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6"/>
  </p:notesMasterIdLst>
  <p:sldIdLst>
    <p:sldId id="567" r:id="rId2"/>
    <p:sldId id="581" r:id="rId3"/>
    <p:sldId id="592" r:id="rId4"/>
    <p:sldId id="605" r:id="rId5"/>
    <p:sldId id="580" r:id="rId6"/>
    <p:sldId id="606" r:id="rId7"/>
    <p:sldId id="607" r:id="rId8"/>
    <p:sldId id="608" r:id="rId9"/>
    <p:sldId id="609" r:id="rId10"/>
    <p:sldId id="610" r:id="rId11"/>
    <p:sldId id="611" r:id="rId12"/>
    <p:sldId id="612" r:id="rId13"/>
    <p:sldId id="614" r:id="rId14"/>
    <p:sldId id="58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95571-BB5B-48DC-8B33-4B03A8D66B5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93529-EDF3-40DD-B87C-A7315B68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5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186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239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336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544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209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38EFE-4C6D-4578-9246-410CF94BF7B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819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178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260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42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281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499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9707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416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8EFE-4C6D-4578-9246-410CF94BF7B5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72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4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681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15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790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52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12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59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715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93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0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6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7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3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5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5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5026-16E7-4465-A991-EC9A21BCFF8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27422E-ADA5-4BCC-8FE6-BFE3327E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1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0" y="1245009"/>
            <a:ext cx="8712200" cy="4755743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556002" y="2110318"/>
            <a:ext cx="5698067" cy="2497666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913" y="787401"/>
            <a:ext cx="1140594" cy="51435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715" y="3880247"/>
            <a:ext cx="1638570" cy="11881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562" y="1230597"/>
            <a:ext cx="872879" cy="924706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5871819" y="2498375"/>
            <a:ext cx="1508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err="1">
                <a:solidFill>
                  <a:schemeClr val="accent2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rPr>
              <a:t>BÀI</a:t>
            </a:r>
            <a:r>
              <a:rPr lang="en-US" altLang="zh-CN" sz="2800" dirty="0">
                <a:solidFill>
                  <a:schemeClr val="accent2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rPr>
              <a:t> </a:t>
            </a:r>
            <a:r>
              <a:rPr lang="en-US" altLang="zh-CN" sz="2800" dirty="0" err="1">
                <a:solidFill>
                  <a:schemeClr val="accent2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rPr>
              <a:t>TẬP</a:t>
            </a:r>
            <a:endParaRPr lang="zh-CN" altLang="en-US" sz="2800" dirty="0">
              <a:solidFill>
                <a:schemeClr val="accent2"/>
              </a:solidFill>
              <a:latin typeface="站酷快乐体2016修订版" panose="02010600030101010101" pitchFamily="2" charset="-122"/>
              <a:ea typeface="站酷快乐体2016修订版" panose="02010600030101010101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5278737" y="2503314"/>
            <a:ext cx="2523363" cy="632280"/>
            <a:chOff x="3649078" y="1556771"/>
            <a:chExt cx="2646857" cy="632280"/>
          </a:xfrm>
        </p:grpSpPr>
        <p:sp>
          <p:nvSpPr>
            <p:cNvPr id="24" name="任意多边形 23"/>
            <p:cNvSpPr/>
            <p:nvPr/>
          </p:nvSpPr>
          <p:spPr>
            <a:xfrm>
              <a:off x="3649078" y="2014752"/>
              <a:ext cx="2161381" cy="153653"/>
            </a:xfrm>
            <a:custGeom>
              <a:avLst/>
              <a:gdLst>
                <a:gd name="connsiteX0" fmla="*/ 0 w 2937934"/>
                <a:gd name="connsiteY0" fmla="*/ 23946 h 178330"/>
                <a:gd name="connsiteX1" fmla="*/ 1938867 w 2937934"/>
                <a:gd name="connsiteY1" fmla="*/ 100146 h 178330"/>
                <a:gd name="connsiteX2" fmla="*/ 1540934 w 2937934"/>
                <a:gd name="connsiteY2" fmla="*/ 176346 h 178330"/>
                <a:gd name="connsiteX3" fmla="*/ 1828800 w 2937934"/>
                <a:gd name="connsiteY3" fmla="*/ 15479 h 178330"/>
                <a:gd name="connsiteX4" fmla="*/ 2937934 w 2937934"/>
                <a:gd name="connsiteY4" fmla="*/ 15479 h 178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7934" h="178330">
                  <a:moveTo>
                    <a:pt x="0" y="23946"/>
                  </a:moveTo>
                  <a:lnTo>
                    <a:pt x="1938867" y="100146"/>
                  </a:lnTo>
                  <a:cubicBezTo>
                    <a:pt x="2195689" y="125546"/>
                    <a:pt x="1559278" y="190457"/>
                    <a:pt x="1540934" y="176346"/>
                  </a:cubicBezTo>
                  <a:cubicBezTo>
                    <a:pt x="1522590" y="162235"/>
                    <a:pt x="1595967" y="42290"/>
                    <a:pt x="1828800" y="15479"/>
                  </a:cubicBezTo>
                  <a:cubicBezTo>
                    <a:pt x="2061633" y="-11332"/>
                    <a:pt x="2499783" y="2073"/>
                    <a:pt x="2937934" y="15479"/>
                  </a:cubicBezTo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55024">
              <a:off x="5769367" y="1556771"/>
              <a:ext cx="526568" cy="632280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AFADC12E-5CD7-4209-A686-3A40BC306890}"/>
              </a:ext>
            </a:extLst>
          </p:cNvPr>
          <p:cNvSpPr/>
          <p:nvPr/>
        </p:nvSpPr>
        <p:spPr>
          <a:xfrm>
            <a:off x="3983474" y="3249593"/>
            <a:ext cx="5113900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 err="1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CHỦ</a:t>
            </a:r>
            <a:r>
              <a:rPr lang="en-US" sz="4800" b="1" dirty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en-US" sz="4800" b="1" dirty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9 </a:t>
            </a:r>
            <a:r>
              <a:rPr lang="en-US" sz="4800" b="1" dirty="0" err="1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4800" b="1" dirty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BC250C-0BD0-4D59-85EC-68B576787E3C}"/>
              </a:ext>
            </a:extLst>
          </p:cNvPr>
          <p:cNvSpPr/>
          <p:nvPr/>
        </p:nvSpPr>
        <p:spPr>
          <a:xfrm>
            <a:off x="4410998" y="292980"/>
            <a:ext cx="355898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dirty="0" err="1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2B2543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vi-VN" sz="3200" dirty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2B2543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2B2543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 IX: </a:t>
            </a:r>
            <a:r>
              <a:rPr lang="en-US" sz="3200" dirty="0" err="1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2B2543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3200" dirty="0">
              <a:ln w="95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2B2543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15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9000">
        <p14:switch dir="r"/>
      </p:transition>
    </mc:Choice>
    <mc:Fallback xmlns="">
      <p:transition spd="slow" advTm="9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18,4 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…………….gam. </a:t>
            </a:r>
          </a:p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CF18C-F3B9-400F-A520-8C7CC518EBFF}"/>
              </a:ext>
            </a:extLst>
          </p:cNvPr>
          <p:cNvSpPr txBox="1"/>
          <p:nvPr/>
        </p:nvSpPr>
        <p:spPr>
          <a:xfrm>
            <a:off x="3524434" y="1688522"/>
            <a:ext cx="701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F57ECC-1BE7-4290-A445-30A872D6F542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2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1kg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0,5kg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6cm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200g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7,6cm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3,6cm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2,4cm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6403830" y="3103185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D37DD4-FFA2-4870-A97E-36D7E107ECA5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5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1768829" y="3478268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FC8E61-942E-46AB-8D08-34AEF1F66A01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59C13B-2109-F043-0EE3-5225904F777B}"/>
              </a:ext>
            </a:extLst>
          </p:cNvPr>
          <p:cNvSpPr txBox="1"/>
          <p:nvPr/>
        </p:nvSpPr>
        <p:spPr>
          <a:xfrm>
            <a:off x="1754209" y="4691036"/>
            <a:ext cx="86835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73829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tart timer">
            <a:extLst>
              <a:ext uri="{FF2B5EF4-FFF2-40B4-BE49-F238E27FC236}">
                <a16:creationId xmlns:a16="http://schemas.microsoft.com/office/drawing/2014/main" id="{E31AAD8D-1EE3-40D4-93F4-1B71CB729B4B}"/>
              </a:ext>
            </a:extLst>
          </p:cNvPr>
          <p:cNvGrpSpPr/>
          <p:nvPr/>
        </p:nvGrpSpPr>
        <p:grpSpPr>
          <a:xfrm>
            <a:off x="9148190" y="3455084"/>
            <a:ext cx="2636838" cy="799962"/>
            <a:chOff x="1332706" y="185859"/>
            <a:chExt cx="2636838" cy="799962"/>
          </a:xfrm>
        </p:grpSpPr>
        <p:sp>
          <p:nvSpPr>
            <p:cNvPr id="12" name="Rounded Rectangle 120">
              <a:extLst>
                <a:ext uri="{FF2B5EF4-FFF2-40B4-BE49-F238E27FC236}">
                  <a16:creationId xmlns:a16="http://schemas.microsoft.com/office/drawing/2014/main" id="{FDC069AF-A24A-479F-BEC2-7504BBE13906}"/>
                </a:ext>
              </a:extLst>
            </p:cNvPr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ounded Rectangle 121">
              <a:extLst>
                <a:ext uri="{FF2B5EF4-FFF2-40B4-BE49-F238E27FC236}">
                  <a16:creationId xmlns:a16="http://schemas.microsoft.com/office/drawing/2014/main" id="{A9112570-9BFF-4086-BAD0-656A6D1F0043}"/>
                </a:ext>
              </a:extLst>
            </p:cNvPr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4" name="times up">
            <a:extLst>
              <a:ext uri="{FF2B5EF4-FFF2-40B4-BE49-F238E27FC236}">
                <a16:creationId xmlns:a16="http://schemas.microsoft.com/office/drawing/2014/main" id="{490F11F2-1778-460F-B2CC-903174DC42BA}"/>
              </a:ext>
            </a:extLst>
          </p:cNvPr>
          <p:cNvGrpSpPr/>
          <p:nvPr/>
        </p:nvGrpSpPr>
        <p:grpSpPr>
          <a:xfrm>
            <a:off x="9148190" y="3455084"/>
            <a:ext cx="2636838" cy="799962"/>
            <a:chOff x="4321176" y="185859"/>
            <a:chExt cx="2636838" cy="799962"/>
          </a:xfrm>
        </p:grpSpPr>
        <p:sp>
          <p:nvSpPr>
            <p:cNvPr id="15" name="Rounded Rectangle 123">
              <a:extLst>
                <a:ext uri="{FF2B5EF4-FFF2-40B4-BE49-F238E27FC236}">
                  <a16:creationId xmlns:a16="http://schemas.microsoft.com/office/drawing/2014/main" id="{3F1B21C7-F85B-43D4-933A-63BE66501614}"/>
                </a:ext>
              </a:extLst>
            </p:cNvPr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ounded Rectangle 124">
              <a:extLst>
                <a:ext uri="{FF2B5EF4-FFF2-40B4-BE49-F238E27FC236}">
                  <a16:creationId xmlns:a16="http://schemas.microsoft.com/office/drawing/2014/main" id="{3A33920B-6203-4F81-B028-00BE90D71A77}"/>
                </a:ext>
              </a:extLst>
            </p:cNvPr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7" name="AutoShape 3">
            <a:extLst>
              <a:ext uri="{FF2B5EF4-FFF2-40B4-BE49-F238E27FC236}">
                <a16:creationId xmlns:a16="http://schemas.microsoft.com/office/drawing/2014/main" id="{155A02D6-E4E4-4707-91E4-9B4D0579207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613212" y="1242109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EC556E4A-881E-461D-88EB-7605C234A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2EB71763-8B2D-4AE3-AACA-8AE7B597E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B38CEC8C-4278-492F-9B1F-55F38C880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C3E1D27C-3497-4CAF-B803-0D37B8048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3C8C2A46-662C-4595-A94A-24C6EAB3A068}"/>
              </a:ext>
            </a:extLst>
          </p:cNvPr>
          <p:cNvSpPr>
            <a:spLocks/>
          </p:cNvSpPr>
          <p:nvPr/>
        </p:nvSpPr>
        <p:spPr bwMode="auto">
          <a:xfrm>
            <a:off x="6111937" y="1699309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E6E90ED9-056B-4652-9745-03BBA3BC6B12}"/>
              </a:ext>
            </a:extLst>
          </p:cNvPr>
          <p:cNvSpPr>
            <a:spLocks/>
          </p:cNvSpPr>
          <p:nvPr/>
        </p:nvSpPr>
        <p:spPr bwMode="auto">
          <a:xfrm>
            <a:off x="7139050" y="1946959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C0D12337-54CD-4B74-A4CB-B40929C931F2}"/>
              </a:ext>
            </a:extLst>
          </p:cNvPr>
          <p:cNvSpPr>
            <a:spLocks/>
          </p:cNvSpPr>
          <p:nvPr/>
        </p:nvSpPr>
        <p:spPr bwMode="auto">
          <a:xfrm>
            <a:off x="4640325" y="1926322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074DEE64-8074-4AC0-8EF8-82B4F5298091}"/>
              </a:ext>
            </a:extLst>
          </p:cNvPr>
          <p:cNvSpPr>
            <a:spLocks noEditPoints="1"/>
          </p:cNvSpPr>
          <p:nvPr/>
        </p:nvSpPr>
        <p:spPr bwMode="auto">
          <a:xfrm>
            <a:off x="4851462" y="2232709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77A13ED4-08ED-4344-B794-A7F2E355E9A9}"/>
              </a:ext>
            </a:extLst>
          </p:cNvPr>
          <p:cNvSpPr>
            <a:spLocks noEditPoints="1"/>
          </p:cNvSpPr>
          <p:nvPr/>
        </p:nvSpPr>
        <p:spPr bwMode="auto">
          <a:xfrm>
            <a:off x="4851462" y="2232709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Freeform 14">
            <a:extLst>
              <a:ext uri="{FF2B5EF4-FFF2-40B4-BE49-F238E27FC236}">
                <a16:creationId xmlns:a16="http://schemas.microsoft.com/office/drawing/2014/main" id="{8F39B426-2427-4688-A50A-9C5D73D7E255}"/>
              </a:ext>
            </a:extLst>
          </p:cNvPr>
          <p:cNvSpPr>
            <a:spLocks/>
          </p:cNvSpPr>
          <p:nvPr/>
        </p:nvSpPr>
        <p:spPr bwMode="auto">
          <a:xfrm>
            <a:off x="4851462" y="2232709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Freeform 15">
            <a:extLst>
              <a:ext uri="{FF2B5EF4-FFF2-40B4-BE49-F238E27FC236}">
                <a16:creationId xmlns:a16="http://schemas.microsoft.com/office/drawing/2014/main" id="{051D661A-93C6-4A08-8EDC-78DBC9346613}"/>
              </a:ext>
            </a:extLst>
          </p:cNvPr>
          <p:cNvSpPr>
            <a:spLocks/>
          </p:cNvSpPr>
          <p:nvPr/>
        </p:nvSpPr>
        <p:spPr bwMode="auto">
          <a:xfrm>
            <a:off x="7812150" y="2408922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Freeform 16">
            <a:extLst>
              <a:ext uri="{FF2B5EF4-FFF2-40B4-BE49-F238E27FC236}">
                <a16:creationId xmlns:a16="http://schemas.microsoft.com/office/drawing/2014/main" id="{8B1C53BC-B973-48CD-871C-75A1117DB682}"/>
              </a:ext>
            </a:extLst>
          </p:cNvPr>
          <p:cNvSpPr>
            <a:spLocks/>
          </p:cNvSpPr>
          <p:nvPr/>
        </p:nvSpPr>
        <p:spPr bwMode="auto">
          <a:xfrm>
            <a:off x="7572437" y="2254934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17">
            <a:extLst>
              <a:ext uri="{FF2B5EF4-FFF2-40B4-BE49-F238E27FC236}">
                <a16:creationId xmlns:a16="http://schemas.microsoft.com/office/drawing/2014/main" id="{9C8C3475-DDEF-4B3B-BEBB-A0A6C229CA1E}"/>
              </a:ext>
            </a:extLst>
          </p:cNvPr>
          <p:cNvSpPr>
            <a:spLocks/>
          </p:cNvSpPr>
          <p:nvPr/>
        </p:nvSpPr>
        <p:spPr bwMode="auto">
          <a:xfrm>
            <a:off x="4070412" y="1415147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Freeform 18">
            <a:extLst>
              <a:ext uri="{FF2B5EF4-FFF2-40B4-BE49-F238E27FC236}">
                <a16:creationId xmlns:a16="http://schemas.microsoft.com/office/drawing/2014/main" id="{68094763-6530-4B6B-9AF4-881EE2702B93}"/>
              </a:ext>
            </a:extLst>
          </p:cNvPr>
          <p:cNvSpPr>
            <a:spLocks noEditPoints="1"/>
          </p:cNvSpPr>
          <p:nvPr/>
        </p:nvSpPr>
        <p:spPr bwMode="auto">
          <a:xfrm>
            <a:off x="4286312" y="2618472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19">
            <a:extLst>
              <a:ext uri="{FF2B5EF4-FFF2-40B4-BE49-F238E27FC236}">
                <a16:creationId xmlns:a16="http://schemas.microsoft.com/office/drawing/2014/main" id="{50C95D25-2FF4-4385-A53C-86DBDF15AC3D}"/>
              </a:ext>
            </a:extLst>
          </p:cNvPr>
          <p:cNvSpPr>
            <a:spLocks/>
          </p:cNvSpPr>
          <p:nvPr/>
        </p:nvSpPr>
        <p:spPr bwMode="auto">
          <a:xfrm>
            <a:off x="4219637" y="1654859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Freeform 20">
            <a:extLst>
              <a:ext uri="{FF2B5EF4-FFF2-40B4-BE49-F238E27FC236}">
                <a16:creationId xmlns:a16="http://schemas.microsoft.com/office/drawing/2014/main" id="{4ADA5822-3B65-4B99-8363-B5EA322D0E45}"/>
              </a:ext>
            </a:extLst>
          </p:cNvPr>
          <p:cNvSpPr>
            <a:spLocks/>
          </p:cNvSpPr>
          <p:nvPr/>
        </p:nvSpPr>
        <p:spPr bwMode="auto">
          <a:xfrm>
            <a:off x="4681600" y="5693459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CD28A25F-A44C-4D2D-8AB5-C96A3354CB96}"/>
              </a:ext>
            </a:extLst>
          </p:cNvPr>
          <p:cNvSpPr>
            <a:spLocks noEditPoints="1"/>
          </p:cNvSpPr>
          <p:nvPr/>
        </p:nvSpPr>
        <p:spPr bwMode="auto">
          <a:xfrm>
            <a:off x="4951475" y="5966509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Freeform 22">
            <a:extLst>
              <a:ext uri="{FF2B5EF4-FFF2-40B4-BE49-F238E27FC236}">
                <a16:creationId xmlns:a16="http://schemas.microsoft.com/office/drawing/2014/main" id="{438E139B-5241-4C0F-8318-7F28858BAE8D}"/>
              </a:ext>
            </a:extLst>
          </p:cNvPr>
          <p:cNvSpPr>
            <a:spLocks noEditPoints="1"/>
          </p:cNvSpPr>
          <p:nvPr/>
        </p:nvSpPr>
        <p:spPr bwMode="auto">
          <a:xfrm>
            <a:off x="4951475" y="5966509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8CCEAA7D-70A1-44C8-A1A6-E83AFEC10437}"/>
              </a:ext>
            </a:extLst>
          </p:cNvPr>
          <p:cNvSpPr>
            <a:spLocks/>
          </p:cNvSpPr>
          <p:nvPr/>
        </p:nvSpPr>
        <p:spPr bwMode="auto">
          <a:xfrm>
            <a:off x="4951475" y="5966509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Freeform 24">
            <a:extLst>
              <a:ext uri="{FF2B5EF4-FFF2-40B4-BE49-F238E27FC236}">
                <a16:creationId xmlns:a16="http://schemas.microsoft.com/office/drawing/2014/main" id="{DC5F9251-6322-40C6-AE9F-31ABA117A1F4}"/>
              </a:ext>
            </a:extLst>
          </p:cNvPr>
          <p:cNvSpPr>
            <a:spLocks/>
          </p:cNvSpPr>
          <p:nvPr/>
        </p:nvSpPr>
        <p:spPr bwMode="auto">
          <a:xfrm>
            <a:off x="7247000" y="5693459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Freeform 25">
            <a:extLst>
              <a:ext uri="{FF2B5EF4-FFF2-40B4-BE49-F238E27FC236}">
                <a16:creationId xmlns:a16="http://schemas.microsoft.com/office/drawing/2014/main" id="{B6023161-DAB2-4F0A-B883-F4C697A2A1EE}"/>
              </a:ext>
            </a:extLst>
          </p:cNvPr>
          <p:cNvSpPr>
            <a:spLocks/>
          </p:cNvSpPr>
          <p:nvPr/>
        </p:nvSpPr>
        <p:spPr bwMode="auto">
          <a:xfrm>
            <a:off x="7707375" y="5964922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Freeform 26">
            <a:extLst>
              <a:ext uri="{FF2B5EF4-FFF2-40B4-BE49-F238E27FC236}">
                <a16:creationId xmlns:a16="http://schemas.microsoft.com/office/drawing/2014/main" id="{E1A243A5-EA8D-45A2-89F0-A8648DD31EFB}"/>
              </a:ext>
            </a:extLst>
          </p:cNvPr>
          <p:cNvSpPr>
            <a:spLocks/>
          </p:cNvSpPr>
          <p:nvPr/>
        </p:nvSpPr>
        <p:spPr bwMode="auto">
          <a:xfrm>
            <a:off x="7707375" y="5964922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Freeform 27">
            <a:extLst>
              <a:ext uri="{FF2B5EF4-FFF2-40B4-BE49-F238E27FC236}">
                <a16:creationId xmlns:a16="http://schemas.microsoft.com/office/drawing/2014/main" id="{A3A430C6-507A-420E-BC46-8B045B52E6DF}"/>
              </a:ext>
            </a:extLst>
          </p:cNvPr>
          <p:cNvSpPr>
            <a:spLocks/>
          </p:cNvSpPr>
          <p:nvPr/>
        </p:nvSpPr>
        <p:spPr bwMode="auto">
          <a:xfrm>
            <a:off x="7408925" y="5964922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9B298BD-7BD9-477B-A4EB-649B3B1727D4}"/>
              </a:ext>
            </a:extLst>
          </p:cNvPr>
          <p:cNvGrpSpPr/>
          <p:nvPr/>
        </p:nvGrpSpPr>
        <p:grpSpPr>
          <a:xfrm rot="1786145">
            <a:off x="4430775" y="2329547"/>
            <a:ext cx="3829050" cy="3830638"/>
            <a:chOff x="817563" y="2264166"/>
            <a:chExt cx="3829050" cy="3830638"/>
          </a:xfrm>
        </p:grpSpPr>
        <p:sp>
          <p:nvSpPr>
            <p:cNvPr id="42" name="Oval 28">
              <a:extLst>
                <a:ext uri="{FF2B5EF4-FFF2-40B4-BE49-F238E27FC236}">
                  <a16:creationId xmlns:a16="http://schemas.microsoft.com/office/drawing/2014/main" id="{315F4DD8-71D2-40A9-AAA0-6F468E7BA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hour hand">
              <a:extLst>
                <a:ext uri="{FF2B5EF4-FFF2-40B4-BE49-F238E27FC236}">
                  <a16:creationId xmlns:a16="http://schemas.microsoft.com/office/drawing/2014/main" id="{4F8B162D-084F-457D-9A57-134557FC9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4" name="Freeform 29">
            <a:extLst>
              <a:ext uri="{FF2B5EF4-FFF2-40B4-BE49-F238E27FC236}">
                <a16:creationId xmlns:a16="http://schemas.microsoft.com/office/drawing/2014/main" id="{D5DE3EF5-F813-432D-B002-583A8730BDFA}"/>
              </a:ext>
            </a:extLst>
          </p:cNvPr>
          <p:cNvSpPr>
            <a:spLocks noEditPoints="1"/>
          </p:cNvSpPr>
          <p:nvPr/>
        </p:nvSpPr>
        <p:spPr bwMode="auto">
          <a:xfrm>
            <a:off x="4151375" y="2051734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3DEAD589-2601-4644-81F7-2989EFB39522}"/>
              </a:ext>
            </a:extLst>
          </p:cNvPr>
          <p:cNvSpPr>
            <a:spLocks noEditPoints="1"/>
          </p:cNvSpPr>
          <p:nvPr/>
        </p:nvSpPr>
        <p:spPr bwMode="auto">
          <a:xfrm>
            <a:off x="4324412" y="2223184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Freeform 31">
            <a:extLst>
              <a:ext uri="{FF2B5EF4-FFF2-40B4-BE49-F238E27FC236}">
                <a16:creationId xmlns:a16="http://schemas.microsoft.com/office/drawing/2014/main" id="{C9D4885F-29FD-430E-A42F-913CAE6A4D0C}"/>
              </a:ext>
            </a:extLst>
          </p:cNvPr>
          <p:cNvSpPr>
            <a:spLocks noEditPoints="1"/>
          </p:cNvSpPr>
          <p:nvPr/>
        </p:nvSpPr>
        <p:spPr bwMode="auto">
          <a:xfrm>
            <a:off x="4233925" y="2132697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1A155B6-4467-44F9-9916-FEC382D9840D}"/>
              </a:ext>
            </a:extLst>
          </p:cNvPr>
          <p:cNvGrpSpPr/>
          <p:nvPr/>
        </p:nvGrpSpPr>
        <p:grpSpPr>
          <a:xfrm>
            <a:off x="6069075" y="2477184"/>
            <a:ext cx="566738" cy="566738"/>
            <a:chOff x="2455863" y="2411803"/>
            <a:chExt cx="566738" cy="566738"/>
          </a:xfrm>
        </p:grpSpPr>
        <p:sp>
          <p:nvSpPr>
            <p:cNvPr id="48" name="Oval 32">
              <a:extLst>
                <a:ext uri="{FF2B5EF4-FFF2-40B4-BE49-F238E27FC236}">
                  <a16:creationId xmlns:a16="http://schemas.microsoft.com/office/drawing/2014/main" id="{5C1DDA1B-63D1-4872-806C-824F0BA27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Oval 33">
              <a:extLst>
                <a:ext uri="{FF2B5EF4-FFF2-40B4-BE49-F238E27FC236}">
                  <a16:creationId xmlns:a16="http://schemas.microsoft.com/office/drawing/2014/main" id="{2D1D12CE-FA4D-4F97-9E86-E183D2AA6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DE2C4E02-17D5-4AD6-8EC1-B2E2EA1EBC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6C1F32A3-F5DF-4974-84CF-2B6D5978C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36">
              <a:extLst>
                <a:ext uri="{FF2B5EF4-FFF2-40B4-BE49-F238E27FC236}">
                  <a16:creationId xmlns:a16="http://schemas.microsoft.com/office/drawing/2014/main" id="{7D7D68BA-6003-4CA2-AF15-3B33FF6E8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Rectangle 37">
              <a:extLst>
                <a:ext uri="{FF2B5EF4-FFF2-40B4-BE49-F238E27FC236}">
                  <a16:creationId xmlns:a16="http://schemas.microsoft.com/office/drawing/2014/main" id="{453F3BF2-4F56-457B-AA1C-5C96781AE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435" y="2499116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99F7D66-F43F-4E73-9D8B-C585D6AD8E82}"/>
              </a:ext>
            </a:extLst>
          </p:cNvPr>
          <p:cNvGrpSpPr/>
          <p:nvPr/>
        </p:nvGrpSpPr>
        <p:grpSpPr>
          <a:xfrm>
            <a:off x="6858062" y="2728009"/>
            <a:ext cx="662782" cy="573088"/>
            <a:chOff x="3244850" y="2662628"/>
            <a:chExt cx="662782" cy="573088"/>
          </a:xfrm>
        </p:grpSpPr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C94AF8BE-2A0F-401C-B336-FB128A109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6AF71966-97C2-4A7F-8C94-D75DD0F830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41C0F288-B2A7-4332-9911-63403ECE4A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BCF64855-73FC-4381-A44C-521C8DF08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42">
              <a:extLst>
                <a:ext uri="{FF2B5EF4-FFF2-40B4-BE49-F238E27FC236}">
                  <a16:creationId xmlns:a16="http://schemas.microsoft.com/office/drawing/2014/main" id="{756D6A4E-DB46-46B6-9FA0-C55D6A1CE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43">
              <a:extLst>
                <a:ext uri="{FF2B5EF4-FFF2-40B4-BE49-F238E27FC236}">
                  <a16:creationId xmlns:a16="http://schemas.microsoft.com/office/drawing/2014/main" id="{ED53169D-5DC9-4880-B087-C15F1BC16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0761" y="2753115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1" name="Freeform 46">
            <a:extLst>
              <a:ext uri="{FF2B5EF4-FFF2-40B4-BE49-F238E27FC236}">
                <a16:creationId xmlns:a16="http://schemas.microsoft.com/office/drawing/2014/main" id="{E6D87C68-0B34-443D-97E4-600457CE7FDF}"/>
              </a:ext>
            </a:extLst>
          </p:cNvPr>
          <p:cNvSpPr>
            <a:spLocks noEditPoints="1"/>
          </p:cNvSpPr>
          <p:nvPr/>
        </p:nvSpPr>
        <p:spPr bwMode="auto">
          <a:xfrm>
            <a:off x="7399400" y="3337609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175DD54-B017-46A6-969E-8E6A5881C2D2}"/>
              </a:ext>
            </a:extLst>
          </p:cNvPr>
          <p:cNvGrpSpPr/>
          <p:nvPr/>
        </p:nvGrpSpPr>
        <p:grpSpPr>
          <a:xfrm>
            <a:off x="7525606" y="3479145"/>
            <a:ext cx="585788" cy="587375"/>
            <a:chOff x="3912394" y="3413764"/>
            <a:chExt cx="585788" cy="587375"/>
          </a:xfrm>
        </p:grpSpPr>
        <p:sp>
          <p:nvSpPr>
            <p:cNvPr id="63" name="Freeform 44">
              <a:extLst>
                <a:ext uri="{FF2B5EF4-FFF2-40B4-BE49-F238E27FC236}">
                  <a16:creationId xmlns:a16="http://schemas.microsoft.com/office/drawing/2014/main" id="{8E3B4778-2CE8-495B-9134-0732467B7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6563AEC9-89F4-4948-988E-5CD00F209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47">
              <a:extLst>
                <a:ext uri="{FF2B5EF4-FFF2-40B4-BE49-F238E27FC236}">
                  <a16:creationId xmlns:a16="http://schemas.microsoft.com/office/drawing/2014/main" id="{C38A02C2-931D-41E2-809B-E7DF3AA8E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Rectangle 48">
              <a:extLst>
                <a:ext uri="{FF2B5EF4-FFF2-40B4-BE49-F238E27FC236}">
                  <a16:creationId xmlns:a16="http://schemas.microsoft.com/office/drawing/2014/main" id="{AA9C0BC9-0F54-4609-90BA-B5E875102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Rectangle 49">
              <a:extLst>
                <a:ext uri="{FF2B5EF4-FFF2-40B4-BE49-F238E27FC236}">
                  <a16:creationId xmlns:a16="http://schemas.microsoft.com/office/drawing/2014/main" id="{469D89F2-CAE0-4B45-B285-B33D0C72B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5279" y="3516952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8" name="Freeform 52">
            <a:extLst>
              <a:ext uri="{FF2B5EF4-FFF2-40B4-BE49-F238E27FC236}">
                <a16:creationId xmlns:a16="http://schemas.microsoft.com/office/drawing/2014/main" id="{0E4B2327-5033-4289-94D9-27C775030271}"/>
              </a:ext>
            </a:extLst>
          </p:cNvPr>
          <p:cNvSpPr>
            <a:spLocks noEditPoints="1"/>
          </p:cNvSpPr>
          <p:nvPr/>
        </p:nvSpPr>
        <p:spPr bwMode="auto">
          <a:xfrm>
            <a:off x="7607362" y="4044047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Freeform 58">
            <a:extLst>
              <a:ext uri="{FF2B5EF4-FFF2-40B4-BE49-F238E27FC236}">
                <a16:creationId xmlns:a16="http://schemas.microsoft.com/office/drawing/2014/main" id="{340B62DA-EA07-405D-813D-30FF5C9D9BA9}"/>
              </a:ext>
            </a:extLst>
          </p:cNvPr>
          <p:cNvSpPr>
            <a:spLocks noEditPoints="1"/>
          </p:cNvSpPr>
          <p:nvPr/>
        </p:nvSpPr>
        <p:spPr bwMode="auto">
          <a:xfrm>
            <a:off x="7423212" y="4798109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8531651-59B6-4531-9499-1A945ECE5B4F}"/>
              </a:ext>
            </a:extLst>
          </p:cNvPr>
          <p:cNvGrpSpPr/>
          <p:nvPr/>
        </p:nvGrpSpPr>
        <p:grpSpPr>
          <a:xfrm>
            <a:off x="7529027" y="4434774"/>
            <a:ext cx="566738" cy="568325"/>
            <a:chOff x="3915815" y="4369393"/>
            <a:chExt cx="566738" cy="568325"/>
          </a:xfrm>
        </p:grpSpPr>
        <p:sp>
          <p:nvSpPr>
            <p:cNvPr id="71" name="Freeform 56">
              <a:extLst>
                <a:ext uri="{FF2B5EF4-FFF2-40B4-BE49-F238E27FC236}">
                  <a16:creationId xmlns:a16="http://schemas.microsoft.com/office/drawing/2014/main" id="{07920C9D-01BD-4F9B-8D84-B5EF2EFD9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Oval 57">
              <a:extLst>
                <a:ext uri="{FF2B5EF4-FFF2-40B4-BE49-F238E27FC236}">
                  <a16:creationId xmlns:a16="http://schemas.microsoft.com/office/drawing/2014/main" id="{360E5C56-2FD6-4668-822E-68AAC8129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Freeform 59">
              <a:extLst>
                <a:ext uri="{FF2B5EF4-FFF2-40B4-BE49-F238E27FC236}">
                  <a16:creationId xmlns:a16="http://schemas.microsoft.com/office/drawing/2014/main" id="{94C5B8B0-B1A8-475A-8A7D-A4A36E1AF8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60">
              <a:extLst>
                <a:ext uri="{FF2B5EF4-FFF2-40B4-BE49-F238E27FC236}">
                  <a16:creationId xmlns:a16="http://schemas.microsoft.com/office/drawing/2014/main" id="{654759E8-601F-4093-A698-CE415FECA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61">
              <a:extLst>
                <a:ext uri="{FF2B5EF4-FFF2-40B4-BE49-F238E27FC236}">
                  <a16:creationId xmlns:a16="http://schemas.microsoft.com/office/drawing/2014/main" id="{577F3D92-8FD3-4019-9DC6-B7F84607A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0127" y="4456705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A9C0E6A-7C97-40F8-AB08-FD9803D67F9C}"/>
              </a:ext>
            </a:extLst>
          </p:cNvPr>
          <p:cNvGrpSpPr/>
          <p:nvPr/>
        </p:nvGrpSpPr>
        <p:grpSpPr>
          <a:xfrm>
            <a:off x="6894575" y="5211266"/>
            <a:ext cx="631031" cy="577850"/>
            <a:chOff x="3281363" y="5145885"/>
            <a:chExt cx="631031" cy="577850"/>
          </a:xfrm>
        </p:grpSpPr>
        <p:sp>
          <p:nvSpPr>
            <p:cNvPr id="77" name="Freeform 62">
              <a:extLst>
                <a:ext uri="{FF2B5EF4-FFF2-40B4-BE49-F238E27FC236}">
                  <a16:creationId xmlns:a16="http://schemas.microsoft.com/office/drawing/2014/main" id="{F04CDD23-2E1C-4249-A3F8-10843FF3A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81FD5D9E-6935-4879-979A-35CE4AA87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reeform 64">
              <a:extLst>
                <a:ext uri="{FF2B5EF4-FFF2-40B4-BE49-F238E27FC236}">
                  <a16:creationId xmlns:a16="http://schemas.microsoft.com/office/drawing/2014/main" id="{3473A090-36BE-40D6-91E3-9DC9391F2B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Freeform 65">
              <a:extLst>
                <a:ext uri="{FF2B5EF4-FFF2-40B4-BE49-F238E27FC236}">
                  <a16:creationId xmlns:a16="http://schemas.microsoft.com/office/drawing/2014/main" id="{41911CC1-A427-4647-AF8F-D09310D01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4C6348CC-8E13-417B-890F-4A41A0F6C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67">
              <a:extLst>
                <a:ext uri="{FF2B5EF4-FFF2-40B4-BE49-F238E27FC236}">
                  <a16:creationId xmlns:a16="http://schemas.microsoft.com/office/drawing/2014/main" id="{BF1654C7-C3A4-4611-BDCE-12771C08A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0602" y="5242723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3" name="Freeform 78">
            <a:extLst>
              <a:ext uri="{FF2B5EF4-FFF2-40B4-BE49-F238E27FC236}">
                <a16:creationId xmlns:a16="http://schemas.microsoft.com/office/drawing/2014/main" id="{818F029B-479E-445E-84B3-985D8BC20E88}"/>
              </a:ext>
            </a:extLst>
          </p:cNvPr>
          <p:cNvSpPr>
            <a:spLocks noEditPoints="1"/>
          </p:cNvSpPr>
          <p:nvPr/>
        </p:nvSpPr>
        <p:spPr bwMode="auto">
          <a:xfrm>
            <a:off x="4626037" y="4198034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1EE4109-57F8-4DEC-836A-51A98A7A0760}"/>
              </a:ext>
            </a:extLst>
          </p:cNvPr>
          <p:cNvGrpSpPr/>
          <p:nvPr/>
        </p:nvGrpSpPr>
        <p:grpSpPr>
          <a:xfrm>
            <a:off x="6057169" y="5527956"/>
            <a:ext cx="568325" cy="566738"/>
            <a:chOff x="2443957" y="5462575"/>
            <a:chExt cx="568325" cy="566738"/>
          </a:xfrm>
        </p:grpSpPr>
        <p:sp>
          <p:nvSpPr>
            <p:cNvPr id="85" name="Freeform 88">
              <a:extLst>
                <a:ext uri="{FF2B5EF4-FFF2-40B4-BE49-F238E27FC236}">
                  <a16:creationId xmlns:a16="http://schemas.microsoft.com/office/drawing/2014/main" id="{2D67B7C0-78A7-40CD-ACAF-B90561ABE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Oval 89">
              <a:extLst>
                <a:ext uri="{FF2B5EF4-FFF2-40B4-BE49-F238E27FC236}">
                  <a16:creationId xmlns:a16="http://schemas.microsoft.com/office/drawing/2014/main" id="{F5C1A158-FAF9-41AF-A762-8CD342C22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90">
              <a:extLst>
                <a:ext uri="{FF2B5EF4-FFF2-40B4-BE49-F238E27FC236}">
                  <a16:creationId xmlns:a16="http://schemas.microsoft.com/office/drawing/2014/main" id="{B4585574-7E9F-479D-9AEC-83CA5E4CA6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91">
              <a:extLst>
                <a:ext uri="{FF2B5EF4-FFF2-40B4-BE49-F238E27FC236}">
                  <a16:creationId xmlns:a16="http://schemas.microsoft.com/office/drawing/2014/main" id="{66BA5ADA-8918-4C59-AFA1-378F9F2EB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92">
              <a:extLst>
                <a:ext uri="{FF2B5EF4-FFF2-40B4-BE49-F238E27FC236}">
                  <a16:creationId xmlns:a16="http://schemas.microsoft.com/office/drawing/2014/main" id="{A8C96A81-A0A7-404A-953E-13FCEA050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Rectangle 93">
              <a:extLst>
                <a:ext uri="{FF2B5EF4-FFF2-40B4-BE49-F238E27FC236}">
                  <a16:creationId xmlns:a16="http://schemas.microsoft.com/office/drawing/2014/main" id="{B9BF9E73-762D-4751-B044-46A5379B3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985" y="5549887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25A28DF-E99A-4D66-8AEE-0DAEE4A7F019}"/>
              </a:ext>
            </a:extLst>
          </p:cNvPr>
          <p:cNvGrpSpPr/>
          <p:nvPr/>
        </p:nvGrpSpPr>
        <p:grpSpPr>
          <a:xfrm>
            <a:off x="5156523" y="2713722"/>
            <a:ext cx="571500" cy="573088"/>
            <a:chOff x="1543311" y="2648341"/>
            <a:chExt cx="571500" cy="573088"/>
          </a:xfrm>
        </p:grpSpPr>
        <p:sp>
          <p:nvSpPr>
            <p:cNvPr id="92" name="Freeform 68">
              <a:extLst>
                <a:ext uri="{FF2B5EF4-FFF2-40B4-BE49-F238E27FC236}">
                  <a16:creationId xmlns:a16="http://schemas.microsoft.com/office/drawing/2014/main" id="{89D30BA2-53E1-416A-954F-D11C44EE5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69">
              <a:extLst>
                <a:ext uri="{FF2B5EF4-FFF2-40B4-BE49-F238E27FC236}">
                  <a16:creationId xmlns:a16="http://schemas.microsoft.com/office/drawing/2014/main" id="{30DB9FB2-3BB7-4C6E-92E4-9B5F75499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70">
              <a:extLst>
                <a:ext uri="{FF2B5EF4-FFF2-40B4-BE49-F238E27FC236}">
                  <a16:creationId xmlns:a16="http://schemas.microsoft.com/office/drawing/2014/main" id="{8155CFE2-02E1-4F0C-96ED-C2F529F1FB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71">
              <a:extLst>
                <a:ext uri="{FF2B5EF4-FFF2-40B4-BE49-F238E27FC236}">
                  <a16:creationId xmlns:a16="http://schemas.microsoft.com/office/drawing/2014/main" id="{D4373EBA-C828-42C3-888B-9696D7FD09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D5CDBB4C-AF65-4FAD-9AA3-03A52BC9B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95">
              <a:extLst>
                <a:ext uri="{FF2B5EF4-FFF2-40B4-BE49-F238E27FC236}">
                  <a16:creationId xmlns:a16="http://schemas.microsoft.com/office/drawing/2014/main" id="{B3CEC281-C1DC-40CF-BA5A-8C2B74CEE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146" y="2722001"/>
              <a:ext cx="1554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F439818-1526-4561-8D02-5A374BA3A2F8}"/>
              </a:ext>
            </a:extLst>
          </p:cNvPr>
          <p:cNvGrpSpPr/>
          <p:nvPr/>
        </p:nvGrpSpPr>
        <p:grpSpPr>
          <a:xfrm>
            <a:off x="4581498" y="3455084"/>
            <a:ext cx="584200" cy="594502"/>
            <a:chOff x="968286" y="3389703"/>
            <a:chExt cx="584200" cy="594502"/>
          </a:xfrm>
        </p:grpSpPr>
        <p:sp>
          <p:nvSpPr>
            <p:cNvPr id="99" name="Freeform 72">
              <a:extLst>
                <a:ext uri="{FF2B5EF4-FFF2-40B4-BE49-F238E27FC236}">
                  <a16:creationId xmlns:a16="http://schemas.microsoft.com/office/drawing/2014/main" id="{F6DEF454-C650-4588-8DA3-F001675F3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Freeform 73">
              <a:extLst>
                <a:ext uri="{FF2B5EF4-FFF2-40B4-BE49-F238E27FC236}">
                  <a16:creationId xmlns:a16="http://schemas.microsoft.com/office/drawing/2014/main" id="{C4DDD42F-3249-4F78-A963-F9BA052D3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Freeform 74">
              <a:extLst>
                <a:ext uri="{FF2B5EF4-FFF2-40B4-BE49-F238E27FC236}">
                  <a16:creationId xmlns:a16="http://schemas.microsoft.com/office/drawing/2014/main" id="{584D468A-5BF6-4F07-B320-49393A8409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Freeform 75">
              <a:extLst>
                <a:ext uri="{FF2B5EF4-FFF2-40B4-BE49-F238E27FC236}">
                  <a16:creationId xmlns:a16="http://schemas.microsoft.com/office/drawing/2014/main" id="{1C73E163-2771-43A7-BF2C-1E6CAE8A4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96">
              <a:extLst>
                <a:ext uri="{FF2B5EF4-FFF2-40B4-BE49-F238E27FC236}">
                  <a16:creationId xmlns:a16="http://schemas.microsoft.com/office/drawing/2014/main" id="{1E3447F0-C46C-4A0F-ACCB-341BA7BF9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Rectangle 97">
              <a:extLst>
                <a:ext uri="{FF2B5EF4-FFF2-40B4-BE49-F238E27FC236}">
                  <a16:creationId xmlns:a16="http://schemas.microsoft.com/office/drawing/2014/main" id="{007859DF-52F5-4062-8ACA-109933B63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993" y="352700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BB89142-B119-46D4-B21D-1D4D4BA42603}"/>
              </a:ext>
            </a:extLst>
          </p:cNvPr>
          <p:cNvGrpSpPr/>
          <p:nvPr/>
        </p:nvGrpSpPr>
        <p:grpSpPr>
          <a:xfrm>
            <a:off x="4606193" y="4461936"/>
            <a:ext cx="569913" cy="568325"/>
            <a:chOff x="992981" y="4396555"/>
            <a:chExt cx="569913" cy="568325"/>
          </a:xfrm>
        </p:grpSpPr>
        <p:sp>
          <p:nvSpPr>
            <p:cNvPr id="106" name="Freeform 80">
              <a:extLst>
                <a:ext uri="{FF2B5EF4-FFF2-40B4-BE49-F238E27FC236}">
                  <a16:creationId xmlns:a16="http://schemas.microsoft.com/office/drawing/2014/main" id="{FEFD3C5C-9C15-47B2-AAF8-24D1D8BCA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Freeform 81">
              <a:extLst>
                <a:ext uri="{FF2B5EF4-FFF2-40B4-BE49-F238E27FC236}">
                  <a16:creationId xmlns:a16="http://schemas.microsoft.com/office/drawing/2014/main" id="{013F69FF-F13A-4474-818E-4069A306F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Freeform 82">
              <a:extLst>
                <a:ext uri="{FF2B5EF4-FFF2-40B4-BE49-F238E27FC236}">
                  <a16:creationId xmlns:a16="http://schemas.microsoft.com/office/drawing/2014/main" id="{BAD96DEE-A5E2-4897-9CFC-20CBEA2A16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83">
              <a:extLst>
                <a:ext uri="{FF2B5EF4-FFF2-40B4-BE49-F238E27FC236}">
                  <a16:creationId xmlns:a16="http://schemas.microsoft.com/office/drawing/2014/main" id="{CE8BF49B-FEEB-4479-8FE4-5B4506257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Rectangle 100">
              <a:extLst>
                <a:ext uri="{FF2B5EF4-FFF2-40B4-BE49-F238E27FC236}">
                  <a16:creationId xmlns:a16="http://schemas.microsoft.com/office/drawing/2014/main" id="{257D4B94-6229-4083-8F89-1BB8163B9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Rectangle 101">
              <a:extLst>
                <a:ext uri="{FF2B5EF4-FFF2-40B4-BE49-F238E27FC236}">
                  <a16:creationId xmlns:a16="http://schemas.microsoft.com/office/drawing/2014/main" id="{2924314B-94CA-4B77-9A27-6F1F8E2E0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769" y="4490218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86B337D-B627-43DF-917F-66DEA225F55C}"/>
              </a:ext>
            </a:extLst>
          </p:cNvPr>
          <p:cNvGrpSpPr/>
          <p:nvPr/>
        </p:nvGrpSpPr>
        <p:grpSpPr>
          <a:xfrm>
            <a:off x="5154834" y="5218419"/>
            <a:ext cx="579438" cy="577850"/>
            <a:chOff x="1541622" y="5153038"/>
            <a:chExt cx="579438" cy="577850"/>
          </a:xfrm>
        </p:grpSpPr>
        <p:sp>
          <p:nvSpPr>
            <p:cNvPr id="113" name="Freeform 84">
              <a:extLst>
                <a:ext uri="{FF2B5EF4-FFF2-40B4-BE49-F238E27FC236}">
                  <a16:creationId xmlns:a16="http://schemas.microsoft.com/office/drawing/2014/main" id="{2ADFC035-7697-4A1B-AF7C-1B4DD4BA7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Freeform 85">
              <a:extLst>
                <a:ext uri="{FF2B5EF4-FFF2-40B4-BE49-F238E27FC236}">
                  <a16:creationId xmlns:a16="http://schemas.microsoft.com/office/drawing/2014/main" id="{00DD97D6-77D0-4BF2-BDB3-E1EC41D7B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Freeform 86">
              <a:extLst>
                <a:ext uri="{FF2B5EF4-FFF2-40B4-BE49-F238E27FC236}">
                  <a16:creationId xmlns:a16="http://schemas.microsoft.com/office/drawing/2014/main" id="{E1DDF062-154E-4389-85B4-C881BCB9E4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Freeform 87">
              <a:extLst>
                <a:ext uri="{FF2B5EF4-FFF2-40B4-BE49-F238E27FC236}">
                  <a16:creationId xmlns:a16="http://schemas.microsoft.com/office/drawing/2014/main" id="{DABDD769-7B45-4AF1-A074-B3D291DDB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Rectangle 102">
              <a:extLst>
                <a:ext uri="{FF2B5EF4-FFF2-40B4-BE49-F238E27FC236}">
                  <a16:creationId xmlns:a16="http://schemas.microsoft.com/office/drawing/2014/main" id="{6A05E514-ECC2-4645-BEC2-1C46B36CF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Rectangle 103">
              <a:extLst>
                <a:ext uri="{FF2B5EF4-FFF2-40B4-BE49-F238E27FC236}">
                  <a16:creationId xmlns:a16="http://schemas.microsoft.com/office/drawing/2014/main" id="{A2183210-EDB4-45AD-82BA-FF58EE87B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8790" y="5278451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9" name="Oval 107">
            <a:extLst>
              <a:ext uri="{FF2B5EF4-FFF2-40B4-BE49-F238E27FC236}">
                <a16:creationId xmlns:a16="http://schemas.microsoft.com/office/drawing/2014/main" id="{54F32E6A-EB47-4CE2-9BD7-A4B3EB8A5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3537" y="4107547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0" name="Oval 108">
            <a:extLst>
              <a:ext uri="{FF2B5EF4-FFF2-40B4-BE49-F238E27FC236}">
                <a16:creationId xmlns:a16="http://schemas.microsoft.com/office/drawing/2014/main" id="{B8BCE4A1-60E8-4DA9-AC52-ECDA0C6F0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75" y="4169459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1" name="Freeform 109">
            <a:extLst>
              <a:ext uri="{FF2B5EF4-FFF2-40B4-BE49-F238E27FC236}">
                <a16:creationId xmlns:a16="http://schemas.microsoft.com/office/drawing/2014/main" id="{313856C7-6089-49B9-B578-A5B3AE5E4C63}"/>
              </a:ext>
            </a:extLst>
          </p:cNvPr>
          <p:cNvSpPr>
            <a:spLocks/>
          </p:cNvSpPr>
          <p:nvPr/>
        </p:nvSpPr>
        <p:spPr bwMode="auto">
          <a:xfrm>
            <a:off x="5421375" y="1367522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" name="Freeform 110">
            <a:extLst>
              <a:ext uri="{FF2B5EF4-FFF2-40B4-BE49-F238E27FC236}">
                <a16:creationId xmlns:a16="http://schemas.microsoft.com/office/drawing/2014/main" id="{3999FE19-2F86-4765-A0A2-843D1E27ED5F}"/>
              </a:ext>
            </a:extLst>
          </p:cNvPr>
          <p:cNvSpPr>
            <a:spLocks/>
          </p:cNvSpPr>
          <p:nvPr/>
        </p:nvSpPr>
        <p:spPr bwMode="auto">
          <a:xfrm>
            <a:off x="5576950" y="1283384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" name="Freeform 111">
            <a:extLst>
              <a:ext uri="{FF2B5EF4-FFF2-40B4-BE49-F238E27FC236}">
                <a16:creationId xmlns:a16="http://schemas.microsoft.com/office/drawing/2014/main" id="{5F6C6F2B-3721-461A-A5F3-057E75687F10}"/>
              </a:ext>
            </a:extLst>
          </p:cNvPr>
          <p:cNvSpPr>
            <a:spLocks/>
          </p:cNvSpPr>
          <p:nvPr/>
        </p:nvSpPr>
        <p:spPr bwMode="auto">
          <a:xfrm>
            <a:off x="3643375" y="2270809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4" name="Freeform 112">
            <a:extLst>
              <a:ext uri="{FF2B5EF4-FFF2-40B4-BE49-F238E27FC236}">
                <a16:creationId xmlns:a16="http://schemas.microsoft.com/office/drawing/2014/main" id="{C216D209-5B2C-4E03-AA5C-3028BA972793}"/>
              </a:ext>
            </a:extLst>
          </p:cNvPr>
          <p:cNvSpPr>
            <a:spLocks/>
          </p:cNvSpPr>
          <p:nvPr/>
        </p:nvSpPr>
        <p:spPr bwMode="auto">
          <a:xfrm>
            <a:off x="3508437" y="2386697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5" name="Freeform 113">
            <a:extLst>
              <a:ext uri="{FF2B5EF4-FFF2-40B4-BE49-F238E27FC236}">
                <a16:creationId xmlns:a16="http://schemas.microsoft.com/office/drawing/2014/main" id="{1F74980A-C2BB-4B79-9106-D79B974C46BA}"/>
              </a:ext>
            </a:extLst>
          </p:cNvPr>
          <p:cNvSpPr>
            <a:spLocks/>
          </p:cNvSpPr>
          <p:nvPr/>
        </p:nvSpPr>
        <p:spPr bwMode="auto">
          <a:xfrm>
            <a:off x="6953312" y="1324659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Freeform 114">
            <a:extLst>
              <a:ext uri="{FF2B5EF4-FFF2-40B4-BE49-F238E27FC236}">
                <a16:creationId xmlns:a16="http://schemas.microsoft.com/office/drawing/2014/main" id="{02701CE7-3B80-4236-9409-4E872EEC6857}"/>
              </a:ext>
            </a:extLst>
          </p:cNvPr>
          <p:cNvSpPr>
            <a:spLocks/>
          </p:cNvSpPr>
          <p:nvPr/>
        </p:nvSpPr>
        <p:spPr bwMode="auto">
          <a:xfrm>
            <a:off x="6797737" y="1242109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Freeform 115">
            <a:extLst>
              <a:ext uri="{FF2B5EF4-FFF2-40B4-BE49-F238E27FC236}">
                <a16:creationId xmlns:a16="http://schemas.microsoft.com/office/drawing/2014/main" id="{D9AFE018-17E7-4C3E-9484-30CB36E8EE19}"/>
              </a:ext>
            </a:extLst>
          </p:cNvPr>
          <p:cNvSpPr>
            <a:spLocks/>
          </p:cNvSpPr>
          <p:nvPr/>
        </p:nvSpPr>
        <p:spPr bwMode="auto">
          <a:xfrm>
            <a:off x="7059675" y="1437372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8" name="Freeform 116">
            <a:extLst>
              <a:ext uri="{FF2B5EF4-FFF2-40B4-BE49-F238E27FC236}">
                <a16:creationId xmlns:a16="http://schemas.microsoft.com/office/drawing/2014/main" id="{7E81DBBF-26A7-4DEB-B69F-E665B13D971F}"/>
              </a:ext>
            </a:extLst>
          </p:cNvPr>
          <p:cNvSpPr>
            <a:spLocks/>
          </p:cNvSpPr>
          <p:nvPr/>
        </p:nvSpPr>
        <p:spPr bwMode="auto">
          <a:xfrm>
            <a:off x="8386825" y="2726422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9" name="Freeform 117">
            <a:extLst>
              <a:ext uri="{FF2B5EF4-FFF2-40B4-BE49-F238E27FC236}">
                <a16:creationId xmlns:a16="http://schemas.microsoft.com/office/drawing/2014/main" id="{87CC8022-0C55-4E1F-9751-C5626B27192D}"/>
              </a:ext>
            </a:extLst>
          </p:cNvPr>
          <p:cNvSpPr>
            <a:spLocks/>
          </p:cNvSpPr>
          <p:nvPr/>
        </p:nvSpPr>
        <p:spPr bwMode="auto">
          <a:xfrm>
            <a:off x="8109012" y="1677084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9734F79-664F-474C-A167-8FABABC2EDC8}"/>
              </a:ext>
            </a:extLst>
          </p:cNvPr>
          <p:cNvSpPr/>
          <p:nvPr/>
        </p:nvSpPr>
        <p:spPr>
          <a:xfrm>
            <a:off x="303235" y="110344"/>
            <a:ext cx="115078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ỢNG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38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84A3755-3DC6-4107-BC2B-44D415EF70B7}"/>
              </a:ext>
            </a:extLst>
          </p:cNvPr>
          <p:cNvSpPr txBox="1">
            <a:spLocks/>
          </p:cNvSpPr>
          <p:nvPr/>
        </p:nvSpPr>
        <p:spPr>
          <a:xfrm>
            <a:off x="2271394" y="820355"/>
            <a:ext cx="8903612" cy="451246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85763" marR="0" lvl="0" indent="-385763" algn="just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385763" indent="-385763"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cầu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sản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phẩm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poster,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cổ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Hoàn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EB01A6D4-15D4-4ECB-BFA1-65A15AE44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911" y="153994"/>
            <a:ext cx="662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NHIỆM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NHÀ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图片 3">
            <a:extLst>
              <a:ext uri="{FF2B5EF4-FFF2-40B4-BE49-F238E27FC236}">
                <a16:creationId xmlns:a16="http://schemas.microsoft.com/office/drawing/2014/main" id="{44FDE5E0-FB66-4D96-B8D3-08E1B19C5D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913" y="787401"/>
            <a:ext cx="1140594" cy="5143500"/>
          </a:xfrm>
          <a:prstGeom prst="rect">
            <a:avLst/>
          </a:prstGeom>
        </p:spPr>
      </p:pic>
      <p:sp>
        <p:nvSpPr>
          <p:cNvPr id="13" name="Freeform 116">
            <a:extLst>
              <a:ext uri="{FF2B5EF4-FFF2-40B4-BE49-F238E27FC236}">
                <a16:creationId xmlns:a16="http://schemas.microsoft.com/office/drawing/2014/main" id="{8DA8E521-FC98-4CE2-9561-1D58E1A7B1CA}"/>
              </a:ext>
            </a:extLst>
          </p:cNvPr>
          <p:cNvSpPr>
            <a:spLocks noEditPoints="1"/>
          </p:cNvSpPr>
          <p:nvPr/>
        </p:nvSpPr>
        <p:spPr bwMode="auto">
          <a:xfrm>
            <a:off x="7903409" y="196038"/>
            <a:ext cx="540355" cy="435770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4" name="组合 1">
            <a:extLst>
              <a:ext uri="{FF2B5EF4-FFF2-40B4-BE49-F238E27FC236}">
                <a16:creationId xmlns:a16="http://schemas.microsoft.com/office/drawing/2014/main" id="{8EAE9839-C37F-4834-8259-906E2B4B28FC}"/>
              </a:ext>
            </a:extLst>
          </p:cNvPr>
          <p:cNvGrpSpPr/>
          <p:nvPr/>
        </p:nvGrpSpPr>
        <p:grpSpPr>
          <a:xfrm>
            <a:off x="659784" y="2096517"/>
            <a:ext cx="1413206" cy="2525267"/>
            <a:chOff x="5091861" y="1777487"/>
            <a:chExt cx="2645468" cy="4620446"/>
          </a:xfrm>
          <a:solidFill>
            <a:schemeClr val="accent6">
              <a:lumMod val="75000"/>
            </a:schemeClr>
          </a:solidFill>
        </p:grpSpPr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D55E31D5-47C3-4957-83FD-2CC14E33D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6365" y="2763836"/>
              <a:ext cx="594090" cy="59409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2776C748-9279-4701-A297-5DB91ECF7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8142" y="2181149"/>
              <a:ext cx="102626" cy="697856"/>
            </a:xfrm>
            <a:custGeom>
              <a:avLst/>
              <a:gdLst>
                <a:gd name="T0" fmla="*/ 62 w 90"/>
                <a:gd name="T1" fmla="*/ 612 h 612"/>
                <a:gd name="T2" fmla="*/ 0 w 90"/>
                <a:gd name="T3" fmla="*/ 4 h 612"/>
                <a:gd name="T4" fmla="*/ 26 w 90"/>
                <a:gd name="T5" fmla="*/ 0 h 612"/>
                <a:gd name="T6" fmla="*/ 90 w 90"/>
                <a:gd name="T7" fmla="*/ 610 h 612"/>
                <a:gd name="T8" fmla="*/ 62 w 90"/>
                <a:gd name="T9" fmla="*/ 61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2">
                  <a:moveTo>
                    <a:pt x="62" y="612"/>
                  </a:moveTo>
                  <a:lnTo>
                    <a:pt x="0" y="4"/>
                  </a:lnTo>
                  <a:lnTo>
                    <a:pt x="26" y="0"/>
                  </a:lnTo>
                  <a:lnTo>
                    <a:pt x="90" y="610"/>
                  </a:lnTo>
                  <a:lnTo>
                    <a:pt x="62" y="6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C49FC13A-06A9-45E2-8B73-A8778FB38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5275" y="2863041"/>
              <a:ext cx="595230" cy="263406"/>
            </a:xfrm>
            <a:custGeom>
              <a:avLst/>
              <a:gdLst>
                <a:gd name="T0" fmla="*/ 522 w 522"/>
                <a:gd name="T1" fmla="*/ 26 h 231"/>
                <a:gd name="T2" fmla="*/ 10 w 522"/>
                <a:gd name="T3" fmla="*/ 231 h 231"/>
                <a:gd name="T4" fmla="*/ 0 w 522"/>
                <a:gd name="T5" fmla="*/ 206 h 231"/>
                <a:gd name="T6" fmla="*/ 512 w 522"/>
                <a:gd name="T7" fmla="*/ 0 h 231"/>
                <a:gd name="T8" fmla="*/ 522 w 522"/>
                <a:gd name="T9" fmla="*/ 2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2" h="231">
                  <a:moveTo>
                    <a:pt x="522" y="26"/>
                  </a:moveTo>
                  <a:lnTo>
                    <a:pt x="10" y="231"/>
                  </a:lnTo>
                  <a:lnTo>
                    <a:pt x="0" y="206"/>
                  </a:lnTo>
                  <a:lnTo>
                    <a:pt x="512" y="0"/>
                  </a:lnTo>
                  <a:lnTo>
                    <a:pt x="522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642ADA49-0AC0-4234-AF4A-77A3093B2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1120" y="2872163"/>
              <a:ext cx="360331" cy="1018277"/>
            </a:xfrm>
            <a:custGeom>
              <a:avLst/>
              <a:gdLst>
                <a:gd name="T0" fmla="*/ 24 w 316"/>
                <a:gd name="T1" fmla="*/ 0 h 893"/>
                <a:gd name="T2" fmla="*/ 316 w 316"/>
                <a:gd name="T3" fmla="*/ 884 h 893"/>
                <a:gd name="T4" fmla="*/ 290 w 316"/>
                <a:gd name="T5" fmla="*/ 893 h 893"/>
                <a:gd name="T6" fmla="*/ 0 w 316"/>
                <a:gd name="T7" fmla="*/ 9 h 893"/>
                <a:gd name="T8" fmla="*/ 24 w 316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893">
                  <a:moveTo>
                    <a:pt x="24" y="0"/>
                  </a:moveTo>
                  <a:lnTo>
                    <a:pt x="316" y="884"/>
                  </a:lnTo>
                  <a:lnTo>
                    <a:pt x="290" y="893"/>
                  </a:lnTo>
                  <a:lnTo>
                    <a:pt x="0" y="9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A87E3D43-31D1-4C69-8338-C9BB64D31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5929" y="3884739"/>
              <a:ext cx="85522" cy="832410"/>
            </a:xfrm>
            <a:custGeom>
              <a:avLst/>
              <a:gdLst>
                <a:gd name="T0" fmla="*/ 75 w 75"/>
                <a:gd name="T1" fmla="*/ 2 h 730"/>
                <a:gd name="T2" fmla="*/ 28 w 75"/>
                <a:gd name="T3" fmla="*/ 730 h 730"/>
                <a:gd name="T4" fmla="*/ 0 w 75"/>
                <a:gd name="T5" fmla="*/ 728 h 730"/>
                <a:gd name="T6" fmla="*/ 49 w 75"/>
                <a:gd name="T7" fmla="*/ 0 h 730"/>
                <a:gd name="T8" fmla="*/ 75 w 75"/>
                <a:gd name="T9" fmla="*/ 2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730">
                  <a:moveTo>
                    <a:pt x="75" y="2"/>
                  </a:moveTo>
                  <a:lnTo>
                    <a:pt x="28" y="730"/>
                  </a:lnTo>
                  <a:lnTo>
                    <a:pt x="0" y="728"/>
                  </a:lnTo>
                  <a:lnTo>
                    <a:pt x="49" y="0"/>
                  </a:lnTo>
                  <a:lnTo>
                    <a:pt x="75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0C7A377A-817E-410B-BF31-951A82A21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3599" y="3092239"/>
              <a:ext cx="556461" cy="558741"/>
            </a:xfrm>
            <a:custGeom>
              <a:avLst/>
              <a:gdLst>
                <a:gd name="T0" fmla="*/ 488 w 488"/>
                <a:gd name="T1" fmla="*/ 19 h 490"/>
                <a:gd name="T2" fmla="*/ 19 w 488"/>
                <a:gd name="T3" fmla="*/ 490 h 490"/>
                <a:gd name="T4" fmla="*/ 0 w 488"/>
                <a:gd name="T5" fmla="*/ 471 h 490"/>
                <a:gd name="T6" fmla="*/ 469 w 488"/>
                <a:gd name="T7" fmla="*/ 0 h 490"/>
                <a:gd name="T8" fmla="*/ 488 w 488"/>
                <a:gd name="T9" fmla="*/ 19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490">
                  <a:moveTo>
                    <a:pt x="488" y="19"/>
                  </a:moveTo>
                  <a:lnTo>
                    <a:pt x="19" y="490"/>
                  </a:lnTo>
                  <a:lnTo>
                    <a:pt x="0" y="471"/>
                  </a:lnTo>
                  <a:lnTo>
                    <a:pt x="469" y="0"/>
                  </a:lnTo>
                  <a:lnTo>
                    <a:pt x="488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AC3E0FFD-4396-4234-A871-A067EB8FC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4084" y="2718224"/>
              <a:ext cx="599791" cy="1174496"/>
            </a:xfrm>
            <a:custGeom>
              <a:avLst/>
              <a:gdLst>
                <a:gd name="T0" fmla="*/ 0 w 526"/>
                <a:gd name="T1" fmla="*/ 1018 h 1030"/>
                <a:gd name="T2" fmla="*/ 502 w 526"/>
                <a:gd name="T3" fmla="*/ 0 h 1030"/>
                <a:gd name="T4" fmla="*/ 526 w 526"/>
                <a:gd name="T5" fmla="*/ 10 h 1030"/>
                <a:gd name="T6" fmla="*/ 24 w 526"/>
                <a:gd name="T7" fmla="*/ 1030 h 1030"/>
                <a:gd name="T8" fmla="*/ 0 w 526"/>
                <a:gd name="T9" fmla="*/ 1018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6" h="1030">
                  <a:moveTo>
                    <a:pt x="0" y="1018"/>
                  </a:moveTo>
                  <a:lnTo>
                    <a:pt x="502" y="0"/>
                  </a:lnTo>
                  <a:lnTo>
                    <a:pt x="526" y="10"/>
                  </a:lnTo>
                  <a:lnTo>
                    <a:pt x="24" y="1030"/>
                  </a:lnTo>
                  <a:lnTo>
                    <a:pt x="0" y="10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4CE60B54-FA77-4B0C-AB21-0B2C4C694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206" y="3624753"/>
              <a:ext cx="856356" cy="275950"/>
            </a:xfrm>
            <a:custGeom>
              <a:avLst/>
              <a:gdLst>
                <a:gd name="T0" fmla="*/ 0 w 751"/>
                <a:gd name="T1" fmla="*/ 216 h 242"/>
                <a:gd name="T2" fmla="*/ 742 w 751"/>
                <a:gd name="T3" fmla="*/ 0 h 242"/>
                <a:gd name="T4" fmla="*/ 751 w 751"/>
                <a:gd name="T5" fmla="*/ 26 h 242"/>
                <a:gd name="T6" fmla="*/ 7 w 751"/>
                <a:gd name="T7" fmla="*/ 242 h 242"/>
                <a:gd name="T8" fmla="*/ 0 w 751"/>
                <a:gd name="T9" fmla="*/ 21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1" h="242">
                  <a:moveTo>
                    <a:pt x="0" y="216"/>
                  </a:moveTo>
                  <a:lnTo>
                    <a:pt x="742" y="0"/>
                  </a:lnTo>
                  <a:lnTo>
                    <a:pt x="751" y="26"/>
                  </a:lnTo>
                  <a:lnTo>
                    <a:pt x="7" y="242"/>
                  </a:lnTo>
                  <a:lnTo>
                    <a:pt x="0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D05EF4B7-816C-4550-A207-065FC6A29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401" y="1906340"/>
              <a:ext cx="706979" cy="979507"/>
            </a:xfrm>
            <a:custGeom>
              <a:avLst/>
              <a:gdLst>
                <a:gd name="T0" fmla="*/ 620 w 620"/>
                <a:gd name="T1" fmla="*/ 15 h 859"/>
                <a:gd name="T2" fmla="*/ 21 w 620"/>
                <a:gd name="T3" fmla="*/ 859 h 859"/>
                <a:gd name="T4" fmla="*/ 0 w 620"/>
                <a:gd name="T5" fmla="*/ 844 h 859"/>
                <a:gd name="T6" fmla="*/ 597 w 620"/>
                <a:gd name="T7" fmla="*/ 0 h 859"/>
                <a:gd name="T8" fmla="*/ 620 w 620"/>
                <a:gd name="T9" fmla="*/ 15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859">
                  <a:moveTo>
                    <a:pt x="620" y="15"/>
                  </a:moveTo>
                  <a:lnTo>
                    <a:pt x="21" y="859"/>
                  </a:lnTo>
                  <a:lnTo>
                    <a:pt x="0" y="844"/>
                  </a:lnTo>
                  <a:lnTo>
                    <a:pt x="597" y="0"/>
                  </a:lnTo>
                  <a:lnTo>
                    <a:pt x="62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329AC5ED-A4C4-499F-929C-7018006C2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7505" y="3874476"/>
              <a:ext cx="604353" cy="574705"/>
            </a:xfrm>
            <a:custGeom>
              <a:avLst/>
              <a:gdLst>
                <a:gd name="T0" fmla="*/ 513 w 530"/>
                <a:gd name="T1" fmla="*/ 504 h 504"/>
                <a:gd name="T2" fmla="*/ 0 w 530"/>
                <a:gd name="T3" fmla="*/ 19 h 504"/>
                <a:gd name="T4" fmla="*/ 18 w 530"/>
                <a:gd name="T5" fmla="*/ 0 h 504"/>
                <a:gd name="T6" fmla="*/ 530 w 530"/>
                <a:gd name="T7" fmla="*/ 485 h 504"/>
                <a:gd name="T8" fmla="*/ 513 w 530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" h="504">
                  <a:moveTo>
                    <a:pt x="513" y="504"/>
                  </a:moveTo>
                  <a:lnTo>
                    <a:pt x="0" y="19"/>
                  </a:lnTo>
                  <a:lnTo>
                    <a:pt x="18" y="0"/>
                  </a:lnTo>
                  <a:lnTo>
                    <a:pt x="530" y="485"/>
                  </a:lnTo>
                  <a:lnTo>
                    <a:pt x="513" y="5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5BBC0596-1458-4092-8052-6710B3F10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4282" y="2345350"/>
              <a:ext cx="229198" cy="760572"/>
            </a:xfrm>
            <a:custGeom>
              <a:avLst/>
              <a:gdLst>
                <a:gd name="T0" fmla="*/ 26 w 201"/>
                <a:gd name="T1" fmla="*/ 0 h 667"/>
                <a:gd name="T2" fmla="*/ 201 w 201"/>
                <a:gd name="T3" fmla="*/ 660 h 667"/>
                <a:gd name="T4" fmla="*/ 175 w 201"/>
                <a:gd name="T5" fmla="*/ 667 h 667"/>
                <a:gd name="T6" fmla="*/ 0 w 201"/>
                <a:gd name="T7" fmla="*/ 7 h 667"/>
                <a:gd name="T8" fmla="*/ 26 w 20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667">
                  <a:moveTo>
                    <a:pt x="26" y="0"/>
                  </a:moveTo>
                  <a:lnTo>
                    <a:pt x="201" y="660"/>
                  </a:lnTo>
                  <a:lnTo>
                    <a:pt x="175" y="667"/>
                  </a:lnTo>
                  <a:lnTo>
                    <a:pt x="0" y="7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D4EA37CB-70FF-413F-BA21-CF7B9C9E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0192" y="4429796"/>
              <a:ext cx="360331" cy="443572"/>
            </a:xfrm>
            <a:custGeom>
              <a:avLst/>
              <a:gdLst>
                <a:gd name="T0" fmla="*/ 295 w 316"/>
                <a:gd name="T1" fmla="*/ 389 h 389"/>
                <a:gd name="T2" fmla="*/ 0 w 316"/>
                <a:gd name="T3" fmla="*/ 15 h 389"/>
                <a:gd name="T4" fmla="*/ 21 w 316"/>
                <a:gd name="T5" fmla="*/ 0 h 389"/>
                <a:gd name="T6" fmla="*/ 316 w 316"/>
                <a:gd name="T7" fmla="*/ 373 h 389"/>
                <a:gd name="T8" fmla="*/ 295 w 316"/>
                <a:gd name="T9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389">
                  <a:moveTo>
                    <a:pt x="295" y="389"/>
                  </a:moveTo>
                  <a:lnTo>
                    <a:pt x="0" y="15"/>
                  </a:lnTo>
                  <a:lnTo>
                    <a:pt x="21" y="0"/>
                  </a:lnTo>
                  <a:lnTo>
                    <a:pt x="316" y="373"/>
                  </a:lnTo>
                  <a:lnTo>
                    <a:pt x="295" y="3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2E205782-EA6F-4BBC-B85A-E1837DCBD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1404" y="3791235"/>
              <a:ext cx="728644" cy="109468"/>
            </a:xfrm>
            <a:custGeom>
              <a:avLst/>
              <a:gdLst>
                <a:gd name="T0" fmla="*/ 1 w 639"/>
                <a:gd name="T1" fmla="*/ 0 h 96"/>
                <a:gd name="T2" fmla="*/ 639 w 639"/>
                <a:gd name="T3" fmla="*/ 70 h 96"/>
                <a:gd name="T4" fmla="*/ 635 w 639"/>
                <a:gd name="T5" fmla="*/ 96 h 96"/>
                <a:gd name="T6" fmla="*/ 0 w 639"/>
                <a:gd name="T7" fmla="*/ 26 h 96"/>
                <a:gd name="T8" fmla="*/ 1 w 639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96">
                  <a:moveTo>
                    <a:pt x="1" y="0"/>
                  </a:moveTo>
                  <a:lnTo>
                    <a:pt x="639" y="70"/>
                  </a:lnTo>
                  <a:lnTo>
                    <a:pt x="635" y="96"/>
                  </a:lnTo>
                  <a:lnTo>
                    <a:pt x="0" y="26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DAFDB83D-9EB8-4268-A687-10C844C06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6509" y="1998703"/>
              <a:ext cx="354630" cy="730924"/>
            </a:xfrm>
            <a:custGeom>
              <a:avLst/>
              <a:gdLst>
                <a:gd name="T0" fmla="*/ 311 w 311"/>
                <a:gd name="T1" fmla="*/ 12 h 641"/>
                <a:gd name="T2" fmla="*/ 24 w 311"/>
                <a:gd name="T3" fmla="*/ 641 h 641"/>
                <a:gd name="T4" fmla="*/ 0 w 311"/>
                <a:gd name="T5" fmla="*/ 631 h 641"/>
                <a:gd name="T6" fmla="*/ 286 w 311"/>
                <a:gd name="T7" fmla="*/ 0 h 641"/>
                <a:gd name="T8" fmla="*/ 311 w 311"/>
                <a:gd name="T9" fmla="*/ 12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" h="641">
                  <a:moveTo>
                    <a:pt x="311" y="12"/>
                  </a:moveTo>
                  <a:lnTo>
                    <a:pt x="24" y="641"/>
                  </a:lnTo>
                  <a:lnTo>
                    <a:pt x="0" y="631"/>
                  </a:lnTo>
                  <a:lnTo>
                    <a:pt x="286" y="0"/>
                  </a:lnTo>
                  <a:lnTo>
                    <a:pt x="311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906FC3A2-0087-4ED1-AB47-76CDD5067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1804" y="3126447"/>
              <a:ext cx="109468" cy="761712"/>
            </a:xfrm>
            <a:custGeom>
              <a:avLst/>
              <a:gdLst>
                <a:gd name="T0" fmla="*/ 96 w 96"/>
                <a:gd name="T1" fmla="*/ 1 h 668"/>
                <a:gd name="T2" fmla="*/ 26 w 96"/>
                <a:gd name="T3" fmla="*/ 668 h 668"/>
                <a:gd name="T4" fmla="*/ 0 w 96"/>
                <a:gd name="T5" fmla="*/ 665 h 668"/>
                <a:gd name="T6" fmla="*/ 70 w 96"/>
                <a:gd name="T7" fmla="*/ 0 h 668"/>
                <a:gd name="T8" fmla="*/ 96 w 96"/>
                <a:gd name="T9" fmla="*/ 1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68">
                  <a:moveTo>
                    <a:pt x="96" y="1"/>
                  </a:moveTo>
                  <a:lnTo>
                    <a:pt x="26" y="668"/>
                  </a:lnTo>
                  <a:lnTo>
                    <a:pt x="0" y="665"/>
                  </a:lnTo>
                  <a:lnTo>
                    <a:pt x="70" y="0"/>
                  </a:lnTo>
                  <a:lnTo>
                    <a:pt x="96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4AF90E3C-3C23-4AE0-B9C0-CC593F9F9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9786" y="1853886"/>
              <a:ext cx="358050" cy="75259"/>
            </a:xfrm>
            <a:custGeom>
              <a:avLst/>
              <a:gdLst>
                <a:gd name="T0" fmla="*/ 3 w 314"/>
                <a:gd name="T1" fmla="*/ 0 h 66"/>
                <a:gd name="T2" fmla="*/ 314 w 314"/>
                <a:gd name="T3" fmla="*/ 40 h 66"/>
                <a:gd name="T4" fmla="*/ 311 w 314"/>
                <a:gd name="T5" fmla="*/ 66 h 66"/>
                <a:gd name="T6" fmla="*/ 0 w 314"/>
                <a:gd name="T7" fmla="*/ 27 h 66"/>
                <a:gd name="T8" fmla="*/ 3 w 314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66">
                  <a:moveTo>
                    <a:pt x="3" y="0"/>
                  </a:moveTo>
                  <a:lnTo>
                    <a:pt x="314" y="40"/>
                  </a:lnTo>
                  <a:lnTo>
                    <a:pt x="311" y="66"/>
                  </a:lnTo>
                  <a:lnTo>
                    <a:pt x="0" y="27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63DC70F3-E3DA-42E3-B1C6-15D80E914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6322" y="3639577"/>
              <a:ext cx="92363" cy="454975"/>
            </a:xfrm>
            <a:custGeom>
              <a:avLst/>
              <a:gdLst>
                <a:gd name="T0" fmla="*/ 0 w 81"/>
                <a:gd name="T1" fmla="*/ 396 h 399"/>
                <a:gd name="T2" fmla="*/ 55 w 81"/>
                <a:gd name="T3" fmla="*/ 0 h 399"/>
                <a:gd name="T4" fmla="*/ 81 w 81"/>
                <a:gd name="T5" fmla="*/ 3 h 399"/>
                <a:gd name="T6" fmla="*/ 26 w 81"/>
                <a:gd name="T7" fmla="*/ 399 h 399"/>
                <a:gd name="T8" fmla="*/ 0 w 81"/>
                <a:gd name="T9" fmla="*/ 39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399">
                  <a:moveTo>
                    <a:pt x="0" y="396"/>
                  </a:moveTo>
                  <a:lnTo>
                    <a:pt x="55" y="0"/>
                  </a:lnTo>
                  <a:lnTo>
                    <a:pt x="81" y="3"/>
                  </a:lnTo>
                  <a:lnTo>
                    <a:pt x="26" y="399"/>
                  </a:lnTo>
                  <a:lnTo>
                    <a:pt x="0" y="3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609428B4-5FE1-4B73-88FA-49152F514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5879" y="3627034"/>
              <a:ext cx="486903" cy="324982"/>
            </a:xfrm>
            <a:custGeom>
              <a:avLst/>
              <a:gdLst>
                <a:gd name="T0" fmla="*/ 413 w 427"/>
                <a:gd name="T1" fmla="*/ 285 h 285"/>
                <a:gd name="T2" fmla="*/ 0 w 427"/>
                <a:gd name="T3" fmla="*/ 23 h 285"/>
                <a:gd name="T4" fmla="*/ 15 w 427"/>
                <a:gd name="T5" fmla="*/ 0 h 285"/>
                <a:gd name="T6" fmla="*/ 427 w 427"/>
                <a:gd name="T7" fmla="*/ 262 h 285"/>
                <a:gd name="T8" fmla="*/ 413 w 427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7" h="285">
                  <a:moveTo>
                    <a:pt x="413" y="285"/>
                  </a:moveTo>
                  <a:lnTo>
                    <a:pt x="0" y="23"/>
                  </a:lnTo>
                  <a:lnTo>
                    <a:pt x="15" y="0"/>
                  </a:lnTo>
                  <a:lnTo>
                    <a:pt x="427" y="262"/>
                  </a:lnTo>
                  <a:lnTo>
                    <a:pt x="413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DF260194-4CCC-4AA0-927A-54F2175D6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994" y="3100221"/>
              <a:ext cx="439011" cy="306737"/>
            </a:xfrm>
            <a:custGeom>
              <a:avLst/>
              <a:gdLst>
                <a:gd name="T0" fmla="*/ 14 w 385"/>
                <a:gd name="T1" fmla="*/ 0 h 269"/>
                <a:gd name="T2" fmla="*/ 385 w 385"/>
                <a:gd name="T3" fmla="*/ 247 h 269"/>
                <a:gd name="T4" fmla="*/ 372 w 385"/>
                <a:gd name="T5" fmla="*/ 269 h 269"/>
                <a:gd name="T6" fmla="*/ 0 w 385"/>
                <a:gd name="T7" fmla="*/ 21 h 269"/>
                <a:gd name="T8" fmla="*/ 14 w 385"/>
                <a:gd name="T9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269">
                  <a:moveTo>
                    <a:pt x="14" y="0"/>
                  </a:moveTo>
                  <a:lnTo>
                    <a:pt x="385" y="247"/>
                  </a:lnTo>
                  <a:lnTo>
                    <a:pt x="372" y="269"/>
                  </a:lnTo>
                  <a:lnTo>
                    <a:pt x="0" y="21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1C6B1F01-49CD-454E-A5B7-BCCF772E0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922" y="2170886"/>
              <a:ext cx="497166" cy="388838"/>
            </a:xfrm>
            <a:custGeom>
              <a:avLst/>
              <a:gdLst>
                <a:gd name="T0" fmla="*/ 0 w 436"/>
                <a:gd name="T1" fmla="*/ 320 h 341"/>
                <a:gd name="T2" fmla="*/ 420 w 436"/>
                <a:gd name="T3" fmla="*/ 0 h 341"/>
                <a:gd name="T4" fmla="*/ 436 w 436"/>
                <a:gd name="T5" fmla="*/ 21 h 341"/>
                <a:gd name="T6" fmla="*/ 15 w 436"/>
                <a:gd name="T7" fmla="*/ 341 h 341"/>
                <a:gd name="T8" fmla="*/ 0 w 436"/>
                <a:gd name="T9" fmla="*/ 32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6" h="341">
                  <a:moveTo>
                    <a:pt x="0" y="320"/>
                  </a:moveTo>
                  <a:lnTo>
                    <a:pt x="420" y="0"/>
                  </a:lnTo>
                  <a:lnTo>
                    <a:pt x="436" y="21"/>
                  </a:lnTo>
                  <a:lnTo>
                    <a:pt x="15" y="341"/>
                  </a:lnTo>
                  <a:lnTo>
                    <a:pt x="0" y="3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B172E3EC-46DC-4BF1-98F7-5FD3312C3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3962" y="3522127"/>
              <a:ext cx="258845" cy="293054"/>
            </a:xfrm>
            <a:custGeom>
              <a:avLst/>
              <a:gdLst>
                <a:gd name="T0" fmla="*/ 20 w 227"/>
                <a:gd name="T1" fmla="*/ 0 h 257"/>
                <a:gd name="T2" fmla="*/ 227 w 227"/>
                <a:gd name="T3" fmla="*/ 240 h 257"/>
                <a:gd name="T4" fmla="*/ 208 w 227"/>
                <a:gd name="T5" fmla="*/ 257 h 257"/>
                <a:gd name="T6" fmla="*/ 0 w 227"/>
                <a:gd name="T7" fmla="*/ 17 h 257"/>
                <a:gd name="T8" fmla="*/ 20 w 227"/>
                <a:gd name="T9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7">
                  <a:moveTo>
                    <a:pt x="20" y="0"/>
                  </a:moveTo>
                  <a:lnTo>
                    <a:pt x="227" y="240"/>
                  </a:lnTo>
                  <a:lnTo>
                    <a:pt x="208" y="257"/>
                  </a:lnTo>
                  <a:lnTo>
                    <a:pt x="0" y="17"/>
                  </a:lnTo>
                  <a:lnTo>
                    <a:pt x="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6" name="Freeform 26">
              <a:extLst>
                <a:ext uri="{FF2B5EF4-FFF2-40B4-BE49-F238E27FC236}">
                  <a16:creationId xmlns:a16="http://schemas.microsoft.com/office/drawing/2014/main" id="{9011B1E1-31B8-4764-B1EE-2261DCFD0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5984" y="4437778"/>
              <a:ext cx="61576" cy="683032"/>
            </a:xfrm>
            <a:custGeom>
              <a:avLst/>
              <a:gdLst>
                <a:gd name="T0" fmla="*/ 0 w 54"/>
                <a:gd name="T1" fmla="*/ 597 h 599"/>
                <a:gd name="T2" fmla="*/ 26 w 54"/>
                <a:gd name="T3" fmla="*/ 0 h 599"/>
                <a:gd name="T4" fmla="*/ 54 w 54"/>
                <a:gd name="T5" fmla="*/ 1 h 599"/>
                <a:gd name="T6" fmla="*/ 26 w 54"/>
                <a:gd name="T7" fmla="*/ 599 h 599"/>
                <a:gd name="T8" fmla="*/ 0 w 54"/>
                <a:gd name="T9" fmla="*/ 597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99">
                  <a:moveTo>
                    <a:pt x="0" y="597"/>
                  </a:moveTo>
                  <a:lnTo>
                    <a:pt x="26" y="0"/>
                  </a:lnTo>
                  <a:lnTo>
                    <a:pt x="54" y="1"/>
                  </a:lnTo>
                  <a:lnTo>
                    <a:pt x="26" y="599"/>
                  </a:lnTo>
                  <a:lnTo>
                    <a:pt x="0" y="5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7" name="Freeform 27">
              <a:extLst>
                <a:ext uri="{FF2B5EF4-FFF2-40B4-BE49-F238E27FC236}">
                  <a16:creationId xmlns:a16="http://schemas.microsoft.com/office/drawing/2014/main" id="{66216133-1286-4DB6-9F2F-1AF427E21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3063" y="3874476"/>
              <a:ext cx="584968" cy="523392"/>
            </a:xfrm>
            <a:custGeom>
              <a:avLst/>
              <a:gdLst>
                <a:gd name="T0" fmla="*/ 513 w 513"/>
                <a:gd name="T1" fmla="*/ 19 h 459"/>
                <a:gd name="T2" fmla="*/ 18 w 513"/>
                <a:gd name="T3" fmla="*/ 459 h 459"/>
                <a:gd name="T4" fmla="*/ 0 w 513"/>
                <a:gd name="T5" fmla="*/ 438 h 459"/>
                <a:gd name="T6" fmla="*/ 495 w 513"/>
                <a:gd name="T7" fmla="*/ 0 h 459"/>
                <a:gd name="T8" fmla="*/ 513 w 513"/>
                <a:gd name="T9" fmla="*/ 1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459">
                  <a:moveTo>
                    <a:pt x="513" y="19"/>
                  </a:moveTo>
                  <a:lnTo>
                    <a:pt x="18" y="459"/>
                  </a:lnTo>
                  <a:lnTo>
                    <a:pt x="0" y="438"/>
                  </a:lnTo>
                  <a:lnTo>
                    <a:pt x="495" y="0"/>
                  </a:lnTo>
                  <a:lnTo>
                    <a:pt x="513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8" name="Freeform 28">
              <a:extLst>
                <a:ext uri="{FF2B5EF4-FFF2-40B4-BE49-F238E27FC236}">
                  <a16:creationId xmlns:a16="http://schemas.microsoft.com/office/drawing/2014/main" id="{BD56A712-194C-425A-A6A8-1EDE39D14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0415" y="4709167"/>
              <a:ext cx="245162" cy="427608"/>
            </a:xfrm>
            <a:custGeom>
              <a:avLst/>
              <a:gdLst>
                <a:gd name="T0" fmla="*/ 215 w 215"/>
                <a:gd name="T1" fmla="*/ 12 h 375"/>
                <a:gd name="T2" fmla="*/ 24 w 215"/>
                <a:gd name="T3" fmla="*/ 375 h 375"/>
                <a:gd name="T4" fmla="*/ 0 w 215"/>
                <a:gd name="T5" fmla="*/ 363 h 375"/>
                <a:gd name="T6" fmla="*/ 191 w 215"/>
                <a:gd name="T7" fmla="*/ 0 h 375"/>
                <a:gd name="T8" fmla="*/ 215 w 215"/>
                <a:gd name="T9" fmla="*/ 1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375">
                  <a:moveTo>
                    <a:pt x="215" y="12"/>
                  </a:moveTo>
                  <a:lnTo>
                    <a:pt x="24" y="375"/>
                  </a:lnTo>
                  <a:lnTo>
                    <a:pt x="0" y="363"/>
                  </a:lnTo>
                  <a:lnTo>
                    <a:pt x="191" y="0"/>
                  </a:lnTo>
                  <a:lnTo>
                    <a:pt x="215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9" name="Freeform 29">
              <a:extLst>
                <a:ext uri="{FF2B5EF4-FFF2-40B4-BE49-F238E27FC236}">
                  <a16:creationId xmlns:a16="http://schemas.microsoft.com/office/drawing/2014/main" id="{E26EE6F3-9B78-43B3-BC00-6CF6B9827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3081" y="1890375"/>
              <a:ext cx="225777" cy="145957"/>
            </a:xfrm>
            <a:custGeom>
              <a:avLst/>
              <a:gdLst>
                <a:gd name="T0" fmla="*/ 186 w 198"/>
                <a:gd name="T1" fmla="*/ 128 h 128"/>
                <a:gd name="T2" fmla="*/ 0 w 198"/>
                <a:gd name="T3" fmla="*/ 24 h 128"/>
                <a:gd name="T4" fmla="*/ 14 w 198"/>
                <a:gd name="T5" fmla="*/ 0 h 128"/>
                <a:gd name="T6" fmla="*/ 198 w 198"/>
                <a:gd name="T7" fmla="*/ 106 h 128"/>
                <a:gd name="T8" fmla="*/ 186 w 198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28">
                  <a:moveTo>
                    <a:pt x="186" y="128"/>
                  </a:moveTo>
                  <a:lnTo>
                    <a:pt x="0" y="24"/>
                  </a:lnTo>
                  <a:lnTo>
                    <a:pt x="14" y="0"/>
                  </a:lnTo>
                  <a:lnTo>
                    <a:pt x="198" y="106"/>
                  </a:lnTo>
                  <a:lnTo>
                    <a:pt x="186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0" name="Freeform 30">
              <a:extLst>
                <a:ext uri="{FF2B5EF4-FFF2-40B4-BE49-F238E27FC236}">
                  <a16:creationId xmlns:a16="http://schemas.microsoft.com/office/drawing/2014/main" id="{4F723EA9-1AF8-4BFB-95E6-2B1936298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3833" y="2653228"/>
              <a:ext cx="103766" cy="452694"/>
            </a:xfrm>
            <a:custGeom>
              <a:avLst/>
              <a:gdLst>
                <a:gd name="T0" fmla="*/ 91 w 91"/>
                <a:gd name="T1" fmla="*/ 5 h 397"/>
                <a:gd name="T2" fmla="*/ 26 w 91"/>
                <a:gd name="T3" fmla="*/ 397 h 397"/>
                <a:gd name="T4" fmla="*/ 0 w 91"/>
                <a:gd name="T5" fmla="*/ 392 h 397"/>
                <a:gd name="T6" fmla="*/ 64 w 91"/>
                <a:gd name="T7" fmla="*/ 0 h 397"/>
                <a:gd name="T8" fmla="*/ 91 w 91"/>
                <a:gd name="T9" fmla="*/ 5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397">
                  <a:moveTo>
                    <a:pt x="91" y="5"/>
                  </a:moveTo>
                  <a:lnTo>
                    <a:pt x="26" y="397"/>
                  </a:lnTo>
                  <a:lnTo>
                    <a:pt x="0" y="392"/>
                  </a:lnTo>
                  <a:lnTo>
                    <a:pt x="64" y="0"/>
                  </a:lnTo>
                  <a:lnTo>
                    <a:pt x="9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1" name="Freeform 31">
              <a:extLst>
                <a:ext uri="{FF2B5EF4-FFF2-40B4-BE49-F238E27FC236}">
                  <a16:creationId xmlns:a16="http://schemas.microsoft.com/office/drawing/2014/main" id="{60286F0E-0678-4308-874D-A213A8BD4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3336" y="3175480"/>
              <a:ext cx="139115" cy="469799"/>
            </a:xfrm>
            <a:custGeom>
              <a:avLst/>
              <a:gdLst>
                <a:gd name="T0" fmla="*/ 122 w 122"/>
                <a:gd name="T1" fmla="*/ 5 h 412"/>
                <a:gd name="T2" fmla="*/ 26 w 122"/>
                <a:gd name="T3" fmla="*/ 412 h 412"/>
                <a:gd name="T4" fmla="*/ 0 w 122"/>
                <a:gd name="T5" fmla="*/ 407 h 412"/>
                <a:gd name="T6" fmla="*/ 96 w 122"/>
                <a:gd name="T7" fmla="*/ 0 h 412"/>
                <a:gd name="T8" fmla="*/ 122 w 122"/>
                <a:gd name="T9" fmla="*/ 5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12">
                  <a:moveTo>
                    <a:pt x="122" y="5"/>
                  </a:moveTo>
                  <a:lnTo>
                    <a:pt x="26" y="412"/>
                  </a:lnTo>
                  <a:lnTo>
                    <a:pt x="0" y="407"/>
                  </a:lnTo>
                  <a:lnTo>
                    <a:pt x="96" y="0"/>
                  </a:lnTo>
                  <a:lnTo>
                    <a:pt x="12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89B9BB76-1461-4F8E-857B-5ADBB02C1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721" y="3441167"/>
              <a:ext cx="655666" cy="215514"/>
            </a:xfrm>
            <a:custGeom>
              <a:avLst/>
              <a:gdLst>
                <a:gd name="T0" fmla="*/ 575 w 575"/>
                <a:gd name="T1" fmla="*/ 24 h 189"/>
                <a:gd name="T2" fmla="*/ 9 w 575"/>
                <a:gd name="T3" fmla="*/ 189 h 189"/>
                <a:gd name="T4" fmla="*/ 0 w 575"/>
                <a:gd name="T5" fmla="*/ 163 h 189"/>
                <a:gd name="T6" fmla="*/ 567 w 575"/>
                <a:gd name="T7" fmla="*/ 0 h 189"/>
                <a:gd name="T8" fmla="*/ 575 w 575"/>
                <a:gd name="T9" fmla="*/ 2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5" h="189">
                  <a:moveTo>
                    <a:pt x="575" y="24"/>
                  </a:moveTo>
                  <a:lnTo>
                    <a:pt x="9" y="189"/>
                  </a:lnTo>
                  <a:lnTo>
                    <a:pt x="0" y="163"/>
                  </a:lnTo>
                  <a:lnTo>
                    <a:pt x="567" y="0"/>
                  </a:lnTo>
                  <a:lnTo>
                    <a:pt x="575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A2639067-CB93-4AEC-A456-294C5757E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5196" y="2720505"/>
              <a:ext cx="82101" cy="554180"/>
            </a:xfrm>
            <a:custGeom>
              <a:avLst/>
              <a:gdLst>
                <a:gd name="T0" fmla="*/ 0 w 72"/>
                <a:gd name="T1" fmla="*/ 484 h 486"/>
                <a:gd name="T2" fmla="*/ 45 w 72"/>
                <a:gd name="T3" fmla="*/ 0 h 486"/>
                <a:gd name="T4" fmla="*/ 72 w 72"/>
                <a:gd name="T5" fmla="*/ 1 h 486"/>
                <a:gd name="T6" fmla="*/ 26 w 72"/>
                <a:gd name="T7" fmla="*/ 486 h 486"/>
                <a:gd name="T8" fmla="*/ 0 w 72"/>
                <a:gd name="T9" fmla="*/ 484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486">
                  <a:moveTo>
                    <a:pt x="0" y="484"/>
                  </a:moveTo>
                  <a:lnTo>
                    <a:pt x="45" y="0"/>
                  </a:lnTo>
                  <a:lnTo>
                    <a:pt x="72" y="1"/>
                  </a:lnTo>
                  <a:lnTo>
                    <a:pt x="26" y="486"/>
                  </a:lnTo>
                  <a:lnTo>
                    <a:pt x="0" y="4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4262B8F0-5472-48F8-BEE1-AEAE3362E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7527" y="2143519"/>
              <a:ext cx="319281" cy="57014"/>
            </a:xfrm>
            <a:custGeom>
              <a:avLst/>
              <a:gdLst>
                <a:gd name="T0" fmla="*/ 280 w 280"/>
                <a:gd name="T1" fmla="*/ 28 h 50"/>
                <a:gd name="T2" fmla="*/ 4 w 280"/>
                <a:gd name="T3" fmla="*/ 50 h 50"/>
                <a:gd name="T4" fmla="*/ 0 w 280"/>
                <a:gd name="T5" fmla="*/ 24 h 50"/>
                <a:gd name="T6" fmla="*/ 278 w 280"/>
                <a:gd name="T7" fmla="*/ 0 h 50"/>
                <a:gd name="T8" fmla="*/ 280 w 280"/>
                <a:gd name="T9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50">
                  <a:moveTo>
                    <a:pt x="280" y="28"/>
                  </a:moveTo>
                  <a:lnTo>
                    <a:pt x="4" y="50"/>
                  </a:lnTo>
                  <a:lnTo>
                    <a:pt x="0" y="24"/>
                  </a:lnTo>
                  <a:lnTo>
                    <a:pt x="278" y="0"/>
                  </a:lnTo>
                  <a:lnTo>
                    <a:pt x="28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21ECE2B6-75B9-4AE3-B99A-DE3984C27D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473" y="2855059"/>
              <a:ext cx="85522" cy="272529"/>
            </a:xfrm>
            <a:custGeom>
              <a:avLst/>
              <a:gdLst>
                <a:gd name="T0" fmla="*/ 49 w 75"/>
                <a:gd name="T1" fmla="*/ 239 h 239"/>
                <a:gd name="T2" fmla="*/ 0 w 75"/>
                <a:gd name="T3" fmla="*/ 5 h 239"/>
                <a:gd name="T4" fmla="*/ 26 w 75"/>
                <a:gd name="T5" fmla="*/ 0 h 239"/>
                <a:gd name="T6" fmla="*/ 75 w 75"/>
                <a:gd name="T7" fmla="*/ 234 h 239"/>
                <a:gd name="T8" fmla="*/ 49 w 75"/>
                <a:gd name="T9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39">
                  <a:moveTo>
                    <a:pt x="49" y="239"/>
                  </a:moveTo>
                  <a:lnTo>
                    <a:pt x="0" y="5"/>
                  </a:lnTo>
                  <a:lnTo>
                    <a:pt x="26" y="0"/>
                  </a:lnTo>
                  <a:lnTo>
                    <a:pt x="75" y="234"/>
                  </a:lnTo>
                  <a:lnTo>
                    <a:pt x="49" y="2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89DA31E3-762D-4E4B-942A-0A2A1E9E7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0019" y="4045519"/>
              <a:ext cx="77540" cy="355770"/>
            </a:xfrm>
            <a:custGeom>
              <a:avLst/>
              <a:gdLst>
                <a:gd name="T0" fmla="*/ 26 w 68"/>
                <a:gd name="T1" fmla="*/ 0 h 312"/>
                <a:gd name="T2" fmla="*/ 68 w 68"/>
                <a:gd name="T3" fmla="*/ 309 h 312"/>
                <a:gd name="T4" fmla="*/ 40 w 68"/>
                <a:gd name="T5" fmla="*/ 312 h 312"/>
                <a:gd name="T6" fmla="*/ 0 w 68"/>
                <a:gd name="T7" fmla="*/ 3 h 312"/>
                <a:gd name="T8" fmla="*/ 26 w 68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12">
                  <a:moveTo>
                    <a:pt x="26" y="0"/>
                  </a:moveTo>
                  <a:lnTo>
                    <a:pt x="68" y="309"/>
                  </a:lnTo>
                  <a:lnTo>
                    <a:pt x="40" y="312"/>
                  </a:lnTo>
                  <a:lnTo>
                    <a:pt x="0" y="3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4CDD6559-C445-4069-A719-048A2228D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2771" y="4701185"/>
              <a:ext cx="253144" cy="339806"/>
            </a:xfrm>
            <a:custGeom>
              <a:avLst/>
              <a:gdLst>
                <a:gd name="T0" fmla="*/ 22 w 222"/>
                <a:gd name="T1" fmla="*/ 0 h 298"/>
                <a:gd name="T2" fmla="*/ 222 w 222"/>
                <a:gd name="T3" fmla="*/ 283 h 298"/>
                <a:gd name="T4" fmla="*/ 201 w 222"/>
                <a:gd name="T5" fmla="*/ 298 h 298"/>
                <a:gd name="T6" fmla="*/ 0 w 222"/>
                <a:gd name="T7" fmla="*/ 14 h 298"/>
                <a:gd name="T8" fmla="*/ 22 w 222"/>
                <a:gd name="T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298">
                  <a:moveTo>
                    <a:pt x="22" y="0"/>
                  </a:moveTo>
                  <a:lnTo>
                    <a:pt x="222" y="283"/>
                  </a:lnTo>
                  <a:lnTo>
                    <a:pt x="201" y="298"/>
                  </a:lnTo>
                  <a:lnTo>
                    <a:pt x="0" y="14"/>
                  </a:lnTo>
                  <a:lnTo>
                    <a:pt x="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CF37C318-D5C0-4222-AC8D-6079B856C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6124" y="4690922"/>
              <a:ext cx="350068" cy="41050"/>
            </a:xfrm>
            <a:custGeom>
              <a:avLst/>
              <a:gdLst>
                <a:gd name="T0" fmla="*/ 305 w 307"/>
                <a:gd name="T1" fmla="*/ 36 h 36"/>
                <a:gd name="T2" fmla="*/ 0 w 307"/>
                <a:gd name="T3" fmla="*/ 28 h 36"/>
                <a:gd name="T4" fmla="*/ 0 w 307"/>
                <a:gd name="T5" fmla="*/ 0 h 36"/>
                <a:gd name="T6" fmla="*/ 307 w 307"/>
                <a:gd name="T7" fmla="*/ 10 h 36"/>
                <a:gd name="T8" fmla="*/ 305 w 307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6">
                  <a:moveTo>
                    <a:pt x="305" y="36"/>
                  </a:moveTo>
                  <a:lnTo>
                    <a:pt x="0" y="28"/>
                  </a:lnTo>
                  <a:lnTo>
                    <a:pt x="0" y="0"/>
                  </a:lnTo>
                  <a:lnTo>
                    <a:pt x="307" y="10"/>
                  </a:lnTo>
                  <a:lnTo>
                    <a:pt x="305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3729C093-6A1E-4000-8382-43E95E67D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8861" y="3645278"/>
              <a:ext cx="246302" cy="180165"/>
            </a:xfrm>
            <a:custGeom>
              <a:avLst/>
              <a:gdLst>
                <a:gd name="T0" fmla="*/ 0 w 216"/>
                <a:gd name="T1" fmla="*/ 135 h 158"/>
                <a:gd name="T2" fmla="*/ 200 w 216"/>
                <a:gd name="T3" fmla="*/ 0 h 158"/>
                <a:gd name="T4" fmla="*/ 216 w 216"/>
                <a:gd name="T5" fmla="*/ 21 h 158"/>
                <a:gd name="T6" fmla="*/ 16 w 216"/>
                <a:gd name="T7" fmla="*/ 158 h 158"/>
                <a:gd name="T8" fmla="*/ 0 w 216"/>
                <a:gd name="T9" fmla="*/ 135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58">
                  <a:moveTo>
                    <a:pt x="0" y="135"/>
                  </a:moveTo>
                  <a:lnTo>
                    <a:pt x="200" y="0"/>
                  </a:lnTo>
                  <a:lnTo>
                    <a:pt x="216" y="21"/>
                  </a:lnTo>
                  <a:lnTo>
                    <a:pt x="16" y="158"/>
                  </a:lnTo>
                  <a:lnTo>
                    <a:pt x="0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9F7F0D6F-D225-4315-B077-48F53222A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2120" y="4385325"/>
              <a:ext cx="470939" cy="50173"/>
            </a:xfrm>
            <a:custGeom>
              <a:avLst/>
              <a:gdLst>
                <a:gd name="T0" fmla="*/ 413 w 413"/>
                <a:gd name="T1" fmla="*/ 26 h 44"/>
                <a:gd name="T2" fmla="*/ 1 w 413"/>
                <a:gd name="T3" fmla="*/ 44 h 44"/>
                <a:gd name="T4" fmla="*/ 0 w 413"/>
                <a:gd name="T5" fmla="*/ 16 h 44"/>
                <a:gd name="T6" fmla="*/ 411 w 413"/>
                <a:gd name="T7" fmla="*/ 0 h 44"/>
                <a:gd name="T8" fmla="*/ 413 w 413"/>
                <a:gd name="T9" fmla="*/ 2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3" h="44">
                  <a:moveTo>
                    <a:pt x="413" y="26"/>
                  </a:moveTo>
                  <a:lnTo>
                    <a:pt x="1" y="44"/>
                  </a:lnTo>
                  <a:lnTo>
                    <a:pt x="0" y="16"/>
                  </a:lnTo>
                  <a:lnTo>
                    <a:pt x="411" y="0"/>
                  </a:lnTo>
                  <a:lnTo>
                    <a:pt x="41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1" name="Freeform 41">
              <a:extLst>
                <a:ext uri="{FF2B5EF4-FFF2-40B4-BE49-F238E27FC236}">
                  <a16:creationId xmlns:a16="http://schemas.microsoft.com/office/drawing/2014/main" id="{62F8D242-226E-4502-8E4B-A08EBAE97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5329" y="5227998"/>
              <a:ext cx="1191601" cy="1059327"/>
            </a:xfrm>
            <a:custGeom>
              <a:avLst/>
              <a:gdLst>
                <a:gd name="T0" fmla="*/ 293 w 602"/>
                <a:gd name="T1" fmla="*/ 535 h 535"/>
                <a:gd name="T2" fmla="*/ 143 w 602"/>
                <a:gd name="T3" fmla="*/ 515 h 535"/>
                <a:gd name="T4" fmla="*/ 87 w 602"/>
                <a:gd name="T5" fmla="*/ 469 h 535"/>
                <a:gd name="T6" fmla="*/ 38 w 602"/>
                <a:gd name="T7" fmla="*/ 403 h 535"/>
                <a:gd name="T8" fmla="*/ 31 w 602"/>
                <a:gd name="T9" fmla="*/ 368 h 535"/>
                <a:gd name="T10" fmla="*/ 32 w 602"/>
                <a:gd name="T11" fmla="*/ 347 h 535"/>
                <a:gd name="T12" fmla="*/ 38 w 602"/>
                <a:gd name="T13" fmla="*/ 314 h 535"/>
                <a:gd name="T14" fmla="*/ 32 w 602"/>
                <a:gd name="T15" fmla="*/ 293 h 535"/>
                <a:gd name="T16" fmla="*/ 29 w 602"/>
                <a:gd name="T17" fmla="*/ 270 h 535"/>
                <a:gd name="T18" fmla="*/ 37 w 602"/>
                <a:gd name="T19" fmla="*/ 241 h 535"/>
                <a:gd name="T20" fmla="*/ 31 w 602"/>
                <a:gd name="T21" fmla="*/ 214 h 535"/>
                <a:gd name="T22" fmla="*/ 35 w 602"/>
                <a:gd name="T23" fmla="*/ 191 h 535"/>
                <a:gd name="T24" fmla="*/ 41 w 602"/>
                <a:gd name="T25" fmla="*/ 169 h 535"/>
                <a:gd name="T26" fmla="*/ 44 w 602"/>
                <a:gd name="T27" fmla="*/ 145 h 535"/>
                <a:gd name="T28" fmla="*/ 17 w 602"/>
                <a:gd name="T29" fmla="*/ 126 h 535"/>
                <a:gd name="T30" fmla="*/ 0 w 602"/>
                <a:gd name="T31" fmla="*/ 0 h 535"/>
                <a:gd name="T32" fmla="*/ 602 w 602"/>
                <a:gd name="T33" fmla="*/ 0 h 535"/>
                <a:gd name="T34" fmla="*/ 590 w 602"/>
                <a:gd name="T35" fmla="*/ 94 h 535"/>
                <a:gd name="T36" fmla="*/ 563 w 602"/>
                <a:gd name="T37" fmla="*/ 114 h 535"/>
                <a:gd name="T38" fmla="*/ 566 w 602"/>
                <a:gd name="T39" fmla="*/ 138 h 535"/>
                <a:gd name="T40" fmla="*/ 572 w 602"/>
                <a:gd name="T41" fmla="*/ 160 h 535"/>
                <a:gd name="T42" fmla="*/ 577 w 602"/>
                <a:gd name="T43" fmla="*/ 182 h 535"/>
                <a:gd name="T44" fmla="*/ 571 w 602"/>
                <a:gd name="T45" fmla="*/ 209 h 535"/>
                <a:gd name="T46" fmla="*/ 578 w 602"/>
                <a:gd name="T47" fmla="*/ 239 h 535"/>
                <a:gd name="T48" fmla="*/ 575 w 602"/>
                <a:gd name="T49" fmla="*/ 261 h 535"/>
                <a:gd name="T50" fmla="*/ 569 w 602"/>
                <a:gd name="T51" fmla="*/ 282 h 535"/>
                <a:gd name="T52" fmla="*/ 575 w 602"/>
                <a:gd name="T53" fmla="*/ 315 h 535"/>
                <a:gd name="T54" fmla="*/ 577 w 602"/>
                <a:gd name="T55" fmla="*/ 336 h 535"/>
                <a:gd name="T56" fmla="*/ 569 w 602"/>
                <a:gd name="T57" fmla="*/ 372 h 535"/>
                <a:gd name="T58" fmla="*/ 580 w 602"/>
                <a:gd name="T59" fmla="*/ 392 h 535"/>
                <a:gd name="T60" fmla="*/ 524 w 602"/>
                <a:gd name="T61" fmla="*/ 469 h 535"/>
                <a:gd name="T62" fmla="*/ 469 w 602"/>
                <a:gd name="T63" fmla="*/ 515 h 535"/>
                <a:gd name="T64" fmla="*/ 293 w 602"/>
                <a:gd name="T65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02" h="535">
                  <a:moveTo>
                    <a:pt x="293" y="535"/>
                  </a:moveTo>
                  <a:cubicBezTo>
                    <a:pt x="246" y="535"/>
                    <a:pt x="146" y="530"/>
                    <a:pt x="143" y="515"/>
                  </a:cubicBezTo>
                  <a:cubicBezTo>
                    <a:pt x="140" y="500"/>
                    <a:pt x="125" y="491"/>
                    <a:pt x="87" y="469"/>
                  </a:cubicBezTo>
                  <a:cubicBezTo>
                    <a:pt x="50" y="447"/>
                    <a:pt x="38" y="420"/>
                    <a:pt x="38" y="403"/>
                  </a:cubicBezTo>
                  <a:cubicBezTo>
                    <a:pt x="38" y="387"/>
                    <a:pt x="50" y="375"/>
                    <a:pt x="31" y="368"/>
                  </a:cubicBezTo>
                  <a:cubicBezTo>
                    <a:pt x="11" y="360"/>
                    <a:pt x="16" y="353"/>
                    <a:pt x="32" y="347"/>
                  </a:cubicBezTo>
                  <a:cubicBezTo>
                    <a:pt x="48" y="341"/>
                    <a:pt x="38" y="330"/>
                    <a:pt x="38" y="314"/>
                  </a:cubicBezTo>
                  <a:cubicBezTo>
                    <a:pt x="38" y="297"/>
                    <a:pt x="56" y="294"/>
                    <a:pt x="32" y="293"/>
                  </a:cubicBezTo>
                  <a:cubicBezTo>
                    <a:pt x="8" y="291"/>
                    <a:pt x="11" y="276"/>
                    <a:pt x="29" y="270"/>
                  </a:cubicBezTo>
                  <a:cubicBezTo>
                    <a:pt x="47" y="264"/>
                    <a:pt x="37" y="254"/>
                    <a:pt x="37" y="241"/>
                  </a:cubicBezTo>
                  <a:cubicBezTo>
                    <a:pt x="37" y="227"/>
                    <a:pt x="47" y="218"/>
                    <a:pt x="31" y="214"/>
                  </a:cubicBezTo>
                  <a:cubicBezTo>
                    <a:pt x="14" y="209"/>
                    <a:pt x="16" y="196"/>
                    <a:pt x="35" y="191"/>
                  </a:cubicBezTo>
                  <a:cubicBezTo>
                    <a:pt x="54" y="187"/>
                    <a:pt x="43" y="179"/>
                    <a:pt x="41" y="169"/>
                  </a:cubicBezTo>
                  <a:cubicBezTo>
                    <a:pt x="40" y="158"/>
                    <a:pt x="54" y="145"/>
                    <a:pt x="44" y="145"/>
                  </a:cubicBezTo>
                  <a:cubicBezTo>
                    <a:pt x="34" y="145"/>
                    <a:pt x="19" y="137"/>
                    <a:pt x="17" y="1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2" y="0"/>
                    <a:pt x="602" y="0"/>
                    <a:pt x="602" y="0"/>
                  </a:cubicBezTo>
                  <a:cubicBezTo>
                    <a:pt x="590" y="94"/>
                    <a:pt x="590" y="94"/>
                    <a:pt x="590" y="94"/>
                  </a:cubicBezTo>
                  <a:cubicBezTo>
                    <a:pt x="589" y="106"/>
                    <a:pt x="574" y="114"/>
                    <a:pt x="563" y="114"/>
                  </a:cubicBezTo>
                  <a:cubicBezTo>
                    <a:pt x="553" y="114"/>
                    <a:pt x="568" y="127"/>
                    <a:pt x="566" y="138"/>
                  </a:cubicBezTo>
                  <a:cubicBezTo>
                    <a:pt x="565" y="148"/>
                    <a:pt x="553" y="155"/>
                    <a:pt x="572" y="160"/>
                  </a:cubicBezTo>
                  <a:cubicBezTo>
                    <a:pt x="592" y="164"/>
                    <a:pt x="593" y="178"/>
                    <a:pt x="577" y="182"/>
                  </a:cubicBezTo>
                  <a:cubicBezTo>
                    <a:pt x="560" y="187"/>
                    <a:pt x="571" y="196"/>
                    <a:pt x="571" y="209"/>
                  </a:cubicBezTo>
                  <a:cubicBezTo>
                    <a:pt x="571" y="223"/>
                    <a:pt x="560" y="233"/>
                    <a:pt x="578" y="239"/>
                  </a:cubicBezTo>
                  <a:cubicBezTo>
                    <a:pt x="596" y="245"/>
                    <a:pt x="599" y="260"/>
                    <a:pt x="575" y="261"/>
                  </a:cubicBezTo>
                  <a:cubicBezTo>
                    <a:pt x="551" y="263"/>
                    <a:pt x="569" y="266"/>
                    <a:pt x="569" y="282"/>
                  </a:cubicBezTo>
                  <a:cubicBezTo>
                    <a:pt x="569" y="299"/>
                    <a:pt x="559" y="309"/>
                    <a:pt x="575" y="315"/>
                  </a:cubicBezTo>
                  <a:cubicBezTo>
                    <a:pt x="592" y="321"/>
                    <a:pt x="596" y="329"/>
                    <a:pt x="577" y="336"/>
                  </a:cubicBezTo>
                  <a:cubicBezTo>
                    <a:pt x="557" y="344"/>
                    <a:pt x="569" y="356"/>
                    <a:pt x="569" y="372"/>
                  </a:cubicBezTo>
                  <a:cubicBezTo>
                    <a:pt x="569" y="377"/>
                    <a:pt x="582" y="382"/>
                    <a:pt x="580" y="392"/>
                  </a:cubicBezTo>
                  <a:cubicBezTo>
                    <a:pt x="576" y="416"/>
                    <a:pt x="553" y="445"/>
                    <a:pt x="524" y="469"/>
                  </a:cubicBezTo>
                  <a:cubicBezTo>
                    <a:pt x="496" y="493"/>
                    <a:pt x="472" y="500"/>
                    <a:pt x="469" y="515"/>
                  </a:cubicBezTo>
                  <a:cubicBezTo>
                    <a:pt x="466" y="530"/>
                    <a:pt x="341" y="535"/>
                    <a:pt x="293" y="5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2" name="Freeform 42">
              <a:extLst>
                <a:ext uri="{FF2B5EF4-FFF2-40B4-BE49-F238E27FC236}">
                  <a16:creationId xmlns:a16="http://schemas.microsoft.com/office/drawing/2014/main" id="{C4111F80-4F2E-4F3F-8771-D09F9344F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0753" y="5227998"/>
              <a:ext cx="336385" cy="1059327"/>
            </a:xfrm>
            <a:custGeom>
              <a:avLst/>
              <a:gdLst>
                <a:gd name="T0" fmla="*/ 82 w 170"/>
                <a:gd name="T1" fmla="*/ 535 h 535"/>
                <a:gd name="T2" fmla="*/ 38 w 170"/>
                <a:gd name="T3" fmla="*/ 515 h 535"/>
                <a:gd name="T4" fmla="*/ 22 w 170"/>
                <a:gd name="T5" fmla="*/ 469 h 535"/>
                <a:gd name="T6" fmla="*/ 8 w 170"/>
                <a:gd name="T7" fmla="*/ 403 h 535"/>
                <a:gd name="T8" fmla="*/ 6 w 170"/>
                <a:gd name="T9" fmla="*/ 368 h 535"/>
                <a:gd name="T10" fmla="*/ 7 w 170"/>
                <a:gd name="T11" fmla="*/ 347 h 535"/>
                <a:gd name="T12" fmla="*/ 8 w 170"/>
                <a:gd name="T13" fmla="*/ 314 h 535"/>
                <a:gd name="T14" fmla="*/ 7 w 170"/>
                <a:gd name="T15" fmla="*/ 293 h 535"/>
                <a:gd name="T16" fmla="*/ 6 w 170"/>
                <a:gd name="T17" fmla="*/ 270 h 535"/>
                <a:gd name="T18" fmla="*/ 8 w 170"/>
                <a:gd name="T19" fmla="*/ 241 h 535"/>
                <a:gd name="T20" fmla="*/ 6 w 170"/>
                <a:gd name="T21" fmla="*/ 214 h 535"/>
                <a:gd name="T22" fmla="*/ 7 w 170"/>
                <a:gd name="T23" fmla="*/ 191 h 535"/>
                <a:gd name="T24" fmla="*/ 9 w 170"/>
                <a:gd name="T25" fmla="*/ 169 h 535"/>
                <a:gd name="T26" fmla="*/ 10 w 170"/>
                <a:gd name="T27" fmla="*/ 145 h 535"/>
                <a:gd name="T28" fmla="*/ 2 w 170"/>
                <a:gd name="T29" fmla="*/ 126 h 535"/>
                <a:gd name="T30" fmla="*/ 5 w 170"/>
                <a:gd name="T31" fmla="*/ 90 h 535"/>
                <a:gd name="T32" fmla="*/ 4 w 170"/>
                <a:gd name="T33" fmla="*/ 43 h 535"/>
                <a:gd name="T34" fmla="*/ 0 w 170"/>
                <a:gd name="T35" fmla="*/ 0 h 535"/>
                <a:gd name="T36" fmla="*/ 170 w 170"/>
                <a:gd name="T37" fmla="*/ 0 h 535"/>
                <a:gd name="T38" fmla="*/ 168 w 170"/>
                <a:gd name="T39" fmla="*/ 23 h 535"/>
                <a:gd name="T40" fmla="*/ 164 w 170"/>
                <a:gd name="T41" fmla="*/ 58 h 535"/>
                <a:gd name="T42" fmla="*/ 167 w 170"/>
                <a:gd name="T43" fmla="*/ 94 h 535"/>
                <a:gd name="T44" fmla="*/ 159 w 170"/>
                <a:gd name="T45" fmla="*/ 114 h 535"/>
                <a:gd name="T46" fmla="*/ 160 w 170"/>
                <a:gd name="T47" fmla="*/ 138 h 535"/>
                <a:gd name="T48" fmla="*/ 162 w 170"/>
                <a:gd name="T49" fmla="*/ 160 h 535"/>
                <a:gd name="T50" fmla="*/ 163 w 170"/>
                <a:gd name="T51" fmla="*/ 182 h 535"/>
                <a:gd name="T52" fmla="*/ 161 w 170"/>
                <a:gd name="T53" fmla="*/ 209 h 535"/>
                <a:gd name="T54" fmla="*/ 163 w 170"/>
                <a:gd name="T55" fmla="*/ 239 h 535"/>
                <a:gd name="T56" fmla="*/ 163 w 170"/>
                <a:gd name="T57" fmla="*/ 261 h 535"/>
                <a:gd name="T58" fmla="*/ 161 w 170"/>
                <a:gd name="T59" fmla="*/ 282 h 535"/>
                <a:gd name="T60" fmla="*/ 163 w 170"/>
                <a:gd name="T61" fmla="*/ 315 h 535"/>
                <a:gd name="T62" fmla="*/ 163 w 170"/>
                <a:gd name="T63" fmla="*/ 336 h 535"/>
                <a:gd name="T64" fmla="*/ 161 w 170"/>
                <a:gd name="T65" fmla="*/ 372 h 535"/>
                <a:gd name="T66" fmla="*/ 164 w 170"/>
                <a:gd name="T67" fmla="*/ 392 h 535"/>
                <a:gd name="T68" fmla="*/ 148 w 170"/>
                <a:gd name="T69" fmla="*/ 469 h 535"/>
                <a:gd name="T70" fmla="*/ 132 w 170"/>
                <a:gd name="T71" fmla="*/ 515 h 535"/>
                <a:gd name="T72" fmla="*/ 82 w 170"/>
                <a:gd name="T73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535">
                  <a:moveTo>
                    <a:pt x="82" y="535"/>
                  </a:moveTo>
                  <a:cubicBezTo>
                    <a:pt x="68" y="535"/>
                    <a:pt x="39" y="530"/>
                    <a:pt x="38" y="515"/>
                  </a:cubicBezTo>
                  <a:cubicBezTo>
                    <a:pt x="37" y="500"/>
                    <a:pt x="33" y="491"/>
                    <a:pt x="22" y="469"/>
                  </a:cubicBezTo>
                  <a:cubicBezTo>
                    <a:pt x="12" y="447"/>
                    <a:pt x="8" y="420"/>
                    <a:pt x="8" y="403"/>
                  </a:cubicBezTo>
                  <a:cubicBezTo>
                    <a:pt x="8" y="387"/>
                    <a:pt x="12" y="375"/>
                    <a:pt x="6" y="368"/>
                  </a:cubicBezTo>
                  <a:cubicBezTo>
                    <a:pt x="1" y="360"/>
                    <a:pt x="2" y="353"/>
                    <a:pt x="7" y="347"/>
                  </a:cubicBezTo>
                  <a:cubicBezTo>
                    <a:pt x="11" y="341"/>
                    <a:pt x="8" y="330"/>
                    <a:pt x="8" y="314"/>
                  </a:cubicBezTo>
                  <a:cubicBezTo>
                    <a:pt x="8" y="297"/>
                    <a:pt x="13" y="294"/>
                    <a:pt x="7" y="293"/>
                  </a:cubicBezTo>
                  <a:cubicBezTo>
                    <a:pt x="0" y="291"/>
                    <a:pt x="1" y="276"/>
                    <a:pt x="6" y="270"/>
                  </a:cubicBezTo>
                  <a:cubicBezTo>
                    <a:pt x="11" y="264"/>
                    <a:pt x="8" y="254"/>
                    <a:pt x="8" y="241"/>
                  </a:cubicBezTo>
                  <a:cubicBezTo>
                    <a:pt x="8" y="227"/>
                    <a:pt x="11" y="218"/>
                    <a:pt x="6" y="214"/>
                  </a:cubicBezTo>
                  <a:cubicBezTo>
                    <a:pt x="1" y="209"/>
                    <a:pt x="2" y="196"/>
                    <a:pt x="7" y="191"/>
                  </a:cubicBezTo>
                  <a:cubicBezTo>
                    <a:pt x="13" y="187"/>
                    <a:pt x="10" y="179"/>
                    <a:pt x="9" y="169"/>
                  </a:cubicBezTo>
                  <a:cubicBezTo>
                    <a:pt x="9" y="158"/>
                    <a:pt x="13" y="145"/>
                    <a:pt x="10" y="145"/>
                  </a:cubicBezTo>
                  <a:cubicBezTo>
                    <a:pt x="7" y="145"/>
                    <a:pt x="2" y="138"/>
                    <a:pt x="2" y="126"/>
                  </a:cubicBezTo>
                  <a:cubicBezTo>
                    <a:pt x="2" y="114"/>
                    <a:pt x="5" y="106"/>
                    <a:pt x="5" y="90"/>
                  </a:cubicBezTo>
                  <a:cubicBezTo>
                    <a:pt x="5" y="73"/>
                    <a:pt x="6" y="55"/>
                    <a:pt x="4" y="43"/>
                  </a:cubicBezTo>
                  <a:cubicBezTo>
                    <a:pt x="3" y="33"/>
                    <a:pt x="1" y="13"/>
                    <a:pt x="0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0" y="9"/>
                    <a:pt x="170" y="18"/>
                    <a:pt x="168" y="23"/>
                  </a:cubicBezTo>
                  <a:cubicBezTo>
                    <a:pt x="164" y="35"/>
                    <a:pt x="164" y="42"/>
                    <a:pt x="164" y="58"/>
                  </a:cubicBezTo>
                  <a:cubicBezTo>
                    <a:pt x="164" y="75"/>
                    <a:pt x="167" y="82"/>
                    <a:pt x="167" y="94"/>
                  </a:cubicBezTo>
                  <a:cubicBezTo>
                    <a:pt x="167" y="106"/>
                    <a:pt x="162" y="114"/>
                    <a:pt x="159" y="114"/>
                  </a:cubicBezTo>
                  <a:cubicBezTo>
                    <a:pt x="156" y="114"/>
                    <a:pt x="160" y="127"/>
                    <a:pt x="160" y="138"/>
                  </a:cubicBezTo>
                  <a:cubicBezTo>
                    <a:pt x="160" y="148"/>
                    <a:pt x="156" y="155"/>
                    <a:pt x="162" y="160"/>
                  </a:cubicBezTo>
                  <a:cubicBezTo>
                    <a:pt x="167" y="164"/>
                    <a:pt x="168" y="178"/>
                    <a:pt x="163" y="182"/>
                  </a:cubicBezTo>
                  <a:cubicBezTo>
                    <a:pt x="158" y="187"/>
                    <a:pt x="161" y="196"/>
                    <a:pt x="161" y="209"/>
                  </a:cubicBezTo>
                  <a:cubicBezTo>
                    <a:pt x="161" y="223"/>
                    <a:pt x="158" y="233"/>
                    <a:pt x="163" y="239"/>
                  </a:cubicBezTo>
                  <a:cubicBezTo>
                    <a:pt x="169" y="245"/>
                    <a:pt x="169" y="260"/>
                    <a:pt x="163" y="261"/>
                  </a:cubicBezTo>
                  <a:cubicBezTo>
                    <a:pt x="156" y="263"/>
                    <a:pt x="161" y="266"/>
                    <a:pt x="161" y="282"/>
                  </a:cubicBezTo>
                  <a:cubicBezTo>
                    <a:pt x="161" y="299"/>
                    <a:pt x="158" y="309"/>
                    <a:pt x="163" y="315"/>
                  </a:cubicBezTo>
                  <a:cubicBezTo>
                    <a:pt x="167" y="321"/>
                    <a:pt x="169" y="329"/>
                    <a:pt x="163" y="336"/>
                  </a:cubicBezTo>
                  <a:cubicBezTo>
                    <a:pt x="157" y="344"/>
                    <a:pt x="161" y="356"/>
                    <a:pt x="161" y="372"/>
                  </a:cubicBezTo>
                  <a:cubicBezTo>
                    <a:pt x="161" y="377"/>
                    <a:pt x="165" y="382"/>
                    <a:pt x="164" y="392"/>
                  </a:cubicBezTo>
                  <a:cubicBezTo>
                    <a:pt x="163" y="416"/>
                    <a:pt x="156" y="445"/>
                    <a:pt x="148" y="469"/>
                  </a:cubicBezTo>
                  <a:cubicBezTo>
                    <a:pt x="140" y="493"/>
                    <a:pt x="133" y="500"/>
                    <a:pt x="132" y="515"/>
                  </a:cubicBezTo>
                  <a:cubicBezTo>
                    <a:pt x="131" y="530"/>
                    <a:pt x="95" y="535"/>
                    <a:pt x="82" y="5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3" name="Oval 43">
              <a:extLst>
                <a:ext uri="{FF2B5EF4-FFF2-40B4-BE49-F238E27FC236}">
                  <a16:creationId xmlns:a16="http://schemas.microsoft.com/office/drawing/2014/main" id="{BA437904-833D-4A5D-B8AA-C9C61D9B9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3987" y="6277062"/>
              <a:ext cx="271389" cy="12087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4" name="Oval 44">
              <a:extLst>
                <a:ext uri="{FF2B5EF4-FFF2-40B4-BE49-F238E27FC236}">
                  <a16:creationId xmlns:a16="http://schemas.microsoft.com/office/drawing/2014/main" id="{3031905F-0BC2-4707-BA96-636B7D3FB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642" y="6223469"/>
              <a:ext cx="473219" cy="13113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5" name="Freeform 45">
              <a:extLst>
                <a:ext uri="{FF2B5EF4-FFF2-40B4-BE49-F238E27FC236}">
                  <a16:creationId xmlns:a16="http://schemas.microsoft.com/office/drawing/2014/main" id="{E73CC8C8-D2E1-4BD8-B2E0-407820EC0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9786" y="6261098"/>
              <a:ext cx="599791" cy="50173"/>
            </a:xfrm>
            <a:custGeom>
              <a:avLst/>
              <a:gdLst>
                <a:gd name="T0" fmla="*/ 140 w 303"/>
                <a:gd name="T1" fmla="*/ 25 h 25"/>
                <a:gd name="T2" fmla="*/ 2 w 303"/>
                <a:gd name="T3" fmla="*/ 7 h 25"/>
                <a:gd name="T4" fmla="*/ 0 w 303"/>
                <a:gd name="T5" fmla="*/ 1 h 25"/>
                <a:gd name="T6" fmla="*/ 139 w 303"/>
                <a:gd name="T7" fmla="*/ 13 h 25"/>
                <a:gd name="T8" fmla="*/ 303 w 303"/>
                <a:gd name="T9" fmla="*/ 0 h 25"/>
                <a:gd name="T10" fmla="*/ 301 w 303"/>
                <a:gd name="T11" fmla="*/ 7 h 25"/>
                <a:gd name="T12" fmla="*/ 140 w 303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3" h="25">
                  <a:moveTo>
                    <a:pt x="140" y="25"/>
                  </a:moveTo>
                  <a:cubicBezTo>
                    <a:pt x="96" y="25"/>
                    <a:pt x="4" y="21"/>
                    <a:pt x="2" y="7"/>
                  </a:cubicBezTo>
                  <a:cubicBezTo>
                    <a:pt x="1" y="6"/>
                    <a:pt x="1" y="3"/>
                    <a:pt x="0" y="1"/>
                  </a:cubicBezTo>
                  <a:cubicBezTo>
                    <a:pt x="28" y="10"/>
                    <a:pt x="101" y="13"/>
                    <a:pt x="139" y="13"/>
                  </a:cubicBezTo>
                  <a:cubicBezTo>
                    <a:pt x="179" y="13"/>
                    <a:pt x="271" y="10"/>
                    <a:pt x="303" y="0"/>
                  </a:cubicBezTo>
                  <a:cubicBezTo>
                    <a:pt x="302" y="3"/>
                    <a:pt x="302" y="5"/>
                    <a:pt x="301" y="7"/>
                  </a:cubicBezTo>
                  <a:cubicBezTo>
                    <a:pt x="299" y="21"/>
                    <a:pt x="184" y="25"/>
                    <a:pt x="14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6" name="Freeform 46">
              <a:extLst>
                <a:ext uri="{FF2B5EF4-FFF2-40B4-BE49-F238E27FC236}">
                  <a16:creationId xmlns:a16="http://schemas.microsoft.com/office/drawing/2014/main" id="{216F839D-F694-4F5E-B4FE-524865EF4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4624" y="5529034"/>
              <a:ext cx="1100378" cy="80960"/>
            </a:xfrm>
            <a:custGeom>
              <a:avLst/>
              <a:gdLst>
                <a:gd name="T0" fmla="*/ 13 w 556"/>
                <a:gd name="T1" fmla="*/ 24 h 41"/>
                <a:gd name="T2" fmla="*/ 531 w 556"/>
                <a:gd name="T3" fmla="*/ 0 h 41"/>
                <a:gd name="T4" fmla="*/ 542 w 556"/>
                <a:gd name="T5" fmla="*/ 8 h 41"/>
                <a:gd name="T6" fmla="*/ 556 w 556"/>
                <a:gd name="T7" fmla="*/ 15 h 41"/>
                <a:gd name="T8" fmla="*/ 0 w 556"/>
                <a:gd name="T9" fmla="*/ 41 h 41"/>
                <a:gd name="T10" fmla="*/ 5 w 556"/>
                <a:gd name="T11" fmla="*/ 39 h 41"/>
                <a:gd name="T12" fmla="*/ 13 w 556"/>
                <a:gd name="T1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6" h="41">
                  <a:moveTo>
                    <a:pt x="13" y="24"/>
                  </a:moveTo>
                  <a:cubicBezTo>
                    <a:pt x="531" y="0"/>
                    <a:pt x="531" y="0"/>
                    <a:pt x="531" y="0"/>
                  </a:cubicBezTo>
                  <a:cubicBezTo>
                    <a:pt x="531" y="3"/>
                    <a:pt x="533" y="6"/>
                    <a:pt x="542" y="8"/>
                  </a:cubicBezTo>
                  <a:cubicBezTo>
                    <a:pt x="549" y="9"/>
                    <a:pt x="553" y="12"/>
                    <a:pt x="556" y="1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" y="40"/>
                    <a:pt x="3" y="40"/>
                    <a:pt x="5" y="39"/>
                  </a:cubicBezTo>
                  <a:cubicBezTo>
                    <a:pt x="20" y="36"/>
                    <a:pt x="16" y="31"/>
                    <a:pt x="1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7" name="Freeform 47">
              <a:extLst>
                <a:ext uri="{FF2B5EF4-FFF2-40B4-BE49-F238E27FC236}">
                  <a16:creationId xmlns:a16="http://schemas.microsoft.com/office/drawing/2014/main" id="{6BAD6541-9906-4748-A80B-9940E75F1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2958" y="5437811"/>
              <a:ext cx="1118622" cy="83241"/>
            </a:xfrm>
            <a:custGeom>
              <a:avLst/>
              <a:gdLst>
                <a:gd name="T0" fmla="*/ 0 w 565"/>
                <a:gd name="T1" fmla="*/ 27 h 42"/>
                <a:gd name="T2" fmla="*/ 565 w 565"/>
                <a:gd name="T3" fmla="*/ 0 h 42"/>
                <a:gd name="T4" fmla="*/ 544 w 565"/>
                <a:gd name="T5" fmla="*/ 8 h 42"/>
                <a:gd name="T6" fmla="*/ 543 w 565"/>
                <a:gd name="T7" fmla="*/ 17 h 42"/>
                <a:gd name="T8" fmla="*/ 29 w 565"/>
                <a:gd name="T9" fmla="*/ 42 h 42"/>
                <a:gd name="T10" fmla="*/ 25 w 565"/>
                <a:gd name="T11" fmla="*/ 39 h 42"/>
                <a:gd name="T12" fmla="*/ 0 w 565"/>
                <a:gd name="T13" fmla="*/ 2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42">
                  <a:moveTo>
                    <a:pt x="0" y="27"/>
                  </a:moveTo>
                  <a:cubicBezTo>
                    <a:pt x="565" y="0"/>
                    <a:pt x="565" y="0"/>
                    <a:pt x="565" y="0"/>
                  </a:cubicBezTo>
                  <a:cubicBezTo>
                    <a:pt x="559" y="5"/>
                    <a:pt x="551" y="8"/>
                    <a:pt x="544" y="8"/>
                  </a:cubicBezTo>
                  <a:cubicBezTo>
                    <a:pt x="538" y="8"/>
                    <a:pt x="540" y="12"/>
                    <a:pt x="543" y="17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9" y="40"/>
                    <a:pt x="28" y="39"/>
                    <a:pt x="25" y="39"/>
                  </a:cubicBezTo>
                  <a:cubicBezTo>
                    <a:pt x="17" y="39"/>
                    <a:pt x="5" y="34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8" name="Freeform 48">
              <a:extLst>
                <a:ext uri="{FF2B5EF4-FFF2-40B4-BE49-F238E27FC236}">
                  <a16:creationId xmlns:a16="http://schemas.microsoft.com/office/drawing/2014/main" id="{4A051F17-E8D0-4A8A-9FAA-B8B42AB4B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045" y="5602012"/>
              <a:ext cx="1065029" cy="80960"/>
            </a:xfrm>
            <a:custGeom>
              <a:avLst/>
              <a:gdLst>
                <a:gd name="T0" fmla="*/ 0 w 538"/>
                <a:gd name="T1" fmla="*/ 25 h 41"/>
                <a:gd name="T2" fmla="*/ 536 w 538"/>
                <a:gd name="T3" fmla="*/ 0 h 41"/>
                <a:gd name="T4" fmla="*/ 538 w 538"/>
                <a:gd name="T5" fmla="*/ 16 h 41"/>
                <a:gd name="T6" fmla="*/ 6 w 538"/>
                <a:gd name="T7" fmla="*/ 41 h 41"/>
                <a:gd name="T8" fmla="*/ 0 w 538"/>
                <a:gd name="T9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41">
                  <a:moveTo>
                    <a:pt x="0" y="25"/>
                  </a:moveTo>
                  <a:cubicBezTo>
                    <a:pt x="536" y="0"/>
                    <a:pt x="536" y="0"/>
                    <a:pt x="536" y="0"/>
                  </a:cubicBezTo>
                  <a:cubicBezTo>
                    <a:pt x="535" y="4"/>
                    <a:pt x="537" y="9"/>
                    <a:pt x="538" y="16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8" y="34"/>
                    <a:pt x="10" y="28"/>
                    <a:pt x="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59" name="Freeform 49">
              <a:extLst>
                <a:ext uri="{FF2B5EF4-FFF2-40B4-BE49-F238E27FC236}">
                  <a16:creationId xmlns:a16="http://schemas.microsoft.com/office/drawing/2014/main" id="{0B9BBBD2-C019-49C6-A6A6-B64A1DA1C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6027" y="5673850"/>
              <a:ext cx="1083274" cy="82101"/>
            </a:xfrm>
            <a:custGeom>
              <a:avLst/>
              <a:gdLst>
                <a:gd name="T0" fmla="*/ 2 w 547"/>
                <a:gd name="T1" fmla="*/ 25 h 42"/>
                <a:gd name="T2" fmla="*/ 532 w 547"/>
                <a:gd name="T3" fmla="*/ 0 h 42"/>
                <a:gd name="T4" fmla="*/ 542 w 547"/>
                <a:gd name="T5" fmla="*/ 14 h 42"/>
                <a:gd name="T6" fmla="*/ 547 w 547"/>
                <a:gd name="T7" fmla="*/ 16 h 42"/>
                <a:gd name="T8" fmla="*/ 0 w 547"/>
                <a:gd name="T9" fmla="*/ 42 h 42"/>
                <a:gd name="T10" fmla="*/ 2 w 547"/>
                <a:gd name="T11" fmla="*/ 2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7" h="42">
                  <a:moveTo>
                    <a:pt x="2" y="25"/>
                  </a:moveTo>
                  <a:cubicBezTo>
                    <a:pt x="532" y="0"/>
                    <a:pt x="532" y="0"/>
                    <a:pt x="532" y="0"/>
                  </a:cubicBezTo>
                  <a:cubicBezTo>
                    <a:pt x="531" y="6"/>
                    <a:pt x="532" y="11"/>
                    <a:pt x="542" y="14"/>
                  </a:cubicBezTo>
                  <a:cubicBezTo>
                    <a:pt x="544" y="15"/>
                    <a:pt x="545" y="15"/>
                    <a:pt x="547" y="1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5" y="38"/>
                    <a:pt x="4" y="32"/>
                    <a:pt x="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0" name="Freeform 50">
              <a:extLst>
                <a:ext uri="{FF2B5EF4-FFF2-40B4-BE49-F238E27FC236}">
                  <a16:creationId xmlns:a16="http://schemas.microsoft.com/office/drawing/2014/main" id="{3ED6C955-4A9E-4F44-A1CF-3C9D8CE30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045" y="5758232"/>
              <a:ext cx="1063889" cy="80960"/>
            </a:xfrm>
            <a:custGeom>
              <a:avLst/>
              <a:gdLst>
                <a:gd name="T0" fmla="*/ 0 w 537"/>
                <a:gd name="T1" fmla="*/ 25 h 41"/>
                <a:gd name="T2" fmla="*/ 532 w 537"/>
                <a:gd name="T3" fmla="*/ 0 h 41"/>
                <a:gd name="T4" fmla="*/ 537 w 537"/>
                <a:gd name="T5" fmla="*/ 14 h 41"/>
                <a:gd name="T6" fmla="*/ 537 w 537"/>
                <a:gd name="T7" fmla="*/ 16 h 41"/>
                <a:gd name="T8" fmla="*/ 7 w 537"/>
                <a:gd name="T9" fmla="*/ 41 h 41"/>
                <a:gd name="T10" fmla="*/ 0 w 537"/>
                <a:gd name="T11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" h="41">
                  <a:moveTo>
                    <a:pt x="0" y="25"/>
                  </a:moveTo>
                  <a:cubicBezTo>
                    <a:pt x="532" y="0"/>
                    <a:pt x="532" y="0"/>
                    <a:pt x="532" y="0"/>
                  </a:cubicBezTo>
                  <a:cubicBezTo>
                    <a:pt x="534" y="3"/>
                    <a:pt x="537" y="7"/>
                    <a:pt x="537" y="14"/>
                  </a:cubicBezTo>
                  <a:cubicBezTo>
                    <a:pt x="537" y="15"/>
                    <a:pt x="537" y="15"/>
                    <a:pt x="537" y="16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9" y="29"/>
                    <a:pt x="21" y="26"/>
                    <a:pt x="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1" name="Freeform 51">
              <a:extLst>
                <a:ext uri="{FF2B5EF4-FFF2-40B4-BE49-F238E27FC236}">
                  <a16:creationId xmlns:a16="http://schemas.microsoft.com/office/drawing/2014/main" id="{4B1EF149-3EC0-446C-A1C0-937074657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4624" y="5833491"/>
              <a:ext cx="1102658" cy="80960"/>
            </a:xfrm>
            <a:custGeom>
              <a:avLst/>
              <a:gdLst>
                <a:gd name="T0" fmla="*/ 11 w 557"/>
                <a:gd name="T1" fmla="*/ 25 h 41"/>
                <a:gd name="T2" fmla="*/ 536 w 557"/>
                <a:gd name="T3" fmla="*/ 0 h 41"/>
                <a:gd name="T4" fmla="*/ 545 w 557"/>
                <a:gd name="T5" fmla="*/ 9 h 41"/>
                <a:gd name="T6" fmla="*/ 557 w 557"/>
                <a:gd name="T7" fmla="*/ 15 h 41"/>
                <a:gd name="T8" fmla="*/ 0 w 557"/>
                <a:gd name="T9" fmla="*/ 41 h 41"/>
                <a:gd name="T10" fmla="*/ 2 w 557"/>
                <a:gd name="T11" fmla="*/ 41 h 41"/>
                <a:gd name="T12" fmla="*/ 11 w 557"/>
                <a:gd name="T13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7" h="41">
                  <a:moveTo>
                    <a:pt x="11" y="25"/>
                  </a:moveTo>
                  <a:cubicBezTo>
                    <a:pt x="536" y="0"/>
                    <a:pt x="536" y="0"/>
                    <a:pt x="536" y="0"/>
                  </a:cubicBezTo>
                  <a:cubicBezTo>
                    <a:pt x="536" y="4"/>
                    <a:pt x="539" y="7"/>
                    <a:pt x="545" y="9"/>
                  </a:cubicBezTo>
                  <a:cubicBezTo>
                    <a:pt x="550" y="11"/>
                    <a:pt x="554" y="13"/>
                    <a:pt x="557" y="1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" y="41"/>
                    <a:pt x="1" y="41"/>
                    <a:pt x="2" y="41"/>
                  </a:cubicBezTo>
                  <a:cubicBezTo>
                    <a:pt x="12" y="37"/>
                    <a:pt x="12" y="32"/>
                    <a:pt x="11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2" name="Freeform 52">
              <a:extLst>
                <a:ext uri="{FF2B5EF4-FFF2-40B4-BE49-F238E27FC236}">
                  <a16:creationId xmlns:a16="http://schemas.microsoft.com/office/drawing/2014/main" id="{56179B76-7A53-4B8C-95AB-D3CFA3C27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6027" y="5911030"/>
              <a:ext cx="1053626" cy="80960"/>
            </a:xfrm>
            <a:custGeom>
              <a:avLst/>
              <a:gdLst>
                <a:gd name="T0" fmla="*/ 0 w 532"/>
                <a:gd name="T1" fmla="*/ 25 h 41"/>
                <a:gd name="T2" fmla="*/ 530 w 532"/>
                <a:gd name="T3" fmla="*/ 0 h 41"/>
                <a:gd name="T4" fmla="*/ 532 w 532"/>
                <a:gd name="T5" fmla="*/ 17 h 41"/>
                <a:gd name="T6" fmla="*/ 5 w 532"/>
                <a:gd name="T7" fmla="*/ 41 h 41"/>
                <a:gd name="T8" fmla="*/ 0 w 532"/>
                <a:gd name="T9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" h="41">
                  <a:moveTo>
                    <a:pt x="0" y="25"/>
                  </a:moveTo>
                  <a:cubicBezTo>
                    <a:pt x="530" y="0"/>
                    <a:pt x="530" y="0"/>
                    <a:pt x="530" y="0"/>
                  </a:cubicBezTo>
                  <a:cubicBezTo>
                    <a:pt x="529" y="5"/>
                    <a:pt x="530" y="10"/>
                    <a:pt x="532" y="17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6" y="35"/>
                    <a:pt x="6" y="30"/>
                    <a:pt x="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3" name="Freeform 53">
              <a:extLst>
                <a:ext uri="{FF2B5EF4-FFF2-40B4-BE49-F238E27FC236}">
                  <a16:creationId xmlns:a16="http://schemas.microsoft.com/office/drawing/2014/main" id="{C68DF0C7-4085-4E6D-B0A4-C780518F9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4271" y="6023919"/>
              <a:ext cx="1053626" cy="263406"/>
            </a:xfrm>
            <a:custGeom>
              <a:avLst/>
              <a:gdLst>
                <a:gd name="T0" fmla="*/ 248 w 532"/>
                <a:gd name="T1" fmla="*/ 133 h 133"/>
                <a:gd name="T2" fmla="*/ 98 w 532"/>
                <a:gd name="T3" fmla="*/ 113 h 133"/>
                <a:gd name="T4" fmla="*/ 42 w 532"/>
                <a:gd name="T5" fmla="*/ 67 h 133"/>
                <a:gd name="T6" fmla="*/ 0 w 532"/>
                <a:gd name="T7" fmla="*/ 25 h 133"/>
                <a:gd name="T8" fmla="*/ 532 w 532"/>
                <a:gd name="T9" fmla="*/ 0 h 133"/>
                <a:gd name="T10" fmla="*/ 479 w 532"/>
                <a:gd name="T11" fmla="*/ 67 h 133"/>
                <a:gd name="T12" fmla="*/ 424 w 532"/>
                <a:gd name="T13" fmla="*/ 113 h 133"/>
                <a:gd name="T14" fmla="*/ 248 w 532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2" h="133">
                  <a:moveTo>
                    <a:pt x="248" y="133"/>
                  </a:moveTo>
                  <a:cubicBezTo>
                    <a:pt x="201" y="133"/>
                    <a:pt x="101" y="128"/>
                    <a:pt x="98" y="113"/>
                  </a:cubicBezTo>
                  <a:cubicBezTo>
                    <a:pt x="95" y="98"/>
                    <a:pt x="80" y="89"/>
                    <a:pt x="42" y="67"/>
                  </a:cubicBezTo>
                  <a:cubicBezTo>
                    <a:pt x="20" y="54"/>
                    <a:pt x="7" y="38"/>
                    <a:pt x="0" y="25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525" y="22"/>
                    <a:pt x="504" y="46"/>
                    <a:pt x="479" y="67"/>
                  </a:cubicBezTo>
                  <a:cubicBezTo>
                    <a:pt x="451" y="91"/>
                    <a:pt x="427" y="98"/>
                    <a:pt x="424" y="113"/>
                  </a:cubicBezTo>
                  <a:cubicBezTo>
                    <a:pt x="421" y="128"/>
                    <a:pt x="296" y="133"/>
                    <a:pt x="248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4" name="Freeform 54">
              <a:extLst>
                <a:ext uri="{FF2B5EF4-FFF2-40B4-BE49-F238E27FC236}">
                  <a16:creationId xmlns:a16="http://schemas.microsoft.com/office/drawing/2014/main" id="{02C2E1BD-C52E-46DF-999C-EA9367DA0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0138" y="6050145"/>
              <a:ext cx="304457" cy="237180"/>
            </a:xfrm>
            <a:custGeom>
              <a:avLst/>
              <a:gdLst>
                <a:gd name="T0" fmla="*/ 55 w 154"/>
                <a:gd name="T1" fmla="*/ 115 h 120"/>
                <a:gd name="T2" fmla="*/ 24 w 154"/>
                <a:gd name="T3" fmla="*/ 55 h 120"/>
                <a:gd name="T4" fmla="*/ 0 w 154"/>
                <a:gd name="T5" fmla="*/ 8 h 120"/>
                <a:gd name="T6" fmla="*/ 152 w 154"/>
                <a:gd name="T7" fmla="*/ 0 h 120"/>
                <a:gd name="T8" fmla="*/ 154 w 154"/>
                <a:gd name="T9" fmla="*/ 55 h 120"/>
                <a:gd name="T10" fmla="*/ 153 w 154"/>
                <a:gd name="T11" fmla="*/ 117 h 120"/>
                <a:gd name="T12" fmla="*/ 153 w 154"/>
                <a:gd name="T13" fmla="*/ 120 h 120"/>
                <a:gd name="T14" fmla="*/ 55 w 154"/>
                <a:gd name="T15" fmla="*/ 11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" h="120">
                  <a:moveTo>
                    <a:pt x="55" y="115"/>
                  </a:moveTo>
                  <a:cubicBezTo>
                    <a:pt x="49" y="96"/>
                    <a:pt x="41" y="84"/>
                    <a:pt x="24" y="55"/>
                  </a:cubicBezTo>
                  <a:cubicBezTo>
                    <a:pt x="14" y="40"/>
                    <a:pt x="6" y="23"/>
                    <a:pt x="0" y="8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4" y="19"/>
                    <a:pt x="154" y="38"/>
                    <a:pt x="154" y="55"/>
                  </a:cubicBezTo>
                  <a:cubicBezTo>
                    <a:pt x="153" y="87"/>
                    <a:pt x="149" y="97"/>
                    <a:pt x="153" y="117"/>
                  </a:cubicBezTo>
                  <a:cubicBezTo>
                    <a:pt x="153" y="118"/>
                    <a:pt x="153" y="119"/>
                    <a:pt x="153" y="120"/>
                  </a:cubicBezTo>
                  <a:cubicBezTo>
                    <a:pt x="127" y="120"/>
                    <a:pt x="87" y="118"/>
                    <a:pt x="55" y="1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5" name="Oval 55">
              <a:extLst>
                <a:ext uri="{FF2B5EF4-FFF2-40B4-BE49-F238E27FC236}">
                  <a16:creationId xmlns:a16="http://schemas.microsoft.com/office/drawing/2014/main" id="{350EAD11-7FAE-4F39-8262-4BB493B75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3048" y="4454883"/>
              <a:ext cx="521112" cy="521112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6" name="Oval 56">
              <a:extLst>
                <a:ext uri="{FF2B5EF4-FFF2-40B4-BE49-F238E27FC236}">
                  <a16:creationId xmlns:a16="http://schemas.microsoft.com/office/drawing/2014/main" id="{393402BE-1E59-4CB2-94A6-446914DEF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2045" y="4239368"/>
              <a:ext cx="397960" cy="39796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7" name="Oval 57">
              <a:extLst>
                <a:ext uri="{FF2B5EF4-FFF2-40B4-BE49-F238E27FC236}">
                  <a16:creationId xmlns:a16="http://schemas.microsoft.com/office/drawing/2014/main" id="{1596423E-A285-460F-BADF-49FA47B48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5156" y="3524408"/>
              <a:ext cx="722943" cy="722942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8" name="Oval 58">
              <a:extLst>
                <a:ext uri="{FF2B5EF4-FFF2-40B4-BE49-F238E27FC236}">
                  <a16:creationId xmlns:a16="http://schemas.microsoft.com/office/drawing/2014/main" id="{C01A8D42-2121-4E4C-9E12-FDB4D831E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3876" y="3379591"/>
              <a:ext cx="521112" cy="521112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9" name="Oval 59">
              <a:extLst>
                <a:ext uri="{FF2B5EF4-FFF2-40B4-BE49-F238E27FC236}">
                  <a16:creationId xmlns:a16="http://schemas.microsoft.com/office/drawing/2014/main" id="{214BD4B6-C62B-4FC5-9FBB-7556E3FB1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0246" y="2904091"/>
              <a:ext cx="397960" cy="39796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0" name="Oval 60">
              <a:extLst>
                <a:ext uri="{FF2B5EF4-FFF2-40B4-BE49-F238E27FC236}">
                  <a16:creationId xmlns:a16="http://schemas.microsoft.com/office/drawing/2014/main" id="{FFA8F4D5-014A-4FD2-8D80-06193D3DA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131" y="2210796"/>
              <a:ext cx="277090" cy="27709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1" name="Oval 61">
              <a:extLst>
                <a:ext uri="{FF2B5EF4-FFF2-40B4-BE49-F238E27FC236}">
                  <a16:creationId xmlns:a16="http://schemas.microsoft.com/office/drawing/2014/main" id="{F090AC68-C4A2-4F51-A803-F4525CF8B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1" y="2361314"/>
              <a:ext cx="722943" cy="725223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2" name="Oval 62">
              <a:extLst>
                <a:ext uri="{FF2B5EF4-FFF2-40B4-BE49-F238E27FC236}">
                  <a16:creationId xmlns:a16="http://schemas.microsoft.com/office/drawing/2014/main" id="{82D00F21-AF7C-44BF-A27E-52571CBA6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5958" y="2616739"/>
              <a:ext cx="518831" cy="521112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3" name="Oval 63">
              <a:extLst>
                <a:ext uri="{FF2B5EF4-FFF2-40B4-BE49-F238E27FC236}">
                  <a16:creationId xmlns:a16="http://schemas.microsoft.com/office/drawing/2014/main" id="{CDC17100-4A16-42FA-A051-536433C18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3415" y="1985019"/>
              <a:ext cx="397960" cy="39796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4" name="Oval 64">
              <a:extLst>
                <a:ext uri="{FF2B5EF4-FFF2-40B4-BE49-F238E27FC236}">
                  <a16:creationId xmlns:a16="http://schemas.microsoft.com/office/drawing/2014/main" id="{36F97FD4-0AC7-4745-B6C5-173FD822B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289" y="3666944"/>
              <a:ext cx="277090" cy="27709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5" name="Oval 65">
              <a:extLst>
                <a:ext uri="{FF2B5EF4-FFF2-40B4-BE49-F238E27FC236}">
                  <a16:creationId xmlns:a16="http://schemas.microsoft.com/office/drawing/2014/main" id="{5FEC2477-1137-440F-8760-DE2D0FA72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1" y="1777487"/>
              <a:ext cx="277090" cy="27709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6" name="Oval 66">
              <a:extLst>
                <a:ext uri="{FF2B5EF4-FFF2-40B4-BE49-F238E27FC236}">
                  <a16:creationId xmlns:a16="http://schemas.microsoft.com/office/drawing/2014/main" id="{BFD22EFF-DABA-4027-A032-0D15F78F2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861" y="2973649"/>
              <a:ext cx="277090" cy="27709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7" name="Oval 67">
              <a:extLst>
                <a:ext uri="{FF2B5EF4-FFF2-40B4-BE49-F238E27FC236}">
                  <a16:creationId xmlns:a16="http://schemas.microsoft.com/office/drawing/2014/main" id="{CAD17DB0-9F81-40B3-9892-96B42FED9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0005" y="4723991"/>
              <a:ext cx="277090" cy="27823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8" name="Oval 68">
              <a:extLst>
                <a:ext uri="{FF2B5EF4-FFF2-40B4-BE49-F238E27FC236}">
                  <a16:creationId xmlns:a16="http://schemas.microsoft.com/office/drawing/2014/main" id="{67983B31-43B8-4C66-922D-3456FAEF8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5243" y="3871055"/>
              <a:ext cx="139115" cy="137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9" name="Oval 69">
              <a:extLst>
                <a:ext uri="{FF2B5EF4-FFF2-40B4-BE49-F238E27FC236}">
                  <a16:creationId xmlns:a16="http://schemas.microsoft.com/office/drawing/2014/main" id="{DE998199-C5A3-4A0C-9F1A-9A286C031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509" y="1801433"/>
              <a:ext cx="139115" cy="137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0" name="Oval 70">
              <a:extLst>
                <a:ext uri="{FF2B5EF4-FFF2-40B4-BE49-F238E27FC236}">
                  <a16:creationId xmlns:a16="http://schemas.microsoft.com/office/drawing/2014/main" id="{73583288-BCB1-4CDE-AB4E-E849A23A5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5807" y="3462832"/>
              <a:ext cx="139115" cy="1391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1" name="Oval 71">
              <a:extLst>
                <a:ext uri="{FF2B5EF4-FFF2-40B4-BE49-F238E27FC236}">
                  <a16:creationId xmlns:a16="http://schemas.microsoft.com/office/drawing/2014/main" id="{A25CF75D-06CF-4E70-AFCF-3E955F52E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347" y="2478764"/>
              <a:ext cx="137975" cy="137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2" name="Oval 72">
              <a:extLst>
                <a:ext uri="{FF2B5EF4-FFF2-40B4-BE49-F238E27FC236}">
                  <a16:creationId xmlns:a16="http://schemas.microsoft.com/office/drawing/2014/main" id="{13C1C662-8275-46A7-9C57-9CD35EE5F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7897" y="1935987"/>
              <a:ext cx="137975" cy="14025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3" name="Oval 73">
              <a:extLst>
                <a:ext uri="{FF2B5EF4-FFF2-40B4-BE49-F238E27FC236}">
                  <a16:creationId xmlns:a16="http://schemas.microsoft.com/office/drawing/2014/main" id="{183A6ACC-5C4B-4E7A-8353-8834CB4A3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5681" y="5061516"/>
              <a:ext cx="137975" cy="137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4" name="Oval 74">
              <a:extLst>
                <a:ext uri="{FF2B5EF4-FFF2-40B4-BE49-F238E27FC236}">
                  <a16:creationId xmlns:a16="http://schemas.microsoft.com/office/drawing/2014/main" id="{11AE67AD-CF67-4EB6-B2A6-9FCDB4375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1250" y="5048973"/>
              <a:ext cx="137975" cy="1391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5" name="Oval 75">
              <a:extLst>
                <a:ext uri="{FF2B5EF4-FFF2-40B4-BE49-F238E27FC236}">
                  <a16:creationId xmlns:a16="http://schemas.microsoft.com/office/drawing/2014/main" id="{1A575EF4-0233-457B-BEAB-21AAF29D9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3768" y="4316908"/>
              <a:ext cx="139115" cy="137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6" name="Oval 76">
              <a:extLst>
                <a:ext uri="{FF2B5EF4-FFF2-40B4-BE49-F238E27FC236}">
                  <a16:creationId xmlns:a16="http://schemas.microsoft.com/office/drawing/2014/main" id="{9067AB9D-C8C8-478A-8B55-73155FF8A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5750" y="3056890"/>
              <a:ext cx="140255" cy="14025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7" name="Oval 77">
              <a:extLst>
                <a:ext uri="{FF2B5EF4-FFF2-40B4-BE49-F238E27FC236}">
                  <a16:creationId xmlns:a16="http://schemas.microsoft.com/office/drawing/2014/main" id="{2AB062E8-5C55-4991-BA1B-6F3CF8274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0448" y="4023854"/>
              <a:ext cx="140255" cy="137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8" name="Oval 78">
              <a:extLst>
                <a:ext uri="{FF2B5EF4-FFF2-40B4-BE49-F238E27FC236}">
                  <a16:creationId xmlns:a16="http://schemas.microsoft.com/office/drawing/2014/main" id="{F84FD394-BF13-4005-B34C-2D7FFA94A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5606" y="3323717"/>
              <a:ext cx="137975" cy="1391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F3B79955-91DE-4C9C-B9E7-209F82EC24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49840" y="1836782"/>
              <a:ext cx="100345" cy="102626"/>
            </a:xfrm>
            <a:custGeom>
              <a:avLst/>
              <a:gdLst>
                <a:gd name="T0" fmla="*/ 26 w 51"/>
                <a:gd name="T1" fmla="*/ 0 h 52"/>
                <a:gd name="T2" fmla="*/ 51 w 51"/>
                <a:gd name="T3" fmla="*/ 26 h 52"/>
                <a:gd name="T4" fmla="*/ 26 w 51"/>
                <a:gd name="T5" fmla="*/ 52 h 52"/>
                <a:gd name="T6" fmla="*/ 26 w 51"/>
                <a:gd name="T7" fmla="*/ 52 h 52"/>
                <a:gd name="T8" fmla="*/ 26 w 51"/>
                <a:gd name="T9" fmla="*/ 46 h 52"/>
                <a:gd name="T10" fmla="*/ 26 w 51"/>
                <a:gd name="T11" fmla="*/ 46 h 52"/>
                <a:gd name="T12" fmla="*/ 45 w 51"/>
                <a:gd name="T13" fmla="*/ 26 h 52"/>
                <a:gd name="T14" fmla="*/ 26 w 51"/>
                <a:gd name="T15" fmla="*/ 6 h 52"/>
                <a:gd name="T16" fmla="*/ 26 w 51"/>
                <a:gd name="T17" fmla="*/ 6 h 52"/>
                <a:gd name="T18" fmla="*/ 26 w 51"/>
                <a:gd name="T19" fmla="*/ 0 h 52"/>
                <a:gd name="T20" fmla="*/ 26 w 51"/>
                <a:gd name="T21" fmla="*/ 52 h 52"/>
                <a:gd name="T22" fmla="*/ 0 w 51"/>
                <a:gd name="T23" fmla="*/ 26 h 52"/>
                <a:gd name="T24" fmla="*/ 26 w 51"/>
                <a:gd name="T25" fmla="*/ 0 h 52"/>
                <a:gd name="T26" fmla="*/ 26 w 51"/>
                <a:gd name="T27" fmla="*/ 6 h 52"/>
                <a:gd name="T28" fmla="*/ 6 w 51"/>
                <a:gd name="T29" fmla="*/ 26 h 52"/>
                <a:gd name="T30" fmla="*/ 26 w 51"/>
                <a:gd name="T31" fmla="*/ 46 h 52"/>
                <a:gd name="T32" fmla="*/ 26 w 51"/>
                <a:gd name="T3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2">
                  <a:moveTo>
                    <a:pt x="26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37" y="46"/>
                    <a:pt x="45" y="37"/>
                    <a:pt x="45" y="26"/>
                  </a:cubicBezTo>
                  <a:cubicBezTo>
                    <a:pt x="45" y="15"/>
                    <a:pt x="3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0"/>
                    <a:pt x="26" y="0"/>
                    <a:pt x="26" y="0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6" y="46"/>
                  </a:cubicBezTo>
                  <a:lnTo>
                    <a:pt x="2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90" name="Freeform 80">
              <a:extLst>
                <a:ext uri="{FF2B5EF4-FFF2-40B4-BE49-F238E27FC236}">
                  <a16:creationId xmlns:a16="http://schemas.microsoft.com/office/drawing/2014/main" id="{8690E9C8-B8BC-41E7-A1B7-382BFFB1F7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142" y="2761555"/>
              <a:ext cx="101486" cy="101486"/>
            </a:xfrm>
            <a:custGeom>
              <a:avLst/>
              <a:gdLst>
                <a:gd name="T0" fmla="*/ 26 w 51"/>
                <a:gd name="T1" fmla="*/ 0 h 51"/>
                <a:gd name="T2" fmla="*/ 51 w 51"/>
                <a:gd name="T3" fmla="*/ 26 h 51"/>
                <a:gd name="T4" fmla="*/ 26 w 51"/>
                <a:gd name="T5" fmla="*/ 51 h 51"/>
                <a:gd name="T6" fmla="*/ 26 w 51"/>
                <a:gd name="T7" fmla="*/ 45 h 51"/>
                <a:gd name="T8" fmla="*/ 45 w 51"/>
                <a:gd name="T9" fmla="*/ 26 h 51"/>
                <a:gd name="T10" fmla="*/ 26 w 51"/>
                <a:gd name="T11" fmla="*/ 6 h 51"/>
                <a:gd name="T12" fmla="*/ 26 w 51"/>
                <a:gd name="T13" fmla="*/ 0 h 51"/>
                <a:gd name="T14" fmla="*/ 26 w 51"/>
                <a:gd name="T15" fmla="*/ 51 h 51"/>
                <a:gd name="T16" fmla="*/ 0 w 51"/>
                <a:gd name="T17" fmla="*/ 26 h 51"/>
                <a:gd name="T18" fmla="*/ 26 w 51"/>
                <a:gd name="T19" fmla="*/ 0 h 51"/>
                <a:gd name="T20" fmla="*/ 26 w 51"/>
                <a:gd name="T21" fmla="*/ 6 h 51"/>
                <a:gd name="T22" fmla="*/ 6 w 51"/>
                <a:gd name="T23" fmla="*/ 26 h 51"/>
                <a:gd name="T24" fmla="*/ 26 w 51"/>
                <a:gd name="T25" fmla="*/ 45 h 51"/>
                <a:gd name="T26" fmla="*/ 26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6" y="0"/>
                  </a:moveTo>
                  <a:cubicBezTo>
                    <a:pt x="40" y="0"/>
                    <a:pt x="51" y="11"/>
                    <a:pt x="51" y="26"/>
                  </a:cubicBezTo>
                  <a:cubicBezTo>
                    <a:pt x="51" y="40"/>
                    <a:pt x="40" y="51"/>
                    <a:pt x="26" y="51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37" y="45"/>
                    <a:pt x="45" y="36"/>
                    <a:pt x="45" y="26"/>
                  </a:cubicBezTo>
                  <a:cubicBezTo>
                    <a:pt x="45" y="15"/>
                    <a:pt x="37" y="6"/>
                    <a:pt x="26" y="6"/>
                  </a:cubicBezTo>
                  <a:lnTo>
                    <a:pt x="26" y="0"/>
                  </a:lnTo>
                  <a:close/>
                  <a:moveTo>
                    <a:pt x="26" y="51"/>
                  </a:moveTo>
                  <a:cubicBezTo>
                    <a:pt x="12" y="51"/>
                    <a:pt x="0" y="40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6"/>
                    <a:pt x="15" y="45"/>
                    <a:pt x="26" y="45"/>
                  </a:cubicBezTo>
                  <a:lnTo>
                    <a:pt x="26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91" name="Freeform 81">
              <a:extLst>
                <a:ext uri="{FF2B5EF4-FFF2-40B4-BE49-F238E27FC236}">
                  <a16:creationId xmlns:a16="http://schemas.microsoft.com/office/drawing/2014/main" id="{A4E2BEC4-DCA0-4362-926B-CD2B0C7EC2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620" y="4656714"/>
              <a:ext cx="101486" cy="101486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45 h 51"/>
                <a:gd name="T8" fmla="*/ 45 w 51"/>
                <a:gd name="T9" fmla="*/ 26 h 51"/>
                <a:gd name="T10" fmla="*/ 25 w 51"/>
                <a:gd name="T11" fmla="*/ 6 h 51"/>
                <a:gd name="T12" fmla="*/ 25 w 51"/>
                <a:gd name="T13" fmla="*/ 0 h 51"/>
                <a:gd name="T14" fmla="*/ 25 w 51"/>
                <a:gd name="T15" fmla="*/ 51 h 51"/>
                <a:gd name="T16" fmla="*/ 0 w 51"/>
                <a:gd name="T17" fmla="*/ 26 h 51"/>
                <a:gd name="T18" fmla="*/ 25 w 51"/>
                <a:gd name="T19" fmla="*/ 0 h 51"/>
                <a:gd name="T20" fmla="*/ 25 w 51"/>
                <a:gd name="T21" fmla="*/ 6 h 51"/>
                <a:gd name="T22" fmla="*/ 6 w 51"/>
                <a:gd name="T23" fmla="*/ 26 h 51"/>
                <a:gd name="T24" fmla="*/ 25 w 51"/>
                <a:gd name="T25" fmla="*/ 45 h 51"/>
                <a:gd name="T26" fmla="*/ 25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40" y="0"/>
                    <a:pt x="51" y="11"/>
                    <a:pt x="51" y="26"/>
                  </a:cubicBezTo>
                  <a:cubicBezTo>
                    <a:pt x="51" y="40"/>
                    <a:pt x="40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lnTo>
                    <a:pt x="25" y="0"/>
                  </a:ln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6"/>
                    <a:pt x="15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03259A80-A0C0-4C41-8A08-4C7561F9AB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93724" y="5013624"/>
              <a:ext cx="101486" cy="101486"/>
            </a:xfrm>
            <a:custGeom>
              <a:avLst/>
              <a:gdLst>
                <a:gd name="T0" fmla="*/ 26 w 51"/>
                <a:gd name="T1" fmla="*/ 0 h 51"/>
                <a:gd name="T2" fmla="*/ 51 w 51"/>
                <a:gd name="T3" fmla="*/ 25 h 51"/>
                <a:gd name="T4" fmla="*/ 26 w 51"/>
                <a:gd name="T5" fmla="*/ 51 h 51"/>
                <a:gd name="T6" fmla="*/ 26 w 51"/>
                <a:gd name="T7" fmla="*/ 45 h 51"/>
                <a:gd name="T8" fmla="*/ 45 w 51"/>
                <a:gd name="T9" fmla="*/ 25 h 51"/>
                <a:gd name="T10" fmla="*/ 26 w 51"/>
                <a:gd name="T11" fmla="*/ 6 h 51"/>
                <a:gd name="T12" fmla="*/ 26 w 51"/>
                <a:gd name="T13" fmla="*/ 0 h 51"/>
                <a:gd name="T14" fmla="*/ 26 w 51"/>
                <a:gd name="T15" fmla="*/ 51 h 51"/>
                <a:gd name="T16" fmla="*/ 0 w 51"/>
                <a:gd name="T17" fmla="*/ 25 h 51"/>
                <a:gd name="T18" fmla="*/ 26 w 51"/>
                <a:gd name="T19" fmla="*/ 0 h 51"/>
                <a:gd name="T20" fmla="*/ 26 w 51"/>
                <a:gd name="T21" fmla="*/ 6 h 51"/>
                <a:gd name="T22" fmla="*/ 6 w 51"/>
                <a:gd name="T23" fmla="*/ 25 h 51"/>
                <a:gd name="T24" fmla="*/ 26 w 51"/>
                <a:gd name="T25" fmla="*/ 45 h 51"/>
                <a:gd name="T26" fmla="*/ 26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6" y="0"/>
                  </a:moveTo>
                  <a:cubicBezTo>
                    <a:pt x="40" y="0"/>
                    <a:pt x="51" y="11"/>
                    <a:pt x="51" y="25"/>
                  </a:cubicBezTo>
                  <a:cubicBezTo>
                    <a:pt x="51" y="40"/>
                    <a:pt x="40" y="51"/>
                    <a:pt x="26" y="51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36" y="45"/>
                    <a:pt x="45" y="36"/>
                    <a:pt x="45" y="25"/>
                  </a:cubicBezTo>
                  <a:cubicBezTo>
                    <a:pt x="45" y="14"/>
                    <a:pt x="36" y="6"/>
                    <a:pt x="26" y="6"/>
                  </a:cubicBezTo>
                  <a:lnTo>
                    <a:pt x="26" y="0"/>
                  </a:lnTo>
                  <a:close/>
                  <a:moveTo>
                    <a:pt x="26" y="51"/>
                  </a:moveTo>
                  <a:cubicBezTo>
                    <a:pt x="11" y="51"/>
                    <a:pt x="0" y="40"/>
                    <a:pt x="0" y="25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4"/>
                    <a:pt x="6" y="25"/>
                  </a:cubicBezTo>
                  <a:cubicBezTo>
                    <a:pt x="6" y="36"/>
                    <a:pt x="15" y="45"/>
                    <a:pt x="26" y="45"/>
                  </a:cubicBezTo>
                  <a:lnTo>
                    <a:pt x="26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93" name="Freeform 83">
              <a:extLst>
                <a:ext uri="{FF2B5EF4-FFF2-40B4-BE49-F238E27FC236}">
                  <a16:creationId xmlns:a16="http://schemas.microsoft.com/office/drawing/2014/main" id="{4F8E24BA-025C-4662-9697-A70D0D4947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15077" y="4349976"/>
              <a:ext cx="101486" cy="101486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6 h 51"/>
                <a:gd name="T14" fmla="*/ 25 w 51"/>
                <a:gd name="T15" fmla="*/ 6 h 51"/>
                <a:gd name="T16" fmla="*/ 25 w 51"/>
                <a:gd name="T17" fmla="*/ 6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6 h 51"/>
                <a:gd name="T24" fmla="*/ 25 w 51"/>
                <a:gd name="T25" fmla="*/ 0 h 51"/>
                <a:gd name="T26" fmla="*/ 25 w 51"/>
                <a:gd name="T27" fmla="*/ 6 h 51"/>
                <a:gd name="T28" fmla="*/ 6 w 51"/>
                <a:gd name="T29" fmla="*/ 26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2"/>
                    <a:pt x="51" y="26"/>
                  </a:cubicBezTo>
                  <a:cubicBezTo>
                    <a:pt x="51" y="40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7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4" y="6"/>
                    <a:pt x="6" y="15"/>
                    <a:pt x="6" y="26"/>
                  </a:cubicBezTo>
                  <a:cubicBezTo>
                    <a:pt x="6" y="37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94" name="Freeform 84">
              <a:extLst>
                <a:ext uri="{FF2B5EF4-FFF2-40B4-BE49-F238E27FC236}">
                  <a16:creationId xmlns:a16="http://schemas.microsoft.com/office/drawing/2014/main" id="{79E8DDC7-890B-4B09-9DA0-DA7B739EAF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36984" y="3390994"/>
              <a:ext cx="100345" cy="101486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6 h 51"/>
                <a:gd name="T14" fmla="*/ 25 w 51"/>
                <a:gd name="T15" fmla="*/ 6 h 51"/>
                <a:gd name="T16" fmla="*/ 25 w 51"/>
                <a:gd name="T17" fmla="*/ 6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6 h 51"/>
                <a:gd name="T24" fmla="*/ 25 w 51"/>
                <a:gd name="T25" fmla="*/ 0 h 51"/>
                <a:gd name="T26" fmla="*/ 25 w 51"/>
                <a:gd name="T27" fmla="*/ 6 h 51"/>
                <a:gd name="T28" fmla="*/ 6 w 51"/>
                <a:gd name="T29" fmla="*/ 26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1"/>
                    <a:pt x="51" y="26"/>
                  </a:cubicBezTo>
                  <a:cubicBezTo>
                    <a:pt x="51" y="40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4" y="6"/>
                    <a:pt x="6" y="15"/>
                    <a:pt x="6" y="26"/>
                  </a:cubicBezTo>
                  <a:cubicBezTo>
                    <a:pt x="6" y="36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3" name="Freeform 85">
              <a:extLst>
                <a:ext uri="{FF2B5EF4-FFF2-40B4-BE49-F238E27FC236}">
                  <a16:creationId xmlns:a16="http://schemas.microsoft.com/office/drawing/2014/main" id="{92124DF6-E4DF-4D86-B15B-DFB0E5BAB2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59444" y="2563145"/>
              <a:ext cx="101486" cy="103766"/>
            </a:xfrm>
            <a:custGeom>
              <a:avLst/>
              <a:gdLst>
                <a:gd name="T0" fmla="*/ 26 w 51"/>
                <a:gd name="T1" fmla="*/ 0 h 52"/>
                <a:gd name="T2" fmla="*/ 51 w 51"/>
                <a:gd name="T3" fmla="*/ 26 h 52"/>
                <a:gd name="T4" fmla="*/ 26 w 51"/>
                <a:gd name="T5" fmla="*/ 52 h 52"/>
                <a:gd name="T6" fmla="*/ 26 w 51"/>
                <a:gd name="T7" fmla="*/ 52 h 52"/>
                <a:gd name="T8" fmla="*/ 26 w 51"/>
                <a:gd name="T9" fmla="*/ 46 h 52"/>
                <a:gd name="T10" fmla="*/ 26 w 51"/>
                <a:gd name="T11" fmla="*/ 46 h 52"/>
                <a:gd name="T12" fmla="*/ 45 w 51"/>
                <a:gd name="T13" fmla="*/ 26 h 52"/>
                <a:gd name="T14" fmla="*/ 26 w 51"/>
                <a:gd name="T15" fmla="*/ 6 h 52"/>
                <a:gd name="T16" fmla="*/ 26 w 51"/>
                <a:gd name="T17" fmla="*/ 6 h 52"/>
                <a:gd name="T18" fmla="*/ 26 w 51"/>
                <a:gd name="T19" fmla="*/ 0 h 52"/>
                <a:gd name="T20" fmla="*/ 26 w 51"/>
                <a:gd name="T21" fmla="*/ 52 h 52"/>
                <a:gd name="T22" fmla="*/ 0 w 51"/>
                <a:gd name="T23" fmla="*/ 26 h 52"/>
                <a:gd name="T24" fmla="*/ 26 w 51"/>
                <a:gd name="T25" fmla="*/ 0 h 52"/>
                <a:gd name="T26" fmla="*/ 26 w 51"/>
                <a:gd name="T27" fmla="*/ 6 h 52"/>
                <a:gd name="T28" fmla="*/ 6 w 51"/>
                <a:gd name="T29" fmla="*/ 26 h 52"/>
                <a:gd name="T30" fmla="*/ 26 w 51"/>
                <a:gd name="T31" fmla="*/ 46 h 52"/>
                <a:gd name="T32" fmla="*/ 26 w 51"/>
                <a:gd name="T3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2">
                  <a:moveTo>
                    <a:pt x="26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36" y="46"/>
                    <a:pt x="45" y="37"/>
                    <a:pt x="45" y="26"/>
                  </a:cubicBezTo>
                  <a:cubicBezTo>
                    <a:pt x="45" y="15"/>
                    <a:pt x="3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0"/>
                    <a:pt x="26" y="0"/>
                    <a:pt x="26" y="0"/>
                  </a:cubicBezTo>
                  <a:close/>
                  <a:moveTo>
                    <a:pt x="26" y="52"/>
                  </a:moveTo>
                  <a:cubicBezTo>
                    <a:pt x="11" y="52"/>
                    <a:pt x="0" y="40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6" y="46"/>
                  </a:cubicBezTo>
                  <a:lnTo>
                    <a:pt x="2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" name="Freeform 86">
              <a:extLst>
                <a:ext uri="{FF2B5EF4-FFF2-40B4-BE49-F238E27FC236}">
                  <a16:creationId xmlns:a16="http://schemas.microsoft.com/office/drawing/2014/main" id="{FFD3DA3E-B1D2-4649-B644-3708B30C52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5286" y="3264422"/>
              <a:ext cx="100345" cy="101486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6 h 51"/>
                <a:gd name="T14" fmla="*/ 25 w 51"/>
                <a:gd name="T15" fmla="*/ 6 h 51"/>
                <a:gd name="T16" fmla="*/ 25 w 51"/>
                <a:gd name="T17" fmla="*/ 6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6 h 51"/>
                <a:gd name="T24" fmla="*/ 25 w 51"/>
                <a:gd name="T25" fmla="*/ 0 h 51"/>
                <a:gd name="T26" fmla="*/ 25 w 51"/>
                <a:gd name="T27" fmla="*/ 6 h 51"/>
                <a:gd name="T28" fmla="*/ 6 w 51"/>
                <a:gd name="T29" fmla="*/ 26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1"/>
                    <a:pt x="51" y="26"/>
                  </a:cubicBezTo>
                  <a:cubicBezTo>
                    <a:pt x="51" y="40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4" y="6"/>
                    <a:pt x="6" y="15"/>
                    <a:pt x="6" y="26"/>
                  </a:cubicBezTo>
                  <a:cubicBezTo>
                    <a:pt x="6" y="36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" name="Freeform 87">
              <a:extLst>
                <a:ext uri="{FF2B5EF4-FFF2-40B4-BE49-F238E27FC236}">
                  <a16:creationId xmlns:a16="http://schemas.microsoft.com/office/drawing/2014/main" id="{9434B1A5-9A95-438D-9A40-F525B1D4F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56545" y="2108170"/>
              <a:ext cx="101486" cy="102626"/>
            </a:xfrm>
            <a:custGeom>
              <a:avLst/>
              <a:gdLst>
                <a:gd name="T0" fmla="*/ 25 w 51"/>
                <a:gd name="T1" fmla="*/ 0 h 52"/>
                <a:gd name="T2" fmla="*/ 51 w 51"/>
                <a:gd name="T3" fmla="*/ 26 h 52"/>
                <a:gd name="T4" fmla="*/ 25 w 51"/>
                <a:gd name="T5" fmla="*/ 52 h 52"/>
                <a:gd name="T6" fmla="*/ 25 w 51"/>
                <a:gd name="T7" fmla="*/ 46 h 52"/>
                <a:gd name="T8" fmla="*/ 45 w 51"/>
                <a:gd name="T9" fmla="*/ 26 h 52"/>
                <a:gd name="T10" fmla="*/ 25 w 51"/>
                <a:gd name="T11" fmla="*/ 6 h 52"/>
                <a:gd name="T12" fmla="*/ 25 w 51"/>
                <a:gd name="T13" fmla="*/ 0 h 52"/>
                <a:gd name="T14" fmla="*/ 25 w 51"/>
                <a:gd name="T15" fmla="*/ 52 h 52"/>
                <a:gd name="T16" fmla="*/ 0 w 51"/>
                <a:gd name="T17" fmla="*/ 26 h 52"/>
                <a:gd name="T18" fmla="*/ 25 w 51"/>
                <a:gd name="T19" fmla="*/ 0 h 52"/>
                <a:gd name="T20" fmla="*/ 25 w 51"/>
                <a:gd name="T21" fmla="*/ 6 h 52"/>
                <a:gd name="T22" fmla="*/ 6 w 51"/>
                <a:gd name="T23" fmla="*/ 26 h 52"/>
                <a:gd name="T24" fmla="*/ 25 w 51"/>
                <a:gd name="T25" fmla="*/ 46 h 52"/>
                <a:gd name="T26" fmla="*/ 25 w 51"/>
                <a:gd name="T2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2">
                  <a:moveTo>
                    <a:pt x="25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5" y="52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36" y="46"/>
                    <a:pt x="45" y="37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lnTo>
                    <a:pt x="25" y="0"/>
                  </a:lnTo>
                  <a:close/>
                  <a:moveTo>
                    <a:pt x="25" y="52"/>
                  </a:moveTo>
                  <a:cubicBezTo>
                    <a:pt x="11" y="52"/>
                    <a:pt x="0" y="40"/>
                    <a:pt x="0" y="26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5" y="46"/>
                  </a:cubicBezTo>
                  <a:lnTo>
                    <a:pt x="25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6" name="Freeform 88">
              <a:extLst>
                <a:ext uri="{FF2B5EF4-FFF2-40B4-BE49-F238E27FC236}">
                  <a16:creationId xmlns:a16="http://schemas.microsoft.com/office/drawing/2014/main" id="{29F3D171-D15B-4A8C-B845-56E814F998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4375" y="3587124"/>
              <a:ext cx="101486" cy="101486"/>
            </a:xfrm>
            <a:custGeom>
              <a:avLst/>
              <a:gdLst>
                <a:gd name="T0" fmla="*/ 26 w 51"/>
                <a:gd name="T1" fmla="*/ 0 h 51"/>
                <a:gd name="T2" fmla="*/ 51 w 51"/>
                <a:gd name="T3" fmla="*/ 26 h 51"/>
                <a:gd name="T4" fmla="*/ 26 w 51"/>
                <a:gd name="T5" fmla="*/ 51 h 51"/>
                <a:gd name="T6" fmla="*/ 26 w 51"/>
                <a:gd name="T7" fmla="*/ 45 h 51"/>
                <a:gd name="T8" fmla="*/ 46 w 51"/>
                <a:gd name="T9" fmla="*/ 26 h 51"/>
                <a:gd name="T10" fmla="*/ 26 w 51"/>
                <a:gd name="T11" fmla="*/ 6 h 51"/>
                <a:gd name="T12" fmla="*/ 26 w 51"/>
                <a:gd name="T13" fmla="*/ 0 h 51"/>
                <a:gd name="T14" fmla="*/ 26 w 51"/>
                <a:gd name="T15" fmla="*/ 51 h 51"/>
                <a:gd name="T16" fmla="*/ 0 w 51"/>
                <a:gd name="T17" fmla="*/ 26 h 51"/>
                <a:gd name="T18" fmla="*/ 26 w 51"/>
                <a:gd name="T19" fmla="*/ 0 h 51"/>
                <a:gd name="T20" fmla="*/ 26 w 51"/>
                <a:gd name="T21" fmla="*/ 6 h 51"/>
                <a:gd name="T22" fmla="*/ 6 w 51"/>
                <a:gd name="T23" fmla="*/ 26 h 51"/>
                <a:gd name="T24" fmla="*/ 26 w 51"/>
                <a:gd name="T25" fmla="*/ 45 h 51"/>
                <a:gd name="T26" fmla="*/ 26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6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1"/>
                    <a:pt x="26" y="51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37" y="45"/>
                    <a:pt x="46" y="37"/>
                    <a:pt x="46" y="26"/>
                  </a:cubicBezTo>
                  <a:cubicBezTo>
                    <a:pt x="46" y="15"/>
                    <a:pt x="37" y="6"/>
                    <a:pt x="26" y="6"/>
                  </a:cubicBezTo>
                  <a:lnTo>
                    <a:pt x="26" y="0"/>
                  </a:lnTo>
                  <a:close/>
                  <a:moveTo>
                    <a:pt x="26" y="51"/>
                  </a:moveTo>
                  <a:cubicBezTo>
                    <a:pt x="12" y="51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5"/>
                    <a:pt x="26" y="45"/>
                  </a:cubicBezTo>
                  <a:lnTo>
                    <a:pt x="26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7" name="Freeform 89">
              <a:extLst>
                <a:ext uri="{FF2B5EF4-FFF2-40B4-BE49-F238E27FC236}">
                  <a16:creationId xmlns:a16="http://schemas.microsoft.com/office/drawing/2014/main" id="{7A6DBA9A-BF78-40A9-9506-95F1A6BA1F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54297" y="3081976"/>
              <a:ext cx="103766" cy="103766"/>
            </a:xfrm>
            <a:custGeom>
              <a:avLst/>
              <a:gdLst>
                <a:gd name="T0" fmla="*/ 26 w 52"/>
                <a:gd name="T1" fmla="*/ 0 h 52"/>
                <a:gd name="T2" fmla="*/ 52 w 52"/>
                <a:gd name="T3" fmla="*/ 26 h 52"/>
                <a:gd name="T4" fmla="*/ 26 w 52"/>
                <a:gd name="T5" fmla="*/ 52 h 52"/>
                <a:gd name="T6" fmla="*/ 26 w 52"/>
                <a:gd name="T7" fmla="*/ 52 h 52"/>
                <a:gd name="T8" fmla="*/ 26 w 52"/>
                <a:gd name="T9" fmla="*/ 46 h 52"/>
                <a:gd name="T10" fmla="*/ 26 w 52"/>
                <a:gd name="T11" fmla="*/ 46 h 52"/>
                <a:gd name="T12" fmla="*/ 46 w 52"/>
                <a:gd name="T13" fmla="*/ 26 h 52"/>
                <a:gd name="T14" fmla="*/ 26 w 52"/>
                <a:gd name="T15" fmla="*/ 6 h 52"/>
                <a:gd name="T16" fmla="*/ 26 w 52"/>
                <a:gd name="T17" fmla="*/ 6 h 52"/>
                <a:gd name="T18" fmla="*/ 26 w 52"/>
                <a:gd name="T19" fmla="*/ 0 h 52"/>
                <a:gd name="T20" fmla="*/ 26 w 52"/>
                <a:gd name="T21" fmla="*/ 52 h 52"/>
                <a:gd name="T22" fmla="*/ 0 w 52"/>
                <a:gd name="T23" fmla="*/ 26 h 52"/>
                <a:gd name="T24" fmla="*/ 26 w 52"/>
                <a:gd name="T25" fmla="*/ 0 h 52"/>
                <a:gd name="T26" fmla="*/ 26 w 52"/>
                <a:gd name="T27" fmla="*/ 6 h 52"/>
                <a:gd name="T28" fmla="*/ 6 w 52"/>
                <a:gd name="T29" fmla="*/ 26 h 52"/>
                <a:gd name="T30" fmla="*/ 26 w 52"/>
                <a:gd name="T31" fmla="*/ 46 h 52"/>
                <a:gd name="T32" fmla="*/ 26 w 52"/>
                <a:gd name="T3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52">
                  <a:moveTo>
                    <a:pt x="26" y="0"/>
                  </a:move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37" y="46"/>
                    <a:pt x="46" y="37"/>
                    <a:pt x="46" y="26"/>
                  </a:cubicBezTo>
                  <a:cubicBezTo>
                    <a:pt x="46" y="15"/>
                    <a:pt x="3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0"/>
                    <a:pt x="26" y="0"/>
                    <a:pt x="26" y="0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6" y="46"/>
                  </a:cubicBezTo>
                  <a:lnTo>
                    <a:pt x="2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8" name="Freeform 90">
              <a:extLst>
                <a:ext uri="{FF2B5EF4-FFF2-40B4-BE49-F238E27FC236}">
                  <a16:creationId xmlns:a16="http://schemas.microsoft.com/office/drawing/2014/main" id="{19C39511-C36F-4C26-91DD-07456E067B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24408" y="3955437"/>
              <a:ext cx="101486" cy="101486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5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5 h 51"/>
                <a:gd name="T14" fmla="*/ 25 w 51"/>
                <a:gd name="T15" fmla="*/ 5 h 51"/>
                <a:gd name="T16" fmla="*/ 25 w 51"/>
                <a:gd name="T17" fmla="*/ 5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5 h 51"/>
                <a:gd name="T24" fmla="*/ 25 w 51"/>
                <a:gd name="T25" fmla="*/ 0 h 51"/>
                <a:gd name="T26" fmla="*/ 25 w 51"/>
                <a:gd name="T27" fmla="*/ 5 h 51"/>
                <a:gd name="T28" fmla="*/ 6 w 51"/>
                <a:gd name="T29" fmla="*/ 25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1"/>
                    <a:pt x="51" y="25"/>
                  </a:cubicBezTo>
                  <a:cubicBezTo>
                    <a:pt x="51" y="39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5"/>
                  </a:cubicBezTo>
                  <a:cubicBezTo>
                    <a:pt x="45" y="14"/>
                    <a:pt x="36" y="5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14" y="5"/>
                    <a:pt x="6" y="14"/>
                    <a:pt x="6" y="25"/>
                  </a:cubicBezTo>
                  <a:cubicBezTo>
                    <a:pt x="6" y="36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9" name="Freeform 91">
              <a:extLst>
                <a:ext uri="{FF2B5EF4-FFF2-40B4-BE49-F238E27FC236}">
                  <a16:creationId xmlns:a16="http://schemas.microsoft.com/office/drawing/2014/main" id="{9FE7CC69-5349-4A51-B55F-BC56347C8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5840" y="2632703"/>
              <a:ext cx="168763" cy="126572"/>
            </a:xfrm>
            <a:custGeom>
              <a:avLst/>
              <a:gdLst>
                <a:gd name="T0" fmla="*/ 43 w 85"/>
                <a:gd name="T1" fmla="*/ 0 h 64"/>
                <a:gd name="T2" fmla="*/ 0 w 85"/>
                <a:gd name="T3" fmla="*/ 43 h 64"/>
                <a:gd name="T4" fmla="*/ 5 w 85"/>
                <a:gd name="T5" fmla="*/ 63 h 64"/>
                <a:gd name="T6" fmla="*/ 5 w 85"/>
                <a:gd name="T7" fmla="*/ 52 h 64"/>
                <a:gd name="T8" fmla="*/ 7 w 85"/>
                <a:gd name="T9" fmla="*/ 46 h 64"/>
                <a:gd name="T10" fmla="*/ 7 w 85"/>
                <a:gd name="T11" fmla="*/ 43 h 64"/>
                <a:gd name="T12" fmla="*/ 43 w 85"/>
                <a:gd name="T13" fmla="*/ 7 h 64"/>
                <a:gd name="T14" fmla="*/ 78 w 85"/>
                <a:gd name="T15" fmla="*/ 43 h 64"/>
                <a:gd name="T16" fmla="*/ 78 w 85"/>
                <a:gd name="T17" fmla="*/ 47 h 64"/>
                <a:gd name="T18" fmla="*/ 80 w 85"/>
                <a:gd name="T19" fmla="*/ 52 h 64"/>
                <a:gd name="T20" fmla="*/ 80 w 85"/>
                <a:gd name="T21" fmla="*/ 64 h 64"/>
                <a:gd name="T22" fmla="*/ 85 w 85"/>
                <a:gd name="T23" fmla="*/ 43 h 64"/>
                <a:gd name="T24" fmla="*/ 43 w 85"/>
                <a:gd name="T2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64">
                  <a:moveTo>
                    <a:pt x="43" y="0"/>
                  </a:moveTo>
                  <a:cubicBezTo>
                    <a:pt x="19" y="0"/>
                    <a:pt x="0" y="19"/>
                    <a:pt x="0" y="43"/>
                  </a:cubicBezTo>
                  <a:cubicBezTo>
                    <a:pt x="0" y="50"/>
                    <a:pt x="2" y="57"/>
                    <a:pt x="5" y="63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0"/>
                    <a:pt x="6" y="48"/>
                    <a:pt x="7" y="46"/>
                  </a:cubicBezTo>
                  <a:cubicBezTo>
                    <a:pt x="7" y="45"/>
                    <a:pt x="7" y="44"/>
                    <a:pt x="7" y="43"/>
                  </a:cubicBezTo>
                  <a:cubicBezTo>
                    <a:pt x="7" y="23"/>
                    <a:pt x="23" y="7"/>
                    <a:pt x="43" y="7"/>
                  </a:cubicBezTo>
                  <a:cubicBezTo>
                    <a:pt x="62" y="7"/>
                    <a:pt x="78" y="23"/>
                    <a:pt x="78" y="43"/>
                  </a:cubicBezTo>
                  <a:cubicBezTo>
                    <a:pt x="78" y="44"/>
                    <a:pt x="78" y="46"/>
                    <a:pt x="78" y="47"/>
                  </a:cubicBezTo>
                  <a:cubicBezTo>
                    <a:pt x="79" y="48"/>
                    <a:pt x="80" y="50"/>
                    <a:pt x="80" y="52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3" y="58"/>
                    <a:pt x="85" y="50"/>
                    <a:pt x="85" y="43"/>
                  </a:cubicBezTo>
                  <a:cubicBezTo>
                    <a:pt x="85" y="19"/>
                    <a:pt x="66" y="0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0" name="Freeform 92">
              <a:extLst>
                <a:ext uri="{FF2B5EF4-FFF2-40B4-BE49-F238E27FC236}">
                  <a16:creationId xmlns:a16="http://schemas.microsoft.com/office/drawing/2014/main" id="{898669EA-B53E-453C-87BA-E8073C78B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9523" y="2718224"/>
              <a:ext cx="37630" cy="67277"/>
            </a:xfrm>
            <a:custGeom>
              <a:avLst/>
              <a:gdLst>
                <a:gd name="T0" fmla="*/ 1 w 19"/>
                <a:gd name="T1" fmla="*/ 7 h 34"/>
                <a:gd name="T2" fmla="*/ 0 w 19"/>
                <a:gd name="T3" fmla="*/ 9 h 34"/>
                <a:gd name="T4" fmla="*/ 0 w 19"/>
                <a:gd name="T5" fmla="*/ 20 h 34"/>
                <a:gd name="T6" fmla="*/ 0 w 19"/>
                <a:gd name="T7" fmla="*/ 25 h 34"/>
                <a:gd name="T8" fmla="*/ 14 w 19"/>
                <a:gd name="T9" fmla="*/ 34 h 34"/>
                <a:gd name="T10" fmla="*/ 19 w 19"/>
                <a:gd name="T11" fmla="*/ 34 h 34"/>
                <a:gd name="T12" fmla="*/ 19 w 19"/>
                <a:gd name="T13" fmla="*/ 0 h 34"/>
                <a:gd name="T14" fmla="*/ 14 w 19"/>
                <a:gd name="T15" fmla="*/ 0 h 34"/>
                <a:gd name="T16" fmla="*/ 1 w 1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4">
                  <a:moveTo>
                    <a:pt x="1" y="7"/>
                  </a:moveTo>
                  <a:cubicBezTo>
                    <a:pt x="1" y="8"/>
                    <a:pt x="0" y="8"/>
                    <a:pt x="0" y="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0"/>
                    <a:pt x="6" y="34"/>
                    <a:pt x="14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2" y="3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1" name="Freeform 93">
              <a:extLst>
                <a:ext uri="{FF2B5EF4-FFF2-40B4-BE49-F238E27FC236}">
                  <a16:creationId xmlns:a16="http://schemas.microsoft.com/office/drawing/2014/main" id="{3640E992-516C-4A78-B846-BA79D7156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3289" y="2718224"/>
              <a:ext cx="35349" cy="67277"/>
            </a:xfrm>
            <a:custGeom>
              <a:avLst/>
              <a:gdLst>
                <a:gd name="T0" fmla="*/ 18 w 18"/>
                <a:gd name="T1" fmla="*/ 25 h 34"/>
                <a:gd name="T2" fmla="*/ 18 w 18"/>
                <a:gd name="T3" fmla="*/ 20 h 34"/>
                <a:gd name="T4" fmla="*/ 18 w 18"/>
                <a:gd name="T5" fmla="*/ 9 h 34"/>
                <a:gd name="T6" fmla="*/ 18 w 18"/>
                <a:gd name="T7" fmla="*/ 8 h 34"/>
                <a:gd name="T8" fmla="*/ 5 w 18"/>
                <a:gd name="T9" fmla="*/ 0 h 34"/>
                <a:gd name="T10" fmla="*/ 0 w 18"/>
                <a:gd name="T11" fmla="*/ 0 h 34"/>
                <a:gd name="T12" fmla="*/ 0 w 18"/>
                <a:gd name="T13" fmla="*/ 34 h 34"/>
                <a:gd name="T14" fmla="*/ 5 w 18"/>
                <a:gd name="T15" fmla="*/ 34 h 34"/>
                <a:gd name="T16" fmla="*/ 18 w 18"/>
                <a:gd name="T17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34">
                  <a:moveTo>
                    <a:pt x="18" y="25"/>
                  </a:moveTo>
                  <a:cubicBezTo>
                    <a:pt x="18" y="20"/>
                    <a:pt x="18" y="20"/>
                    <a:pt x="18" y="20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8"/>
                    <a:pt x="18" y="8"/>
                  </a:cubicBezTo>
                  <a:cubicBezTo>
                    <a:pt x="18" y="4"/>
                    <a:pt x="12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13" y="34"/>
                    <a:pt x="18" y="30"/>
                    <a:pt x="18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2" name="Freeform 94">
              <a:extLst>
                <a:ext uri="{FF2B5EF4-FFF2-40B4-BE49-F238E27FC236}">
                  <a16:creationId xmlns:a16="http://schemas.microsoft.com/office/drawing/2014/main" id="{7528BA3D-03A2-4D73-B758-D42383ADB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0433" y="4062624"/>
              <a:ext cx="43331" cy="88942"/>
            </a:xfrm>
            <a:custGeom>
              <a:avLst/>
              <a:gdLst>
                <a:gd name="T0" fmla="*/ 0 w 38"/>
                <a:gd name="T1" fmla="*/ 78 h 78"/>
                <a:gd name="T2" fmla="*/ 38 w 38"/>
                <a:gd name="T3" fmla="*/ 32 h 78"/>
                <a:gd name="T4" fmla="*/ 0 w 38"/>
                <a:gd name="T5" fmla="*/ 0 h 78"/>
                <a:gd name="T6" fmla="*/ 0 w 38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78">
                  <a:moveTo>
                    <a:pt x="0" y="78"/>
                  </a:moveTo>
                  <a:lnTo>
                    <a:pt x="38" y="32"/>
                  </a:lnTo>
                  <a:lnTo>
                    <a:pt x="0" y="0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3" name="Freeform 95">
              <a:extLst>
                <a:ext uri="{FF2B5EF4-FFF2-40B4-BE49-F238E27FC236}">
                  <a16:creationId xmlns:a16="http://schemas.microsoft.com/office/drawing/2014/main" id="{387F13A8-4ACC-4D0B-92A9-2E51F7F77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5340" y="4062624"/>
              <a:ext cx="45612" cy="88942"/>
            </a:xfrm>
            <a:custGeom>
              <a:avLst/>
              <a:gdLst>
                <a:gd name="T0" fmla="*/ 40 w 40"/>
                <a:gd name="T1" fmla="*/ 78 h 78"/>
                <a:gd name="T2" fmla="*/ 40 w 40"/>
                <a:gd name="T3" fmla="*/ 0 h 78"/>
                <a:gd name="T4" fmla="*/ 0 w 40"/>
                <a:gd name="T5" fmla="*/ 32 h 78"/>
                <a:gd name="T6" fmla="*/ 40 w 40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78">
                  <a:moveTo>
                    <a:pt x="40" y="78"/>
                  </a:moveTo>
                  <a:lnTo>
                    <a:pt x="40" y="0"/>
                  </a:lnTo>
                  <a:lnTo>
                    <a:pt x="0" y="32"/>
                  </a:lnTo>
                  <a:lnTo>
                    <a:pt x="4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4" name="Freeform 96">
              <a:extLst>
                <a:ext uri="{FF2B5EF4-FFF2-40B4-BE49-F238E27FC236}">
                  <a16:creationId xmlns:a16="http://schemas.microsoft.com/office/drawing/2014/main" id="{F729EAD1-0487-4945-93DF-E4CDDEEBB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0951" y="4153847"/>
              <a:ext cx="0" cy="2281"/>
            </a:xfrm>
            <a:custGeom>
              <a:avLst/>
              <a:gdLst>
                <a:gd name="T0" fmla="*/ 2 h 2"/>
                <a:gd name="T1" fmla="*/ 2 h 2"/>
                <a:gd name="T2" fmla="*/ 0 h 2"/>
                <a:gd name="T3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5" name="Freeform 97">
              <a:extLst>
                <a:ext uri="{FF2B5EF4-FFF2-40B4-BE49-F238E27FC236}">
                  <a16:creationId xmlns:a16="http://schemas.microsoft.com/office/drawing/2014/main" id="{B0D83CC4-D01C-4343-BFF7-F20147CC8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0433" y="4153847"/>
              <a:ext cx="0" cy="2281"/>
            </a:xfrm>
            <a:custGeom>
              <a:avLst/>
              <a:gdLst>
                <a:gd name="T0" fmla="*/ 2 h 2"/>
                <a:gd name="T1" fmla="*/ 2 h 2"/>
                <a:gd name="T2" fmla="*/ 0 h 2"/>
                <a:gd name="T3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6" name="Freeform 98">
              <a:extLst>
                <a:ext uri="{FF2B5EF4-FFF2-40B4-BE49-F238E27FC236}">
                  <a16:creationId xmlns:a16="http://schemas.microsoft.com/office/drawing/2014/main" id="{1FF94A75-5448-48FB-8D47-2BFC9BCB9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1574" y="4100253"/>
              <a:ext cx="144817" cy="55874"/>
            </a:xfrm>
            <a:custGeom>
              <a:avLst/>
              <a:gdLst>
                <a:gd name="T0" fmla="*/ 127 w 127"/>
                <a:gd name="T1" fmla="*/ 49 h 49"/>
                <a:gd name="T2" fmla="*/ 127 w 127"/>
                <a:gd name="T3" fmla="*/ 47 h 49"/>
                <a:gd name="T4" fmla="*/ 89 w 127"/>
                <a:gd name="T5" fmla="*/ 0 h 49"/>
                <a:gd name="T6" fmla="*/ 65 w 127"/>
                <a:gd name="T7" fmla="*/ 21 h 49"/>
                <a:gd name="T8" fmla="*/ 40 w 127"/>
                <a:gd name="T9" fmla="*/ 0 h 49"/>
                <a:gd name="T10" fmla="*/ 0 w 127"/>
                <a:gd name="T11" fmla="*/ 47 h 49"/>
                <a:gd name="T12" fmla="*/ 0 w 127"/>
                <a:gd name="T13" fmla="*/ 49 h 49"/>
                <a:gd name="T14" fmla="*/ 127 w 127"/>
                <a:gd name="T1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49">
                  <a:moveTo>
                    <a:pt x="127" y="49"/>
                  </a:moveTo>
                  <a:lnTo>
                    <a:pt x="127" y="47"/>
                  </a:lnTo>
                  <a:lnTo>
                    <a:pt x="89" y="0"/>
                  </a:lnTo>
                  <a:lnTo>
                    <a:pt x="65" y="21"/>
                  </a:lnTo>
                  <a:lnTo>
                    <a:pt x="40" y="0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127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7" name="Freeform 99">
              <a:extLst>
                <a:ext uri="{FF2B5EF4-FFF2-40B4-BE49-F238E27FC236}">
                  <a16:creationId xmlns:a16="http://schemas.microsoft.com/office/drawing/2014/main" id="{437983D8-95A8-4BC3-9976-C50C77AF0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3854" y="4061483"/>
              <a:ext cx="142536" cy="57014"/>
            </a:xfrm>
            <a:custGeom>
              <a:avLst/>
              <a:gdLst>
                <a:gd name="T0" fmla="*/ 37 w 125"/>
                <a:gd name="T1" fmla="*/ 29 h 50"/>
                <a:gd name="T2" fmla="*/ 38 w 125"/>
                <a:gd name="T3" fmla="*/ 31 h 50"/>
                <a:gd name="T4" fmla="*/ 40 w 125"/>
                <a:gd name="T5" fmla="*/ 33 h 50"/>
                <a:gd name="T6" fmla="*/ 63 w 125"/>
                <a:gd name="T7" fmla="*/ 50 h 50"/>
                <a:gd name="T8" fmla="*/ 83 w 125"/>
                <a:gd name="T9" fmla="*/ 33 h 50"/>
                <a:gd name="T10" fmla="*/ 85 w 125"/>
                <a:gd name="T11" fmla="*/ 31 h 50"/>
                <a:gd name="T12" fmla="*/ 87 w 125"/>
                <a:gd name="T13" fmla="*/ 29 h 50"/>
                <a:gd name="T14" fmla="*/ 125 w 125"/>
                <a:gd name="T15" fmla="*/ 0 h 50"/>
                <a:gd name="T16" fmla="*/ 0 w 125"/>
                <a:gd name="T17" fmla="*/ 0 h 50"/>
                <a:gd name="T18" fmla="*/ 37 w 125"/>
                <a:gd name="T19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50">
                  <a:moveTo>
                    <a:pt x="37" y="29"/>
                  </a:moveTo>
                  <a:lnTo>
                    <a:pt x="38" y="31"/>
                  </a:lnTo>
                  <a:lnTo>
                    <a:pt x="40" y="33"/>
                  </a:lnTo>
                  <a:lnTo>
                    <a:pt x="63" y="50"/>
                  </a:lnTo>
                  <a:lnTo>
                    <a:pt x="83" y="33"/>
                  </a:lnTo>
                  <a:lnTo>
                    <a:pt x="85" y="31"/>
                  </a:lnTo>
                  <a:lnTo>
                    <a:pt x="87" y="29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37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8" name="Freeform 100">
              <a:extLst>
                <a:ext uri="{FF2B5EF4-FFF2-40B4-BE49-F238E27FC236}">
                  <a16:creationId xmlns:a16="http://schemas.microsoft.com/office/drawing/2014/main" id="{64EB8F59-D310-4D65-99FC-99123F4F3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9656" y="2674893"/>
              <a:ext cx="155079" cy="145957"/>
            </a:xfrm>
            <a:custGeom>
              <a:avLst/>
              <a:gdLst>
                <a:gd name="T0" fmla="*/ 13 w 78"/>
                <a:gd name="T1" fmla="*/ 74 h 74"/>
                <a:gd name="T2" fmla="*/ 27 w 78"/>
                <a:gd name="T3" fmla="*/ 61 h 74"/>
                <a:gd name="T4" fmla="*/ 27 w 78"/>
                <a:gd name="T5" fmla="*/ 61 h 74"/>
                <a:gd name="T6" fmla="*/ 27 w 78"/>
                <a:gd name="T7" fmla="*/ 17 h 74"/>
                <a:gd name="T8" fmla="*/ 70 w 78"/>
                <a:gd name="T9" fmla="*/ 17 h 74"/>
                <a:gd name="T10" fmla="*/ 70 w 78"/>
                <a:gd name="T11" fmla="*/ 48 h 74"/>
                <a:gd name="T12" fmla="*/ 65 w 78"/>
                <a:gd name="T13" fmla="*/ 47 h 74"/>
                <a:gd name="T14" fmla="*/ 51 w 78"/>
                <a:gd name="T15" fmla="*/ 61 h 74"/>
                <a:gd name="T16" fmla="*/ 65 w 78"/>
                <a:gd name="T17" fmla="*/ 74 h 74"/>
                <a:gd name="T18" fmla="*/ 78 w 78"/>
                <a:gd name="T19" fmla="*/ 61 h 74"/>
                <a:gd name="T20" fmla="*/ 78 w 78"/>
                <a:gd name="T21" fmla="*/ 61 h 74"/>
                <a:gd name="T22" fmla="*/ 78 w 78"/>
                <a:gd name="T23" fmla="*/ 61 h 74"/>
                <a:gd name="T24" fmla="*/ 78 w 78"/>
                <a:gd name="T25" fmla="*/ 17 h 74"/>
                <a:gd name="T26" fmla="*/ 78 w 78"/>
                <a:gd name="T27" fmla="*/ 0 h 74"/>
                <a:gd name="T28" fmla="*/ 70 w 78"/>
                <a:gd name="T29" fmla="*/ 0 h 74"/>
                <a:gd name="T30" fmla="*/ 27 w 78"/>
                <a:gd name="T31" fmla="*/ 0 h 74"/>
                <a:gd name="T32" fmla="*/ 18 w 78"/>
                <a:gd name="T33" fmla="*/ 0 h 74"/>
                <a:gd name="T34" fmla="*/ 18 w 78"/>
                <a:gd name="T35" fmla="*/ 17 h 74"/>
                <a:gd name="T36" fmla="*/ 18 w 78"/>
                <a:gd name="T37" fmla="*/ 48 h 74"/>
                <a:gd name="T38" fmla="*/ 13 w 78"/>
                <a:gd name="T39" fmla="*/ 47 h 74"/>
                <a:gd name="T40" fmla="*/ 0 w 78"/>
                <a:gd name="T41" fmla="*/ 61 h 74"/>
                <a:gd name="T42" fmla="*/ 13 w 78"/>
                <a:gd name="T4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74">
                  <a:moveTo>
                    <a:pt x="13" y="74"/>
                  </a:moveTo>
                  <a:cubicBezTo>
                    <a:pt x="21" y="74"/>
                    <a:pt x="27" y="68"/>
                    <a:pt x="27" y="61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68" y="48"/>
                    <a:pt x="66" y="47"/>
                    <a:pt x="65" y="47"/>
                  </a:cubicBezTo>
                  <a:cubicBezTo>
                    <a:pt x="57" y="47"/>
                    <a:pt x="51" y="53"/>
                    <a:pt x="51" y="61"/>
                  </a:cubicBezTo>
                  <a:cubicBezTo>
                    <a:pt x="51" y="68"/>
                    <a:pt x="57" y="74"/>
                    <a:pt x="65" y="74"/>
                  </a:cubicBezTo>
                  <a:cubicBezTo>
                    <a:pt x="72" y="74"/>
                    <a:pt x="78" y="68"/>
                    <a:pt x="78" y="61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7" y="48"/>
                    <a:pt x="15" y="47"/>
                    <a:pt x="13" y="47"/>
                  </a:cubicBezTo>
                  <a:cubicBezTo>
                    <a:pt x="6" y="47"/>
                    <a:pt x="0" y="53"/>
                    <a:pt x="0" y="61"/>
                  </a:cubicBezTo>
                  <a:cubicBezTo>
                    <a:pt x="0" y="68"/>
                    <a:pt x="6" y="74"/>
                    <a:pt x="13" y="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19" name="Freeform 101">
              <a:extLst>
                <a:ext uri="{FF2B5EF4-FFF2-40B4-BE49-F238E27FC236}">
                  <a16:creationId xmlns:a16="http://schemas.microsoft.com/office/drawing/2014/main" id="{4654F20A-7615-4A44-97F0-7A4496097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433" y="3148113"/>
              <a:ext cx="76399" cy="129993"/>
            </a:xfrm>
            <a:custGeom>
              <a:avLst/>
              <a:gdLst>
                <a:gd name="T0" fmla="*/ 0 w 39"/>
                <a:gd name="T1" fmla="*/ 46 h 66"/>
                <a:gd name="T2" fmla="*/ 0 w 39"/>
                <a:gd name="T3" fmla="*/ 55 h 66"/>
                <a:gd name="T4" fmla="*/ 11 w 39"/>
                <a:gd name="T5" fmla="*/ 66 h 66"/>
                <a:gd name="T6" fmla="*/ 27 w 39"/>
                <a:gd name="T7" fmla="*/ 66 h 66"/>
                <a:gd name="T8" fmla="*/ 39 w 39"/>
                <a:gd name="T9" fmla="*/ 55 h 66"/>
                <a:gd name="T10" fmla="*/ 39 w 39"/>
                <a:gd name="T11" fmla="*/ 46 h 66"/>
                <a:gd name="T12" fmla="*/ 25 w 39"/>
                <a:gd name="T13" fmla="*/ 46 h 66"/>
                <a:gd name="T14" fmla="*/ 25 w 39"/>
                <a:gd name="T15" fmla="*/ 38 h 66"/>
                <a:gd name="T16" fmla="*/ 39 w 39"/>
                <a:gd name="T17" fmla="*/ 38 h 66"/>
                <a:gd name="T18" fmla="*/ 39 w 39"/>
                <a:gd name="T19" fmla="*/ 25 h 66"/>
                <a:gd name="T20" fmla="*/ 25 w 39"/>
                <a:gd name="T21" fmla="*/ 25 h 66"/>
                <a:gd name="T22" fmla="*/ 25 w 39"/>
                <a:gd name="T23" fmla="*/ 17 h 66"/>
                <a:gd name="T24" fmla="*/ 39 w 39"/>
                <a:gd name="T25" fmla="*/ 17 h 66"/>
                <a:gd name="T26" fmla="*/ 39 w 39"/>
                <a:gd name="T27" fmla="*/ 11 h 66"/>
                <a:gd name="T28" fmla="*/ 27 w 39"/>
                <a:gd name="T29" fmla="*/ 0 h 66"/>
                <a:gd name="T30" fmla="*/ 11 w 39"/>
                <a:gd name="T31" fmla="*/ 0 h 66"/>
                <a:gd name="T32" fmla="*/ 0 w 39"/>
                <a:gd name="T33" fmla="*/ 11 h 66"/>
                <a:gd name="T34" fmla="*/ 0 w 39"/>
                <a:gd name="T35" fmla="*/ 17 h 66"/>
                <a:gd name="T36" fmla="*/ 14 w 39"/>
                <a:gd name="T37" fmla="*/ 17 h 66"/>
                <a:gd name="T38" fmla="*/ 14 w 39"/>
                <a:gd name="T39" fmla="*/ 25 h 66"/>
                <a:gd name="T40" fmla="*/ 0 w 39"/>
                <a:gd name="T41" fmla="*/ 25 h 66"/>
                <a:gd name="T42" fmla="*/ 0 w 39"/>
                <a:gd name="T43" fmla="*/ 38 h 66"/>
                <a:gd name="T44" fmla="*/ 14 w 39"/>
                <a:gd name="T45" fmla="*/ 38 h 66"/>
                <a:gd name="T46" fmla="*/ 14 w 39"/>
                <a:gd name="T47" fmla="*/ 46 h 66"/>
                <a:gd name="T48" fmla="*/ 0 w 39"/>
                <a:gd name="T49" fmla="*/ 4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66">
                  <a:moveTo>
                    <a:pt x="0" y="46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61"/>
                    <a:pt x="5" y="66"/>
                    <a:pt x="11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34" y="66"/>
                    <a:pt x="39" y="61"/>
                    <a:pt x="39" y="55"/>
                  </a:cubicBezTo>
                  <a:cubicBezTo>
                    <a:pt x="39" y="46"/>
                    <a:pt x="39" y="46"/>
                    <a:pt x="3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9" y="5"/>
                    <a:pt x="34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46"/>
                    <a:pt x="14" y="46"/>
                    <a:pt x="14" y="46"/>
                  </a:cubicBez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0" name="Freeform 102">
              <a:extLst>
                <a:ext uri="{FF2B5EF4-FFF2-40B4-BE49-F238E27FC236}">
                  <a16:creationId xmlns:a16="http://schemas.microsoft.com/office/drawing/2014/main" id="{6526B4CF-3ED3-4C1F-990B-A89BF4485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9487" y="3264422"/>
              <a:ext cx="123151" cy="80960"/>
            </a:xfrm>
            <a:custGeom>
              <a:avLst/>
              <a:gdLst>
                <a:gd name="T0" fmla="*/ 0 w 62"/>
                <a:gd name="T1" fmla="*/ 2 h 41"/>
                <a:gd name="T2" fmla="*/ 20 w 62"/>
                <a:gd name="T3" fmla="*/ 19 h 41"/>
                <a:gd name="T4" fmla="*/ 27 w 62"/>
                <a:gd name="T5" fmla="*/ 19 h 41"/>
                <a:gd name="T6" fmla="*/ 27 w 62"/>
                <a:gd name="T7" fmla="*/ 32 h 41"/>
                <a:gd name="T8" fmla="*/ 19 w 62"/>
                <a:gd name="T9" fmla="*/ 32 h 41"/>
                <a:gd name="T10" fmla="*/ 19 w 62"/>
                <a:gd name="T11" fmla="*/ 41 h 41"/>
                <a:gd name="T12" fmla="*/ 43 w 62"/>
                <a:gd name="T13" fmla="*/ 41 h 41"/>
                <a:gd name="T14" fmla="*/ 43 w 62"/>
                <a:gd name="T15" fmla="*/ 32 h 41"/>
                <a:gd name="T16" fmla="*/ 35 w 62"/>
                <a:gd name="T17" fmla="*/ 32 h 41"/>
                <a:gd name="T18" fmla="*/ 35 w 62"/>
                <a:gd name="T19" fmla="*/ 19 h 41"/>
                <a:gd name="T20" fmla="*/ 42 w 62"/>
                <a:gd name="T21" fmla="*/ 19 h 41"/>
                <a:gd name="T22" fmla="*/ 62 w 62"/>
                <a:gd name="T23" fmla="*/ 2 h 41"/>
                <a:gd name="T24" fmla="*/ 54 w 62"/>
                <a:gd name="T25" fmla="*/ 0 h 41"/>
                <a:gd name="T26" fmla="*/ 42 w 62"/>
                <a:gd name="T27" fmla="*/ 11 h 41"/>
                <a:gd name="T28" fmla="*/ 20 w 62"/>
                <a:gd name="T29" fmla="*/ 11 h 41"/>
                <a:gd name="T30" fmla="*/ 8 w 62"/>
                <a:gd name="T31" fmla="*/ 0 h 41"/>
                <a:gd name="T32" fmla="*/ 0 w 62"/>
                <a:gd name="T33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" h="41">
                  <a:moveTo>
                    <a:pt x="0" y="2"/>
                  </a:moveTo>
                  <a:cubicBezTo>
                    <a:pt x="2" y="12"/>
                    <a:pt x="11" y="19"/>
                    <a:pt x="20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43" y="41"/>
                    <a:pt x="43" y="41"/>
                    <a:pt x="43" y="41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2" y="19"/>
                    <a:pt x="60" y="10"/>
                    <a:pt x="62" y="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3" y="5"/>
                    <a:pt x="48" y="11"/>
                    <a:pt x="42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5" y="11"/>
                    <a:pt x="9" y="6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1" name="Freeform 103">
              <a:extLst>
                <a:ext uri="{FF2B5EF4-FFF2-40B4-BE49-F238E27FC236}">
                  <a16:creationId xmlns:a16="http://schemas.microsoft.com/office/drawing/2014/main" id="{0A04F9AA-01DA-429B-B7B6-1AC482623D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01120" y="4304365"/>
              <a:ext cx="147097" cy="136835"/>
            </a:xfrm>
            <a:custGeom>
              <a:avLst/>
              <a:gdLst>
                <a:gd name="T0" fmla="*/ 70 w 74"/>
                <a:gd name="T1" fmla="*/ 69 h 69"/>
                <a:gd name="T2" fmla="*/ 70 w 74"/>
                <a:gd name="T3" fmla="*/ 64 h 69"/>
                <a:gd name="T4" fmla="*/ 74 w 74"/>
                <a:gd name="T5" fmla="*/ 10 h 69"/>
                <a:gd name="T6" fmla="*/ 65 w 74"/>
                <a:gd name="T7" fmla="*/ 18 h 69"/>
                <a:gd name="T8" fmla="*/ 65 w 74"/>
                <a:gd name="T9" fmla="*/ 27 h 69"/>
                <a:gd name="T10" fmla="*/ 65 w 74"/>
                <a:gd name="T11" fmla="*/ 33 h 69"/>
                <a:gd name="T12" fmla="*/ 65 w 74"/>
                <a:gd name="T13" fmla="*/ 41 h 69"/>
                <a:gd name="T14" fmla="*/ 32 w 74"/>
                <a:gd name="T15" fmla="*/ 3 h 69"/>
                <a:gd name="T16" fmla="*/ 31 w 74"/>
                <a:gd name="T17" fmla="*/ 4 h 69"/>
                <a:gd name="T18" fmla="*/ 31 w 74"/>
                <a:gd name="T19" fmla="*/ 64 h 69"/>
                <a:gd name="T20" fmla="*/ 61 w 74"/>
                <a:gd name="T21" fmla="*/ 64 h 69"/>
                <a:gd name="T22" fmla="*/ 65 w 74"/>
                <a:gd name="T23" fmla="*/ 69 h 69"/>
                <a:gd name="T24" fmla="*/ 61 w 74"/>
                <a:gd name="T25" fmla="*/ 37 h 69"/>
                <a:gd name="T26" fmla="*/ 65 w 74"/>
                <a:gd name="T27" fmla="*/ 27 h 69"/>
                <a:gd name="T28" fmla="*/ 61 w 74"/>
                <a:gd name="T29" fmla="*/ 23 h 69"/>
                <a:gd name="T30" fmla="*/ 65 w 74"/>
                <a:gd name="T31" fmla="*/ 10 h 69"/>
                <a:gd name="T32" fmla="*/ 31 w 74"/>
                <a:gd name="T33" fmla="*/ 17 h 69"/>
                <a:gd name="T34" fmla="*/ 53 w 74"/>
                <a:gd name="T35" fmla="*/ 57 h 69"/>
                <a:gd name="T36" fmla="*/ 31 w 74"/>
                <a:gd name="T37" fmla="*/ 57 h 69"/>
                <a:gd name="T38" fmla="*/ 65 w 74"/>
                <a:gd name="T39" fmla="*/ 33 h 69"/>
                <a:gd name="T40" fmla="*/ 31 w 74"/>
                <a:gd name="T41" fmla="*/ 2 h 69"/>
                <a:gd name="T42" fmla="*/ 16 w 74"/>
                <a:gd name="T43" fmla="*/ 10 h 69"/>
                <a:gd name="T44" fmla="*/ 0 w 74"/>
                <a:gd name="T45" fmla="*/ 3 h 69"/>
                <a:gd name="T46" fmla="*/ 10 w 74"/>
                <a:gd name="T47" fmla="*/ 10 h 69"/>
                <a:gd name="T48" fmla="*/ 1 w 74"/>
                <a:gd name="T49" fmla="*/ 64 h 69"/>
                <a:gd name="T50" fmla="*/ 7 w 74"/>
                <a:gd name="T51" fmla="*/ 64 h 69"/>
                <a:gd name="T52" fmla="*/ 16 w 74"/>
                <a:gd name="T53" fmla="*/ 69 h 69"/>
                <a:gd name="T54" fmla="*/ 16 w 74"/>
                <a:gd name="T55" fmla="*/ 64 h 69"/>
                <a:gd name="T56" fmla="*/ 31 w 74"/>
                <a:gd name="T57" fmla="*/ 57 h 69"/>
                <a:gd name="T58" fmla="*/ 8 w 74"/>
                <a:gd name="T59" fmla="*/ 17 h 69"/>
                <a:gd name="T60" fmla="*/ 31 w 74"/>
                <a:gd name="T61" fmla="*/ 10 h 69"/>
                <a:gd name="T62" fmla="*/ 23 w 74"/>
                <a:gd name="T63" fmla="*/ 10 h 69"/>
                <a:gd name="T64" fmla="*/ 31 w 74"/>
                <a:gd name="T65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" h="69">
                  <a:moveTo>
                    <a:pt x="65" y="69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4" y="10"/>
                    <a:pt x="74" y="10"/>
                    <a:pt x="74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8"/>
                    <a:pt x="65" y="18"/>
                    <a:pt x="65" y="18"/>
                  </a:cubicBezTo>
                  <a:cubicBezTo>
                    <a:pt x="67" y="18"/>
                    <a:pt x="69" y="20"/>
                    <a:pt x="69" y="23"/>
                  </a:cubicBezTo>
                  <a:cubicBezTo>
                    <a:pt x="69" y="25"/>
                    <a:pt x="67" y="27"/>
                    <a:pt x="65" y="27"/>
                  </a:cubicBezTo>
                  <a:cubicBezTo>
                    <a:pt x="65" y="33"/>
                    <a:pt x="65" y="33"/>
                    <a:pt x="65" y="33"/>
                  </a:cubicBezTo>
                  <a:cubicBezTo>
                    <a:pt x="65" y="33"/>
                    <a:pt x="65" y="33"/>
                    <a:pt x="65" y="33"/>
                  </a:cubicBezTo>
                  <a:cubicBezTo>
                    <a:pt x="67" y="33"/>
                    <a:pt x="69" y="35"/>
                    <a:pt x="69" y="37"/>
                  </a:cubicBezTo>
                  <a:cubicBezTo>
                    <a:pt x="69" y="39"/>
                    <a:pt x="67" y="41"/>
                    <a:pt x="65" y="41"/>
                  </a:cubicBezTo>
                  <a:lnTo>
                    <a:pt x="65" y="69"/>
                  </a:lnTo>
                  <a:close/>
                  <a:moveTo>
                    <a:pt x="32" y="3"/>
                  </a:moveTo>
                  <a:cubicBezTo>
                    <a:pt x="31" y="2"/>
                    <a:pt x="31" y="2"/>
                    <a:pt x="31" y="2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2" y="3"/>
                    <a:pt x="32" y="3"/>
                    <a:pt x="32" y="3"/>
                  </a:cubicBezTo>
                  <a:close/>
                  <a:moveTo>
                    <a:pt x="31" y="64"/>
                  </a:moveTo>
                  <a:cubicBezTo>
                    <a:pt x="61" y="64"/>
                    <a:pt x="61" y="64"/>
                    <a:pt x="61" y="64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9"/>
                    <a:pt x="61" y="69"/>
                    <a:pt x="61" y="69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63" y="41"/>
                    <a:pt x="61" y="39"/>
                    <a:pt x="61" y="37"/>
                  </a:cubicBezTo>
                  <a:cubicBezTo>
                    <a:pt x="61" y="35"/>
                    <a:pt x="63" y="33"/>
                    <a:pt x="65" y="33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3" y="27"/>
                    <a:pt x="61" y="25"/>
                    <a:pt x="61" y="23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61" y="20"/>
                    <a:pt x="63" y="18"/>
                    <a:pt x="65" y="18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31" y="57"/>
                    <a:pt x="31" y="57"/>
                    <a:pt x="31" y="57"/>
                  </a:cubicBezTo>
                  <a:cubicBezTo>
                    <a:pt x="31" y="64"/>
                    <a:pt x="31" y="64"/>
                    <a:pt x="31" y="64"/>
                  </a:cubicBezTo>
                  <a:close/>
                  <a:moveTo>
                    <a:pt x="65" y="33"/>
                  </a:moveTo>
                  <a:cubicBezTo>
                    <a:pt x="65" y="33"/>
                    <a:pt x="65" y="33"/>
                    <a:pt x="65" y="33"/>
                  </a:cubicBezTo>
                  <a:moveTo>
                    <a:pt x="31" y="2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31" y="57"/>
                    <a:pt x="31" y="57"/>
                    <a:pt x="31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31" y="4"/>
                    <a:pt x="31" y="4"/>
                    <a:pt x="31" y="4"/>
                  </a:cubicBezTo>
                  <a:lnTo>
                    <a:pt x="3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2" name="Oval 104">
              <a:extLst>
                <a:ext uri="{FF2B5EF4-FFF2-40B4-BE49-F238E27FC236}">
                  <a16:creationId xmlns:a16="http://schemas.microsoft.com/office/drawing/2014/main" id="{2B791B45-198D-4A10-96D8-6A4317BBE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149" y="2696559"/>
              <a:ext cx="39910" cy="3877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3" name="Freeform 105">
              <a:extLst>
                <a:ext uri="{FF2B5EF4-FFF2-40B4-BE49-F238E27FC236}">
                  <a16:creationId xmlns:a16="http://schemas.microsoft.com/office/drawing/2014/main" id="{6C7C903A-70D6-4EC2-9D45-098BFE194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5782" y="2743311"/>
              <a:ext cx="93504" cy="142536"/>
            </a:xfrm>
            <a:custGeom>
              <a:avLst/>
              <a:gdLst>
                <a:gd name="T0" fmla="*/ 14 w 82"/>
                <a:gd name="T1" fmla="*/ 23 h 125"/>
                <a:gd name="T2" fmla="*/ 19 w 82"/>
                <a:gd name="T3" fmla="*/ 23 h 125"/>
                <a:gd name="T4" fmla="*/ 19 w 82"/>
                <a:gd name="T5" fmla="*/ 65 h 125"/>
                <a:gd name="T6" fmla="*/ 19 w 82"/>
                <a:gd name="T7" fmla="*/ 65 h 125"/>
                <a:gd name="T8" fmla="*/ 19 w 82"/>
                <a:gd name="T9" fmla="*/ 125 h 125"/>
                <a:gd name="T10" fmla="*/ 38 w 82"/>
                <a:gd name="T11" fmla="*/ 125 h 125"/>
                <a:gd name="T12" fmla="*/ 38 w 82"/>
                <a:gd name="T13" fmla="*/ 59 h 125"/>
                <a:gd name="T14" fmla="*/ 45 w 82"/>
                <a:gd name="T15" fmla="*/ 59 h 125"/>
                <a:gd name="T16" fmla="*/ 45 w 82"/>
                <a:gd name="T17" fmla="*/ 125 h 125"/>
                <a:gd name="T18" fmla="*/ 64 w 82"/>
                <a:gd name="T19" fmla="*/ 125 h 125"/>
                <a:gd name="T20" fmla="*/ 64 w 82"/>
                <a:gd name="T21" fmla="*/ 59 h 125"/>
                <a:gd name="T22" fmla="*/ 64 w 82"/>
                <a:gd name="T23" fmla="*/ 59 h 125"/>
                <a:gd name="T24" fmla="*/ 64 w 82"/>
                <a:gd name="T25" fmla="*/ 23 h 125"/>
                <a:gd name="T26" fmla="*/ 69 w 82"/>
                <a:gd name="T27" fmla="*/ 23 h 125"/>
                <a:gd name="T28" fmla="*/ 69 w 82"/>
                <a:gd name="T29" fmla="*/ 59 h 125"/>
                <a:gd name="T30" fmla="*/ 82 w 82"/>
                <a:gd name="T31" fmla="*/ 59 h 125"/>
                <a:gd name="T32" fmla="*/ 82 w 82"/>
                <a:gd name="T33" fmla="*/ 0 h 125"/>
                <a:gd name="T34" fmla="*/ 0 w 82"/>
                <a:gd name="T35" fmla="*/ 0 h 125"/>
                <a:gd name="T36" fmla="*/ 0 w 82"/>
                <a:gd name="T37" fmla="*/ 59 h 125"/>
                <a:gd name="T38" fmla="*/ 14 w 82"/>
                <a:gd name="T39" fmla="*/ 59 h 125"/>
                <a:gd name="T40" fmla="*/ 14 w 82"/>
                <a:gd name="T41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125">
                  <a:moveTo>
                    <a:pt x="14" y="23"/>
                  </a:moveTo>
                  <a:lnTo>
                    <a:pt x="19" y="23"/>
                  </a:lnTo>
                  <a:lnTo>
                    <a:pt x="19" y="65"/>
                  </a:lnTo>
                  <a:lnTo>
                    <a:pt x="19" y="6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38" y="59"/>
                  </a:lnTo>
                  <a:lnTo>
                    <a:pt x="45" y="59"/>
                  </a:lnTo>
                  <a:lnTo>
                    <a:pt x="45" y="125"/>
                  </a:lnTo>
                  <a:lnTo>
                    <a:pt x="64" y="125"/>
                  </a:lnTo>
                  <a:lnTo>
                    <a:pt x="64" y="59"/>
                  </a:lnTo>
                  <a:lnTo>
                    <a:pt x="64" y="59"/>
                  </a:lnTo>
                  <a:lnTo>
                    <a:pt x="64" y="23"/>
                  </a:lnTo>
                  <a:lnTo>
                    <a:pt x="69" y="23"/>
                  </a:lnTo>
                  <a:lnTo>
                    <a:pt x="69" y="59"/>
                  </a:lnTo>
                  <a:lnTo>
                    <a:pt x="82" y="59"/>
                  </a:lnTo>
                  <a:lnTo>
                    <a:pt x="82" y="0"/>
                  </a:lnTo>
                  <a:lnTo>
                    <a:pt x="0" y="0"/>
                  </a:lnTo>
                  <a:lnTo>
                    <a:pt x="0" y="59"/>
                  </a:lnTo>
                  <a:lnTo>
                    <a:pt x="14" y="59"/>
                  </a:lnTo>
                  <a:lnTo>
                    <a:pt x="14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4" name="Oval 106">
              <a:extLst>
                <a:ext uri="{FF2B5EF4-FFF2-40B4-BE49-F238E27FC236}">
                  <a16:creationId xmlns:a16="http://schemas.microsoft.com/office/drawing/2014/main" id="{51A9FC6D-2737-4E25-B9BB-956283E00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0336" y="2696559"/>
              <a:ext cx="37630" cy="3877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5" name="Freeform 107">
              <a:extLst>
                <a:ext uri="{FF2B5EF4-FFF2-40B4-BE49-F238E27FC236}">
                  <a16:creationId xmlns:a16="http://schemas.microsoft.com/office/drawing/2014/main" id="{118B7AC6-4557-4A04-BB22-74C7DD973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4987" y="2743311"/>
              <a:ext cx="106047" cy="142536"/>
            </a:xfrm>
            <a:custGeom>
              <a:avLst/>
              <a:gdLst>
                <a:gd name="T0" fmla="*/ 81 w 93"/>
                <a:gd name="T1" fmla="*/ 59 h 125"/>
                <a:gd name="T2" fmla="*/ 93 w 93"/>
                <a:gd name="T3" fmla="*/ 59 h 125"/>
                <a:gd name="T4" fmla="*/ 78 w 93"/>
                <a:gd name="T5" fmla="*/ 0 h 125"/>
                <a:gd name="T6" fmla="*/ 17 w 93"/>
                <a:gd name="T7" fmla="*/ 0 h 125"/>
                <a:gd name="T8" fmla="*/ 0 w 93"/>
                <a:gd name="T9" fmla="*/ 59 h 125"/>
                <a:gd name="T10" fmla="*/ 14 w 93"/>
                <a:gd name="T11" fmla="*/ 59 h 125"/>
                <a:gd name="T12" fmla="*/ 24 w 93"/>
                <a:gd name="T13" fmla="*/ 23 h 125"/>
                <a:gd name="T14" fmla="*/ 28 w 93"/>
                <a:gd name="T15" fmla="*/ 23 h 125"/>
                <a:gd name="T16" fmla="*/ 10 w 93"/>
                <a:gd name="T17" fmla="*/ 89 h 125"/>
                <a:gd name="T18" fmla="*/ 24 w 93"/>
                <a:gd name="T19" fmla="*/ 89 h 125"/>
                <a:gd name="T20" fmla="*/ 24 w 93"/>
                <a:gd name="T21" fmla="*/ 125 h 125"/>
                <a:gd name="T22" fmla="*/ 45 w 93"/>
                <a:gd name="T23" fmla="*/ 125 h 125"/>
                <a:gd name="T24" fmla="*/ 45 w 93"/>
                <a:gd name="T25" fmla="*/ 89 h 125"/>
                <a:gd name="T26" fmla="*/ 50 w 93"/>
                <a:gd name="T27" fmla="*/ 89 h 125"/>
                <a:gd name="T28" fmla="*/ 50 w 93"/>
                <a:gd name="T29" fmla="*/ 125 h 125"/>
                <a:gd name="T30" fmla="*/ 69 w 93"/>
                <a:gd name="T31" fmla="*/ 125 h 125"/>
                <a:gd name="T32" fmla="*/ 69 w 93"/>
                <a:gd name="T33" fmla="*/ 89 h 125"/>
                <a:gd name="T34" fmla="*/ 85 w 93"/>
                <a:gd name="T35" fmla="*/ 89 h 125"/>
                <a:gd name="T36" fmla="*/ 66 w 93"/>
                <a:gd name="T37" fmla="*/ 23 h 125"/>
                <a:gd name="T38" fmla="*/ 71 w 93"/>
                <a:gd name="T39" fmla="*/ 23 h 125"/>
                <a:gd name="T40" fmla="*/ 81 w 93"/>
                <a:gd name="T41" fmla="*/ 5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3" h="125">
                  <a:moveTo>
                    <a:pt x="81" y="59"/>
                  </a:moveTo>
                  <a:lnTo>
                    <a:pt x="93" y="59"/>
                  </a:lnTo>
                  <a:lnTo>
                    <a:pt x="78" y="0"/>
                  </a:lnTo>
                  <a:lnTo>
                    <a:pt x="17" y="0"/>
                  </a:lnTo>
                  <a:lnTo>
                    <a:pt x="0" y="59"/>
                  </a:lnTo>
                  <a:lnTo>
                    <a:pt x="14" y="59"/>
                  </a:lnTo>
                  <a:lnTo>
                    <a:pt x="24" y="23"/>
                  </a:lnTo>
                  <a:lnTo>
                    <a:pt x="28" y="23"/>
                  </a:lnTo>
                  <a:lnTo>
                    <a:pt x="10" y="89"/>
                  </a:lnTo>
                  <a:lnTo>
                    <a:pt x="24" y="89"/>
                  </a:lnTo>
                  <a:lnTo>
                    <a:pt x="24" y="125"/>
                  </a:lnTo>
                  <a:lnTo>
                    <a:pt x="45" y="125"/>
                  </a:lnTo>
                  <a:lnTo>
                    <a:pt x="45" y="89"/>
                  </a:lnTo>
                  <a:lnTo>
                    <a:pt x="50" y="89"/>
                  </a:lnTo>
                  <a:lnTo>
                    <a:pt x="50" y="125"/>
                  </a:lnTo>
                  <a:lnTo>
                    <a:pt x="69" y="125"/>
                  </a:lnTo>
                  <a:lnTo>
                    <a:pt x="69" y="89"/>
                  </a:lnTo>
                  <a:lnTo>
                    <a:pt x="85" y="89"/>
                  </a:lnTo>
                  <a:lnTo>
                    <a:pt x="66" y="23"/>
                  </a:lnTo>
                  <a:lnTo>
                    <a:pt x="71" y="23"/>
                  </a:lnTo>
                  <a:lnTo>
                    <a:pt x="81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6" name="Freeform 108">
              <a:extLst>
                <a:ext uri="{FF2B5EF4-FFF2-40B4-BE49-F238E27FC236}">
                  <a16:creationId xmlns:a16="http://schemas.microsoft.com/office/drawing/2014/main" id="{BB251DA8-7D7C-4A5E-B653-17CDAB97CA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22577" y="4674958"/>
              <a:ext cx="149378" cy="182446"/>
            </a:xfrm>
            <a:custGeom>
              <a:avLst/>
              <a:gdLst>
                <a:gd name="T0" fmla="*/ 52 w 75"/>
                <a:gd name="T1" fmla="*/ 84 h 92"/>
                <a:gd name="T2" fmla="*/ 75 w 75"/>
                <a:gd name="T3" fmla="*/ 92 h 92"/>
                <a:gd name="T4" fmla="*/ 52 w 75"/>
                <a:gd name="T5" fmla="*/ 52 h 92"/>
                <a:gd name="T6" fmla="*/ 47 w 75"/>
                <a:gd name="T7" fmla="*/ 45 h 92"/>
                <a:gd name="T8" fmla="*/ 43 w 75"/>
                <a:gd name="T9" fmla="*/ 63 h 92"/>
                <a:gd name="T10" fmla="*/ 45 w 75"/>
                <a:gd name="T11" fmla="*/ 69 h 92"/>
                <a:gd name="T12" fmla="*/ 43 w 75"/>
                <a:gd name="T13" fmla="*/ 67 h 92"/>
                <a:gd name="T14" fmla="*/ 46 w 75"/>
                <a:gd name="T15" fmla="*/ 78 h 92"/>
                <a:gd name="T16" fmla="*/ 43 w 75"/>
                <a:gd name="T17" fmla="*/ 84 h 92"/>
                <a:gd name="T18" fmla="*/ 43 w 75"/>
                <a:gd name="T19" fmla="*/ 84 h 92"/>
                <a:gd name="T20" fmla="*/ 37 w 75"/>
                <a:gd name="T21" fmla="*/ 78 h 92"/>
                <a:gd name="T22" fmla="*/ 43 w 75"/>
                <a:gd name="T23" fmla="*/ 24 h 92"/>
                <a:gd name="T24" fmla="*/ 40 w 75"/>
                <a:gd name="T25" fmla="*/ 14 h 92"/>
                <a:gd name="T26" fmla="*/ 37 w 75"/>
                <a:gd name="T27" fmla="*/ 27 h 92"/>
                <a:gd name="T28" fmla="*/ 37 w 75"/>
                <a:gd name="T29" fmla="*/ 45 h 92"/>
                <a:gd name="T30" fmla="*/ 41 w 75"/>
                <a:gd name="T31" fmla="*/ 52 h 92"/>
                <a:gd name="T32" fmla="*/ 37 w 75"/>
                <a:gd name="T33" fmla="*/ 62 h 92"/>
                <a:gd name="T34" fmla="*/ 43 w 75"/>
                <a:gd name="T35" fmla="*/ 74 h 92"/>
                <a:gd name="T36" fmla="*/ 41 w 75"/>
                <a:gd name="T37" fmla="*/ 65 h 92"/>
                <a:gd name="T38" fmla="*/ 43 w 75"/>
                <a:gd name="T39" fmla="*/ 24 h 92"/>
                <a:gd name="T40" fmla="*/ 37 w 75"/>
                <a:gd name="T41" fmla="*/ 84 h 92"/>
                <a:gd name="T42" fmla="*/ 37 w 75"/>
                <a:gd name="T43" fmla="*/ 78 h 92"/>
                <a:gd name="T44" fmla="*/ 37 w 75"/>
                <a:gd name="T45" fmla="*/ 78 h 92"/>
                <a:gd name="T46" fmla="*/ 32 w 75"/>
                <a:gd name="T47" fmla="*/ 84 h 92"/>
                <a:gd name="T48" fmla="*/ 37 w 75"/>
                <a:gd name="T49" fmla="*/ 0 h 92"/>
                <a:gd name="T50" fmla="*/ 34 w 75"/>
                <a:gd name="T51" fmla="*/ 14 h 92"/>
                <a:gd name="T52" fmla="*/ 32 w 75"/>
                <a:gd name="T53" fmla="*/ 63 h 92"/>
                <a:gd name="T54" fmla="*/ 32 w 75"/>
                <a:gd name="T55" fmla="*/ 67 h 92"/>
                <a:gd name="T56" fmla="*/ 37 w 75"/>
                <a:gd name="T57" fmla="*/ 69 h 92"/>
                <a:gd name="T58" fmla="*/ 37 w 75"/>
                <a:gd name="T59" fmla="*/ 62 h 92"/>
                <a:gd name="T60" fmla="*/ 33 w 75"/>
                <a:gd name="T61" fmla="*/ 58 h 92"/>
                <a:gd name="T62" fmla="*/ 37 w 75"/>
                <a:gd name="T63" fmla="*/ 52 h 92"/>
                <a:gd name="T64" fmla="*/ 37 w 75"/>
                <a:gd name="T65" fmla="*/ 52 h 92"/>
                <a:gd name="T66" fmla="*/ 37 w 75"/>
                <a:gd name="T67" fmla="*/ 45 h 92"/>
                <a:gd name="T68" fmla="*/ 37 w 75"/>
                <a:gd name="T69" fmla="*/ 27 h 92"/>
                <a:gd name="T70" fmla="*/ 37 w 75"/>
                <a:gd name="T71" fmla="*/ 27 h 92"/>
                <a:gd name="T72" fmla="*/ 0 w 75"/>
                <a:gd name="T73" fmla="*/ 92 h 92"/>
                <a:gd name="T74" fmla="*/ 23 w 75"/>
                <a:gd name="T75" fmla="*/ 84 h 92"/>
                <a:gd name="T76" fmla="*/ 32 w 75"/>
                <a:gd name="T77" fmla="*/ 78 h 92"/>
                <a:gd name="T78" fmla="*/ 32 w 75"/>
                <a:gd name="T79" fmla="*/ 74 h 92"/>
                <a:gd name="T80" fmla="*/ 30 w 75"/>
                <a:gd name="T81" fmla="*/ 69 h 92"/>
                <a:gd name="T82" fmla="*/ 32 w 75"/>
                <a:gd name="T83" fmla="*/ 63 h 92"/>
                <a:gd name="T84" fmla="*/ 32 w 75"/>
                <a:gd name="T85" fmla="*/ 24 h 92"/>
                <a:gd name="T86" fmla="*/ 23 w 75"/>
                <a:gd name="T87" fmla="*/ 45 h 92"/>
                <a:gd name="T88" fmla="*/ 25 w 75"/>
                <a:gd name="T89" fmla="*/ 5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" h="92">
                  <a:moveTo>
                    <a:pt x="43" y="84"/>
                  </a:moveTo>
                  <a:cubicBezTo>
                    <a:pt x="52" y="84"/>
                    <a:pt x="52" y="84"/>
                    <a:pt x="52" y="84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75" y="92"/>
                    <a:pt x="75" y="92"/>
                    <a:pt x="75" y="92"/>
                  </a:cubicBezTo>
                  <a:cubicBezTo>
                    <a:pt x="63" y="85"/>
                    <a:pt x="55" y="69"/>
                    <a:pt x="50" y="52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5" y="37"/>
                    <a:pt x="44" y="30"/>
                    <a:pt x="43" y="24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4" y="65"/>
                    <a:pt x="44" y="67"/>
                    <a:pt x="45" y="69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74"/>
                    <a:pt x="43" y="74"/>
                    <a:pt x="43" y="74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3" y="78"/>
                    <a:pt x="43" y="78"/>
                    <a:pt x="43" y="78"/>
                  </a:cubicBezTo>
                  <a:lnTo>
                    <a:pt x="43" y="84"/>
                  </a:lnTo>
                  <a:close/>
                  <a:moveTo>
                    <a:pt x="37" y="84"/>
                  </a:moveTo>
                  <a:cubicBezTo>
                    <a:pt x="43" y="84"/>
                    <a:pt x="43" y="84"/>
                    <a:pt x="43" y="84"/>
                  </a:cubicBezTo>
                  <a:cubicBezTo>
                    <a:pt x="43" y="78"/>
                    <a:pt x="43" y="78"/>
                    <a:pt x="43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84"/>
                    <a:pt x="37" y="84"/>
                    <a:pt x="37" y="84"/>
                  </a:cubicBezTo>
                  <a:close/>
                  <a:moveTo>
                    <a:pt x="43" y="24"/>
                  </a:moveTo>
                  <a:cubicBezTo>
                    <a:pt x="42" y="18"/>
                    <a:pt x="41" y="14"/>
                    <a:pt x="41" y="14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8" y="28"/>
                    <a:pt x="38" y="41"/>
                    <a:pt x="39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1" y="52"/>
                    <a:pt x="41" y="52"/>
                    <a:pt x="41" y="52"/>
                  </a:cubicBezTo>
                  <a:cubicBezTo>
                    <a:pt x="41" y="52"/>
                    <a:pt x="41" y="54"/>
                    <a:pt x="42" y="58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43" y="74"/>
                    <a:pt x="43" y="74"/>
                    <a:pt x="43" y="74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3" y="63"/>
                    <a:pt x="43" y="63"/>
                    <a:pt x="43" y="63"/>
                  </a:cubicBezTo>
                  <a:lnTo>
                    <a:pt x="43" y="24"/>
                  </a:lnTo>
                  <a:close/>
                  <a:moveTo>
                    <a:pt x="32" y="84"/>
                  </a:moveTo>
                  <a:cubicBezTo>
                    <a:pt x="37" y="84"/>
                    <a:pt x="37" y="84"/>
                    <a:pt x="37" y="84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2" y="84"/>
                    <a:pt x="32" y="84"/>
                    <a:pt x="32" y="84"/>
                  </a:cubicBezTo>
                  <a:close/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4" y="14"/>
                    <a:pt x="33" y="18"/>
                    <a:pt x="32" y="24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4" y="54"/>
                    <a:pt x="34" y="52"/>
                    <a:pt x="34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6" y="45"/>
                    <a:pt x="36" y="45"/>
                    <a:pt x="36" y="45"/>
                  </a:cubicBezTo>
                  <a:cubicBezTo>
                    <a:pt x="37" y="40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lnTo>
                    <a:pt x="37" y="0"/>
                  </a:lnTo>
                  <a:close/>
                  <a:moveTo>
                    <a:pt x="0" y="92"/>
                  </a:moveTo>
                  <a:cubicBezTo>
                    <a:pt x="15" y="92"/>
                    <a:pt x="15" y="92"/>
                    <a:pt x="15" y="92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1" y="67"/>
                    <a:pt x="31" y="65"/>
                    <a:pt x="32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2" y="24"/>
                    <a:pt x="32" y="24"/>
                    <a:pt x="32" y="24"/>
                  </a:cubicBezTo>
                  <a:cubicBezTo>
                    <a:pt x="31" y="30"/>
                    <a:pt x="30" y="37"/>
                    <a:pt x="28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52"/>
                    <a:pt x="23" y="52"/>
                    <a:pt x="23" y="52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0" y="69"/>
                    <a:pt x="12" y="85"/>
                    <a:pt x="0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7" name="Freeform 109">
              <a:extLst>
                <a:ext uri="{FF2B5EF4-FFF2-40B4-BE49-F238E27FC236}">
                  <a16:creationId xmlns:a16="http://schemas.microsoft.com/office/drawing/2014/main" id="{0F41F819-BE9F-4BA0-9247-AFB44A13A4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9620" y="2278073"/>
              <a:ext cx="115169" cy="71838"/>
            </a:xfrm>
            <a:custGeom>
              <a:avLst/>
              <a:gdLst>
                <a:gd name="T0" fmla="*/ 78 w 101"/>
                <a:gd name="T1" fmla="*/ 63 h 63"/>
                <a:gd name="T2" fmla="*/ 101 w 101"/>
                <a:gd name="T3" fmla="*/ 63 h 63"/>
                <a:gd name="T4" fmla="*/ 101 w 101"/>
                <a:gd name="T5" fmla="*/ 35 h 63"/>
                <a:gd name="T6" fmla="*/ 89 w 101"/>
                <a:gd name="T7" fmla="*/ 35 h 63"/>
                <a:gd name="T8" fmla="*/ 89 w 101"/>
                <a:gd name="T9" fmla="*/ 0 h 63"/>
                <a:gd name="T10" fmla="*/ 78 w 101"/>
                <a:gd name="T11" fmla="*/ 0 h 63"/>
                <a:gd name="T12" fmla="*/ 78 w 101"/>
                <a:gd name="T13" fmla="*/ 44 h 63"/>
                <a:gd name="T14" fmla="*/ 87 w 101"/>
                <a:gd name="T15" fmla="*/ 44 h 63"/>
                <a:gd name="T16" fmla="*/ 87 w 101"/>
                <a:gd name="T17" fmla="*/ 56 h 63"/>
                <a:gd name="T18" fmla="*/ 87 w 101"/>
                <a:gd name="T19" fmla="*/ 56 h 63"/>
                <a:gd name="T20" fmla="*/ 78 w 101"/>
                <a:gd name="T21" fmla="*/ 56 h 63"/>
                <a:gd name="T22" fmla="*/ 78 w 101"/>
                <a:gd name="T23" fmla="*/ 63 h 63"/>
                <a:gd name="T24" fmla="*/ 64 w 101"/>
                <a:gd name="T25" fmla="*/ 0 h 63"/>
                <a:gd name="T26" fmla="*/ 64 w 101"/>
                <a:gd name="T27" fmla="*/ 35 h 63"/>
                <a:gd name="T28" fmla="*/ 50 w 101"/>
                <a:gd name="T29" fmla="*/ 35 h 63"/>
                <a:gd name="T30" fmla="*/ 50 w 101"/>
                <a:gd name="T31" fmla="*/ 44 h 63"/>
                <a:gd name="T32" fmla="*/ 59 w 101"/>
                <a:gd name="T33" fmla="*/ 44 h 63"/>
                <a:gd name="T34" fmla="*/ 59 w 101"/>
                <a:gd name="T35" fmla="*/ 56 h 63"/>
                <a:gd name="T36" fmla="*/ 59 w 101"/>
                <a:gd name="T37" fmla="*/ 56 h 63"/>
                <a:gd name="T38" fmla="*/ 50 w 101"/>
                <a:gd name="T39" fmla="*/ 56 h 63"/>
                <a:gd name="T40" fmla="*/ 50 w 101"/>
                <a:gd name="T41" fmla="*/ 63 h 63"/>
                <a:gd name="T42" fmla="*/ 78 w 101"/>
                <a:gd name="T43" fmla="*/ 63 h 63"/>
                <a:gd name="T44" fmla="*/ 78 w 101"/>
                <a:gd name="T45" fmla="*/ 56 h 63"/>
                <a:gd name="T46" fmla="*/ 69 w 101"/>
                <a:gd name="T47" fmla="*/ 56 h 63"/>
                <a:gd name="T48" fmla="*/ 69 w 101"/>
                <a:gd name="T49" fmla="*/ 44 h 63"/>
                <a:gd name="T50" fmla="*/ 78 w 101"/>
                <a:gd name="T51" fmla="*/ 44 h 63"/>
                <a:gd name="T52" fmla="*/ 78 w 101"/>
                <a:gd name="T53" fmla="*/ 0 h 63"/>
                <a:gd name="T54" fmla="*/ 64 w 101"/>
                <a:gd name="T55" fmla="*/ 0 h 63"/>
                <a:gd name="T56" fmla="*/ 50 w 101"/>
                <a:gd name="T57" fmla="*/ 35 h 63"/>
                <a:gd name="T58" fmla="*/ 21 w 101"/>
                <a:gd name="T59" fmla="*/ 35 h 63"/>
                <a:gd name="T60" fmla="*/ 21 w 101"/>
                <a:gd name="T61" fmla="*/ 44 h 63"/>
                <a:gd name="T62" fmla="*/ 29 w 101"/>
                <a:gd name="T63" fmla="*/ 44 h 63"/>
                <a:gd name="T64" fmla="*/ 29 w 101"/>
                <a:gd name="T65" fmla="*/ 56 h 63"/>
                <a:gd name="T66" fmla="*/ 29 w 101"/>
                <a:gd name="T67" fmla="*/ 56 h 63"/>
                <a:gd name="T68" fmla="*/ 21 w 101"/>
                <a:gd name="T69" fmla="*/ 56 h 63"/>
                <a:gd name="T70" fmla="*/ 21 w 101"/>
                <a:gd name="T71" fmla="*/ 63 h 63"/>
                <a:gd name="T72" fmla="*/ 50 w 101"/>
                <a:gd name="T73" fmla="*/ 63 h 63"/>
                <a:gd name="T74" fmla="*/ 50 w 101"/>
                <a:gd name="T75" fmla="*/ 56 h 63"/>
                <a:gd name="T76" fmla="*/ 42 w 101"/>
                <a:gd name="T77" fmla="*/ 56 h 63"/>
                <a:gd name="T78" fmla="*/ 42 w 101"/>
                <a:gd name="T79" fmla="*/ 44 h 63"/>
                <a:gd name="T80" fmla="*/ 50 w 101"/>
                <a:gd name="T81" fmla="*/ 44 h 63"/>
                <a:gd name="T82" fmla="*/ 50 w 101"/>
                <a:gd name="T83" fmla="*/ 35 h 63"/>
                <a:gd name="T84" fmla="*/ 21 w 101"/>
                <a:gd name="T85" fmla="*/ 35 h 63"/>
                <a:gd name="T86" fmla="*/ 0 w 101"/>
                <a:gd name="T87" fmla="*/ 35 h 63"/>
                <a:gd name="T88" fmla="*/ 0 w 101"/>
                <a:gd name="T89" fmla="*/ 63 h 63"/>
                <a:gd name="T90" fmla="*/ 21 w 101"/>
                <a:gd name="T91" fmla="*/ 63 h 63"/>
                <a:gd name="T92" fmla="*/ 21 w 101"/>
                <a:gd name="T93" fmla="*/ 56 h 63"/>
                <a:gd name="T94" fmla="*/ 12 w 101"/>
                <a:gd name="T95" fmla="*/ 56 h 63"/>
                <a:gd name="T96" fmla="*/ 12 w 101"/>
                <a:gd name="T97" fmla="*/ 44 h 63"/>
                <a:gd name="T98" fmla="*/ 21 w 101"/>
                <a:gd name="T99" fmla="*/ 44 h 63"/>
                <a:gd name="T100" fmla="*/ 21 w 101"/>
                <a:gd name="T101" fmla="*/ 3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" h="63">
                  <a:moveTo>
                    <a:pt x="78" y="63"/>
                  </a:moveTo>
                  <a:lnTo>
                    <a:pt x="101" y="63"/>
                  </a:lnTo>
                  <a:lnTo>
                    <a:pt x="101" y="35"/>
                  </a:lnTo>
                  <a:lnTo>
                    <a:pt x="89" y="35"/>
                  </a:lnTo>
                  <a:lnTo>
                    <a:pt x="89" y="0"/>
                  </a:lnTo>
                  <a:lnTo>
                    <a:pt x="78" y="0"/>
                  </a:lnTo>
                  <a:lnTo>
                    <a:pt x="78" y="44"/>
                  </a:lnTo>
                  <a:lnTo>
                    <a:pt x="87" y="44"/>
                  </a:lnTo>
                  <a:lnTo>
                    <a:pt x="87" y="56"/>
                  </a:lnTo>
                  <a:lnTo>
                    <a:pt x="87" y="56"/>
                  </a:lnTo>
                  <a:lnTo>
                    <a:pt x="78" y="56"/>
                  </a:lnTo>
                  <a:lnTo>
                    <a:pt x="78" y="63"/>
                  </a:lnTo>
                  <a:close/>
                  <a:moveTo>
                    <a:pt x="64" y="0"/>
                  </a:moveTo>
                  <a:lnTo>
                    <a:pt x="64" y="35"/>
                  </a:lnTo>
                  <a:lnTo>
                    <a:pt x="50" y="35"/>
                  </a:lnTo>
                  <a:lnTo>
                    <a:pt x="50" y="44"/>
                  </a:lnTo>
                  <a:lnTo>
                    <a:pt x="59" y="44"/>
                  </a:lnTo>
                  <a:lnTo>
                    <a:pt x="59" y="56"/>
                  </a:lnTo>
                  <a:lnTo>
                    <a:pt x="59" y="56"/>
                  </a:lnTo>
                  <a:lnTo>
                    <a:pt x="50" y="56"/>
                  </a:lnTo>
                  <a:lnTo>
                    <a:pt x="50" y="63"/>
                  </a:lnTo>
                  <a:lnTo>
                    <a:pt x="78" y="63"/>
                  </a:lnTo>
                  <a:lnTo>
                    <a:pt x="78" y="56"/>
                  </a:lnTo>
                  <a:lnTo>
                    <a:pt x="69" y="56"/>
                  </a:lnTo>
                  <a:lnTo>
                    <a:pt x="69" y="44"/>
                  </a:lnTo>
                  <a:lnTo>
                    <a:pt x="78" y="44"/>
                  </a:lnTo>
                  <a:lnTo>
                    <a:pt x="78" y="0"/>
                  </a:lnTo>
                  <a:lnTo>
                    <a:pt x="64" y="0"/>
                  </a:lnTo>
                  <a:close/>
                  <a:moveTo>
                    <a:pt x="50" y="35"/>
                  </a:moveTo>
                  <a:lnTo>
                    <a:pt x="21" y="35"/>
                  </a:lnTo>
                  <a:lnTo>
                    <a:pt x="21" y="44"/>
                  </a:lnTo>
                  <a:lnTo>
                    <a:pt x="29" y="44"/>
                  </a:lnTo>
                  <a:lnTo>
                    <a:pt x="29" y="56"/>
                  </a:lnTo>
                  <a:lnTo>
                    <a:pt x="29" y="56"/>
                  </a:lnTo>
                  <a:lnTo>
                    <a:pt x="21" y="56"/>
                  </a:lnTo>
                  <a:lnTo>
                    <a:pt x="21" y="63"/>
                  </a:lnTo>
                  <a:lnTo>
                    <a:pt x="50" y="63"/>
                  </a:lnTo>
                  <a:lnTo>
                    <a:pt x="50" y="56"/>
                  </a:lnTo>
                  <a:lnTo>
                    <a:pt x="42" y="56"/>
                  </a:lnTo>
                  <a:lnTo>
                    <a:pt x="42" y="44"/>
                  </a:lnTo>
                  <a:lnTo>
                    <a:pt x="50" y="44"/>
                  </a:lnTo>
                  <a:lnTo>
                    <a:pt x="50" y="35"/>
                  </a:lnTo>
                  <a:close/>
                  <a:moveTo>
                    <a:pt x="21" y="35"/>
                  </a:moveTo>
                  <a:lnTo>
                    <a:pt x="0" y="35"/>
                  </a:lnTo>
                  <a:lnTo>
                    <a:pt x="0" y="63"/>
                  </a:lnTo>
                  <a:lnTo>
                    <a:pt x="21" y="63"/>
                  </a:lnTo>
                  <a:lnTo>
                    <a:pt x="21" y="56"/>
                  </a:lnTo>
                  <a:lnTo>
                    <a:pt x="12" y="56"/>
                  </a:lnTo>
                  <a:lnTo>
                    <a:pt x="12" y="44"/>
                  </a:lnTo>
                  <a:lnTo>
                    <a:pt x="21" y="44"/>
                  </a:lnTo>
                  <a:lnTo>
                    <a:pt x="21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8" name="Freeform 110">
              <a:extLst>
                <a:ext uri="{FF2B5EF4-FFF2-40B4-BE49-F238E27FC236}">
                  <a16:creationId xmlns:a16="http://schemas.microsoft.com/office/drawing/2014/main" id="{B4776525-50D3-4ECE-8943-5EEC68C419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2253" y="2353332"/>
              <a:ext cx="153939" cy="50173"/>
            </a:xfrm>
            <a:custGeom>
              <a:avLst/>
              <a:gdLst>
                <a:gd name="T0" fmla="*/ 130 w 135"/>
                <a:gd name="T1" fmla="*/ 44 h 44"/>
                <a:gd name="T2" fmla="*/ 135 w 135"/>
                <a:gd name="T3" fmla="*/ 0 h 44"/>
                <a:gd name="T4" fmla="*/ 0 w 135"/>
                <a:gd name="T5" fmla="*/ 0 h 44"/>
                <a:gd name="T6" fmla="*/ 15 w 135"/>
                <a:gd name="T7" fmla="*/ 44 h 44"/>
                <a:gd name="T8" fmla="*/ 130 w 135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44">
                  <a:moveTo>
                    <a:pt x="130" y="44"/>
                  </a:moveTo>
                  <a:lnTo>
                    <a:pt x="135" y="0"/>
                  </a:lnTo>
                  <a:lnTo>
                    <a:pt x="0" y="0"/>
                  </a:lnTo>
                  <a:lnTo>
                    <a:pt x="15" y="44"/>
                  </a:lnTo>
                  <a:lnTo>
                    <a:pt x="130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29" name="Freeform 111">
              <a:extLst>
                <a:ext uri="{FF2B5EF4-FFF2-40B4-BE49-F238E27FC236}">
                  <a16:creationId xmlns:a16="http://schemas.microsoft.com/office/drawing/2014/main" id="{28484E03-6B2C-4459-9924-38187E5292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0969" y="3377311"/>
              <a:ext cx="144817" cy="115169"/>
            </a:xfrm>
            <a:custGeom>
              <a:avLst/>
              <a:gdLst>
                <a:gd name="T0" fmla="*/ 58 w 73"/>
                <a:gd name="T1" fmla="*/ 58 h 58"/>
                <a:gd name="T2" fmla="*/ 58 w 73"/>
                <a:gd name="T3" fmla="*/ 38 h 58"/>
                <a:gd name="T4" fmla="*/ 67 w 73"/>
                <a:gd name="T5" fmla="*/ 29 h 58"/>
                <a:gd name="T6" fmla="*/ 73 w 73"/>
                <a:gd name="T7" fmla="*/ 29 h 58"/>
                <a:gd name="T8" fmla="*/ 73 w 73"/>
                <a:gd name="T9" fmla="*/ 8 h 58"/>
                <a:gd name="T10" fmla="*/ 65 w 73"/>
                <a:gd name="T11" fmla="*/ 0 h 58"/>
                <a:gd name="T12" fmla="*/ 47 w 73"/>
                <a:gd name="T13" fmla="*/ 0 h 58"/>
                <a:gd name="T14" fmla="*/ 47 w 73"/>
                <a:gd name="T15" fmla="*/ 9 h 58"/>
                <a:gd name="T16" fmla="*/ 54 w 73"/>
                <a:gd name="T17" fmla="*/ 16 h 58"/>
                <a:gd name="T18" fmla="*/ 47 w 73"/>
                <a:gd name="T19" fmla="*/ 22 h 58"/>
                <a:gd name="T20" fmla="*/ 47 w 73"/>
                <a:gd name="T21" fmla="*/ 26 h 58"/>
                <a:gd name="T22" fmla="*/ 54 w 73"/>
                <a:gd name="T23" fmla="*/ 33 h 58"/>
                <a:gd name="T24" fmla="*/ 47 w 73"/>
                <a:gd name="T25" fmla="*/ 39 h 58"/>
                <a:gd name="T26" fmla="*/ 47 w 73"/>
                <a:gd name="T27" fmla="*/ 58 h 58"/>
                <a:gd name="T28" fmla="*/ 58 w 73"/>
                <a:gd name="T29" fmla="*/ 58 h 58"/>
                <a:gd name="T30" fmla="*/ 47 w 73"/>
                <a:gd name="T31" fmla="*/ 0 h 58"/>
                <a:gd name="T32" fmla="*/ 26 w 73"/>
                <a:gd name="T33" fmla="*/ 0 h 58"/>
                <a:gd name="T34" fmla="*/ 26 w 73"/>
                <a:gd name="T35" fmla="*/ 9 h 58"/>
                <a:gd name="T36" fmla="*/ 33 w 73"/>
                <a:gd name="T37" fmla="*/ 16 h 58"/>
                <a:gd name="T38" fmla="*/ 26 w 73"/>
                <a:gd name="T39" fmla="*/ 22 h 58"/>
                <a:gd name="T40" fmla="*/ 26 w 73"/>
                <a:gd name="T41" fmla="*/ 26 h 58"/>
                <a:gd name="T42" fmla="*/ 33 w 73"/>
                <a:gd name="T43" fmla="*/ 33 h 58"/>
                <a:gd name="T44" fmla="*/ 26 w 73"/>
                <a:gd name="T45" fmla="*/ 39 h 58"/>
                <a:gd name="T46" fmla="*/ 26 w 73"/>
                <a:gd name="T47" fmla="*/ 58 h 58"/>
                <a:gd name="T48" fmla="*/ 47 w 73"/>
                <a:gd name="T49" fmla="*/ 58 h 58"/>
                <a:gd name="T50" fmla="*/ 47 w 73"/>
                <a:gd name="T51" fmla="*/ 39 h 58"/>
                <a:gd name="T52" fmla="*/ 47 w 73"/>
                <a:gd name="T53" fmla="*/ 39 h 58"/>
                <a:gd name="T54" fmla="*/ 41 w 73"/>
                <a:gd name="T55" fmla="*/ 33 h 58"/>
                <a:gd name="T56" fmla="*/ 47 w 73"/>
                <a:gd name="T57" fmla="*/ 26 h 58"/>
                <a:gd name="T58" fmla="*/ 47 w 73"/>
                <a:gd name="T59" fmla="*/ 26 h 58"/>
                <a:gd name="T60" fmla="*/ 47 w 73"/>
                <a:gd name="T61" fmla="*/ 26 h 58"/>
                <a:gd name="T62" fmla="*/ 47 w 73"/>
                <a:gd name="T63" fmla="*/ 22 h 58"/>
                <a:gd name="T64" fmla="*/ 47 w 73"/>
                <a:gd name="T65" fmla="*/ 22 h 58"/>
                <a:gd name="T66" fmla="*/ 41 w 73"/>
                <a:gd name="T67" fmla="*/ 16 h 58"/>
                <a:gd name="T68" fmla="*/ 47 w 73"/>
                <a:gd name="T69" fmla="*/ 9 h 58"/>
                <a:gd name="T70" fmla="*/ 47 w 73"/>
                <a:gd name="T71" fmla="*/ 9 h 58"/>
                <a:gd name="T72" fmla="*/ 47 w 73"/>
                <a:gd name="T73" fmla="*/ 9 h 58"/>
                <a:gd name="T74" fmla="*/ 47 w 73"/>
                <a:gd name="T75" fmla="*/ 0 h 58"/>
                <a:gd name="T76" fmla="*/ 26 w 73"/>
                <a:gd name="T77" fmla="*/ 0 h 58"/>
                <a:gd name="T78" fmla="*/ 8 w 73"/>
                <a:gd name="T79" fmla="*/ 0 h 58"/>
                <a:gd name="T80" fmla="*/ 0 w 73"/>
                <a:gd name="T81" fmla="*/ 8 h 58"/>
                <a:gd name="T82" fmla="*/ 0 w 73"/>
                <a:gd name="T83" fmla="*/ 29 h 58"/>
                <a:gd name="T84" fmla="*/ 6 w 73"/>
                <a:gd name="T85" fmla="*/ 29 h 58"/>
                <a:gd name="T86" fmla="*/ 15 w 73"/>
                <a:gd name="T87" fmla="*/ 38 h 58"/>
                <a:gd name="T88" fmla="*/ 15 w 73"/>
                <a:gd name="T89" fmla="*/ 58 h 58"/>
                <a:gd name="T90" fmla="*/ 26 w 73"/>
                <a:gd name="T91" fmla="*/ 58 h 58"/>
                <a:gd name="T92" fmla="*/ 26 w 73"/>
                <a:gd name="T93" fmla="*/ 39 h 58"/>
                <a:gd name="T94" fmla="*/ 26 w 73"/>
                <a:gd name="T95" fmla="*/ 39 h 58"/>
                <a:gd name="T96" fmla="*/ 20 w 73"/>
                <a:gd name="T97" fmla="*/ 33 h 58"/>
                <a:gd name="T98" fmla="*/ 26 w 73"/>
                <a:gd name="T99" fmla="*/ 26 h 58"/>
                <a:gd name="T100" fmla="*/ 26 w 73"/>
                <a:gd name="T101" fmla="*/ 26 h 58"/>
                <a:gd name="T102" fmla="*/ 26 w 73"/>
                <a:gd name="T103" fmla="*/ 26 h 58"/>
                <a:gd name="T104" fmla="*/ 26 w 73"/>
                <a:gd name="T105" fmla="*/ 22 h 58"/>
                <a:gd name="T106" fmla="*/ 26 w 73"/>
                <a:gd name="T107" fmla="*/ 22 h 58"/>
                <a:gd name="T108" fmla="*/ 20 w 73"/>
                <a:gd name="T109" fmla="*/ 16 h 58"/>
                <a:gd name="T110" fmla="*/ 26 w 73"/>
                <a:gd name="T111" fmla="*/ 9 h 58"/>
                <a:gd name="T112" fmla="*/ 26 w 73"/>
                <a:gd name="T113" fmla="*/ 9 h 58"/>
                <a:gd name="T114" fmla="*/ 26 w 73"/>
                <a:gd name="T115" fmla="*/ 9 h 58"/>
                <a:gd name="T116" fmla="*/ 26 w 73"/>
                <a:gd name="T11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3" h="58">
                  <a:moveTo>
                    <a:pt x="58" y="58"/>
                  </a:moveTo>
                  <a:cubicBezTo>
                    <a:pt x="58" y="38"/>
                    <a:pt x="58" y="38"/>
                    <a:pt x="58" y="38"/>
                  </a:cubicBezTo>
                  <a:cubicBezTo>
                    <a:pt x="58" y="32"/>
                    <a:pt x="61" y="29"/>
                    <a:pt x="67" y="29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73" y="3"/>
                    <a:pt x="70" y="0"/>
                    <a:pt x="65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51" y="9"/>
                    <a:pt x="54" y="12"/>
                    <a:pt x="54" y="16"/>
                  </a:cubicBezTo>
                  <a:cubicBezTo>
                    <a:pt x="54" y="19"/>
                    <a:pt x="51" y="22"/>
                    <a:pt x="47" y="22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51" y="26"/>
                    <a:pt x="54" y="29"/>
                    <a:pt x="54" y="33"/>
                  </a:cubicBezTo>
                  <a:cubicBezTo>
                    <a:pt x="54" y="37"/>
                    <a:pt x="51" y="39"/>
                    <a:pt x="47" y="39"/>
                  </a:cubicBezTo>
                  <a:cubicBezTo>
                    <a:pt x="47" y="58"/>
                    <a:pt x="47" y="58"/>
                    <a:pt x="47" y="58"/>
                  </a:cubicBezTo>
                  <a:lnTo>
                    <a:pt x="58" y="58"/>
                  </a:lnTo>
                  <a:close/>
                  <a:moveTo>
                    <a:pt x="47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30" y="9"/>
                    <a:pt x="33" y="12"/>
                    <a:pt x="33" y="16"/>
                  </a:cubicBezTo>
                  <a:cubicBezTo>
                    <a:pt x="33" y="19"/>
                    <a:pt x="30" y="22"/>
                    <a:pt x="26" y="22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30" y="26"/>
                    <a:pt x="33" y="29"/>
                    <a:pt x="33" y="33"/>
                  </a:cubicBezTo>
                  <a:cubicBezTo>
                    <a:pt x="33" y="37"/>
                    <a:pt x="30" y="39"/>
                    <a:pt x="26" y="39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4" y="39"/>
                    <a:pt x="41" y="37"/>
                    <a:pt x="41" y="33"/>
                  </a:cubicBezTo>
                  <a:cubicBezTo>
                    <a:pt x="41" y="29"/>
                    <a:pt x="44" y="26"/>
                    <a:pt x="47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4" y="22"/>
                    <a:pt x="41" y="19"/>
                    <a:pt x="41" y="16"/>
                  </a:cubicBezTo>
                  <a:cubicBezTo>
                    <a:pt x="41" y="12"/>
                    <a:pt x="44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lnTo>
                    <a:pt x="47" y="0"/>
                  </a:lnTo>
                  <a:close/>
                  <a:moveTo>
                    <a:pt x="2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12" y="29"/>
                    <a:pt x="15" y="32"/>
                    <a:pt x="15" y="3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3" y="39"/>
                    <a:pt x="20" y="37"/>
                    <a:pt x="20" y="33"/>
                  </a:cubicBezTo>
                  <a:cubicBezTo>
                    <a:pt x="20" y="29"/>
                    <a:pt x="23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3" y="22"/>
                    <a:pt x="20" y="19"/>
                    <a:pt x="20" y="16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0" name="Freeform 112">
              <a:extLst>
                <a:ext uri="{FF2B5EF4-FFF2-40B4-BE49-F238E27FC236}">
                  <a16:creationId xmlns:a16="http://schemas.microsoft.com/office/drawing/2014/main" id="{13CE5102-CE8C-4701-970C-269AA9010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883" y="3441167"/>
              <a:ext cx="196130" cy="104906"/>
            </a:xfrm>
            <a:custGeom>
              <a:avLst/>
              <a:gdLst>
                <a:gd name="T0" fmla="*/ 93 w 99"/>
                <a:gd name="T1" fmla="*/ 0 h 53"/>
                <a:gd name="T2" fmla="*/ 86 w 99"/>
                <a:gd name="T3" fmla="*/ 0 h 53"/>
                <a:gd name="T4" fmla="*/ 80 w 99"/>
                <a:gd name="T5" fmla="*/ 0 h 53"/>
                <a:gd name="T6" fmla="*/ 73 w 99"/>
                <a:gd name="T7" fmla="*/ 6 h 53"/>
                <a:gd name="T8" fmla="*/ 73 w 99"/>
                <a:gd name="T9" fmla="*/ 28 h 53"/>
                <a:gd name="T10" fmla="*/ 26 w 99"/>
                <a:gd name="T11" fmla="*/ 28 h 53"/>
                <a:gd name="T12" fmla="*/ 26 w 99"/>
                <a:gd name="T13" fmla="*/ 6 h 53"/>
                <a:gd name="T14" fmla="*/ 19 w 99"/>
                <a:gd name="T15" fmla="*/ 0 h 53"/>
                <a:gd name="T16" fmla="*/ 13 w 99"/>
                <a:gd name="T17" fmla="*/ 0 h 53"/>
                <a:gd name="T18" fmla="*/ 7 w 99"/>
                <a:gd name="T19" fmla="*/ 0 h 53"/>
                <a:gd name="T20" fmla="*/ 0 w 99"/>
                <a:gd name="T21" fmla="*/ 6 h 53"/>
                <a:gd name="T22" fmla="*/ 0 w 99"/>
                <a:gd name="T23" fmla="*/ 39 h 53"/>
                <a:gd name="T24" fmla="*/ 10 w 99"/>
                <a:gd name="T25" fmla="*/ 48 h 53"/>
                <a:gd name="T26" fmla="*/ 10 w 99"/>
                <a:gd name="T27" fmla="*/ 49 h 53"/>
                <a:gd name="T28" fmla="*/ 10 w 99"/>
                <a:gd name="T29" fmla="*/ 51 h 53"/>
                <a:gd name="T30" fmla="*/ 14 w 99"/>
                <a:gd name="T31" fmla="*/ 53 h 53"/>
                <a:gd name="T32" fmla="*/ 15 w 99"/>
                <a:gd name="T33" fmla="*/ 53 h 53"/>
                <a:gd name="T34" fmla="*/ 19 w 99"/>
                <a:gd name="T35" fmla="*/ 51 h 53"/>
                <a:gd name="T36" fmla="*/ 19 w 99"/>
                <a:gd name="T37" fmla="*/ 49 h 53"/>
                <a:gd name="T38" fmla="*/ 19 w 99"/>
                <a:gd name="T39" fmla="*/ 48 h 53"/>
                <a:gd name="T40" fmla="*/ 80 w 99"/>
                <a:gd name="T41" fmla="*/ 48 h 53"/>
                <a:gd name="T42" fmla="*/ 80 w 99"/>
                <a:gd name="T43" fmla="*/ 49 h 53"/>
                <a:gd name="T44" fmla="*/ 81 w 99"/>
                <a:gd name="T45" fmla="*/ 51 h 53"/>
                <a:gd name="T46" fmla="*/ 84 w 99"/>
                <a:gd name="T47" fmla="*/ 53 h 53"/>
                <a:gd name="T48" fmla="*/ 86 w 99"/>
                <a:gd name="T49" fmla="*/ 53 h 53"/>
                <a:gd name="T50" fmla="*/ 89 w 99"/>
                <a:gd name="T51" fmla="*/ 51 h 53"/>
                <a:gd name="T52" fmla="*/ 90 w 99"/>
                <a:gd name="T53" fmla="*/ 49 h 53"/>
                <a:gd name="T54" fmla="*/ 90 w 99"/>
                <a:gd name="T55" fmla="*/ 48 h 53"/>
                <a:gd name="T56" fmla="*/ 93 w 99"/>
                <a:gd name="T57" fmla="*/ 48 h 53"/>
                <a:gd name="T58" fmla="*/ 99 w 99"/>
                <a:gd name="T59" fmla="*/ 39 h 53"/>
                <a:gd name="T60" fmla="*/ 99 w 99"/>
                <a:gd name="T61" fmla="*/ 6 h 53"/>
                <a:gd name="T62" fmla="*/ 93 w 99"/>
                <a:gd name="T6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9" h="53">
                  <a:moveTo>
                    <a:pt x="93" y="0"/>
                  </a:moveTo>
                  <a:cubicBezTo>
                    <a:pt x="86" y="0"/>
                    <a:pt x="86" y="0"/>
                    <a:pt x="86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6" y="0"/>
                    <a:pt x="73" y="2"/>
                    <a:pt x="73" y="6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2"/>
                    <a:pt x="24" y="0"/>
                    <a:pt x="19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3"/>
                    <a:pt x="5" y="48"/>
                    <a:pt x="10" y="48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50"/>
                    <a:pt x="10" y="51"/>
                    <a:pt x="10" y="51"/>
                  </a:cubicBezTo>
                  <a:cubicBezTo>
                    <a:pt x="11" y="52"/>
                    <a:pt x="12" y="53"/>
                    <a:pt x="14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17" y="53"/>
                    <a:pt x="18" y="52"/>
                    <a:pt x="19" y="51"/>
                  </a:cubicBezTo>
                  <a:cubicBezTo>
                    <a:pt x="19" y="51"/>
                    <a:pt x="19" y="50"/>
                    <a:pt x="19" y="49"/>
                  </a:cubicBezTo>
                  <a:cubicBezTo>
                    <a:pt x="19" y="49"/>
                    <a:pt x="19" y="49"/>
                    <a:pt x="19" y="48"/>
                  </a:cubicBezTo>
                  <a:cubicBezTo>
                    <a:pt x="80" y="48"/>
                    <a:pt x="80" y="48"/>
                    <a:pt x="80" y="48"/>
                  </a:cubicBezTo>
                  <a:cubicBezTo>
                    <a:pt x="80" y="49"/>
                    <a:pt x="80" y="49"/>
                    <a:pt x="80" y="49"/>
                  </a:cubicBezTo>
                  <a:cubicBezTo>
                    <a:pt x="80" y="50"/>
                    <a:pt x="80" y="51"/>
                    <a:pt x="81" y="51"/>
                  </a:cubicBezTo>
                  <a:cubicBezTo>
                    <a:pt x="81" y="52"/>
                    <a:pt x="83" y="53"/>
                    <a:pt x="84" y="53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7" y="53"/>
                    <a:pt x="88" y="52"/>
                    <a:pt x="89" y="51"/>
                  </a:cubicBezTo>
                  <a:cubicBezTo>
                    <a:pt x="89" y="51"/>
                    <a:pt x="89" y="50"/>
                    <a:pt x="90" y="49"/>
                  </a:cubicBezTo>
                  <a:cubicBezTo>
                    <a:pt x="90" y="49"/>
                    <a:pt x="90" y="49"/>
                    <a:pt x="90" y="48"/>
                  </a:cubicBezTo>
                  <a:cubicBezTo>
                    <a:pt x="93" y="48"/>
                    <a:pt x="93" y="48"/>
                    <a:pt x="93" y="48"/>
                  </a:cubicBezTo>
                  <a:cubicBezTo>
                    <a:pt x="97" y="48"/>
                    <a:pt x="99" y="43"/>
                    <a:pt x="99" y="39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9" y="2"/>
                    <a:pt x="97" y="0"/>
                    <a:pt x="9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1" name="Oval 113">
              <a:extLst>
                <a:ext uri="{FF2B5EF4-FFF2-40B4-BE49-F238E27FC236}">
                  <a16:creationId xmlns:a16="http://schemas.microsoft.com/office/drawing/2014/main" id="{C68ED8F2-00F7-4378-BF5C-4E27F55C0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5440" y="3401257"/>
              <a:ext cx="15964" cy="1596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2" name="Oval 114">
              <a:extLst>
                <a:ext uri="{FF2B5EF4-FFF2-40B4-BE49-F238E27FC236}">
                  <a16:creationId xmlns:a16="http://schemas.microsoft.com/office/drawing/2014/main" id="{DBB5D633-D171-475F-B1FE-50B3EE054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6491" y="3401257"/>
              <a:ext cx="15964" cy="1596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3" name="Oval 115">
              <a:extLst>
                <a:ext uri="{FF2B5EF4-FFF2-40B4-BE49-F238E27FC236}">
                  <a16:creationId xmlns:a16="http://schemas.microsoft.com/office/drawing/2014/main" id="{F9AD11B3-709E-4A83-98C6-0CBABB288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5440" y="3435465"/>
              <a:ext cx="15964" cy="1596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4" name="Oval 116">
              <a:extLst>
                <a:ext uri="{FF2B5EF4-FFF2-40B4-BE49-F238E27FC236}">
                  <a16:creationId xmlns:a16="http://schemas.microsoft.com/office/drawing/2014/main" id="{37F5EFAF-FBE1-482F-92BF-8ADB5CB32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6491" y="3435465"/>
              <a:ext cx="15964" cy="1596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5" name="Freeform 117">
              <a:extLst>
                <a:ext uri="{FF2B5EF4-FFF2-40B4-BE49-F238E27FC236}">
                  <a16:creationId xmlns:a16="http://schemas.microsoft.com/office/drawing/2014/main" id="{ACBCA0FE-BFBB-4CC8-861A-3215F9219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0725" y="2060278"/>
              <a:ext cx="147097" cy="150518"/>
            </a:xfrm>
            <a:custGeom>
              <a:avLst/>
              <a:gdLst>
                <a:gd name="T0" fmla="*/ 72 w 74"/>
                <a:gd name="T1" fmla="*/ 54 h 76"/>
                <a:gd name="T2" fmla="*/ 58 w 74"/>
                <a:gd name="T3" fmla="*/ 39 h 76"/>
                <a:gd name="T4" fmla="*/ 55 w 74"/>
                <a:gd name="T5" fmla="*/ 36 h 76"/>
                <a:gd name="T6" fmla="*/ 41 w 74"/>
                <a:gd name="T7" fmla="*/ 19 h 76"/>
                <a:gd name="T8" fmla="*/ 34 w 74"/>
                <a:gd name="T9" fmla="*/ 5 h 76"/>
                <a:gd name="T10" fmla="*/ 26 w 74"/>
                <a:gd name="T11" fmla="*/ 4 h 76"/>
                <a:gd name="T12" fmla="*/ 24 w 74"/>
                <a:gd name="T13" fmla="*/ 11 h 76"/>
                <a:gd name="T14" fmla="*/ 28 w 74"/>
                <a:gd name="T15" fmla="*/ 22 h 76"/>
                <a:gd name="T16" fmla="*/ 29 w 74"/>
                <a:gd name="T17" fmla="*/ 29 h 76"/>
                <a:gd name="T18" fmla="*/ 6 w 74"/>
                <a:gd name="T19" fmla="*/ 29 h 76"/>
                <a:gd name="T20" fmla="*/ 1 w 74"/>
                <a:gd name="T21" fmla="*/ 37 h 76"/>
                <a:gd name="T22" fmla="*/ 12 w 74"/>
                <a:gd name="T23" fmla="*/ 68 h 76"/>
                <a:gd name="T24" fmla="*/ 17 w 74"/>
                <a:gd name="T25" fmla="*/ 71 h 76"/>
                <a:gd name="T26" fmla="*/ 44 w 74"/>
                <a:gd name="T27" fmla="*/ 71 h 76"/>
                <a:gd name="T28" fmla="*/ 50 w 74"/>
                <a:gd name="T29" fmla="*/ 74 h 76"/>
                <a:gd name="T30" fmla="*/ 51 w 74"/>
                <a:gd name="T31" fmla="*/ 75 h 76"/>
                <a:gd name="T32" fmla="*/ 56 w 74"/>
                <a:gd name="T33" fmla="*/ 75 h 76"/>
                <a:gd name="T34" fmla="*/ 72 w 74"/>
                <a:gd name="T35" fmla="*/ 58 h 76"/>
                <a:gd name="T36" fmla="*/ 72 w 74"/>
                <a:gd name="T37" fmla="*/ 5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76">
                  <a:moveTo>
                    <a:pt x="72" y="54"/>
                  </a:moveTo>
                  <a:cubicBezTo>
                    <a:pt x="58" y="39"/>
                    <a:pt x="58" y="39"/>
                    <a:pt x="58" y="39"/>
                  </a:cubicBezTo>
                  <a:cubicBezTo>
                    <a:pt x="56" y="38"/>
                    <a:pt x="55" y="36"/>
                    <a:pt x="55" y="36"/>
                  </a:cubicBezTo>
                  <a:cubicBezTo>
                    <a:pt x="55" y="36"/>
                    <a:pt x="49" y="25"/>
                    <a:pt x="41" y="19"/>
                  </a:cubicBezTo>
                  <a:cubicBezTo>
                    <a:pt x="32" y="14"/>
                    <a:pt x="34" y="10"/>
                    <a:pt x="34" y="5"/>
                  </a:cubicBezTo>
                  <a:cubicBezTo>
                    <a:pt x="34" y="1"/>
                    <a:pt x="30" y="0"/>
                    <a:pt x="26" y="4"/>
                  </a:cubicBezTo>
                  <a:cubicBezTo>
                    <a:pt x="25" y="6"/>
                    <a:pt x="24" y="9"/>
                    <a:pt x="24" y="11"/>
                  </a:cubicBezTo>
                  <a:cubicBezTo>
                    <a:pt x="23" y="16"/>
                    <a:pt x="27" y="20"/>
                    <a:pt x="28" y="22"/>
                  </a:cubicBezTo>
                  <a:cubicBezTo>
                    <a:pt x="29" y="23"/>
                    <a:pt x="30" y="26"/>
                    <a:pt x="29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2" y="29"/>
                    <a:pt x="0" y="33"/>
                    <a:pt x="1" y="37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3" y="70"/>
                    <a:pt x="15" y="71"/>
                    <a:pt x="17" y="71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6" y="71"/>
                    <a:pt x="48" y="73"/>
                    <a:pt x="50" y="74"/>
                  </a:cubicBezTo>
                  <a:cubicBezTo>
                    <a:pt x="51" y="75"/>
                    <a:pt x="51" y="75"/>
                    <a:pt x="51" y="75"/>
                  </a:cubicBezTo>
                  <a:cubicBezTo>
                    <a:pt x="52" y="76"/>
                    <a:pt x="54" y="76"/>
                    <a:pt x="56" y="75"/>
                  </a:cubicBezTo>
                  <a:cubicBezTo>
                    <a:pt x="72" y="58"/>
                    <a:pt x="72" y="58"/>
                    <a:pt x="72" y="58"/>
                  </a:cubicBezTo>
                  <a:cubicBezTo>
                    <a:pt x="74" y="57"/>
                    <a:pt x="74" y="55"/>
                    <a:pt x="72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6" name="Freeform 118">
              <a:extLst>
                <a:ext uri="{FF2B5EF4-FFF2-40B4-BE49-F238E27FC236}">
                  <a16:creationId xmlns:a16="http://schemas.microsoft.com/office/drawing/2014/main" id="{9BD485D0-5A94-4C8C-B308-A61158FD0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2473" y="2177728"/>
              <a:ext cx="49032" cy="49032"/>
            </a:xfrm>
            <a:custGeom>
              <a:avLst/>
              <a:gdLst>
                <a:gd name="T0" fmla="*/ 8 w 43"/>
                <a:gd name="T1" fmla="*/ 43 h 43"/>
                <a:gd name="T2" fmla="*/ 0 w 43"/>
                <a:gd name="T3" fmla="*/ 34 h 43"/>
                <a:gd name="T4" fmla="*/ 34 w 43"/>
                <a:gd name="T5" fmla="*/ 0 h 43"/>
                <a:gd name="T6" fmla="*/ 43 w 43"/>
                <a:gd name="T7" fmla="*/ 8 h 43"/>
                <a:gd name="T8" fmla="*/ 8 w 43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8" y="43"/>
                  </a:moveTo>
                  <a:lnTo>
                    <a:pt x="0" y="34"/>
                  </a:lnTo>
                  <a:lnTo>
                    <a:pt x="34" y="0"/>
                  </a:lnTo>
                  <a:lnTo>
                    <a:pt x="43" y="8"/>
                  </a:lnTo>
                  <a:lnTo>
                    <a:pt x="8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7" name="Freeform 119">
              <a:extLst>
                <a:ext uri="{FF2B5EF4-FFF2-40B4-BE49-F238E27FC236}">
                  <a16:creationId xmlns:a16="http://schemas.microsoft.com/office/drawing/2014/main" id="{7808A159-0731-477D-9C3A-0A7D7AE30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7484" y="3444588"/>
              <a:ext cx="44471" cy="77540"/>
            </a:xfrm>
            <a:custGeom>
              <a:avLst/>
              <a:gdLst>
                <a:gd name="T0" fmla="*/ 22 w 22"/>
                <a:gd name="T1" fmla="*/ 20 h 39"/>
                <a:gd name="T2" fmla="*/ 11 w 22"/>
                <a:gd name="T3" fmla="*/ 0 h 39"/>
                <a:gd name="T4" fmla="*/ 0 w 22"/>
                <a:gd name="T5" fmla="*/ 20 h 39"/>
                <a:gd name="T6" fmla="*/ 11 w 22"/>
                <a:gd name="T7" fmla="*/ 39 h 39"/>
                <a:gd name="T8" fmla="*/ 22 w 22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9">
                  <a:moveTo>
                    <a:pt x="22" y="20"/>
                  </a:moveTo>
                  <a:cubicBezTo>
                    <a:pt x="22" y="13"/>
                    <a:pt x="18" y="3"/>
                    <a:pt x="11" y="0"/>
                  </a:cubicBezTo>
                  <a:cubicBezTo>
                    <a:pt x="5" y="3"/>
                    <a:pt x="0" y="13"/>
                    <a:pt x="0" y="20"/>
                  </a:cubicBezTo>
                  <a:cubicBezTo>
                    <a:pt x="0" y="26"/>
                    <a:pt x="5" y="36"/>
                    <a:pt x="11" y="39"/>
                  </a:cubicBezTo>
                  <a:cubicBezTo>
                    <a:pt x="18" y="36"/>
                    <a:pt x="22" y="26"/>
                    <a:pt x="22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8" name="Freeform 120">
              <a:extLst>
                <a:ext uri="{FF2B5EF4-FFF2-40B4-BE49-F238E27FC236}">
                  <a16:creationId xmlns:a16="http://schemas.microsoft.com/office/drawing/2014/main" id="{9A2062EB-EAF8-48B2-91A8-3802E0F48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9412" y="3494760"/>
              <a:ext cx="69558" cy="54734"/>
            </a:xfrm>
            <a:custGeom>
              <a:avLst/>
              <a:gdLst>
                <a:gd name="T0" fmla="*/ 1 w 35"/>
                <a:gd name="T1" fmla="*/ 23 h 28"/>
                <a:gd name="T2" fmla="*/ 23 w 35"/>
                <a:gd name="T3" fmla="*/ 24 h 28"/>
                <a:gd name="T4" fmla="*/ 34 w 35"/>
                <a:gd name="T5" fmla="*/ 4 h 28"/>
                <a:gd name="T6" fmla="*/ 12 w 35"/>
                <a:gd name="T7" fmla="*/ 4 h 28"/>
                <a:gd name="T8" fmla="*/ 1 w 35"/>
                <a:gd name="T9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1" y="23"/>
                  </a:moveTo>
                  <a:cubicBezTo>
                    <a:pt x="6" y="28"/>
                    <a:pt x="17" y="27"/>
                    <a:pt x="23" y="24"/>
                  </a:cubicBezTo>
                  <a:cubicBezTo>
                    <a:pt x="29" y="20"/>
                    <a:pt x="35" y="12"/>
                    <a:pt x="34" y="4"/>
                  </a:cubicBezTo>
                  <a:cubicBezTo>
                    <a:pt x="29" y="0"/>
                    <a:pt x="18" y="1"/>
                    <a:pt x="12" y="4"/>
                  </a:cubicBezTo>
                  <a:cubicBezTo>
                    <a:pt x="6" y="8"/>
                    <a:pt x="0" y="16"/>
                    <a:pt x="1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9" name="Freeform 121">
              <a:extLst>
                <a:ext uri="{FF2B5EF4-FFF2-40B4-BE49-F238E27FC236}">
                  <a16:creationId xmlns:a16="http://schemas.microsoft.com/office/drawing/2014/main" id="{5C87B239-7D49-42A3-834D-C4F4150BF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9412" y="3549494"/>
              <a:ext cx="69558" cy="55874"/>
            </a:xfrm>
            <a:custGeom>
              <a:avLst/>
              <a:gdLst>
                <a:gd name="T0" fmla="*/ 23 w 35"/>
                <a:gd name="T1" fmla="*/ 24 h 28"/>
                <a:gd name="T2" fmla="*/ 34 w 35"/>
                <a:gd name="T3" fmla="*/ 5 h 28"/>
                <a:gd name="T4" fmla="*/ 12 w 35"/>
                <a:gd name="T5" fmla="*/ 4 h 28"/>
                <a:gd name="T6" fmla="*/ 1 w 35"/>
                <a:gd name="T7" fmla="*/ 23 h 28"/>
                <a:gd name="T8" fmla="*/ 23 w 35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23" y="24"/>
                  </a:moveTo>
                  <a:cubicBezTo>
                    <a:pt x="29" y="20"/>
                    <a:pt x="35" y="12"/>
                    <a:pt x="34" y="5"/>
                  </a:cubicBezTo>
                  <a:cubicBezTo>
                    <a:pt x="29" y="0"/>
                    <a:pt x="18" y="1"/>
                    <a:pt x="12" y="4"/>
                  </a:cubicBezTo>
                  <a:cubicBezTo>
                    <a:pt x="6" y="8"/>
                    <a:pt x="0" y="16"/>
                    <a:pt x="1" y="23"/>
                  </a:cubicBezTo>
                  <a:cubicBezTo>
                    <a:pt x="6" y="28"/>
                    <a:pt x="17" y="27"/>
                    <a:pt x="2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0" name="Freeform 122">
              <a:extLst>
                <a:ext uri="{FF2B5EF4-FFF2-40B4-BE49-F238E27FC236}">
                  <a16:creationId xmlns:a16="http://schemas.microsoft.com/office/drawing/2014/main" id="{76A40813-CAFD-49F0-A91B-B0D807CFE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0469" y="3494760"/>
              <a:ext cx="71838" cy="54734"/>
            </a:xfrm>
            <a:custGeom>
              <a:avLst/>
              <a:gdLst>
                <a:gd name="T0" fmla="*/ 13 w 36"/>
                <a:gd name="T1" fmla="*/ 24 h 28"/>
                <a:gd name="T2" fmla="*/ 35 w 36"/>
                <a:gd name="T3" fmla="*/ 23 h 28"/>
                <a:gd name="T4" fmla="*/ 24 w 36"/>
                <a:gd name="T5" fmla="*/ 4 h 28"/>
                <a:gd name="T6" fmla="*/ 1 w 36"/>
                <a:gd name="T7" fmla="*/ 4 h 28"/>
                <a:gd name="T8" fmla="*/ 13 w 36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8">
                  <a:moveTo>
                    <a:pt x="13" y="24"/>
                  </a:moveTo>
                  <a:cubicBezTo>
                    <a:pt x="19" y="27"/>
                    <a:pt x="29" y="28"/>
                    <a:pt x="35" y="23"/>
                  </a:cubicBezTo>
                  <a:cubicBezTo>
                    <a:pt x="36" y="16"/>
                    <a:pt x="30" y="8"/>
                    <a:pt x="24" y="4"/>
                  </a:cubicBezTo>
                  <a:cubicBezTo>
                    <a:pt x="18" y="1"/>
                    <a:pt x="7" y="0"/>
                    <a:pt x="1" y="4"/>
                  </a:cubicBezTo>
                  <a:cubicBezTo>
                    <a:pt x="0" y="12"/>
                    <a:pt x="7" y="20"/>
                    <a:pt x="1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1" name="Freeform 123">
              <a:extLst>
                <a:ext uri="{FF2B5EF4-FFF2-40B4-BE49-F238E27FC236}">
                  <a16:creationId xmlns:a16="http://schemas.microsoft.com/office/drawing/2014/main" id="{2B2A0D11-A3A6-4447-979E-F6E97140D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0469" y="3549494"/>
              <a:ext cx="71838" cy="55874"/>
            </a:xfrm>
            <a:custGeom>
              <a:avLst/>
              <a:gdLst>
                <a:gd name="T0" fmla="*/ 13 w 36"/>
                <a:gd name="T1" fmla="*/ 24 h 28"/>
                <a:gd name="T2" fmla="*/ 35 w 36"/>
                <a:gd name="T3" fmla="*/ 23 h 28"/>
                <a:gd name="T4" fmla="*/ 24 w 36"/>
                <a:gd name="T5" fmla="*/ 4 h 28"/>
                <a:gd name="T6" fmla="*/ 1 w 36"/>
                <a:gd name="T7" fmla="*/ 5 h 28"/>
                <a:gd name="T8" fmla="*/ 13 w 36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8">
                  <a:moveTo>
                    <a:pt x="13" y="24"/>
                  </a:moveTo>
                  <a:cubicBezTo>
                    <a:pt x="19" y="27"/>
                    <a:pt x="29" y="28"/>
                    <a:pt x="35" y="23"/>
                  </a:cubicBezTo>
                  <a:cubicBezTo>
                    <a:pt x="36" y="16"/>
                    <a:pt x="30" y="8"/>
                    <a:pt x="24" y="4"/>
                  </a:cubicBezTo>
                  <a:cubicBezTo>
                    <a:pt x="18" y="1"/>
                    <a:pt x="7" y="0"/>
                    <a:pt x="1" y="5"/>
                  </a:cubicBezTo>
                  <a:cubicBezTo>
                    <a:pt x="0" y="12"/>
                    <a:pt x="7" y="20"/>
                    <a:pt x="1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2" name="Freeform 124">
              <a:extLst>
                <a:ext uri="{FF2B5EF4-FFF2-40B4-BE49-F238E27FC236}">
                  <a16:creationId xmlns:a16="http://schemas.microsoft.com/office/drawing/2014/main" id="{623B7FFC-A875-41A2-9E65-DE2D3F01C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5728" y="3530109"/>
              <a:ext cx="7982" cy="88942"/>
            </a:xfrm>
            <a:custGeom>
              <a:avLst/>
              <a:gdLst>
                <a:gd name="T0" fmla="*/ 0 w 4"/>
                <a:gd name="T1" fmla="*/ 1 h 45"/>
                <a:gd name="T2" fmla="*/ 0 w 4"/>
                <a:gd name="T3" fmla="*/ 44 h 45"/>
                <a:gd name="T4" fmla="*/ 2 w 4"/>
                <a:gd name="T5" fmla="*/ 45 h 45"/>
                <a:gd name="T6" fmla="*/ 4 w 4"/>
                <a:gd name="T7" fmla="*/ 44 h 45"/>
                <a:gd name="T8" fmla="*/ 4 w 4"/>
                <a:gd name="T9" fmla="*/ 1 h 45"/>
                <a:gd name="T10" fmla="*/ 2 w 4"/>
                <a:gd name="T11" fmla="*/ 0 h 45"/>
                <a:gd name="T12" fmla="*/ 0 w 4"/>
                <a:gd name="T13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5">
                  <a:moveTo>
                    <a:pt x="0" y="1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1" y="45"/>
                    <a:pt x="2" y="45"/>
                  </a:cubicBezTo>
                  <a:cubicBezTo>
                    <a:pt x="4" y="45"/>
                    <a:pt x="4" y="44"/>
                    <a:pt x="4" y="4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3" name="Freeform 125">
              <a:extLst>
                <a:ext uri="{FF2B5EF4-FFF2-40B4-BE49-F238E27FC236}">
                  <a16:creationId xmlns:a16="http://schemas.microsoft.com/office/drawing/2014/main" id="{DD08D3CF-CBA3-4B9F-8421-1450338BB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1660" y="4038678"/>
              <a:ext cx="104906" cy="95784"/>
            </a:xfrm>
            <a:custGeom>
              <a:avLst/>
              <a:gdLst>
                <a:gd name="T0" fmla="*/ 6 w 53"/>
                <a:gd name="T1" fmla="*/ 5 h 48"/>
                <a:gd name="T2" fmla="*/ 1 w 53"/>
                <a:gd name="T3" fmla="*/ 14 h 48"/>
                <a:gd name="T4" fmla="*/ 0 w 53"/>
                <a:gd name="T5" fmla="*/ 17 h 48"/>
                <a:gd name="T6" fmla="*/ 0 w 53"/>
                <a:gd name="T7" fmla="*/ 17 h 48"/>
                <a:gd name="T8" fmla="*/ 0 w 53"/>
                <a:gd name="T9" fmla="*/ 20 h 48"/>
                <a:gd name="T10" fmla="*/ 0 w 53"/>
                <a:gd name="T11" fmla="*/ 22 h 48"/>
                <a:gd name="T12" fmla="*/ 2 w 53"/>
                <a:gd name="T13" fmla="*/ 31 h 48"/>
                <a:gd name="T14" fmla="*/ 8 w 53"/>
                <a:gd name="T15" fmla="*/ 42 h 48"/>
                <a:gd name="T16" fmla="*/ 8 w 53"/>
                <a:gd name="T17" fmla="*/ 42 h 48"/>
                <a:gd name="T18" fmla="*/ 12 w 53"/>
                <a:gd name="T19" fmla="*/ 46 h 48"/>
                <a:gd name="T20" fmla="*/ 13 w 53"/>
                <a:gd name="T21" fmla="*/ 46 h 48"/>
                <a:gd name="T22" fmla="*/ 19 w 53"/>
                <a:gd name="T23" fmla="*/ 47 h 48"/>
                <a:gd name="T24" fmla="*/ 19 w 53"/>
                <a:gd name="T25" fmla="*/ 47 h 48"/>
                <a:gd name="T26" fmla="*/ 22 w 53"/>
                <a:gd name="T27" fmla="*/ 46 h 48"/>
                <a:gd name="T28" fmla="*/ 23 w 53"/>
                <a:gd name="T29" fmla="*/ 45 h 48"/>
                <a:gd name="T30" fmla="*/ 27 w 53"/>
                <a:gd name="T31" fmla="*/ 45 h 48"/>
                <a:gd name="T32" fmla="*/ 27 w 53"/>
                <a:gd name="T33" fmla="*/ 45 h 48"/>
                <a:gd name="T34" fmla="*/ 30 w 53"/>
                <a:gd name="T35" fmla="*/ 45 h 48"/>
                <a:gd name="T36" fmla="*/ 32 w 53"/>
                <a:gd name="T37" fmla="*/ 46 h 48"/>
                <a:gd name="T38" fmla="*/ 35 w 53"/>
                <a:gd name="T39" fmla="*/ 47 h 48"/>
                <a:gd name="T40" fmla="*/ 35 w 53"/>
                <a:gd name="T41" fmla="*/ 47 h 48"/>
                <a:gd name="T42" fmla="*/ 41 w 53"/>
                <a:gd name="T43" fmla="*/ 46 h 48"/>
                <a:gd name="T44" fmla="*/ 42 w 53"/>
                <a:gd name="T45" fmla="*/ 46 h 48"/>
                <a:gd name="T46" fmla="*/ 45 w 53"/>
                <a:gd name="T47" fmla="*/ 42 h 48"/>
                <a:gd name="T48" fmla="*/ 46 w 53"/>
                <a:gd name="T49" fmla="*/ 42 h 48"/>
                <a:gd name="T50" fmla="*/ 51 w 53"/>
                <a:gd name="T51" fmla="*/ 31 h 48"/>
                <a:gd name="T52" fmla="*/ 53 w 53"/>
                <a:gd name="T53" fmla="*/ 22 h 48"/>
                <a:gd name="T54" fmla="*/ 53 w 53"/>
                <a:gd name="T55" fmla="*/ 20 h 48"/>
                <a:gd name="T56" fmla="*/ 53 w 53"/>
                <a:gd name="T57" fmla="*/ 17 h 48"/>
                <a:gd name="T58" fmla="*/ 53 w 53"/>
                <a:gd name="T59" fmla="*/ 17 h 48"/>
                <a:gd name="T60" fmla="*/ 53 w 53"/>
                <a:gd name="T61" fmla="*/ 14 h 48"/>
                <a:gd name="T62" fmla="*/ 48 w 53"/>
                <a:gd name="T63" fmla="*/ 5 h 48"/>
                <a:gd name="T64" fmla="*/ 47 w 53"/>
                <a:gd name="T65" fmla="*/ 3 h 48"/>
                <a:gd name="T66" fmla="*/ 39 w 53"/>
                <a:gd name="T67" fmla="*/ 0 h 48"/>
                <a:gd name="T68" fmla="*/ 31 w 53"/>
                <a:gd name="T69" fmla="*/ 1 h 48"/>
                <a:gd name="T70" fmla="*/ 27 w 53"/>
                <a:gd name="T71" fmla="*/ 3 h 48"/>
                <a:gd name="T72" fmla="*/ 23 w 53"/>
                <a:gd name="T73" fmla="*/ 1 h 48"/>
                <a:gd name="T74" fmla="*/ 14 w 53"/>
                <a:gd name="T75" fmla="*/ 0 h 48"/>
                <a:gd name="T76" fmla="*/ 7 w 53"/>
                <a:gd name="T77" fmla="*/ 3 h 48"/>
                <a:gd name="T78" fmla="*/ 6 w 53"/>
                <a:gd name="T79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3" h="48">
                  <a:moveTo>
                    <a:pt x="6" y="5"/>
                  </a:moveTo>
                  <a:cubicBezTo>
                    <a:pt x="3" y="7"/>
                    <a:pt x="1" y="11"/>
                    <a:pt x="1" y="14"/>
                  </a:cubicBezTo>
                  <a:cubicBezTo>
                    <a:pt x="0" y="15"/>
                    <a:pt x="0" y="16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1" y="25"/>
                    <a:pt x="1" y="28"/>
                    <a:pt x="2" y="31"/>
                  </a:cubicBezTo>
                  <a:cubicBezTo>
                    <a:pt x="4" y="35"/>
                    <a:pt x="6" y="38"/>
                    <a:pt x="8" y="42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9" y="43"/>
                    <a:pt x="11" y="45"/>
                    <a:pt x="12" y="46"/>
                  </a:cubicBezTo>
                  <a:cubicBezTo>
                    <a:pt x="12" y="46"/>
                    <a:pt x="13" y="46"/>
                    <a:pt x="13" y="46"/>
                  </a:cubicBezTo>
                  <a:cubicBezTo>
                    <a:pt x="15" y="48"/>
                    <a:pt x="17" y="48"/>
                    <a:pt x="19" y="47"/>
                  </a:cubicBezTo>
                  <a:cubicBezTo>
                    <a:pt x="19" y="47"/>
                    <a:pt x="19" y="47"/>
                    <a:pt x="19" y="47"/>
                  </a:cubicBezTo>
                  <a:cubicBezTo>
                    <a:pt x="20" y="47"/>
                    <a:pt x="21" y="46"/>
                    <a:pt x="22" y="46"/>
                  </a:cubicBezTo>
                  <a:cubicBezTo>
                    <a:pt x="22" y="46"/>
                    <a:pt x="23" y="46"/>
                    <a:pt x="23" y="45"/>
                  </a:cubicBezTo>
                  <a:cubicBezTo>
                    <a:pt x="25" y="45"/>
                    <a:pt x="27" y="45"/>
                    <a:pt x="27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8" y="45"/>
                    <a:pt x="29" y="45"/>
                    <a:pt x="30" y="45"/>
                  </a:cubicBezTo>
                  <a:cubicBezTo>
                    <a:pt x="31" y="46"/>
                    <a:pt x="31" y="46"/>
                    <a:pt x="32" y="46"/>
                  </a:cubicBezTo>
                  <a:cubicBezTo>
                    <a:pt x="33" y="46"/>
                    <a:pt x="34" y="47"/>
                    <a:pt x="35" y="47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7" y="48"/>
                    <a:pt x="39" y="48"/>
                    <a:pt x="41" y="46"/>
                  </a:cubicBezTo>
                  <a:cubicBezTo>
                    <a:pt x="41" y="46"/>
                    <a:pt x="41" y="46"/>
                    <a:pt x="42" y="46"/>
                  </a:cubicBezTo>
                  <a:cubicBezTo>
                    <a:pt x="43" y="45"/>
                    <a:pt x="44" y="43"/>
                    <a:pt x="45" y="42"/>
                  </a:cubicBezTo>
                  <a:cubicBezTo>
                    <a:pt x="45" y="42"/>
                    <a:pt x="45" y="42"/>
                    <a:pt x="46" y="42"/>
                  </a:cubicBezTo>
                  <a:cubicBezTo>
                    <a:pt x="48" y="38"/>
                    <a:pt x="50" y="35"/>
                    <a:pt x="51" y="31"/>
                  </a:cubicBezTo>
                  <a:cubicBezTo>
                    <a:pt x="52" y="28"/>
                    <a:pt x="53" y="25"/>
                    <a:pt x="53" y="22"/>
                  </a:cubicBezTo>
                  <a:cubicBezTo>
                    <a:pt x="53" y="22"/>
                    <a:pt x="53" y="21"/>
                    <a:pt x="53" y="20"/>
                  </a:cubicBezTo>
                  <a:cubicBezTo>
                    <a:pt x="53" y="19"/>
                    <a:pt x="53" y="18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6"/>
                    <a:pt x="53" y="15"/>
                    <a:pt x="53" y="14"/>
                  </a:cubicBezTo>
                  <a:cubicBezTo>
                    <a:pt x="52" y="11"/>
                    <a:pt x="51" y="7"/>
                    <a:pt x="48" y="5"/>
                  </a:cubicBezTo>
                  <a:cubicBezTo>
                    <a:pt x="48" y="4"/>
                    <a:pt x="47" y="4"/>
                    <a:pt x="47" y="3"/>
                  </a:cubicBezTo>
                  <a:cubicBezTo>
                    <a:pt x="45" y="2"/>
                    <a:pt x="42" y="1"/>
                    <a:pt x="39" y="0"/>
                  </a:cubicBezTo>
                  <a:cubicBezTo>
                    <a:pt x="36" y="0"/>
                    <a:pt x="34" y="0"/>
                    <a:pt x="31" y="1"/>
                  </a:cubicBezTo>
                  <a:cubicBezTo>
                    <a:pt x="30" y="2"/>
                    <a:pt x="27" y="3"/>
                    <a:pt x="27" y="3"/>
                  </a:cubicBezTo>
                  <a:cubicBezTo>
                    <a:pt x="27" y="3"/>
                    <a:pt x="24" y="2"/>
                    <a:pt x="23" y="1"/>
                  </a:cubicBezTo>
                  <a:cubicBezTo>
                    <a:pt x="20" y="0"/>
                    <a:pt x="17" y="0"/>
                    <a:pt x="14" y="0"/>
                  </a:cubicBezTo>
                  <a:cubicBezTo>
                    <a:pt x="11" y="1"/>
                    <a:pt x="9" y="2"/>
                    <a:pt x="7" y="3"/>
                  </a:cubicBezTo>
                  <a:cubicBezTo>
                    <a:pt x="6" y="4"/>
                    <a:pt x="6" y="4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4" name="Freeform 126">
              <a:extLst>
                <a:ext uri="{FF2B5EF4-FFF2-40B4-BE49-F238E27FC236}">
                  <a16:creationId xmlns:a16="http://schemas.microsoft.com/office/drawing/2014/main" id="{0A1283AD-A1BF-4F16-BDA9-ACCD5B62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9027" y="4009030"/>
              <a:ext cx="26227" cy="29647"/>
            </a:xfrm>
            <a:custGeom>
              <a:avLst/>
              <a:gdLst>
                <a:gd name="T0" fmla="*/ 4 w 13"/>
                <a:gd name="T1" fmla="*/ 11 h 15"/>
                <a:gd name="T2" fmla="*/ 9 w 13"/>
                <a:gd name="T3" fmla="*/ 14 h 15"/>
                <a:gd name="T4" fmla="*/ 12 w 13"/>
                <a:gd name="T5" fmla="*/ 14 h 15"/>
                <a:gd name="T6" fmla="*/ 13 w 13"/>
                <a:gd name="T7" fmla="*/ 14 h 15"/>
                <a:gd name="T8" fmla="*/ 10 w 13"/>
                <a:gd name="T9" fmla="*/ 6 h 15"/>
                <a:gd name="T10" fmla="*/ 1 w 13"/>
                <a:gd name="T11" fmla="*/ 0 h 15"/>
                <a:gd name="T12" fmla="*/ 1 w 13"/>
                <a:gd name="T13" fmla="*/ 0 h 15"/>
                <a:gd name="T14" fmla="*/ 0 w 13"/>
                <a:gd name="T15" fmla="*/ 0 h 15"/>
                <a:gd name="T16" fmla="*/ 0 w 13"/>
                <a:gd name="T17" fmla="*/ 4 h 15"/>
                <a:gd name="T18" fmla="*/ 4 w 13"/>
                <a:gd name="T19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15">
                  <a:moveTo>
                    <a:pt x="4" y="11"/>
                  </a:moveTo>
                  <a:cubicBezTo>
                    <a:pt x="6" y="12"/>
                    <a:pt x="7" y="14"/>
                    <a:pt x="9" y="14"/>
                  </a:cubicBezTo>
                  <a:cubicBezTo>
                    <a:pt x="10" y="14"/>
                    <a:pt x="11" y="15"/>
                    <a:pt x="12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1"/>
                    <a:pt x="12" y="8"/>
                    <a:pt x="10" y="6"/>
                  </a:cubicBezTo>
                  <a:cubicBezTo>
                    <a:pt x="8" y="3"/>
                    <a:pt x="5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4"/>
                  </a:cubicBezTo>
                  <a:cubicBezTo>
                    <a:pt x="1" y="6"/>
                    <a:pt x="2" y="9"/>
                    <a:pt x="4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</p:grpSp>
      <p:grpSp>
        <p:nvGrpSpPr>
          <p:cNvPr id="145" name="组合 1">
            <a:extLst>
              <a:ext uri="{FF2B5EF4-FFF2-40B4-BE49-F238E27FC236}">
                <a16:creationId xmlns:a16="http://schemas.microsoft.com/office/drawing/2014/main" id="{DF535F17-9E3D-4BAF-9511-BE6CC67FA089}"/>
              </a:ext>
            </a:extLst>
          </p:cNvPr>
          <p:cNvGrpSpPr/>
          <p:nvPr/>
        </p:nvGrpSpPr>
        <p:grpSpPr>
          <a:xfrm>
            <a:off x="5573597" y="5610431"/>
            <a:ext cx="1074405" cy="1049850"/>
            <a:chOff x="3868719" y="1776670"/>
            <a:chExt cx="2628619" cy="2628031"/>
          </a:xfrm>
        </p:grpSpPr>
        <p:sp>
          <p:nvSpPr>
            <p:cNvPr id="146" name="Freeform 4">
              <a:extLst>
                <a:ext uri="{FF2B5EF4-FFF2-40B4-BE49-F238E27FC236}">
                  <a16:creationId xmlns:a16="http://schemas.microsoft.com/office/drawing/2014/main" id="{7B7A66AD-8828-48C1-8A60-1BC461C16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719" y="1776670"/>
              <a:ext cx="2628619" cy="2628031"/>
            </a:xfrm>
            <a:custGeom>
              <a:avLst/>
              <a:gdLst>
                <a:gd name="T0" fmla="*/ 800 w 1050"/>
                <a:gd name="T1" fmla="*/ 903 h 1049"/>
                <a:gd name="T2" fmla="*/ 766 w 1050"/>
                <a:gd name="T3" fmla="*/ 996 h 1049"/>
                <a:gd name="T4" fmla="*/ 671 w 1050"/>
                <a:gd name="T5" fmla="*/ 969 h 1049"/>
                <a:gd name="T6" fmla="*/ 625 w 1050"/>
                <a:gd name="T7" fmla="*/ 1044 h 1049"/>
                <a:gd name="T8" fmla="*/ 526 w 1050"/>
                <a:gd name="T9" fmla="*/ 991 h 1049"/>
                <a:gd name="T10" fmla="*/ 443 w 1050"/>
                <a:gd name="T11" fmla="*/ 1047 h 1049"/>
                <a:gd name="T12" fmla="*/ 381 w 1050"/>
                <a:gd name="T13" fmla="*/ 969 h 1049"/>
                <a:gd name="T14" fmla="*/ 301 w 1050"/>
                <a:gd name="T15" fmla="*/ 1003 h 1049"/>
                <a:gd name="T16" fmla="*/ 272 w 1050"/>
                <a:gd name="T17" fmla="*/ 917 h 1049"/>
                <a:gd name="T18" fmla="*/ 232 w 1050"/>
                <a:gd name="T19" fmla="*/ 888 h 1049"/>
                <a:gd name="T20" fmla="*/ 140 w 1050"/>
                <a:gd name="T21" fmla="*/ 886 h 1049"/>
                <a:gd name="T22" fmla="*/ 134 w 1050"/>
                <a:gd name="T23" fmla="*/ 778 h 1049"/>
                <a:gd name="T24" fmla="*/ 47 w 1050"/>
                <a:gd name="T25" fmla="*/ 750 h 1049"/>
                <a:gd name="T26" fmla="*/ 78 w 1050"/>
                <a:gd name="T27" fmla="*/ 657 h 1049"/>
                <a:gd name="T28" fmla="*/ 0 w 1050"/>
                <a:gd name="T29" fmla="*/ 590 h 1049"/>
                <a:gd name="T30" fmla="*/ 60 w 1050"/>
                <a:gd name="T31" fmla="*/ 500 h 1049"/>
                <a:gd name="T32" fmla="*/ 6 w 1050"/>
                <a:gd name="T33" fmla="*/ 426 h 1049"/>
                <a:gd name="T34" fmla="*/ 86 w 1050"/>
                <a:gd name="T35" fmla="*/ 368 h 1049"/>
                <a:gd name="T36" fmla="*/ 55 w 1050"/>
                <a:gd name="T37" fmla="*/ 284 h 1049"/>
                <a:gd name="T38" fmla="*/ 148 w 1050"/>
                <a:gd name="T39" fmla="*/ 250 h 1049"/>
                <a:gd name="T40" fmla="*/ 140 w 1050"/>
                <a:gd name="T41" fmla="*/ 163 h 1049"/>
                <a:gd name="T42" fmla="*/ 232 w 1050"/>
                <a:gd name="T43" fmla="*/ 162 h 1049"/>
                <a:gd name="T44" fmla="*/ 271 w 1050"/>
                <a:gd name="T45" fmla="*/ 61 h 1049"/>
                <a:gd name="T46" fmla="*/ 358 w 1050"/>
                <a:gd name="T47" fmla="*/ 88 h 1049"/>
                <a:gd name="T48" fmla="*/ 405 w 1050"/>
                <a:gd name="T49" fmla="*/ 73 h 1049"/>
                <a:gd name="T50" fmla="*/ 501 w 1050"/>
                <a:gd name="T51" fmla="*/ 58 h 1049"/>
                <a:gd name="T52" fmla="*/ 592 w 1050"/>
                <a:gd name="T53" fmla="*/ 0 h 1049"/>
                <a:gd name="T54" fmla="*/ 646 w 1050"/>
                <a:gd name="T55" fmla="*/ 73 h 1049"/>
                <a:gd name="T56" fmla="*/ 694 w 1050"/>
                <a:gd name="T57" fmla="*/ 88 h 1049"/>
                <a:gd name="T58" fmla="*/ 781 w 1050"/>
                <a:gd name="T59" fmla="*/ 61 h 1049"/>
                <a:gd name="T60" fmla="*/ 810 w 1050"/>
                <a:gd name="T61" fmla="*/ 155 h 1049"/>
                <a:gd name="T62" fmla="*/ 900 w 1050"/>
                <a:gd name="T63" fmla="*/ 151 h 1049"/>
                <a:gd name="T64" fmla="*/ 904 w 1050"/>
                <a:gd name="T65" fmla="*/ 250 h 1049"/>
                <a:gd name="T66" fmla="*/ 997 w 1050"/>
                <a:gd name="T67" fmla="*/ 284 h 1049"/>
                <a:gd name="T68" fmla="*/ 970 w 1050"/>
                <a:gd name="T69" fmla="*/ 380 h 1049"/>
                <a:gd name="T70" fmla="*/ 1045 w 1050"/>
                <a:gd name="T71" fmla="*/ 426 h 1049"/>
                <a:gd name="T72" fmla="*/ 993 w 1050"/>
                <a:gd name="T73" fmla="*/ 524 h 1049"/>
                <a:gd name="T74" fmla="*/ 1048 w 1050"/>
                <a:gd name="T75" fmla="*/ 607 h 1049"/>
                <a:gd name="T76" fmla="*/ 970 w 1050"/>
                <a:gd name="T77" fmla="*/ 669 h 1049"/>
                <a:gd name="T78" fmla="*/ 1005 w 1050"/>
                <a:gd name="T79" fmla="*/ 750 h 1049"/>
                <a:gd name="T80" fmla="*/ 918 w 1050"/>
                <a:gd name="T81" fmla="*/ 778 h 1049"/>
                <a:gd name="T82" fmla="*/ 889 w 1050"/>
                <a:gd name="T83" fmla="*/ 818 h 1049"/>
                <a:gd name="T84" fmla="*/ 888 w 1050"/>
                <a:gd name="T85" fmla="*/ 911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0" h="1049">
                  <a:moveTo>
                    <a:pt x="888" y="911"/>
                  </a:moveTo>
                  <a:lnTo>
                    <a:pt x="820" y="888"/>
                  </a:lnTo>
                  <a:lnTo>
                    <a:pt x="800" y="903"/>
                  </a:lnTo>
                  <a:lnTo>
                    <a:pt x="780" y="917"/>
                  </a:lnTo>
                  <a:lnTo>
                    <a:pt x="781" y="988"/>
                  </a:lnTo>
                  <a:lnTo>
                    <a:pt x="766" y="996"/>
                  </a:lnTo>
                  <a:lnTo>
                    <a:pt x="751" y="1003"/>
                  </a:lnTo>
                  <a:lnTo>
                    <a:pt x="694" y="961"/>
                  </a:lnTo>
                  <a:lnTo>
                    <a:pt x="671" y="969"/>
                  </a:lnTo>
                  <a:lnTo>
                    <a:pt x="658" y="972"/>
                  </a:lnTo>
                  <a:lnTo>
                    <a:pt x="646" y="976"/>
                  </a:lnTo>
                  <a:lnTo>
                    <a:pt x="625" y="1044"/>
                  </a:lnTo>
                  <a:lnTo>
                    <a:pt x="592" y="1049"/>
                  </a:lnTo>
                  <a:lnTo>
                    <a:pt x="551" y="991"/>
                  </a:lnTo>
                  <a:lnTo>
                    <a:pt x="526" y="991"/>
                  </a:lnTo>
                  <a:lnTo>
                    <a:pt x="501" y="991"/>
                  </a:lnTo>
                  <a:lnTo>
                    <a:pt x="460" y="1049"/>
                  </a:lnTo>
                  <a:lnTo>
                    <a:pt x="443" y="1047"/>
                  </a:lnTo>
                  <a:lnTo>
                    <a:pt x="426" y="1044"/>
                  </a:lnTo>
                  <a:lnTo>
                    <a:pt x="405" y="976"/>
                  </a:lnTo>
                  <a:lnTo>
                    <a:pt x="381" y="969"/>
                  </a:lnTo>
                  <a:lnTo>
                    <a:pt x="369" y="965"/>
                  </a:lnTo>
                  <a:lnTo>
                    <a:pt x="358" y="961"/>
                  </a:lnTo>
                  <a:lnTo>
                    <a:pt x="301" y="1003"/>
                  </a:lnTo>
                  <a:lnTo>
                    <a:pt x="286" y="996"/>
                  </a:lnTo>
                  <a:lnTo>
                    <a:pt x="271" y="988"/>
                  </a:lnTo>
                  <a:lnTo>
                    <a:pt x="272" y="917"/>
                  </a:lnTo>
                  <a:lnTo>
                    <a:pt x="252" y="903"/>
                  </a:lnTo>
                  <a:lnTo>
                    <a:pt x="242" y="895"/>
                  </a:lnTo>
                  <a:lnTo>
                    <a:pt x="232" y="888"/>
                  </a:lnTo>
                  <a:lnTo>
                    <a:pt x="164" y="911"/>
                  </a:lnTo>
                  <a:lnTo>
                    <a:pt x="152" y="899"/>
                  </a:lnTo>
                  <a:lnTo>
                    <a:pt x="140" y="886"/>
                  </a:lnTo>
                  <a:lnTo>
                    <a:pt x="163" y="818"/>
                  </a:lnTo>
                  <a:lnTo>
                    <a:pt x="148" y="799"/>
                  </a:lnTo>
                  <a:lnTo>
                    <a:pt x="134" y="778"/>
                  </a:lnTo>
                  <a:lnTo>
                    <a:pt x="63" y="779"/>
                  </a:lnTo>
                  <a:lnTo>
                    <a:pt x="55" y="765"/>
                  </a:lnTo>
                  <a:lnTo>
                    <a:pt x="47" y="750"/>
                  </a:lnTo>
                  <a:lnTo>
                    <a:pt x="90" y="693"/>
                  </a:lnTo>
                  <a:lnTo>
                    <a:pt x="82" y="669"/>
                  </a:lnTo>
                  <a:lnTo>
                    <a:pt x="78" y="657"/>
                  </a:lnTo>
                  <a:lnTo>
                    <a:pt x="75" y="645"/>
                  </a:lnTo>
                  <a:lnTo>
                    <a:pt x="6" y="623"/>
                  </a:lnTo>
                  <a:lnTo>
                    <a:pt x="0" y="590"/>
                  </a:lnTo>
                  <a:lnTo>
                    <a:pt x="60" y="549"/>
                  </a:lnTo>
                  <a:lnTo>
                    <a:pt x="59" y="524"/>
                  </a:lnTo>
                  <a:lnTo>
                    <a:pt x="60" y="500"/>
                  </a:lnTo>
                  <a:lnTo>
                    <a:pt x="0" y="459"/>
                  </a:lnTo>
                  <a:lnTo>
                    <a:pt x="3" y="442"/>
                  </a:lnTo>
                  <a:lnTo>
                    <a:pt x="6" y="426"/>
                  </a:lnTo>
                  <a:lnTo>
                    <a:pt x="75" y="405"/>
                  </a:lnTo>
                  <a:lnTo>
                    <a:pt x="82" y="380"/>
                  </a:lnTo>
                  <a:lnTo>
                    <a:pt x="86" y="368"/>
                  </a:lnTo>
                  <a:lnTo>
                    <a:pt x="90" y="356"/>
                  </a:lnTo>
                  <a:lnTo>
                    <a:pt x="47" y="299"/>
                  </a:lnTo>
                  <a:lnTo>
                    <a:pt x="55" y="284"/>
                  </a:lnTo>
                  <a:lnTo>
                    <a:pt x="63" y="270"/>
                  </a:lnTo>
                  <a:lnTo>
                    <a:pt x="134" y="271"/>
                  </a:lnTo>
                  <a:lnTo>
                    <a:pt x="148" y="250"/>
                  </a:lnTo>
                  <a:lnTo>
                    <a:pt x="155" y="240"/>
                  </a:lnTo>
                  <a:lnTo>
                    <a:pt x="163" y="231"/>
                  </a:lnTo>
                  <a:lnTo>
                    <a:pt x="140" y="163"/>
                  </a:lnTo>
                  <a:lnTo>
                    <a:pt x="152" y="151"/>
                  </a:lnTo>
                  <a:lnTo>
                    <a:pt x="164" y="139"/>
                  </a:lnTo>
                  <a:lnTo>
                    <a:pt x="232" y="162"/>
                  </a:lnTo>
                  <a:lnTo>
                    <a:pt x="252" y="147"/>
                  </a:lnTo>
                  <a:lnTo>
                    <a:pt x="272" y="133"/>
                  </a:lnTo>
                  <a:lnTo>
                    <a:pt x="271" y="61"/>
                  </a:lnTo>
                  <a:lnTo>
                    <a:pt x="286" y="53"/>
                  </a:lnTo>
                  <a:lnTo>
                    <a:pt x="301" y="46"/>
                  </a:lnTo>
                  <a:lnTo>
                    <a:pt x="358" y="88"/>
                  </a:lnTo>
                  <a:lnTo>
                    <a:pt x="381" y="80"/>
                  </a:lnTo>
                  <a:lnTo>
                    <a:pt x="393" y="76"/>
                  </a:lnTo>
                  <a:lnTo>
                    <a:pt x="405" y="73"/>
                  </a:lnTo>
                  <a:lnTo>
                    <a:pt x="426" y="5"/>
                  </a:lnTo>
                  <a:lnTo>
                    <a:pt x="460" y="0"/>
                  </a:lnTo>
                  <a:lnTo>
                    <a:pt x="501" y="58"/>
                  </a:lnTo>
                  <a:lnTo>
                    <a:pt x="526" y="57"/>
                  </a:lnTo>
                  <a:lnTo>
                    <a:pt x="551" y="58"/>
                  </a:lnTo>
                  <a:lnTo>
                    <a:pt x="592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3"/>
                  </a:lnTo>
                  <a:lnTo>
                    <a:pt x="671" y="80"/>
                  </a:lnTo>
                  <a:lnTo>
                    <a:pt x="682" y="84"/>
                  </a:lnTo>
                  <a:lnTo>
                    <a:pt x="694" y="88"/>
                  </a:lnTo>
                  <a:lnTo>
                    <a:pt x="751" y="46"/>
                  </a:lnTo>
                  <a:lnTo>
                    <a:pt x="766" y="53"/>
                  </a:lnTo>
                  <a:lnTo>
                    <a:pt x="781" y="61"/>
                  </a:lnTo>
                  <a:lnTo>
                    <a:pt x="780" y="133"/>
                  </a:lnTo>
                  <a:lnTo>
                    <a:pt x="800" y="147"/>
                  </a:lnTo>
                  <a:lnTo>
                    <a:pt x="810" y="155"/>
                  </a:lnTo>
                  <a:lnTo>
                    <a:pt x="820" y="162"/>
                  </a:lnTo>
                  <a:lnTo>
                    <a:pt x="888" y="139"/>
                  </a:lnTo>
                  <a:lnTo>
                    <a:pt x="900" y="151"/>
                  </a:lnTo>
                  <a:lnTo>
                    <a:pt x="912" y="163"/>
                  </a:lnTo>
                  <a:lnTo>
                    <a:pt x="889" y="231"/>
                  </a:lnTo>
                  <a:lnTo>
                    <a:pt x="904" y="250"/>
                  </a:lnTo>
                  <a:lnTo>
                    <a:pt x="918" y="271"/>
                  </a:lnTo>
                  <a:lnTo>
                    <a:pt x="989" y="270"/>
                  </a:lnTo>
                  <a:lnTo>
                    <a:pt x="997" y="284"/>
                  </a:lnTo>
                  <a:lnTo>
                    <a:pt x="1005" y="299"/>
                  </a:lnTo>
                  <a:lnTo>
                    <a:pt x="962" y="356"/>
                  </a:lnTo>
                  <a:lnTo>
                    <a:pt x="970" y="380"/>
                  </a:lnTo>
                  <a:lnTo>
                    <a:pt x="974" y="393"/>
                  </a:lnTo>
                  <a:lnTo>
                    <a:pt x="977" y="405"/>
                  </a:lnTo>
                  <a:lnTo>
                    <a:pt x="1045" y="426"/>
                  </a:lnTo>
                  <a:lnTo>
                    <a:pt x="1050" y="459"/>
                  </a:lnTo>
                  <a:lnTo>
                    <a:pt x="992" y="500"/>
                  </a:lnTo>
                  <a:lnTo>
                    <a:pt x="993" y="524"/>
                  </a:lnTo>
                  <a:lnTo>
                    <a:pt x="992" y="549"/>
                  </a:lnTo>
                  <a:lnTo>
                    <a:pt x="1050" y="590"/>
                  </a:lnTo>
                  <a:lnTo>
                    <a:pt x="1048" y="607"/>
                  </a:lnTo>
                  <a:lnTo>
                    <a:pt x="1045" y="623"/>
                  </a:lnTo>
                  <a:lnTo>
                    <a:pt x="977" y="645"/>
                  </a:lnTo>
                  <a:lnTo>
                    <a:pt x="970" y="669"/>
                  </a:lnTo>
                  <a:lnTo>
                    <a:pt x="966" y="681"/>
                  </a:lnTo>
                  <a:lnTo>
                    <a:pt x="962" y="693"/>
                  </a:lnTo>
                  <a:lnTo>
                    <a:pt x="1005" y="750"/>
                  </a:lnTo>
                  <a:lnTo>
                    <a:pt x="997" y="765"/>
                  </a:lnTo>
                  <a:lnTo>
                    <a:pt x="989" y="779"/>
                  </a:lnTo>
                  <a:lnTo>
                    <a:pt x="918" y="778"/>
                  </a:lnTo>
                  <a:lnTo>
                    <a:pt x="904" y="799"/>
                  </a:lnTo>
                  <a:lnTo>
                    <a:pt x="897" y="809"/>
                  </a:lnTo>
                  <a:lnTo>
                    <a:pt x="889" y="818"/>
                  </a:lnTo>
                  <a:lnTo>
                    <a:pt x="912" y="886"/>
                  </a:lnTo>
                  <a:lnTo>
                    <a:pt x="900" y="899"/>
                  </a:lnTo>
                  <a:lnTo>
                    <a:pt x="888" y="911"/>
                  </a:lnTo>
                  <a:close/>
                </a:path>
              </a:pathLst>
            </a:custGeom>
            <a:solidFill>
              <a:srgbClr val="AED30B"/>
            </a:solidFill>
            <a:ln w="3175" cap="flat" cmpd="sng" algn="ctr">
              <a:solidFill>
                <a:srgbClr val="AED30B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03004" rtl="0" eaLnBrk="1" fontAlgn="auto" latinLnBrk="0" hangingPunct="1">
                <a:lnSpc>
                  <a:spcPct val="120000"/>
                </a:lnSpc>
                <a:spcBef>
                  <a:spcPts val="593"/>
                </a:spcBef>
                <a:spcAft>
                  <a:spcPts val="593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667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47" name="Oval 5">
              <a:extLst>
                <a:ext uri="{FF2B5EF4-FFF2-40B4-BE49-F238E27FC236}">
                  <a16:creationId xmlns:a16="http://schemas.microsoft.com/office/drawing/2014/main" id="{402417D1-40B3-4080-A892-91EDDD63D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207" y="2199508"/>
              <a:ext cx="1821869" cy="1826803"/>
            </a:xfrm>
            <a:prstGeom prst="ellipse">
              <a:avLst/>
            </a:prstGeom>
            <a:solidFill>
              <a:srgbClr val="C9D033"/>
            </a:solidFill>
            <a:ln w="222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030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</p:grpSp>
      <p:grpSp>
        <p:nvGrpSpPr>
          <p:cNvPr id="148" name="组合 4">
            <a:extLst>
              <a:ext uri="{FF2B5EF4-FFF2-40B4-BE49-F238E27FC236}">
                <a16:creationId xmlns:a16="http://schemas.microsoft.com/office/drawing/2014/main" id="{9E7B87C4-9572-4B09-A72A-2ED893DBC91D}"/>
              </a:ext>
            </a:extLst>
          </p:cNvPr>
          <p:cNvGrpSpPr/>
          <p:nvPr/>
        </p:nvGrpSpPr>
        <p:grpSpPr>
          <a:xfrm>
            <a:off x="6522633" y="5421814"/>
            <a:ext cx="732506" cy="715066"/>
            <a:chOff x="6012485" y="1170407"/>
            <a:chExt cx="1487948" cy="1487615"/>
          </a:xfrm>
        </p:grpSpPr>
        <p:sp>
          <p:nvSpPr>
            <p:cNvPr id="149" name="Freeform 6">
              <a:extLst>
                <a:ext uri="{FF2B5EF4-FFF2-40B4-BE49-F238E27FC236}">
                  <a16:creationId xmlns:a16="http://schemas.microsoft.com/office/drawing/2014/main" id="{A29D1A31-274F-4B65-8064-0A013152A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2485" y="1170407"/>
              <a:ext cx="1487948" cy="1487615"/>
            </a:xfrm>
            <a:custGeom>
              <a:avLst/>
              <a:gdLst>
                <a:gd name="T0" fmla="*/ 441 w 637"/>
                <a:gd name="T1" fmla="*/ 550 h 638"/>
                <a:gd name="T2" fmla="*/ 420 w 637"/>
                <a:gd name="T3" fmla="*/ 560 h 638"/>
                <a:gd name="T4" fmla="*/ 397 w 637"/>
                <a:gd name="T5" fmla="*/ 568 h 638"/>
                <a:gd name="T6" fmla="*/ 362 w 637"/>
                <a:gd name="T7" fmla="*/ 636 h 638"/>
                <a:gd name="T8" fmla="*/ 312 w 637"/>
                <a:gd name="T9" fmla="*/ 579 h 638"/>
                <a:gd name="T10" fmla="*/ 288 w 637"/>
                <a:gd name="T11" fmla="*/ 577 h 638"/>
                <a:gd name="T12" fmla="*/ 264 w 637"/>
                <a:gd name="T13" fmla="*/ 573 h 638"/>
                <a:gd name="T14" fmla="*/ 209 w 637"/>
                <a:gd name="T15" fmla="*/ 619 h 638"/>
                <a:gd name="T16" fmla="*/ 181 w 637"/>
                <a:gd name="T17" fmla="*/ 608 h 638"/>
                <a:gd name="T18" fmla="*/ 174 w 637"/>
                <a:gd name="T19" fmla="*/ 533 h 638"/>
                <a:gd name="T20" fmla="*/ 155 w 637"/>
                <a:gd name="T21" fmla="*/ 519 h 638"/>
                <a:gd name="T22" fmla="*/ 79 w 637"/>
                <a:gd name="T23" fmla="*/ 531 h 638"/>
                <a:gd name="T24" fmla="*/ 56 w 637"/>
                <a:gd name="T25" fmla="*/ 502 h 638"/>
                <a:gd name="T26" fmla="*/ 89 w 637"/>
                <a:gd name="T27" fmla="*/ 432 h 638"/>
                <a:gd name="T28" fmla="*/ 78 w 637"/>
                <a:gd name="T29" fmla="*/ 410 h 638"/>
                <a:gd name="T30" fmla="*/ 6 w 637"/>
                <a:gd name="T31" fmla="*/ 383 h 638"/>
                <a:gd name="T32" fmla="*/ 0 w 637"/>
                <a:gd name="T33" fmla="*/ 346 h 638"/>
                <a:gd name="T34" fmla="*/ 64 w 637"/>
                <a:gd name="T35" fmla="*/ 301 h 638"/>
                <a:gd name="T36" fmla="*/ 67 w 637"/>
                <a:gd name="T37" fmla="*/ 276 h 638"/>
                <a:gd name="T38" fmla="*/ 17 w 637"/>
                <a:gd name="T39" fmla="*/ 215 h 638"/>
                <a:gd name="T40" fmla="*/ 30 w 637"/>
                <a:gd name="T41" fmla="*/ 182 h 638"/>
                <a:gd name="T42" fmla="*/ 109 w 637"/>
                <a:gd name="T43" fmla="*/ 175 h 638"/>
                <a:gd name="T44" fmla="*/ 124 w 637"/>
                <a:gd name="T45" fmla="*/ 155 h 638"/>
                <a:gd name="T46" fmla="*/ 111 w 637"/>
                <a:gd name="T47" fmla="*/ 76 h 638"/>
                <a:gd name="T48" fmla="*/ 138 w 637"/>
                <a:gd name="T49" fmla="*/ 55 h 638"/>
                <a:gd name="T50" fmla="*/ 211 w 637"/>
                <a:gd name="T51" fmla="*/ 88 h 638"/>
                <a:gd name="T52" fmla="*/ 234 w 637"/>
                <a:gd name="T53" fmla="*/ 79 h 638"/>
                <a:gd name="T54" fmla="*/ 261 w 637"/>
                <a:gd name="T55" fmla="*/ 4 h 638"/>
                <a:gd name="T56" fmla="*/ 279 w 637"/>
                <a:gd name="T57" fmla="*/ 1 h 638"/>
                <a:gd name="T58" fmla="*/ 330 w 637"/>
                <a:gd name="T59" fmla="*/ 64 h 638"/>
                <a:gd name="T60" fmla="*/ 355 w 637"/>
                <a:gd name="T61" fmla="*/ 66 h 638"/>
                <a:gd name="T62" fmla="*/ 379 w 637"/>
                <a:gd name="T63" fmla="*/ 70 h 638"/>
                <a:gd name="T64" fmla="*/ 436 w 637"/>
                <a:gd name="T65" fmla="*/ 21 h 638"/>
                <a:gd name="T66" fmla="*/ 461 w 637"/>
                <a:gd name="T67" fmla="*/ 32 h 638"/>
                <a:gd name="T68" fmla="*/ 468 w 637"/>
                <a:gd name="T69" fmla="*/ 110 h 638"/>
                <a:gd name="T70" fmla="*/ 488 w 637"/>
                <a:gd name="T71" fmla="*/ 125 h 638"/>
                <a:gd name="T72" fmla="*/ 562 w 637"/>
                <a:gd name="T73" fmla="*/ 112 h 638"/>
                <a:gd name="T74" fmla="*/ 579 w 637"/>
                <a:gd name="T75" fmla="*/ 136 h 638"/>
                <a:gd name="T76" fmla="*/ 548 w 637"/>
                <a:gd name="T77" fmla="*/ 201 h 638"/>
                <a:gd name="T78" fmla="*/ 554 w 637"/>
                <a:gd name="T79" fmla="*/ 213 h 638"/>
                <a:gd name="T80" fmla="*/ 563 w 637"/>
                <a:gd name="T81" fmla="*/ 235 h 638"/>
                <a:gd name="T82" fmla="*/ 632 w 637"/>
                <a:gd name="T83" fmla="*/ 261 h 638"/>
                <a:gd name="T84" fmla="*/ 637 w 637"/>
                <a:gd name="T85" fmla="*/ 301 h 638"/>
                <a:gd name="T86" fmla="*/ 577 w 637"/>
                <a:gd name="T87" fmla="*/ 344 h 638"/>
                <a:gd name="T88" fmla="*/ 574 w 637"/>
                <a:gd name="T89" fmla="*/ 367 h 638"/>
                <a:gd name="T90" fmla="*/ 620 w 637"/>
                <a:gd name="T91" fmla="*/ 424 h 638"/>
                <a:gd name="T92" fmla="*/ 604 w 637"/>
                <a:gd name="T93" fmla="*/ 462 h 638"/>
                <a:gd name="T94" fmla="*/ 532 w 637"/>
                <a:gd name="T95" fmla="*/ 469 h 638"/>
                <a:gd name="T96" fmla="*/ 518 w 637"/>
                <a:gd name="T97" fmla="*/ 488 h 638"/>
                <a:gd name="T98" fmla="*/ 529 w 637"/>
                <a:gd name="T99" fmla="*/ 559 h 638"/>
                <a:gd name="T100" fmla="*/ 505 w 637"/>
                <a:gd name="T101" fmla="*/ 57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7" h="638">
                  <a:moveTo>
                    <a:pt x="496" y="585"/>
                  </a:moveTo>
                  <a:lnTo>
                    <a:pt x="441" y="550"/>
                  </a:lnTo>
                  <a:lnTo>
                    <a:pt x="431" y="555"/>
                  </a:lnTo>
                  <a:lnTo>
                    <a:pt x="420" y="560"/>
                  </a:lnTo>
                  <a:lnTo>
                    <a:pt x="409" y="564"/>
                  </a:lnTo>
                  <a:lnTo>
                    <a:pt x="397" y="568"/>
                  </a:lnTo>
                  <a:lnTo>
                    <a:pt x="382" y="633"/>
                  </a:lnTo>
                  <a:lnTo>
                    <a:pt x="362" y="636"/>
                  </a:lnTo>
                  <a:lnTo>
                    <a:pt x="342" y="638"/>
                  </a:lnTo>
                  <a:lnTo>
                    <a:pt x="312" y="579"/>
                  </a:lnTo>
                  <a:lnTo>
                    <a:pt x="300" y="579"/>
                  </a:lnTo>
                  <a:lnTo>
                    <a:pt x="288" y="577"/>
                  </a:lnTo>
                  <a:lnTo>
                    <a:pt x="275" y="576"/>
                  </a:lnTo>
                  <a:lnTo>
                    <a:pt x="264" y="573"/>
                  </a:lnTo>
                  <a:lnTo>
                    <a:pt x="219" y="622"/>
                  </a:lnTo>
                  <a:lnTo>
                    <a:pt x="209" y="619"/>
                  </a:lnTo>
                  <a:lnTo>
                    <a:pt x="200" y="616"/>
                  </a:lnTo>
                  <a:lnTo>
                    <a:pt x="181" y="608"/>
                  </a:lnTo>
                  <a:lnTo>
                    <a:pt x="184" y="540"/>
                  </a:lnTo>
                  <a:lnTo>
                    <a:pt x="174" y="533"/>
                  </a:lnTo>
                  <a:lnTo>
                    <a:pt x="164" y="526"/>
                  </a:lnTo>
                  <a:lnTo>
                    <a:pt x="155" y="519"/>
                  </a:lnTo>
                  <a:lnTo>
                    <a:pt x="146" y="511"/>
                  </a:lnTo>
                  <a:lnTo>
                    <a:pt x="79" y="531"/>
                  </a:lnTo>
                  <a:lnTo>
                    <a:pt x="67" y="517"/>
                  </a:lnTo>
                  <a:lnTo>
                    <a:pt x="56" y="502"/>
                  </a:lnTo>
                  <a:lnTo>
                    <a:pt x="94" y="443"/>
                  </a:lnTo>
                  <a:lnTo>
                    <a:pt x="89" y="432"/>
                  </a:lnTo>
                  <a:lnTo>
                    <a:pt x="83" y="421"/>
                  </a:lnTo>
                  <a:lnTo>
                    <a:pt x="78" y="410"/>
                  </a:lnTo>
                  <a:lnTo>
                    <a:pt x="74" y="398"/>
                  </a:lnTo>
                  <a:lnTo>
                    <a:pt x="6" y="383"/>
                  </a:lnTo>
                  <a:lnTo>
                    <a:pt x="3" y="364"/>
                  </a:lnTo>
                  <a:lnTo>
                    <a:pt x="0" y="346"/>
                  </a:lnTo>
                  <a:lnTo>
                    <a:pt x="63" y="314"/>
                  </a:lnTo>
                  <a:lnTo>
                    <a:pt x="64" y="301"/>
                  </a:lnTo>
                  <a:lnTo>
                    <a:pt x="65" y="288"/>
                  </a:lnTo>
                  <a:lnTo>
                    <a:pt x="67" y="276"/>
                  </a:lnTo>
                  <a:lnTo>
                    <a:pt x="69" y="264"/>
                  </a:lnTo>
                  <a:lnTo>
                    <a:pt x="17" y="215"/>
                  </a:lnTo>
                  <a:lnTo>
                    <a:pt x="23" y="198"/>
                  </a:lnTo>
                  <a:lnTo>
                    <a:pt x="30" y="182"/>
                  </a:lnTo>
                  <a:lnTo>
                    <a:pt x="102" y="185"/>
                  </a:lnTo>
                  <a:lnTo>
                    <a:pt x="109" y="175"/>
                  </a:lnTo>
                  <a:lnTo>
                    <a:pt x="117" y="165"/>
                  </a:lnTo>
                  <a:lnTo>
                    <a:pt x="124" y="155"/>
                  </a:lnTo>
                  <a:lnTo>
                    <a:pt x="133" y="146"/>
                  </a:lnTo>
                  <a:lnTo>
                    <a:pt x="111" y="76"/>
                  </a:lnTo>
                  <a:lnTo>
                    <a:pt x="124" y="65"/>
                  </a:lnTo>
                  <a:lnTo>
                    <a:pt x="138" y="55"/>
                  </a:lnTo>
                  <a:lnTo>
                    <a:pt x="200" y="94"/>
                  </a:lnTo>
                  <a:lnTo>
                    <a:pt x="211" y="88"/>
                  </a:lnTo>
                  <a:lnTo>
                    <a:pt x="222" y="83"/>
                  </a:lnTo>
                  <a:lnTo>
                    <a:pt x="234" y="79"/>
                  </a:lnTo>
                  <a:lnTo>
                    <a:pt x="246" y="75"/>
                  </a:lnTo>
                  <a:lnTo>
                    <a:pt x="261" y="4"/>
                  </a:lnTo>
                  <a:lnTo>
                    <a:pt x="270" y="3"/>
                  </a:lnTo>
                  <a:lnTo>
                    <a:pt x="279" y="1"/>
                  </a:lnTo>
                  <a:lnTo>
                    <a:pt x="297" y="0"/>
                  </a:lnTo>
                  <a:lnTo>
                    <a:pt x="330" y="64"/>
                  </a:lnTo>
                  <a:lnTo>
                    <a:pt x="343" y="65"/>
                  </a:lnTo>
                  <a:lnTo>
                    <a:pt x="355" y="66"/>
                  </a:lnTo>
                  <a:lnTo>
                    <a:pt x="367" y="68"/>
                  </a:lnTo>
                  <a:lnTo>
                    <a:pt x="379" y="70"/>
                  </a:lnTo>
                  <a:lnTo>
                    <a:pt x="427" y="18"/>
                  </a:lnTo>
                  <a:lnTo>
                    <a:pt x="436" y="21"/>
                  </a:lnTo>
                  <a:lnTo>
                    <a:pt x="444" y="25"/>
                  </a:lnTo>
                  <a:lnTo>
                    <a:pt x="461" y="32"/>
                  </a:lnTo>
                  <a:lnTo>
                    <a:pt x="458" y="103"/>
                  </a:lnTo>
                  <a:lnTo>
                    <a:pt x="468" y="110"/>
                  </a:lnTo>
                  <a:lnTo>
                    <a:pt x="478" y="117"/>
                  </a:lnTo>
                  <a:lnTo>
                    <a:pt x="488" y="125"/>
                  </a:lnTo>
                  <a:lnTo>
                    <a:pt x="497" y="134"/>
                  </a:lnTo>
                  <a:lnTo>
                    <a:pt x="562" y="112"/>
                  </a:lnTo>
                  <a:lnTo>
                    <a:pt x="574" y="128"/>
                  </a:lnTo>
                  <a:lnTo>
                    <a:pt x="579" y="136"/>
                  </a:lnTo>
                  <a:lnTo>
                    <a:pt x="586" y="144"/>
                  </a:lnTo>
                  <a:lnTo>
                    <a:pt x="548" y="201"/>
                  </a:lnTo>
                  <a:lnTo>
                    <a:pt x="551" y="206"/>
                  </a:lnTo>
                  <a:lnTo>
                    <a:pt x="554" y="213"/>
                  </a:lnTo>
                  <a:lnTo>
                    <a:pt x="559" y="224"/>
                  </a:lnTo>
                  <a:lnTo>
                    <a:pt x="563" y="235"/>
                  </a:lnTo>
                  <a:lnTo>
                    <a:pt x="567" y="247"/>
                  </a:lnTo>
                  <a:lnTo>
                    <a:pt x="632" y="261"/>
                  </a:lnTo>
                  <a:lnTo>
                    <a:pt x="635" y="280"/>
                  </a:lnTo>
                  <a:lnTo>
                    <a:pt x="637" y="301"/>
                  </a:lnTo>
                  <a:lnTo>
                    <a:pt x="578" y="332"/>
                  </a:lnTo>
                  <a:lnTo>
                    <a:pt x="577" y="344"/>
                  </a:lnTo>
                  <a:lnTo>
                    <a:pt x="576" y="356"/>
                  </a:lnTo>
                  <a:lnTo>
                    <a:pt x="574" y="367"/>
                  </a:lnTo>
                  <a:lnTo>
                    <a:pt x="571" y="380"/>
                  </a:lnTo>
                  <a:lnTo>
                    <a:pt x="620" y="424"/>
                  </a:lnTo>
                  <a:lnTo>
                    <a:pt x="613" y="443"/>
                  </a:lnTo>
                  <a:lnTo>
                    <a:pt x="604" y="462"/>
                  </a:lnTo>
                  <a:lnTo>
                    <a:pt x="539" y="458"/>
                  </a:lnTo>
                  <a:lnTo>
                    <a:pt x="532" y="469"/>
                  </a:lnTo>
                  <a:lnTo>
                    <a:pt x="525" y="479"/>
                  </a:lnTo>
                  <a:lnTo>
                    <a:pt x="518" y="488"/>
                  </a:lnTo>
                  <a:lnTo>
                    <a:pt x="510" y="497"/>
                  </a:lnTo>
                  <a:lnTo>
                    <a:pt x="529" y="559"/>
                  </a:lnTo>
                  <a:lnTo>
                    <a:pt x="513" y="573"/>
                  </a:lnTo>
                  <a:lnTo>
                    <a:pt x="505" y="579"/>
                  </a:lnTo>
                  <a:lnTo>
                    <a:pt x="496" y="585"/>
                  </a:lnTo>
                  <a:close/>
                </a:path>
              </a:pathLst>
            </a:custGeom>
            <a:solidFill>
              <a:srgbClr val="AED30B"/>
            </a:solidFill>
            <a:ln w="3175" cap="flat" cmpd="sng" algn="ctr">
              <a:solidFill>
                <a:srgbClr val="AED30B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03004" rtl="0" eaLnBrk="1" fontAlgn="auto" latinLnBrk="0" hangingPunct="1">
                <a:lnSpc>
                  <a:spcPct val="120000"/>
                </a:lnSpc>
                <a:spcBef>
                  <a:spcPts val="593"/>
                </a:spcBef>
                <a:spcAft>
                  <a:spcPts val="593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667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50" name="Oval 7">
              <a:extLst>
                <a:ext uri="{FF2B5EF4-FFF2-40B4-BE49-F238E27FC236}">
                  <a16:creationId xmlns:a16="http://schemas.microsoft.com/office/drawing/2014/main" id="{25F5036A-4537-4CB0-AD41-684E12907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5813" y="1468198"/>
              <a:ext cx="931350" cy="892035"/>
            </a:xfrm>
            <a:prstGeom prst="ellipse">
              <a:avLst/>
            </a:prstGeom>
            <a:solidFill>
              <a:srgbClr val="C9D033"/>
            </a:solidFill>
            <a:ln w="222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</p:grpSp>
      <p:grpSp>
        <p:nvGrpSpPr>
          <p:cNvPr id="151" name="组合 7">
            <a:extLst>
              <a:ext uri="{FF2B5EF4-FFF2-40B4-BE49-F238E27FC236}">
                <a16:creationId xmlns:a16="http://schemas.microsoft.com/office/drawing/2014/main" id="{6BE2E56A-A462-4DC6-9810-FFC6F07BAF30}"/>
              </a:ext>
            </a:extLst>
          </p:cNvPr>
          <p:cNvGrpSpPr/>
          <p:nvPr/>
        </p:nvGrpSpPr>
        <p:grpSpPr>
          <a:xfrm>
            <a:off x="4797063" y="5511911"/>
            <a:ext cx="878969" cy="831132"/>
            <a:chOff x="2057536" y="1194444"/>
            <a:chExt cx="2075647" cy="2080525"/>
          </a:xfrm>
        </p:grpSpPr>
        <p:sp>
          <p:nvSpPr>
            <p:cNvPr id="152" name="Freeform 8">
              <a:extLst>
                <a:ext uri="{FF2B5EF4-FFF2-40B4-BE49-F238E27FC236}">
                  <a16:creationId xmlns:a16="http://schemas.microsoft.com/office/drawing/2014/main" id="{6E9654D7-6DAF-4706-9048-822180DAD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536" y="1194444"/>
              <a:ext cx="2075647" cy="2080525"/>
            </a:xfrm>
            <a:custGeom>
              <a:avLst/>
              <a:gdLst>
                <a:gd name="T0" fmla="*/ 587 w 808"/>
                <a:gd name="T1" fmla="*/ 691 h 810"/>
                <a:gd name="T2" fmla="*/ 553 w 808"/>
                <a:gd name="T3" fmla="*/ 710 h 810"/>
                <a:gd name="T4" fmla="*/ 535 w 808"/>
                <a:gd name="T5" fmla="*/ 789 h 810"/>
                <a:gd name="T6" fmla="*/ 509 w 808"/>
                <a:gd name="T7" fmla="*/ 797 h 810"/>
                <a:gd name="T8" fmla="*/ 450 w 808"/>
                <a:gd name="T9" fmla="*/ 741 h 810"/>
                <a:gd name="T10" fmla="*/ 425 w 808"/>
                <a:gd name="T11" fmla="*/ 744 h 810"/>
                <a:gd name="T12" fmla="*/ 378 w 808"/>
                <a:gd name="T13" fmla="*/ 810 h 810"/>
                <a:gd name="T14" fmla="*/ 351 w 808"/>
                <a:gd name="T15" fmla="*/ 807 h 810"/>
                <a:gd name="T16" fmla="*/ 317 w 808"/>
                <a:gd name="T17" fmla="*/ 733 h 810"/>
                <a:gd name="T18" fmla="*/ 292 w 808"/>
                <a:gd name="T19" fmla="*/ 726 h 810"/>
                <a:gd name="T20" fmla="*/ 225 w 808"/>
                <a:gd name="T21" fmla="*/ 769 h 810"/>
                <a:gd name="T22" fmla="*/ 199 w 808"/>
                <a:gd name="T23" fmla="*/ 755 h 810"/>
                <a:gd name="T24" fmla="*/ 197 w 808"/>
                <a:gd name="T25" fmla="*/ 675 h 810"/>
                <a:gd name="T26" fmla="*/ 177 w 808"/>
                <a:gd name="T27" fmla="*/ 658 h 810"/>
                <a:gd name="T28" fmla="*/ 99 w 808"/>
                <a:gd name="T29" fmla="*/ 672 h 810"/>
                <a:gd name="T30" fmla="*/ 81 w 808"/>
                <a:gd name="T31" fmla="*/ 649 h 810"/>
                <a:gd name="T32" fmla="*/ 103 w 808"/>
                <a:gd name="T33" fmla="*/ 563 h 810"/>
                <a:gd name="T34" fmla="*/ 92 w 808"/>
                <a:gd name="T35" fmla="*/ 540 h 810"/>
                <a:gd name="T36" fmla="*/ 16 w 808"/>
                <a:gd name="T37" fmla="*/ 521 h 810"/>
                <a:gd name="T38" fmla="*/ 67 w 808"/>
                <a:gd name="T39" fmla="*/ 461 h 810"/>
                <a:gd name="T40" fmla="*/ 64 w 808"/>
                <a:gd name="T41" fmla="*/ 436 h 810"/>
                <a:gd name="T42" fmla="*/ 62 w 808"/>
                <a:gd name="T43" fmla="*/ 410 h 810"/>
                <a:gd name="T44" fmla="*/ 1 w 808"/>
                <a:gd name="T45" fmla="*/ 362 h 810"/>
                <a:gd name="T46" fmla="*/ 70 w 808"/>
                <a:gd name="T47" fmla="*/ 328 h 810"/>
                <a:gd name="T48" fmla="*/ 78 w 808"/>
                <a:gd name="T49" fmla="*/ 303 h 810"/>
                <a:gd name="T50" fmla="*/ 86 w 808"/>
                <a:gd name="T51" fmla="*/ 278 h 810"/>
                <a:gd name="T52" fmla="*/ 48 w 808"/>
                <a:gd name="T53" fmla="*/ 212 h 810"/>
                <a:gd name="T54" fmla="*/ 125 w 808"/>
                <a:gd name="T55" fmla="*/ 206 h 810"/>
                <a:gd name="T56" fmla="*/ 140 w 808"/>
                <a:gd name="T57" fmla="*/ 186 h 810"/>
                <a:gd name="T58" fmla="*/ 157 w 808"/>
                <a:gd name="T59" fmla="*/ 166 h 810"/>
                <a:gd name="T60" fmla="*/ 148 w 808"/>
                <a:gd name="T61" fmla="*/ 91 h 810"/>
                <a:gd name="T62" fmla="*/ 221 w 808"/>
                <a:gd name="T63" fmla="*/ 114 h 810"/>
                <a:gd name="T64" fmla="*/ 255 w 808"/>
                <a:gd name="T65" fmla="*/ 95 h 810"/>
                <a:gd name="T66" fmla="*/ 272 w 808"/>
                <a:gd name="T67" fmla="*/ 21 h 810"/>
                <a:gd name="T68" fmla="*/ 302 w 808"/>
                <a:gd name="T69" fmla="*/ 12 h 810"/>
                <a:gd name="T70" fmla="*/ 358 w 808"/>
                <a:gd name="T71" fmla="*/ 63 h 810"/>
                <a:gd name="T72" fmla="*/ 383 w 808"/>
                <a:gd name="T73" fmla="*/ 61 h 810"/>
                <a:gd name="T74" fmla="*/ 427 w 808"/>
                <a:gd name="T75" fmla="*/ 0 h 810"/>
                <a:gd name="T76" fmla="*/ 459 w 808"/>
                <a:gd name="T77" fmla="*/ 3 h 810"/>
                <a:gd name="T78" fmla="*/ 491 w 808"/>
                <a:gd name="T79" fmla="*/ 71 h 810"/>
                <a:gd name="T80" fmla="*/ 515 w 808"/>
                <a:gd name="T81" fmla="*/ 78 h 810"/>
                <a:gd name="T82" fmla="*/ 579 w 808"/>
                <a:gd name="T83" fmla="*/ 39 h 810"/>
                <a:gd name="T84" fmla="*/ 607 w 808"/>
                <a:gd name="T85" fmla="*/ 54 h 810"/>
                <a:gd name="T86" fmla="*/ 611 w 808"/>
                <a:gd name="T87" fmla="*/ 130 h 810"/>
                <a:gd name="T88" fmla="*/ 630 w 808"/>
                <a:gd name="T89" fmla="*/ 146 h 810"/>
                <a:gd name="T90" fmla="*/ 705 w 808"/>
                <a:gd name="T91" fmla="*/ 134 h 810"/>
                <a:gd name="T92" fmla="*/ 725 w 808"/>
                <a:gd name="T93" fmla="*/ 158 h 810"/>
                <a:gd name="T94" fmla="*/ 705 w 808"/>
                <a:gd name="T95" fmla="*/ 241 h 810"/>
                <a:gd name="T96" fmla="*/ 716 w 808"/>
                <a:gd name="T97" fmla="*/ 264 h 810"/>
                <a:gd name="T98" fmla="*/ 791 w 808"/>
                <a:gd name="T99" fmla="*/ 285 h 810"/>
                <a:gd name="T100" fmla="*/ 740 w 808"/>
                <a:gd name="T101" fmla="*/ 343 h 810"/>
                <a:gd name="T102" fmla="*/ 744 w 808"/>
                <a:gd name="T103" fmla="*/ 368 h 810"/>
                <a:gd name="T104" fmla="*/ 745 w 808"/>
                <a:gd name="T105" fmla="*/ 395 h 810"/>
                <a:gd name="T106" fmla="*/ 807 w 808"/>
                <a:gd name="T107" fmla="*/ 442 h 810"/>
                <a:gd name="T108" fmla="*/ 737 w 808"/>
                <a:gd name="T109" fmla="*/ 477 h 810"/>
                <a:gd name="T110" fmla="*/ 730 w 808"/>
                <a:gd name="T111" fmla="*/ 502 h 810"/>
                <a:gd name="T112" fmla="*/ 722 w 808"/>
                <a:gd name="T113" fmla="*/ 526 h 810"/>
                <a:gd name="T114" fmla="*/ 762 w 808"/>
                <a:gd name="T115" fmla="*/ 595 h 810"/>
                <a:gd name="T116" fmla="*/ 683 w 808"/>
                <a:gd name="T117" fmla="*/ 599 h 810"/>
                <a:gd name="T118" fmla="*/ 668 w 808"/>
                <a:gd name="T119" fmla="*/ 620 h 810"/>
                <a:gd name="T120" fmla="*/ 651 w 808"/>
                <a:gd name="T121" fmla="*/ 639 h 810"/>
                <a:gd name="T122" fmla="*/ 662 w 808"/>
                <a:gd name="T123" fmla="*/ 718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8" h="810">
                  <a:moveTo>
                    <a:pt x="651" y="726"/>
                  </a:moveTo>
                  <a:lnTo>
                    <a:pt x="587" y="691"/>
                  </a:lnTo>
                  <a:lnTo>
                    <a:pt x="565" y="704"/>
                  </a:lnTo>
                  <a:lnTo>
                    <a:pt x="553" y="710"/>
                  </a:lnTo>
                  <a:lnTo>
                    <a:pt x="542" y="716"/>
                  </a:lnTo>
                  <a:lnTo>
                    <a:pt x="535" y="789"/>
                  </a:lnTo>
                  <a:lnTo>
                    <a:pt x="522" y="794"/>
                  </a:lnTo>
                  <a:lnTo>
                    <a:pt x="509" y="797"/>
                  </a:lnTo>
                  <a:lnTo>
                    <a:pt x="462" y="739"/>
                  </a:lnTo>
                  <a:lnTo>
                    <a:pt x="450" y="741"/>
                  </a:lnTo>
                  <a:lnTo>
                    <a:pt x="437" y="743"/>
                  </a:lnTo>
                  <a:lnTo>
                    <a:pt x="425" y="744"/>
                  </a:lnTo>
                  <a:lnTo>
                    <a:pt x="412" y="744"/>
                  </a:lnTo>
                  <a:lnTo>
                    <a:pt x="378" y="810"/>
                  </a:lnTo>
                  <a:lnTo>
                    <a:pt x="364" y="809"/>
                  </a:lnTo>
                  <a:lnTo>
                    <a:pt x="351" y="807"/>
                  </a:lnTo>
                  <a:lnTo>
                    <a:pt x="329" y="736"/>
                  </a:lnTo>
                  <a:lnTo>
                    <a:pt x="317" y="733"/>
                  </a:lnTo>
                  <a:lnTo>
                    <a:pt x="304" y="730"/>
                  </a:lnTo>
                  <a:lnTo>
                    <a:pt x="292" y="726"/>
                  </a:lnTo>
                  <a:lnTo>
                    <a:pt x="280" y="721"/>
                  </a:lnTo>
                  <a:lnTo>
                    <a:pt x="225" y="769"/>
                  </a:lnTo>
                  <a:lnTo>
                    <a:pt x="212" y="763"/>
                  </a:lnTo>
                  <a:lnTo>
                    <a:pt x="199" y="755"/>
                  </a:lnTo>
                  <a:lnTo>
                    <a:pt x="207" y="683"/>
                  </a:lnTo>
                  <a:lnTo>
                    <a:pt x="197" y="675"/>
                  </a:lnTo>
                  <a:lnTo>
                    <a:pt x="187" y="667"/>
                  </a:lnTo>
                  <a:lnTo>
                    <a:pt x="177" y="658"/>
                  </a:lnTo>
                  <a:lnTo>
                    <a:pt x="168" y="650"/>
                  </a:lnTo>
                  <a:lnTo>
                    <a:pt x="99" y="672"/>
                  </a:lnTo>
                  <a:lnTo>
                    <a:pt x="90" y="661"/>
                  </a:lnTo>
                  <a:lnTo>
                    <a:pt x="81" y="649"/>
                  </a:lnTo>
                  <a:lnTo>
                    <a:pt x="116" y="586"/>
                  </a:lnTo>
                  <a:lnTo>
                    <a:pt x="103" y="563"/>
                  </a:lnTo>
                  <a:lnTo>
                    <a:pt x="97" y="552"/>
                  </a:lnTo>
                  <a:lnTo>
                    <a:pt x="92" y="540"/>
                  </a:lnTo>
                  <a:lnTo>
                    <a:pt x="20" y="534"/>
                  </a:lnTo>
                  <a:lnTo>
                    <a:pt x="16" y="521"/>
                  </a:lnTo>
                  <a:lnTo>
                    <a:pt x="12" y="507"/>
                  </a:lnTo>
                  <a:lnTo>
                    <a:pt x="67" y="461"/>
                  </a:lnTo>
                  <a:lnTo>
                    <a:pt x="65" y="449"/>
                  </a:lnTo>
                  <a:lnTo>
                    <a:pt x="64" y="436"/>
                  </a:lnTo>
                  <a:lnTo>
                    <a:pt x="63" y="423"/>
                  </a:lnTo>
                  <a:lnTo>
                    <a:pt x="62" y="410"/>
                  </a:lnTo>
                  <a:lnTo>
                    <a:pt x="0" y="378"/>
                  </a:lnTo>
                  <a:lnTo>
                    <a:pt x="1" y="362"/>
                  </a:lnTo>
                  <a:lnTo>
                    <a:pt x="3" y="348"/>
                  </a:lnTo>
                  <a:lnTo>
                    <a:pt x="70" y="328"/>
                  </a:lnTo>
                  <a:lnTo>
                    <a:pt x="73" y="316"/>
                  </a:lnTo>
                  <a:lnTo>
                    <a:pt x="78" y="303"/>
                  </a:lnTo>
                  <a:lnTo>
                    <a:pt x="82" y="291"/>
                  </a:lnTo>
                  <a:lnTo>
                    <a:pt x="86" y="278"/>
                  </a:lnTo>
                  <a:lnTo>
                    <a:pt x="41" y="225"/>
                  </a:lnTo>
                  <a:lnTo>
                    <a:pt x="48" y="212"/>
                  </a:lnTo>
                  <a:lnTo>
                    <a:pt x="55" y="199"/>
                  </a:lnTo>
                  <a:lnTo>
                    <a:pt x="125" y="206"/>
                  </a:lnTo>
                  <a:lnTo>
                    <a:pt x="132" y="196"/>
                  </a:lnTo>
                  <a:lnTo>
                    <a:pt x="140" y="186"/>
                  </a:lnTo>
                  <a:lnTo>
                    <a:pt x="148" y="175"/>
                  </a:lnTo>
                  <a:lnTo>
                    <a:pt x="157" y="166"/>
                  </a:lnTo>
                  <a:lnTo>
                    <a:pt x="136" y="101"/>
                  </a:lnTo>
                  <a:lnTo>
                    <a:pt x="148" y="91"/>
                  </a:lnTo>
                  <a:lnTo>
                    <a:pt x="160" y="80"/>
                  </a:lnTo>
                  <a:lnTo>
                    <a:pt x="221" y="114"/>
                  </a:lnTo>
                  <a:lnTo>
                    <a:pt x="243" y="101"/>
                  </a:lnTo>
                  <a:lnTo>
                    <a:pt x="255" y="95"/>
                  </a:lnTo>
                  <a:lnTo>
                    <a:pt x="266" y="90"/>
                  </a:lnTo>
                  <a:lnTo>
                    <a:pt x="272" y="21"/>
                  </a:lnTo>
                  <a:lnTo>
                    <a:pt x="287" y="16"/>
                  </a:lnTo>
                  <a:lnTo>
                    <a:pt x="302" y="12"/>
                  </a:lnTo>
                  <a:lnTo>
                    <a:pt x="345" y="65"/>
                  </a:lnTo>
                  <a:lnTo>
                    <a:pt x="358" y="63"/>
                  </a:lnTo>
                  <a:lnTo>
                    <a:pt x="371" y="62"/>
                  </a:lnTo>
                  <a:lnTo>
                    <a:pt x="383" y="61"/>
                  </a:lnTo>
                  <a:lnTo>
                    <a:pt x="396" y="60"/>
                  </a:lnTo>
                  <a:lnTo>
                    <a:pt x="427" y="0"/>
                  </a:lnTo>
                  <a:lnTo>
                    <a:pt x="443" y="1"/>
                  </a:lnTo>
                  <a:lnTo>
                    <a:pt x="459" y="3"/>
                  </a:lnTo>
                  <a:lnTo>
                    <a:pt x="479" y="68"/>
                  </a:lnTo>
                  <a:lnTo>
                    <a:pt x="491" y="71"/>
                  </a:lnTo>
                  <a:lnTo>
                    <a:pt x="503" y="75"/>
                  </a:lnTo>
                  <a:lnTo>
                    <a:pt x="515" y="78"/>
                  </a:lnTo>
                  <a:lnTo>
                    <a:pt x="527" y="83"/>
                  </a:lnTo>
                  <a:lnTo>
                    <a:pt x="579" y="39"/>
                  </a:lnTo>
                  <a:lnTo>
                    <a:pt x="593" y="46"/>
                  </a:lnTo>
                  <a:lnTo>
                    <a:pt x="607" y="54"/>
                  </a:lnTo>
                  <a:lnTo>
                    <a:pt x="599" y="122"/>
                  </a:lnTo>
                  <a:lnTo>
                    <a:pt x="611" y="130"/>
                  </a:lnTo>
                  <a:lnTo>
                    <a:pt x="621" y="138"/>
                  </a:lnTo>
                  <a:lnTo>
                    <a:pt x="630" y="146"/>
                  </a:lnTo>
                  <a:lnTo>
                    <a:pt x="640" y="155"/>
                  </a:lnTo>
                  <a:lnTo>
                    <a:pt x="705" y="134"/>
                  </a:lnTo>
                  <a:lnTo>
                    <a:pt x="715" y="146"/>
                  </a:lnTo>
                  <a:lnTo>
                    <a:pt x="725" y="158"/>
                  </a:lnTo>
                  <a:lnTo>
                    <a:pt x="692" y="219"/>
                  </a:lnTo>
                  <a:lnTo>
                    <a:pt x="705" y="241"/>
                  </a:lnTo>
                  <a:lnTo>
                    <a:pt x="710" y="252"/>
                  </a:lnTo>
                  <a:lnTo>
                    <a:pt x="716" y="264"/>
                  </a:lnTo>
                  <a:lnTo>
                    <a:pt x="786" y="270"/>
                  </a:lnTo>
                  <a:lnTo>
                    <a:pt x="791" y="285"/>
                  </a:lnTo>
                  <a:lnTo>
                    <a:pt x="795" y="300"/>
                  </a:lnTo>
                  <a:lnTo>
                    <a:pt x="740" y="343"/>
                  </a:lnTo>
                  <a:lnTo>
                    <a:pt x="742" y="356"/>
                  </a:lnTo>
                  <a:lnTo>
                    <a:pt x="744" y="368"/>
                  </a:lnTo>
                  <a:lnTo>
                    <a:pt x="745" y="382"/>
                  </a:lnTo>
                  <a:lnTo>
                    <a:pt x="745" y="395"/>
                  </a:lnTo>
                  <a:lnTo>
                    <a:pt x="808" y="427"/>
                  </a:lnTo>
                  <a:lnTo>
                    <a:pt x="807" y="442"/>
                  </a:lnTo>
                  <a:lnTo>
                    <a:pt x="805" y="457"/>
                  </a:lnTo>
                  <a:lnTo>
                    <a:pt x="737" y="477"/>
                  </a:lnTo>
                  <a:lnTo>
                    <a:pt x="734" y="490"/>
                  </a:lnTo>
                  <a:lnTo>
                    <a:pt x="730" y="502"/>
                  </a:lnTo>
                  <a:lnTo>
                    <a:pt x="726" y="514"/>
                  </a:lnTo>
                  <a:lnTo>
                    <a:pt x="722" y="526"/>
                  </a:lnTo>
                  <a:lnTo>
                    <a:pt x="769" y="582"/>
                  </a:lnTo>
                  <a:lnTo>
                    <a:pt x="762" y="595"/>
                  </a:lnTo>
                  <a:lnTo>
                    <a:pt x="756" y="607"/>
                  </a:lnTo>
                  <a:lnTo>
                    <a:pt x="683" y="599"/>
                  </a:lnTo>
                  <a:lnTo>
                    <a:pt x="676" y="609"/>
                  </a:lnTo>
                  <a:lnTo>
                    <a:pt x="668" y="620"/>
                  </a:lnTo>
                  <a:lnTo>
                    <a:pt x="659" y="629"/>
                  </a:lnTo>
                  <a:lnTo>
                    <a:pt x="651" y="639"/>
                  </a:lnTo>
                  <a:lnTo>
                    <a:pt x="673" y="709"/>
                  </a:lnTo>
                  <a:lnTo>
                    <a:pt x="662" y="718"/>
                  </a:lnTo>
                  <a:lnTo>
                    <a:pt x="651" y="726"/>
                  </a:lnTo>
                  <a:close/>
                </a:path>
              </a:pathLst>
            </a:custGeom>
            <a:solidFill>
              <a:srgbClr val="AED30B"/>
            </a:solidFill>
            <a:ln w="3175" cap="flat" cmpd="sng" algn="ctr">
              <a:solidFill>
                <a:srgbClr val="AED30B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03004" rtl="0" eaLnBrk="1" fontAlgn="auto" latinLnBrk="0" hangingPunct="1">
                <a:lnSpc>
                  <a:spcPct val="120000"/>
                </a:lnSpc>
                <a:spcBef>
                  <a:spcPts val="593"/>
                </a:spcBef>
                <a:spcAft>
                  <a:spcPts val="593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667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62F459F1-C14C-42EA-8720-2A6D711A3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2908" y="1569748"/>
              <a:ext cx="1378420" cy="1378115"/>
            </a:xfrm>
            <a:prstGeom prst="ellipse">
              <a:avLst/>
            </a:prstGeom>
            <a:solidFill>
              <a:srgbClr val="C9D033"/>
            </a:solidFill>
            <a:ln w="222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030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67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</p:grpSp>
      <p:sp>
        <p:nvSpPr>
          <p:cNvPr id="154" name="Freeform 10">
            <a:extLst>
              <a:ext uri="{FF2B5EF4-FFF2-40B4-BE49-F238E27FC236}">
                <a16:creationId xmlns:a16="http://schemas.microsoft.com/office/drawing/2014/main" id="{397E16BE-B223-46BA-907C-41B00F67A231}"/>
              </a:ext>
            </a:extLst>
          </p:cNvPr>
          <p:cNvSpPr>
            <a:spLocks/>
          </p:cNvSpPr>
          <p:nvPr/>
        </p:nvSpPr>
        <p:spPr bwMode="auto">
          <a:xfrm>
            <a:off x="5355947" y="6654153"/>
            <a:ext cx="2484076" cy="139547"/>
          </a:xfrm>
          <a:custGeom>
            <a:avLst/>
            <a:gdLst>
              <a:gd name="T0" fmla="*/ 0 w 3686"/>
              <a:gd name="T1" fmla="*/ 85 h 254"/>
              <a:gd name="T2" fmla="*/ 129 w 3686"/>
              <a:gd name="T3" fmla="*/ 85 h 254"/>
              <a:gd name="T4" fmla="*/ 185 w 3686"/>
              <a:gd name="T5" fmla="*/ 0 h 254"/>
              <a:gd name="T6" fmla="*/ 279 w 3686"/>
              <a:gd name="T7" fmla="*/ 0 h 254"/>
              <a:gd name="T8" fmla="*/ 336 w 3686"/>
              <a:gd name="T9" fmla="*/ 85 h 254"/>
              <a:gd name="T10" fmla="*/ 421 w 3686"/>
              <a:gd name="T11" fmla="*/ 85 h 254"/>
              <a:gd name="T12" fmla="*/ 477 w 3686"/>
              <a:gd name="T13" fmla="*/ 0 h 254"/>
              <a:gd name="T14" fmla="*/ 571 w 3686"/>
              <a:gd name="T15" fmla="*/ 0 h 254"/>
              <a:gd name="T16" fmla="*/ 629 w 3686"/>
              <a:gd name="T17" fmla="*/ 85 h 254"/>
              <a:gd name="T18" fmla="*/ 709 w 3686"/>
              <a:gd name="T19" fmla="*/ 85 h 254"/>
              <a:gd name="T20" fmla="*/ 764 w 3686"/>
              <a:gd name="T21" fmla="*/ 0 h 254"/>
              <a:gd name="T22" fmla="*/ 862 w 3686"/>
              <a:gd name="T23" fmla="*/ 0 h 254"/>
              <a:gd name="T24" fmla="*/ 916 w 3686"/>
              <a:gd name="T25" fmla="*/ 85 h 254"/>
              <a:gd name="T26" fmla="*/ 1001 w 3686"/>
              <a:gd name="T27" fmla="*/ 85 h 254"/>
              <a:gd name="T28" fmla="*/ 1058 w 3686"/>
              <a:gd name="T29" fmla="*/ 0 h 254"/>
              <a:gd name="T30" fmla="*/ 1154 w 3686"/>
              <a:gd name="T31" fmla="*/ 0 h 254"/>
              <a:gd name="T32" fmla="*/ 1208 w 3686"/>
              <a:gd name="T33" fmla="*/ 85 h 254"/>
              <a:gd name="T34" fmla="*/ 1299 w 3686"/>
              <a:gd name="T35" fmla="*/ 85 h 254"/>
              <a:gd name="T36" fmla="*/ 1353 w 3686"/>
              <a:gd name="T37" fmla="*/ 0 h 254"/>
              <a:gd name="T38" fmla="*/ 1449 w 3686"/>
              <a:gd name="T39" fmla="*/ 0 h 254"/>
              <a:gd name="T40" fmla="*/ 1507 w 3686"/>
              <a:gd name="T41" fmla="*/ 85 h 254"/>
              <a:gd name="T42" fmla="*/ 1591 w 3686"/>
              <a:gd name="T43" fmla="*/ 85 h 254"/>
              <a:gd name="T44" fmla="*/ 1645 w 3686"/>
              <a:gd name="T45" fmla="*/ 0 h 254"/>
              <a:gd name="T46" fmla="*/ 1743 w 3686"/>
              <a:gd name="T47" fmla="*/ 0 h 254"/>
              <a:gd name="T48" fmla="*/ 1799 w 3686"/>
              <a:gd name="T49" fmla="*/ 85 h 254"/>
              <a:gd name="T50" fmla="*/ 1890 w 3686"/>
              <a:gd name="T51" fmla="*/ 85 h 254"/>
              <a:gd name="T52" fmla="*/ 1946 w 3686"/>
              <a:gd name="T53" fmla="*/ 0 h 254"/>
              <a:gd name="T54" fmla="*/ 2044 w 3686"/>
              <a:gd name="T55" fmla="*/ 0 h 254"/>
              <a:gd name="T56" fmla="*/ 2099 w 3686"/>
              <a:gd name="T57" fmla="*/ 85 h 254"/>
              <a:gd name="T58" fmla="*/ 2184 w 3686"/>
              <a:gd name="T59" fmla="*/ 85 h 254"/>
              <a:gd name="T60" fmla="*/ 2240 w 3686"/>
              <a:gd name="T61" fmla="*/ 0 h 254"/>
              <a:gd name="T62" fmla="*/ 2336 w 3686"/>
              <a:gd name="T63" fmla="*/ 0 h 254"/>
              <a:gd name="T64" fmla="*/ 2391 w 3686"/>
              <a:gd name="T65" fmla="*/ 85 h 254"/>
              <a:gd name="T66" fmla="*/ 2472 w 3686"/>
              <a:gd name="T67" fmla="*/ 85 h 254"/>
              <a:gd name="T68" fmla="*/ 2529 w 3686"/>
              <a:gd name="T69" fmla="*/ 0 h 254"/>
              <a:gd name="T70" fmla="*/ 2623 w 3686"/>
              <a:gd name="T71" fmla="*/ 0 h 254"/>
              <a:gd name="T72" fmla="*/ 2681 w 3686"/>
              <a:gd name="T73" fmla="*/ 85 h 254"/>
              <a:gd name="T74" fmla="*/ 2765 w 3686"/>
              <a:gd name="T75" fmla="*/ 85 h 254"/>
              <a:gd name="T76" fmla="*/ 2821 w 3686"/>
              <a:gd name="T77" fmla="*/ 0 h 254"/>
              <a:gd name="T78" fmla="*/ 2917 w 3686"/>
              <a:gd name="T79" fmla="*/ 0 h 254"/>
              <a:gd name="T80" fmla="*/ 2973 w 3686"/>
              <a:gd name="T81" fmla="*/ 85 h 254"/>
              <a:gd name="T82" fmla="*/ 3062 w 3686"/>
              <a:gd name="T83" fmla="*/ 85 h 254"/>
              <a:gd name="T84" fmla="*/ 3118 w 3686"/>
              <a:gd name="T85" fmla="*/ 0 h 254"/>
              <a:gd name="T86" fmla="*/ 3214 w 3686"/>
              <a:gd name="T87" fmla="*/ 0 h 254"/>
              <a:gd name="T88" fmla="*/ 3269 w 3686"/>
              <a:gd name="T89" fmla="*/ 85 h 254"/>
              <a:gd name="T90" fmla="*/ 3356 w 3686"/>
              <a:gd name="T91" fmla="*/ 85 h 254"/>
              <a:gd name="T92" fmla="*/ 3410 w 3686"/>
              <a:gd name="T93" fmla="*/ 0 h 254"/>
              <a:gd name="T94" fmla="*/ 3506 w 3686"/>
              <a:gd name="T95" fmla="*/ 0 h 254"/>
              <a:gd name="T96" fmla="*/ 3561 w 3686"/>
              <a:gd name="T97" fmla="*/ 85 h 254"/>
              <a:gd name="T98" fmla="*/ 3686 w 3686"/>
              <a:gd name="T99" fmla="*/ 85 h 254"/>
              <a:gd name="T100" fmla="*/ 3686 w 3686"/>
              <a:gd name="T101" fmla="*/ 254 h 254"/>
              <a:gd name="T102" fmla="*/ 0 w 3686"/>
              <a:gd name="T103" fmla="*/ 254 h 254"/>
              <a:gd name="T104" fmla="*/ 0 w 3686"/>
              <a:gd name="T105" fmla="*/ 85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86" h="254">
                <a:moveTo>
                  <a:pt x="0" y="85"/>
                </a:moveTo>
                <a:lnTo>
                  <a:pt x="129" y="85"/>
                </a:lnTo>
                <a:lnTo>
                  <a:pt x="185" y="0"/>
                </a:lnTo>
                <a:lnTo>
                  <a:pt x="279" y="0"/>
                </a:lnTo>
                <a:lnTo>
                  <a:pt x="336" y="85"/>
                </a:lnTo>
                <a:lnTo>
                  <a:pt x="421" y="85"/>
                </a:lnTo>
                <a:lnTo>
                  <a:pt x="477" y="0"/>
                </a:lnTo>
                <a:lnTo>
                  <a:pt x="571" y="0"/>
                </a:lnTo>
                <a:lnTo>
                  <a:pt x="629" y="85"/>
                </a:lnTo>
                <a:lnTo>
                  <a:pt x="709" y="85"/>
                </a:lnTo>
                <a:lnTo>
                  <a:pt x="764" y="0"/>
                </a:lnTo>
                <a:lnTo>
                  <a:pt x="862" y="0"/>
                </a:lnTo>
                <a:lnTo>
                  <a:pt x="916" y="85"/>
                </a:lnTo>
                <a:lnTo>
                  <a:pt x="1001" y="85"/>
                </a:lnTo>
                <a:lnTo>
                  <a:pt x="1058" y="0"/>
                </a:lnTo>
                <a:lnTo>
                  <a:pt x="1154" y="0"/>
                </a:lnTo>
                <a:lnTo>
                  <a:pt x="1208" y="85"/>
                </a:lnTo>
                <a:lnTo>
                  <a:pt x="1299" y="85"/>
                </a:lnTo>
                <a:lnTo>
                  <a:pt x="1353" y="0"/>
                </a:lnTo>
                <a:lnTo>
                  <a:pt x="1449" y="0"/>
                </a:lnTo>
                <a:lnTo>
                  <a:pt x="1507" y="85"/>
                </a:lnTo>
                <a:lnTo>
                  <a:pt x="1591" y="85"/>
                </a:lnTo>
                <a:lnTo>
                  <a:pt x="1645" y="0"/>
                </a:lnTo>
                <a:lnTo>
                  <a:pt x="1743" y="0"/>
                </a:lnTo>
                <a:lnTo>
                  <a:pt x="1799" y="85"/>
                </a:lnTo>
                <a:lnTo>
                  <a:pt x="1890" y="85"/>
                </a:lnTo>
                <a:lnTo>
                  <a:pt x="1946" y="0"/>
                </a:lnTo>
                <a:lnTo>
                  <a:pt x="2044" y="0"/>
                </a:lnTo>
                <a:lnTo>
                  <a:pt x="2099" y="85"/>
                </a:lnTo>
                <a:lnTo>
                  <a:pt x="2184" y="85"/>
                </a:lnTo>
                <a:lnTo>
                  <a:pt x="2240" y="0"/>
                </a:lnTo>
                <a:lnTo>
                  <a:pt x="2336" y="0"/>
                </a:lnTo>
                <a:lnTo>
                  <a:pt x="2391" y="85"/>
                </a:lnTo>
                <a:lnTo>
                  <a:pt x="2472" y="85"/>
                </a:lnTo>
                <a:lnTo>
                  <a:pt x="2529" y="0"/>
                </a:lnTo>
                <a:lnTo>
                  <a:pt x="2623" y="0"/>
                </a:lnTo>
                <a:lnTo>
                  <a:pt x="2681" y="85"/>
                </a:lnTo>
                <a:lnTo>
                  <a:pt x="2765" y="85"/>
                </a:lnTo>
                <a:lnTo>
                  <a:pt x="2821" y="0"/>
                </a:lnTo>
                <a:lnTo>
                  <a:pt x="2917" y="0"/>
                </a:lnTo>
                <a:lnTo>
                  <a:pt x="2973" y="85"/>
                </a:lnTo>
                <a:lnTo>
                  <a:pt x="3062" y="85"/>
                </a:lnTo>
                <a:lnTo>
                  <a:pt x="3118" y="0"/>
                </a:lnTo>
                <a:lnTo>
                  <a:pt x="3214" y="0"/>
                </a:lnTo>
                <a:lnTo>
                  <a:pt x="3269" y="85"/>
                </a:lnTo>
                <a:lnTo>
                  <a:pt x="3356" y="85"/>
                </a:lnTo>
                <a:lnTo>
                  <a:pt x="3410" y="0"/>
                </a:lnTo>
                <a:lnTo>
                  <a:pt x="3506" y="0"/>
                </a:lnTo>
                <a:lnTo>
                  <a:pt x="3561" y="85"/>
                </a:lnTo>
                <a:lnTo>
                  <a:pt x="3686" y="85"/>
                </a:lnTo>
                <a:lnTo>
                  <a:pt x="3686" y="254"/>
                </a:lnTo>
                <a:lnTo>
                  <a:pt x="0" y="254"/>
                </a:lnTo>
                <a:lnTo>
                  <a:pt x="0" y="85"/>
                </a:lnTo>
                <a:close/>
              </a:path>
            </a:pathLst>
          </a:custGeom>
          <a:solidFill>
            <a:srgbClr val="AED30B"/>
          </a:solidFill>
          <a:ln w="9525" cap="rnd">
            <a:solidFill>
              <a:srgbClr val="AED30B"/>
            </a:solidFill>
            <a:prstDash val="solid"/>
            <a:round/>
            <a:headEnd/>
            <a:tailEnd/>
          </a:ln>
        </p:spPr>
        <p:txBody>
          <a:bodyPr vert="eaVert" lIns="90291" tIns="45147" rIns="90291" bIns="4514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03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7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grpSp>
        <p:nvGrpSpPr>
          <p:cNvPr id="155" name="组合 14">
            <a:extLst>
              <a:ext uri="{FF2B5EF4-FFF2-40B4-BE49-F238E27FC236}">
                <a16:creationId xmlns:a16="http://schemas.microsoft.com/office/drawing/2014/main" id="{5E3F482E-B4C1-4ED7-B6FF-995798D4CBC5}"/>
              </a:ext>
            </a:extLst>
          </p:cNvPr>
          <p:cNvGrpSpPr/>
          <p:nvPr/>
        </p:nvGrpSpPr>
        <p:grpSpPr>
          <a:xfrm>
            <a:off x="7103711" y="5802011"/>
            <a:ext cx="755944" cy="663170"/>
            <a:chOff x="2057536" y="1194444"/>
            <a:chExt cx="2075647" cy="2080525"/>
          </a:xfrm>
        </p:grpSpPr>
        <p:sp>
          <p:nvSpPr>
            <p:cNvPr id="156" name="Freeform 8">
              <a:extLst>
                <a:ext uri="{FF2B5EF4-FFF2-40B4-BE49-F238E27FC236}">
                  <a16:creationId xmlns:a16="http://schemas.microsoft.com/office/drawing/2014/main" id="{4CE100C0-76B4-4147-B9D0-B74E99362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536" y="1194444"/>
              <a:ext cx="2075647" cy="2080525"/>
            </a:xfrm>
            <a:custGeom>
              <a:avLst/>
              <a:gdLst>
                <a:gd name="T0" fmla="*/ 587 w 808"/>
                <a:gd name="T1" fmla="*/ 691 h 810"/>
                <a:gd name="T2" fmla="*/ 553 w 808"/>
                <a:gd name="T3" fmla="*/ 710 h 810"/>
                <a:gd name="T4" fmla="*/ 535 w 808"/>
                <a:gd name="T5" fmla="*/ 789 h 810"/>
                <a:gd name="T6" fmla="*/ 509 w 808"/>
                <a:gd name="T7" fmla="*/ 797 h 810"/>
                <a:gd name="T8" fmla="*/ 450 w 808"/>
                <a:gd name="T9" fmla="*/ 741 h 810"/>
                <a:gd name="T10" fmla="*/ 425 w 808"/>
                <a:gd name="T11" fmla="*/ 744 h 810"/>
                <a:gd name="T12" fmla="*/ 378 w 808"/>
                <a:gd name="T13" fmla="*/ 810 h 810"/>
                <a:gd name="T14" fmla="*/ 351 w 808"/>
                <a:gd name="T15" fmla="*/ 807 h 810"/>
                <a:gd name="T16" fmla="*/ 317 w 808"/>
                <a:gd name="T17" fmla="*/ 733 h 810"/>
                <a:gd name="T18" fmla="*/ 292 w 808"/>
                <a:gd name="T19" fmla="*/ 726 h 810"/>
                <a:gd name="T20" fmla="*/ 225 w 808"/>
                <a:gd name="T21" fmla="*/ 769 h 810"/>
                <a:gd name="T22" fmla="*/ 199 w 808"/>
                <a:gd name="T23" fmla="*/ 755 h 810"/>
                <a:gd name="T24" fmla="*/ 197 w 808"/>
                <a:gd name="T25" fmla="*/ 675 h 810"/>
                <a:gd name="T26" fmla="*/ 177 w 808"/>
                <a:gd name="T27" fmla="*/ 658 h 810"/>
                <a:gd name="T28" fmla="*/ 99 w 808"/>
                <a:gd name="T29" fmla="*/ 672 h 810"/>
                <a:gd name="T30" fmla="*/ 81 w 808"/>
                <a:gd name="T31" fmla="*/ 649 h 810"/>
                <a:gd name="T32" fmla="*/ 103 w 808"/>
                <a:gd name="T33" fmla="*/ 563 h 810"/>
                <a:gd name="T34" fmla="*/ 92 w 808"/>
                <a:gd name="T35" fmla="*/ 540 h 810"/>
                <a:gd name="T36" fmla="*/ 16 w 808"/>
                <a:gd name="T37" fmla="*/ 521 h 810"/>
                <a:gd name="T38" fmla="*/ 67 w 808"/>
                <a:gd name="T39" fmla="*/ 461 h 810"/>
                <a:gd name="T40" fmla="*/ 64 w 808"/>
                <a:gd name="T41" fmla="*/ 436 h 810"/>
                <a:gd name="T42" fmla="*/ 62 w 808"/>
                <a:gd name="T43" fmla="*/ 410 h 810"/>
                <a:gd name="T44" fmla="*/ 1 w 808"/>
                <a:gd name="T45" fmla="*/ 362 h 810"/>
                <a:gd name="T46" fmla="*/ 70 w 808"/>
                <a:gd name="T47" fmla="*/ 328 h 810"/>
                <a:gd name="T48" fmla="*/ 78 w 808"/>
                <a:gd name="T49" fmla="*/ 303 h 810"/>
                <a:gd name="T50" fmla="*/ 86 w 808"/>
                <a:gd name="T51" fmla="*/ 278 h 810"/>
                <a:gd name="T52" fmla="*/ 48 w 808"/>
                <a:gd name="T53" fmla="*/ 212 h 810"/>
                <a:gd name="T54" fmla="*/ 125 w 808"/>
                <a:gd name="T55" fmla="*/ 206 h 810"/>
                <a:gd name="T56" fmla="*/ 140 w 808"/>
                <a:gd name="T57" fmla="*/ 186 h 810"/>
                <a:gd name="T58" fmla="*/ 157 w 808"/>
                <a:gd name="T59" fmla="*/ 166 h 810"/>
                <a:gd name="T60" fmla="*/ 148 w 808"/>
                <a:gd name="T61" fmla="*/ 91 h 810"/>
                <a:gd name="T62" fmla="*/ 221 w 808"/>
                <a:gd name="T63" fmla="*/ 114 h 810"/>
                <a:gd name="T64" fmla="*/ 255 w 808"/>
                <a:gd name="T65" fmla="*/ 95 h 810"/>
                <a:gd name="T66" fmla="*/ 272 w 808"/>
                <a:gd name="T67" fmla="*/ 21 h 810"/>
                <a:gd name="T68" fmla="*/ 302 w 808"/>
                <a:gd name="T69" fmla="*/ 12 h 810"/>
                <a:gd name="T70" fmla="*/ 358 w 808"/>
                <a:gd name="T71" fmla="*/ 63 h 810"/>
                <a:gd name="T72" fmla="*/ 383 w 808"/>
                <a:gd name="T73" fmla="*/ 61 h 810"/>
                <a:gd name="T74" fmla="*/ 427 w 808"/>
                <a:gd name="T75" fmla="*/ 0 h 810"/>
                <a:gd name="T76" fmla="*/ 459 w 808"/>
                <a:gd name="T77" fmla="*/ 3 h 810"/>
                <a:gd name="T78" fmla="*/ 491 w 808"/>
                <a:gd name="T79" fmla="*/ 71 h 810"/>
                <a:gd name="T80" fmla="*/ 515 w 808"/>
                <a:gd name="T81" fmla="*/ 78 h 810"/>
                <a:gd name="T82" fmla="*/ 579 w 808"/>
                <a:gd name="T83" fmla="*/ 39 h 810"/>
                <a:gd name="T84" fmla="*/ 607 w 808"/>
                <a:gd name="T85" fmla="*/ 54 h 810"/>
                <a:gd name="T86" fmla="*/ 611 w 808"/>
                <a:gd name="T87" fmla="*/ 130 h 810"/>
                <a:gd name="T88" fmla="*/ 630 w 808"/>
                <a:gd name="T89" fmla="*/ 146 h 810"/>
                <a:gd name="T90" fmla="*/ 705 w 808"/>
                <a:gd name="T91" fmla="*/ 134 h 810"/>
                <a:gd name="T92" fmla="*/ 725 w 808"/>
                <a:gd name="T93" fmla="*/ 158 h 810"/>
                <a:gd name="T94" fmla="*/ 705 w 808"/>
                <a:gd name="T95" fmla="*/ 241 h 810"/>
                <a:gd name="T96" fmla="*/ 716 w 808"/>
                <a:gd name="T97" fmla="*/ 264 h 810"/>
                <a:gd name="T98" fmla="*/ 791 w 808"/>
                <a:gd name="T99" fmla="*/ 285 h 810"/>
                <a:gd name="T100" fmla="*/ 740 w 808"/>
                <a:gd name="T101" fmla="*/ 343 h 810"/>
                <a:gd name="T102" fmla="*/ 744 w 808"/>
                <a:gd name="T103" fmla="*/ 368 h 810"/>
                <a:gd name="T104" fmla="*/ 745 w 808"/>
                <a:gd name="T105" fmla="*/ 395 h 810"/>
                <a:gd name="T106" fmla="*/ 807 w 808"/>
                <a:gd name="T107" fmla="*/ 442 h 810"/>
                <a:gd name="T108" fmla="*/ 737 w 808"/>
                <a:gd name="T109" fmla="*/ 477 h 810"/>
                <a:gd name="T110" fmla="*/ 730 w 808"/>
                <a:gd name="T111" fmla="*/ 502 h 810"/>
                <a:gd name="T112" fmla="*/ 722 w 808"/>
                <a:gd name="T113" fmla="*/ 526 h 810"/>
                <a:gd name="T114" fmla="*/ 762 w 808"/>
                <a:gd name="T115" fmla="*/ 595 h 810"/>
                <a:gd name="T116" fmla="*/ 683 w 808"/>
                <a:gd name="T117" fmla="*/ 599 h 810"/>
                <a:gd name="T118" fmla="*/ 668 w 808"/>
                <a:gd name="T119" fmla="*/ 620 h 810"/>
                <a:gd name="T120" fmla="*/ 651 w 808"/>
                <a:gd name="T121" fmla="*/ 639 h 810"/>
                <a:gd name="T122" fmla="*/ 662 w 808"/>
                <a:gd name="T123" fmla="*/ 718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8" h="810">
                  <a:moveTo>
                    <a:pt x="651" y="726"/>
                  </a:moveTo>
                  <a:lnTo>
                    <a:pt x="587" y="691"/>
                  </a:lnTo>
                  <a:lnTo>
                    <a:pt x="565" y="704"/>
                  </a:lnTo>
                  <a:lnTo>
                    <a:pt x="553" y="710"/>
                  </a:lnTo>
                  <a:lnTo>
                    <a:pt x="542" y="716"/>
                  </a:lnTo>
                  <a:lnTo>
                    <a:pt x="535" y="789"/>
                  </a:lnTo>
                  <a:lnTo>
                    <a:pt x="522" y="794"/>
                  </a:lnTo>
                  <a:lnTo>
                    <a:pt x="509" y="797"/>
                  </a:lnTo>
                  <a:lnTo>
                    <a:pt x="462" y="739"/>
                  </a:lnTo>
                  <a:lnTo>
                    <a:pt x="450" y="741"/>
                  </a:lnTo>
                  <a:lnTo>
                    <a:pt x="437" y="743"/>
                  </a:lnTo>
                  <a:lnTo>
                    <a:pt x="425" y="744"/>
                  </a:lnTo>
                  <a:lnTo>
                    <a:pt x="412" y="744"/>
                  </a:lnTo>
                  <a:lnTo>
                    <a:pt x="378" y="810"/>
                  </a:lnTo>
                  <a:lnTo>
                    <a:pt x="364" y="809"/>
                  </a:lnTo>
                  <a:lnTo>
                    <a:pt x="351" y="807"/>
                  </a:lnTo>
                  <a:lnTo>
                    <a:pt x="329" y="736"/>
                  </a:lnTo>
                  <a:lnTo>
                    <a:pt x="317" y="733"/>
                  </a:lnTo>
                  <a:lnTo>
                    <a:pt x="304" y="730"/>
                  </a:lnTo>
                  <a:lnTo>
                    <a:pt x="292" y="726"/>
                  </a:lnTo>
                  <a:lnTo>
                    <a:pt x="280" y="721"/>
                  </a:lnTo>
                  <a:lnTo>
                    <a:pt x="225" y="769"/>
                  </a:lnTo>
                  <a:lnTo>
                    <a:pt x="212" y="763"/>
                  </a:lnTo>
                  <a:lnTo>
                    <a:pt x="199" y="755"/>
                  </a:lnTo>
                  <a:lnTo>
                    <a:pt x="207" y="683"/>
                  </a:lnTo>
                  <a:lnTo>
                    <a:pt x="197" y="675"/>
                  </a:lnTo>
                  <a:lnTo>
                    <a:pt x="187" y="667"/>
                  </a:lnTo>
                  <a:lnTo>
                    <a:pt x="177" y="658"/>
                  </a:lnTo>
                  <a:lnTo>
                    <a:pt x="168" y="650"/>
                  </a:lnTo>
                  <a:lnTo>
                    <a:pt x="99" y="672"/>
                  </a:lnTo>
                  <a:lnTo>
                    <a:pt x="90" y="661"/>
                  </a:lnTo>
                  <a:lnTo>
                    <a:pt x="81" y="649"/>
                  </a:lnTo>
                  <a:lnTo>
                    <a:pt x="116" y="586"/>
                  </a:lnTo>
                  <a:lnTo>
                    <a:pt x="103" y="563"/>
                  </a:lnTo>
                  <a:lnTo>
                    <a:pt x="97" y="552"/>
                  </a:lnTo>
                  <a:lnTo>
                    <a:pt x="92" y="540"/>
                  </a:lnTo>
                  <a:lnTo>
                    <a:pt x="20" y="534"/>
                  </a:lnTo>
                  <a:lnTo>
                    <a:pt x="16" y="521"/>
                  </a:lnTo>
                  <a:lnTo>
                    <a:pt x="12" y="507"/>
                  </a:lnTo>
                  <a:lnTo>
                    <a:pt x="67" y="461"/>
                  </a:lnTo>
                  <a:lnTo>
                    <a:pt x="65" y="449"/>
                  </a:lnTo>
                  <a:lnTo>
                    <a:pt x="64" y="436"/>
                  </a:lnTo>
                  <a:lnTo>
                    <a:pt x="63" y="423"/>
                  </a:lnTo>
                  <a:lnTo>
                    <a:pt x="62" y="410"/>
                  </a:lnTo>
                  <a:lnTo>
                    <a:pt x="0" y="378"/>
                  </a:lnTo>
                  <a:lnTo>
                    <a:pt x="1" y="362"/>
                  </a:lnTo>
                  <a:lnTo>
                    <a:pt x="3" y="348"/>
                  </a:lnTo>
                  <a:lnTo>
                    <a:pt x="70" y="328"/>
                  </a:lnTo>
                  <a:lnTo>
                    <a:pt x="73" y="316"/>
                  </a:lnTo>
                  <a:lnTo>
                    <a:pt x="78" y="303"/>
                  </a:lnTo>
                  <a:lnTo>
                    <a:pt x="82" y="291"/>
                  </a:lnTo>
                  <a:lnTo>
                    <a:pt x="86" y="278"/>
                  </a:lnTo>
                  <a:lnTo>
                    <a:pt x="41" y="225"/>
                  </a:lnTo>
                  <a:lnTo>
                    <a:pt x="48" y="212"/>
                  </a:lnTo>
                  <a:lnTo>
                    <a:pt x="55" y="199"/>
                  </a:lnTo>
                  <a:lnTo>
                    <a:pt x="125" y="206"/>
                  </a:lnTo>
                  <a:lnTo>
                    <a:pt x="132" y="196"/>
                  </a:lnTo>
                  <a:lnTo>
                    <a:pt x="140" y="186"/>
                  </a:lnTo>
                  <a:lnTo>
                    <a:pt x="148" y="175"/>
                  </a:lnTo>
                  <a:lnTo>
                    <a:pt x="157" y="166"/>
                  </a:lnTo>
                  <a:lnTo>
                    <a:pt x="136" y="101"/>
                  </a:lnTo>
                  <a:lnTo>
                    <a:pt x="148" y="91"/>
                  </a:lnTo>
                  <a:lnTo>
                    <a:pt x="160" y="80"/>
                  </a:lnTo>
                  <a:lnTo>
                    <a:pt x="221" y="114"/>
                  </a:lnTo>
                  <a:lnTo>
                    <a:pt x="243" y="101"/>
                  </a:lnTo>
                  <a:lnTo>
                    <a:pt x="255" y="95"/>
                  </a:lnTo>
                  <a:lnTo>
                    <a:pt x="266" y="90"/>
                  </a:lnTo>
                  <a:lnTo>
                    <a:pt x="272" y="21"/>
                  </a:lnTo>
                  <a:lnTo>
                    <a:pt x="287" y="16"/>
                  </a:lnTo>
                  <a:lnTo>
                    <a:pt x="302" y="12"/>
                  </a:lnTo>
                  <a:lnTo>
                    <a:pt x="345" y="65"/>
                  </a:lnTo>
                  <a:lnTo>
                    <a:pt x="358" y="63"/>
                  </a:lnTo>
                  <a:lnTo>
                    <a:pt x="371" y="62"/>
                  </a:lnTo>
                  <a:lnTo>
                    <a:pt x="383" y="61"/>
                  </a:lnTo>
                  <a:lnTo>
                    <a:pt x="396" y="60"/>
                  </a:lnTo>
                  <a:lnTo>
                    <a:pt x="427" y="0"/>
                  </a:lnTo>
                  <a:lnTo>
                    <a:pt x="443" y="1"/>
                  </a:lnTo>
                  <a:lnTo>
                    <a:pt x="459" y="3"/>
                  </a:lnTo>
                  <a:lnTo>
                    <a:pt x="479" y="68"/>
                  </a:lnTo>
                  <a:lnTo>
                    <a:pt x="491" y="71"/>
                  </a:lnTo>
                  <a:lnTo>
                    <a:pt x="503" y="75"/>
                  </a:lnTo>
                  <a:lnTo>
                    <a:pt x="515" y="78"/>
                  </a:lnTo>
                  <a:lnTo>
                    <a:pt x="527" y="83"/>
                  </a:lnTo>
                  <a:lnTo>
                    <a:pt x="579" y="39"/>
                  </a:lnTo>
                  <a:lnTo>
                    <a:pt x="593" y="46"/>
                  </a:lnTo>
                  <a:lnTo>
                    <a:pt x="607" y="54"/>
                  </a:lnTo>
                  <a:lnTo>
                    <a:pt x="599" y="122"/>
                  </a:lnTo>
                  <a:lnTo>
                    <a:pt x="611" y="130"/>
                  </a:lnTo>
                  <a:lnTo>
                    <a:pt x="621" y="138"/>
                  </a:lnTo>
                  <a:lnTo>
                    <a:pt x="630" y="146"/>
                  </a:lnTo>
                  <a:lnTo>
                    <a:pt x="640" y="155"/>
                  </a:lnTo>
                  <a:lnTo>
                    <a:pt x="705" y="134"/>
                  </a:lnTo>
                  <a:lnTo>
                    <a:pt x="715" y="146"/>
                  </a:lnTo>
                  <a:lnTo>
                    <a:pt x="725" y="158"/>
                  </a:lnTo>
                  <a:lnTo>
                    <a:pt x="692" y="219"/>
                  </a:lnTo>
                  <a:lnTo>
                    <a:pt x="705" y="241"/>
                  </a:lnTo>
                  <a:lnTo>
                    <a:pt x="710" y="252"/>
                  </a:lnTo>
                  <a:lnTo>
                    <a:pt x="716" y="264"/>
                  </a:lnTo>
                  <a:lnTo>
                    <a:pt x="786" y="270"/>
                  </a:lnTo>
                  <a:lnTo>
                    <a:pt x="791" y="285"/>
                  </a:lnTo>
                  <a:lnTo>
                    <a:pt x="795" y="300"/>
                  </a:lnTo>
                  <a:lnTo>
                    <a:pt x="740" y="343"/>
                  </a:lnTo>
                  <a:lnTo>
                    <a:pt x="742" y="356"/>
                  </a:lnTo>
                  <a:lnTo>
                    <a:pt x="744" y="368"/>
                  </a:lnTo>
                  <a:lnTo>
                    <a:pt x="745" y="382"/>
                  </a:lnTo>
                  <a:lnTo>
                    <a:pt x="745" y="395"/>
                  </a:lnTo>
                  <a:lnTo>
                    <a:pt x="808" y="427"/>
                  </a:lnTo>
                  <a:lnTo>
                    <a:pt x="807" y="442"/>
                  </a:lnTo>
                  <a:lnTo>
                    <a:pt x="805" y="457"/>
                  </a:lnTo>
                  <a:lnTo>
                    <a:pt x="737" y="477"/>
                  </a:lnTo>
                  <a:lnTo>
                    <a:pt x="734" y="490"/>
                  </a:lnTo>
                  <a:lnTo>
                    <a:pt x="730" y="502"/>
                  </a:lnTo>
                  <a:lnTo>
                    <a:pt x="726" y="514"/>
                  </a:lnTo>
                  <a:lnTo>
                    <a:pt x="722" y="526"/>
                  </a:lnTo>
                  <a:lnTo>
                    <a:pt x="769" y="582"/>
                  </a:lnTo>
                  <a:lnTo>
                    <a:pt x="762" y="595"/>
                  </a:lnTo>
                  <a:lnTo>
                    <a:pt x="756" y="607"/>
                  </a:lnTo>
                  <a:lnTo>
                    <a:pt x="683" y="599"/>
                  </a:lnTo>
                  <a:lnTo>
                    <a:pt x="676" y="609"/>
                  </a:lnTo>
                  <a:lnTo>
                    <a:pt x="668" y="620"/>
                  </a:lnTo>
                  <a:lnTo>
                    <a:pt x="659" y="629"/>
                  </a:lnTo>
                  <a:lnTo>
                    <a:pt x="651" y="639"/>
                  </a:lnTo>
                  <a:lnTo>
                    <a:pt x="673" y="709"/>
                  </a:lnTo>
                  <a:lnTo>
                    <a:pt x="662" y="718"/>
                  </a:lnTo>
                  <a:lnTo>
                    <a:pt x="651" y="726"/>
                  </a:lnTo>
                  <a:close/>
                </a:path>
              </a:pathLst>
            </a:custGeom>
            <a:solidFill>
              <a:srgbClr val="AED30B"/>
            </a:solidFill>
            <a:ln w="3175" cap="flat" cmpd="sng" algn="ctr">
              <a:solidFill>
                <a:srgbClr val="AED30B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03004" rtl="0" eaLnBrk="1" fontAlgn="auto" latinLnBrk="0" hangingPunct="1">
                <a:lnSpc>
                  <a:spcPct val="120000"/>
                </a:lnSpc>
                <a:spcBef>
                  <a:spcPts val="593"/>
                </a:spcBef>
                <a:spcAft>
                  <a:spcPts val="593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667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57" name="Oval 9">
              <a:extLst>
                <a:ext uri="{FF2B5EF4-FFF2-40B4-BE49-F238E27FC236}">
                  <a16:creationId xmlns:a16="http://schemas.microsoft.com/office/drawing/2014/main" id="{4F2C3247-6F48-4011-82A6-A566ACD0E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463" y="1544316"/>
              <a:ext cx="1378423" cy="1378115"/>
            </a:xfrm>
            <a:prstGeom prst="ellipse">
              <a:avLst/>
            </a:prstGeom>
            <a:solidFill>
              <a:srgbClr val="C9D033"/>
            </a:solidFill>
            <a:ln w="222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030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67" b="0" i="0" u="none" strike="noStrike" kern="0" cap="none" spc="0" normalizeH="0" baseline="0" noProof="0" dirty="0">
                <a:ln>
                  <a:noFill/>
                </a:ln>
                <a:solidFill>
                  <a:srgbClr val="5A5959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640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1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5196610-9F85-4B66-9838-4E13FAB47E13}"/>
              </a:ext>
            </a:extLst>
          </p:cNvPr>
          <p:cNvSpPr/>
          <p:nvPr/>
        </p:nvSpPr>
        <p:spPr bwMode="auto">
          <a:xfrm>
            <a:off x="1377030" y="1690967"/>
            <a:ext cx="10199452" cy="4528158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HS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Bingo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ô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Bingo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vi-VN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Sau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ô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BINGO.</a:t>
            </a:r>
          </a:p>
          <a:p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Sau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BINGO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en-US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7F38CA-1A9F-4EF2-976A-33782DDE0D57}"/>
              </a:ext>
            </a:extLst>
          </p:cNvPr>
          <p:cNvSpPr/>
          <p:nvPr/>
        </p:nvSpPr>
        <p:spPr>
          <a:xfrm>
            <a:off x="953148" y="1090803"/>
            <a:ext cx="1893468" cy="60016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300" dirty="0" err="1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Luật</a:t>
            </a:r>
            <a:r>
              <a:rPr lang="en-US" sz="3300" dirty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300" dirty="0" err="1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DACC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chơi</a:t>
            </a:r>
            <a:endParaRPr lang="en-US" sz="3300" dirty="0">
              <a:ln w="0">
                <a:solidFill>
                  <a:schemeClr val="accent6">
                    <a:lumMod val="75000"/>
                  </a:schemeClr>
                </a:solidFill>
              </a:ln>
              <a:solidFill>
                <a:srgbClr val="2DACC5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140D583-6BA5-4F0E-8517-F1B9C18ED9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54981">
            <a:off x="2117551" y="459868"/>
            <a:ext cx="654659" cy="6935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D4FA75D-CF65-49B1-8998-928E2D345504}"/>
              </a:ext>
            </a:extLst>
          </p:cNvPr>
          <p:cNvSpPr/>
          <p:nvPr/>
        </p:nvSpPr>
        <p:spPr bwMode="auto">
          <a:xfrm>
            <a:off x="3449470" y="291420"/>
            <a:ext cx="6054572" cy="799383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006600"/>
                </a:solidFill>
                <a:latin typeface="A3.BoosterNextFYBlackRegular-Sa" charset="0"/>
              </a:rPr>
              <a:t>Trò</a:t>
            </a:r>
            <a:r>
              <a:rPr lang="en-US" altLang="en-US" sz="4000" b="1" dirty="0">
                <a:solidFill>
                  <a:srgbClr val="006600"/>
                </a:solidFill>
                <a:latin typeface="A3.BoosterNextFYBlackRegular-Sa" charset="0"/>
              </a:rPr>
              <a:t> </a:t>
            </a:r>
            <a:r>
              <a:rPr lang="en-US" altLang="en-US" sz="4000" b="1" dirty="0" err="1">
                <a:solidFill>
                  <a:srgbClr val="006600"/>
                </a:solidFill>
                <a:latin typeface="A3.BoosterNextFYBlackRegular-Sa" charset="0"/>
              </a:rPr>
              <a:t>ch</a:t>
            </a:r>
            <a:r>
              <a:rPr lang="vi-VN" altLang="en-US" sz="4000" b="1" dirty="0">
                <a:solidFill>
                  <a:srgbClr val="006600"/>
                </a:solidFill>
                <a:latin typeface="A3.BoosterNextFYBlackRegular-Sa" charset="0"/>
              </a:rPr>
              <a:t>ơ</a:t>
            </a:r>
            <a:r>
              <a:rPr lang="en-US" altLang="en-US" sz="4000" b="1" dirty="0" err="1">
                <a:solidFill>
                  <a:srgbClr val="006600"/>
                </a:solidFill>
                <a:latin typeface="A3.BoosterNextFYBlackRegular-Sa" charset="0"/>
              </a:rPr>
              <a:t>i</a:t>
            </a:r>
            <a:r>
              <a:rPr lang="en-US" altLang="en-US" sz="4000" b="1" dirty="0">
                <a:solidFill>
                  <a:srgbClr val="006600"/>
                </a:solidFill>
                <a:latin typeface="A3.BoosterNextFYBlackRegular-Sa" charset="0"/>
              </a:rPr>
              <a:t> “</a:t>
            </a:r>
            <a:r>
              <a:rPr lang="en-US" altLang="en-US" sz="4000" b="1" dirty="0">
                <a:solidFill>
                  <a:srgbClr val="C00000"/>
                </a:solidFill>
                <a:latin typeface="A3.BoosterNextFYBlackRegular-Sa" charset="0"/>
              </a:rPr>
              <a:t>BINGO</a:t>
            </a:r>
            <a:r>
              <a:rPr lang="en-US" altLang="en-US" sz="4000" b="1" dirty="0">
                <a:solidFill>
                  <a:srgbClr val="006600"/>
                </a:solidFill>
                <a:latin typeface="A3.BoosterNextFYBlackRegular-Sa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05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tart timer">
            <a:extLst>
              <a:ext uri="{FF2B5EF4-FFF2-40B4-BE49-F238E27FC236}">
                <a16:creationId xmlns:a16="http://schemas.microsoft.com/office/drawing/2014/main" id="{E31AAD8D-1EE3-40D4-93F4-1B71CB729B4B}"/>
              </a:ext>
            </a:extLst>
          </p:cNvPr>
          <p:cNvGrpSpPr/>
          <p:nvPr/>
        </p:nvGrpSpPr>
        <p:grpSpPr>
          <a:xfrm>
            <a:off x="5125212" y="251240"/>
            <a:ext cx="2636838" cy="799962"/>
            <a:chOff x="1332706" y="185859"/>
            <a:chExt cx="2636838" cy="799962"/>
          </a:xfrm>
        </p:grpSpPr>
        <p:sp>
          <p:nvSpPr>
            <p:cNvPr id="12" name="Rounded Rectangle 120">
              <a:extLst>
                <a:ext uri="{FF2B5EF4-FFF2-40B4-BE49-F238E27FC236}">
                  <a16:creationId xmlns:a16="http://schemas.microsoft.com/office/drawing/2014/main" id="{FDC069AF-A24A-479F-BEC2-7504BBE13906}"/>
                </a:ext>
              </a:extLst>
            </p:cNvPr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ounded Rectangle 121">
              <a:extLst>
                <a:ext uri="{FF2B5EF4-FFF2-40B4-BE49-F238E27FC236}">
                  <a16:creationId xmlns:a16="http://schemas.microsoft.com/office/drawing/2014/main" id="{A9112570-9BFF-4086-BAD0-656A6D1F0043}"/>
                </a:ext>
              </a:extLst>
            </p:cNvPr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4" name="times up">
            <a:extLst>
              <a:ext uri="{FF2B5EF4-FFF2-40B4-BE49-F238E27FC236}">
                <a16:creationId xmlns:a16="http://schemas.microsoft.com/office/drawing/2014/main" id="{490F11F2-1778-460F-B2CC-903174DC42BA}"/>
              </a:ext>
            </a:extLst>
          </p:cNvPr>
          <p:cNvGrpSpPr/>
          <p:nvPr/>
        </p:nvGrpSpPr>
        <p:grpSpPr>
          <a:xfrm>
            <a:off x="5125212" y="251240"/>
            <a:ext cx="2636838" cy="799962"/>
            <a:chOff x="4321176" y="185859"/>
            <a:chExt cx="2636838" cy="799962"/>
          </a:xfrm>
        </p:grpSpPr>
        <p:sp>
          <p:nvSpPr>
            <p:cNvPr id="15" name="Rounded Rectangle 123">
              <a:extLst>
                <a:ext uri="{FF2B5EF4-FFF2-40B4-BE49-F238E27FC236}">
                  <a16:creationId xmlns:a16="http://schemas.microsoft.com/office/drawing/2014/main" id="{3F1B21C7-F85B-43D4-933A-63BE66501614}"/>
                </a:ext>
              </a:extLst>
            </p:cNvPr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ounded Rectangle 124">
              <a:extLst>
                <a:ext uri="{FF2B5EF4-FFF2-40B4-BE49-F238E27FC236}">
                  <a16:creationId xmlns:a16="http://schemas.microsoft.com/office/drawing/2014/main" id="{3A33920B-6203-4F81-B028-00BE90D71A77}"/>
                </a:ext>
              </a:extLst>
            </p:cNvPr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7" name="AutoShape 3">
            <a:extLst>
              <a:ext uri="{FF2B5EF4-FFF2-40B4-BE49-F238E27FC236}">
                <a16:creationId xmlns:a16="http://schemas.microsoft.com/office/drawing/2014/main" id="{155A02D6-E4E4-4707-91E4-9B4D0579207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613212" y="1242109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EC556E4A-881E-461D-88EB-7605C234A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2EB71763-8B2D-4AE3-AACA-8AE7B597E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B38CEC8C-4278-492F-9B1F-55F38C880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C3E1D27C-3497-4CAF-B803-0D37B8048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00" y="1807259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3C8C2A46-662C-4595-A94A-24C6EAB3A068}"/>
              </a:ext>
            </a:extLst>
          </p:cNvPr>
          <p:cNvSpPr>
            <a:spLocks/>
          </p:cNvSpPr>
          <p:nvPr/>
        </p:nvSpPr>
        <p:spPr bwMode="auto">
          <a:xfrm>
            <a:off x="6111937" y="1699309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E6E90ED9-056B-4652-9745-03BBA3BC6B12}"/>
              </a:ext>
            </a:extLst>
          </p:cNvPr>
          <p:cNvSpPr>
            <a:spLocks/>
          </p:cNvSpPr>
          <p:nvPr/>
        </p:nvSpPr>
        <p:spPr bwMode="auto">
          <a:xfrm>
            <a:off x="7139050" y="1946959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C0D12337-54CD-4B74-A4CB-B40929C931F2}"/>
              </a:ext>
            </a:extLst>
          </p:cNvPr>
          <p:cNvSpPr>
            <a:spLocks/>
          </p:cNvSpPr>
          <p:nvPr/>
        </p:nvSpPr>
        <p:spPr bwMode="auto">
          <a:xfrm>
            <a:off x="4640325" y="1926322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074DEE64-8074-4AC0-8EF8-82B4F5298091}"/>
              </a:ext>
            </a:extLst>
          </p:cNvPr>
          <p:cNvSpPr>
            <a:spLocks noEditPoints="1"/>
          </p:cNvSpPr>
          <p:nvPr/>
        </p:nvSpPr>
        <p:spPr bwMode="auto">
          <a:xfrm>
            <a:off x="4851462" y="2232709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77A13ED4-08ED-4344-B794-A7F2E355E9A9}"/>
              </a:ext>
            </a:extLst>
          </p:cNvPr>
          <p:cNvSpPr>
            <a:spLocks noEditPoints="1"/>
          </p:cNvSpPr>
          <p:nvPr/>
        </p:nvSpPr>
        <p:spPr bwMode="auto">
          <a:xfrm>
            <a:off x="4851462" y="2232709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Freeform 14">
            <a:extLst>
              <a:ext uri="{FF2B5EF4-FFF2-40B4-BE49-F238E27FC236}">
                <a16:creationId xmlns:a16="http://schemas.microsoft.com/office/drawing/2014/main" id="{8F39B426-2427-4688-A50A-9C5D73D7E255}"/>
              </a:ext>
            </a:extLst>
          </p:cNvPr>
          <p:cNvSpPr>
            <a:spLocks/>
          </p:cNvSpPr>
          <p:nvPr/>
        </p:nvSpPr>
        <p:spPr bwMode="auto">
          <a:xfrm>
            <a:off x="4851462" y="2232709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Freeform 15">
            <a:extLst>
              <a:ext uri="{FF2B5EF4-FFF2-40B4-BE49-F238E27FC236}">
                <a16:creationId xmlns:a16="http://schemas.microsoft.com/office/drawing/2014/main" id="{051D661A-93C6-4A08-8EDC-78DBC9346613}"/>
              </a:ext>
            </a:extLst>
          </p:cNvPr>
          <p:cNvSpPr>
            <a:spLocks/>
          </p:cNvSpPr>
          <p:nvPr/>
        </p:nvSpPr>
        <p:spPr bwMode="auto">
          <a:xfrm>
            <a:off x="7812150" y="2408922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Freeform 16">
            <a:extLst>
              <a:ext uri="{FF2B5EF4-FFF2-40B4-BE49-F238E27FC236}">
                <a16:creationId xmlns:a16="http://schemas.microsoft.com/office/drawing/2014/main" id="{8B1C53BC-B973-48CD-871C-75A1117DB682}"/>
              </a:ext>
            </a:extLst>
          </p:cNvPr>
          <p:cNvSpPr>
            <a:spLocks/>
          </p:cNvSpPr>
          <p:nvPr/>
        </p:nvSpPr>
        <p:spPr bwMode="auto">
          <a:xfrm>
            <a:off x="7572437" y="2254934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17">
            <a:extLst>
              <a:ext uri="{FF2B5EF4-FFF2-40B4-BE49-F238E27FC236}">
                <a16:creationId xmlns:a16="http://schemas.microsoft.com/office/drawing/2014/main" id="{9C8C3475-DDEF-4B3B-BEBB-A0A6C229CA1E}"/>
              </a:ext>
            </a:extLst>
          </p:cNvPr>
          <p:cNvSpPr>
            <a:spLocks/>
          </p:cNvSpPr>
          <p:nvPr/>
        </p:nvSpPr>
        <p:spPr bwMode="auto">
          <a:xfrm>
            <a:off x="4070412" y="1415147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Freeform 18">
            <a:extLst>
              <a:ext uri="{FF2B5EF4-FFF2-40B4-BE49-F238E27FC236}">
                <a16:creationId xmlns:a16="http://schemas.microsoft.com/office/drawing/2014/main" id="{68094763-6530-4B6B-9AF4-881EE2702B93}"/>
              </a:ext>
            </a:extLst>
          </p:cNvPr>
          <p:cNvSpPr>
            <a:spLocks noEditPoints="1"/>
          </p:cNvSpPr>
          <p:nvPr/>
        </p:nvSpPr>
        <p:spPr bwMode="auto">
          <a:xfrm>
            <a:off x="4286312" y="2618472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19">
            <a:extLst>
              <a:ext uri="{FF2B5EF4-FFF2-40B4-BE49-F238E27FC236}">
                <a16:creationId xmlns:a16="http://schemas.microsoft.com/office/drawing/2014/main" id="{50C95D25-2FF4-4385-A53C-86DBDF15AC3D}"/>
              </a:ext>
            </a:extLst>
          </p:cNvPr>
          <p:cNvSpPr>
            <a:spLocks/>
          </p:cNvSpPr>
          <p:nvPr/>
        </p:nvSpPr>
        <p:spPr bwMode="auto">
          <a:xfrm>
            <a:off x="4219637" y="1654859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Freeform 20">
            <a:extLst>
              <a:ext uri="{FF2B5EF4-FFF2-40B4-BE49-F238E27FC236}">
                <a16:creationId xmlns:a16="http://schemas.microsoft.com/office/drawing/2014/main" id="{4ADA5822-3B65-4B99-8363-B5EA322D0E45}"/>
              </a:ext>
            </a:extLst>
          </p:cNvPr>
          <p:cNvSpPr>
            <a:spLocks/>
          </p:cNvSpPr>
          <p:nvPr/>
        </p:nvSpPr>
        <p:spPr bwMode="auto">
          <a:xfrm>
            <a:off x="4681600" y="5693459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CD28A25F-A44C-4D2D-8AB5-C96A3354CB96}"/>
              </a:ext>
            </a:extLst>
          </p:cNvPr>
          <p:cNvSpPr>
            <a:spLocks noEditPoints="1"/>
          </p:cNvSpPr>
          <p:nvPr/>
        </p:nvSpPr>
        <p:spPr bwMode="auto">
          <a:xfrm>
            <a:off x="4951475" y="5966509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Freeform 22">
            <a:extLst>
              <a:ext uri="{FF2B5EF4-FFF2-40B4-BE49-F238E27FC236}">
                <a16:creationId xmlns:a16="http://schemas.microsoft.com/office/drawing/2014/main" id="{438E139B-5241-4C0F-8318-7F28858BAE8D}"/>
              </a:ext>
            </a:extLst>
          </p:cNvPr>
          <p:cNvSpPr>
            <a:spLocks noEditPoints="1"/>
          </p:cNvSpPr>
          <p:nvPr/>
        </p:nvSpPr>
        <p:spPr bwMode="auto">
          <a:xfrm>
            <a:off x="4951475" y="5966509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8CCEAA7D-70A1-44C8-A1A6-E83AFEC10437}"/>
              </a:ext>
            </a:extLst>
          </p:cNvPr>
          <p:cNvSpPr>
            <a:spLocks/>
          </p:cNvSpPr>
          <p:nvPr/>
        </p:nvSpPr>
        <p:spPr bwMode="auto">
          <a:xfrm>
            <a:off x="4951475" y="5966509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Freeform 24">
            <a:extLst>
              <a:ext uri="{FF2B5EF4-FFF2-40B4-BE49-F238E27FC236}">
                <a16:creationId xmlns:a16="http://schemas.microsoft.com/office/drawing/2014/main" id="{DC5F9251-6322-40C6-AE9F-31ABA117A1F4}"/>
              </a:ext>
            </a:extLst>
          </p:cNvPr>
          <p:cNvSpPr>
            <a:spLocks/>
          </p:cNvSpPr>
          <p:nvPr/>
        </p:nvSpPr>
        <p:spPr bwMode="auto">
          <a:xfrm>
            <a:off x="7247000" y="5693459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Freeform 25">
            <a:extLst>
              <a:ext uri="{FF2B5EF4-FFF2-40B4-BE49-F238E27FC236}">
                <a16:creationId xmlns:a16="http://schemas.microsoft.com/office/drawing/2014/main" id="{B6023161-DAB2-4F0A-B883-F4C697A2A1EE}"/>
              </a:ext>
            </a:extLst>
          </p:cNvPr>
          <p:cNvSpPr>
            <a:spLocks/>
          </p:cNvSpPr>
          <p:nvPr/>
        </p:nvSpPr>
        <p:spPr bwMode="auto">
          <a:xfrm>
            <a:off x="7707375" y="5964922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Freeform 26">
            <a:extLst>
              <a:ext uri="{FF2B5EF4-FFF2-40B4-BE49-F238E27FC236}">
                <a16:creationId xmlns:a16="http://schemas.microsoft.com/office/drawing/2014/main" id="{E1A243A5-EA8D-45A2-89F0-A8648DD31EFB}"/>
              </a:ext>
            </a:extLst>
          </p:cNvPr>
          <p:cNvSpPr>
            <a:spLocks/>
          </p:cNvSpPr>
          <p:nvPr/>
        </p:nvSpPr>
        <p:spPr bwMode="auto">
          <a:xfrm>
            <a:off x="7707375" y="5964922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Freeform 27">
            <a:extLst>
              <a:ext uri="{FF2B5EF4-FFF2-40B4-BE49-F238E27FC236}">
                <a16:creationId xmlns:a16="http://schemas.microsoft.com/office/drawing/2014/main" id="{A3A430C6-507A-420E-BC46-8B045B52E6DF}"/>
              </a:ext>
            </a:extLst>
          </p:cNvPr>
          <p:cNvSpPr>
            <a:spLocks/>
          </p:cNvSpPr>
          <p:nvPr/>
        </p:nvSpPr>
        <p:spPr bwMode="auto">
          <a:xfrm>
            <a:off x="7408925" y="5964922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9B298BD-7BD9-477B-A4EB-649B3B1727D4}"/>
              </a:ext>
            </a:extLst>
          </p:cNvPr>
          <p:cNvGrpSpPr/>
          <p:nvPr/>
        </p:nvGrpSpPr>
        <p:grpSpPr>
          <a:xfrm rot="1786145">
            <a:off x="4430775" y="2329547"/>
            <a:ext cx="3829050" cy="3830638"/>
            <a:chOff x="817563" y="2264166"/>
            <a:chExt cx="3829050" cy="3830638"/>
          </a:xfrm>
        </p:grpSpPr>
        <p:sp>
          <p:nvSpPr>
            <p:cNvPr id="42" name="Oval 28">
              <a:extLst>
                <a:ext uri="{FF2B5EF4-FFF2-40B4-BE49-F238E27FC236}">
                  <a16:creationId xmlns:a16="http://schemas.microsoft.com/office/drawing/2014/main" id="{315F4DD8-71D2-40A9-AAA0-6F468E7BA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hour hand">
              <a:extLst>
                <a:ext uri="{FF2B5EF4-FFF2-40B4-BE49-F238E27FC236}">
                  <a16:creationId xmlns:a16="http://schemas.microsoft.com/office/drawing/2014/main" id="{4F8B162D-084F-457D-9A57-134557FC9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4" name="Freeform 29">
            <a:extLst>
              <a:ext uri="{FF2B5EF4-FFF2-40B4-BE49-F238E27FC236}">
                <a16:creationId xmlns:a16="http://schemas.microsoft.com/office/drawing/2014/main" id="{D5DE3EF5-F813-432D-B002-583A8730BDFA}"/>
              </a:ext>
            </a:extLst>
          </p:cNvPr>
          <p:cNvSpPr>
            <a:spLocks noEditPoints="1"/>
          </p:cNvSpPr>
          <p:nvPr/>
        </p:nvSpPr>
        <p:spPr bwMode="auto">
          <a:xfrm>
            <a:off x="4151375" y="2051734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3DEAD589-2601-4644-81F7-2989EFB39522}"/>
              </a:ext>
            </a:extLst>
          </p:cNvPr>
          <p:cNvSpPr>
            <a:spLocks noEditPoints="1"/>
          </p:cNvSpPr>
          <p:nvPr/>
        </p:nvSpPr>
        <p:spPr bwMode="auto">
          <a:xfrm>
            <a:off x="4324412" y="2223184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Freeform 31">
            <a:extLst>
              <a:ext uri="{FF2B5EF4-FFF2-40B4-BE49-F238E27FC236}">
                <a16:creationId xmlns:a16="http://schemas.microsoft.com/office/drawing/2014/main" id="{C9D4885F-29FD-430E-A42F-913CAE6A4D0C}"/>
              </a:ext>
            </a:extLst>
          </p:cNvPr>
          <p:cNvSpPr>
            <a:spLocks noEditPoints="1"/>
          </p:cNvSpPr>
          <p:nvPr/>
        </p:nvSpPr>
        <p:spPr bwMode="auto">
          <a:xfrm>
            <a:off x="4233925" y="2132697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1A155B6-4467-44F9-9916-FEC382D9840D}"/>
              </a:ext>
            </a:extLst>
          </p:cNvPr>
          <p:cNvGrpSpPr/>
          <p:nvPr/>
        </p:nvGrpSpPr>
        <p:grpSpPr>
          <a:xfrm>
            <a:off x="6069075" y="2477184"/>
            <a:ext cx="566738" cy="566738"/>
            <a:chOff x="2455863" y="2411803"/>
            <a:chExt cx="566738" cy="566738"/>
          </a:xfrm>
        </p:grpSpPr>
        <p:sp>
          <p:nvSpPr>
            <p:cNvPr id="48" name="Oval 32">
              <a:extLst>
                <a:ext uri="{FF2B5EF4-FFF2-40B4-BE49-F238E27FC236}">
                  <a16:creationId xmlns:a16="http://schemas.microsoft.com/office/drawing/2014/main" id="{5C1DDA1B-63D1-4872-806C-824F0BA27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Oval 33">
              <a:extLst>
                <a:ext uri="{FF2B5EF4-FFF2-40B4-BE49-F238E27FC236}">
                  <a16:creationId xmlns:a16="http://schemas.microsoft.com/office/drawing/2014/main" id="{2D1D12CE-FA4D-4F97-9E86-E183D2AA6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DE2C4E02-17D5-4AD6-8EC1-B2E2EA1EBC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6C1F32A3-F5DF-4974-84CF-2B6D5978C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36">
              <a:extLst>
                <a:ext uri="{FF2B5EF4-FFF2-40B4-BE49-F238E27FC236}">
                  <a16:creationId xmlns:a16="http://schemas.microsoft.com/office/drawing/2014/main" id="{7D7D68BA-6003-4CA2-AF15-3B33FF6E8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Rectangle 37">
              <a:extLst>
                <a:ext uri="{FF2B5EF4-FFF2-40B4-BE49-F238E27FC236}">
                  <a16:creationId xmlns:a16="http://schemas.microsoft.com/office/drawing/2014/main" id="{453F3BF2-4F56-457B-AA1C-5C96781AE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435" y="2499116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99F7D66-F43F-4E73-9D8B-C585D6AD8E82}"/>
              </a:ext>
            </a:extLst>
          </p:cNvPr>
          <p:cNvGrpSpPr/>
          <p:nvPr/>
        </p:nvGrpSpPr>
        <p:grpSpPr>
          <a:xfrm>
            <a:off x="6858062" y="2728009"/>
            <a:ext cx="662782" cy="573088"/>
            <a:chOff x="3244850" y="2662628"/>
            <a:chExt cx="662782" cy="573088"/>
          </a:xfrm>
        </p:grpSpPr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C94AF8BE-2A0F-401C-B336-FB128A109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6AF71966-97C2-4A7F-8C94-D75DD0F830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41C0F288-B2A7-4332-9911-63403ECE4A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BCF64855-73FC-4381-A44C-521C8DF08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42">
              <a:extLst>
                <a:ext uri="{FF2B5EF4-FFF2-40B4-BE49-F238E27FC236}">
                  <a16:creationId xmlns:a16="http://schemas.microsoft.com/office/drawing/2014/main" id="{756D6A4E-DB46-46B6-9FA0-C55D6A1CE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43">
              <a:extLst>
                <a:ext uri="{FF2B5EF4-FFF2-40B4-BE49-F238E27FC236}">
                  <a16:creationId xmlns:a16="http://schemas.microsoft.com/office/drawing/2014/main" id="{ED53169D-5DC9-4880-B087-C15F1BC16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0761" y="2753115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1" name="Freeform 46">
            <a:extLst>
              <a:ext uri="{FF2B5EF4-FFF2-40B4-BE49-F238E27FC236}">
                <a16:creationId xmlns:a16="http://schemas.microsoft.com/office/drawing/2014/main" id="{E6D87C68-0B34-443D-97E4-600457CE7FDF}"/>
              </a:ext>
            </a:extLst>
          </p:cNvPr>
          <p:cNvSpPr>
            <a:spLocks noEditPoints="1"/>
          </p:cNvSpPr>
          <p:nvPr/>
        </p:nvSpPr>
        <p:spPr bwMode="auto">
          <a:xfrm>
            <a:off x="7399400" y="3337609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175DD54-B017-46A6-969E-8E6A5881C2D2}"/>
              </a:ext>
            </a:extLst>
          </p:cNvPr>
          <p:cNvGrpSpPr/>
          <p:nvPr/>
        </p:nvGrpSpPr>
        <p:grpSpPr>
          <a:xfrm>
            <a:off x="7525606" y="3479145"/>
            <a:ext cx="585788" cy="587375"/>
            <a:chOff x="3912394" y="3413764"/>
            <a:chExt cx="585788" cy="587375"/>
          </a:xfrm>
        </p:grpSpPr>
        <p:sp>
          <p:nvSpPr>
            <p:cNvPr id="63" name="Freeform 44">
              <a:extLst>
                <a:ext uri="{FF2B5EF4-FFF2-40B4-BE49-F238E27FC236}">
                  <a16:creationId xmlns:a16="http://schemas.microsoft.com/office/drawing/2014/main" id="{8E3B4778-2CE8-495B-9134-0732467B7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6563AEC9-89F4-4948-988E-5CD00F209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47">
              <a:extLst>
                <a:ext uri="{FF2B5EF4-FFF2-40B4-BE49-F238E27FC236}">
                  <a16:creationId xmlns:a16="http://schemas.microsoft.com/office/drawing/2014/main" id="{C38A02C2-931D-41E2-809B-E7DF3AA8E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Rectangle 48">
              <a:extLst>
                <a:ext uri="{FF2B5EF4-FFF2-40B4-BE49-F238E27FC236}">
                  <a16:creationId xmlns:a16="http://schemas.microsoft.com/office/drawing/2014/main" id="{AA9C0BC9-0F54-4609-90BA-B5E875102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Rectangle 49">
              <a:extLst>
                <a:ext uri="{FF2B5EF4-FFF2-40B4-BE49-F238E27FC236}">
                  <a16:creationId xmlns:a16="http://schemas.microsoft.com/office/drawing/2014/main" id="{469D89F2-CAE0-4B45-B285-B33D0C72B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5279" y="3516952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8" name="Freeform 52">
            <a:extLst>
              <a:ext uri="{FF2B5EF4-FFF2-40B4-BE49-F238E27FC236}">
                <a16:creationId xmlns:a16="http://schemas.microsoft.com/office/drawing/2014/main" id="{0E4B2327-5033-4289-94D9-27C775030271}"/>
              </a:ext>
            </a:extLst>
          </p:cNvPr>
          <p:cNvSpPr>
            <a:spLocks noEditPoints="1"/>
          </p:cNvSpPr>
          <p:nvPr/>
        </p:nvSpPr>
        <p:spPr bwMode="auto">
          <a:xfrm>
            <a:off x="7607362" y="4044047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Freeform 58">
            <a:extLst>
              <a:ext uri="{FF2B5EF4-FFF2-40B4-BE49-F238E27FC236}">
                <a16:creationId xmlns:a16="http://schemas.microsoft.com/office/drawing/2014/main" id="{340B62DA-EA07-405D-813D-30FF5C9D9BA9}"/>
              </a:ext>
            </a:extLst>
          </p:cNvPr>
          <p:cNvSpPr>
            <a:spLocks noEditPoints="1"/>
          </p:cNvSpPr>
          <p:nvPr/>
        </p:nvSpPr>
        <p:spPr bwMode="auto">
          <a:xfrm>
            <a:off x="7423212" y="4798109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8531651-59B6-4531-9499-1A945ECE5B4F}"/>
              </a:ext>
            </a:extLst>
          </p:cNvPr>
          <p:cNvGrpSpPr/>
          <p:nvPr/>
        </p:nvGrpSpPr>
        <p:grpSpPr>
          <a:xfrm>
            <a:off x="7529027" y="4434774"/>
            <a:ext cx="566738" cy="568325"/>
            <a:chOff x="3915815" y="4369393"/>
            <a:chExt cx="566738" cy="568325"/>
          </a:xfrm>
        </p:grpSpPr>
        <p:sp>
          <p:nvSpPr>
            <p:cNvPr id="71" name="Freeform 56">
              <a:extLst>
                <a:ext uri="{FF2B5EF4-FFF2-40B4-BE49-F238E27FC236}">
                  <a16:creationId xmlns:a16="http://schemas.microsoft.com/office/drawing/2014/main" id="{07920C9D-01BD-4F9B-8D84-B5EF2EFD9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Oval 57">
              <a:extLst>
                <a:ext uri="{FF2B5EF4-FFF2-40B4-BE49-F238E27FC236}">
                  <a16:creationId xmlns:a16="http://schemas.microsoft.com/office/drawing/2014/main" id="{360E5C56-2FD6-4668-822E-68AAC8129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Freeform 59">
              <a:extLst>
                <a:ext uri="{FF2B5EF4-FFF2-40B4-BE49-F238E27FC236}">
                  <a16:creationId xmlns:a16="http://schemas.microsoft.com/office/drawing/2014/main" id="{94C5B8B0-B1A8-475A-8A7D-A4A36E1AF8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60">
              <a:extLst>
                <a:ext uri="{FF2B5EF4-FFF2-40B4-BE49-F238E27FC236}">
                  <a16:creationId xmlns:a16="http://schemas.microsoft.com/office/drawing/2014/main" id="{654759E8-601F-4093-A698-CE415FECA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61">
              <a:extLst>
                <a:ext uri="{FF2B5EF4-FFF2-40B4-BE49-F238E27FC236}">
                  <a16:creationId xmlns:a16="http://schemas.microsoft.com/office/drawing/2014/main" id="{577F3D92-8FD3-4019-9DC6-B7F84607A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0127" y="4456705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A9C0E6A-7C97-40F8-AB08-FD9803D67F9C}"/>
              </a:ext>
            </a:extLst>
          </p:cNvPr>
          <p:cNvGrpSpPr/>
          <p:nvPr/>
        </p:nvGrpSpPr>
        <p:grpSpPr>
          <a:xfrm>
            <a:off x="6894575" y="5211266"/>
            <a:ext cx="631031" cy="577850"/>
            <a:chOff x="3281363" y="5145885"/>
            <a:chExt cx="631031" cy="577850"/>
          </a:xfrm>
        </p:grpSpPr>
        <p:sp>
          <p:nvSpPr>
            <p:cNvPr id="77" name="Freeform 62">
              <a:extLst>
                <a:ext uri="{FF2B5EF4-FFF2-40B4-BE49-F238E27FC236}">
                  <a16:creationId xmlns:a16="http://schemas.microsoft.com/office/drawing/2014/main" id="{F04CDD23-2E1C-4249-A3F8-10843FF3A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81FD5D9E-6935-4879-979A-35CE4AA87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reeform 64">
              <a:extLst>
                <a:ext uri="{FF2B5EF4-FFF2-40B4-BE49-F238E27FC236}">
                  <a16:creationId xmlns:a16="http://schemas.microsoft.com/office/drawing/2014/main" id="{3473A090-36BE-40D6-91E3-9DC9391F2B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Freeform 65">
              <a:extLst>
                <a:ext uri="{FF2B5EF4-FFF2-40B4-BE49-F238E27FC236}">
                  <a16:creationId xmlns:a16="http://schemas.microsoft.com/office/drawing/2014/main" id="{41911CC1-A427-4647-AF8F-D09310D01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4C6348CC-8E13-417B-890F-4A41A0F6C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67">
              <a:extLst>
                <a:ext uri="{FF2B5EF4-FFF2-40B4-BE49-F238E27FC236}">
                  <a16:creationId xmlns:a16="http://schemas.microsoft.com/office/drawing/2014/main" id="{BF1654C7-C3A4-4611-BDCE-12771C08A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0602" y="5242723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3" name="Freeform 78">
            <a:extLst>
              <a:ext uri="{FF2B5EF4-FFF2-40B4-BE49-F238E27FC236}">
                <a16:creationId xmlns:a16="http://schemas.microsoft.com/office/drawing/2014/main" id="{818F029B-479E-445E-84B3-985D8BC20E88}"/>
              </a:ext>
            </a:extLst>
          </p:cNvPr>
          <p:cNvSpPr>
            <a:spLocks noEditPoints="1"/>
          </p:cNvSpPr>
          <p:nvPr/>
        </p:nvSpPr>
        <p:spPr bwMode="auto">
          <a:xfrm>
            <a:off x="4626037" y="4198034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1EE4109-57F8-4DEC-836A-51A98A7A0760}"/>
              </a:ext>
            </a:extLst>
          </p:cNvPr>
          <p:cNvGrpSpPr/>
          <p:nvPr/>
        </p:nvGrpSpPr>
        <p:grpSpPr>
          <a:xfrm>
            <a:off x="6057169" y="5527956"/>
            <a:ext cx="568325" cy="566738"/>
            <a:chOff x="2443957" y="5462575"/>
            <a:chExt cx="568325" cy="566738"/>
          </a:xfrm>
        </p:grpSpPr>
        <p:sp>
          <p:nvSpPr>
            <p:cNvPr id="85" name="Freeform 88">
              <a:extLst>
                <a:ext uri="{FF2B5EF4-FFF2-40B4-BE49-F238E27FC236}">
                  <a16:creationId xmlns:a16="http://schemas.microsoft.com/office/drawing/2014/main" id="{2D67B7C0-78A7-40CD-ACAF-B90561ABE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Oval 89">
              <a:extLst>
                <a:ext uri="{FF2B5EF4-FFF2-40B4-BE49-F238E27FC236}">
                  <a16:creationId xmlns:a16="http://schemas.microsoft.com/office/drawing/2014/main" id="{F5C1A158-FAF9-41AF-A762-8CD342C22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90">
              <a:extLst>
                <a:ext uri="{FF2B5EF4-FFF2-40B4-BE49-F238E27FC236}">
                  <a16:creationId xmlns:a16="http://schemas.microsoft.com/office/drawing/2014/main" id="{B4585574-7E9F-479D-9AEC-83CA5E4CA6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91">
              <a:extLst>
                <a:ext uri="{FF2B5EF4-FFF2-40B4-BE49-F238E27FC236}">
                  <a16:creationId xmlns:a16="http://schemas.microsoft.com/office/drawing/2014/main" id="{66BA5ADA-8918-4C59-AFA1-378F9F2EB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92">
              <a:extLst>
                <a:ext uri="{FF2B5EF4-FFF2-40B4-BE49-F238E27FC236}">
                  <a16:creationId xmlns:a16="http://schemas.microsoft.com/office/drawing/2014/main" id="{A8C96A81-A0A7-404A-953E-13FCEA050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Rectangle 93">
              <a:extLst>
                <a:ext uri="{FF2B5EF4-FFF2-40B4-BE49-F238E27FC236}">
                  <a16:creationId xmlns:a16="http://schemas.microsoft.com/office/drawing/2014/main" id="{B9BF9E73-762D-4751-B044-46A5379B3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985" y="5549887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25A28DF-E99A-4D66-8AEE-0DAEE4A7F019}"/>
              </a:ext>
            </a:extLst>
          </p:cNvPr>
          <p:cNvGrpSpPr/>
          <p:nvPr/>
        </p:nvGrpSpPr>
        <p:grpSpPr>
          <a:xfrm>
            <a:off x="5156523" y="2713722"/>
            <a:ext cx="571500" cy="573088"/>
            <a:chOff x="1543311" y="2648341"/>
            <a:chExt cx="571500" cy="573088"/>
          </a:xfrm>
        </p:grpSpPr>
        <p:sp>
          <p:nvSpPr>
            <p:cNvPr id="92" name="Freeform 68">
              <a:extLst>
                <a:ext uri="{FF2B5EF4-FFF2-40B4-BE49-F238E27FC236}">
                  <a16:creationId xmlns:a16="http://schemas.microsoft.com/office/drawing/2014/main" id="{89D30BA2-53E1-416A-954F-D11C44EE5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69">
              <a:extLst>
                <a:ext uri="{FF2B5EF4-FFF2-40B4-BE49-F238E27FC236}">
                  <a16:creationId xmlns:a16="http://schemas.microsoft.com/office/drawing/2014/main" id="{30DB9FB2-3BB7-4C6E-92E4-9B5F75499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70">
              <a:extLst>
                <a:ext uri="{FF2B5EF4-FFF2-40B4-BE49-F238E27FC236}">
                  <a16:creationId xmlns:a16="http://schemas.microsoft.com/office/drawing/2014/main" id="{8155CFE2-02E1-4F0C-96ED-C2F529F1FB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71">
              <a:extLst>
                <a:ext uri="{FF2B5EF4-FFF2-40B4-BE49-F238E27FC236}">
                  <a16:creationId xmlns:a16="http://schemas.microsoft.com/office/drawing/2014/main" id="{D4373EBA-C828-42C3-888B-9696D7FD09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D5CDBB4C-AF65-4FAD-9AA3-03A52BC9B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95">
              <a:extLst>
                <a:ext uri="{FF2B5EF4-FFF2-40B4-BE49-F238E27FC236}">
                  <a16:creationId xmlns:a16="http://schemas.microsoft.com/office/drawing/2014/main" id="{B3CEC281-C1DC-40CF-BA5A-8C2B74CEE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146" y="2722001"/>
              <a:ext cx="1554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F439818-1526-4561-8D02-5A374BA3A2F8}"/>
              </a:ext>
            </a:extLst>
          </p:cNvPr>
          <p:cNvGrpSpPr/>
          <p:nvPr/>
        </p:nvGrpSpPr>
        <p:grpSpPr>
          <a:xfrm>
            <a:off x="4581498" y="3455084"/>
            <a:ext cx="584200" cy="594502"/>
            <a:chOff x="968286" y="3389703"/>
            <a:chExt cx="584200" cy="594502"/>
          </a:xfrm>
        </p:grpSpPr>
        <p:sp>
          <p:nvSpPr>
            <p:cNvPr id="99" name="Freeform 72">
              <a:extLst>
                <a:ext uri="{FF2B5EF4-FFF2-40B4-BE49-F238E27FC236}">
                  <a16:creationId xmlns:a16="http://schemas.microsoft.com/office/drawing/2014/main" id="{F6DEF454-C650-4588-8DA3-F001675F3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Freeform 73">
              <a:extLst>
                <a:ext uri="{FF2B5EF4-FFF2-40B4-BE49-F238E27FC236}">
                  <a16:creationId xmlns:a16="http://schemas.microsoft.com/office/drawing/2014/main" id="{C4DDD42F-3249-4F78-A963-F9BA052D3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Freeform 74">
              <a:extLst>
                <a:ext uri="{FF2B5EF4-FFF2-40B4-BE49-F238E27FC236}">
                  <a16:creationId xmlns:a16="http://schemas.microsoft.com/office/drawing/2014/main" id="{584D468A-5BF6-4F07-B320-49393A8409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Freeform 75">
              <a:extLst>
                <a:ext uri="{FF2B5EF4-FFF2-40B4-BE49-F238E27FC236}">
                  <a16:creationId xmlns:a16="http://schemas.microsoft.com/office/drawing/2014/main" id="{1C73E163-2771-43A7-BF2C-1E6CAE8A4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96">
              <a:extLst>
                <a:ext uri="{FF2B5EF4-FFF2-40B4-BE49-F238E27FC236}">
                  <a16:creationId xmlns:a16="http://schemas.microsoft.com/office/drawing/2014/main" id="{1E3447F0-C46C-4A0F-ACCB-341BA7BF9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Rectangle 97">
              <a:extLst>
                <a:ext uri="{FF2B5EF4-FFF2-40B4-BE49-F238E27FC236}">
                  <a16:creationId xmlns:a16="http://schemas.microsoft.com/office/drawing/2014/main" id="{007859DF-52F5-4062-8ACA-109933B63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993" y="352700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BB89142-B119-46D4-B21D-1D4D4BA42603}"/>
              </a:ext>
            </a:extLst>
          </p:cNvPr>
          <p:cNvGrpSpPr/>
          <p:nvPr/>
        </p:nvGrpSpPr>
        <p:grpSpPr>
          <a:xfrm>
            <a:off x="4606193" y="4461936"/>
            <a:ext cx="569913" cy="568325"/>
            <a:chOff x="992981" y="4396555"/>
            <a:chExt cx="569913" cy="568325"/>
          </a:xfrm>
        </p:grpSpPr>
        <p:sp>
          <p:nvSpPr>
            <p:cNvPr id="106" name="Freeform 80">
              <a:extLst>
                <a:ext uri="{FF2B5EF4-FFF2-40B4-BE49-F238E27FC236}">
                  <a16:creationId xmlns:a16="http://schemas.microsoft.com/office/drawing/2014/main" id="{FEFD3C5C-9C15-47B2-AAF8-24D1D8BCA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Freeform 81">
              <a:extLst>
                <a:ext uri="{FF2B5EF4-FFF2-40B4-BE49-F238E27FC236}">
                  <a16:creationId xmlns:a16="http://schemas.microsoft.com/office/drawing/2014/main" id="{013F69FF-F13A-4474-818E-4069A306F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Freeform 82">
              <a:extLst>
                <a:ext uri="{FF2B5EF4-FFF2-40B4-BE49-F238E27FC236}">
                  <a16:creationId xmlns:a16="http://schemas.microsoft.com/office/drawing/2014/main" id="{BAD96DEE-A5E2-4897-9CFC-20CBEA2A16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83">
              <a:extLst>
                <a:ext uri="{FF2B5EF4-FFF2-40B4-BE49-F238E27FC236}">
                  <a16:creationId xmlns:a16="http://schemas.microsoft.com/office/drawing/2014/main" id="{CE8BF49B-FEEB-4479-8FE4-5B4506257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Rectangle 100">
              <a:extLst>
                <a:ext uri="{FF2B5EF4-FFF2-40B4-BE49-F238E27FC236}">
                  <a16:creationId xmlns:a16="http://schemas.microsoft.com/office/drawing/2014/main" id="{257D4B94-6229-4083-8F89-1BB8163B9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Rectangle 101">
              <a:extLst>
                <a:ext uri="{FF2B5EF4-FFF2-40B4-BE49-F238E27FC236}">
                  <a16:creationId xmlns:a16="http://schemas.microsoft.com/office/drawing/2014/main" id="{2924314B-94CA-4B77-9A27-6F1F8E2E0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769" y="4490218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86B337D-B627-43DF-917F-66DEA225F55C}"/>
              </a:ext>
            </a:extLst>
          </p:cNvPr>
          <p:cNvGrpSpPr/>
          <p:nvPr/>
        </p:nvGrpSpPr>
        <p:grpSpPr>
          <a:xfrm>
            <a:off x="5154834" y="5218419"/>
            <a:ext cx="579438" cy="577850"/>
            <a:chOff x="1541622" y="5153038"/>
            <a:chExt cx="579438" cy="577850"/>
          </a:xfrm>
        </p:grpSpPr>
        <p:sp>
          <p:nvSpPr>
            <p:cNvPr id="113" name="Freeform 84">
              <a:extLst>
                <a:ext uri="{FF2B5EF4-FFF2-40B4-BE49-F238E27FC236}">
                  <a16:creationId xmlns:a16="http://schemas.microsoft.com/office/drawing/2014/main" id="{2ADFC035-7697-4A1B-AF7C-1B4DD4BA7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Freeform 85">
              <a:extLst>
                <a:ext uri="{FF2B5EF4-FFF2-40B4-BE49-F238E27FC236}">
                  <a16:creationId xmlns:a16="http://schemas.microsoft.com/office/drawing/2014/main" id="{00DD97D6-77D0-4BF2-BDB3-E1EC41D7B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Freeform 86">
              <a:extLst>
                <a:ext uri="{FF2B5EF4-FFF2-40B4-BE49-F238E27FC236}">
                  <a16:creationId xmlns:a16="http://schemas.microsoft.com/office/drawing/2014/main" id="{E1DDF062-154E-4389-85B4-C881BCB9E4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Freeform 87">
              <a:extLst>
                <a:ext uri="{FF2B5EF4-FFF2-40B4-BE49-F238E27FC236}">
                  <a16:creationId xmlns:a16="http://schemas.microsoft.com/office/drawing/2014/main" id="{DABDD769-7B45-4AF1-A074-B3D291DDB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Rectangle 102">
              <a:extLst>
                <a:ext uri="{FF2B5EF4-FFF2-40B4-BE49-F238E27FC236}">
                  <a16:creationId xmlns:a16="http://schemas.microsoft.com/office/drawing/2014/main" id="{6A05E514-ECC2-4645-BEC2-1C46B36CF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Rectangle 103">
              <a:extLst>
                <a:ext uri="{FF2B5EF4-FFF2-40B4-BE49-F238E27FC236}">
                  <a16:creationId xmlns:a16="http://schemas.microsoft.com/office/drawing/2014/main" id="{A2183210-EDB4-45AD-82BA-FF58EE87B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8790" y="5278451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9" name="Oval 107">
            <a:extLst>
              <a:ext uri="{FF2B5EF4-FFF2-40B4-BE49-F238E27FC236}">
                <a16:creationId xmlns:a16="http://schemas.microsoft.com/office/drawing/2014/main" id="{54F32E6A-EB47-4CE2-9BD7-A4B3EB8A5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3537" y="4107547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0" name="Oval 108">
            <a:extLst>
              <a:ext uri="{FF2B5EF4-FFF2-40B4-BE49-F238E27FC236}">
                <a16:creationId xmlns:a16="http://schemas.microsoft.com/office/drawing/2014/main" id="{B8BCE4A1-60E8-4DA9-AC52-ECDA0C6F0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75" y="4169459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1" name="Freeform 109">
            <a:extLst>
              <a:ext uri="{FF2B5EF4-FFF2-40B4-BE49-F238E27FC236}">
                <a16:creationId xmlns:a16="http://schemas.microsoft.com/office/drawing/2014/main" id="{313856C7-6089-49B9-B578-A5B3AE5E4C63}"/>
              </a:ext>
            </a:extLst>
          </p:cNvPr>
          <p:cNvSpPr>
            <a:spLocks/>
          </p:cNvSpPr>
          <p:nvPr/>
        </p:nvSpPr>
        <p:spPr bwMode="auto">
          <a:xfrm>
            <a:off x="5421375" y="1367522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" name="Freeform 110">
            <a:extLst>
              <a:ext uri="{FF2B5EF4-FFF2-40B4-BE49-F238E27FC236}">
                <a16:creationId xmlns:a16="http://schemas.microsoft.com/office/drawing/2014/main" id="{3999FE19-2F86-4765-A0A2-843D1E27ED5F}"/>
              </a:ext>
            </a:extLst>
          </p:cNvPr>
          <p:cNvSpPr>
            <a:spLocks/>
          </p:cNvSpPr>
          <p:nvPr/>
        </p:nvSpPr>
        <p:spPr bwMode="auto">
          <a:xfrm>
            <a:off x="5576950" y="1283384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" name="Freeform 111">
            <a:extLst>
              <a:ext uri="{FF2B5EF4-FFF2-40B4-BE49-F238E27FC236}">
                <a16:creationId xmlns:a16="http://schemas.microsoft.com/office/drawing/2014/main" id="{5F6C6F2B-3721-461A-A5F3-057E75687F10}"/>
              </a:ext>
            </a:extLst>
          </p:cNvPr>
          <p:cNvSpPr>
            <a:spLocks/>
          </p:cNvSpPr>
          <p:nvPr/>
        </p:nvSpPr>
        <p:spPr bwMode="auto">
          <a:xfrm>
            <a:off x="3643375" y="2270809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4" name="Freeform 112">
            <a:extLst>
              <a:ext uri="{FF2B5EF4-FFF2-40B4-BE49-F238E27FC236}">
                <a16:creationId xmlns:a16="http://schemas.microsoft.com/office/drawing/2014/main" id="{C216D209-5B2C-4E03-AA5C-3028BA972793}"/>
              </a:ext>
            </a:extLst>
          </p:cNvPr>
          <p:cNvSpPr>
            <a:spLocks/>
          </p:cNvSpPr>
          <p:nvPr/>
        </p:nvSpPr>
        <p:spPr bwMode="auto">
          <a:xfrm>
            <a:off x="3508437" y="2386697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5" name="Freeform 113">
            <a:extLst>
              <a:ext uri="{FF2B5EF4-FFF2-40B4-BE49-F238E27FC236}">
                <a16:creationId xmlns:a16="http://schemas.microsoft.com/office/drawing/2014/main" id="{1F74980A-C2BB-4B79-9106-D79B974C46BA}"/>
              </a:ext>
            </a:extLst>
          </p:cNvPr>
          <p:cNvSpPr>
            <a:spLocks/>
          </p:cNvSpPr>
          <p:nvPr/>
        </p:nvSpPr>
        <p:spPr bwMode="auto">
          <a:xfrm>
            <a:off x="6953312" y="1324659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Freeform 114">
            <a:extLst>
              <a:ext uri="{FF2B5EF4-FFF2-40B4-BE49-F238E27FC236}">
                <a16:creationId xmlns:a16="http://schemas.microsoft.com/office/drawing/2014/main" id="{02701CE7-3B80-4236-9409-4E872EEC6857}"/>
              </a:ext>
            </a:extLst>
          </p:cNvPr>
          <p:cNvSpPr>
            <a:spLocks/>
          </p:cNvSpPr>
          <p:nvPr/>
        </p:nvSpPr>
        <p:spPr bwMode="auto">
          <a:xfrm>
            <a:off x="6797737" y="1242109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Freeform 115">
            <a:extLst>
              <a:ext uri="{FF2B5EF4-FFF2-40B4-BE49-F238E27FC236}">
                <a16:creationId xmlns:a16="http://schemas.microsoft.com/office/drawing/2014/main" id="{D9AFE018-17E7-4C3E-9484-30CB36E8EE19}"/>
              </a:ext>
            </a:extLst>
          </p:cNvPr>
          <p:cNvSpPr>
            <a:spLocks/>
          </p:cNvSpPr>
          <p:nvPr/>
        </p:nvSpPr>
        <p:spPr bwMode="auto">
          <a:xfrm>
            <a:off x="7059675" y="1437372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8" name="Freeform 116">
            <a:extLst>
              <a:ext uri="{FF2B5EF4-FFF2-40B4-BE49-F238E27FC236}">
                <a16:creationId xmlns:a16="http://schemas.microsoft.com/office/drawing/2014/main" id="{7E81DBBF-26A7-4DEB-B69F-E665B13D971F}"/>
              </a:ext>
            </a:extLst>
          </p:cNvPr>
          <p:cNvSpPr>
            <a:spLocks/>
          </p:cNvSpPr>
          <p:nvPr/>
        </p:nvSpPr>
        <p:spPr bwMode="auto">
          <a:xfrm>
            <a:off x="8386825" y="2726422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9" name="Freeform 117">
            <a:extLst>
              <a:ext uri="{FF2B5EF4-FFF2-40B4-BE49-F238E27FC236}">
                <a16:creationId xmlns:a16="http://schemas.microsoft.com/office/drawing/2014/main" id="{87CC8022-0C55-4E1F-9751-C5626B27192D}"/>
              </a:ext>
            </a:extLst>
          </p:cNvPr>
          <p:cNvSpPr>
            <a:spLocks/>
          </p:cNvSpPr>
          <p:nvPr/>
        </p:nvSpPr>
        <p:spPr bwMode="auto">
          <a:xfrm>
            <a:off x="8109012" y="1677084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58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1795463" y="3286957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1DBEE6-D491-4855-9A56-E9C38FFF809D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49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1795463" y="3908394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4E2EA4-5003-4A19-B36C-59D6A78F05EF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3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80g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niutơn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0,08N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0,8N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8N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80N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4503153" y="2290400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4D3259-49A5-4BB2-B7A2-1CB9D8A4190A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5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Ổ bi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mòn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1795463" y="2814183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9A0927-7EA3-4E0F-8DD6-F19175AD3CA8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1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656948" y="802483"/>
            <a:ext cx="11390049" cy="471942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hay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…………………….. … 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 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99ACCA-AB77-4372-B4B6-0C79E223E9E8}"/>
              </a:ext>
            </a:extLst>
          </p:cNvPr>
          <p:cNvSpPr txBox="1"/>
          <p:nvPr/>
        </p:nvSpPr>
        <p:spPr>
          <a:xfrm>
            <a:off x="1766656" y="2185671"/>
            <a:ext cx="4563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AD0D95-4B3B-49C8-B80E-7BE773AB9329}"/>
              </a:ext>
            </a:extLst>
          </p:cNvPr>
          <p:cNvSpPr txBox="1"/>
          <p:nvPr/>
        </p:nvSpPr>
        <p:spPr>
          <a:xfrm>
            <a:off x="1831121" y="3190577"/>
            <a:ext cx="4563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4C01A9-4041-4F0C-AF4D-7D042DA4EE40}"/>
              </a:ext>
            </a:extLst>
          </p:cNvPr>
          <p:cNvSpPr txBox="1"/>
          <p:nvPr/>
        </p:nvSpPr>
        <p:spPr>
          <a:xfrm>
            <a:off x="6456387" y="3190577"/>
            <a:ext cx="1977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2C1B59-87C8-4BB6-8E83-3554F02DD70C}"/>
              </a:ext>
            </a:extLst>
          </p:cNvPr>
          <p:cNvSpPr txBox="1"/>
          <p:nvPr/>
        </p:nvSpPr>
        <p:spPr>
          <a:xfrm>
            <a:off x="8433786" y="4140487"/>
            <a:ext cx="381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76E943-79CD-426A-8E19-EE5EBA08860D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32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4A108C-DCCF-43AE-8E57-3D5A8EE99D2D}"/>
              </a:ext>
            </a:extLst>
          </p:cNvPr>
          <p:cNvSpPr txBox="1">
            <a:spLocks/>
          </p:cNvSpPr>
          <p:nvPr/>
        </p:nvSpPr>
        <p:spPr>
          <a:xfrm>
            <a:off x="1795463" y="802483"/>
            <a:ext cx="9696881" cy="37340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059852-DA3E-418E-83EF-207B485A059D}"/>
              </a:ext>
            </a:extLst>
          </p:cNvPr>
          <p:cNvSpPr/>
          <p:nvPr/>
        </p:nvSpPr>
        <p:spPr>
          <a:xfrm>
            <a:off x="1795463" y="2299279"/>
            <a:ext cx="480146" cy="5095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740729-5096-4715-96D4-8616AD60E0F1}"/>
              </a:ext>
            </a:extLst>
          </p:cNvPr>
          <p:cNvSpPr/>
          <p:nvPr/>
        </p:nvSpPr>
        <p:spPr>
          <a:xfrm>
            <a:off x="4173999" y="348422"/>
            <a:ext cx="38440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0"/>
              <a:solidFill>
                <a:srgbClr val="C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46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931</Words>
  <Application>Microsoft Office PowerPoint</Application>
  <PresentationFormat>Widescreen</PresentationFormat>
  <Paragraphs>118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微软雅黑</vt:lpstr>
      <vt:lpstr>A3.BoosterNextFYBlackRegular-Sa</vt:lpstr>
      <vt:lpstr>Arial</vt:lpstr>
      <vt:lpstr>Calibri</vt:lpstr>
      <vt:lpstr>Century Gothic</vt:lpstr>
      <vt:lpstr>Raleway</vt:lpstr>
      <vt:lpstr>Tahoma</vt:lpstr>
      <vt:lpstr>Times New Roman</vt:lpstr>
      <vt:lpstr>Wingdings 3</vt:lpstr>
      <vt:lpstr>站酷快乐体2016修订版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2021-04-20T14:35:22Z</dcterms:created>
  <dcterms:modified xsi:type="dcterms:W3CDTF">2023-08-31T02:34:28Z</dcterms:modified>
</cp:coreProperties>
</file>