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477" r:id="rId2"/>
    <p:sldId id="478" r:id="rId3"/>
    <p:sldId id="479" r:id="rId4"/>
    <p:sldId id="480" r:id="rId5"/>
    <p:sldId id="484" r:id="rId6"/>
    <p:sldId id="485" r:id="rId7"/>
    <p:sldId id="481" r:id="rId8"/>
    <p:sldId id="482" r:id="rId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1"/>
  </p:normalViewPr>
  <p:slideViewPr>
    <p:cSldViewPr snapToGrid="0" snapToObjects="1">
      <p:cViewPr varScale="1">
        <p:scale>
          <a:sx n="69" d="100"/>
          <a:sy n="69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3005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8252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41130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4668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8277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0604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6326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5080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5722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666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566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07/26/2021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38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0312 (5)">
            <a:extLst>
              <a:ext uri="{FF2B5EF4-FFF2-40B4-BE49-F238E27FC236}">
                <a16:creationId xmlns:a16="http://schemas.microsoft.com/office/drawing/2014/main" id="{00D7B30B-C032-4D4E-A58E-63618165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bye">
            <a:extLst>
              <a:ext uri="{FF2B5EF4-FFF2-40B4-BE49-F238E27FC236}">
                <a16:creationId xmlns:a16="http://schemas.microsoft.com/office/drawing/2014/main" id="{19524975-B7CF-D64E-AD19-00AD22FD2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24815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4">
            <a:extLst>
              <a:ext uri="{FF2B5EF4-FFF2-40B4-BE49-F238E27FC236}">
                <a16:creationId xmlns:a16="http://schemas.microsoft.com/office/drawing/2014/main" id="{594C1A46-BF00-3549-A0CC-1D359B59CB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9300" y="569913"/>
            <a:ext cx="8153400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83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VN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5" descr="stars">
            <a:extLst>
              <a:ext uri="{FF2B5EF4-FFF2-40B4-BE49-F238E27FC236}">
                <a16:creationId xmlns:a16="http://schemas.microsoft.com/office/drawing/2014/main" id="{11983EA8-0620-AB4D-A296-C5DA0F2F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ars">
            <a:extLst>
              <a:ext uri="{FF2B5EF4-FFF2-40B4-BE49-F238E27FC236}">
                <a16:creationId xmlns:a16="http://schemas.microsoft.com/office/drawing/2014/main" id="{00BD74F5-9DD1-E44F-B6A3-CF4F1993CF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71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stars">
            <a:extLst>
              <a:ext uri="{FF2B5EF4-FFF2-40B4-BE49-F238E27FC236}">
                <a16:creationId xmlns:a16="http://schemas.microsoft.com/office/drawing/2014/main" id="{AC63970A-90B2-9E42-BB24-A20B4E93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148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tars">
            <a:extLst>
              <a:ext uri="{FF2B5EF4-FFF2-40B4-BE49-F238E27FC236}">
                <a16:creationId xmlns:a16="http://schemas.microsoft.com/office/drawing/2014/main" id="{9035A904-409F-3B46-9C0A-1EC54AAA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9146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tars">
            <a:extLst>
              <a:ext uri="{FF2B5EF4-FFF2-40B4-BE49-F238E27FC236}">
                <a16:creationId xmlns:a16="http://schemas.microsoft.com/office/drawing/2014/main" id="{2CBD5378-DA3A-AC49-A292-48333ED58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9431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stars">
            <a:extLst>
              <a:ext uri="{FF2B5EF4-FFF2-40B4-BE49-F238E27FC236}">
                <a16:creationId xmlns:a16="http://schemas.microsoft.com/office/drawing/2014/main" id="{F697AA18-4DA0-1E4F-BAFD-BB93D01A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57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12">
            <a:extLst>
              <a:ext uri="{FF2B5EF4-FFF2-40B4-BE49-F238E27FC236}">
                <a16:creationId xmlns:a16="http://schemas.microsoft.com/office/drawing/2014/main" id="{D8204FA4-AEBF-6843-96E4-D05D4249F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5657850"/>
            <a:ext cx="6238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  <a:endParaRPr lang="en-US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1" name="WordArt 14">
            <a:extLst>
              <a:ext uri="{FF2B5EF4-FFF2-40B4-BE49-F238E27FC236}">
                <a16:creationId xmlns:a16="http://schemas.microsoft.com/office/drawing/2014/main" id="{930FB667-7312-DF42-B40A-17D54AA9BA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628900"/>
            <a:ext cx="7162800" cy="1214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Đến dự tiết </a:t>
            </a: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học Lich Sử lớp 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6</a:t>
            </a:r>
            <a:endParaRPr lang="en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UVN Banh M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6" y="1"/>
            <a:ext cx="11873344" cy="65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734589" y="0"/>
            <a:ext cx="66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 HỘI NGUYÊN THUỶ</a:t>
            </a:r>
            <a:endParaRPr lang="en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72" y="762755"/>
            <a:ext cx="5449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13" y="565837"/>
            <a:ext cx="6697006" cy="6292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383782"/>
            <a:ext cx="5549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87283"/>
            <a:ext cx="54729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7" y="-2884"/>
            <a:ext cx="625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10" y="631546"/>
            <a:ext cx="5962690" cy="6226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1547"/>
            <a:ext cx="6040581" cy="637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53E44B-3F5C-F444-B48C-E2B8716E9E8C}"/>
              </a:ext>
            </a:extLst>
          </p:cNvPr>
          <p:cNvSpPr txBox="1"/>
          <p:nvPr/>
        </p:nvSpPr>
        <p:spPr>
          <a:xfrm>
            <a:off x="3077225" y="668448"/>
            <a:ext cx="705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(KT MẢNH GHÉP)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3750A-9DFC-1844-8D79-9E373F17FC09}"/>
              </a:ext>
            </a:extLst>
          </p:cNvPr>
          <p:cNvSpPr txBox="1"/>
          <p:nvPr/>
        </p:nvSpPr>
        <p:spPr>
          <a:xfrm>
            <a:off x="227528" y="1028501"/>
            <a:ext cx="8716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Vòng 1</a:t>
            </a:r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lớp ra làm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(các em đánh số thành viên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DCF85-CD35-7D48-9B29-534D5A053518}"/>
              </a:ext>
            </a:extLst>
          </p:cNvPr>
          <p:cNvSpPr txBox="1"/>
          <p:nvPr/>
        </p:nvSpPr>
        <p:spPr>
          <a:xfrm>
            <a:off x="227528" y="1624359"/>
            <a:ext cx="6890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Giao nhiệm vụ:</a:t>
            </a:r>
          </a:p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 (3 phút cá nhân,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 lv nhóm)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0971" y="-18507"/>
            <a:ext cx="625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419" y="1033130"/>
            <a:ext cx="5278582" cy="582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8E73B-5D7A-7B40-8902-BD829A308F0A}"/>
              </a:ext>
            </a:extLst>
          </p:cNvPr>
          <p:cNvSpPr txBox="1"/>
          <p:nvPr/>
        </p:nvSpPr>
        <p:spPr>
          <a:xfrm>
            <a:off x="104286" y="1317036"/>
            <a:ext cx="689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Vòng 2: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3750A-9DFC-1844-8D79-9E373F17FC09}"/>
              </a:ext>
            </a:extLst>
          </p:cNvPr>
          <p:cNvSpPr txBox="1"/>
          <p:nvPr/>
        </p:nvSpPr>
        <p:spPr>
          <a:xfrm>
            <a:off x="52143" y="1782032"/>
            <a:ext cx="689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Tạo nhóm mới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DCF85-CD35-7D48-9B29-534D5A053518}"/>
              </a:ext>
            </a:extLst>
          </p:cNvPr>
          <p:cNvSpPr txBox="1"/>
          <p:nvPr/>
        </p:nvSpPr>
        <p:spPr>
          <a:xfrm>
            <a:off x="0" y="2232715"/>
            <a:ext cx="7351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em số 1 tạo thành nhớm I mới.</a:t>
            </a:r>
          </a:p>
          <a:p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em số 2 tạo nhóm II mới.</a:t>
            </a:r>
          </a:p>
          <a:p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em số 3 tạo nhóm III mới.</a:t>
            </a:r>
          </a:p>
          <a:p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3E44B-3F5C-F444-B48C-E2B8716E9E8C}"/>
              </a:ext>
            </a:extLst>
          </p:cNvPr>
          <p:cNvSpPr txBox="1"/>
          <p:nvPr/>
        </p:nvSpPr>
        <p:spPr>
          <a:xfrm>
            <a:off x="3077225" y="668448"/>
            <a:ext cx="705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(KT MẢNH GHÉP)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0971" y="-18507"/>
            <a:ext cx="625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3" y="3659142"/>
            <a:ext cx="65886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mới</a:t>
            </a: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sẻ kết quả thảo luận ở vòng chuyên sâu?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91" y="1109330"/>
            <a:ext cx="5458691" cy="56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1106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150" y="0"/>
            <a:ext cx="6672510" cy="1908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08215"/>
            <a:ext cx="54651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sùng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”,;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50" y="2070821"/>
            <a:ext cx="6726850" cy="1745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79036"/>
            <a:ext cx="5465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150" y="3893884"/>
            <a:ext cx="6672510" cy="29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5855" y="41564"/>
            <a:ext cx="2443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23" y="541999"/>
            <a:ext cx="5004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23" y="1497363"/>
            <a:ext cx="4898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49" y="3103970"/>
            <a:ext cx="49279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4.3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4.8,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6" y="542000"/>
            <a:ext cx="7232073" cy="63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1667</TotalTime>
  <Words>632</Words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2021-07-16T02:46:11Z</dcterms:created>
  <dcterms:modified xsi:type="dcterms:W3CDTF">2021-07-26T06:20:20Z</dcterms:modified>
</cp:coreProperties>
</file>