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65" r:id="rId2"/>
    <p:sldId id="266" r:id="rId3"/>
    <p:sldId id="267" r:id="rId4"/>
    <p:sldId id="258" r:id="rId5"/>
    <p:sldId id="260" r:id="rId6"/>
    <p:sldId id="261" r:id="rId7"/>
    <p:sldId id="262" r:id="rId8"/>
    <p:sldId id="263" r:id="rId9"/>
    <p:sldId id="269" r:id="rId10"/>
    <p:sldId id="277" r:id="rId11"/>
    <p:sldId id="273" r:id="rId12"/>
    <p:sldId id="275" r:id="rId13"/>
    <p:sldId id="278" r:id="rId14"/>
    <p:sldId id="280" r:id="rId15"/>
    <p:sldId id="282" r:id="rId16"/>
    <p:sldId id="274" r:id="rId17"/>
    <p:sldId id="283" r:id="rId18"/>
  </p:sldIdLst>
  <p:sldSz cx="12192000" cy="6858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等线" charset="-122"/>
      <p:regular r:id="rId24"/>
    </p:embeddedFont>
    <p:embeddedFont>
      <p:font typeface="Microsoft YaHei UI" pitchFamily="34" charset="-122"/>
      <p:regular r:id="rId25"/>
      <p:bold r:id="rId26"/>
    </p:embeddedFont>
    <p:embeddedFont>
      <p:font typeface="UTM Avo" pitchFamily="18" charset="0"/>
      <p:regular r:id="rId27"/>
      <p:bold r:id="rId28"/>
      <p:italic r:id="rId29"/>
      <p:boldItalic r:id="rId30"/>
    </p:embeddedFont>
    <p:embeddedFont>
      <p:font typeface="Calibri Light" pitchFamily="34" charset="0"/>
      <p:regular r:id="rId31"/>
      <p:italic r:id="rId32"/>
    </p:embeddedFont>
    <p:embeddedFont>
      <p:font typeface="VNI-Zap" pitchFamily="2" charset="0"/>
      <p:italic r:id="rId33"/>
    </p:embeddedFont>
    <p:embeddedFont>
      <p:font typeface="Tahoma" pitchFamily="34" charset="0"/>
      <p:regular r:id="rId34"/>
      <p:bold r:id="rId35"/>
    </p:embeddedFont>
    <p:embeddedFont>
      <p:font typeface="宋体" pitchFamily="2" charset="-12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D4C18"/>
    <a:srgbClr val="6E3D0C"/>
    <a:srgbClr val="FF0066"/>
    <a:srgbClr val="FF00FF"/>
    <a:srgbClr val="FF99FF"/>
    <a:srgbClr val="FF66FF"/>
    <a:srgbClr val="FFFF66"/>
    <a:srgbClr val="00FFFF"/>
    <a:srgbClr val="FF6699"/>
    <a:srgbClr val="8DC9E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870" y="-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4ADB0-0FB2-4A73-9EE5-BB630A219B71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CEC1-7226-4CF5-91A4-CF330FB79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4352" y="1143177"/>
            <a:ext cx="5927764" cy="308629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5188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8686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525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3.png"/><Relationship Id="rId5" Type="http://schemas.openxmlformats.org/officeDocument/2006/relationships/tags" Target="../tags/tag5.xml"/><Relationship Id="rId10" Type="http://schemas.openxmlformats.org/officeDocument/2006/relationships/image" Target="../media/image41.png"/><Relationship Id="rId4" Type="http://schemas.openxmlformats.org/officeDocument/2006/relationships/tags" Target="../tags/tag4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media" Target="../media/media1.mp3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8.gif"/><Relationship Id="rId3" Type="http://schemas.openxmlformats.org/officeDocument/2006/relationships/image" Target="../media/image17.png"/><Relationship Id="rId21" Type="http://schemas.openxmlformats.org/officeDocument/2006/relationships/image" Target="../media/image31.gif"/><Relationship Id="rId7" Type="http://schemas.openxmlformats.org/officeDocument/2006/relationships/image" Target="../media/image21.png"/><Relationship Id="rId12" Type="http://schemas.openxmlformats.org/officeDocument/2006/relationships/slide" Target="slide6.xml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24" Type="http://schemas.openxmlformats.org/officeDocument/2006/relationships/image" Target="../media/image33.jpe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10" Type="http://schemas.openxmlformats.org/officeDocument/2006/relationships/slide" Target="slide5.xml"/><Relationship Id="rId19" Type="http://schemas.openxmlformats.org/officeDocument/2006/relationships/image" Target="../media/image29.gif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slide" Target="slide7.xml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7.jpe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8.jpe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6A33623-67DC-4C4C-8992-44E81253F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D9F6043E-054B-4D42-97D3-3BD1A76CB540}"/>
              </a:ext>
            </a:extLst>
          </p:cNvPr>
          <p:cNvSpPr/>
          <p:nvPr/>
        </p:nvSpPr>
        <p:spPr>
          <a:xfrm>
            <a:off x="2761207" y="2156043"/>
            <a:ext cx="6629400" cy="27965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2">
                <a:lumMod val="1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440A822A-D0F4-4093-8C63-471E63177747}"/>
              </a:ext>
            </a:extLst>
          </p:cNvPr>
          <p:cNvSpPr txBox="1"/>
          <p:nvPr/>
        </p:nvSpPr>
        <p:spPr>
          <a:xfrm>
            <a:off x="3510306" y="2386865"/>
            <a:ext cx="6388388" cy="28007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CN" sz="8800" b="1" dirty="0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HỌC VẦN</a:t>
            </a:r>
          </a:p>
          <a:p>
            <a:r>
              <a:rPr lang="en-US" altLang="zh-CN" sz="8800" b="1" dirty="0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      </a:t>
            </a:r>
            <a:r>
              <a:rPr lang="en-US" altLang="zh-CN" sz="4800" b="1" dirty="0" err="1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Tiết</a:t>
            </a:r>
            <a:r>
              <a:rPr lang="en-US" altLang="zh-CN" sz="4800" b="1" dirty="0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 1</a:t>
            </a:r>
            <a:endParaRPr lang="zh-CN" altLang="en-US" sz="4800" b="1" dirty="0">
              <a:blipFill>
                <a:blip r:embed="rId4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 UI" panose="020B0503020204020204" pitchFamily="34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="" xmlns:a16="http://schemas.microsoft.com/office/drawing/2014/main" id="{B21B7B01-2100-4B56-983C-1280582DC796}"/>
              </a:ext>
            </a:extLst>
          </p:cNvPr>
          <p:cNvCxnSpPr/>
          <p:nvPr/>
        </p:nvCxnSpPr>
        <p:spPr>
          <a:xfrm>
            <a:off x="3585432" y="2391165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="" xmlns:a16="http://schemas.microsoft.com/office/drawing/2014/main" id="{B4755448-0171-4FFA-9C07-239A14E73CB8}"/>
              </a:ext>
            </a:extLst>
          </p:cNvPr>
          <p:cNvCxnSpPr/>
          <p:nvPr/>
        </p:nvCxnSpPr>
        <p:spPr>
          <a:xfrm>
            <a:off x="3624197" y="3726842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7253739-DE0B-4AAD-A589-F23B637BF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58" y="2361936"/>
            <a:ext cx="1867143" cy="19354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5001B71-C80C-496C-9849-006A29C2DB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396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AF693CA-B846-45FE-80E5-127C72CC1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118360"/>
            <a:ext cx="12192000" cy="4739640"/>
          </a:xfrm>
          <a:prstGeom prst="rect">
            <a:avLst/>
          </a:prstGeom>
        </p:spPr>
      </p:pic>
      <p:pic>
        <p:nvPicPr>
          <p:cNvPr id="10" name="Picture 9" descr="unnam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554" y="750265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61186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0878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612995" y="1018368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ên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5591" y="1848548"/>
            <a:ext cx="1542053" cy="7854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</a:rPr>
              <a:t>n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2994" y="1844538"/>
            <a:ext cx="1366949" cy="789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</a:rPr>
              <a:t>ê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9362" y="2602769"/>
            <a:ext cx="2810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UTM Avo" pitchFamily="18" charset="0"/>
              </a:rPr>
              <a:t>ê – </a:t>
            </a:r>
            <a:r>
              <a:rPr lang="en-US" sz="4000" dirty="0" err="1" smtClean="0">
                <a:latin typeface="UTM Avo" pitchFamily="18" charset="0"/>
              </a:rPr>
              <a:t>nờ</a:t>
            </a:r>
            <a:r>
              <a:rPr lang="en-US" sz="4000" dirty="0" smtClean="0">
                <a:latin typeface="UTM Avo" pitchFamily="18" charset="0"/>
              </a:rPr>
              <a:t> - </a:t>
            </a:r>
            <a:r>
              <a:rPr lang="en-US" sz="4000" dirty="0" err="1" smtClean="0">
                <a:latin typeface="UTM Avo" pitchFamily="18" charset="0"/>
              </a:rPr>
              <a:t>ên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26701" y="6150114"/>
            <a:ext cx="3070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tờ</a:t>
            </a:r>
            <a:r>
              <a:rPr lang="en-US" sz="4000" dirty="0" smtClean="0">
                <a:latin typeface="UTM Avo" pitchFamily="18" charset="0"/>
              </a:rPr>
              <a:t> - </a:t>
            </a:r>
            <a:r>
              <a:rPr lang="en-US" sz="4000" dirty="0" err="1" smtClean="0">
                <a:latin typeface="UTM Avo" pitchFamily="18" charset="0"/>
              </a:rPr>
              <a:t>ên</a:t>
            </a:r>
            <a:r>
              <a:rPr lang="en-US" sz="4000" dirty="0" smtClean="0">
                <a:latin typeface="UTM Avo" pitchFamily="18" charset="0"/>
              </a:rPr>
              <a:t> - </a:t>
            </a:r>
            <a:r>
              <a:rPr lang="en-US" sz="4000" dirty="0" err="1" smtClean="0">
                <a:latin typeface="UTM Avo" pitchFamily="18" charset="0"/>
              </a:rPr>
              <a:t>tên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69752" y="5385592"/>
            <a:ext cx="1542053" cy="7854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ên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97155" y="5395230"/>
            <a:ext cx="1366949" cy="789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UTM Avo" pitchFamily="18" charset="0"/>
              </a:rPr>
              <a:t>t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12923" y="4555412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chemeClr val="tx1"/>
                </a:solidFill>
                <a:latin typeface="UTM Avo" pitchFamily="18" charset="0"/>
              </a:rPr>
              <a:t>t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ên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67400" y="1130592"/>
            <a:ext cx="3162852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êt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65591" y="1960773"/>
            <a:ext cx="1683156" cy="62564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67398" y="1956762"/>
            <a:ext cx="1492029" cy="6256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UTM Avo" pitchFamily="18" charset="0"/>
              </a:rPr>
              <a:t>ê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55981" y="2546215"/>
            <a:ext cx="2531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UTM Avo" pitchFamily="18" charset="0"/>
              </a:rPr>
              <a:t>ê – </a:t>
            </a:r>
            <a:r>
              <a:rPr lang="en-US" sz="4000" dirty="0" err="1" smtClean="0">
                <a:latin typeface="UTM Avo" pitchFamily="18" charset="0"/>
              </a:rPr>
              <a:t>tờ</a:t>
            </a:r>
            <a:r>
              <a:rPr lang="en-US" sz="4000" dirty="0" smtClean="0">
                <a:latin typeface="UTM Avo" pitchFamily="18" charset="0"/>
              </a:rPr>
              <a:t> - </a:t>
            </a:r>
            <a:r>
              <a:rPr lang="en-US" sz="4000" dirty="0" err="1" smtClean="0">
                <a:latin typeface="UTM Avo" pitchFamily="18" charset="0"/>
              </a:rPr>
              <a:t>êt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06551" y="4577690"/>
            <a:ext cx="3129766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chemeClr val="tx1"/>
                </a:solidFill>
                <a:latin typeface="UTM Avo" pitchFamily="18" charset="0"/>
              </a:rPr>
              <a:t>t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ết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8550" y="4449173"/>
            <a:ext cx="2776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UTM Avo" pitchFamily="18" charset="0"/>
              </a:rPr>
              <a:t>t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ên</a:t>
            </a:r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000" dirty="0" err="1" smtClean="0">
                <a:latin typeface="UTM Avo" pitchFamily="18" charset="0"/>
              </a:rPr>
              <a:t>lửa</a:t>
            </a:r>
            <a:endParaRPr lang="en-US" sz="6000" dirty="0">
              <a:latin typeface="UTM Avo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46708" y="4461643"/>
            <a:ext cx="1420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UTM Avo" pitchFamily="18" charset="0"/>
              </a:rPr>
              <a:t>t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ết</a:t>
            </a:r>
            <a:r>
              <a:rPr lang="en-US" sz="6000" dirty="0" smtClean="0">
                <a:latin typeface="UTM Avo" pitchFamily="18" charset="0"/>
              </a:rPr>
              <a:t> 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096703" y="5394221"/>
            <a:ext cx="1638868" cy="7854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ết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98975" y="5388093"/>
            <a:ext cx="1497727" cy="789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UTM Avo" pitchFamily="18" charset="0"/>
              </a:rPr>
              <a:t>t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61286" y="6165880"/>
            <a:ext cx="2877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tờ</a:t>
            </a:r>
            <a:r>
              <a:rPr lang="en-US" sz="4000" dirty="0" smtClean="0">
                <a:latin typeface="UTM Avo" pitchFamily="18" charset="0"/>
              </a:rPr>
              <a:t> - </a:t>
            </a:r>
            <a:r>
              <a:rPr lang="en-US" sz="4000" dirty="0" err="1" smtClean="0">
                <a:latin typeface="UTM Avo" pitchFamily="18" charset="0"/>
              </a:rPr>
              <a:t>ết</a:t>
            </a:r>
            <a:r>
              <a:rPr lang="en-US" sz="4000" dirty="0" smtClean="0">
                <a:latin typeface="UTM Avo" pitchFamily="18" charset="0"/>
              </a:rPr>
              <a:t> – </a:t>
            </a:r>
            <a:r>
              <a:rPr lang="en-US" sz="4000" dirty="0" err="1" smtClean="0">
                <a:latin typeface="UTM Avo" pitchFamily="18" charset="0"/>
              </a:rPr>
              <a:t>tết</a:t>
            </a:r>
            <a:endParaRPr lang="en-US" sz="4000" dirty="0">
              <a:latin typeface="UTM Avo" pitchFamily="18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 l="21811" t="27370" r="54683" b="34268"/>
          <a:stretch>
            <a:fillRect/>
          </a:stretch>
        </p:blipFill>
        <p:spPr bwMode="auto">
          <a:xfrm>
            <a:off x="1024759" y="2680138"/>
            <a:ext cx="4099034" cy="192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50745" t="27390" r="19183" b="35661"/>
          <a:stretch>
            <a:fillRect/>
          </a:stretch>
        </p:blipFill>
        <p:spPr bwMode="auto">
          <a:xfrm>
            <a:off x="7062951" y="2554017"/>
            <a:ext cx="4272455" cy="206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1: </a:t>
              </a:r>
              <a:r>
                <a:rPr lang="en-US" altLang="zh-CN" sz="4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Làm</a:t>
              </a:r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quen</a:t>
              </a:r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1" grpId="1"/>
      <p:bldP spid="15" grpId="0"/>
      <p:bldP spid="15" grpId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/>
      <p:bldP spid="25" grpId="1"/>
      <p:bldP spid="27" grpId="0" animBg="1"/>
      <p:bldP spid="28" grpId="0"/>
      <p:bldP spid="28" grpId="1"/>
      <p:bldP spid="29" grpId="0"/>
      <p:bldP spid="29" grpId="1"/>
      <p:bldP spid="30" grpId="0" animBg="1"/>
      <p:bldP spid="31" grpId="0" animBg="1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1"/>
          <p:cNvGrpSpPr/>
          <p:nvPr/>
        </p:nvGrpSpPr>
        <p:grpSpPr>
          <a:xfrm>
            <a:off x="0" y="47298"/>
            <a:ext cx="8579302" cy="752748"/>
            <a:chOff x="-625723" y="253994"/>
            <a:chExt cx="8579302" cy="752749"/>
          </a:xfrm>
        </p:grpSpPr>
        <p:grpSp>
          <p:nvGrpSpPr>
            <p:cNvPr id="4" name="组合 92"/>
            <p:cNvGrpSpPr/>
            <p:nvPr/>
          </p:nvGrpSpPr>
          <p:grpSpPr>
            <a:xfrm>
              <a:off x="-625723" y="547380"/>
              <a:ext cx="8579302" cy="459363"/>
              <a:chOff x="1911737" y="5302260"/>
              <a:chExt cx="8579302" cy="459363"/>
            </a:xfrm>
          </p:grpSpPr>
          <p:sp>
            <p:nvSpPr>
              <p:cNvPr id="6" name="Freeform 5"/>
              <p:cNvSpPr>
                <a:spLocks noEditPoints="1"/>
              </p:cNvSpPr>
              <p:nvPr/>
            </p:nvSpPr>
            <p:spPr bwMode="auto">
              <a:xfrm>
                <a:off x="9697645" y="530226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任意多边形 95"/>
              <p:cNvSpPr/>
              <p:nvPr/>
            </p:nvSpPr>
            <p:spPr>
              <a:xfrm>
                <a:off x="1911737" y="5333446"/>
                <a:ext cx="7725102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" name="文本框 93"/>
            <p:cNvSpPr txBox="1"/>
            <p:nvPr/>
          </p:nvSpPr>
          <p:spPr>
            <a:xfrm>
              <a:off x="-625723" y="253994"/>
              <a:ext cx="784060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3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2</a:t>
              </a:r>
              <a:r>
                <a:rPr lang="en-US" altLang="zh-CN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: </a:t>
              </a:r>
              <a:r>
                <a:rPr lang="en-US" altLang="zh-CN" sz="32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Tìm</a:t>
              </a:r>
              <a:r>
                <a:rPr lang="en-US" altLang="zh-CN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tiếng</a:t>
              </a:r>
              <a:r>
                <a:rPr lang="en-US" altLang="zh-CN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có</a:t>
              </a:r>
              <a:r>
                <a:rPr lang="en-US" altLang="zh-CN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vần</a:t>
              </a:r>
              <a:r>
                <a:rPr lang="en-US" altLang="zh-CN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ên</a:t>
              </a:r>
              <a:r>
                <a:rPr lang="en-US" altLang="zh-CN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, </a:t>
              </a:r>
              <a:r>
                <a:rPr lang="en-US" altLang="zh-CN" sz="32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tiếng</a:t>
              </a:r>
              <a:r>
                <a:rPr lang="en-US" altLang="zh-CN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có</a:t>
              </a:r>
              <a:r>
                <a:rPr lang="en-US" altLang="zh-CN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vần</a:t>
              </a:r>
              <a:r>
                <a:rPr lang="en-US" altLang="zh-CN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êt</a:t>
              </a:r>
              <a:endPara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9" name="椭圆 31"/>
          <p:cNvSpPr/>
          <p:nvPr/>
        </p:nvSpPr>
        <p:spPr>
          <a:xfrm>
            <a:off x="204950" y="867103"/>
            <a:ext cx="2979683" cy="173420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38100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914377"/>
            <a:endParaRPr lang="zh-CN" altLang="en-US" dirty="0">
              <a:solidFill>
                <a:prstClr val="black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409903" y="2730603"/>
            <a:ext cx="4004441" cy="2030582"/>
            <a:chOff x="6994" y="3566754"/>
            <a:chExt cx="2286000" cy="748929"/>
          </a:xfrm>
        </p:grpSpPr>
        <p:sp>
          <p:nvSpPr>
            <p:cNvPr id="12" name="椭圆 31"/>
            <p:cNvSpPr/>
            <p:nvPr/>
          </p:nvSpPr>
          <p:spPr>
            <a:xfrm>
              <a:off x="324064" y="3566754"/>
              <a:ext cx="1657313" cy="748929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bg1"/>
            </a:solidFill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 defTabSz="914377"/>
              <a:endParaRPr lang="zh-CN" altLang="en-US" dirty="0">
                <a:solidFill>
                  <a:prstClr val="black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994" y="3698382"/>
              <a:ext cx="2286000" cy="48577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spcAft>
                  <a:spcPts val="1000"/>
                </a:spcAft>
              </a:pPr>
              <a:endParaRPr lang="en-US" dirty="0">
                <a:solidFill>
                  <a:prstClr val="white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椭圆 31"/>
          <p:cNvSpPr/>
          <p:nvPr/>
        </p:nvSpPr>
        <p:spPr>
          <a:xfrm>
            <a:off x="8953858" y="630621"/>
            <a:ext cx="2949107" cy="201798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914377"/>
            <a:endParaRPr lang="zh-CN" altLang="en-US" dirty="0">
              <a:solidFill>
                <a:prstClr val="black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18" name="椭圆 31"/>
          <p:cNvSpPr/>
          <p:nvPr/>
        </p:nvSpPr>
        <p:spPr>
          <a:xfrm>
            <a:off x="204952" y="4844643"/>
            <a:ext cx="2869324" cy="191876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914377"/>
            <a:endParaRPr lang="zh-CN" altLang="en-US" dirty="0">
              <a:solidFill>
                <a:prstClr val="black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1" name="椭圆 31"/>
          <p:cNvSpPr/>
          <p:nvPr/>
        </p:nvSpPr>
        <p:spPr>
          <a:xfrm>
            <a:off x="8954814" y="2743201"/>
            <a:ext cx="2979683" cy="181303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914377"/>
            <a:endParaRPr lang="zh-CN" altLang="en-US" dirty="0">
              <a:solidFill>
                <a:prstClr val="black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24" name="椭圆 31"/>
          <p:cNvSpPr/>
          <p:nvPr/>
        </p:nvSpPr>
        <p:spPr>
          <a:xfrm>
            <a:off x="9033640" y="4666593"/>
            <a:ext cx="2790497" cy="198645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38100" cap="rnd">
            <a:solidFill>
              <a:srgbClr val="7030A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914377"/>
            <a:endParaRPr lang="zh-CN" altLang="en-US" dirty="0">
              <a:solidFill>
                <a:prstClr val="black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3026979" y="2207173"/>
            <a:ext cx="1166649" cy="134006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463862" y="945932"/>
            <a:ext cx="2485815" cy="3153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095895" y="4272455"/>
            <a:ext cx="1744119" cy="79819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35" idx="49"/>
          </p:cNvCxnSpPr>
          <p:nvPr/>
        </p:nvCxnSpPr>
        <p:spPr>
          <a:xfrm>
            <a:off x="3184634" y="1891862"/>
            <a:ext cx="898973" cy="82967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37" idx="60"/>
          </p:cNvCxnSpPr>
          <p:nvPr/>
        </p:nvCxnSpPr>
        <p:spPr>
          <a:xfrm flipH="1">
            <a:off x="7526397" y="3614111"/>
            <a:ext cx="377791" cy="123211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405133" y="0"/>
            <a:ext cx="1337957" cy="772510"/>
          </a:xfrm>
          <a:prstGeom prst="rect">
            <a:avLst/>
          </a:prstGeom>
        </p:spPr>
      </p:pic>
      <p:sp>
        <p:nvSpPr>
          <p:cNvPr id="33" name="MH_SubTitle_2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6610069" y="1215660"/>
            <a:ext cx="1280160" cy="1280160"/>
          </a:xfrm>
          <a:custGeom>
            <a:avLst/>
            <a:gdLst>
              <a:gd name="T0" fmla="*/ 792603 w 252"/>
              <a:gd name="T1" fmla="*/ 808590 h 253"/>
              <a:gd name="T2" fmla="*/ 53093 w 252"/>
              <a:gd name="T3" fmla="*/ 459340 h 253"/>
              <a:gd name="T4" fmla="*/ 876035 w 252"/>
              <a:gd name="T5" fmla="*/ 584614 h 253"/>
              <a:gd name="T6" fmla="*/ 94809 w 252"/>
              <a:gd name="T7" fmla="*/ 258141 h 253"/>
              <a:gd name="T8" fmla="*/ 731926 w 252"/>
              <a:gd name="T9" fmla="*/ 159440 h 253"/>
              <a:gd name="T10" fmla="*/ 451291 w 252"/>
              <a:gd name="T11" fmla="*/ 812386 h 253"/>
              <a:gd name="T12" fmla="*/ 94809 w 252"/>
              <a:gd name="T13" fmla="*/ 334065 h 253"/>
              <a:gd name="T14" fmla="*/ 451291 w 252"/>
              <a:gd name="T15" fmla="*/ 782017 h 253"/>
              <a:gd name="T16" fmla="*/ 128940 w 252"/>
              <a:gd name="T17" fmla="*/ 326473 h 253"/>
              <a:gd name="T18" fmla="*/ 424744 w 252"/>
              <a:gd name="T19" fmla="*/ 136663 h 253"/>
              <a:gd name="T20" fmla="*/ 739510 w 252"/>
              <a:gd name="T21" fmla="*/ 622576 h 253"/>
              <a:gd name="T22" fmla="*/ 436122 w 252"/>
              <a:gd name="T23" fmla="*/ 277122 h 253"/>
              <a:gd name="T24" fmla="*/ 523346 w 252"/>
              <a:gd name="T25" fmla="*/ 561837 h 253"/>
              <a:gd name="T26" fmla="*/ 659871 w 252"/>
              <a:gd name="T27" fmla="*/ 455544 h 253"/>
              <a:gd name="T28" fmla="*/ 652286 w 252"/>
              <a:gd name="T29" fmla="*/ 368231 h 253"/>
              <a:gd name="T30" fmla="*/ 697794 w 252"/>
              <a:gd name="T31" fmla="*/ 368231 h 253"/>
              <a:gd name="T32" fmla="*/ 371651 w 252"/>
              <a:gd name="T33" fmla="*/ 497302 h 253"/>
              <a:gd name="T34" fmla="*/ 568854 w 252"/>
              <a:gd name="T35" fmla="*/ 607392 h 253"/>
              <a:gd name="T36" fmla="*/ 731926 w 252"/>
              <a:gd name="T37" fmla="*/ 402397 h 253"/>
              <a:gd name="T38" fmla="*/ 618155 w 252"/>
              <a:gd name="T39" fmla="*/ 311288 h 253"/>
              <a:gd name="T40" fmla="*/ 208580 w 252"/>
              <a:gd name="T41" fmla="*/ 463136 h 253"/>
              <a:gd name="T42" fmla="*/ 208580 w 252"/>
              <a:gd name="T43" fmla="*/ 315084 h 253"/>
              <a:gd name="T44" fmla="*/ 326143 w 252"/>
              <a:gd name="T45" fmla="*/ 250549 h 253"/>
              <a:gd name="T46" fmla="*/ 250296 w 252"/>
              <a:gd name="T47" fmla="*/ 425174 h 253"/>
              <a:gd name="T48" fmla="*/ 352690 w 252"/>
              <a:gd name="T49" fmla="*/ 341658 h 253"/>
              <a:gd name="T50" fmla="*/ 170656 w 252"/>
              <a:gd name="T51" fmla="*/ 383416 h 253"/>
              <a:gd name="T52" fmla="*/ 223749 w 252"/>
              <a:gd name="T53" fmla="*/ 349250 h 253"/>
              <a:gd name="T54" fmla="*/ 292012 w 252"/>
              <a:gd name="T55" fmla="*/ 474525 h 253"/>
              <a:gd name="T56" fmla="*/ 447499 w 252"/>
              <a:gd name="T57" fmla="*/ 603595 h 253"/>
              <a:gd name="T58" fmla="*/ 602985 w 252"/>
              <a:gd name="T59" fmla="*/ 656742 h 253"/>
              <a:gd name="T60" fmla="*/ 758472 w 252"/>
              <a:gd name="T61" fmla="*/ 356843 h 253"/>
              <a:gd name="T62" fmla="*/ 538515 w 252"/>
              <a:gd name="T63" fmla="*/ 186014 h 253"/>
              <a:gd name="T64" fmla="*/ 394406 w 252"/>
              <a:gd name="T65" fmla="*/ 136663 h 253"/>
              <a:gd name="T66" fmla="*/ 140317 w 252"/>
              <a:gd name="T67" fmla="*/ 421378 h 253"/>
              <a:gd name="T68" fmla="*/ 185826 w 252"/>
              <a:gd name="T69" fmla="*/ 614984 h 253"/>
              <a:gd name="T70" fmla="*/ 303389 w 252"/>
              <a:gd name="T71" fmla="*/ 531468 h 253"/>
              <a:gd name="T72" fmla="*/ 390613 w 252"/>
              <a:gd name="T73" fmla="*/ 744055 h 253"/>
              <a:gd name="T74" fmla="*/ 599193 w 252"/>
              <a:gd name="T75" fmla="*/ 698500 h 253"/>
              <a:gd name="T76" fmla="*/ 822942 w 252"/>
              <a:gd name="T77" fmla="*/ 599799 h 253"/>
              <a:gd name="T78" fmla="*/ 769849 w 252"/>
              <a:gd name="T79" fmla="*/ 235364 h 253"/>
              <a:gd name="T80" fmla="*/ 542308 w 252"/>
              <a:gd name="T81" fmla="*/ 56943 h 253"/>
              <a:gd name="T82" fmla="*/ 390613 w 252"/>
              <a:gd name="T83" fmla="*/ 121478 h 253"/>
              <a:gd name="T84" fmla="*/ 113771 w 252"/>
              <a:gd name="T85" fmla="*/ 356843 h 253"/>
              <a:gd name="T86" fmla="*/ 254088 w 252"/>
              <a:gd name="T87" fmla="*/ 763036 h 253"/>
              <a:gd name="T88" fmla="*/ 348897 w 252"/>
              <a:gd name="T89" fmla="*/ 694704 h 253"/>
              <a:gd name="T90" fmla="*/ 474045 w 252"/>
              <a:gd name="T91" fmla="*/ 854144 h 253"/>
              <a:gd name="T92" fmla="*/ 694002 w 252"/>
              <a:gd name="T93" fmla="*/ 755443 h 253"/>
              <a:gd name="T94" fmla="*/ 826735 w 252"/>
              <a:gd name="T95" fmla="*/ 292307 h 253"/>
              <a:gd name="T96" fmla="*/ 606778 w 252"/>
              <a:gd name="T97" fmla="*/ 30370 h 253"/>
              <a:gd name="T98" fmla="*/ 155487 w 252"/>
              <a:gd name="T99" fmla="*/ 144256 h 253"/>
              <a:gd name="T100" fmla="*/ 109978 w 252"/>
              <a:gd name="T101" fmla="*/ 561837 h 253"/>
              <a:gd name="T102" fmla="*/ 265465 w 252"/>
              <a:gd name="T103" fmla="*/ 865533 h 253"/>
              <a:gd name="T104" fmla="*/ 360274 w 252"/>
              <a:gd name="T105" fmla="*/ 838960 h 253"/>
              <a:gd name="T106" fmla="*/ 557477 w 252"/>
              <a:gd name="T107" fmla="*/ 869329 h 253"/>
              <a:gd name="T108" fmla="*/ 857074 w 252"/>
              <a:gd name="T109" fmla="*/ 573226 h 253"/>
              <a:gd name="T110" fmla="*/ 853281 w 252"/>
              <a:gd name="T111" fmla="*/ 250549 h 253"/>
              <a:gd name="T112" fmla="*/ 701587 w 252"/>
              <a:gd name="T113" fmla="*/ 98701 h 253"/>
              <a:gd name="T114" fmla="*/ 68263 w 252"/>
              <a:gd name="T115" fmla="*/ 360639 h 253"/>
              <a:gd name="T116" fmla="*/ 30339 w 252"/>
              <a:gd name="T117" fmla="*/ 440359 h 253"/>
              <a:gd name="T118" fmla="*/ 307181 w 252"/>
              <a:gd name="T119" fmla="*/ 854144 h 253"/>
              <a:gd name="T120" fmla="*/ 686417 w 252"/>
              <a:gd name="T121" fmla="*/ 869329 h 253"/>
              <a:gd name="T122" fmla="*/ 807773 w 252"/>
              <a:gd name="T123" fmla="*/ 148052 h 253"/>
              <a:gd name="T124" fmla="*/ 477838 w 252"/>
              <a:gd name="T125" fmla="*/ 941457 h 2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2"/>
              <a:gd name="T190" fmla="*/ 0 h 253"/>
              <a:gd name="T191" fmla="*/ 252 w 252"/>
              <a:gd name="T192" fmla="*/ 253 h 25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2" h="253">
                <a:moveTo>
                  <a:pt x="243" y="78"/>
                </a:moveTo>
                <a:cubicBezTo>
                  <a:pt x="237" y="63"/>
                  <a:pt x="227" y="49"/>
                  <a:pt x="216" y="37"/>
                </a:cubicBezTo>
                <a:cubicBezTo>
                  <a:pt x="204" y="25"/>
                  <a:pt x="190" y="16"/>
                  <a:pt x="175" y="9"/>
                </a:cubicBezTo>
                <a:cubicBezTo>
                  <a:pt x="160" y="3"/>
                  <a:pt x="143" y="0"/>
                  <a:pt x="126" y="0"/>
                </a:cubicBezTo>
                <a:cubicBezTo>
                  <a:pt x="93" y="0"/>
                  <a:pt x="60" y="13"/>
                  <a:pt x="37" y="37"/>
                </a:cubicBezTo>
                <a:cubicBezTo>
                  <a:pt x="23" y="51"/>
                  <a:pt x="13" y="68"/>
                  <a:pt x="7" y="86"/>
                </a:cubicBezTo>
                <a:cubicBezTo>
                  <a:pt x="6" y="88"/>
                  <a:pt x="5" y="89"/>
                  <a:pt x="5" y="90"/>
                </a:cubicBezTo>
                <a:cubicBezTo>
                  <a:pt x="4" y="90"/>
                  <a:pt x="4" y="91"/>
                  <a:pt x="4" y="91"/>
                </a:cubicBezTo>
                <a:cubicBezTo>
                  <a:pt x="3" y="92"/>
                  <a:pt x="3" y="92"/>
                  <a:pt x="3" y="92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2"/>
                  <a:pt x="4" y="92"/>
                  <a:pt x="4" y="92"/>
                </a:cubicBezTo>
                <a:cubicBezTo>
                  <a:pt x="5" y="92"/>
                  <a:pt x="5" y="91"/>
                  <a:pt x="5" y="91"/>
                </a:cubicBezTo>
                <a:cubicBezTo>
                  <a:pt x="5" y="92"/>
                  <a:pt x="5" y="93"/>
                  <a:pt x="4" y="95"/>
                </a:cubicBezTo>
                <a:cubicBezTo>
                  <a:pt x="4" y="95"/>
                  <a:pt x="4" y="95"/>
                  <a:pt x="4" y="96"/>
                </a:cubicBezTo>
                <a:cubicBezTo>
                  <a:pt x="3" y="96"/>
                  <a:pt x="3" y="97"/>
                  <a:pt x="4" y="97"/>
                </a:cubicBezTo>
                <a:cubicBezTo>
                  <a:pt x="1" y="106"/>
                  <a:pt x="0" y="116"/>
                  <a:pt x="0" y="126"/>
                </a:cubicBezTo>
                <a:cubicBezTo>
                  <a:pt x="0" y="143"/>
                  <a:pt x="4" y="159"/>
                  <a:pt x="10" y="175"/>
                </a:cubicBezTo>
                <a:cubicBezTo>
                  <a:pt x="11" y="176"/>
                  <a:pt x="12" y="178"/>
                  <a:pt x="13" y="180"/>
                </a:cubicBezTo>
                <a:cubicBezTo>
                  <a:pt x="12" y="180"/>
                  <a:pt x="12" y="181"/>
                  <a:pt x="12" y="181"/>
                </a:cubicBezTo>
                <a:cubicBezTo>
                  <a:pt x="13" y="182"/>
                  <a:pt x="14" y="183"/>
                  <a:pt x="14" y="184"/>
                </a:cubicBezTo>
                <a:cubicBezTo>
                  <a:pt x="20" y="195"/>
                  <a:pt x="28" y="206"/>
                  <a:pt x="37" y="215"/>
                </a:cubicBezTo>
                <a:cubicBezTo>
                  <a:pt x="37" y="215"/>
                  <a:pt x="37" y="215"/>
                  <a:pt x="37" y="215"/>
                </a:cubicBezTo>
                <a:cubicBezTo>
                  <a:pt x="37" y="216"/>
                  <a:pt x="37" y="216"/>
                  <a:pt x="37" y="217"/>
                </a:cubicBezTo>
                <a:cubicBezTo>
                  <a:pt x="39" y="219"/>
                  <a:pt x="42" y="221"/>
                  <a:pt x="44" y="223"/>
                </a:cubicBezTo>
                <a:cubicBezTo>
                  <a:pt x="47" y="225"/>
                  <a:pt x="50" y="227"/>
                  <a:pt x="54" y="229"/>
                </a:cubicBezTo>
                <a:cubicBezTo>
                  <a:pt x="60" y="234"/>
                  <a:pt x="68" y="238"/>
                  <a:pt x="76" y="242"/>
                </a:cubicBezTo>
                <a:cubicBezTo>
                  <a:pt x="76" y="242"/>
                  <a:pt x="76" y="242"/>
                  <a:pt x="76" y="242"/>
                </a:cubicBezTo>
                <a:cubicBezTo>
                  <a:pt x="77" y="243"/>
                  <a:pt x="78" y="243"/>
                  <a:pt x="80" y="243"/>
                </a:cubicBezTo>
                <a:cubicBezTo>
                  <a:pt x="95" y="249"/>
                  <a:pt x="110" y="253"/>
                  <a:pt x="126" y="253"/>
                </a:cubicBezTo>
                <a:cubicBezTo>
                  <a:pt x="143" y="253"/>
                  <a:pt x="160" y="250"/>
                  <a:pt x="175" y="243"/>
                </a:cubicBezTo>
                <a:cubicBezTo>
                  <a:pt x="190" y="237"/>
                  <a:pt x="204" y="227"/>
                  <a:pt x="216" y="216"/>
                </a:cubicBezTo>
                <a:cubicBezTo>
                  <a:pt x="227" y="204"/>
                  <a:pt x="237" y="190"/>
                  <a:pt x="243" y="175"/>
                </a:cubicBezTo>
                <a:cubicBezTo>
                  <a:pt x="249" y="159"/>
                  <a:pt x="252" y="143"/>
                  <a:pt x="252" y="126"/>
                </a:cubicBezTo>
                <a:cubicBezTo>
                  <a:pt x="252" y="110"/>
                  <a:pt x="249" y="93"/>
                  <a:pt x="243" y="78"/>
                </a:cubicBezTo>
                <a:close/>
                <a:moveTo>
                  <a:pt x="252" y="126"/>
                </a:moveTo>
                <a:cubicBezTo>
                  <a:pt x="252" y="128"/>
                  <a:pt x="252" y="130"/>
                  <a:pt x="252" y="132"/>
                </a:cubicBezTo>
                <a:cubicBezTo>
                  <a:pt x="252" y="127"/>
                  <a:pt x="251" y="122"/>
                  <a:pt x="250" y="116"/>
                </a:cubicBezTo>
                <a:cubicBezTo>
                  <a:pt x="251" y="107"/>
                  <a:pt x="249" y="97"/>
                  <a:pt x="243" y="90"/>
                </a:cubicBezTo>
                <a:cubicBezTo>
                  <a:pt x="243" y="83"/>
                  <a:pt x="241" y="77"/>
                  <a:pt x="238" y="72"/>
                </a:cubicBezTo>
                <a:cubicBezTo>
                  <a:pt x="238" y="72"/>
                  <a:pt x="238" y="72"/>
                  <a:pt x="237" y="72"/>
                </a:cubicBezTo>
                <a:cubicBezTo>
                  <a:pt x="237" y="72"/>
                  <a:pt x="237" y="71"/>
                  <a:pt x="237" y="71"/>
                </a:cubicBezTo>
                <a:cubicBezTo>
                  <a:pt x="237" y="69"/>
                  <a:pt x="236" y="67"/>
                  <a:pt x="235" y="65"/>
                </a:cubicBezTo>
                <a:cubicBezTo>
                  <a:pt x="246" y="84"/>
                  <a:pt x="252" y="105"/>
                  <a:pt x="252" y="126"/>
                </a:cubicBezTo>
                <a:close/>
                <a:moveTo>
                  <a:pt x="226" y="192"/>
                </a:moveTo>
                <a:cubicBezTo>
                  <a:pt x="223" y="195"/>
                  <a:pt x="223" y="195"/>
                  <a:pt x="223" y="195"/>
                </a:cubicBezTo>
                <a:cubicBezTo>
                  <a:pt x="223" y="195"/>
                  <a:pt x="222" y="196"/>
                  <a:pt x="222" y="196"/>
                </a:cubicBezTo>
                <a:cubicBezTo>
                  <a:pt x="222" y="196"/>
                  <a:pt x="222" y="195"/>
                  <a:pt x="222" y="195"/>
                </a:cubicBezTo>
                <a:cubicBezTo>
                  <a:pt x="223" y="194"/>
                  <a:pt x="223" y="193"/>
                  <a:pt x="224" y="192"/>
                </a:cubicBezTo>
                <a:cubicBezTo>
                  <a:pt x="224" y="192"/>
                  <a:pt x="224" y="192"/>
                  <a:pt x="224" y="191"/>
                </a:cubicBezTo>
                <a:cubicBezTo>
                  <a:pt x="225" y="190"/>
                  <a:pt x="226" y="189"/>
                  <a:pt x="227" y="188"/>
                </a:cubicBezTo>
                <a:cubicBezTo>
                  <a:pt x="226" y="190"/>
                  <a:pt x="226" y="191"/>
                  <a:pt x="226" y="192"/>
                </a:cubicBezTo>
                <a:close/>
                <a:moveTo>
                  <a:pt x="227" y="194"/>
                </a:moveTo>
                <a:cubicBezTo>
                  <a:pt x="227" y="195"/>
                  <a:pt x="226" y="195"/>
                  <a:pt x="226" y="196"/>
                </a:cubicBezTo>
                <a:cubicBezTo>
                  <a:pt x="226" y="196"/>
                  <a:pt x="226" y="196"/>
                  <a:pt x="226" y="196"/>
                </a:cubicBezTo>
                <a:cubicBezTo>
                  <a:pt x="226" y="195"/>
                  <a:pt x="226" y="195"/>
                  <a:pt x="226" y="195"/>
                </a:cubicBezTo>
                <a:cubicBezTo>
                  <a:pt x="227" y="195"/>
                  <a:pt x="227" y="194"/>
                  <a:pt x="227" y="194"/>
                </a:cubicBezTo>
                <a:close/>
                <a:moveTo>
                  <a:pt x="220" y="193"/>
                </a:moveTo>
                <a:cubicBezTo>
                  <a:pt x="222" y="191"/>
                  <a:pt x="224" y="188"/>
                  <a:pt x="225" y="185"/>
                </a:cubicBezTo>
                <a:cubicBezTo>
                  <a:pt x="224" y="188"/>
                  <a:pt x="223" y="190"/>
                  <a:pt x="222" y="192"/>
                </a:cubicBezTo>
                <a:cubicBezTo>
                  <a:pt x="221" y="192"/>
                  <a:pt x="221" y="193"/>
                  <a:pt x="220" y="193"/>
                </a:cubicBezTo>
                <a:close/>
                <a:moveTo>
                  <a:pt x="217" y="197"/>
                </a:moveTo>
                <a:cubicBezTo>
                  <a:pt x="217" y="197"/>
                  <a:pt x="217" y="197"/>
                  <a:pt x="217" y="197"/>
                </a:cubicBezTo>
                <a:cubicBezTo>
                  <a:pt x="216" y="199"/>
                  <a:pt x="216" y="200"/>
                  <a:pt x="215" y="201"/>
                </a:cubicBezTo>
                <a:cubicBezTo>
                  <a:pt x="214" y="202"/>
                  <a:pt x="213" y="204"/>
                  <a:pt x="212" y="205"/>
                </a:cubicBezTo>
                <a:cubicBezTo>
                  <a:pt x="212" y="205"/>
                  <a:pt x="211" y="205"/>
                  <a:pt x="211" y="205"/>
                </a:cubicBezTo>
                <a:cubicBezTo>
                  <a:pt x="208" y="207"/>
                  <a:pt x="204" y="210"/>
                  <a:pt x="201" y="213"/>
                </a:cubicBezTo>
                <a:cubicBezTo>
                  <a:pt x="205" y="209"/>
                  <a:pt x="209" y="205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199"/>
                  <a:pt x="212" y="199"/>
                  <a:pt x="211" y="199"/>
                </a:cubicBezTo>
                <a:cubicBezTo>
                  <a:pt x="211" y="199"/>
                  <a:pt x="211" y="198"/>
                  <a:pt x="212" y="198"/>
                </a:cubicBezTo>
                <a:cubicBezTo>
                  <a:pt x="217" y="192"/>
                  <a:pt x="222" y="186"/>
                  <a:pt x="225" y="179"/>
                </a:cubicBezTo>
                <a:cubicBezTo>
                  <a:pt x="227" y="176"/>
                  <a:pt x="229" y="173"/>
                  <a:pt x="231" y="170"/>
                </a:cubicBezTo>
                <a:cubicBezTo>
                  <a:pt x="230" y="172"/>
                  <a:pt x="230" y="174"/>
                  <a:pt x="229" y="177"/>
                </a:cubicBezTo>
                <a:cubicBezTo>
                  <a:pt x="225" y="183"/>
                  <a:pt x="221" y="190"/>
                  <a:pt x="217" y="197"/>
                </a:cubicBezTo>
                <a:close/>
                <a:moveTo>
                  <a:pt x="208" y="213"/>
                </a:moveTo>
                <a:cubicBezTo>
                  <a:pt x="209" y="213"/>
                  <a:pt x="209" y="212"/>
                  <a:pt x="210" y="212"/>
                </a:cubicBezTo>
                <a:cubicBezTo>
                  <a:pt x="210" y="212"/>
                  <a:pt x="209" y="213"/>
                  <a:pt x="209" y="213"/>
                </a:cubicBezTo>
                <a:cubicBezTo>
                  <a:pt x="209" y="213"/>
                  <a:pt x="209" y="213"/>
                  <a:pt x="209" y="213"/>
                </a:cubicBezTo>
                <a:cubicBezTo>
                  <a:pt x="209" y="213"/>
                  <a:pt x="208" y="213"/>
                  <a:pt x="208" y="213"/>
                </a:cubicBezTo>
                <a:cubicBezTo>
                  <a:pt x="208" y="214"/>
                  <a:pt x="208" y="214"/>
                  <a:pt x="208" y="214"/>
                </a:cubicBezTo>
                <a:cubicBezTo>
                  <a:pt x="208" y="214"/>
                  <a:pt x="208" y="213"/>
                  <a:pt x="208" y="213"/>
                </a:cubicBezTo>
                <a:close/>
                <a:moveTo>
                  <a:pt x="206" y="214"/>
                </a:moveTo>
                <a:cubicBezTo>
                  <a:pt x="206" y="214"/>
                  <a:pt x="205" y="215"/>
                  <a:pt x="205" y="215"/>
                </a:cubicBezTo>
                <a:cubicBezTo>
                  <a:pt x="206" y="213"/>
                  <a:pt x="207" y="212"/>
                  <a:pt x="209" y="210"/>
                </a:cubicBezTo>
                <a:cubicBezTo>
                  <a:pt x="208" y="211"/>
                  <a:pt x="207" y="213"/>
                  <a:pt x="206" y="214"/>
                </a:cubicBezTo>
                <a:close/>
                <a:moveTo>
                  <a:pt x="209" y="211"/>
                </a:moveTo>
                <a:cubicBezTo>
                  <a:pt x="210" y="210"/>
                  <a:pt x="211" y="209"/>
                  <a:pt x="211" y="209"/>
                </a:cubicBezTo>
                <a:cubicBezTo>
                  <a:pt x="211" y="209"/>
                  <a:pt x="211" y="210"/>
                  <a:pt x="210" y="210"/>
                </a:cubicBezTo>
                <a:cubicBezTo>
                  <a:pt x="210" y="211"/>
                  <a:pt x="210" y="211"/>
                  <a:pt x="209" y="211"/>
                </a:cubicBezTo>
                <a:close/>
                <a:moveTo>
                  <a:pt x="216" y="207"/>
                </a:moveTo>
                <a:cubicBezTo>
                  <a:pt x="217" y="207"/>
                  <a:pt x="217" y="207"/>
                  <a:pt x="217" y="206"/>
                </a:cubicBezTo>
                <a:cubicBezTo>
                  <a:pt x="215" y="209"/>
                  <a:pt x="213" y="212"/>
                  <a:pt x="212" y="215"/>
                </a:cubicBezTo>
                <a:cubicBezTo>
                  <a:pt x="211" y="216"/>
                  <a:pt x="210" y="216"/>
                  <a:pt x="210" y="217"/>
                </a:cubicBezTo>
                <a:cubicBezTo>
                  <a:pt x="212" y="214"/>
                  <a:pt x="214" y="211"/>
                  <a:pt x="216" y="207"/>
                </a:cubicBezTo>
                <a:close/>
                <a:moveTo>
                  <a:pt x="192" y="225"/>
                </a:moveTo>
                <a:cubicBezTo>
                  <a:pt x="193" y="225"/>
                  <a:pt x="193" y="225"/>
                  <a:pt x="193" y="224"/>
                </a:cubicBezTo>
                <a:cubicBezTo>
                  <a:pt x="193" y="225"/>
                  <a:pt x="193" y="225"/>
                  <a:pt x="194" y="225"/>
                </a:cubicBezTo>
                <a:cubicBezTo>
                  <a:pt x="194" y="225"/>
                  <a:pt x="194" y="225"/>
                  <a:pt x="194" y="225"/>
                </a:cubicBezTo>
                <a:cubicBezTo>
                  <a:pt x="191" y="227"/>
                  <a:pt x="189" y="229"/>
                  <a:pt x="187" y="231"/>
                </a:cubicBezTo>
                <a:cubicBezTo>
                  <a:pt x="186" y="231"/>
                  <a:pt x="185" y="232"/>
                  <a:pt x="184" y="232"/>
                </a:cubicBezTo>
                <a:cubicBezTo>
                  <a:pt x="184" y="232"/>
                  <a:pt x="183" y="231"/>
                  <a:pt x="183" y="231"/>
                </a:cubicBezTo>
                <a:cubicBezTo>
                  <a:pt x="181" y="232"/>
                  <a:pt x="179" y="233"/>
                  <a:pt x="178" y="233"/>
                </a:cubicBezTo>
                <a:cubicBezTo>
                  <a:pt x="179" y="233"/>
                  <a:pt x="179" y="232"/>
                  <a:pt x="180" y="231"/>
                </a:cubicBezTo>
                <a:cubicBezTo>
                  <a:pt x="183" y="229"/>
                  <a:pt x="186" y="227"/>
                  <a:pt x="189" y="225"/>
                </a:cubicBezTo>
                <a:cubicBezTo>
                  <a:pt x="192" y="224"/>
                  <a:pt x="194" y="222"/>
                  <a:pt x="196" y="220"/>
                </a:cubicBezTo>
                <a:cubicBezTo>
                  <a:pt x="195" y="221"/>
                  <a:pt x="194" y="222"/>
                  <a:pt x="193" y="223"/>
                </a:cubicBezTo>
                <a:cubicBezTo>
                  <a:pt x="193" y="223"/>
                  <a:pt x="193" y="223"/>
                  <a:pt x="193" y="223"/>
                </a:cubicBezTo>
                <a:cubicBezTo>
                  <a:pt x="192" y="224"/>
                  <a:pt x="192" y="224"/>
                  <a:pt x="192" y="224"/>
                </a:cubicBezTo>
                <a:cubicBezTo>
                  <a:pt x="191" y="225"/>
                  <a:pt x="192" y="225"/>
                  <a:pt x="192" y="225"/>
                </a:cubicBezTo>
                <a:close/>
                <a:moveTo>
                  <a:pt x="190" y="231"/>
                </a:moveTo>
                <a:cubicBezTo>
                  <a:pt x="188" y="232"/>
                  <a:pt x="187" y="233"/>
                  <a:pt x="186" y="234"/>
                </a:cubicBezTo>
                <a:cubicBezTo>
                  <a:pt x="186" y="233"/>
                  <a:pt x="187" y="233"/>
                  <a:pt x="187" y="232"/>
                </a:cubicBezTo>
                <a:cubicBezTo>
                  <a:pt x="188" y="232"/>
                  <a:pt x="189" y="231"/>
                  <a:pt x="190" y="231"/>
                </a:cubicBezTo>
                <a:close/>
                <a:moveTo>
                  <a:pt x="118" y="243"/>
                </a:moveTo>
                <a:cubicBezTo>
                  <a:pt x="116" y="242"/>
                  <a:pt x="115" y="241"/>
                  <a:pt x="113" y="241"/>
                </a:cubicBezTo>
                <a:cubicBezTo>
                  <a:pt x="116" y="242"/>
                  <a:pt x="120" y="243"/>
                  <a:pt x="123" y="245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0" y="245"/>
                  <a:pt x="119" y="245"/>
                  <a:pt x="119" y="245"/>
                </a:cubicBezTo>
                <a:cubicBezTo>
                  <a:pt x="117" y="245"/>
                  <a:pt x="116" y="244"/>
                  <a:pt x="115" y="244"/>
                </a:cubicBezTo>
                <a:cubicBezTo>
                  <a:pt x="116" y="244"/>
                  <a:pt x="117" y="244"/>
                  <a:pt x="118" y="244"/>
                </a:cubicBezTo>
                <a:cubicBezTo>
                  <a:pt x="118" y="244"/>
                  <a:pt x="119" y="243"/>
                  <a:pt x="118" y="243"/>
                </a:cubicBezTo>
                <a:close/>
                <a:moveTo>
                  <a:pt x="60" y="233"/>
                </a:moveTo>
                <a:cubicBezTo>
                  <a:pt x="66" y="236"/>
                  <a:pt x="72" y="238"/>
                  <a:pt x="78" y="240"/>
                </a:cubicBezTo>
                <a:cubicBezTo>
                  <a:pt x="78" y="240"/>
                  <a:pt x="78" y="241"/>
                  <a:pt x="78" y="241"/>
                </a:cubicBezTo>
                <a:cubicBezTo>
                  <a:pt x="78" y="241"/>
                  <a:pt x="77" y="241"/>
                  <a:pt x="77" y="241"/>
                </a:cubicBezTo>
                <a:cubicBezTo>
                  <a:pt x="71" y="239"/>
                  <a:pt x="66" y="236"/>
                  <a:pt x="60" y="233"/>
                </a:cubicBezTo>
                <a:close/>
                <a:moveTo>
                  <a:pt x="5" y="106"/>
                </a:moveTo>
                <a:cubicBezTo>
                  <a:pt x="5" y="107"/>
                  <a:pt x="4" y="109"/>
                  <a:pt x="4" y="110"/>
                </a:cubicBezTo>
                <a:cubicBezTo>
                  <a:pt x="4" y="106"/>
                  <a:pt x="4" y="102"/>
                  <a:pt x="5" y="98"/>
                </a:cubicBezTo>
                <a:cubicBezTo>
                  <a:pt x="6" y="99"/>
                  <a:pt x="6" y="100"/>
                  <a:pt x="6" y="101"/>
                </a:cubicBezTo>
                <a:cubicBezTo>
                  <a:pt x="6" y="103"/>
                  <a:pt x="6" y="104"/>
                  <a:pt x="5" y="106"/>
                </a:cubicBezTo>
                <a:cubicBezTo>
                  <a:pt x="5" y="106"/>
                  <a:pt x="5" y="106"/>
                  <a:pt x="5" y="106"/>
                </a:cubicBezTo>
                <a:close/>
                <a:moveTo>
                  <a:pt x="5" y="116"/>
                </a:moveTo>
                <a:cubicBezTo>
                  <a:pt x="5" y="117"/>
                  <a:pt x="5" y="118"/>
                  <a:pt x="5" y="119"/>
                </a:cubicBezTo>
                <a:cubicBezTo>
                  <a:pt x="5" y="120"/>
                  <a:pt x="5" y="120"/>
                  <a:pt x="5" y="121"/>
                </a:cubicBezTo>
                <a:cubicBezTo>
                  <a:pt x="5" y="118"/>
                  <a:pt x="5" y="116"/>
                  <a:pt x="5" y="113"/>
                </a:cubicBezTo>
                <a:cubicBezTo>
                  <a:pt x="5" y="114"/>
                  <a:pt x="5" y="115"/>
                  <a:pt x="5" y="116"/>
                </a:cubicBezTo>
                <a:close/>
                <a:moveTo>
                  <a:pt x="5" y="153"/>
                </a:moveTo>
                <a:cubicBezTo>
                  <a:pt x="6" y="154"/>
                  <a:pt x="6" y="155"/>
                  <a:pt x="6" y="156"/>
                </a:cubicBezTo>
                <a:cubicBezTo>
                  <a:pt x="6" y="156"/>
                  <a:pt x="6" y="157"/>
                  <a:pt x="7" y="157"/>
                </a:cubicBezTo>
                <a:cubicBezTo>
                  <a:pt x="7" y="157"/>
                  <a:pt x="7" y="158"/>
                  <a:pt x="7" y="158"/>
                </a:cubicBezTo>
                <a:cubicBezTo>
                  <a:pt x="7" y="158"/>
                  <a:pt x="7" y="158"/>
                  <a:pt x="7" y="158"/>
                </a:cubicBezTo>
                <a:cubicBezTo>
                  <a:pt x="8" y="161"/>
                  <a:pt x="8" y="164"/>
                  <a:pt x="9" y="167"/>
                </a:cubicBezTo>
                <a:cubicBezTo>
                  <a:pt x="9" y="166"/>
                  <a:pt x="9" y="166"/>
                  <a:pt x="9" y="165"/>
                </a:cubicBezTo>
                <a:cubicBezTo>
                  <a:pt x="8" y="165"/>
                  <a:pt x="7" y="165"/>
                  <a:pt x="8" y="165"/>
                </a:cubicBezTo>
                <a:cubicBezTo>
                  <a:pt x="5" y="156"/>
                  <a:pt x="3" y="146"/>
                  <a:pt x="2" y="136"/>
                </a:cubicBezTo>
                <a:cubicBezTo>
                  <a:pt x="3" y="142"/>
                  <a:pt x="4" y="147"/>
                  <a:pt x="5" y="153"/>
                </a:cubicBezTo>
                <a:close/>
                <a:moveTo>
                  <a:pt x="2" y="119"/>
                </a:moveTo>
                <a:cubicBezTo>
                  <a:pt x="2" y="117"/>
                  <a:pt x="2" y="116"/>
                  <a:pt x="2" y="114"/>
                </a:cubicBezTo>
                <a:cubicBezTo>
                  <a:pt x="2" y="115"/>
                  <a:pt x="2" y="116"/>
                  <a:pt x="2" y="116"/>
                </a:cubicBezTo>
                <a:cubicBezTo>
                  <a:pt x="2" y="116"/>
                  <a:pt x="2" y="116"/>
                  <a:pt x="2" y="116"/>
                </a:cubicBezTo>
                <a:cubicBezTo>
                  <a:pt x="2" y="117"/>
                  <a:pt x="2" y="118"/>
                  <a:pt x="2" y="119"/>
                </a:cubicBezTo>
                <a:close/>
                <a:moveTo>
                  <a:pt x="13" y="106"/>
                </a:moveTo>
                <a:cubicBezTo>
                  <a:pt x="13" y="112"/>
                  <a:pt x="14" y="118"/>
                  <a:pt x="15" y="124"/>
                </a:cubicBezTo>
                <a:cubicBezTo>
                  <a:pt x="15" y="124"/>
                  <a:pt x="14" y="124"/>
                  <a:pt x="14" y="124"/>
                </a:cubicBezTo>
                <a:cubicBezTo>
                  <a:pt x="14" y="123"/>
                  <a:pt x="14" y="122"/>
                  <a:pt x="14" y="121"/>
                </a:cubicBezTo>
                <a:cubicBezTo>
                  <a:pt x="14" y="120"/>
                  <a:pt x="13" y="120"/>
                  <a:pt x="13" y="120"/>
                </a:cubicBezTo>
                <a:cubicBezTo>
                  <a:pt x="12" y="116"/>
                  <a:pt x="11" y="112"/>
                  <a:pt x="11" y="108"/>
                </a:cubicBezTo>
                <a:cubicBezTo>
                  <a:pt x="11" y="108"/>
                  <a:pt x="12" y="108"/>
                  <a:pt x="12" y="108"/>
                </a:cubicBezTo>
                <a:cubicBezTo>
                  <a:pt x="12" y="107"/>
                  <a:pt x="12" y="107"/>
                  <a:pt x="13" y="106"/>
                </a:cubicBezTo>
                <a:close/>
                <a:moveTo>
                  <a:pt x="12" y="103"/>
                </a:moveTo>
                <a:cubicBezTo>
                  <a:pt x="12" y="102"/>
                  <a:pt x="12" y="101"/>
                  <a:pt x="12" y="100"/>
                </a:cubicBezTo>
                <a:cubicBezTo>
                  <a:pt x="12" y="101"/>
                  <a:pt x="12" y="102"/>
                  <a:pt x="12" y="103"/>
                </a:cubicBezTo>
                <a:cubicBezTo>
                  <a:pt x="12" y="103"/>
                  <a:pt x="12" y="103"/>
                  <a:pt x="12" y="103"/>
                </a:cubicBezTo>
                <a:close/>
                <a:moveTo>
                  <a:pt x="13" y="94"/>
                </a:moveTo>
                <a:cubicBezTo>
                  <a:pt x="13" y="93"/>
                  <a:pt x="14" y="93"/>
                  <a:pt x="14" y="93"/>
                </a:cubicBezTo>
                <a:cubicBezTo>
                  <a:pt x="14" y="94"/>
                  <a:pt x="14" y="95"/>
                  <a:pt x="14" y="96"/>
                </a:cubicBezTo>
                <a:cubicBezTo>
                  <a:pt x="13" y="95"/>
                  <a:pt x="13" y="95"/>
                  <a:pt x="13" y="94"/>
                </a:cubicBezTo>
                <a:close/>
                <a:moveTo>
                  <a:pt x="15" y="72"/>
                </a:moveTo>
                <a:cubicBezTo>
                  <a:pt x="16" y="72"/>
                  <a:pt x="16" y="72"/>
                  <a:pt x="17" y="72"/>
                </a:cubicBezTo>
                <a:cubicBezTo>
                  <a:pt x="15" y="74"/>
                  <a:pt x="13" y="77"/>
                  <a:pt x="11" y="80"/>
                </a:cubicBezTo>
                <a:cubicBezTo>
                  <a:pt x="11" y="79"/>
                  <a:pt x="11" y="79"/>
                  <a:pt x="11" y="79"/>
                </a:cubicBezTo>
                <a:cubicBezTo>
                  <a:pt x="12" y="78"/>
                  <a:pt x="12" y="78"/>
                  <a:pt x="12" y="77"/>
                </a:cubicBezTo>
                <a:cubicBezTo>
                  <a:pt x="13" y="75"/>
                  <a:pt x="14" y="73"/>
                  <a:pt x="14" y="71"/>
                </a:cubicBezTo>
                <a:cubicBezTo>
                  <a:pt x="15" y="72"/>
                  <a:pt x="15" y="72"/>
                  <a:pt x="15" y="72"/>
                </a:cubicBezTo>
                <a:close/>
                <a:moveTo>
                  <a:pt x="36" y="41"/>
                </a:moveTo>
                <a:cubicBezTo>
                  <a:pt x="36" y="41"/>
                  <a:pt x="36" y="41"/>
                  <a:pt x="37" y="41"/>
                </a:cubicBezTo>
                <a:cubicBezTo>
                  <a:pt x="37" y="40"/>
                  <a:pt x="38" y="40"/>
                  <a:pt x="39" y="40"/>
                </a:cubicBezTo>
                <a:cubicBezTo>
                  <a:pt x="37" y="41"/>
                  <a:pt x="35" y="43"/>
                  <a:pt x="34" y="45"/>
                </a:cubicBezTo>
                <a:cubicBezTo>
                  <a:pt x="30" y="49"/>
                  <a:pt x="26" y="53"/>
                  <a:pt x="24" y="58"/>
                </a:cubicBezTo>
                <a:cubicBezTo>
                  <a:pt x="22" y="59"/>
                  <a:pt x="21" y="61"/>
                  <a:pt x="19" y="63"/>
                </a:cubicBezTo>
                <a:cubicBezTo>
                  <a:pt x="24" y="55"/>
                  <a:pt x="30" y="47"/>
                  <a:pt x="36" y="41"/>
                </a:cubicBezTo>
                <a:close/>
                <a:moveTo>
                  <a:pt x="124" y="9"/>
                </a:moveTo>
                <a:cubicBezTo>
                  <a:pt x="123" y="9"/>
                  <a:pt x="123" y="9"/>
                  <a:pt x="123" y="9"/>
                </a:cubicBezTo>
                <a:cubicBezTo>
                  <a:pt x="120" y="9"/>
                  <a:pt x="118" y="9"/>
                  <a:pt x="115" y="9"/>
                </a:cubicBezTo>
                <a:cubicBezTo>
                  <a:pt x="115" y="9"/>
                  <a:pt x="115" y="9"/>
                  <a:pt x="115" y="10"/>
                </a:cubicBezTo>
                <a:cubicBezTo>
                  <a:pt x="114" y="10"/>
                  <a:pt x="114" y="10"/>
                  <a:pt x="113" y="10"/>
                </a:cubicBezTo>
                <a:cubicBezTo>
                  <a:pt x="113" y="10"/>
                  <a:pt x="113" y="9"/>
                  <a:pt x="113" y="9"/>
                </a:cubicBezTo>
                <a:cubicBezTo>
                  <a:pt x="114" y="9"/>
                  <a:pt x="115" y="8"/>
                  <a:pt x="116" y="8"/>
                </a:cubicBezTo>
                <a:cubicBezTo>
                  <a:pt x="116" y="7"/>
                  <a:pt x="116" y="7"/>
                  <a:pt x="116" y="7"/>
                </a:cubicBezTo>
                <a:cubicBezTo>
                  <a:pt x="119" y="8"/>
                  <a:pt x="121" y="8"/>
                  <a:pt x="124" y="9"/>
                </a:cubicBezTo>
                <a:close/>
                <a:moveTo>
                  <a:pt x="118" y="4"/>
                </a:moveTo>
                <a:cubicBezTo>
                  <a:pt x="118" y="4"/>
                  <a:pt x="118" y="4"/>
                  <a:pt x="118" y="4"/>
                </a:cubicBezTo>
                <a:cubicBezTo>
                  <a:pt x="118" y="5"/>
                  <a:pt x="119" y="5"/>
                  <a:pt x="120" y="5"/>
                </a:cubicBezTo>
                <a:cubicBezTo>
                  <a:pt x="120" y="5"/>
                  <a:pt x="120" y="5"/>
                  <a:pt x="120" y="5"/>
                </a:cubicBezTo>
                <a:cubicBezTo>
                  <a:pt x="119" y="5"/>
                  <a:pt x="119" y="5"/>
                  <a:pt x="118" y="5"/>
                </a:cubicBezTo>
                <a:cubicBezTo>
                  <a:pt x="118" y="5"/>
                  <a:pt x="118" y="5"/>
                  <a:pt x="118" y="4"/>
                </a:cubicBezTo>
                <a:close/>
                <a:moveTo>
                  <a:pt x="233" y="77"/>
                </a:moveTo>
                <a:cubicBezTo>
                  <a:pt x="233" y="77"/>
                  <a:pt x="234" y="77"/>
                  <a:pt x="234" y="77"/>
                </a:cubicBezTo>
                <a:cubicBezTo>
                  <a:pt x="236" y="79"/>
                  <a:pt x="237" y="82"/>
                  <a:pt x="239" y="85"/>
                </a:cubicBezTo>
                <a:cubicBezTo>
                  <a:pt x="239" y="86"/>
                  <a:pt x="239" y="87"/>
                  <a:pt x="239" y="88"/>
                </a:cubicBezTo>
                <a:cubicBezTo>
                  <a:pt x="240" y="90"/>
                  <a:pt x="240" y="92"/>
                  <a:pt x="240" y="93"/>
                </a:cubicBezTo>
                <a:cubicBezTo>
                  <a:pt x="238" y="88"/>
                  <a:pt x="235" y="82"/>
                  <a:pt x="233" y="77"/>
                </a:cubicBezTo>
                <a:close/>
                <a:moveTo>
                  <a:pt x="241" y="99"/>
                </a:moveTo>
                <a:cubicBezTo>
                  <a:pt x="242" y="103"/>
                  <a:pt x="243" y="108"/>
                  <a:pt x="244" y="112"/>
                </a:cubicBezTo>
                <a:cubicBezTo>
                  <a:pt x="244" y="113"/>
                  <a:pt x="244" y="114"/>
                  <a:pt x="244" y="115"/>
                </a:cubicBezTo>
                <a:cubicBezTo>
                  <a:pt x="243" y="110"/>
                  <a:pt x="241" y="105"/>
                  <a:pt x="240" y="100"/>
                </a:cubicBezTo>
                <a:cubicBezTo>
                  <a:pt x="240" y="99"/>
                  <a:pt x="240" y="99"/>
                  <a:pt x="240" y="98"/>
                </a:cubicBezTo>
                <a:cubicBezTo>
                  <a:pt x="239" y="96"/>
                  <a:pt x="238" y="94"/>
                  <a:pt x="238" y="92"/>
                </a:cubicBezTo>
                <a:cubicBezTo>
                  <a:pt x="239" y="94"/>
                  <a:pt x="240" y="97"/>
                  <a:pt x="241" y="99"/>
                </a:cubicBezTo>
                <a:close/>
                <a:moveTo>
                  <a:pt x="235" y="172"/>
                </a:moveTo>
                <a:cubicBezTo>
                  <a:pt x="235" y="173"/>
                  <a:pt x="234" y="175"/>
                  <a:pt x="233" y="176"/>
                </a:cubicBezTo>
                <a:cubicBezTo>
                  <a:pt x="232" y="178"/>
                  <a:pt x="231" y="180"/>
                  <a:pt x="230" y="182"/>
                </a:cubicBezTo>
                <a:cubicBezTo>
                  <a:pt x="230" y="181"/>
                  <a:pt x="230" y="180"/>
                  <a:pt x="230" y="180"/>
                </a:cubicBezTo>
                <a:cubicBezTo>
                  <a:pt x="232" y="177"/>
                  <a:pt x="234" y="173"/>
                  <a:pt x="235" y="170"/>
                </a:cubicBezTo>
                <a:cubicBezTo>
                  <a:pt x="235" y="171"/>
                  <a:pt x="235" y="171"/>
                  <a:pt x="235" y="171"/>
                </a:cubicBezTo>
                <a:cubicBezTo>
                  <a:pt x="235" y="172"/>
                  <a:pt x="235" y="172"/>
                  <a:pt x="235" y="172"/>
                </a:cubicBezTo>
                <a:close/>
                <a:moveTo>
                  <a:pt x="235" y="161"/>
                </a:moveTo>
                <a:cubicBezTo>
                  <a:pt x="234" y="164"/>
                  <a:pt x="234" y="167"/>
                  <a:pt x="233" y="170"/>
                </a:cubicBezTo>
                <a:cubicBezTo>
                  <a:pt x="233" y="171"/>
                  <a:pt x="232" y="172"/>
                  <a:pt x="232" y="172"/>
                </a:cubicBezTo>
                <a:cubicBezTo>
                  <a:pt x="232" y="171"/>
                  <a:pt x="232" y="170"/>
                  <a:pt x="233" y="168"/>
                </a:cubicBezTo>
                <a:cubicBezTo>
                  <a:pt x="233" y="168"/>
                  <a:pt x="233" y="168"/>
                  <a:pt x="232" y="168"/>
                </a:cubicBezTo>
                <a:cubicBezTo>
                  <a:pt x="233" y="167"/>
                  <a:pt x="233" y="167"/>
                  <a:pt x="233" y="166"/>
                </a:cubicBezTo>
                <a:cubicBezTo>
                  <a:pt x="234" y="165"/>
                  <a:pt x="233" y="165"/>
                  <a:pt x="233" y="165"/>
                </a:cubicBezTo>
                <a:cubicBezTo>
                  <a:pt x="233" y="164"/>
                  <a:pt x="234" y="163"/>
                  <a:pt x="235" y="161"/>
                </a:cubicBezTo>
                <a:close/>
                <a:moveTo>
                  <a:pt x="234" y="158"/>
                </a:moveTo>
                <a:cubicBezTo>
                  <a:pt x="235" y="156"/>
                  <a:pt x="236" y="154"/>
                  <a:pt x="236" y="152"/>
                </a:cubicBezTo>
                <a:cubicBezTo>
                  <a:pt x="236" y="153"/>
                  <a:pt x="236" y="155"/>
                  <a:pt x="236" y="156"/>
                </a:cubicBezTo>
                <a:cubicBezTo>
                  <a:pt x="235" y="157"/>
                  <a:pt x="234" y="157"/>
                  <a:pt x="234" y="158"/>
                </a:cubicBezTo>
                <a:close/>
                <a:moveTo>
                  <a:pt x="231" y="154"/>
                </a:moveTo>
                <a:cubicBezTo>
                  <a:pt x="231" y="154"/>
                  <a:pt x="231" y="154"/>
                  <a:pt x="231" y="154"/>
                </a:cubicBezTo>
                <a:cubicBezTo>
                  <a:pt x="230" y="155"/>
                  <a:pt x="229" y="156"/>
                  <a:pt x="229" y="157"/>
                </a:cubicBezTo>
                <a:cubicBezTo>
                  <a:pt x="229" y="154"/>
                  <a:pt x="229" y="152"/>
                  <a:pt x="229" y="150"/>
                </a:cubicBezTo>
                <a:cubicBezTo>
                  <a:pt x="232" y="139"/>
                  <a:pt x="233" y="126"/>
                  <a:pt x="232" y="114"/>
                </a:cubicBezTo>
                <a:cubicBezTo>
                  <a:pt x="233" y="116"/>
                  <a:pt x="234" y="117"/>
                  <a:pt x="234" y="118"/>
                </a:cubicBezTo>
                <a:cubicBezTo>
                  <a:pt x="233" y="130"/>
                  <a:pt x="233" y="142"/>
                  <a:pt x="231" y="154"/>
                </a:cubicBezTo>
                <a:close/>
                <a:moveTo>
                  <a:pt x="201" y="205"/>
                </a:moveTo>
                <a:cubicBezTo>
                  <a:pt x="201" y="204"/>
                  <a:pt x="202" y="203"/>
                  <a:pt x="203" y="203"/>
                </a:cubicBezTo>
                <a:cubicBezTo>
                  <a:pt x="203" y="202"/>
                  <a:pt x="203" y="202"/>
                  <a:pt x="203" y="202"/>
                </a:cubicBezTo>
                <a:cubicBezTo>
                  <a:pt x="205" y="200"/>
                  <a:pt x="206" y="199"/>
                  <a:pt x="208" y="197"/>
                </a:cubicBezTo>
                <a:cubicBezTo>
                  <a:pt x="208" y="198"/>
                  <a:pt x="207" y="198"/>
                  <a:pt x="207" y="198"/>
                </a:cubicBezTo>
                <a:cubicBezTo>
                  <a:pt x="205" y="201"/>
                  <a:pt x="203" y="203"/>
                  <a:pt x="201" y="205"/>
                </a:cubicBezTo>
                <a:close/>
                <a:moveTo>
                  <a:pt x="97" y="227"/>
                </a:moveTo>
                <a:cubicBezTo>
                  <a:pt x="98" y="227"/>
                  <a:pt x="98" y="227"/>
                  <a:pt x="99" y="227"/>
                </a:cubicBezTo>
                <a:cubicBezTo>
                  <a:pt x="101" y="228"/>
                  <a:pt x="102" y="229"/>
                  <a:pt x="104" y="229"/>
                </a:cubicBezTo>
                <a:cubicBezTo>
                  <a:pt x="106" y="231"/>
                  <a:pt x="108" y="232"/>
                  <a:pt x="110" y="233"/>
                </a:cubicBezTo>
                <a:cubicBezTo>
                  <a:pt x="110" y="233"/>
                  <a:pt x="109" y="233"/>
                  <a:pt x="109" y="233"/>
                </a:cubicBezTo>
                <a:cubicBezTo>
                  <a:pt x="105" y="231"/>
                  <a:pt x="101" y="229"/>
                  <a:pt x="97" y="227"/>
                </a:cubicBezTo>
                <a:close/>
                <a:moveTo>
                  <a:pt x="103" y="237"/>
                </a:moveTo>
                <a:cubicBezTo>
                  <a:pt x="102" y="237"/>
                  <a:pt x="101" y="237"/>
                  <a:pt x="100" y="237"/>
                </a:cubicBezTo>
                <a:cubicBezTo>
                  <a:pt x="100" y="237"/>
                  <a:pt x="100" y="237"/>
                  <a:pt x="100" y="237"/>
                </a:cubicBezTo>
                <a:cubicBezTo>
                  <a:pt x="100" y="237"/>
                  <a:pt x="100" y="236"/>
                  <a:pt x="100" y="236"/>
                </a:cubicBezTo>
                <a:cubicBezTo>
                  <a:pt x="100" y="236"/>
                  <a:pt x="100" y="236"/>
                  <a:pt x="100" y="236"/>
                </a:cubicBezTo>
                <a:cubicBezTo>
                  <a:pt x="101" y="237"/>
                  <a:pt x="102" y="237"/>
                  <a:pt x="103" y="237"/>
                </a:cubicBezTo>
                <a:close/>
                <a:moveTo>
                  <a:pt x="75" y="232"/>
                </a:moveTo>
                <a:cubicBezTo>
                  <a:pt x="74" y="232"/>
                  <a:pt x="74" y="232"/>
                  <a:pt x="74" y="232"/>
                </a:cubicBezTo>
                <a:cubicBezTo>
                  <a:pt x="75" y="232"/>
                  <a:pt x="75" y="232"/>
                  <a:pt x="76" y="232"/>
                </a:cubicBezTo>
                <a:cubicBezTo>
                  <a:pt x="78" y="233"/>
                  <a:pt x="79" y="234"/>
                  <a:pt x="81" y="235"/>
                </a:cubicBezTo>
                <a:cubicBezTo>
                  <a:pt x="81" y="235"/>
                  <a:pt x="81" y="235"/>
                  <a:pt x="82" y="235"/>
                </a:cubicBezTo>
                <a:cubicBezTo>
                  <a:pt x="79" y="234"/>
                  <a:pt x="77" y="233"/>
                  <a:pt x="75" y="232"/>
                </a:cubicBezTo>
                <a:close/>
                <a:moveTo>
                  <a:pt x="82" y="241"/>
                </a:moveTo>
                <a:cubicBezTo>
                  <a:pt x="82" y="241"/>
                  <a:pt x="83" y="241"/>
                  <a:pt x="83" y="241"/>
                </a:cubicBezTo>
                <a:cubicBezTo>
                  <a:pt x="83" y="241"/>
                  <a:pt x="83" y="241"/>
                  <a:pt x="83" y="241"/>
                </a:cubicBezTo>
                <a:cubicBezTo>
                  <a:pt x="84" y="241"/>
                  <a:pt x="84" y="241"/>
                  <a:pt x="84" y="242"/>
                </a:cubicBezTo>
                <a:cubicBezTo>
                  <a:pt x="83" y="241"/>
                  <a:pt x="83" y="241"/>
                  <a:pt x="82" y="241"/>
                </a:cubicBezTo>
                <a:cubicBezTo>
                  <a:pt x="82" y="241"/>
                  <a:pt x="81" y="241"/>
                  <a:pt x="81" y="240"/>
                </a:cubicBezTo>
                <a:cubicBezTo>
                  <a:pt x="81" y="241"/>
                  <a:pt x="81" y="241"/>
                  <a:pt x="82" y="241"/>
                </a:cubicBezTo>
                <a:close/>
                <a:moveTo>
                  <a:pt x="72" y="229"/>
                </a:moveTo>
                <a:cubicBezTo>
                  <a:pt x="72" y="229"/>
                  <a:pt x="72" y="228"/>
                  <a:pt x="71" y="228"/>
                </a:cubicBezTo>
                <a:cubicBezTo>
                  <a:pt x="72" y="228"/>
                  <a:pt x="72" y="228"/>
                  <a:pt x="73" y="229"/>
                </a:cubicBezTo>
                <a:cubicBezTo>
                  <a:pt x="74" y="229"/>
                  <a:pt x="74" y="230"/>
                  <a:pt x="75" y="230"/>
                </a:cubicBezTo>
                <a:cubicBezTo>
                  <a:pt x="74" y="230"/>
                  <a:pt x="73" y="229"/>
                  <a:pt x="72" y="229"/>
                </a:cubicBezTo>
                <a:close/>
                <a:moveTo>
                  <a:pt x="73" y="237"/>
                </a:moveTo>
                <a:cubicBezTo>
                  <a:pt x="73" y="237"/>
                  <a:pt x="73" y="237"/>
                  <a:pt x="73" y="237"/>
                </a:cubicBezTo>
                <a:cubicBezTo>
                  <a:pt x="71" y="236"/>
                  <a:pt x="68" y="235"/>
                  <a:pt x="66" y="234"/>
                </a:cubicBezTo>
                <a:cubicBezTo>
                  <a:pt x="68" y="235"/>
                  <a:pt x="71" y="236"/>
                  <a:pt x="73" y="237"/>
                </a:cubicBezTo>
                <a:close/>
                <a:moveTo>
                  <a:pt x="35" y="201"/>
                </a:moveTo>
                <a:cubicBezTo>
                  <a:pt x="35" y="201"/>
                  <a:pt x="35" y="200"/>
                  <a:pt x="35" y="200"/>
                </a:cubicBezTo>
                <a:cubicBezTo>
                  <a:pt x="35" y="200"/>
                  <a:pt x="35" y="201"/>
                  <a:pt x="35" y="201"/>
                </a:cubicBezTo>
                <a:cubicBezTo>
                  <a:pt x="36" y="201"/>
                  <a:pt x="36" y="202"/>
                  <a:pt x="37" y="202"/>
                </a:cubicBezTo>
                <a:cubicBezTo>
                  <a:pt x="37" y="203"/>
                  <a:pt x="37" y="203"/>
                  <a:pt x="37" y="203"/>
                </a:cubicBezTo>
                <a:cubicBezTo>
                  <a:pt x="38" y="203"/>
                  <a:pt x="38" y="203"/>
                  <a:pt x="38" y="203"/>
                </a:cubicBezTo>
                <a:cubicBezTo>
                  <a:pt x="38" y="204"/>
                  <a:pt x="39" y="205"/>
                  <a:pt x="40" y="206"/>
                </a:cubicBezTo>
                <a:cubicBezTo>
                  <a:pt x="41" y="207"/>
                  <a:pt x="42" y="208"/>
                  <a:pt x="43" y="209"/>
                </a:cubicBezTo>
                <a:cubicBezTo>
                  <a:pt x="41" y="208"/>
                  <a:pt x="40" y="207"/>
                  <a:pt x="39" y="206"/>
                </a:cubicBezTo>
                <a:cubicBezTo>
                  <a:pt x="38" y="205"/>
                  <a:pt x="36" y="203"/>
                  <a:pt x="35" y="202"/>
                </a:cubicBezTo>
                <a:cubicBezTo>
                  <a:pt x="35" y="201"/>
                  <a:pt x="35" y="201"/>
                  <a:pt x="35" y="201"/>
                </a:cubicBezTo>
                <a:close/>
                <a:moveTo>
                  <a:pt x="37" y="197"/>
                </a:moveTo>
                <a:cubicBezTo>
                  <a:pt x="37" y="197"/>
                  <a:pt x="37" y="197"/>
                  <a:pt x="38" y="197"/>
                </a:cubicBezTo>
                <a:cubicBezTo>
                  <a:pt x="39" y="200"/>
                  <a:pt x="41" y="202"/>
                  <a:pt x="43" y="204"/>
                </a:cubicBezTo>
                <a:cubicBezTo>
                  <a:pt x="42" y="203"/>
                  <a:pt x="40" y="201"/>
                  <a:pt x="39" y="200"/>
                </a:cubicBezTo>
                <a:cubicBezTo>
                  <a:pt x="38" y="199"/>
                  <a:pt x="38" y="198"/>
                  <a:pt x="37" y="197"/>
                </a:cubicBezTo>
                <a:close/>
                <a:moveTo>
                  <a:pt x="25" y="144"/>
                </a:moveTo>
                <a:cubicBezTo>
                  <a:pt x="25" y="142"/>
                  <a:pt x="24" y="140"/>
                  <a:pt x="24" y="138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5" y="140"/>
                  <a:pt x="26" y="143"/>
                  <a:pt x="27" y="145"/>
                </a:cubicBezTo>
                <a:cubicBezTo>
                  <a:pt x="27" y="146"/>
                  <a:pt x="27" y="146"/>
                  <a:pt x="27" y="146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28" y="148"/>
                  <a:pt x="28" y="148"/>
                  <a:pt x="28" y="148"/>
                </a:cubicBezTo>
                <a:cubicBezTo>
                  <a:pt x="28" y="149"/>
                  <a:pt x="28" y="150"/>
                  <a:pt x="28" y="151"/>
                </a:cubicBezTo>
                <a:cubicBezTo>
                  <a:pt x="27" y="149"/>
                  <a:pt x="26" y="146"/>
                  <a:pt x="25" y="144"/>
                </a:cubicBezTo>
                <a:close/>
                <a:moveTo>
                  <a:pt x="28" y="177"/>
                </a:moveTo>
                <a:cubicBezTo>
                  <a:pt x="27" y="176"/>
                  <a:pt x="26" y="174"/>
                  <a:pt x="26" y="173"/>
                </a:cubicBezTo>
                <a:cubicBezTo>
                  <a:pt x="26" y="173"/>
                  <a:pt x="26" y="173"/>
                  <a:pt x="26" y="173"/>
                </a:cubicBezTo>
                <a:cubicBezTo>
                  <a:pt x="26" y="172"/>
                  <a:pt x="26" y="172"/>
                  <a:pt x="26" y="172"/>
                </a:cubicBezTo>
                <a:cubicBezTo>
                  <a:pt x="27" y="173"/>
                  <a:pt x="27" y="175"/>
                  <a:pt x="28" y="177"/>
                </a:cubicBezTo>
                <a:close/>
                <a:moveTo>
                  <a:pt x="25" y="61"/>
                </a:moveTo>
                <a:cubicBezTo>
                  <a:pt x="24" y="61"/>
                  <a:pt x="24" y="61"/>
                  <a:pt x="24" y="61"/>
                </a:cubicBezTo>
                <a:cubicBezTo>
                  <a:pt x="25" y="60"/>
                  <a:pt x="26" y="59"/>
                  <a:pt x="27" y="58"/>
                </a:cubicBezTo>
                <a:cubicBezTo>
                  <a:pt x="27" y="58"/>
                  <a:pt x="27" y="58"/>
                  <a:pt x="27" y="58"/>
                </a:cubicBezTo>
                <a:cubicBezTo>
                  <a:pt x="26" y="59"/>
                  <a:pt x="26" y="60"/>
                  <a:pt x="25" y="61"/>
                </a:cubicBezTo>
                <a:close/>
                <a:moveTo>
                  <a:pt x="27" y="62"/>
                </a:moveTo>
                <a:cubicBezTo>
                  <a:pt x="26" y="63"/>
                  <a:pt x="25" y="64"/>
                  <a:pt x="25" y="66"/>
                </a:cubicBezTo>
                <a:cubicBezTo>
                  <a:pt x="25" y="64"/>
                  <a:pt x="26" y="63"/>
                  <a:pt x="26" y="62"/>
                </a:cubicBezTo>
                <a:cubicBezTo>
                  <a:pt x="27" y="62"/>
                  <a:pt x="27" y="62"/>
                  <a:pt x="27" y="62"/>
                </a:cubicBezTo>
                <a:close/>
                <a:moveTo>
                  <a:pt x="25" y="68"/>
                </a:moveTo>
                <a:cubicBezTo>
                  <a:pt x="26" y="66"/>
                  <a:pt x="27" y="63"/>
                  <a:pt x="29" y="61"/>
                </a:cubicBezTo>
                <a:cubicBezTo>
                  <a:pt x="30" y="61"/>
                  <a:pt x="31" y="60"/>
                  <a:pt x="32" y="59"/>
                </a:cubicBezTo>
                <a:cubicBezTo>
                  <a:pt x="32" y="60"/>
                  <a:pt x="32" y="61"/>
                  <a:pt x="31" y="62"/>
                </a:cubicBezTo>
                <a:cubicBezTo>
                  <a:pt x="30" y="63"/>
                  <a:pt x="29" y="64"/>
                  <a:pt x="28" y="66"/>
                </a:cubicBezTo>
                <a:cubicBezTo>
                  <a:pt x="27" y="66"/>
                  <a:pt x="26" y="67"/>
                  <a:pt x="25" y="68"/>
                </a:cubicBezTo>
                <a:close/>
                <a:moveTo>
                  <a:pt x="25" y="69"/>
                </a:moveTo>
                <a:cubicBezTo>
                  <a:pt x="23" y="71"/>
                  <a:pt x="22" y="73"/>
                  <a:pt x="20" y="75"/>
                </a:cubicBezTo>
                <a:cubicBezTo>
                  <a:pt x="21" y="73"/>
                  <a:pt x="22" y="72"/>
                  <a:pt x="23" y="70"/>
                </a:cubicBezTo>
                <a:cubicBezTo>
                  <a:pt x="24" y="70"/>
                  <a:pt x="24" y="69"/>
                  <a:pt x="25" y="69"/>
                </a:cubicBezTo>
                <a:close/>
                <a:moveTo>
                  <a:pt x="110" y="12"/>
                </a:moveTo>
                <a:cubicBezTo>
                  <a:pt x="110" y="12"/>
                  <a:pt x="109" y="12"/>
                  <a:pt x="109" y="12"/>
                </a:cubicBezTo>
                <a:cubicBezTo>
                  <a:pt x="109" y="11"/>
                  <a:pt x="109" y="11"/>
                  <a:pt x="110" y="11"/>
                </a:cubicBezTo>
                <a:cubicBezTo>
                  <a:pt x="112" y="11"/>
                  <a:pt x="113" y="11"/>
                  <a:pt x="115" y="12"/>
                </a:cubicBezTo>
                <a:cubicBezTo>
                  <a:pt x="112" y="13"/>
                  <a:pt x="110" y="14"/>
                  <a:pt x="107" y="15"/>
                </a:cubicBezTo>
                <a:cubicBezTo>
                  <a:pt x="107" y="15"/>
                  <a:pt x="107" y="15"/>
                  <a:pt x="106" y="15"/>
                </a:cubicBezTo>
                <a:cubicBezTo>
                  <a:pt x="108" y="14"/>
                  <a:pt x="109" y="14"/>
                  <a:pt x="110" y="13"/>
                </a:cubicBezTo>
                <a:cubicBezTo>
                  <a:pt x="111" y="13"/>
                  <a:pt x="111" y="12"/>
                  <a:pt x="110" y="12"/>
                </a:cubicBezTo>
                <a:close/>
                <a:moveTo>
                  <a:pt x="122" y="39"/>
                </a:moveTo>
                <a:cubicBezTo>
                  <a:pt x="126" y="38"/>
                  <a:pt x="129" y="37"/>
                  <a:pt x="133" y="36"/>
                </a:cubicBezTo>
                <a:cubicBezTo>
                  <a:pt x="135" y="36"/>
                  <a:pt x="137" y="36"/>
                  <a:pt x="140" y="36"/>
                </a:cubicBezTo>
                <a:cubicBezTo>
                  <a:pt x="137" y="37"/>
                  <a:pt x="134" y="39"/>
                  <a:pt x="132" y="40"/>
                </a:cubicBezTo>
                <a:cubicBezTo>
                  <a:pt x="127" y="41"/>
                  <a:pt x="122" y="41"/>
                  <a:pt x="117" y="41"/>
                </a:cubicBezTo>
                <a:cubicBezTo>
                  <a:pt x="119" y="39"/>
                  <a:pt x="120" y="38"/>
                  <a:pt x="121" y="36"/>
                </a:cubicBezTo>
                <a:cubicBezTo>
                  <a:pt x="122" y="36"/>
                  <a:pt x="123" y="36"/>
                  <a:pt x="123" y="36"/>
                </a:cubicBezTo>
                <a:cubicBezTo>
                  <a:pt x="123" y="36"/>
                  <a:pt x="122" y="37"/>
                  <a:pt x="122" y="37"/>
                </a:cubicBezTo>
                <a:cubicBezTo>
                  <a:pt x="121" y="38"/>
                  <a:pt x="121" y="39"/>
                  <a:pt x="122" y="39"/>
                </a:cubicBezTo>
                <a:close/>
                <a:moveTo>
                  <a:pt x="125" y="36"/>
                </a:moveTo>
                <a:cubicBezTo>
                  <a:pt x="126" y="36"/>
                  <a:pt x="126" y="36"/>
                  <a:pt x="127" y="36"/>
                </a:cubicBezTo>
                <a:cubicBezTo>
                  <a:pt x="127" y="36"/>
                  <a:pt x="128" y="36"/>
                  <a:pt x="128" y="36"/>
                </a:cubicBezTo>
                <a:cubicBezTo>
                  <a:pt x="127" y="36"/>
                  <a:pt x="126" y="36"/>
                  <a:pt x="125" y="36"/>
                </a:cubicBezTo>
                <a:close/>
                <a:moveTo>
                  <a:pt x="129" y="31"/>
                </a:moveTo>
                <a:cubicBezTo>
                  <a:pt x="129" y="31"/>
                  <a:pt x="129" y="31"/>
                  <a:pt x="130" y="31"/>
                </a:cubicBezTo>
                <a:cubicBezTo>
                  <a:pt x="130" y="31"/>
                  <a:pt x="131" y="31"/>
                  <a:pt x="131" y="31"/>
                </a:cubicBezTo>
                <a:cubicBezTo>
                  <a:pt x="131" y="31"/>
                  <a:pt x="131" y="31"/>
                  <a:pt x="130" y="31"/>
                </a:cubicBezTo>
                <a:cubicBezTo>
                  <a:pt x="130" y="31"/>
                  <a:pt x="130" y="31"/>
                  <a:pt x="129" y="31"/>
                </a:cubicBezTo>
                <a:cubicBezTo>
                  <a:pt x="129" y="31"/>
                  <a:pt x="129" y="31"/>
                  <a:pt x="129" y="31"/>
                </a:cubicBezTo>
                <a:close/>
                <a:moveTo>
                  <a:pt x="128" y="18"/>
                </a:moveTo>
                <a:cubicBezTo>
                  <a:pt x="129" y="17"/>
                  <a:pt x="130" y="17"/>
                  <a:pt x="131" y="16"/>
                </a:cubicBezTo>
                <a:cubicBezTo>
                  <a:pt x="131" y="16"/>
                  <a:pt x="132" y="16"/>
                  <a:pt x="133" y="17"/>
                </a:cubicBezTo>
                <a:cubicBezTo>
                  <a:pt x="132" y="17"/>
                  <a:pt x="131" y="18"/>
                  <a:pt x="130" y="18"/>
                </a:cubicBezTo>
                <a:cubicBezTo>
                  <a:pt x="129" y="18"/>
                  <a:pt x="128" y="18"/>
                  <a:pt x="128" y="18"/>
                </a:cubicBezTo>
                <a:close/>
                <a:moveTo>
                  <a:pt x="129" y="22"/>
                </a:moveTo>
                <a:cubicBezTo>
                  <a:pt x="129" y="22"/>
                  <a:pt x="128" y="23"/>
                  <a:pt x="128" y="23"/>
                </a:cubicBezTo>
                <a:cubicBezTo>
                  <a:pt x="127" y="23"/>
                  <a:pt x="127" y="23"/>
                  <a:pt x="127" y="23"/>
                </a:cubicBezTo>
                <a:cubicBezTo>
                  <a:pt x="127" y="23"/>
                  <a:pt x="128" y="22"/>
                  <a:pt x="129" y="22"/>
                </a:cubicBezTo>
                <a:cubicBezTo>
                  <a:pt x="129" y="22"/>
                  <a:pt x="129" y="22"/>
                  <a:pt x="129" y="22"/>
                </a:cubicBezTo>
                <a:close/>
                <a:moveTo>
                  <a:pt x="132" y="22"/>
                </a:moveTo>
                <a:cubicBezTo>
                  <a:pt x="132" y="22"/>
                  <a:pt x="133" y="22"/>
                  <a:pt x="133" y="22"/>
                </a:cubicBezTo>
                <a:cubicBezTo>
                  <a:pt x="135" y="23"/>
                  <a:pt x="137" y="24"/>
                  <a:pt x="140" y="24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38" y="24"/>
                  <a:pt x="137" y="24"/>
                  <a:pt x="136" y="24"/>
                </a:cubicBezTo>
                <a:cubicBezTo>
                  <a:pt x="134" y="24"/>
                  <a:pt x="132" y="24"/>
                  <a:pt x="130" y="23"/>
                </a:cubicBezTo>
                <a:cubicBezTo>
                  <a:pt x="131" y="23"/>
                  <a:pt x="131" y="23"/>
                  <a:pt x="132" y="22"/>
                </a:cubicBezTo>
                <a:close/>
                <a:moveTo>
                  <a:pt x="163" y="18"/>
                </a:moveTo>
                <a:cubicBezTo>
                  <a:pt x="163" y="17"/>
                  <a:pt x="162" y="17"/>
                  <a:pt x="162" y="17"/>
                </a:cubicBezTo>
                <a:cubicBezTo>
                  <a:pt x="164" y="17"/>
                  <a:pt x="165" y="18"/>
                  <a:pt x="167" y="19"/>
                </a:cubicBezTo>
                <a:cubicBezTo>
                  <a:pt x="167" y="19"/>
                  <a:pt x="168" y="20"/>
                  <a:pt x="168" y="20"/>
                </a:cubicBezTo>
                <a:cubicBezTo>
                  <a:pt x="167" y="19"/>
                  <a:pt x="165" y="18"/>
                  <a:pt x="163" y="18"/>
                </a:cubicBezTo>
                <a:close/>
                <a:moveTo>
                  <a:pt x="178" y="27"/>
                </a:moveTo>
                <a:cubicBezTo>
                  <a:pt x="174" y="25"/>
                  <a:pt x="170" y="23"/>
                  <a:pt x="165" y="21"/>
                </a:cubicBezTo>
                <a:cubicBezTo>
                  <a:pt x="165" y="21"/>
                  <a:pt x="166" y="21"/>
                  <a:pt x="166" y="20"/>
                </a:cubicBezTo>
                <a:cubicBezTo>
                  <a:pt x="170" y="22"/>
                  <a:pt x="174" y="24"/>
                  <a:pt x="178" y="27"/>
                </a:cubicBezTo>
                <a:close/>
                <a:moveTo>
                  <a:pt x="164" y="22"/>
                </a:moveTo>
                <a:cubicBezTo>
                  <a:pt x="164" y="22"/>
                  <a:pt x="164" y="22"/>
                  <a:pt x="164" y="23"/>
                </a:cubicBezTo>
                <a:cubicBezTo>
                  <a:pt x="164" y="23"/>
                  <a:pt x="164" y="23"/>
                  <a:pt x="164" y="23"/>
                </a:cubicBezTo>
                <a:cubicBezTo>
                  <a:pt x="163" y="23"/>
                  <a:pt x="161" y="24"/>
                  <a:pt x="160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0" y="24"/>
                  <a:pt x="160" y="23"/>
                  <a:pt x="159" y="23"/>
                </a:cubicBezTo>
                <a:cubicBezTo>
                  <a:pt x="158" y="23"/>
                  <a:pt x="158" y="23"/>
                  <a:pt x="157" y="24"/>
                </a:cubicBezTo>
                <a:cubicBezTo>
                  <a:pt x="155" y="23"/>
                  <a:pt x="154" y="23"/>
                  <a:pt x="152" y="22"/>
                </a:cubicBezTo>
                <a:cubicBezTo>
                  <a:pt x="152" y="22"/>
                  <a:pt x="151" y="22"/>
                  <a:pt x="150" y="21"/>
                </a:cubicBezTo>
                <a:cubicBezTo>
                  <a:pt x="152" y="20"/>
                  <a:pt x="153" y="20"/>
                  <a:pt x="155" y="19"/>
                </a:cubicBezTo>
                <a:cubicBezTo>
                  <a:pt x="158" y="20"/>
                  <a:pt x="161" y="21"/>
                  <a:pt x="164" y="22"/>
                </a:cubicBezTo>
                <a:close/>
                <a:moveTo>
                  <a:pt x="193" y="49"/>
                </a:moveTo>
                <a:cubicBezTo>
                  <a:pt x="193" y="49"/>
                  <a:pt x="194" y="49"/>
                  <a:pt x="194" y="49"/>
                </a:cubicBezTo>
                <a:cubicBezTo>
                  <a:pt x="195" y="51"/>
                  <a:pt x="196" y="52"/>
                  <a:pt x="198" y="54"/>
                </a:cubicBezTo>
                <a:cubicBezTo>
                  <a:pt x="195" y="52"/>
                  <a:pt x="193" y="51"/>
                  <a:pt x="191" y="49"/>
                </a:cubicBezTo>
                <a:cubicBezTo>
                  <a:pt x="192" y="49"/>
                  <a:pt x="192" y="49"/>
                  <a:pt x="193" y="49"/>
                </a:cubicBezTo>
                <a:close/>
                <a:moveTo>
                  <a:pt x="192" y="43"/>
                </a:moveTo>
                <a:cubicBezTo>
                  <a:pt x="192" y="43"/>
                  <a:pt x="193" y="43"/>
                  <a:pt x="193" y="42"/>
                </a:cubicBezTo>
                <a:cubicBezTo>
                  <a:pt x="193" y="43"/>
                  <a:pt x="194" y="44"/>
                  <a:pt x="195" y="45"/>
                </a:cubicBezTo>
                <a:cubicBezTo>
                  <a:pt x="194" y="44"/>
                  <a:pt x="193" y="43"/>
                  <a:pt x="192" y="43"/>
                </a:cubicBezTo>
                <a:close/>
                <a:moveTo>
                  <a:pt x="229" y="141"/>
                </a:moveTo>
                <a:cubicBezTo>
                  <a:pt x="230" y="132"/>
                  <a:pt x="230" y="122"/>
                  <a:pt x="230" y="113"/>
                </a:cubicBezTo>
                <a:cubicBezTo>
                  <a:pt x="231" y="113"/>
                  <a:pt x="231" y="113"/>
                  <a:pt x="231" y="113"/>
                </a:cubicBezTo>
                <a:cubicBezTo>
                  <a:pt x="231" y="122"/>
                  <a:pt x="231" y="132"/>
                  <a:pt x="229" y="141"/>
                </a:cubicBezTo>
                <a:close/>
                <a:moveTo>
                  <a:pt x="231" y="101"/>
                </a:moveTo>
                <a:cubicBezTo>
                  <a:pt x="231" y="102"/>
                  <a:pt x="231" y="103"/>
                  <a:pt x="232" y="103"/>
                </a:cubicBezTo>
                <a:cubicBezTo>
                  <a:pt x="232" y="103"/>
                  <a:pt x="231" y="104"/>
                  <a:pt x="231" y="104"/>
                </a:cubicBezTo>
                <a:cubicBezTo>
                  <a:pt x="231" y="103"/>
                  <a:pt x="231" y="102"/>
                  <a:pt x="231" y="101"/>
                </a:cubicBezTo>
                <a:close/>
                <a:moveTo>
                  <a:pt x="229" y="97"/>
                </a:moveTo>
                <a:cubicBezTo>
                  <a:pt x="229" y="98"/>
                  <a:pt x="229" y="99"/>
                  <a:pt x="230" y="99"/>
                </a:cubicBezTo>
                <a:cubicBezTo>
                  <a:pt x="230" y="99"/>
                  <a:pt x="229" y="99"/>
                  <a:pt x="229" y="99"/>
                </a:cubicBezTo>
                <a:cubicBezTo>
                  <a:pt x="229" y="99"/>
                  <a:pt x="229" y="100"/>
                  <a:pt x="228" y="100"/>
                </a:cubicBezTo>
                <a:cubicBezTo>
                  <a:pt x="228" y="99"/>
                  <a:pt x="228" y="99"/>
                  <a:pt x="228" y="98"/>
                </a:cubicBezTo>
                <a:cubicBezTo>
                  <a:pt x="228" y="98"/>
                  <a:pt x="228" y="98"/>
                  <a:pt x="229" y="97"/>
                </a:cubicBezTo>
                <a:close/>
                <a:moveTo>
                  <a:pt x="227" y="96"/>
                </a:moveTo>
                <a:cubicBezTo>
                  <a:pt x="227" y="95"/>
                  <a:pt x="226" y="94"/>
                  <a:pt x="226" y="92"/>
                </a:cubicBezTo>
                <a:cubicBezTo>
                  <a:pt x="226" y="92"/>
                  <a:pt x="226" y="92"/>
                  <a:pt x="226" y="92"/>
                </a:cubicBezTo>
                <a:cubicBezTo>
                  <a:pt x="226" y="94"/>
                  <a:pt x="227" y="95"/>
                  <a:pt x="228" y="96"/>
                </a:cubicBezTo>
                <a:cubicBezTo>
                  <a:pt x="228" y="96"/>
                  <a:pt x="227" y="96"/>
                  <a:pt x="227" y="96"/>
                </a:cubicBezTo>
                <a:close/>
                <a:moveTo>
                  <a:pt x="227" y="92"/>
                </a:moveTo>
                <a:cubicBezTo>
                  <a:pt x="228" y="91"/>
                  <a:pt x="228" y="91"/>
                  <a:pt x="228" y="91"/>
                </a:cubicBezTo>
                <a:cubicBezTo>
                  <a:pt x="229" y="93"/>
                  <a:pt x="229" y="94"/>
                  <a:pt x="230" y="96"/>
                </a:cubicBezTo>
                <a:cubicBezTo>
                  <a:pt x="229" y="95"/>
                  <a:pt x="228" y="93"/>
                  <a:pt x="227" y="92"/>
                </a:cubicBezTo>
                <a:close/>
                <a:moveTo>
                  <a:pt x="228" y="89"/>
                </a:moveTo>
                <a:cubicBezTo>
                  <a:pt x="227" y="89"/>
                  <a:pt x="227" y="90"/>
                  <a:pt x="226" y="90"/>
                </a:cubicBezTo>
                <a:cubicBezTo>
                  <a:pt x="225" y="89"/>
                  <a:pt x="225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5" y="85"/>
                  <a:pt x="226" y="85"/>
                  <a:pt x="227" y="84"/>
                </a:cubicBezTo>
                <a:cubicBezTo>
                  <a:pt x="227" y="86"/>
                  <a:pt x="228" y="87"/>
                  <a:pt x="228" y="89"/>
                </a:cubicBezTo>
                <a:cubicBezTo>
                  <a:pt x="228" y="89"/>
                  <a:pt x="228" y="89"/>
                  <a:pt x="228" y="89"/>
                </a:cubicBezTo>
                <a:close/>
                <a:moveTo>
                  <a:pt x="225" y="97"/>
                </a:moveTo>
                <a:cubicBezTo>
                  <a:pt x="225" y="97"/>
                  <a:pt x="225" y="97"/>
                  <a:pt x="225" y="97"/>
                </a:cubicBezTo>
                <a:cubicBezTo>
                  <a:pt x="225" y="96"/>
                  <a:pt x="224" y="95"/>
                  <a:pt x="224" y="94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25" y="95"/>
                  <a:pt x="225" y="96"/>
                  <a:pt x="225" y="97"/>
                </a:cubicBezTo>
                <a:close/>
                <a:moveTo>
                  <a:pt x="142" y="227"/>
                </a:moveTo>
                <a:cubicBezTo>
                  <a:pt x="143" y="226"/>
                  <a:pt x="144" y="225"/>
                  <a:pt x="145" y="225"/>
                </a:cubicBezTo>
                <a:cubicBezTo>
                  <a:pt x="144" y="225"/>
                  <a:pt x="144" y="226"/>
                  <a:pt x="143" y="227"/>
                </a:cubicBezTo>
                <a:cubicBezTo>
                  <a:pt x="143" y="227"/>
                  <a:pt x="142" y="227"/>
                  <a:pt x="142" y="227"/>
                </a:cubicBezTo>
                <a:close/>
                <a:moveTo>
                  <a:pt x="143" y="227"/>
                </a:moveTo>
                <a:cubicBezTo>
                  <a:pt x="142" y="227"/>
                  <a:pt x="142" y="227"/>
                  <a:pt x="142" y="227"/>
                </a:cubicBezTo>
                <a:cubicBezTo>
                  <a:pt x="142" y="227"/>
                  <a:pt x="142" y="228"/>
                  <a:pt x="142" y="228"/>
                </a:cubicBezTo>
                <a:cubicBezTo>
                  <a:pt x="142" y="228"/>
                  <a:pt x="141" y="228"/>
                  <a:pt x="141" y="228"/>
                </a:cubicBezTo>
                <a:cubicBezTo>
                  <a:pt x="141" y="228"/>
                  <a:pt x="141" y="228"/>
                  <a:pt x="141" y="227"/>
                </a:cubicBezTo>
                <a:cubicBezTo>
                  <a:pt x="141" y="227"/>
                  <a:pt x="141" y="227"/>
                  <a:pt x="141" y="227"/>
                </a:cubicBezTo>
                <a:cubicBezTo>
                  <a:pt x="142" y="227"/>
                  <a:pt x="142" y="227"/>
                  <a:pt x="143" y="227"/>
                </a:cubicBezTo>
                <a:close/>
                <a:moveTo>
                  <a:pt x="130" y="228"/>
                </a:moveTo>
                <a:cubicBezTo>
                  <a:pt x="130" y="227"/>
                  <a:pt x="130" y="227"/>
                  <a:pt x="130" y="226"/>
                </a:cubicBezTo>
                <a:cubicBezTo>
                  <a:pt x="130" y="226"/>
                  <a:pt x="130" y="225"/>
                  <a:pt x="131" y="225"/>
                </a:cubicBezTo>
                <a:cubicBezTo>
                  <a:pt x="139" y="218"/>
                  <a:pt x="146" y="211"/>
                  <a:pt x="154" y="203"/>
                </a:cubicBezTo>
                <a:cubicBezTo>
                  <a:pt x="159" y="200"/>
                  <a:pt x="163" y="196"/>
                  <a:pt x="168" y="192"/>
                </a:cubicBezTo>
                <a:cubicBezTo>
                  <a:pt x="168" y="192"/>
                  <a:pt x="169" y="192"/>
                  <a:pt x="169" y="192"/>
                </a:cubicBezTo>
                <a:cubicBezTo>
                  <a:pt x="169" y="191"/>
                  <a:pt x="169" y="191"/>
                  <a:pt x="170" y="191"/>
                </a:cubicBezTo>
                <a:cubicBezTo>
                  <a:pt x="171" y="190"/>
                  <a:pt x="172" y="189"/>
                  <a:pt x="173" y="188"/>
                </a:cubicBezTo>
                <a:cubicBezTo>
                  <a:pt x="167" y="194"/>
                  <a:pt x="161" y="200"/>
                  <a:pt x="155" y="206"/>
                </a:cubicBezTo>
                <a:cubicBezTo>
                  <a:pt x="151" y="209"/>
                  <a:pt x="146" y="213"/>
                  <a:pt x="143" y="217"/>
                </a:cubicBezTo>
                <a:cubicBezTo>
                  <a:pt x="142" y="218"/>
                  <a:pt x="142" y="218"/>
                  <a:pt x="143" y="219"/>
                </a:cubicBezTo>
                <a:cubicBezTo>
                  <a:pt x="140" y="221"/>
                  <a:pt x="138" y="223"/>
                  <a:pt x="136" y="225"/>
                </a:cubicBezTo>
                <a:cubicBezTo>
                  <a:pt x="134" y="226"/>
                  <a:pt x="132" y="227"/>
                  <a:pt x="130" y="228"/>
                </a:cubicBezTo>
                <a:close/>
                <a:moveTo>
                  <a:pt x="138" y="227"/>
                </a:moveTo>
                <a:cubicBezTo>
                  <a:pt x="138" y="227"/>
                  <a:pt x="138" y="228"/>
                  <a:pt x="137" y="228"/>
                </a:cubicBezTo>
                <a:cubicBezTo>
                  <a:pt x="137" y="228"/>
                  <a:pt x="136" y="228"/>
                  <a:pt x="135" y="228"/>
                </a:cubicBezTo>
                <a:cubicBezTo>
                  <a:pt x="135" y="228"/>
                  <a:pt x="136" y="228"/>
                  <a:pt x="136" y="228"/>
                </a:cubicBezTo>
                <a:cubicBezTo>
                  <a:pt x="137" y="227"/>
                  <a:pt x="137" y="227"/>
                  <a:pt x="138" y="227"/>
                </a:cubicBezTo>
                <a:close/>
                <a:moveTo>
                  <a:pt x="121" y="226"/>
                </a:moveTo>
                <a:cubicBezTo>
                  <a:pt x="121" y="226"/>
                  <a:pt x="121" y="226"/>
                  <a:pt x="121" y="226"/>
                </a:cubicBezTo>
                <a:cubicBezTo>
                  <a:pt x="121" y="225"/>
                  <a:pt x="122" y="224"/>
                  <a:pt x="123" y="223"/>
                </a:cubicBezTo>
                <a:cubicBezTo>
                  <a:pt x="123" y="224"/>
                  <a:pt x="123" y="224"/>
                  <a:pt x="124" y="224"/>
                </a:cubicBezTo>
                <a:cubicBezTo>
                  <a:pt x="123" y="225"/>
                  <a:pt x="122" y="225"/>
                  <a:pt x="121" y="226"/>
                </a:cubicBezTo>
                <a:close/>
                <a:moveTo>
                  <a:pt x="124" y="228"/>
                </a:move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2" y="228"/>
                </a:cubicBez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4" y="228"/>
                </a:cubicBezTo>
                <a:close/>
                <a:moveTo>
                  <a:pt x="115" y="215"/>
                </a:moveTo>
                <a:cubicBezTo>
                  <a:pt x="115" y="215"/>
                  <a:pt x="114" y="215"/>
                  <a:pt x="114" y="215"/>
                </a:cubicBezTo>
                <a:cubicBezTo>
                  <a:pt x="115" y="214"/>
                  <a:pt x="116" y="213"/>
                  <a:pt x="117" y="212"/>
                </a:cubicBezTo>
                <a:cubicBezTo>
                  <a:pt x="118" y="213"/>
                  <a:pt x="118" y="213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8" y="215"/>
                  <a:pt x="116" y="215"/>
                  <a:pt x="115" y="215"/>
                </a:cubicBezTo>
                <a:close/>
                <a:moveTo>
                  <a:pt x="118" y="223"/>
                </a:moveTo>
                <a:cubicBezTo>
                  <a:pt x="117" y="223"/>
                  <a:pt x="117" y="223"/>
                  <a:pt x="116" y="224"/>
                </a:cubicBezTo>
                <a:cubicBezTo>
                  <a:pt x="116" y="223"/>
                  <a:pt x="116" y="223"/>
                  <a:pt x="115" y="223"/>
                </a:cubicBezTo>
                <a:cubicBezTo>
                  <a:pt x="116" y="223"/>
                  <a:pt x="117" y="222"/>
                  <a:pt x="117" y="222"/>
                </a:cubicBezTo>
                <a:cubicBezTo>
                  <a:pt x="117" y="222"/>
                  <a:pt x="118" y="222"/>
                  <a:pt x="118" y="223"/>
                </a:cubicBezTo>
                <a:close/>
                <a:moveTo>
                  <a:pt x="110" y="219"/>
                </a:moveTo>
                <a:cubicBezTo>
                  <a:pt x="110" y="219"/>
                  <a:pt x="111" y="219"/>
                  <a:pt x="111" y="219"/>
                </a:cubicBezTo>
                <a:cubicBezTo>
                  <a:pt x="111" y="219"/>
                  <a:pt x="111" y="218"/>
                  <a:pt x="112" y="218"/>
                </a:cubicBezTo>
                <a:cubicBezTo>
                  <a:pt x="112" y="219"/>
                  <a:pt x="113" y="219"/>
                  <a:pt x="113" y="219"/>
                </a:cubicBezTo>
                <a:cubicBezTo>
                  <a:pt x="113" y="220"/>
                  <a:pt x="113" y="220"/>
                  <a:pt x="112" y="221"/>
                </a:cubicBezTo>
                <a:cubicBezTo>
                  <a:pt x="112" y="220"/>
                  <a:pt x="111" y="220"/>
                  <a:pt x="110" y="219"/>
                </a:cubicBezTo>
                <a:close/>
                <a:moveTo>
                  <a:pt x="114" y="230"/>
                </a:moveTo>
                <a:cubicBezTo>
                  <a:pt x="113" y="230"/>
                  <a:pt x="113" y="230"/>
                  <a:pt x="112" y="230"/>
                </a:cubicBezTo>
                <a:cubicBezTo>
                  <a:pt x="112" y="230"/>
                  <a:pt x="111" y="229"/>
                  <a:pt x="110" y="229"/>
                </a:cubicBezTo>
                <a:cubicBezTo>
                  <a:pt x="111" y="229"/>
                  <a:pt x="111" y="229"/>
                  <a:pt x="111" y="228"/>
                </a:cubicBezTo>
                <a:cubicBezTo>
                  <a:pt x="112" y="229"/>
                  <a:pt x="113" y="229"/>
                  <a:pt x="114" y="230"/>
                </a:cubicBezTo>
                <a:close/>
                <a:moveTo>
                  <a:pt x="82" y="198"/>
                </a:moveTo>
                <a:cubicBezTo>
                  <a:pt x="82" y="198"/>
                  <a:pt x="82" y="197"/>
                  <a:pt x="83" y="197"/>
                </a:cubicBezTo>
                <a:cubicBezTo>
                  <a:pt x="83" y="197"/>
                  <a:pt x="83" y="197"/>
                  <a:pt x="83" y="197"/>
                </a:cubicBezTo>
                <a:cubicBezTo>
                  <a:pt x="83" y="198"/>
                  <a:pt x="82" y="198"/>
                  <a:pt x="82" y="199"/>
                </a:cubicBezTo>
                <a:lnTo>
                  <a:pt x="82" y="198"/>
                </a:lnTo>
                <a:close/>
                <a:moveTo>
                  <a:pt x="82" y="203"/>
                </a:moveTo>
                <a:cubicBezTo>
                  <a:pt x="82" y="203"/>
                  <a:pt x="81" y="203"/>
                  <a:pt x="81" y="203"/>
                </a:cubicBezTo>
                <a:cubicBezTo>
                  <a:pt x="81" y="203"/>
                  <a:pt x="81" y="203"/>
                  <a:pt x="80" y="203"/>
                </a:cubicBezTo>
                <a:cubicBezTo>
                  <a:pt x="80" y="202"/>
                  <a:pt x="81" y="202"/>
                  <a:pt x="81" y="202"/>
                </a:cubicBezTo>
                <a:cubicBezTo>
                  <a:pt x="81" y="202"/>
                  <a:pt x="81" y="202"/>
                  <a:pt x="81" y="202"/>
                </a:cubicBezTo>
                <a:cubicBezTo>
                  <a:pt x="81" y="202"/>
                  <a:pt x="81" y="203"/>
                  <a:pt x="82" y="203"/>
                </a:cubicBezTo>
                <a:close/>
                <a:moveTo>
                  <a:pt x="69" y="210"/>
                </a:moveTo>
                <a:cubicBezTo>
                  <a:pt x="68" y="209"/>
                  <a:pt x="67" y="208"/>
                  <a:pt x="66" y="207"/>
                </a:cubicBezTo>
                <a:cubicBezTo>
                  <a:pt x="66" y="207"/>
                  <a:pt x="66" y="207"/>
                  <a:pt x="66" y="207"/>
                </a:cubicBezTo>
                <a:cubicBezTo>
                  <a:pt x="68" y="209"/>
                  <a:pt x="70" y="210"/>
                  <a:pt x="71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0" y="212"/>
                  <a:pt x="70" y="212"/>
                  <a:pt x="69" y="212"/>
                </a:cubicBezTo>
                <a:cubicBezTo>
                  <a:pt x="69" y="212"/>
                  <a:pt x="69" y="211"/>
                  <a:pt x="69" y="211"/>
                </a:cubicBezTo>
                <a:cubicBezTo>
                  <a:pt x="69" y="211"/>
                  <a:pt x="69" y="210"/>
                  <a:pt x="69" y="210"/>
                </a:cubicBezTo>
                <a:close/>
                <a:moveTo>
                  <a:pt x="59" y="213"/>
                </a:moveTo>
                <a:cubicBezTo>
                  <a:pt x="59" y="213"/>
                  <a:pt x="58" y="212"/>
                  <a:pt x="57" y="211"/>
                </a:cubicBezTo>
                <a:cubicBezTo>
                  <a:pt x="60" y="213"/>
                  <a:pt x="62" y="215"/>
                  <a:pt x="65" y="216"/>
                </a:cubicBezTo>
                <a:cubicBezTo>
                  <a:pt x="63" y="215"/>
                  <a:pt x="61" y="214"/>
                  <a:pt x="59" y="213"/>
                </a:cubicBezTo>
                <a:close/>
                <a:moveTo>
                  <a:pt x="60" y="216"/>
                </a:moveTo>
                <a:cubicBezTo>
                  <a:pt x="58" y="215"/>
                  <a:pt x="55" y="213"/>
                  <a:pt x="53" y="212"/>
                </a:cubicBezTo>
                <a:cubicBezTo>
                  <a:pt x="55" y="213"/>
                  <a:pt x="57" y="214"/>
                  <a:pt x="59" y="215"/>
                </a:cubicBezTo>
                <a:cubicBezTo>
                  <a:pt x="59" y="215"/>
                  <a:pt x="60" y="216"/>
                  <a:pt x="60" y="216"/>
                </a:cubicBezTo>
                <a:close/>
                <a:moveTo>
                  <a:pt x="55" y="204"/>
                </a:moveTo>
                <a:cubicBezTo>
                  <a:pt x="55" y="204"/>
                  <a:pt x="56" y="205"/>
                  <a:pt x="56" y="205"/>
                </a:cubicBezTo>
                <a:cubicBezTo>
                  <a:pt x="57" y="206"/>
                  <a:pt x="57" y="206"/>
                  <a:pt x="57" y="206"/>
                </a:cubicBezTo>
                <a:cubicBezTo>
                  <a:pt x="58" y="207"/>
                  <a:pt x="59" y="208"/>
                  <a:pt x="60" y="209"/>
                </a:cubicBezTo>
                <a:cubicBezTo>
                  <a:pt x="59" y="209"/>
                  <a:pt x="59" y="208"/>
                  <a:pt x="59" y="208"/>
                </a:cubicBezTo>
                <a:cubicBezTo>
                  <a:pt x="58" y="208"/>
                  <a:pt x="58" y="209"/>
                  <a:pt x="58" y="209"/>
                </a:cubicBezTo>
                <a:cubicBezTo>
                  <a:pt x="57" y="208"/>
                  <a:pt x="56" y="208"/>
                  <a:pt x="55" y="207"/>
                </a:cubicBezTo>
                <a:cubicBezTo>
                  <a:pt x="55" y="207"/>
                  <a:pt x="55" y="206"/>
                  <a:pt x="55" y="206"/>
                </a:cubicBezTo>
                <a:cubicBezTo>
                  <a:pt x="55" y="205"/>
                  <a:pt x="55" y="204"/>
                  <a:pt x="55" y="204"/>
                </a:cubicBezTo>
                <a:close/>
                <a:moveTo>
                  <a:pt x="29" y="138"/>
                </a:moveTo>
                <a:cubicBezTo>
                  <a:pt x="29" y="137"/>
                  <a:pt x="30" y="137"/>
                  <a:pt x="30" y="136"/>
                </a:cubicBezTo>
                <a:cubicBezTo>
                  <a:pt x="30" y="136"/>
                  <a:pt x="30" y="137"/>
                  <a:pt x="30" y="137"/>
                </a:cubicBezTo>
                <a:cubicBezTo>
                  <a:pt x="30" y="138"/>
                  <a:pt x="29" y="140"/>
                  <a:pt x="29" y="141"/>
                </a:cubicBezTo>
                <a:cubicBezTo>
                  <a:pt x="29" y="140"/>
                  <a:pt x="29" y="139"/>
                  <a:pt x="29" y="138"/>
                </a:cubicBezTo>
                <a:close/>
                <a:moveTo>
                  <a:pt x="28" y="136"/>
                </a:moveTo>
                <a:cubicBezTo>
                  <a:pt x="28" y="136"/>
                  <a:pt x="28" y="136"/>
                  <a:pt x="28" y="136"/>
                </a:cubicBezTo>
                <a:cubicBezTo>
                  <a:pt x="27" y="129"/>
                  <a:pt x="25" y="122"/>
                  <a:pt x="24" y="115"/>
                </a:cubicBezTo>
                <a:cubicBezTo>
                  <a:pt x="25" y="121"/>
                  <a:pt x="27" y="126"/>
                  <a:pt x="29" y="131"/>
                </a:cubicBezTo>
                <a:cubicBezTo>
                  <a:pt x="29" y="133"/>
                  <a:pt x="28" y="134"/>
                  <a:pt x="28" y="136"/>
                </a:cubicBezTo>
                <a:close/>
                <a:moveTo>
                  <a:pt x="28" y="108"/>
                </a:moveTo>
                <a:cubicBezTo>
                  <a:pt x="27" y="106"/>
                  <a:pt x="27" y="104"/>
                  <a:pt x="26" y="102"/>
                </a:cubicBezTo>
                <a:cubicBezTo>
                  <a:pt x="27" y="102"/>
                  <a:pt x="28" y="101"/>
                  <a:pt x="28" y="101"/>
                </a:cubicBezTo>
                <a:cubicBezTo>
                  <a:pt x="30" y="104"/>
                  <a:pt x="31" y="108"/>
                  <a:pt x="32" y="111"/>
                </a:cubicBezTo>
                <a:cubicBezTo>
                  <a:pt x="32" y="113"/>
                  <a:pt x="31" y="115"/>
                  <a:pt x="31" y="117"/>
                </a:cubicBezTo>
                <a:cubicBezTo>
                  <a:pt x="30" y="114"/>
                  <a:pt x="29" y="111"/>
                  <a:pt x="28" y="108"/>
                </a:cubicBezTo>
                <a:close/>
                <a:moveTo>
                  <a:pt x="25" y="87"/>
                </a:moveTo>
                <a:cubicBezTo>
                  <a:pt x="25" y="87"/>
                  <a:pt x="25" y="87"/>
                  <a:pt x="24" y="87"/>
                </a:cubicBezTo>
                <a:cubicBezTo>
                  <a:pt x="24" y="86"/>
                  <a:pt x="24" y="86"/>
                  <a:pt x="24" y="86"/>
                </a:cubicBezTo>
                <a:cubicBezTo>
                  <a:pt x="25" y="85"/>
                  <a:pt x="25" y="85"/>
                  <a:pt x="26" y="84"/>
                </a:cubicBezTo>
                <a:cubicBezTo>
                  <a:pt x="26" y="84"/>
                  <a:pt x="26" y="84"/>
                  <a:pt x="27" y="84"/>
                </a:cubicBezTo>
                <a:cubicBezTo>
                  <a:pt x="26" y="85"/>
                  <a:pt x="25" y="86"/>
                  <a:pt x="25" y="87"/>
                </a:cubicBezTo>
                <a:close/>
                <a:moveTo>
                  <a:pt x="28" y="86"/>
                </a:moveTo>
                <a:cubicBezTo>
                  <a:pt x="27" y="87"/>
                  <a:pt x="26" y="88"/>
                  <a:pt x="26" y="89"/>
                </a:cubicBezTo>
                <a:cubicBezTo>
                  <a:pt x="25" y="89"/>
                  <a:pt x="25" y="89"/>
                  <a:pt x="25" y="88"/>
                </a:cubicBezTo>
                <a:cubicBezTo>
                  <a:pt x="25" y="88"/>
                  <a:pt x="26" y="88"/>
                  <a:pt x="26" y="88"/>
                </a:cubicBezTo>
                <a:cubicBezTo>
                  <a:pt x="27" y="87"/>
                  <a:pt x="27" y="87"/>
                  <a:pt x="28" y="86"/>
                </a:cubicBezTo>
                <a:close/>
                <a:moveTo>
                  <a:pt x="26" y="94"/>
                </a:moveTo>
                <a:cubicBezTo>
                  <a:pt x="26" y="95"/>
                  <a:pt x="26" y="95"/>
                  <a:pt x="26" y="95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6" y="97"/>
                  <a:pt x="25" y="98"/>
                </a:cubicBezTo>
                <a:cubicBezTo>
                  <a:pt x="25" y="97"/>
                  <a:pt x="25" y="96"/>
                  <a:pt x="25" y="95"/>
                </a:cubicBezTo>
                <a:cubicBezTo>
                  <a:pt x="25" y="95"/>
                  <a:pt x="26" y="95"/>
                  <a:pt x="26" y="94"/>
                </a:cubicBezTo>
                <a:close/>
                <a:moveTo>
                  <a:pt x="27" y="97"/>
                </a:moveTo>
                <a:cubicBezTo>
                  <a:pt x="27" y="98"/>
                  <a:pt x="28" y="99"/>
                  <a:pt x="28" y="99"/>
                </a:cubicBezTo>
                <a:cubicBezTo>
                  <a:pt x="27" y="100"/>
                  <a:pt x="27" y="100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6" y="99"/>
                  <a:pt x="27" y="98"/>
                  <a:pt x="27" y="97"/>
                </a:cubicBezTo>
                <a:close/>
                <a:moveTo>
                  <a:pt x="113" y="25"/>
                </a:moveTo>
                <a:cubicBezTo>
                  <a:pt x="113" y="25"/>
                  <a:pt x="113" y="25"/>
                  <a:pt x="112" y="25"/>
                </a:cubicBezTo>
                <a:cubicBezTo>
                  <a:pt x="112" y="25"/>
                  <a:pt x="111" y="25"/>
                  <a:pt x="111" y="25"/>
                </a:cubicBezTo>
                <a:cubicBezTo>
                  <a:pt x="111" y="25"/>
                  <a:pt x="112" y="25"/>
                  <a:pt x="112" y="24"/>
                </a:cubicBezTo>
                <a:cubicBezTo>
                  <a:pt x="113" y="24"/>
                  <a:pt x="113" y="24"/>
                  <a:pt x="113" y="25"/>
                </a:cubicBezTo>
                <a:close/>
                <a:moveTo>
                  <a:pt x="113" y="21"/>
                </a:moveTo>
                <a:cubicBezTo>
                  <a:pt x="113" y="21"/>
                  <a:pt x="114" y="21"/>
                  <a:pt x="114" y="21"/>
                </a:cubicBezTo>
                <a:cubicBezTo>
                  <a:pt x="114" y="21"/>
                  <a:pt x="115" y="21"/>
                  <a:pt x="116" y="21"/>
                </a:cubicBezTo>
                <a:cubicBezTo>
                  <a:pt x="116" y="21"/>
                  <a:pt x="115" y="21"/>
                  <a:pt x="115" y="21"/>
                </a:cubicBezTo>
                <a:cubicBezTo>
                  <a:pt x="114" y="21"/>
                  <a:pt x="114" y="21"/>
                  <a:pt x="113" y="21"/>
                </a:cubicBezTo>
                <a:close/>
                <a:moveTo>
                  <a:pt x="112" y="19"/>
                </a:moveTo>
                <a:cubicBezTo>
                  <a:pt x="111" y="19"/>
                  <a:pt x="110" y="19"/>
                  <a:pt x="110" y="19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11" y="19"/>
                  <a:pt x="112" y="19"/>
                  <a:pt x="112" y="19"/>
                </a:cubicBezTo>
                <a:cubicBezTo>
                  <a:pt x="112" y="19"/>
                  <a:pt x="112" y="19"/>
                  <a:pt x="112" y="19"/>
                </a:cubicBezTo>
                <a:close/>
                <a:moveTo>
                  <a:pt x="112" y="27"/>
                </a:moveTo>
                <a:cubicBezTo>
                  <a:pt x="114" y="27"/>
                  <a:pt x="115" y="27"/>
                  <a:pt x="117" y="27"/>
                </a:cubicBezTo>
                <a:cubicBezTo>
                  <a:pt x="115" y="27"/>
                  <a:pt x="114" y="28"/>
                  <a:pt x="113" y="29"/>
                </a:cubicBezTo>
                <a:cubicBezTo>
                  <a:pt x="111" y="29"/>
                  <a:pt x="110" y="29"/>
                  <a:pt x="108" y="29"/>
                </a:cubicBezTo>
                <a:cubicBezTo>
                  <a:pt x="110" y="28"/>
                  <a:pt x="111" y="28"/>
                  <a:pt x="112" y="27"/>
                </a:cubicBezTo>
                <a:close/>
                <a:moveTo>
                  <a:pt x="156" y="17"/>
                </a:moveTo>
                <a:cubicBezTo>
                  <a:pt x="157" y="18"/>
                  <a:pt x="158" y="18"/>
                  <a:pt x="160" y="19"/>
                </a:cubicBezTo>
                <a:cubicBezTo>
                  <a:pt x="158" y="18"/>
                  <a:pt x="157" y="18"/>
                  <a:pt x="155" y="17"/>
                </a:cubicBezTo>
                <a:cubicBezTo>
                  <a:pt x="155" y="17"/>
                  <a:pt x="155" y="17"/>
                  <a:pt x="154" y="17"/>
                </a:cubicBezTo>
                <a:cubicBezTo>
                  <a:pt x="154" y="17"/>
                  <a:pt x="154" y="17"/>
                  <a:pt x="154" y="17"/>
                </a:cubicBezTo>
                <a:cubicBezTo>
                  <a:pt x="151" y="16"/>
                  <a:pt x="148" y="15"/>
                  <a:pt x="145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4"/>
                  <a:pt x="147" y="14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50" y="15"/>
                  <a:pt x="153" y="16"/>
                  <a:pt x="156" y="17"/>
                </a:cubicBezTo>
                <a:close/>
                <a:moveTo>
                  <a:pt x="149" y="12"/>
                </a:moveTo>
                <a:cubicBezTo>
                  <a:pt x="149" y="12"/>
                  <a:pt x="149" y="12"/>
                  <a:pt x="149" y="12"/>
                </a:cubicBezTo>
                <a:cubicBezTo>
                  <a:pt x="151" y="13"/>
                  <a:pt x="153" y="13"/>
                  <a:pt x="155" y="14"/>
                </a:cubicBezTo>
                <a:cubicBezTo>
                  <a:pt x="157" y="15"/>
                  <a:pt x="158" y="15"/>
                  <a:pt x="160" y="16"/>
                </a:cubicBezTo>
                <a:cubicBezTo>
                  <a:pt x="158" y="16"/>
                  <a:pt x="156" y="15"/>
                  <a:pt x="155" y="15"/>
                </a:cubicBezTo>
                <a:cubicBezTo>
                  <a:pt x="153" y="14"/>
                  <a:pt x="151" y="13"/>
                  <a:pt x="149" y="12"/>
                </a:cubicBezTo>
                <a:close/>
                <a:moveTo>
                  <a:pt x="156" y="36"/>
                </a:moveTo>
                <a:cubicBezTo>
                  <a:pt x="158" y="36"/>
                  <a:pt x="160" y="36"/>
                  <a:pt x="163" y="36"/>
                </a:cubicBezTo>
                <a:cubicBezTo>
                  <a:pt x="161" y="37"/>
                  <a:pt x="160" y="37"/>
                  <a:pt x="158" y="38"/>
                </a:cubicBezTo>
                <a:cubicBezTo>
                  <a:pt x="156" y="39"/>
                  <a:pt x="154" y="39"/>
                  <a:pt x="152" y="39"/>
                </a:cubicBezTo>
                <a:cubicBezTo>
                  <a:pt x="153" y="38"/>
                  <a:pt x="155" y="37"/>
                  <a:pt x="156" y="36"/>
                </a:cubicBezTo>
                <a:close/>
                <a:moveTo>
                  <a:pt x="155" y="34"/>
                </a:moveTo>
                <a:cubicBezTo>
                  <a:pt x="156" y="34"/>
                  <a:pt x="156" y="33"/>
                  <a:pt x="156" y="33"/>
                </a:cubicBezTo>
                <a:cubicBezTo>
                  <a:pt x="156" y="33"/>
                  <a:pt x="157" y="33"/>
                  <a:pt x="157" y="33"/>
                </a:cubicBezTo>
                <a:cubicBezTo>
                  <a:pt x="157" y="33"/>
                  <a:pt x="157" y="34"/>
                  <a:pt x="156" y="34"/>
                </a:cubicBezTo>
                <a:cubicBezTo>
                  <a:pt x="156" y="34"/>
                  <a:pt x="156" y="34"/>
                  <a:pt x="155" y="34"/>
                </a:cubicBezTo>
                <a:close/>
                <a:moveTo>
                  <a:pt x="134" y="213"/>
                </a:moveTo>
                <a:cubicBezTo>
                  <a:pt x="135" y="212"/>
                  <a:pt x="136" y="211"/>
                  <a:pt x="137" y="209"/>
                </a:cubicBezTo>
                <a:cubicBezTo>
                  <a:pt x="139" y="208"/>
                  <a:pt x="140" y="207"/>
                  <a:pt x="141" y="206"/>
                </a:cubicBezTo>
                <a:cubicBezTo>
                  <a:pt x="141" y="206"/>
                  <a:pt x="141" y="206"/>
                  <a:pt x="142" y="206"/>
                </a:cubicBezTo>
                <a:cubicBezTo>
                  <a:pt x="140" y="207"/>
                  <a:pt x="139" y="209"/>
                  <a:pt x="138" y="210"/>
                </a:cubicBezTo>
                <a:cubicBezTo>
                  <a:pt x="137" y="211"/>
                  <a:pt x="136" y="212"/>
                  <a:pt x="134" y="213"/>
                </a:cubicBezTo>
                <a:close/>
                <a:moveTo>
                  <a:pt x="137" y="217"/>
                </a:moveTo>
                <a:cubicBezTo>
                  <a:pt x="136" y="218"/>
                  <a:pt x="135" y="219"/>
                  <a:pt x="133" y="220"/>
                </a:cubicBezTo>
                <a:cubicBezTo>
                  <a:pt x="134" y="220"/>
                  <a:pt x="134" y="220"/>
                  <a:pt x="134" y="219"/>
                </a:cubicBezTo>
                <a:cubicBezTo>
                  <a:pt x="135" y="219"/>
                  <a:pt x="136" y="218"/>
                  <a:pt x="137" y="217"/>
                </a:cubicBezTo>
                <a:close/>
                <a:moveTo>
                  <a:pt x="140" y="203"/>
                </a:moveTo>
                <a:cubicBezTo>
                  <a:pt x="138" y="204"/>
                  <a:pt x="136" y="206"/>
                  <a:pt x="134" y="208"/>
                </a:cubicBezTo>
                <a:cubicBezTo>
                  <a:pt x="132" y="209"/>
                  <a:pt x="130" y="210"/>
                  <a:pt x="128" y="211"/>
                </a:cubicBezTo>
                <a:cubicBezTo>
                  <a:pt x="128" y="210"/>
                  <a:pt x="128" y="210"/>
                  <a:pt x="127" y="210"/>
                </a:cubicBezTo>
                <a:cubicBezTo>
                  <a:pt x="128" y="210"/>
                  <a:pt x="128" y="209"/>
                  <a:pt x="128" y="209"/>
                </a:cubicBezTo>
                <a:cubicBezTo>
                  <a:pt x="131" y="207"/>
                  <a:pt x="134" y="205"/>
                  <a:pt x="137" y="202"/>
                </a:cubicBezTo>
                <a:cubicBezTo>
                  <a:pt x="141" y="199"/>
                  <a:pt x="145" y="196"/>
                  <a:pt x="149" y="193"/>
                </a:cubicBezTo>
                <a:cubicBezTo>
                  <a:pt x="146" y="197"/>
                  <a:pt x="143" y="200"/>
                  <a:pt x="140" y="203"/>
                </a:cubicBezTo>
                <a:close/>
                <a:moveTo>
                  <a:pt x="117" y="206"/>
                </a:moveTo>
                <a:cubicBezTo>
                  <a:pt x="117" y="206"/>
                  <a:pt x="118" y="205"/>
                  <a:pt x="118" y="205"/>
                </a:cubicBezTo>
                <a:cubicBezTo>
                  <a:pt x="119" y="205"/>
                  <a:pt x="119" y="206"/>
                  <a:pt x="119" y="206"/>
                </a:cubicBezTo>
                <a:cubicBezTo>
                  <a:pt x="119" y="206"/>
                  <a:pt x="119" y="206"/>
                  <a:pt x="118" y="207"/>
                </a:cubicBezTo>
                <a:cubicBezTo>
                  <a:pt x="118" y="207"/>
                  <a:pt x="117" y="206"/>
                  <a:pt x="117" y="206"/>
                </a:cubicBezTo>
                <a:close/>
                <a:moveTo>
                  <a:pt x="117" y="208"/>
                </a:moveTo>
                <a:cubicBezTo>
                  <a:pt x="117" y="208"/>
                  <a:pt x="117" y="208"/>
                  <a:pt x="117" y="208"/>
                </a:cubicBezTo>
                <a:cubicBezTo>
                  <a:pt x="117" y="208"/>
                  <a:pt x="116" y="208"/>
                  <a:pt x="116" y="207"/>
                </a:cubicBezTo>
                <a:cubicBezTo>
                  <a:pt x="116" y="207"/>
                  <a:pt x="116" y="207"/>
                  <a:pt x="116" y="207"/>
                </a:cubicBezTo>
                <a:cubicBezTo>
                  <a:pt x="116" y="207"/>
                  <a:pt x="117" y="208"/>
                  <a:pt x="117" y="208"/>
                </a:cubicBezTo>
                <a:close/>
                <a:moveTo>
                  <a:pt x="116" y="202"/>
                </a:moveTo>
                <a:cubicBezTo>
                  <a:pt x="116" y="202"/>
                  <a:pt x="115" y="201"/>
                  <a:pt x="115" y="201"/>
                </a:cubicBezTo>
                <a:cubicBezTo>
                  <a:pt x="116" y="199"/>
                  <a:pt x="118" y="198"/>
                  <a:pt x="120" y="196"/>
                </a:cubicBezTo>
                <a:cubicBezTo>
                  <a:pt x="127" y="190"/>
                  <a:pt x="134" y="185"/>
                  <a:pt x="141" y="180"/>
                </a:cubicBezTo>
                <a:cubicBezTo>
                  <a:pt x="133" y="188"/>
                  <a:pt x="125" y="195"/>
                  <a:pt x="116" y="202"/>
                </a:cubicBezTo>
                <a:close/>
                <a:moveTo>
                  <a:pt x="88" y="181"/>
                </a:moveTo>
                <a:cubicBezTo>
                  <a:pt x="88" y="180"/>
                  <a:pt x="88" y="178"/>
                  <a:pt x="88" y="177"/>
                </a:cubicBezTo>
                <a:cubicBezTo>
                  <a:pt x="90" y="176"/>
                  <a:pt x="92" y="174"/>
                  <a:pt x="94" y="172"/>
                </a:cubicBezTo>
                <a:cubicBezTo>
                  <a:pt x="97" y="171"/>
                  <a:pt x="99" y="170"/>
                  <a:pt x="102" y="169"/>
                </a:cubicBezTo>
                <a:cubicBezTo>
                  <a:pt x="100" y="171"/>
                  <a:pt x="98" y="173"/>
                  <a:pt x="97" y="175"/>
                </a:cubicBezTo>
                <a:cubicBezTo>
                  <a:pt x="94" y="177"/>
                  <a:pt x="91" y="179"/>
                  <a:pt x="88" y="181"/>
                </a:cubicBezTo>
                <a:close/>
                <a:moveTo>
                  <a:pt x="89" y="194"/>
                </a:moveTo>
                <a:cubicBezTo>
                  <a:pt x="89" y="194"/>
                  <a:pt x="88" y="195"/>
                  <a:pt x="88" y="196"/>
                </a:cubicBezTo>
                <a:cubicBezTo>
                  <a:pt x="87" y="196"/>
                  <a:pt x="87" y="196"/>
                  <a:pt x="87" y="196"/>
                </a:cubicBezTo>
                <a:cubicBezTo>
                  <a:pt x="88" y="195"/>
                  <a:pt x="89" y="194"/>
                  <a:pt x="89" y="194"/>
                </a:cubicBezTo>
                <a:cubicBezTo>
                  <a:pt x="89" y="194"/>
                  <a:pt x="89" y="194"/>
                  <a:pt x="89" y="194"/>
                </a:cubicBezTo>
                <a:close/>
                <a:moveTo>
                  <a:pt x="83" y="166"/>
                </a:moveTo>
                <a:cubicBezTo>
                  <a:pt x="83" y="166"/>
                  <a:pt x="82" y="167"/>
                  <a:pt x="82" y="167"/>
                </a:cubicBezTo>
                <a:cubicBezTo>
                  <a:pt x="82" y="167"/>
                  <a:pt x="82" y="167"/>
                  <a:pt x="82" y="167"/>
                </a:cubicBezTo>
                <a:cubicBezTo>
                  <a:pt x="83" y="165"/>
                  <a:pt x="84" y="164"/>
                  <a:pt x="85" y="163"/>
                </a:cubicBezTo>
                <a:cubicBezTo>
                  <a:pt x="85" y="164"/>
                  <a:pt x="85" y="164"/>
                  <a:pt x="85" y="165"/>
                </a:cubicBezTo>
                <a:cubicBezTo>
                  <a:pt x="84" y="165"/>
                  <a:pt x="84" y="166"/>
                  <a:pt x="83" y="166"/>
                </a:cubicBezTo>
                <a:close/>
                <a:moveTo>
                  <a:pt x="85" y="175"/>
                </a:moveTo>
                <a:cubicBezTo>
                  <a:pt x="84" y="175"/>
                  <a:pt x="84" y="175"/>
                  <a:pt x="83" y="176"/>
                </a:cubicBezTo>
                <a:cubicBezTo>
                  <a:pt x="83" y="175"/>
                  <a:pt x="83" y="175"/>
                  <a:pt x="83" y="175"/>
                </a:cubicBezTo>
                <a:cubicBezTo>
                  <a:pt x="84" y="175"/>
                  <a:pt x="84" y="175"/>
                  <a:pt x="85" y="175"/>
                </a:cubicBezTo>
                <a:close/>
                <a:moveTo>
                  <a:pt x="62" y="209"/>
                </a:moveTo>
                <a:cubicBezTo>
                  <a:pt x="60" y="208"/>
                  <a:pt x="59" y="207"/>
                  <a:pt x="58" y="206"/>
                </a:cubicBezTo>
                <a:cubicBezTo>
                  <a:pt x="58" y="205"/>
                  <a:pt x="58" y="205"/>
                  <a:pt x="58" y="205"/>
                </a:cubicBezTo>
                <a:cubicBezTo>
                  <a:pt x="58" y="204"/>
                  <a:pt x="58" y="203"/>
                  <a:pt x="58" y="202"/>
                </a:cubicBezTo>
                <a:cubicBezTo>
                  <a:pt x="58" y="203"/>
                  <a:pt x="59" y="203"/>
                  <a:pt x="59" y="203"/>
                </a:cubicBezTo>
                <a:cubicBezTo>
                  <a:pt x="60" y="205"/>
                  <a:pt x="61" y="207"/>
                  <a:pt x="62" y="209"/>
                </a:cubicBezTo>
                <a:cubicBezTo>
                  <a:pt x="62" y="209"/>
                  <a:pt x="62" y="209"/>
                  <a:pt x="62" y="209"/>
                </a:cubicBezTo>
                <a:close/>
                <a:moveTo>
                  <a:pt x="62" y="211"/>
                </a:moveTo>
                <a:cubicBezTo>
                  <a:pt x="62" y="211"/>
                  <a:pt x="62" y="211"/>
                  <a:pt x="62" y="211"/>
                </a:cubicBezTo>
                <a:cubicBezTo>
                  <a:pt x="63" y="211"/>
                  <a:pt x="63" y="211"/>
                  <a:pt x="63" y="211"/>
                </a:cubicBezTo>
                <a:cubicBezTo>
                  <a:pt x="61" y="211"/>
                  <a:pt x="60" y="210"/>
                  <a:pt x="59" y="210"/>
                </a:cubicBezTo>
                <a:cubicBezTo>
                  <a:pt x="60" y="210"/>
                  <a:pt x="61" y="211"/>
                  <a:pt x="62" y="211"/>
                </a:cubicBezTo>
                <a:close/>
                <a:moveTo>
                  <a:pt x="60" y="200"/>
                </a:moveTo>
                <a:cubicBezTo>
                  <a:pt x="59" y="199"/>
                  <a:pt x="58" y="197"/>
                  <a:pt x="57" y="196"/>
                </a:cubicBezTo>
                <a:cubicBezTo>
                  <a:pt x="57" y="196"/>
                  <a:pt x="57" y="196"/>
                  <a:pt x="58" y="196"/>
                </a:cubicBezTo>
                <a:cubicBezTo>
                  <a:pt x="58" y="196"/>
                  <a:pt x="58" y="196"/>
                  <a:pt x="58" y="195"/>
                </a:cubicBezTo>
                <a:cubicBezTo>
                  <a:pt x="60" y="197"/>
                  <a:pt x="61" y="199"/>
                  <a:pt x="63" y="201"/>
                </a:cubicBezTo>
                <a:cubicBezTo>
                  <a:pt x="63" y="201"/>
                  <a:pt x="63" y="201"/>
                  <a:pt x="63" y="201"/>
                </a:cubicBezTo>
                <a:cubicBezTo>
                  <a:pt x="62" y="201"/>
                  <a:pt x="61" y="200"/>
                  <a:pt x="60" y="200"/>
                </a:cubicBezTo>
                <a:cubicBezTo>
                  <a:pt x="60" y="200"/>
                  <a:pt x="60" y="200"/>
                  <a:pt x="60" y="200"/>
                </a:cubicBezTo>
                <a:close/>
                <a:moveTo>
                  <a:pt x="44" y="171"/>
                </a:moveTo>
                <a:cubicBezTo>
                  <a:pt x="45" y="173"/>
                  <a:pt x="47" y="175"/>
                  <a:pt x="48" y="176"/>
                </a:cubicBezTo>
                <a:cubicBezTo>
                  <a:pt x="48" y="177"/>
                  <a:pt x="48" y="178"/>
                  <a:pt x="48" y="180"/>
                </a:cubicBezTo>
                <a:cubicBezTo>
                  <a:pt x="48" y="179"/>
                  <a:pt x="47" y="179"/>
                  <a:pt x="47" y="179"/>
                </a:cubicBezTo>
                <a:cubicBezTo>
                  <a:pt x="47" y="178"/>
                  <a:pt x="46" y="177"/>
                  <a:pt x="46" y="176"/>
                </a:cubicBezTo>
                <a:cubicBezTo>
                  <a:pt x="45" y="174"/>
                  <a:pt x="44" y="171"/>
                  <a:pt x="43" y="168"/>
                </a:cubicBezTo>
                <a:cubicBezTo>
                  <a:pt x="43" y="169"/>
                  <a:pt x="44" y="170"/>
                  <a:pt x="44" y="170"/>
                </a:cubicBezTo>
                <a:cubicBezTo>
                  <a:pt x="44" y="170"/>
                  <a:pt x="44" y="171"/>
                  <a:pt x="44" y="171"/>
                </a:cubicBezTo>
                <a:close/>
                <a:moveTo>
                  <a:pt x="33" y="98"/>
                </a:moveTo>
                <a:cubicBezTo>
                  <a:pt x="33" y="99"/>
                  <a:pt x="33" y="100"/>
                  <a:pt x="33" y="101"/>
                </a:cubicBezTo>
                <a:cubicBezTo>
                  <a:pt x="33" y="102"/>
                  <a:pt x="32" y="103"/>
                  <a:pt x="32" y="104"/>
                </a:cubicBezTo>
                <a:cubicBezTo>
                  <a:pt x="32" y="103"/>
                  <a:pt x="31" y="101"/>
                  <a:pt x="31" y="99"/>
                </a:cubicBezTo>
                <a:cubicBezTo>
                  <a:pt x="32" y="99"/>
                  <a:pt x="32" y="99"/>
                  <a:pt x="33" y="98"/>
                </a:cubicBezTo>
                <a:close/>
                <a:moveTo>
                  <a:pt x="31" y="98"/>
                </a:moveTo>
                <a:cubicBezTo>
                  <a:pt x="30" y="97"/>
                  <a:pt x="30" y="97"/>
                  <a:pt x="30" y="97"/>
                </a:cubicBezTo>
                <a:cubicBezTo>
                  <a:pt x="31" y="97"/>
                  <a:pt x="31" y="96"/>
                  <a:pt x="32" y="96"/>
                </a:cubicBezTo>
                <a:cubicBezTo>
                  <a:pt x="32" y="96"/>
                  <a:pt x="32" y="96"/>
                  <a:pt x="32" y="97"/>
                </a:cubicBezTo>
                <a:cubicBezTo>
                  <a:pt x="32" y="97"/>
                  <a:pt x="31" y="97"/>
                  <a:pt x="31" y="98"/>
                </a:cubicBezTo>
                <a:close/>
                <a:moveTo>
                  <a:pt x="32" y="85"/>
                </a:moveTo>
                <a:cubicBezTo>
                  <a:pt x="32" y="85"/>
                  <a:pt x="32" y="85"/>
                  <a:pt x="32" y="85"/>
                </a:cubicBezTo>
                <a:cubicBezTo>
                  <a:pt x="33" y="83"/>
                  <a:pt x="34" y="82"/>
                  <a:pt x="36" y="80"/>
                </a:cubicBezTo>
                <a:cubicBezTo>
                  <a:pt x="35" y="81"/>
                  <a:pt x="35" y="81"/>
                  <a:pt x="34" y="82"/>
                </a:cubicBezTo>
                <a:cubicBezTo>
                  <a:pt x="33" y="83"/>
                  <a:pt x="33" y="84"/>
                  <a:pt x="32" y="85"/>
                </a:cubicBezTo>
                <a:close/>
                <a:moveTo>
                  <a:pt x="35" y="84"/>
                </a:moveTo>
                <a:cubicBezTo>
                  <a:pt x="35" y="84"/>
                  <a:pt x="35" y="83"/>
                  <a:pt x="36" y="83"/>
                </a:cubicBezTo>
                <a:cubicBezTo>
                  <a:pt x="36" y="83"/>
                  <a:pt x="36" y="82"/>
                  <a:pt x="37" y="82"/>
                </a:cubicBezTo>
                <a:cubicBezTo>
                  <a:pt x="36" y="83"/>
                  <a:pt x="35" y="85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5"/>
                  <a:pt x="34" y="85"/>
                  <a:pt x="35" y="84"/>
                </a:cubicBezTo>
                <a:close/>
                <a:moveTo>
                  <a:pt x="37" y="73"/>
                </a:moveTo>
                <a:cubicBezTo>
                  <a:pt x="39" y="72"/>
                  <a:pt x="40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0" y="71"/>
                  <a:pt x="40" y="71"/>
                </a:cubicBezTo>
                <a:cubicBezTo>
                  <a:pt x="39" y="72"/>
                  <a:pt x="38" y="73"/>
                  <a:pt x="36" y="74"/>
                </a:cubicBezTo>
                <a:cubicBezTo>
                  <a:pt x="37" y="74"/>
                  <a:pt x="37" y="73"/>
                  <a:pt x="37" y="73"/>
                </a:cubicBezTo>
                <a:close/>
                <a:moveTo>
                  <a:pt x="35" y="72"/>
                </a:moveTo>
                <a:cubicBezTo>
                  <a:pt x="36" y="71"/>
                  <a:pt x="37" y="70"/>
                  <a:pt x="39" y="68"/>
                </a:cubicBezTo>
                <a:cubicBezTo>
                  <a:pt x="38" y="69"/>
                  <a:pt x="37" y="70"/>
                  <a:pt x="36" y="71"/>
                </a:cubicBezTo>
                <a:cubicBezTo>
                  <a:pt x="36" y="72"/>
                  <a:pt x="35" y="72"/>
                  <a:pt x="35" y="72"/>
                </a:cubicBezTo>
                <a:close/>
                <a:moveTo>
                  <a:pt x="42" y="77"/>
                </a:moveTo>
                <a:cubicBezTo>
                  <a:pt x="42" y="76"/>
                  <a:pt x="43" y="76"/>
                  <a:pt x="43" y="76"/>
                </a:cubicBezTo>
                <a:cubicBezTo>
                  <a:pt x="42" y="77"/>
                  <a:pt x="42" y="78"/>
                  <a:pt x="4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1"/>
                  <a:pt x="39" y="82"/>
                  <a:pt x="38" y="83"/>
                </a:cubicBezTo>
                <a:cubicBezTo>
                  <a:pt x="38" y="83"/>
                  <a:pt x="38" y="83"/>
                  <a:pt x="37" y="83"/>
                </a:cubicBezTo>
                <a:cubicBezTo>
                  <a:pt x="39" y="81"/>
                  <a:pt x="40" y="79"/>
                  <a:pt x="42" y="77"/>
                </a:cubicBezTo>
                <a:close/>
                <a:moveTo>
                  <a:pt x="69" y="32"/>
                </a:moveTo>
                <a:cubicBezTo>
                  <a:pt x="67" y="34"/>
                  <a:pt x="64" y="36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0" y="38"/>
                  <a:pt x="59" y="40"/>
                  <a:pt x="57" y="41"/>
                </a:cubicBezTo>
                <a:cubicBezTo>
                  <a:pt x="58" y="39"/>
                  <a:pt x="59" y="37"/>
                  <a:pt x="60" y="36"/>
                </a:cubicBezTo>
                <a:cubicBezTo>
                  <a:pt x="63" y="35"/>
                  <a:pt x="66" y="33"/>
                  <a:pt x="69" y="32"/>
                </a:cubicBezTo>
                <a:close/>
                <a:moveTo>
                  <a:pt x="55" y="33"/>
                </a:moveTo>
                <a:cubicBezTo>
                  <a:pt x="55" y="33"/>
                  <a:pt x="55" y="33"/>
                  <a:pt x="56" y="33"/>
                </a:cubicBezTo>
                <a:cubicBezTo>
                  <a:pt x="59" y="31"/>
                  <a:pt x="63" y="29"/>
                  <a:pt x="66" y="28"/>
                </a:cubicBezTo>
                <a:cubicBezTo>
                  <a:pt x="65" y="28"/>
                  <a:pt x="64" y="29"/>
                  <a:pt x="63" y="29"/>
                </a:cubicBezTo>
                <a:cubicBezTo>
                  <a:pt x="61" y="31"/>
                  <a:pt x="58" y="32"/>
                  <a:pt x="55" y="33"/>
                </a:cubicBezTo>
                <a:close/>
                <a:moveTo>
                  <a:pt x="73" y="36"/>
                </a:moveTo>
                <a:cubicBezTo>
                  <a:pt x="74" y="36"/>
                  <a:pt x="74" y="35"/>
                  <a:pt x="74" y="35"/>
                </a:cubicBezTo>
                <a:cubicBezTo>
                  <a:pt x="73" y="38"/>
                  <a:pt x="71" y="40"/>
                  <a:pt x="69" y="42"/>
                </a:cubicBezTo>
                <a:cubicBezTo>
                  <a:pt x="67" y="43"/>
                  <a:pt x="65" y="45"/>
                  <a:pt x="64" y="46"/>
                </a:cubicBezTo>
                <a:cubicBezTo>
                  <a:pt x="67" y="43"/>
                  <a:pt x="70" y="39"/>
                  <a:pt x="73" y="36"/>
                </a:cubicBezTo>
                <a:close/>
                <a:moveTo>
                  <a:pt x="70" y="36"/>
                </a:moveTo>
                <a:cubicBezTo>
                  <a:pt x="71" y="35"/>
                  <a:pt x="72" y="34"/>
                  <a:pt x="74" y="32"/>
                </a:cubicBezTo>
                <a:cubicBezTo>
                  <a:pt x="73" y="33"/>
                  <a:pt x="73" y="33"/>
                  <a:pt x="73" y="34"/>
                </a:cubicBezTo>
                <a:cubicBezTo>
                  <a:pt x="72" y="34"/>
                  <a:pt x="71" y="35"/>
                  <a:pt x="70" y="36"/>
                </a:cubicBezTo>
                <a:close/>
                <a:moveTo>
                  <a:pt x="77" y="34"/>
                </a:moveTo>
                <a:cubicBezTo>
                  <a:pt x="78" y="33"/>
                  <a:pt x="79" y="33"/>
                  <a:pt x="80" y="32"/>
                </a:cubicBezTo>
                <a:cubicBezTo>
                  <a:pt x="78" y="34"/>
                  <a:pt x="77" y="36"/>
                  <a:pt x="75" y="37"/>
                </a:cubicBezTo>
                <a:cubicBezTo>
                  <a:pt x="74" y="38"/>
                  <a:pt x="74" y="39"/>
                  <a:pt x="73" y="39"/>
                </a:cubicBezTo>
                <a:cubicBezTo>
                  <a:pt x="74" y="37"/>
                  <a:pt x="76" y="36"/>
                  <a:pt x="77" y="34"/>
                </a:cubicBezTo>
                <a:close/>
                <a:moveTo>
                  <a:pt x="77" y="31"/>
                </a:moveTo>
                <a:cubicBezTo>
                  <a:pt x="77" y="31"/>
                  <a:pt x="77" y="30"/>
                  <a:pt x="78" y="30"/>
                </a:cubicBezTo>
                <a:cubicBezTo>
                  <a:pt x="78" y="30"/>
                  <a:pt x="78" y="30"/>
                  <a:pt x="78" y="29"/>
                </a:cubicBezTo>
                <a:cubicBezTo>
                  <a:pt x="78" y="29"/>
                  <a:pt x="78" y="29"/>
                  <a:pt x="79" y="29"/>
                </a:cubicBezTo>
                <a:cubicBezTo>
                  <a:pt x="78" y="29"/>
                  <a:pt x="78" y="30"/>
                  <a:pt x="78" y="30"/>
                </a:cubicBezTo>
                <a:cubicBezTo>
                  <a:pt x="77" y="30"/>
                  <a:pt x="77" y="31"/>
                  <a:pt x="77" y="31"/>
                </a:cubicBezTo>
                <a:close/>
                <a:moveTo>
                  <a:pt x="96" y="32"/>
                </a:moveTo>
                <a:cubicBezTo>
                  <a:pt x="96" y="32"/>
                  <a:pt x="96" y="32"/>
                  <a:pt x="96" y="32"/>
                </a:cubicBezTo>
                <a:cubicBezTo>
                  <a:pt x="95" y="34"/>
                  <a:pt x="93" y="36"/>
                  <a:pt x="91" y="38"/>
                </a:cubicBezTo>
                <a:cubicBezTo>
                  <a:pt x="91" y="38"/>
                  <a:pt x="90" y="38"/>
                  <a:pt x="90" y="39"/>
                </a:cubicBezTo>
                <a:cubicBezTo>
                  <a:pt x="90" y="39"/>
                  <a:pt x="90" y="39"/>
                  <a:pt x="90" y="39"/>
                </a:cubicBezTo>
                <a:cubicBezTo>
                  <a:pt x="88" y="41"/>
                  <a:pt x="87" y="43"/>
                  <a:pt x="85" y="44"/>
                </a:cubicBezTo>
                <a:cubicBezTo>
                  <a:pt x="82" y="46"/>
                  <a:pt x="80" y="48"/>
                  <a:pt x="77" y="50"/>
                </a:cubicBezTo>
                <a:cubicBezTo>
                  <a:pt x="77" y="50"/>
                  <a:pt x="77" y="50"/>
                  <a:pt x="76" y="50"/>
                </a:cubicBezTo>
                <a:cubicBezTo>
                  <a:pt x="76" y="51"/>
                  <a:pt x="75" y="51"/>
                  <a:pt x="74" y="52"/>
                </a:cubicBezTo>
                <a:cubicBezTo>
                  <a:pt x="73" y="53"/>
                  <a:pt x="73" y="53"/>
                  <a:pt x="73" y="53"/>
                </a:cubicBezTo>
                <a:cubicBezTo>
                  <a:pt x="76" y="49"/>
                  <a:pt x="80" y="45"/>
                  <a:pt x="83" y="42"/>
                </a:cubicBezTo>
                <a:cubicBezTo>
                  <a:pt x="87" y="38"/>
                  <a:pt x="91" y="35"/>
                  <a:pt x="96" y="32"/>
                </a:cubicBezTo>
                <a:close/>
                <a:moveTo>
                  <a:pt x="87" y="36"/>
                </a:moveTo>
                <a:cubicBezTo>
                  <a:pt x="87" y="36"/>
                  <a:pt x="88" y="35"/>
                  <a:pt x="88" y="35"/>
                </a:cubicBezTo>
                <a:cubicBezTo>
                  <a:pt x="89" y="35"/>
                  <a:pt x="89" y="35"/>
                  <a:pt x="90" y="34"/>
                </a:cubicBezTo>
                <a:cubicBezTo>
                  <a:pt x="89" y="35"/>
                  <a:pt x="88" y="36"/>
                  <a:pt x="87" y="36"/>
                </a:cubicBezTo>
                <a:close/>
                <a:moveTo>
                  <a:pt x="111" y="34"/>
                </a:moveTo>
                <a:cubicBezTo>
                  <a:pt x="110" y="34"/>
                  <a:pt x="110" y="34"/>
                  <a:pt x="109" y="34"/>
                </a:cubicBezTo>
                <a:cubicBezTo>
                  <a:pt x="109" y="34"/>
                  <a:pt x="108" y="34"/>
                  <a:pt x="108" y="34"/>
                </a:cubicBezTo>
                <a:cubicBezTo>
                  <a:pt x="108" y="34"/>
                  <a:pt x="108" y="33"/>
                  <a:pt x="109" y="33"/>
                </a:cubicBezTo>
                <a:cubicBezTo>
                  <a:pt x="109" y="33"/>
                  <a:pt x="109" y="32"/>
                  <a:pt x="110" y="32"/>
                </a:cubicBezTo>
                <a:cubicBezTo>
                  <a:pt x="111" y="32"/>
                  <a:pt x="112" y="32"/>
                  <a:pt x="113" y="32"/>
                </a:cubicBezTo>
                <a:cubicBezTo>
                  <a:pt x="112" y="33"/>
                  <a:pt x="112" y="33"/>
                  <a:pt x="111" y="34"/>
                </a:cubicBezTo>
                <a:close/>
                <a:moveTo>
                  <a:pt x="112" y="36"/>
                </a:moveTo>
                <a:cubicBezTo>
                  <a:pt x="111" y="36"/>
                  <a:pt x="111" y="37"/>
                  <a:pt x="110" y="37"/>
                </a:cubicBezTo>
                <a:cubicBezTo>
                  <a:pt x="110" y="37"/>
                  <a:pt x="109" y="37"/>
                  <a:pt x="109" y="37"/>
                </a:cubicBezTo>
                <a:cubicBezTo>
                  <a:pt x="110" y="37"/>
                  <a:pt x="110" y="36"/>
                  <a:pt x="111" y="36"/>
                </a:cubicBezTo>
                <a:cubicBezTo>
                  <a:pt x="111" y="36"/>
                  <a:pt x="111" y="36"/>
                  <a:pt x="112" y="36"/>
                </a:cubicBezTo>
                <a:close/>
                <a:moveTo>
                  <a:pt x="108" y="36"/>
                </a:moveTo>
                <a:cubicBezTo>
                  <a:pt x="107" y="37"/>
                  <a:pt x="106" y="37"/>
                  <a:pt x="105" y="38"/>
                </a:cubicBezTo>
                <a:cubicBezTo>
                  <a:pt x="105" y="38"/>
                  <a:pt x="105" y="39"/>
                  <a:pt x="105" y="39"/>
                </a:cubicBezTo>
                <a:cubicBezTo>
                  <a:pt x="104" y="39"/>
                  <a:pt x="104" y="39"/>
                  <a:pt x="103" y="39"/>
                </a:cubicBezTo>
                <a:cubicBezTo>
                  <a:pt x="104" y="38"/>
                  <a:pt x="105" y="37"/>
                  <a:pt x="106" y="36"/>
                </a:cubicBezTo>
                <a:cubicBezTo>
                  <a:pt x="107" y="36"/>
                  <a:pt x="107" y="36"/>
                  <a:pt x="108" y="36"/>
                </a:cubicBezTo>
                <a:close/>
                <a:moveTo>
                  <a:pt x="122" y="49"/>
                </a:moveTo>
                <a:cubicBezTo>
                  <a:pt x="125" y="49"/>
                  <a:pt x="128" y="48"/>
                  <a:pt x="132" y="47"/>
                </a:cubicBezTo>
                <a:cubicBezTo>
                  <a:pt x="131" y="48"/>
                  <a:pt x="130" y="49"/>
                  <a:pt x="129" y="50"/>
                </a:cubicBezTo>
                <a:cubicBezTo>
                  <a:pt x="128" y="50"/>
                  <a:pt x="127" y="51"/>
                  <a:pt x="126" y="51"/>
                </a:cubicBezTo>
                <a:cubicBezTo>
                  <a:pt x="126" y="51"/>
                  <a:pt x="126" y="51"/>
                  <a:pt x="126" y="51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5" y="52"/>
                  <a:pt x="126" y="51"/>
                  <a:pt x="127" y="50"/>
                </a:cubicBezTo>
                <a:cubicBezTo>
                  <a:pt x="127" y="50"/>
                  <a:pt x="126" y="48"/>
                  <a:pt x="126" y="49"/>
                </a:cubicBezTo>
                <a:cubicBezTo>
                  <a:pt x="125" y="50"/>
                  <a:pt x="124" y="51"/>
                  <a:pt x="123" y="52"/>
                </a:cubicBezTo>
                <a:cubicBezTo>
                  <a:pt x="123" y="51"/>
                  <a:pt x="122" y="51"/>
                  <a:pt x="121" y="51"/>
                </a:cubicBezTo>
                <a:cubicBezTo>
                  <a:pt x="121" y="51"/>
                  <a:pt x="121" y="51"/>
                  <a:pt x="121" y="51"/>
                </a:cubicBezTo>
                <a:cubicBezTo>
                  <a:pt x="121" y="51"/>
                  <a:pt x="121" y="51"/>
                  <a:pt x="122" y="50"/>
                </a:cubicBezTo>
                <a:cubicBezTo>
                  <a:pt x="122" y="50"/>
                  <a:pt x="122" y="50"/>
                  <a:pt x="122" y="49"/>
                </a:cubicBezTo>
                <a:close/>
                <a:moveTo>
                  <a:pt x="148" y="57"/>
                </a:moveTo>
                <a:cubicBezTo>
                  <a:pt x="146" y="57"/>
                  <a:pt x="143" y="58"/>
                  <a:pt x="141" y="59"/>
                </a:cubicBezTo>
                <a:cubicBezTo>
                  <a:pt x="142" y="58"/>
                  <a:pt x="143" y="57"/>
                  <a:pt x="144" y="56"/>
                </a:cubicBezTo>
                <a:cubicBezTo>
                  <a:pt x="149" y="54"/>
                  <a:pt x="153" y="52"/>
                  <a:pt x="158" y="50"/>
                </a:cubicBezTo>
                <a:cubicBezTo>
                  <a:pt x="155" y="52"/>
                  <a:pt x="151" y="54"/>
                  <a:pt x="148" y="57"/>
                </a:cubicBezTo>
                <a:close/>
                <a:moveTo>
                  <a:pt x="160" y="51"/>
                </a:moveTo>
                <a:cubicBezTo>
                  <a:pt x="159" y="52"/>
                  <a:pt x="159" y="52"/>
                  <a:pt x="159" y="52"/>
                </a:cubicBezTo>
                <a:cubicBezTo>
                  <a:pt x="158" y="53"/>
                  <a:pt x="157" y="53"/>
                  <a:pt x="156" y="54"/>
                </a:cubicBezTo>
                <a:cubicBezTo>
                  <a:pt x="157" y="53"/>
                  <a:pt x="158" y="52"/>
                  <a:pt x="160" y="51"/>
                </a:cubicBezTo>
                <a:close/>
                <a:moveTo>
                  <a:pt x="163" y="63"/>
                </a:moveTo>
                <a:cubicBezTo>
                  <a:pt x="167" y="61"/>
                  <a:pt x="171" y="59"/>
                  <a:pt x="175" y="57"/>
                </a:cubicBezTo>
                <a:cubicBezTo>
                  <a:pt x="174" y="58"/>
                  <a:pt x="173" y="60"/>
                  <a:pt x="172" y="61"/>
                </a:cubicBezTo>
                <a:cubicBezTo>
                  <a:pt x="167" y="63"/>
                  <a:pt x="161" y="66"/>
                  <a:pt x="156" y="69"/>
                </a:cubicBezTo>
                <a:cubicBezTo>
                  <a:pt x="155" y="69"/>
                  <a:pt x="154" y="70"/>
                  <a:pt x="153" y="70"/>
                </a:cubicBezTo>
                <a:cubicBezTo>
                  <a:pt x="156" y="68"/>
                  <a:pt x="159" y="65"/>
                  <a:pt x="163" y="63"/>
                </a:cubicBezTo>
                <a:close/>
                <a:moveTo>
                  <a:pt x="162" y="61"/>
                </a:moveTo>
                <a:cubicBezTo>
                  <a:pt x="163" y="60"/>
                  <a:pt x="165" y="59"/>
                  <a:pt x="166" y="57"/>
                </a:cubicBezTo>
                <a:cubicBezTo>
                  <a:pt x="168" y="57"/>
                  <a:pt x="169" y="56"/>
                  <a:pt x="171" y="56"/>
                </a:cubicBezTo>
                <a:cubicBezTo>
                  <a:pt x="168" y="57"/>
                  <a:pt x="165" y="59"/>
                  <a:pt x="162" y="61"/>
                </a:cubicBezTo>
                <a:cubicBezTo>
                  <a:pt x="162" y="61"/>
                  <a:pt x="162" y="61"/>
                  <a:pt x="162" y="61"/>
                </a:cubicBezTo>
                <a:close/>
                <a:moveTo>
                  <a:pt x="172" y="57"/>
                </a:moveTo>
                <a:cubicBezTo>
                  <a:pt x="174" y="56"/>
                  <a:pt x="176" y="54"/>
                  <a:pt x="179" y="53"/>
                </a:cubicBezTo>
                <a:cubicBezTo>
                  <a:pt x="178" y="53"/>
                  <a:pt x="178" y="54"/>
                  <a:pt x="178" y="54"/>
                </a:cubicBezTo>
                <a:cubicBezTo>
                  <a:pt x="176" y="55"/>
                  <a:pt x="174" y="56"/>
                  <a:pt x="172" y="57"/>
                </a:cubicBezTo>
                <a:close/>
                <a:moveTo>
                  <a:pt x="189" y="60"/>
                </a:moveTo>
                <a:cubicBezTo>
                  <a:pt x="185" y="62"/>
                  <a:pt x="181" y="64"/>
                  <a:pt x="176" y="66"/>
                </a:cubicBezTo>
                <a:cubicBezTo>
                  <a:pt x="178" y="64"/>
                  <a:pt x="180" y="62"/>
                  <a:pt x="182" y="60"/>
                </a:cubicBezTo>
                <a:cubicBezTo>
                  <a:pt x="184" y="60"/>
                  <a:pt x="186" y="59"/>
                  <a:pt x="187" y="59"/>
                </a:cubicBezTo>
                <a:cubicBezTo>
                  <a:pt x="188" y="59"/>
                  <a:pt x="188" y="59"/>
                  <a:pt x="189" y="60"/>
                </a:cubicBezTo>
                <a:close/>
                <a:moveTo>
                  <a:pt x="189" y="58"/>
                </a:moveTo>
                <a:cubicBezTo>
                  <a:pt x="190" y="58"/>
                  <a:pt x="192" y="57"/>
                  <a:pt x="194" y="57"/>
                </a:cubicBezTo>
                <a:cubicBezTo>
                  <a:pt x="193" y="58"/>
                  <a:pt x="191" y="59"/>
                  <a:pt x="190" y="59"/>
                </a:cubicBezTo>
                <a:cubicBezTo>
                  <a:pt x="189" y="59"/>
                  <a:pt x="189" y="59"/>
                  <a:pt x="189" y="58"/>
                </a:cubicBezTo>
                <a:close/>
                <a:moveTo>
                  <a:pt x="193" y="65"/>
                </a:moveTo>
                <a:cubicBezTo>
                  <a:pt x="194" y="65"/>
                  <a:pt x="195" y="65"/>
                  <a:pt x="196" y="64"/>
                </a:cubicBezTo>
                <a:cubicBezTo>
                  <a:pt x="194" y="65"/>
                  <a:pt x="193" y="66"/>
                  <a:pt x="191" y="67"/>
                </a:cubicBezTo>
                <a:cubicBezTo>
                  <a:pt x="188" y="69"/>
                  <a:pt x="184" y="70"/>
                  <a:pt x="181" y="72"/>
                </a:cubicBezTo>
                <a:cubicBezTo>
                  <a:pt x="182" y="71"/>
                  <a:pt x="183" y="71"/>
                  <a:pt x="184" y="70"/>
                </a:cubicBezTo>
                <a:cubicBezTo>
                  <a:pt x="187" y="68"/>
                  <a:pt x="190" y="67"/>
                  <a:pt x="193" y="65"/>
                </a:cubicBezTo>
                <a:close/>
                <a:moveTo>
                  <a:pt x="188" y="65"/>
                </a:moveTo>
                <a:cubicBezTo>
                  <a:pt x="190" y="64"/>
                  <a:pt x="192" y="63"/>
                  <a:pt x="195" y="62"/>
                </a:cubicBezTo>
                <a:cubicBezTo>
                  <a:pt x="194" y="63"/>
                  <a:pt x="193" y="63"/>
                  <a:pt x="192" y="64"/>
                </a:cubicBezTo>
                <a:cubicBezTo>
                  <a:pt x="191" y="64"/>
                  <a:pt x="189" y="65"/>
                  <a:pt x="188" y="65"/>
                </a:cubicBezTo>
                <a:cubicBezTo>
                  <a:pt x="188" y="65"/>
                  <a:pt x="188" y="65"/>
                  <a:pt x="188" y="65"/>
                </a:cubicBezTo>
                <a:close/>
                <a:moveTo>
                  <a:pt x="207" y="95"/>
                </a:moveTo>
                <a:cubicBezTo>
                  <a:pt x="210" y="94"/>
                  <a:pt x="213" y="92"/>
                  <a:pt x="215" y="91"/>
                </a:cubicBezTo>
                <a:cubicBezTo>
                  <a:pt x="216" y="92"/>
                  <a:pt x="216" y="93"/>
                  <a:pt x="217" y="95"/>
                </a:cubicBezTo>
                <a:cubicBezTo>
                  <a:pt x="212" y="97"/>
                  <a:pt x="208" y="99"/>
                  <a:pt x="204" y="101"/>
                </a:cubicBezTo>
                <a:cubicBezTo>
                  <a:pt x="204" y="101"/>
                  <a:pt x="203" y="101"/>
                  <a:pt x="203" y="101"/>
                </a:cubicBezTo>
                <a:cubicBezTo>
                  <a:pt x="202" y="102"/>
                  <a:pt x="201" y="103"/>
                  <a:pt x="199" y="104"/>
                </a:cubicBezTo>
                <a:cubicBezTo>
                  <a:pt x="199" y="104"/>
                  <a:pt x="199" y="105"/>
                  <a:pt x="198" y="105"/>
                </a:cubicBezTo>
                <a:cubicBezTo>
                  <a:pt x="198" y="105"/>
                  <a:pt x="198" y="105"/>
                  <a:pt x="198" y="105"/>
                </a:cubicBezTo>
                <a:cubicBezTo>
                  <a:pt x="199" y="104"/>
                  <a:pt x="200" y="103"/>
                  <a:pt x="200" y="102"/>
                </a:cubicBezTo>
                <a:cubicBezTo>
                  <a:pt x="203" y="100"/>
                  <a:pt x="205" y="98"/>
                  <a:pt x="208" y="96"/>
                </a:cubicBezTo>
                <a:cubicBezTo>
                  <a:pt x="208" y="96"/>
                  <a:pt x="208" y="95"/>
                  <a:pt x="207" y="95"/>
                </a:cubicBezTo>
                <a:close/>
                <a:moveTo>
                  <a:pt x="196" y="173"/>
                </a:moveTo>
                <a:cubicBezTo>
                  <a:pt x="197" y="172"/>
                  <a:pt x="198" y="171"/>
                  <a:pt x="198" y="171"/>
                </a:cubicBezTo>
                <a:cubicBezTo>
                  <a:pt x="198" y="171"/>
                  <a:pt x="198" y="171"/>
                  <a:pt x="198" y="171"/>
                </a:cubicBezTo>
                <a:cubicBezTo>
                  <a:pt x="197" y="172"/>
                  <a:pt x="196" y="173"/>
                  <a:pt x="195" y="174"/>
                </a:cubicBezTo>
                <a:cubicBezTo>
                  <a:pt x="196" y="174"/>
                  <a:pt x="196" y="173"/>
                  <a:pt x="196" y="173"/>
                </a:cubicBezTo>
                <a:close/>
                <a:moveTo>
                  <a:pt x="195" y="164"/>
                </a:moveTo>
                <a:cubicBezTo>
                  <a:pt x="195" y="165"/>
                  <a:pt x="195" y="165"/>
                  <a:pt x="194" y="165"/>
                </a:cubicBezTo>
                <a:cubicBezTo>
                  <a:pt x="195" y="164"/>
                  <a:pt x="196" y="162"/>
                  <a:pt x="197" y="161"/>
                </a:cubicBezTo>
                <a:cubicBezTo>
                  <a:pt x="196" y="162"/>
                  <a:pt x="196" y="163"/>
                  <a:pt x="195" y="164"/>
                </a:cubicBezTo>
                <a:close/>
                <a:moveTo>
                  <a:pt x="194" y="155"/>
                </a:moveTo>
                <a:cubicBezTo>
                  <a:pt x="193" y="157"/>
                  <a:pt x="191" y="158"/>
                  <a:pt x="190" y="159"/>
                </a:cubicBezTo>
                <a:cubicBezTo>
                  <a:pt x="193" y="156"/>
                  <a:pt x="196" y="153"/>
                  <a:pt x="198" y="150"/>
                </a:cubicBezTo>
                <a:cubicBezTo>
                  <a:pt x="197" y="152"/>
                  <a:pt x="196" y="154"/>
                  <a:pt x="194" y="155"/>
                </a:cubicBezTo>
                <a:close/>
                <a:moveTo>
                  <a:pt x="105" y="198"/>
                </a:moveTo>
                <a:cubicBezTo>
                  <a:pt x="105" y="198"/>
                  <a:pt x="106" y="198"/>
                  <a:pt x="106" y="197"/>
                </a:cubicBezTo>
                <a:cubicBezTo>
                  <a:pt x="106" y="197"/>
                  <a:pt x="107" y="197"/>
                  <a:pt x="107" y="197"/>
                </a:cubicBezTo>
                <a:cubicBezTo>
                  <a:pt x="106" y="198"/>
                  <a:pt x="106" y="198"/>
                  <a:pt x="105" y="199"/>
                </a:cubicBezTo>
                <a:cubicBezTo>
                  <a:pt x="105" y="199"/>
                  <a:pt x="105" y="198"/>
                  <a:pt x="105" y="198"/>
                </a:cubicBezTo>
                <a:close/>
                <a:moveTo>
                  <a:pt x="108" y="204"/>
                </a:moveTo>
                <a:cubicBezTo>
                  <a:pt x="108" y="204"/>
                  <a:pt x="108" y="204"/>
                  <a:pt x="108" y="204"/>
                </a:cubicBezTo>
                <a:cubicBezTo>
                  <a:pt x="107" y="203"/>
                  <a:pt x="105" y="202"/>
                  <a:pt x="104" y="202"/>
                </a:cubicBezTo>
                <a:cubicBezTo>
                  <a:pt x="104" y="202"/>
                  <a:pt x="104" y="201"/>
                  <a:pt x="104" y="201"/>
                </a:cubicBezTo>
                <a:cubicBezTo>
                  <a:pt x="106" y="202"/>
                  <a:pt x="107" y="203"/>
                  <a:pt x="108" y="204"/>
                </a:cubicBezTo>
                <a:close/>
                <a:moveTo>
                  <a:pt x="104" y="194"/>
                </a:moveTo>
                <a:cubicBezTo>
                  <a:pt x="104" y="194"/>
                  <a:pt x="103" y="194"/>
                  <a:pt x="103" y="193"/>
                </a:cubicBezTo>
                <a:cubicBezTo>
                  <a:pt x="104" y="192"/>
                  <a:pt x="105" y="191"/>
                  <a:pt x="106" y="190"/>
                </a:cubicBezTo>
                <a:cubicBezTo>
                  <a:pt x="107" y="189"/>
                  <a:pt x="109" y="188"/>
                  <a:pt x="110" y="186"/>
                </a:cubicBezTo>
                <a:cubicBezTo>
                  <a:pt x="115" y="183"/>
                  <a:pt x="119" y="179"/>
                  <a:pt x="123" y="176"/>
                </a:cubicBezTo>
                <a:cubicBezTo>
                  <a:pt x="125" y="175"/>
                  <a:pt x="127" y="174"/>
                  <a:pt x="129" y="173"/>
                </a:cubicBezTo>
                <a:cubicBezTo>
                  <a:pt x="124" y="177"/>
                  <a:pt x="118" y="182"/>
                  <a:pt x="112" y="187"/>
                </a:cubicBezTo>
                <a:cubicBezTo>
                  <a:pt x="110" y="189"/>
                  <a:pt x="107" y="192"/>
                  <a:pt x="104" y="194"/>
                </a:cubicBezTo>
                <a:close/>
                <a:moveTo>
                  <a:pt x="73" y="126"/>
                </a:moveTo>
                <a:cubicBezTo>
                  <a:pt x="73" y="126"/>
                  <a:pt x="72" y="127"/>
                  <a:pt x="72" y="128"/>
                </a:cubicBezTo>
                <a:cubicBezTo>
                  <a:pt x="71" y="127"/>
                  <a:pt x="71" y="126"/>
                  <a:pt x="71" y="125"/>
                </a:cubicBezTo>
                <a:cubicBezTo>
                  <a:pt x="71" y="125"/>
                  <a:pt x="71" y="124"/>
                  <a:pt x="71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3" y="125"/>
                  <a:pt x="73" y="125"/>
                  <a:pt x="73" y="126"/>
                </a:cubicBezTo>
                <a:close/>
                <a:moveTo>
                  <a:pt x="71" y="168"/>
                </a:moveTo>
                <a:cubicBezTo>
                  <a:pt x="71" y="167"/>
                  <a:pt x="71" y="167"/>
                  <a:pt x="71" y="167"/>
                </a:cubicBezTo>
                <a:cubicBezTo>
                  <a:pt x="71" y="166"/>
                  <a:pt x="71" y="166"/>
                  <a:pt x="72" y="166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72" y="167"/>
                  <a:pt x="71" y="168"/>
                  <a:pt x="71" y="168"/>
                </a:cubicBezTo>
                <a:close/>
                <a:moveTo>
                  <a:pt x="73" y="170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71"/>
                  <a:pt x="73" y="171"/>
                  <a:pt x="73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0"/>
                  <a:pt x="72" y="170"/>
                  <a:pt x="73" y="170"/>
                </a:cubicBezTo>
                <a:close/>
                <a:moveTo>
                  <a:pt x="71" y="165"/>
                </a:moveTo>
                <a:cubicBezTo>
                  <a:pt x="71" y="164"/>
                  <a:pt x="71" y="163"/>
                  <a:pt x="70" y="162"/>
                </a:cubicBezTo>
                <a:cubicBezTo>
                  <a:pt x="71" y="162"/>
                  <a:pt x="71" y="162"/>
                  <a:pt x="71" y="162"/>
                </a:cubicBezTo>
                <a:cubicBezTo>
                  <a:pt x="71" y="163"/>
                  <a:pt x="71" y="164"/>
                  <a:pt x="71" y="164"/>
                </a:cubicBezTo>
                <a:cubicBezTo>
                  <a:pt x="71" y="165"/>
                  <a:pt x="71" y="165"/>
                  <a:pt x="71" y="165"/>
                </a:cubicBezTo>
                <a:close/>
                <a:moveTo>
                  <a:pt x="61" y="51"/>
                </a:moveTo>
                <a:cubicBezTo>
                  <a:pt x="61" y="51"/>
                  <a:pt x="61" y="52"/>
                  <a:pt x="61" y="52"/>
                </a:cubicBezTo>
                <a:cubicBezTo>
                  <a:pt x="59" y="54"/>
                  <a:pt x="57" y="55"/>
                  <a:pt x="55" y="57"/>
                </a:cubicBezTo>
                <a:cubicBezTo>
                  <a:pt x="55" y="58"/>
                  <a:pt x="54" y="59"/>
                  <a:pt x="53" y="59"/>
                </a:cubicBezTo>
                <a:cubicBezTo>
                  <a:pt x="52" y="61"/>
                  <a:pt x="50" y="62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2"/>
                  <a:pt x="50" y="61"/>
                  <a:pt x="51" y="60"/>
                </a:cubicBezTo>
                <a:cubicBezTo>
                  <a:pt x="54" y="57"/>
                  <a:pt x="58" y="54"/>
                  <a:pt x="61" y="51"/>
                </a:cubicBezTo>
                <a:close/>
                <a:moveTo>
                  <a:pt x="54" y="54"/>
                </a:moveTo>
                <a:cubicBezTo>
                  <a:pt x="55" y="54"/>
                  <a:pt x="55" y="54"/>
                  <a:pt x="55" y="54"/>
                </a:cubicBezTo>
                <a:cubicBezTo>
                  <a:pt x="55" y="54"/>
                  <a:pt x="55" y="53"/>
                  <a:pt x="56" y="53"/>
                </a:cubicBezTo>
                <a:cubicBezTo>
                  <a:pt x="57" y="52"/>
                  <a:pt x="58" y="52"/>
                  <a:pt x="58" y="51"/>
                </a:cubicBezTo>
                <a:cubicBezTo>
                  <a:pt x="57" y="52"/>
                  <a:pt x="56" y="53"/>
                  <a:pt x="54" y="54"/>
                </a:cubicBezTo>
                <a:close/>
                <a:moveTo>
                  <a:pt x="92" y="45"/>
                </a:moveTo>
                <a:cubicBezTo>
                  <a:pt x="92" y="47"/>
                  <a:pt x="92" y="48"/>
                  <a:pt x="91" y="50"/>
                </a:cubicBezTo>
                <a:cubicBezTo>
                  <a:pt x="86" y="54"/>
                  <a:pt x="80" y="58"/>
                  <a:pt x="75" y="63"/>
                </a:cubicBezTo>
                <a:cubicBezTo>
                  <a:pt x="75" y="62"/>
                  <a:pt x="75" y="61"/>
                  <a:pt x="76" y="60"/>
                </a:cubicBezTo>
                <a:cubicBezTo>
                  <a:pt x="81" y="55"/>
                  <a:pt x="87" y="50"/>
                  <a:pt x="92" y="45"/>
                </a:cubicBezTo>
                <a:close/>
                <a:moveTo>
                  <a:pt x="82" y="53"/>
                </a:moveTo>
                <a:cubicBezTo>
                  <a:pt x="84" y="50"/>
                  <a:pt x="86" y="48"/>
                  <a:pt x="89" y="46"/>
                </a:cubicBezTo>
                <a:cubicBezTo>
                  <a:pt x="89" y="46"/>
                  <a:pt x="90" y="45"/>
                  <a:pt x="90" y="45"/>
                </a:cubicBezTo>
                <a:cubicBezTo>
                  <a:pt x="87" y="48"/>
                  <a:pt x="84" y="50"/>
                  <a:pt x="82" y="53"/>
                </a:cubicBezTo>
                <a:close/>
                <a:moveTo>
                  <a:pt x="110" y="51"/>
                </a:moveTo>
                <a:cubicBezTo>
                  <a:pt x="110" y="51"/>
                  <a:pt x="110" y="51"/>
                  <a:pt x="110" y="51"/>
                </a:cubicBezTo>
                <a:cubicBezTo>
                  <a:pt x="110" y="52"/>
                  <a:pt x="109" y="52"/>
                  <a:pt x="108" y="53"/>
                </a:cubicBezTo>
                <a:cubicBezTo>
                  <a:pt x="106" y="54"/>
                  <a:pt x="104" y="54"/>
                  <a:pt x="102" y="55"/>
                </a:cubicBezTo>
                <a:cubicBezTo>
                  <a:pt x="103" y="54"/>
                  <a:pt x="105" y="53"/>
                  <a:pt x="106" y="51"/>
                </a:cubicBezTo>
                <a:cubicBezTo>
                  <a:pt x="107" y="51"/>
                  <a:pt x="108" y="50"/>
                  <a:pt x="109" y="50"/>
                </a:cubicBezTo>
                <a:cubicBezTo>
                  <a:pt x="108" y="50"/>
                  <a:pt x="109" y="51"/>
                  <a:pt x="110" y="51"/>
                </a:cubicBezTo>
                <a:close/>
                <a:moveTo>
                  <a:pt x="112" y="77"/>
                </a:moveTo>
                <a:cubicBezTo>
                  <a:pt x="110" y="79"/>
                  <a:pt x="108" y="82"/>
                  <a:pt x="107" y="84"/>
                </a:cubicBezTo>
                <a:cubicBezTo>
                  <a:pt x="109" y="80"/>
                  <a:pt x="112" y="76"/>
                  <a:pt x="115" y="73"/>
                </a:cubicBezTo>
                <a:cubicBezTo>
                  <a:pt x="115" y="73"/>
                  <a:pt x="115" y="73"/>
                  <a:pt x="115" y="72"/>
                </a:cubicBezTo>
                <a:cubicBezTo>
                  <a:pt x="114" y="74"/>
                  <a:pt x="113" y="76"/>
                  <a:pt x="112" y="77"/>
                </a:cubicBezTo>
                <a:close/>
                <a:moveTo>
                  <a:pt x="116" y="78"/>
                </a:moveTo>
                <a:cubicBezTo>
                  <a:pt x="115" y="79"/>
                  <a:pt x="114" y="80"/>
                  <a:pt x="114" y="80"/>
                </a:cubicBezTo>
                <a:cubicBezTo>
                  <a:pt x="112" y="82"/>
                  <a:pt x="110" y="83"/>
                  <a:pt x="109" y="85"/>
                </a:cubicBezTo>
                <a:cubicBezTo>
                  <a:pt x="111" y="83"/>
                  <a:pt x="113" y="80"/>
                  <a:pt x="116" y="78"/>
                </a:cubicBezTo>
                <a:close/>
                <a:moveTo>
                  <a:pt x="98" y="92"/>
                </a:moveTo>
                <a:cubicBezTo>
                  <a:pt x="95" y="96"/>
                  <a:pt x="91" y="99"/>
                  <a:pt x="88" y="102"/>
                </a:cubicBezTo>
                <a:cubicBezTo>
                  <a:pt x="89" y="101"/>
                  <a:pt x="89" y="100"/>
                  <a:pt x="90" y="98"/>
                </a:cubicBezTo>
                <a:cubicBezTo>
                  <a:pt x="96" y="92"/>
                  <a:pt x="103" y="85"/>
                  <a:pt x="109" y="78"/>
                </a:cubicBezTo>
                <a:cubicBezTo>
                  <a:pt x="105" y="82"/>
                  <a:pt x="102" y="87"/>
                  <a:pt x="98" y="92"/>
                </a:cubicBezTo>
                <a:close/>
                <a:moveTo>
                  <a:pt x="99" y="97"/>
                </a:moveTo>
                <a:cubicBezTo>
                  <a:pt x="97" y="100"/>
                  <a:pt x="94" y="103"/>
                  <a:pt x="92" y="105"/>
                </a:cubicBezTo>
                <a:cubicBezTo>
                  <a:pt x="93" y="104"/>
                  <a:pt x="94" y="102"/>
                  <a:pt x="95" y="100"/>
                </a:cubicBezTo>
                <a:cubicBezTo>
                  <a:pt x="97" y="99"/>
                  <a:pt x="98" y="98"/>
                  <a:pt x="99" y="97"/>
                </a:cubicBezTo>
                <a:close/>
                <a:moveTo>
                  <a:pt x="128" y="67"/>
                </a:moveTo>
                <a:cubicBezTo>
                  <a:pt x="129" y="66"/>
                  <a:pt x="130" y="65"/>
                  <a:pt x="130" y="64"/>
                </a:cubicBezTo>
                <a:cubicBezTo>
                  <a:pt x="131" y="64"/>
                  <a:pt x="131" y="64"/>
                  <a:pt x="132" y="63"/>
                </a:cubicBezTo>
                <a:cubicBezTo>
                  <a:pt x="132" y="63"/>
                  <a:pt x="133" y="63"/>
                  <a:pt x="133" y="63"/>
                </a:cubicBezTo>
                <a:cubicBezTo>
                  <a:pt x="132" y="64"/>
                  <a:pt x="130" y="66"/>
                  <a:pt x="128" y="67"/>
                </a:cubicBezTo>
                <a:close/>
                <a:moveTo>
                  <a:pt x="137" y="62"/>
                </a:moveTo>
                <a:cubicBezTo>
                  <a:pt x="138" y="62"/>
                  <a:pt x="140" y="61"/>
                  <a:pt x="141" y="61"/>
                </a:cubicBezTo>
                <a:cubicBezTo>
                  <a:pt x="138" y="63"/>
                  <a:pt x="135" y="65"/>
                  <a:pt x="132" y="67"/>
                </a:cubicBezTo>
                <a:cubicBezTo>
                  <a:pt x="133" y="65"/>
                  <a:pt x="135" y="64"/>
                  <a:pt x="137" y="62"/>
                </a:cubicBezTo>
                <a:close/>
                <a:moveTo>
                  <a:pt x="132" y="76"/>
                </a:moveTo>
                <a:cubicBezTo>
                  <a:pt x="132" y="77"/>
                  <a:pt x="132" y="77"/>
                  <a:pt x="132" y="77"/>
                </a:cubicBezTo>
                <a:cubicBezTo>
                  <a:pt x="133" y="77"/>
                  <a:pt x="134" y="76"/>
                  <a:pt x="136" y="76"/>
                </a:cubicBezTo>
                <a:cubicBezTo>
                  <a:pt x="132" y="79"/>
                  <a:pt x="128" y="82"/>
                  <a:pt x="124" y="85"/>
                </a:cubicBezTo>
                <a:cubicBezTo>
                  <a:pt x="125" y="85"/>
                  <a:pt x="125" y="84"/>
                  <a:pt x="125" y="84"/>
                </a:cubicBezTo>
                <a:cubicBezTo>
                  <a:pt x="128" y="82"/>
                  <a:pt x="130" y="80"/>
                  <a:pt x="132" y="77"/>
                </a:cubicBezTo>
                <a:cubicBezTo>
                  <a:pt x="132" y="77"/>
                  <a:pt x="132" y="77"/>
                  <a:pt x="132" y="76"/>
                </a:cubicBezTo>
                <a:close/>
                <a:moveTo>
                  <a:pt x="199" y="77"/>
                </a:moveTo>
                <a:cubicBezTo>
                  <a:pt x="199" y="78"/>
                  <a:pt x="198" y="78"/>
                  <a:pt x="198" y="78"/>
                </a:cubicBezTo>
                <a:cubicBezTo>
                  <a:pt x="196" y="79"/>
                  <a:pt x="194" y="80"/>
                  <a:pt x="192" y="81"/>
                </a:cubicBezTo>
                <a:cubicBezTo>
                  <a:pt x="192" y="80"/>
                  <a:pt x="192" y="80"/>
                  <a:pt x="192" y="80"/>
                </a:cubicBezTo>
                <a:cubicBezTo>
                  <a:pt x="195" y="79"/>
                  <a:pt x="197" y="78"/>
                  <a:pt x="199" y="77"/>
                </a:cubicBezTo>
                <a:close/>
                <a:moveTo>
                  <a:pt x="196" y="75"/>
                </a:moveTo>
                <a:cubicBezTo>
                  <a:pt x="197" y="74"/>
                  <a:pt x="198" y="73"/>
                  <a:pt x="199" y="73"/>
                </a:cubicBezTo>
                <a:cubicBezTo>
                  <a:pt x="198" y="73"/>
                  <a:pt x="197" y="74"/>
                  <a:pt x="196" y="75"/>
                </a:cubicBezTo>
                <a:cubicBezTo>
                  <a:pt x="196" y="75"/>
                  <a:pt x="196" y="75"/>
                  <a:pt x="196" y="75"/>
                </a:cubicBezTo>
                <a:close/>
                <a:moveTo>
                  <a:pt x="191" y="138"/>
                </a:moveTo>
                <a:cubicBezTo>
                  <a:pt x="191" y="138"/>
                  <a:pt x="191" y="138"/>
                  <a:pt x="190" y="137"/>
                </a:cubicBezTo>
                <a:cubicBezTo>
                  <a:pt x="191" y="137"/>
                  <a:pt x="191" y="136"/>
                  <a:pt x="191" y="136"/>
                </a:cubicBezTo>
                <a:cubicBezTo>
                  <a:pt x="197" y="131"/>
                  <a:pt x="203" y="126"/>
                  <a:pt x="209" y="121"/>
                </a:cubicBezTo>
                <a:cubicBezTo>
                  <a:pt x="209" y="121"/>
                  <a:pt x="209" y="121"/>
                  <a:pt x="209" y="121"/>
                </a:cubicBezTo>
                <a:cubicBezTo>
                  <a:pt x="203" y="127"/>
                  <a:pt x="197" y="133"/>
                  <a:pt x="191" y="138"/>
                </a:cubicBezTo>
                <a:close/>
                <a:moveTo>
                  <a:pt x="205" y="126"/>
                </a:moveTo>
                <a:cubicBezTo>
                  <a:pt x="205" y="127"/>
                  <a:pt x="204" y="128"/>
                  <a:pt x="204" y="129"/>
                </a:cubicBezTo>
                <a:cubicBezTo>
                  <a:pt x="199" y="134"/>
                  <a:pt x="196" y="138"/>
                  <a:pt x="192" y="143"/>
                </a:cubicBezTo>
                <a:cubicBezTo>
                  <a:pt x="192" y="143"/>
                  <a:pt x="191" y="143"/>
                  <a:pt x="191" y="143"/>
                </a:cubicBezTo>
                <a:cubicBezTo>
                  <a:pt x="191" y="142"/>
                  <a:pt x="191" y="141"/>
                  <a:pt x="191" y="140"/>
                </a:cubicBezTo>
                <a:cubicBezTo>
                  <a:pt x="196" y="136"/>
                  <a:pt x="201" y="131"/>
                  <a:pt x="205" y="126"/>
                </a:cubicBezTo>
                <a:close/>
                <a:moveTo>
                  <a:pt x="189" y="139"/>
                </a:moveTo>
                <a:cubicBezTo>
                  <a:pt x="189" y="139"/>
                  <a:pt x="189" y="139"/>
                  <a:pt x="189" y="139"/>
                </a:cubicBezTo>
                <a:cubicBezTo>
                  <a:pt x="189" y="140"/>
                  <a:pt x="189" y="140"/>
                  <a:pt x="189" y="140"/>
                </a:cubicBezTo>
                <a:cubicBezTo>
                  <a:pt x="188" y="141"/>
                  <a:pt x="187" y="142"/>
                  <a:pt x="186" y="143"/>
                </a:cubicBezTo>
                <a:cubicBezTo>
                  <a:pt x="186" y="143"/>
                  <a:pt x="186" y="143"/>
                  <a:pt x="186" y="143"/>
                </a:cubicBezTo>
                <a:cubicBezTo>
                  <a:pt x="187" y="142"/>
                  <a:pt x="188" y="140"/>
                  <a:pt x="189" y="139"/>
                </a:cubicBezTo>
                <a:close/>
                <a:moveTo>
                  <a:pt x="183" y="144"/>
                </a:moveTo>
                <a:cubicBezTo>
                  <a:pt x="182" y="144"/>
                  <a:pt x="182" y="144"/>
                  <a:pt x="181" y="145"/>
                </a:cubicBezTo>
                <a:cubicBezTo>
                  <a:pt x="183" y="143"/>
                  <a:pt x="184" y="142"/>
                  <a:pt x="186" y="140"/>
                </a:cubicBezTo>
                <a:cubicBezTo>
                  <a:pt x="186" y="140"/>
                  <a:pt x="186" y="140"/>
                  <a:pt x="186" y="140"/>
                </a:cubicBezTo>
                <a:cubicBezTo>
                  <a:pt x="185" y="142"/>
                  <a:pt x="184" y="143"/>
                  <a:pt x="183" y="144"/>
                </a:cubicBezTo>
                <a:close/>
                <a:moveTo>
                  <a:pt x="180" y="142"/>
                </a:moveTo>
                <a:cubicBezTo>
                  <a:pt x="178" y="143"/>
                  <a:pt x="177" y="145"/>
                  <a:pt x="175" y="146"/>
                </a:cubicBezTo>
                <a:cubicBezTo>
                  <a:pt x="175" y="147"/>
                  <a:pt x="174" y="147"/>
                  <a:pt x="174" y="147"/>
                </a:cubicBezTo>
                <a:cubicBezTo>
                  <a:pt x="175" y="146"/>
                  <a:pt x="176" y="144"/>
                  <a:pt x="178" y="142"/>
                </a:cubicBezTo>
                <a:cubicBezTo>
                  <a:pt x="180" y="139"/>
                  <a:pt x="183" y="137"/>
                  <a:pt x="185" y="134"/>
                </a:cubicBezTo>
                <a:cubicBezTo>
                  <a:pt x="186" y="134"/>
                  <a:pt x="186" y="133"/>
                  <a:pt x="187" y="133"/>
                </a:cubicBezTo>
                <a:cubicBezTo>
                  <a:pt x="187" y="133"/>
                  <a:pt x="187" y="134"/>
                  <a:pt x="187" y="134"/>
                </a:cubicBezTo>
                <a:cubicBezTo>
                  <a:pt x="185" y="137"/>
                  <a:pt x="183" y="139"/>
                  <a:pt x="180" y="142"/>
                </a:cubicBezTo>
                <a:close/>
                <a:moveTo>
                  <a:pt x="129" y="154"/>
                </a:moveTo>
                <a:cubicBezTo>
                  <a:pt x="128" y="155"/>
                  <a:pt x="127" y="155"/>
                  <a:pt x="126" y="156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7" y="155"/>
                  <a:pt x="127" y="155"/>
                  <a:pt x="127" y="155"/>
                </a:cubicBezTo>
                <a:cubicBezTo>
                  <a:pt x="128" y="153"/>
                  <a:pt x="130" y="151"/>
                  <a:pt x="132" y="149"/>
                </a:cubicBezTo>
                <a:cubicBezTo>
                  <a:pt x="133" y="148"/>
                  <a:pt x="134" y="148"/>
                  <a:pt x="134" y="147"/>
                </a:cubicBezTo>
                <a:cubicBezTo>
                  <a:pt x="136" y="148"/>
                  <a:pt x="137" y="148"/>
                  <a:pt x="138" y="148"/>
                </a:cubicBezTo>
                <a:cubicBezTo>
                  <a:pt x="136" y="150"/>
                  <a:pt x="135" y="151"/>
                  <a:pt x="133" y="153"/>
                </a:cubicBezTo>
                <a:cubicBezTo>
                  <a:pt x="131" y="153"/>
                  <a:pt x="130" y="154"/>
                  <a:pt x="129" y="154"/>
                </a:cubicBezTo>
                <a:close/>
                <a:moveTo>
                  <a:pt x="130" y="160"/>
                </a:moveTo>
                <a:cubicBezTo>
                  <a:pt x="130" y="161"/>
                  <a:pt x="130" y="161"/>
                  <a:pt x="129" y="161"/>
                </a:cubicBezTo>
                <a:cubicBezTo>
                  <a:pt x="129" y="161"/>
                  <a:pt x="129" y="162"/>
                  <a:pt x="128" y="162"/>
                </a:cubicBezTo>
                <a:cubicBezTo>
                  <a:pt x="129" y="161"/>
                  <a:pt x="129" y="161"/>
                  <a:pt x="130" y="161"/>
                </a:cubicBezTo>
                <a:cubicBezTo>
                  <a:pt x="130" y="161"/>
                  <a:pt x="130" y="161"/>
                  <a:pt x="130" y="160"/>
                </a:cubicBezTo>
                <a:close/>
                <a:moveTo>
                  <a:pt x="89" y="124"/>
                </a:moveTo>
                <a:cubicBezTo>
                  <a:pt x="91" y="122"/>
                  <a:pt x="92" y="120"/>
                  <a:pt x="94" y="118"/>
                </a:cubicBezTo>
                <a:cubicBezTo>
                  <a:pt x="95" y="118"/>
                  <a:pt x="95" y="118"/>
                  <a:pt x="96" y="118"/>
                </a:cubicBezTo>
                <a:cubicBezTo>
                  <a:pt x="94" y="120"/>
                  <a:pt x="92" y="122"/>
                  <a:pt x="89" y="124"/>
                </a:cubicBezTo>
                <a:close/>
                <a:moveTo>
                  <a:pt x="91" y="127"/>
                </a:moveTo>
                <a:cubicBezTo>
                  <a:pt x="89" y="129"/>
                  <a:pt x="88" y="130"/>
                  <a:pt x="87" y="132"/>
                </a:cubicBezTo>
                <a:cubicBezTo>
                  <a:pt x="86" y="132"/>
                  <a:pt x="86" y="132"/>
                  <a:pt x="85" y="131"/>
                </a:cubicBezTo>
                <a:cubicBezTo>
                  <a:pt x="87" y="130"/>
                  <a:pt x="89" y="128"/>
                  <a:pt x="91" y="127"/>
                </a:cubicBezTo>
                <a:close/>
                <a:moveTo>
                  <a:pt x="95" y="123"/>
                </a:moveTo>
                <a:cubicBezTo>
                  <a:pt x="97" y="122"/>
                  <a:pt x="99" y="121"/>
                  <a:pt x="101" y="120"/>
                </a:cubicBezTo>
                <a:cubicBezTo>
                  <a:pt x="99" y="122"/>
                  <a:pt x="97" y="123"/>
                  <a:pt x="95" y="125"/>
                </a:cubicBezTo>
                <a:cubicBezTo>
                  <a:pt x="94" y="127"/>
                  <a:pt x="92" y="128"/>
                  <a:pt x="91" y="130"/>
                </a:cubicBezTo>
                <a:cubicBezTo>
                  <a:pt x="92" y="128"/>
                  <a:pt x="94" y="125"/>
                  <a:pt x="95" y="123"/>
                </a:cubicBezTo>
                <a:close/>
                <a:moveTo>
                  <a:pt x="94" y="130"/>
                </a:moveTo>
                <a:cubicBezTo>
                  <a:pt x="98" y="127"/>
                  <a:pt x="101" y="123"/>
                  <a:pt x="105" y="120"/>
                </a:cubicBezTo>
                <a:cubicBezTo>
                  <a:pt x="105" y="120"/>
                  <a:pt x="105" y="120"/>
                  <a:pt x="106" y="120"/>
                </a:cubicBezTo>
                <a:cubicBezTo>
                  <a:pt x="106" y="120"/>
                  <a:pt x="106" y="120"/>
                  <a:pt x="106" y="120"/>
                </a:cubicBezTo>
                <a:cubicBezTo>
                  <a:pt x="103" y="122"/>
                  <a:pt x="101" y="124"/>
                  <a:pt x="99" y="127"/>
                </a:cubicBezTo>
                <a:cubicBezTo>
                  <a:pt x="96" y="129"/>
                  <a:pt x="94" y="131"/>
                  <a:pt x="91" y="134"/>
                </a:cubicBezTo>
                <a:cubicBezTo>
                  <a:pt x="91" y="134"/>
                  <a:pt x="91" y="134"/>
                  <a:pt x="91" y="133"/>
                </a:cubicBezTo>
                <a:cubicBezTo>
                  <a:pt x="92" y="132"/>
                  <a:pt x="93" y="131"/>
                  <a:pt x="94" y="130"/>
                </a:cubicBezTo>
                <a:close/>
                <a:moveTo>
                  <a:pt x="119" y="101"/>
                </a:moveTo>
                <a:cubicBezTo>
                  <a:pt x="125" y="95"/>
                  <a:pt x="131" y="89"/>
                  <a:pt x="138" y="83"/>
                </a:cubicBezTo>
                <a:cubicBezTo>
                  <a:pt x="139" y="83"/>
                  <a:pt x="141" y="83"/>
                  <a:pt x="142" y="83"/>
                </a:cubicBezTo>
                <a:cubicBezTo>
                  <a:pt x="140" y="86"/>
                  <a:pt x="138" y="88"/>
                  <a:pt x="136" y="91"/>
                </a:cubicBezTo>
                <a:cubicBezTo>
                  <a:pt x="134" y="92"/>
                  <a:pt x="132" y="94"/>
                  <a:pt x="130" y="96"/>
                </a:cubicBezTo>
                <a:cubicBezTo>
                  <a:pt x="122" y="102"/>
                  <a:pt x="115" y="108"/>
                  <a:pt x="107" y="115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11" y="110"/>
                  <a:pt x="115" y="106"/>
                  <a:pt x="119" y="102"/>
                </a:cubicBezTo>
                <a:cubicBezTo>
                  <a:pt x="120" y="101"/>
                  <a:pt x="119" y="101"/>
                  <a:pt x="119" y="101"/>
                </a:cubicBezTo>
                <a:close/>
                <a:moveTo>
                  <a:pt x="127" y="102"/>
                </a:moveTo>
                <a:cubicBezTo>
                  <a:pt x="125" y="104"/>
                  <a:pt x="123" y="106"/>
                  <a:pt x="121" y="108"/>
                </a:cubicBezTo>
                <a:cubicBezTo>
                  <a:pt x="120" y="109"/>
                  <a:pt x="120" y="109"/>
                  <a:pt x="119" y="110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22" y="107"/>
                  <a:pt x="125" y="104"/>
                  <a:pt x="127" y="102"/>
                </a:cubicBezTo>
                <a:close/>
                <a:moveTo>
                  <a:pt x="189" y="111"/>
                </a:moveTo>
                <a:cubicBezTo>
                  <a:pt x="189" y="111"/>
                  <a:pt x="190" y="110"/>
                  <a:pt x="190" y="109"/>
                </a:cubicBezTo>
                <a:cubicBezTo>
                  <a:pt x="191" y="109"/>
                  <a:pt x="192" y="109"/>
                  <a:pt x="192" y="109"/>
                </a:cubicBezTo>
                <a:cubicBezTo>
                  <a:pt x="191" y="109"/>
                  <a:pt x="190" y="110"/>
                  <a:pt x="189" y="111"/>
                </a:cubicBezTo>
                <a:close/>
                <a:moveTo>
                  <a:pt x="193" y="117"/>
                </a:moveTo>
                <a:cubicBezTo>
                  <a:pt x="193" y="117"/>
                  <a:pt x="194" y="117"/>
                  <a:pt x="194" y="117"/>
                </a:cubicBezTo>
                <a:cubicBezTo>
                  <a:pt x="194" y="118"/>
                  <a:pt x="193" y="118"/>
                  <a:pt x="192" y="119"/>
                </a:cubicBezTo>
                <a:cubicBezTo>
                  <a:pt x="192" y="118"/>
                  <a:pt x="193" y="118"/>
                  <a:pt x="193" y="117"/>
                </a:cubicBezTo>
                <a:close/>
                <a:moveTo>
                  <a:pt x="189" y="107"/>
                </a:moveTo>
                <a:cubicBezTo>
                  <a:pt x="189" y="107"/>
                  <a:pt x="189" y="107"/>
                  <a:pt x="189" y="108"/>
                </a:cubicBezTo>
                <a:cubicBezTo>
                  <a:pt x="188" y="108"/>
                  <a:pt x="188" y="108"/>
                  <a:pt x="187" y="108"/>
                </a:cubicBezTo>
                <a:cubicBezTo>
                  <a:pt x="188" y="107"/>
                  <a:pt x="188" y="107"/>
                  <a:pt x="189" y="106"/>
                </a:cubicBezTo>
                <a:cubicBezTo>
                  <a:pt x="189" y="106"/>
                  <a:pt x="190" y="106"/>
                  <a:pt x="190" y="106"/>
                </a:cubicBezTo>
                <a:cubicBezTo>
                  <a:pt x="190" y="106"/>
                  <a:pt x="189" y="107"/>
                  <a:pt x="189" y="107"/>
                </a:cubicBezTo>
                <a:close/>
                <a:moveTo>
                  <a:pt x="189" y="115"/>
                </a:moveTo>
                <a:cubicBezTo>
                  <a:pt x="189" y="115"/>
                  <a:pt x="189" y="115"/>
                  <a:pt x="189" y="115"/>
                </a:cubicBezTo>
                <a:cubicBezTo>
                  <a:pt x="189" y="116"/>
                  <a:pt x="188" y="116"/>
                  <a:pt x="187" y="117"/>
                </a:cubicBezTo>
                <a:cubicBezTo>
                  <a:pt x="187" y="117"/>
                  <a:pt x="187" y="117"/>
                  <a:pt x="186" y="118"/>
                </a:cubicBezTo>
                <a:cubicBezTo>
                  <a:pt x="186" y="118"/>
                  <a:pt x="185" y="118"/>
                  <a:pt x="184" y="119"/>
                </a:cubicBezTo>
                <a:cubicBezTo>
                  <a:pt x="186" y="118"/>
                  <a:pt x="187" y="116"/>
                  <a:pt x="189" y="115"/>
                </a:cubicBezTo>
                <a:close/>
                <a:moveTo>
                  <a:pt x="191" y="117"/>
                </a:moveTo>
                <a:cubicBezTo>
                  <a:pt x="190" y="118"/>
                  <a:pt x="189" y="120"/>
                  <a:pt x="188" y="121"/>
                </a:cubicBezTo>
                <a:cubicBezTo>
                  <a:pt x="187" y="121"/>
                  <a:pt x="186" y="122"/>
                  <a:pt x="185" y="123"/>
                </a:cubicBezTo>
                <a:cubicBezTo>
                  <a:pt x="186" y="121"/>
                  <a:pt x="187" y="120"/>
                  <a:pt x="188" y="119"/>
                </a:cubicBezTo>
                <a:cubicBezTo>
                  <a:pt x="189" y="118"/>
                  <a:pt x="190" y="117"/>
                  <a:pt x="191" y="117"/>
                </a:cubicBezTo>
                <a:close/>
                <a:moveTo>
                  <a:pt x="182" y="131"/>
                </a:moveTo>
                <a:cubicBezTo>
                  <a:pt x="183" y="131"/>
                  <a:pt x="183" y="130"/>
                  <a:pt x="184" y="130"/>
                </a:cubicBezTo>
                <a:cubicBezTo>
                  <a:pt x="184" y="130"/>
                  <a:pt x="184" y="130"/>
                  <a:pt x="184" y="130"/>
                </a:cubicBezTo>
                <a:cubicBezTo>
                  <a:pt x="183" y="131"/>
                  <a:pt x="182" y="132"/>
                  <a:pt x="181" y="133"/>
                </a:cubicBezTo>
                <a:cubicBezTo>
                  <a:pt x="181" y="133"/>
                  <a:pt x="180" y="133"/>
                  <a:pt x="180" y="134"/>
                </a:cubicBezTo>
                <a:cubicBezTo>
                  <a:pt x="181" y="133"/>
                  <a:pt x="182" y="132"/>
                  <a:pt x="182" y="131"/>
                </a:cubicBezTo>
                <a:close/>
                <a:moveTo>
                  <a:pt x="180" y="124"/>
                </a:moveTo>
                <a:cubicBezTo>
                  <a:pt x="181" y="123"/>
                  <a:pt x="183" y="122"/>
                  <a:pt x="184" y="121"/>
                </a:cubicBezTo>
                <a:cubicBezTo>
                  <a:pt x="183" y="122"/>
                  <a:pt x="182" y="124"/>
                  <a:pt x="181" y="125"/>
                </a:cubicBezTo>
                <a:cubicBezTo>
                  <a:pt x="181" y="124"/>
                  <a:pt x="180" y="124"/>
                  <a:pt x="180" y="124"/>
                </a:cubicBezTo>
                <a:close/>
                <a:moveTo>
                  <a:pt x="178" y="122"/>
                </a:moveTo>
                <a:cubicBezTo>
                  <a:pt x="178" y="122"/>
                  <a:pt x="178" y="122"/>
                  <a:pt x="178" y="122"/>
                </a:cubicBezTo>
                <a:cubicBezTo>
                  <a:pt x="176" y="121"/>
                  <a:pt x="175" y="121"/>
                  <a:pt x="174" y="120"/>
                </a:cubicBezTo>
                <a:cubicBezTo>
                  <a:pt x="178" y="117"/>
                  <a:pt x="182" y="115"/>
                  <a:pt x="186" y="112"/>
                </a:cubicBezTo>
                <a:cubicBezTo>
                  <a:pt x="183" y="115"/>
                  <a:pt x="181" y="119"/>
                  <a:pt x="178" y="122"/>
                </a:cubicBezTo>
                <a:close/>
                <a:moveTo>
                  <a:pt x="178" y="128"/>
                </a:moveTo>
                <a:cubicBezTo>
                  <a:pt x="176" y="129"/>
                  <a:pt x="175" y="129"/>
                  <a:pt x="173" y="130"/>
                </a:cubicBezTo>
                <a:cubicBezTo>
                  <a:pt x="175" y="129"/>
                  <a:pt x="176" y="127"/>
                  <a:pt x="177" y="125"/>
                </a:cubicBezTo>
                <a:cubicBezTo>
                  <a:pt x="178" y="125"/>
                  <a:pt x="178" y="125"/>
                  <a:pt x="178" y="125"/>
                </a:cubicBezTo>
                <a:cubicBezTo>
                  <a:pt x="178" y="125"/>
                  <a:pt x="179" y="126"/>
                  <a:pt x="179" y="126"/>
                </a:cubicBezTo>
                <a:cubicBezTo>
                  <a:pt x="179" y="126"/>
                  <a:pt x="179" y="126"/>
                  <a:pt x="179" y="126"/>
                </a:cubicBezTo>
                <a:cubicBezTo>
                  <a:pt x="179" y="126"/>
                  <a:pt x="178" y="127"/>
                  <a:pt x="178" y="127"/>
                </a:cubicBezTo>
                <a:cubicBezTo>
                  <a:pt x="177" y="127"/>
                  <a:pt x="177" y="128"/>
                  <a:pt x="178" y="128"/>
                </a:cubicBezTo>
                <a:close/>
                <a:moveTo>
                  <a:pt x="127" y="123"/>
                </a:moveTo>
                <a:cubicBezTo>
                  <a:pt x="127" y="123"/>
                  <a:pt x="126" y="124"/>
                  <a:pt x="126" y="124"/>
                </a:cubicBezTo>
                <a:cubicBezTo>
                  <a:pt x="126" y="123"/>
                  <a:pt x="126" y="123"/>
                  <a:pt x="127" y="123"/>
                </a:cubicBezTo>
                <a:cubicBezTo>
                  <a:pt x="127" y="123"/>
                  <a:pt x="127" y="123"/>
                  <a:pt x="127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22"/>
                  <a:pt x="128" y="123"/>
                  <a:pt x="127" y="123"/>
                </a:cubicBezTo>
                <a:close/>
                <a:moveTo>
                  <a:pt x="136" y="122"/>
                </a:moveTo>
                <a:cubicBezTo>
                  <a:pt x="135" y="122"/>
                  <a:pt x="135" y="123"/>
                  <a:pt x="134" y="123"/>
                </a:cubicBezTo>
                <a:cubicBezTo>
                  <a:pt x="133" y="125"/>
                  <a:pt x="131" y="126"/>
                  <a:pt x="130" y="127"/>
                </a:cubicBezTo>
                <a:cubicBezTo>
                  <a:pt x="129" y="127"/>
                  <a:pt x="128" y="126"/>
                  <a:pt x="127" y="126"/>
                </a:cubicBezTo>
                <a:cubicBezTo>
                  <a:pt x="127" y="125"/>
                  <a:pt x="128" y="125"/>
                  <a:pt x="128" y="124"/>
                </a:cubicBezTo>
                <a:cubicBezTo>
                  <a:pt x="131" y="123"/>
                  <a:pt x="133" y="122"/>
                  <a:pt x="136" y="122"/>
                </a:cubicBezTo>
                <a:close/>
                <a:moveTo>
                  <a:pt x="126" y="127"/>
                </a:moveTo>
                <a:cubicBezTo>
                  <a:pt x="127" y="127"/>
                  <a:pt x="127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7" y="129"/>
                  <a:pt x="126" y="130"/>
                  <a:pt x="125" y="131"/>
                </a:cubicBezTo>
                <a:cubicBezTo>
                  <a:pt x="123" y="132"/>
                  <a:pt x="121" y="133"/>
                  <a:pt x="120" y="134"/>
                </a:cubicBezTo>
                <a:cubicBezTo>
                  <a:pt x="122" y="132"/>
                  <a:pt x="124" y="130"/>
                  <a:pt x="126" y="127"/>
                </a:cubicBezTo>
                <a:close/>
                <a:moveTo>
                  <a:pt x="131" y="129"/>
                </a:moveTo>
                <a:cubicBezTo>
                  <a:pt x="132" y="129"/>
                  <a:pt x="132" y="129"/>
                  <a:pt x="133" y="130"/>
                </a:cubicBezTo>
                <a:cubicBezTo>
                  <a:pt x="133" y="130"/>
                  <a:pt x="133" y="130"/>
                  <a:pt x="132" y="130"/>
                </a:cubicBezTo>
                <a:cubicBezTo>
                  <a:pt x="132" y="130"/>
                  <a:pt x="132" y="130"/>
                  <a:pt x="132" y="130"/>
                </a:cubicBezTo>
                <a:cubicBezTo>
                  <a:pt x="130" y="131"/>
                  <a:pt x="129" y="132"/>
                  <a:pt x="127" y="133"/>
                </a:cubicBezTo>
                <a:cubicBezTo>
                  <a:pt x="128" y="132"/>
                  <a:pt x="130" y="130"/>
                  <a:pt x="131" y="129"/>
                </a:cubicBezTo>
                <a:close/>
                <a:moveTo>
                  <a:pt x="132" y="128"/>
                </a:moveTo>
                <a:cubicBezTo>
                  <a:pt x="135" y="126"/>
                  <a:pt x="138" y="124"/>
                  <a:pt x="140" y="123"/>
                </a:cubicBezTo>
                <a:cubicBezTo>
                  <a:pt x="138" y="125"/>
                  <a:pt x="136" y="127"/>
                  <a:pt x="134" y="129"/>
                </a:cubicBezTo>
                <a:cubicBezTo>
                  <a:pt x="134" y="128"/>
                  <a:pt x="133" y="128"/>
                  <a:pt x="132" y="128"/>
                </a:cubicBezTo>
                <a:close/>
                <a:moveTo>
                  <a:pt x="139" y="130"/>
                </a:moveTo>
                <a:cubicBezTo>
                  <a:pt x="139" y="130"/>
                  <a:pt x="139" y="130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8" y="130"/>
                  <a:pt x="139" y="129"/>
                  <a:pt x="139" y="129"/>
                </a:cubicBezTo>
                <a:cubicBezTo>
                  <a:pt x="140" y="129"/>
                  <a:pt x="141" y="128"/>
                  <a:pt x="142" y="128"/>
                </a:cubicBezTo>
                <a:cubicBezTo>
                  <a:pt x="141" y="129"/>
                  <a:pt x="140" y="129"/>
                  <a:pt x="139" y="130"/>
                </a:cubicBezTo>
                <a:close/>
                <a:moveTo>
                  <a:pt x="148" y="136"/>
                </a:moveTo>
                <a:cubicBezTo>
                  <a:pt x="144" y="138"/>
                  <a:pt x="141" y="141"/>
                  <a:pt x="138" y="143"/>
                </a:cubicBezTo>
                <a:cubicBezTo>
                  <a:pt x="138" y="142"/>
                  <a:pt x="139" y="142"/>
                  <a:pt x="139" y="141"/>
                </a:cubicBezTo>
                <a:cubicBezTo>
                  <a:pt x="140" y="140"/>
                  <a:pt x="141" y="140"/>
                  <a:pt x="141" y="139"/>
                </a:cubicBezTo>
                <a:cubicBezTo>
                  <a:pt x="142" y="139"/>
                  <a:pt x="142" y="139"/>
                  <a:pt x="142" y="139"/>
                </a:cubicBezTo>
                <a:cubicBezTo>
                  <a:pt x="144" y="138"/>
                  <a:pt x="146" y="137"/>
                  <a:pt x="148" y="136"/>
                </a:cubicBezTo>
                <a:close/>
                <a:moveTo>
                  <a:pt x="139" y="134"/>
                </a:moveTo>
                <a:cubicBezTo>
                  <a:pt x="140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0" y="134"/>
                  <a:pt x="139" y="136"/>
                  <a:pt x="137" y="137"/>
                </a:cubicBezTo>
                <a:cubicBezTo>
                  <a:pt x="137" y="137"/>
                  <a:pt x="136" y="138"/>
                  <a:pt x="135" y="138"/>
                </a:cubicBezTo>
                <a:cubicBezTo>
                  <a:pt x="137" y="137"/>
                  <a:pt x="138" y="135"/>
                  <a:pt x="139" y="134"/>
                </a:cubicBezTo>
                <a:close/>
                <a:moveTo>
                  <a:pt x="144" y="144"/>
                </a:moveTo>
                <a:cubicBezTo>
                  <a:pt x="143" y="144"/>
                  <a:pt x="143" y="144"/>
                  <a:pt x="143" y="144"/>
                </a:cubicBezTo>
                <a:cubicBezTo>
                  <a:pt x="142" y="145"/>
                  <a:pt x="141" y="146"/>
                  <a:pt x="140" y="147"/>
                </a:cubicBezTo>
                <a:cubicBezTo>
                  <a:pt x="139" y="147"/>
                  <a:pt x="138" y="146"/>
                  <a:pt x="137" y="146"/>
                </a:cubicBezTo>
                <a:cubicBezTo>
                  <a:pt x="139" y="145"/>
                  <a:pt x="141" y="145"/>
                  <a:pt x="144" y="144"/>
                </a:cubicBezTo>
                <a:close/>
                <a:moveTo>
                  <a:pt x="146" y="152"/>
                </a:moveTo>
                <a:cubicBezTo>
                  <a:pt x="147" y="151"/>
                  <a:pt x="148" y="151"/>
                  <a:pt x="149" y="150"/>
                </a:cubicBezTo>
                <a:cubicBezTo>
                  <a:pt x="148" y="151"/>
                  <a:pt x="147" y="152"/>
                  <a:pt x="146" y="153"/>
                </a:cubicBezTo>
                <a:cubicBezTo>
                  <a:pt x="145" y="154"/>
                  <a:pt x="144" y="154"/>
                  <a:pt x="142" y="155"/>
                </a:cubicBezTo>
                <a:cubicBezTo>
                  <a:pt x="143" y="154"/>
                  <a:pt x="145" y="153"/>
                  <a:pt x="146" y="152"/>
                </a:cubicBezTo>
                <a:close/>
                <a:moveTo>
                  <a:pt x="146" y="147"/>
                </a:moveTo>
                <a:cubicBezTo>
                  <a:pt x="147" y="145"/>
                  <a:pt x="149" y="144"/>
                  <a:pt x="150" y="142"/>
                </a:cubicBezTo>
                <a:cubicBezTo>
                  <a:pt x="151" y="141"/>
                  <a:pt x="153" y="140"/>
                  <a:pt x="154" y="139"/>
                </a:cubicBezTo>
                <a:cubicBezTo>
                  <a:pt x="155" y="139"/>
                  <a:pt x="155" y="139"/>
                  <a:pt x="156" y="139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154" y="142"/>
                  <a:pt x="151" y="144"/>
                  <a:pt x="149" y="146"/>
                </a:cubicBezTo>
                <a:cubicBezTo>
                  <a:pt x="149" y="146"/>
                  <a:pt x="149" y="146"/>
                  <a:pt x="149" y="146"/>
                </a:cubicBezTo>
                <a:cubicBezTo>
                  <a:pt x="148" y="146"/>
                  <a:pt x="147" y="147"/>
                  <a:pt x="146" y="147"/>
                </a:cubicBezTo>
                <a:close/>
                <a:moveTo>
                  <a:pt x="173" y="99"/>
                </a:moveTo>
                <a:cubicBezTo>
                  <a:pt x="172" y="99"/>
                  <a:pt x="172" y="99"/>
                  <a:pt x="172" y="99"/>
                </a:cubicBezTo>
                <a:cubicBezTo>
                  <a:pt x="172" y="99"/>
                  <a:pt x="172" y="99"/>
                  <a:pt x="171" y="99"/>
                </a:cubicBezTo>
                <a:cubicBezTo>
                  <a:pt x="170" y="100"/>
                  <a:pt x="168" y="101"/>
                  <a:pt x="167" y="101"/>
                </a:cubicBezTo>
                <a:cubicBezTo>
                  <a:pt x="168" y="100"/>
                  <a:pt x="170" y="98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2" y="98"/>
                  <a:pt x="172" y="98"/>
                  <a:pt x="173" y="99"/>
                </a:cubicBezTo>
                <a:close/>
                <a:moveTo>
                  <a:pt x="168" y="111"/>
                </a:moveTo>
                <a:cubicBezTo>
                  <a:pt x="170" y="109"/>
                  <a:pt x="172" y="108"/>
                  <a:pt x="174" y="107"/>
                </a:cubicBezTo>
                <a:cubicBezTo>
                  <a:pt x="174" y="107"/>
                  <a:pt x="175" y="108"/>
                  <a:pt x="175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7"/>
                  <a:pt x="176" y="107"/>
                  <a:pt x="175" y="108"/>
                </a:cubicBezTo>
                <a:cubicBezTo>
                  <a:pt x="171" y="110"/>
                  <a:pt x="167" y="113"/>
                  <a:pt x="163" y="115"/>
                </a:cubicBezTo>
                <a:cubicBezTo>
                  <a:pt x="164" y="114"/>
                  <a:pt x="164" y="113"/>
                  <a:pt x="165" y="113"/>
                </a:cubicBezTo>
                <a:cubicBezTo>
                  <a:pt x="166" y="112"/>
                  <a:pt x="167" y="111"/>
                  <a:pt x="168" y="111"/>
                </a:cubicBezTo>
                <a:close/>
                <a:moveTo>
                  <a:pt x="165" y="124"/>
                </a:moveTo>
                <a:cubicBezTo>
                  <a:pt x="166" y="123"/>
                  <a:pt x="167" y="122"/>
                  <a:pt x="168" y="121"/>
                </a:cubicBezTo>
                <a:cubicBezTo>
                  <a:pt x="168" y="122"/>
                  <a:pt x="168" y="122"/>
                  <a:pt x="167" y="122"/>
                </a:cubicBezTo>
                <a:cubicBezTo>
                  <a:pt x="166" y="123"/>
                  <a:pt x="165" y="124"/>
                  <a:pt x="164" y="125"/>
                </a:cubicBezTo>
                <a:cubicBezTo>
                  <a:pt x="164" y="124"/>
                  <a:pt x="164" y="124"/>
                  <a:pt x="165" y="124"/>
                </a:cubicBezTo>
                <a:close/>
                <a:moveTo>
                  <a:pt x="156" y="126"/>
                </a:moveTo>
                <a:cubicBezTo>
                  <a:pt x="157" y="125"/>
                  <a:pt x="158" y="125"/>
                  <a:pt x="159" y="124"/>
                </a:cubicBezTo>
                <a:cubicBezTo>
                  <a:pt x="160" y="123"/>
                  <a:pt x="161" y="123"/>
                  <a:pt x="161" y="122"/>
                </a:cubicBezTo>
                <a:cubicBezTo>
                  <a:pt x="162" y="122"/>
                  <a:pt x="163" y="122"/>
                  <a:pt x="164" y="121"/>
                </a:cubicBezTo>
                <a:cubicBezTo>
                  <a:pt x="161" y="123"/>
                  <a:pt x="159" y="125"/>
                  <a:pt x="156" y="126"/>
                </a:cubicBezTo>
                <a:close/>
                <a:moveTo>
                  <a:pt x="165" y="127"/>
                </a:moveTo>
                <a:cubicBezTo>
                  <a:pt x="166" y="127"/>
                  <a:pt x="166" y="127"/>
                  <a:pt x="166" y="127"/>
                </a:cubicBezTo>
                <a:cubicBezTo>
                  <a:pt x="167" y="126"/>
                  <a:pt x="167" y="126"/>
                  <a:pt x="166" y="125"/>
                </a:cubicBezTo>
                <a:cubicBezTo>
                  <a:pt x="167" y="125"/>
                  <a:pt x="167" y="125"/>
                  <a:pt x="168" y="124"/>
                </a:cubicBezTo>
                <a:cubicBezTo>
                  <a:pt x="169" y="123"/>
                  <a:pt x="170" y="122"/>
                  <a:pt x="172" y="121"/>
                </a:cubicBezTo>
                <a:cubicBezTo>
                  <a:pt x="173" y="122"/>
                  <a:pt x="175" y="123"/>
                  <a:pt x="176" y="124"/>
                </a:cubicBezTo>
                <a:cubicBezTo>
                  <a:pt x="170" y="127"/>
                  <a:pt x="163" y="131"/>
                  <a:pt x="157" y="135"/>
                </a:cubicBezTo>
                <a:cubicBezTo>
                  <a:pt x="157" y="135"/>
                  <a:pt x="157" y="135"/>
                  <a:pt x="157" y="135"/>
                </a:cubicBezTo>
                <a:cubicBezTo>
                  <a:pt x="160" y="133"/>
                  <a:pt x="162" y="130"/>
                  <a:pt x="165" y="127"/>
                </a:cubicBezTo>
                <a:close/>
                <a:moveTo>
                  <a:pt x="158" y="115"/>
                </a:moveTo>
                <a:cubicBezTo>
                  <a:pt x="157" y="115"/>
                  <a:pt x="156" y="116"/>
                  <a:pt x="155" y="116"/>
                </a:cubicBezTo>
                <a:cubicBezTo>
                  <a:pt x="157" y="115"/>
                  <a:pt x="158" y="114"/>
                  <a:pt x="159" y="112"/>
                </a:cubicBezTo>
                <a:cubicBezTo>
                  <a:pt x="161" y="111"/>
                  <a:pt x="162" y="110"/>
                  <a:pt x="164" y="109"/>
                </a:cubicBezTo>
                <a:cubicBezTo>
                  <a:pt x="162" y="111"/>
                  <a:pt x="160" y="113"/>
                  <a:pt x="158" y="115"/>
                </a:cubicBezTo>
                <a:close/>
                <a:moveTo>
                  <a:pt x="159" y="127"/>
                </a:moveTo>
                <a:cubicBezTo>
                  <a:pt x="159" y="127"/>
                  <a:pt x="158" y="128"/>
                  <a:pt x="158" y="128"/>
                </a:cubicBezTo>
                <a:cubicBezTo>
                  <a:pt x="156" y="129"/>
                  <a:pt x="154" y="130"/>
                  <a:pt x="152" y="132"/>
                </a:cubicBezTo>
                <a:cubicBezTo>
                  <a:pt x="154" y="130"/>
                  <a:pt x="156" y="129"/>
                  <a:pt x="159" y="127"/>
                </a:cubicBezTo>
                <a:close/>
                <a:moveTo>
                  <a:pt x="151" y="117"/>
                </a:moveTo>
                <a:cubicBezTo>
                  <a:pt x="151" y="117"/>
                  <a:pt x="150" y="117"/>
                  <a:pt x="149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0" y="116"/>
                  <a:pt x="151" y="115"/>
                  <a:pt x="152" y="115"/>
                </a:cubicBezTo>
                <a:cubicBezTo>
                  <a:pt x="152" y="114"/>
                  <a:pt x="153" y="114"/>
                  <a:pt x="154" y="113"/>
                </a:cubicBezTo>
                <a:cubicBezTo>
                  <a:pt x="153" y="114"/>
                  <a:pt x="152" y="116"/>
                  <a:pt x="151" y="117"/>
                </a:cubicBezTo>
                <a:close/>
                <a:moveTo>
                  <a:pt x="157" y="147"/>
                </a:moveTo>
                <a:cubicBezTo>
                  <a:pt x="158" y="147"/>
                  <a:pt x="159" y="146"/>
                  <a:pt x="161" y="146"/>
                </a:cubicBezTo>
                <a:cubicBezTo>
                  <a:pt x="159" y="147"/>
                  <a:pt x="157" y="147"/>
                  <a:pt x="156" y="148"/>
                </a:cubicBezTo>
                <a:cubicBezTo>
                  <a:pt x="156" y="148"/>
                  <a:pt x="157" y="147"/>
                  <a:pt x="157" y="147"/>
                </a:cubicBezTo>
                <a:close/>
                <a:moveTo>
                  <a:pt x="159" y="137"/>
                </a:moveTo>
                <a:cubicBezTo>
                  <a:pt x="159" y="138"/>
                  <a:pt x="159" y="138"/>
                  <a:pt x="158" y="138"/>
                </a:cubicBezTo>
                <a:cubicBezTo>
                  <a:pt x="158" y="138"/>
                  <a:pt x="158" y="138"/>
                  <a:pt x="158" y="138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57" y="137"/>
                  <a:pt x="158" y="137"/>
                  <a:pt x="158" y="137"/>
                </a:cubicBezTo>
                <a:cubicBezTo>
                  <a:pt x="159" y="137"/>
                  <a:pt x="160" y="137"/>
                  <a:pt x="161" y="137"/>
                </a:cubicBezTo>
                <a:cubicBezTo>
                  <a:pt x="161" y="137"/>
                  <a:pt x="161" y="138"/>
                  <a:pt x="161" y="138"/>
                </a:cubicBezTo>
                <a:cubicBezTo>
                  <a:pt x="160" y="137"/>
                  <a:pt x="160" y="137"/>
                  <a:pt x="159" y="137"/>
                </a:cubicBezTo>
                <a:close/>
                <a:moveTo>
                  <a:pt x="160" y="136"/>
                </a:moveTo>
                <a:cubicBezTo>
                  <a:pt x="162" y="135"/>
                  <a:pt x="163" y="135"/>
                  <a:pt x="165" y="134"/>
                </a:cubicBezTo>
                <a:cubicBezTo>
                  <a:pt x="164" y="135"/>
                  <a:pt x="163" y="135"/>
                  <a:pt x="163" y="136"/>
                </a:cubicBezTo>
                <a:cubicBezTo>
                  <a:pt x="162" y="136"/>
                  <a:pt x="161" y="136"/>
                  <a:pt x="160" y="136"/>
                </a:cubicBezTo>
                <a:close/>
                <a:moveTo>
                  <a:pt x="167" y="141"/>
                </a:moveTo>
                <a:cubicBezTo>
                  <a:pt x="166" y="141"/>
                  <a:pt x="166" y="141"/>
                  <a:pt x="166" y="142"/>
                </a:cubicBezTo>
                <a:cubicBezTo>
                  <a:pt x="165" y="142"/>
                  <a:pt x="164" y="142"/>
                  <a:pt x="163" y="143"/>
                </a:cubicBezTo>
                <a:cubicBezTo>
                  <a:pt x="164" y="142"/>
                  <a:pt x="166" y="141"/>
                  <a:pt x="167" y="141"/>
                </a:cubicBezTo>
                <a:close/>
                <a:moveTo>
                  <a:pt x="165" y="146"/>
                </a:moveTo>
                <a:cubicBezTo>
                  <a:pt x="167" y="144"/>
                  <a:pt x="169" y="143"/>
                  <a:pt x="171" y="142"/>
                </a:cubicBezTo>
                <a:cubicBezTo>
                  <a:pt x="172" y="141"/>
                  <a:pt x="171" y="140"/>
                  <a:pt x="170" y="140"/>
                </a:cubicBezTo>
                <a:cubicBezTo>
                  <a:pt x="171" y="139"/>
                  <a:pt x="172" y="138"/>
                  <a:pt x="173" y="137"/>
                </a:cubicBezTo>
                <a:cubicBezTo>
                  <a:pt x="174" y="137"/>
                  <a:pt x="175" y="137"/>
                  <a:pt x="176" y="136"/>
                </a:cubicBezTo>
                <a:cubicBezTo>
                  <a:pt x="174" y="138"/>
                  <a:pt x="173" y="140"/>
                  <a:pt x="171" y="142"/>
                </a:cubicBezTo>
                <a:cubicBezTo>
                  <a:pt x="169" y="143"/>
                  <a:pt x="166" y="145"/>
                  <a:pt x="164" y="147"/>
                </a:cubicBezTo>
                <a:cubicBezTo>
                  <a:pt x="164" y="146"/>
                  <a:pt x="165" y="146"/>
                  <a:pt x="165" y="146"/>
                </a:cubicBezTo>
                <a:close/>
                <a:moveTo>
                  <a:pt x="178" y="115"/>
                </a:moveTo>
                <a:cubicBezTo>
                  <a:pt x="180" y="113"/>
                  <a:pt x="182" y="112"/>
                  <a:pt x="184" y="110"/>
                </a:cubicBezTo>
                <a:cubicBezTo>
                  <a:pt x="185" y="110"/>
                  <a:pt x="185" y="110"/>
                  <a:pt x="186" y="110"/>
                </a:cubicBezTo>
                <a:cubicBezTo>
                  <a:pt x="183" y="112"/>
                  <a:pt x="180" y="113"/>
                  <a:pt x="178" y="115"/>
                </a:cubicBezTo>
                <a:close/>
                <a:moveTo>
                  <a:pt x="180" y="108"/>
                </a:moveTo>
                <a:cubicBezTo>
                  <a:pt x="181" y="107"/>
                  <a:pt x="181" y="107"/>
                  <a:pt x="182" y="106"/>
                </a:cubicBezTo>
                <a:cubicBezTo>
                  <a:pt x="183" y="106"/>
                  <a:pt x="184" y="105"/>
                  <a:pt x="186" y="104"/>
                </a:cubicBezTo>
                <a:cubicBezTo>
                  <a:pt x="184" y="106"/>
                  <a:pt x="182" y="107"/>
                  <a:pt x="180" y="108"/>
                </a:cubicBezTo>
                <a:close/>
                <a:moveTo>
                  <a:pt x="184" y="97"/>
                </a:moveTo>
                <a:cubicBezTo>
                  <a:pt x="183" y="98"/>
                  <a:pt x="181" y="100"/>
                  <a:pt x="180" y="101"/>
                </a:cubicBezTo>
                <a:cubicBezTo>
                  <a:pt x="176" y="103"/>
                  <a:pt x="173" y="105"/>
                  <a:pt x="169" y="107"/>
                </a:cubicBezTo>
                <a:cubicBezTo>
                  <a:pt x="172" y="105"/>
                  <a:pt x="174" y="103"/>
                  <a:pt x="176" y="100"/>
                </a:cubicBezTo>
                <a:cubicBezTo>
                  <a:pt x="177" y="99"/>
                  <a:pt x="178" y="98"/>
                  <a:pt x="180" y="98"/>
                </a:cubicBezTo>
                <a:cubicBezTo>
                  <a:pt x="181" y="97"/>
                  <a:pt x="183" y="97"/>
                  <a:pt x="185" y="96"/>
                </a:cubicBezTo>
                <a:cubicBezTo>
                  <a:pt x="185" y="96"/>
                  <a:pt x="184" y="97"/>
                  <a:pt x="184" y="97"/>
                </a:cubicBezTo>
                <a:close/>
                <a:moveTo>
                  <a:pt x="181" y="91"/>
                </a:moveTo>
                <a:cubicBezTo>
                  <a:pt x="179" y="92"/>
                  <a:pt x="177" y="93"/>
                  <a:pt x="175" y="95"/>
                </a:cubicBezTo>
                <a:cubicBezTo>
                  <a:pt x="175" y="95"/>
                  <a:pt x="175" y="95"/>
                  <a:pt x="175" y="95"/>
                </a:cubicBezTo>
                <a:cubicBezTo>
                  <a:pt x="178" y="92"/>
                  <a:pt x="180" y="90"/>
                  <a:pt x="183" y="89"/>
                </a:cubicBezTo>
                <a:cubicBezTo>
                  <a:pt x="182" y="89"/>
                  <a:pt x="182" y="90"/>
                  <a:pt x="181" y="91"/>
                </a:cubicBezTo>
                <a:close/>
                <a:moveTo>
                  <a:pt x="172" y="93"/>
                </a:moveTo>
                <a:cubicBezTo>
                  <a:pt x="172" y="92"/>
                  <a:pt x="173" y="91"/>
                  <a:pt x="173" y="91"/>
                </a:cubicBezTo>
                <a:cubicBezTo>
                  <a:pt x="174" y="90"/>
                  <a:pt x="175" y="90"/>
                  <a:pt x="176" y="90"/>
                </a:cubicBezTo>
                <a:cubicBezTo>
                  <a:pt x="174" y="91"/>
                  <a:pt x="173" y="92"/>
                  <a:pt x="172" y="93"/>
                </a:cubicBezTo>
                <a:close/>
                <a:moveTo>
                  <a:pt x="172" y="89"/>
                </a:moveTo>
                <a:cubicBezTo>
                  <a:pt x="172" y="89"/>
                  <a:pt x="172" y="89"/>
                  <a:pt x="172" y="89"/>
                </a:cubicBezTo>
                <a:cubicBezTo>
                  <a:pt x="170" y="93"/>
                  <a:pt x="167" y="96"/>
                  <a:pt x="165" y="99"/>
                </a:cubicBezTo>
                <a:cubicBezTo>
                  <a:pt x="163" y="101"/>
                  <a:pt x="161" y="103"/>
                  <a:pt x="159" y="105"/>
                </a:cubicBezTo>
                <a:cubicBezTo>
                  <a:pt x="156" y="106"/>
                  <a:pt x="154" y="107"/>
                  <a:pt x="152" y="108"/>
                </a:cubicBezTo>
                <a:cubicBezTo>
                  <a:pt x="159" y="101"/>
                  <a:pt x="166" y="94"/>
                  <a:pt x="173" y="88"/>
                </a:cubicBezTo>
                <a:cubicBezTo>
                  <a:pt x="173" y="88"/>
                  <a:pt x="173" y="89"/>
                  <a:pt x="172" y="89"/>
                </a:cubicBezTo>
                <a:close/>
                <a:moveTo>
                  <a:pt x="152" y="111"/>
                </a:moveTo>
                <a:cubicBezTo>
                  <a:pt x="153" y="111"/>
                  <a:pt x="153" y="110"/>
                  <a:pt x="153" y="110"/>
                </a:cubicBezTo>
                <a:cubicBezTo>
                  <a:pt x="153" y="109"/>
                  <a:pt x="154" y="109"/>
                  <a:pt x="155" y="109"/>
                </a:cubicBezTo>
                <a:cubicBezTo>
                  <a:pt x="154" y="109"/>
                  <a:pt x="154" y="110"/>
                  <a:pt x="154" y="110"/>
                </a:cubicBezTo>
                <a:cubicBezTo>
                  <a:pt x="152" y="112"/>
                  <a:pt x="150" y="114"/>
                  <a:pt x="148" y="115"/>
                </a:cubicBezTo>
                <a:cubicBezTo>
                  <a:pt x="147" y="116"/>
                  <a:pt x="145" y="117"/>
                  <a:pt x="144" y="118"/>
                </a:cubicBezTo>
                <a:cubicBezTo>
                  <a:pt x="144" y="118"/>
                  <a:pt x="144" y="118"/>
                  <a:pt x="144" y="118"/>
                </a:cubicBezTo>
                <a:cubicBezTo>
                  <a:pt x="147" y="116"/>
                  <a:pt x="150" y="113"/>
                  <a:pt x="152" y="111"/>
                </a:cubicBezTo>
                <a:close/>
                <a:moveTo>
                  <a:pt x="148" y="119"/>
                </a:moveTo>
                <a:cubicBezTo>
                  <a:pt x="148" y="119"/>
                  <a:pt x="149" y="119"/>
                  <a:pt x="149" y="118"/>
                </a:cubicBezTo>
                <a:cubicBezTo>
                  <a:pt x="148" y="120"/>
                  <a:pt x="146" y="122"/>
                  <a:pt x="145" y="123"/>
                </a:cubicBezTo>
                <a:cubicBezTo>
                  <a:pt x="144" y="124"/>
                  <a:pt x="143" y="124"/>
                  <a:pt x="142" y="125"/>
                </a:cubicBezTo>
                <a:cubicBezTo>
                  <a:pt x="144" y="123"/>
                  <a:pt x="146" y="121"/>
                  <a:pt x="148" y="119"/>
                </a:cubicBezTo>
                <a:close/>
                <a:moveTo>
                  <a:pt x="138" y="119"/>
                </a:moveTo>
                <a:cubicBezTo>
                  <a:pt x="136" y="120"/>
                  <a:pt x="133" y="121"/>
                  <a:pt x="130" y="122"/>
                </a:cubicBezTo>
                <a:cubicBezTo>
                  <a:pt x="131" y="121"/>
                  <a:pt x="132" y="121"/>
                  <a:pt x="132" y="120"/>
                </a:cubicBezTo>
                <a:cubicBezTo>
                  <a:pt x="134" y="119"/>
                  <a:pt x="135" y="118"/>
                  <a:pt x="136" y="118"/>
                </a:cubicBezTo>
                <a:cubicBezTo>
                  <a:pt x="139" y="116"/>
                  <a:pt x="141" y="115"/>
                  <a:pt x="144" y="114"/>
                </a:cubicBezTo>
                <a:cubicBezTo>
                  <a:pt x="142" y="116"/>
                  <a:pt x="140" y="118"/>
                  <a:pt x="138" y="119"/>
                </a:cubicBezTo>
                <a:close/>
                <a:moveTo>
                  <a:pt x="126" y="116"/>
                </a:moveTo>
                <a:cubicBezTo>
                  <a:pt x="130" y="112"/>
                  <a:pt x="133" y="109"/>
                  <a:pt x="136" y="106"/>
                </a:cubicBezTo>
                <a:cubicBezTo>
                  <a:pt x="139" y="104"/>
                  <a:pt x="142" y="102"/>
                  <a:pt x="145" y="101"/>
                </a:cubicBezTo>
                <a:cubicBezTo>
                  <a:pt x="141" y="104"/>
                  <a:pt x="138" y="107"/>
                  <a:pt x="134" y="110"/>
                </a:cubicBezTo>
                <a:cubicBezTo>
                  <a:pt x="132" y="112"/>
                  <a:pt x="129" y="114"/>
                  <a:pt x="126" y="116"/>
                </a:cubicBezTo>
                <a:close/>
                <a:moveTo>
                  <a:pt x="131" y="116"/>
                </a:moveTo>
                <a:cubicBezTo>
                  <a:pt x="129" y="117"/>
                  <a:pt x="128" y="118"/>
                  <a:pt x="127" y="120"/>
                </a:cubicBezTo>
                <a:cubicBezTo>
                  <a:pt x="127" y="120"/>
                  <a:pt x="127" y="120"/>
                  <a:pt x="126" y="120"/>
                </a:cubicBezTo>
                <a:cubicBezTo>
                  <a:pt x="125" y="121"/>
                  <a:pt x="124" y="122"/>
                  <a:pt x="122" y="123"/>
                </a:cubicBezTo>
                <a:cubicBezTo>
                  <a:pt x="125" y="121"/>
                  <a:pt x="128" y="118"/>
                  <a:pt x="131" y="116"/>
                </a:cubicBezTo>
                <a:close/>
                <a:moveTo>
                  <a:pt x="124" y="126"/>
                </a:moveTo>
                <a:cubicBezTo>
                  <a:pt x="124" y="126"/>
                  <a:pt x="124" y="126"/>
                  <a:pt x="124" y="126"/>
                </a:cubicBezTo>
                <a:cubicBezTo>
                  <a:pt x="122" y="129"/>
                  <a:pt x="120" y="132"/>
                  <a:pt x="117" y="135"/>
                </a:cubicBezTo>
                <a:cubicBezTo>
                  <a:pt x="119" y="132"/>
                  <a:pt x="122" y="129"/>
                  <a:pt x="124" y="126"/>
                </a:cubicBezTo>
                <a:close/>
                <a:moveTo>
                  <a:pt x="113" y="117"/>
                </a:moveTo>
                <a:cubicBezTo>
                  <a:pt x="113" y="117"/>
                  <a:pt x="112" y="117"/>
                  <a:pt x="112" y="117"/>
                </a:cubicBezTo>
                <a:cubicBezTo>
                  <a:pt x="112" y="118"/>
                  <a:pt x="111" y="119"/>
                  <a:pt x="110" y="120"/>
                </a:cubicBezTo>
                <a:cubicBezTo>
                  <a:pt x="110" y="120"/>
                  <a:pt x="109" y="120"/>
                  <a:pt x="109" y="120"/>
                </a:cubicBezTo>
                <a:cubicBezTo>
                  <a:pt x="110" y="119"/>
                  <a:pt x="111" y="118"/>
                  <a:pt x="113" y="117"/>
                </a:cubicBezTo>
                <a:close/>
                <a:moveTo>
                  <a:pt x="107" y="119"/>
                </a:moveTo>
                <a:cubicBezTo>
                  <a:pt x="107" y="119"/>
                  <a:pt x="106" y="119"/>
                  <a:pt x="106" y="119"/>
                </a:cubicBezTo>
                <a:cubicBezTo>
                  <a:pt x="107" y="118"/>
                  <a:pt x="107" y="117"/>
                  <a:pt x="108" y="117"/>
                </a:cubicBezTo>
                <a:cubicBezTo>
                  <a:pt x="109" y="116"/>
                  <a:pt x="110" y="115"/>
                  <a:pt x="111" y="115"/>
                </a:cubicBezTo>
                <a:cubicBezTo>
                  <a:pt x="110" y="116"/>
                  <a:pt x="108" y="118"/>
                  <a:pt x="107" y="119"/>
                </a:cubicBezTo>
                <a:close/>
                <a:moveTo>
                  <a:pt x="112" y="125"/>
                </a:moveTo>
                <a:cubicBezTo>
                  <a:pt x="113" y="125"/>
                  <a:pt x="114" y="124"/>
                  <a:pt x="115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4" y="124"/>
                  <a:pt x="114" y="125"/>
                  <a:pt x="113" y="126"/>
                </a:cubicBezTo>
                <a:cubicBezTo>
                  <a:pt x="111" y="127"/>
                  <a:pt x="110" y="128"/>
                  <a:pt x="109" y="129"/>
                </a:cubicBezTo>
                <a:cubicBezTo>
                  <a:pt x="110" y="128"/>
                  <a:pt x="111" y="127"/>
                  <a:pt x="112" y="125"/>
                </a:cubicBezTo>
                <a:close/>
                <a:moveTo>
                  <a:pt x="104" y="117"/>
                </a:moveTo>
                <a:cubicBezTo>
                  <a:pt x="103" y="117"/>
                  <a:pt x="102" y="117"/>
                  <a:pt x="102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5" y="114"/>
                  <a:pt x="109" y="110"/>
                  <a:pt x="113" y="106"/>
                </a:cubicBezTo>
                <a:cubicBezTo>
                  <a:pt x="113" y="106"/>
                  <a:pt x="114" y="106"/>
                  <a:pt x="114" y="105"/>
                </a:cubicBezTo>
                <a:cubicBezTo>
                  <a:pt x="111" y="109"/>
                  <a:pt x="107" y="113"/>
                  <a:pt x="104" y="117"/>
                </a:cubicBezTo>
                <a:close/>
                <a:moveTo>
                  <a:pt x="99" y="129"/>
                </a:moveTo>
                <a:cubicBezTo>
                  <a:pt x="99" y="128"/>
                  <a:pt x="100" y="128"/>
                  <a:pt x="100" y="127"/>
                </a:cubicBezTo>
                <a:cubicBezTo>
                  <a:pt x="100" y="129"/>
                  <a:pt x="99" y="130"/>
                  <a:pt x="98" y="131"/>
                </a:cubicBezTo>
                <a:cubicBezTo>
                  <a:pt x="97" y="132"/>
                  <a:pt x="96" y="133"/>
                  <a:pt x="95" y="135"/>
                </a:cubicBezTo>
                <a:cubicBezTo>
                  <a:pt x="94" y="135"/>
                  <a:pt x="94" y="134"/>
                  <a:pt x="93" y="134"/>
                </a:cubicBezTo>
                <a:cubicBezTo>
                  <a:pt x="95" y="132"/>
                  <a:pt x="97" y="130"/>
                  <a:pt x="99" y="129"/>
                </a:cubicBezTo>
                <a:close/>
                <a:moveTo>
                  <a:pt x="103" y="132"/>
                </a:moveTo>
                <a:cubicBezTo>
                  <a:pt x="103" y="132"/>
                  <a:pt x="104" y="131"/>
                  <a:pt x="104" y="131"/>
                </a:cubicBezTo>
                <a:cubicBezTo>
                  <a:pt x="103" y="132"/>
                  <a:pt x="102" y="133"/>
                  <a:pt x="101" y="135"/>
                </a:cubicBezTo>
                <a:cubicBezTo>
                  <a:pt x="100" y="135"/>
                  <a:pt x="100" y="135"/>
                  <a:pt x="100" y="135"/>
                </a:cubicBezTo>
                <a:cubicBezTo>
                  <a:pt x="101" y="134"/>
                  <a:pt x="102" y="133"/>
                  <a:pt x="103" y="132"/>
                </a:cubicBezTo>
                <a:close/>
                <a:moveTo>
                  <a:pt x="103" y="126"/>
                </a:moveTo>
                <a:cubicBezTo>
                  <a:pt x="104" y="125"/>
                  <a:pt x="105" y="124"/>
                  <a:pt x="106" y="123"/>
                </a:cubicBezTo>
                <a:cubicBezTo>
                  <a:pt x="106" y="122"/>
                  <a:pt x="107" y="121"/>
                  <a:pt x="108" y="121"/>
                </a:cubicBezTo>
                <a:cubicBezTo>
                  <a:pt x="108" y="121"/>
                  <a:pt x="109" y="121"/>
                  <a:pt x="109" y="121"/>
                </a:cubicBezTo>
                <a:cubicBezTo>
                  <a:pt x="107" y="123"/>
                  <a:pt x="105" y="124"/>
                  <a:pt x="103" y="126"/>
                </a:cubicBezTo>
                <a:close/>
                <a:moveTo>
                  <a:pt x="110" y="141"/>
                </a:moveTo>
                <a:cubicBezTo>
                  <a:pt x="107" y="143"/>
                  <a:pt x="104" y="145"/>
                  <a:pt x="102" y="146"/>
                </a:cubicBezTo>
                <a:cubicBezTo>
                  <a:pt x="104" y="144"/>
                  <a:pt x="106" y="143"/>
                  <a:pt x="108" y="141"/>
                </a:cubicBezTo>
                <a:cubicBezTo>
                  <a:pt x="108" y="141"/>
                  <a:pt x="109" y="141"/>
                  <a:pt x="110" y="141"/>
                </a:cubicBezTo>
                <a:close/>
                <a:moveTo>
                  <a:pt x="109" y="139"/>
                </a:moveTo>
                <a:cubicBezTo>
                  <a:pt x="112" y="137"/>
                  <a:pt x="114" y="134"/>
                  <a:pt x="117" y="132"/>
                </a:cubicBezTo>
                <a:cubicBezTo>
                  <a:pt x="117" y="132"/>
                  <a:pt x="117" y="131"/>
                  <a:pt x="118" y="131"/>
                </a:cubicBezTo>
                <a:cubicBezTo>
                  <a:pt x="115" y="134"/>
                  <a:pt x="113" y="137"/>
                  <a:pt x="111" y="140"/>
                </a:cubicBezTo>
                <a:cubicBezTo>
                  <a:pt x="111" y="140"/>
                  <a:pt x="111" y="140"/>
                  <a:pt x="111" y="140"/>
                </a:cubicBezTo>
                <a:cubicBezTo>
                  <a:pt x="111" y="140"/>
                  <a:pt x="110" y="139"/>
                  <a:pt x="109" y="139"/>
                </a:cubicBezTo>
                <a:close/>
                <a:moveTo>
                  <a:pt x="116" y="122"/>
                </a:moveTo>
                <a:cubicBezTo>
                  <a:pt x="117" y="121"/>
                  <a:pt x="119" y="120"/>
                  <a:pt x="120" y="119"/>
                </a:cubicBezTo>
                <a:cubicBezTo>
                  <a:pt x="119" y="120"/>
                  <a:pt x="118" y="121"/>
                  <a:pt x="116" y="122"/>
                </a:cubicBezTo>
                <a:close/>
                <a:moveTo>
                  <a:pt x="116" y="145"/>
                </a:moveTo>
                <a:cubicBezTo>
                  <a:pt x="116" y="144"/>
                  <a:pt x="117" y="144"/>
                  <a:pt x="118" y="143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7" y="145"/>
                </a:cubicBezTo>
                <a:cubicBezTo>
                  <a:pt x="116" y="145"/>
                  <a:pt x="115" y="146"/>
                  <a:pt x="114" y="146"/>
                </a:cubicBezTo>
                <a:cubicBezTo>
                  <a:pt x="115" y="146"/>
                  <a:pt x="115" y="145"/>
                  <a:pt x="116" y="145"/>
                </a:cubicBezTo>
                <a:close/>
                <a:moveTo>
                  <a:pt x="122" y="144"/>
                </a:moveTo>
                <a:cubicBezTo>
                  <a:pt x="122" y="145"/>
                  <a:pt x="122" y="145"/>
                  <a:pt x="122" y="145"/>
                </a:cubicBezTo>
                <a:cubicBezTo>
                  <a:pt x="121" y="146"/>
                  <a:pt x="120" y="147"/>
                  <a:pt x="119" y="148"/>
                </a:cubicBezTo>
                <a:cubicBezTo>
                  <a:pt x="119" y="148"/>
                  <a:pt x="119" y="148"/>
                  <a:pt x="118" y="148"/>
                </a:cubicBezTo>
                <a:cubicBezTo>
                  <a:pt x="119" y="147"/>
                  <a:pt x="120" y="146"/>
                  <a:pt x="122" y="144"/>
                </a:cubicBezTo>
                <a:close/>
                <a:moveTo>
                  <a:pt x="120" y="140"/>
                </a:moveTo>
                <a:cubicBezTo>
                  <a:pt x="120" y="139"/>
                  <a:pt x="121" y="139"/>
                  <a:pt x="122" y="138"/>
                </a:cubicBezTo>
                <a:cubicBezTo>
                  <a:pt x="125" y="137"/>
                  <a:pt x="128" y="135"/>
                  <a:pt x="131" y="133"/>
                </a:cubicBezTo>
                <a:cubicBezTo>
                  <a:pt x="130" y="134"/>
                  <a:pt x="128" y="135"/>
                  <a:pt x="127" y="136"/>
                </a:cubicBezTo>
                <a:cubicBezTo>
                  <a:pt x="125" y="137"/>
                  <a:pt x="122" y="139"/>
                  <a:pt x="120" y="140"/>
                </a:cubicBezTo>
                <a:close/>
                <a:moveTo>
                  <a:pt x="129" y="143"/>
                </a:moveTo>
                <a:cubicBezTo>
                  <a:pt x="129" y="143"/>
                  <a:pt x="128" y="143"/>
                  <a:pt x="128" y="143"/>
                </a:cubicBezTo>
                <a:cubicBezTo>
                  <a:pt x="128" y="144"/>
                  <a:pt x="127" y="144"/>
                  <a:pt x="127" y="144"/>
                </a:cubicBezTo>
                <a:cubicBezTo>
                  <a:pt x="127" y="144"/>
                  <a:pt x="127" y="144"/>
                  <a:pt x="127" y="144"/>
                </a:cubicBezTo>
                <a:cubicBezTo>
                  <a:pt x="127" y="143"/>
                  <a:pt x="128" y="143"/>
                  <a:pt x="128" y="142"/>
                </a:cubicBezTo>
                <a:cubicBezTo>
                  <a:pt x="129" y="141"/>
                  <a:pt x="130" y="140"/>
                  <a:pt x="131" y="140"/>
                </a:cubicBezTo>
                <a:cubicBezTo>
                  <a:pt x="130" y="140"/>
                  <a:pt x="129" y="141"/>
                  <a:pt x="129" y="142"/>
                </a:cubicBezTo>
                <a:cubicBezTo>
                  <a:pt x="129" y="142"/>
                  <a:pt x="129" y="142"/>
                  <a:pt x="129" y="143"/>
                </a:cubicBezTo>
                <a:close/>
                <a:moveTo>
                  <a:pt x="129" y="146"/>
                </a:moveTo>
                <a:cubicBezTo>
                  <a:pt x="129" y="146"/>
                  <a:pt x="129" y="146"/>
                  <a:pt x="130" y="146"/>
                </a:cubicBezTo>
                <a:cubicBezTo>
                  <a:pt x="129" y="147"/>
                  <a:pt x="129" y="148"/>
                  <a:pt x="128" y="148"/>
                </a:cubicBezTo>
                <a:cubicBezTo>
                  <a:pt x="127" y="149"/>
                  <a:pt x="126" y="149"/>
                  <a:pt x="125" y="150"/>
                </a:cubicBezTo>
                <a:cubicBezTo>
                  <a:pt x="126" y="149"/>
                  <a:pt x="128" y="148"/>
                  <a:pt x="129" y="146"/>
                </a:cubicBezTo>
                <a:close/>
                <a:moveTo>
                  <a:pt x="134" y="157"/>
                </a:moveTo>
                <a:cubicBezTo>
                  <a:pt x="135" y="156"/>
                  <a:pt x="136" y="156"/>
                  <a:pt x="136" y="156"/>
                </a:cubicBezTo>
                <a:cubicBezTo>
                  <a:pt x="134" y="157"/>
                  <a:pt x="133" y="159"/>
                  <a:pt x="131" y="160"/>
                </a:cubicBezTo>
                <a:cubicBezTo>
                  <a:pt x="132" y="159"/>
                  <a:pt x="133" y="158"/>
                  <a:pt x="134" y="157"/>
                </a:cubicBezTo>
                <a:close/>
                <a:moveTo>
                  <a:pt x="133" y="167"/>
                </a:moveTo>
                <a:cubicBezTo>
                  <a:pt x="135" y="165"/>
                  <a:pt x="138" y="163"/>
                  <a:pt x="140" y="162"/>
                </a:cubicBezTo>
                <a:cubicBezTo>
                  <a:pt x="139" y="163"/>
                  <a:pt x="138" y="164"/>
                  <a:pt x="137" y="165"/>
                </a:cubicBezTo>
                <a:cubicBezTo>
                  <a:pt x="136" y="165"/>
                  <a:pt x="135" y="166"/>
                  <a:pt x="134" y="166"/>
                </a:cubicBezTo>
                <a:cubicBezTo>
                  <a:pt x="134" y="167"/>
                  <a:pt x="133" y="167"/>
                  <a:pt x="133" y="167"/>
                </a:cubicBezTo>
                <a:cubicBezTo>
                  <a:pt x="133" y="167"/>
                  <a:pt x="133" y="167"/>
                  <a:pt x="133" y="167"/>
                </a:cubicBezTo>
                <a:close/>
                <a:moveTo>
                  <a:pt x="138" y="160"/>
                </a:moveTo>
                <a:cubicBezTo>
                  <a:pt x="137" y="160"/>
                  <a:pt x="137" y="161"/>
                  <a:pt x="137" y="161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9" y="159"/>
                  <a:pt x="140" y="158"/>
                  <a:pt x="142" y="157"/>
                </a:cubicBezTo>
                <a:cubicBezTo>
                  <a:pt x="142" y="157"/>
                  <a:pt x="142" y="158"/>
                  <a:pt x="142" y="158"/>
                </a:cubicBezTo>
                <a:cubicBezTo>
                  <a:pt x="140" y="159"/>
                  <a:pt x="139" y="160"/>
                  <a:pt x="138" y="160"/>
                </a:cubicBezTo>
                <a:close/>
                <a:moveTo>
                  <a:pt x="143" y="160"/>
                </a:moveTo>
                <a:cubicBezTo>
                  <a:pt x="145" y="159"/>
                  <a:pt x="148" y="158"/>
                  <a:pt x="150" y="157"/>
                </a:cubicBezTo>
                <a:cubicBezTo>
                  <a:pt x="149" y="158"/>
                  <a:pt x="148" y="159"/>
                  <a:pt x="147" y="160"/>
                </a:cubicBezTo>
                <a:cubicBezTo>
                  <a:pt x="145" y="161"/>
                  <a:pt x="143" y="162"/>
                  <a:pt x="141" y="163"/>
                </a:cubicBezTo>
                <a:cubicBezTo>
                  <a:pt x="142" y="162"/>
                  <a:pt x="142" y="161"/>
                  <a:pt x="143" y="160"/>
                </a:cubicBezTo>
                <a:close/>
                <a:moveTo>
                  <a:pt x="147" y="162"/>
                </a:moveTo>
                <a:cubicBezTo>
                  <a:pt x="148" y="161"/>
                  <a:pt x="149" y="161"/>
                  <a:pt x="150" y="160"/>
                </a:cubicBezTo>
                <a:cubicBezTo>
                  <a:pt x="150" y="161"/>
                  <a:pt x="149" y="161"/>
                  <a:pt x="149" y="162"/>
                </a:cubicBezTo>
                <a:cubicBezTo>
                  <a:pt x="148" y="162"/>
                  <a:pt x="147" y="162"/>
                  <a:pt x="146" y="163"/>
                </a:cubicBezTo>
                <a:cubicBezTo>
                  <a:pt x="146" y="162"/>
                  <a:pt x="147" y="162"/>
                  <a:pt x="147" y="162"/>
                </a:cubicBezTo>
                <a:close/>
                <a:moveTo>
                  <a:pt x="150" y="163"/>
                </a:moveTo>
                <a:cubicBezTo>
                  <a:pt x="150" y="163"/>
                  <a:pt x="151" y="163"/>
                  <a:pt x="152" y="162"/>
                </a:cubicBezTo>
                <a:cubicBezTo>
                  <a:pt x="150" y="164"/>
                  <a:pt x="148" y="166"/>
                  <a:pt x="146" y="168"/>
                </a:cubicBezTo>
                <a:cubicBezTo>
                  <a:pt x="147" y="166"/>
                  <a:pt x="148" y="165"/>
                  <a:pt x="150" y="163"/>
                </a:cubicBezTo>
                <a:close/>
                <a:moveTo>
                  <a:pt x="146" y="157"/>
                </a:moveTo>
                <a:cubicBezTo>
                  <a:pt x="146" y="157"/>
                  <a:pt x="146" y="157"/>
                  <a:pt x="146" y="157"/>
                </a:cubicBezTo>
                <a:cubicBezTo>
                  <a:pt x="147" y="156"/>
                  <a:pt x="149" y="155"/>
                  <a:pt x="150" y="153"/>
                </a:cubicBezTo>
                <a:cubicBezTo>
                  <a:pt x="152" y="153"/>
                  <a:pt x="153" y="152"/>
                  <a:pt x="155" y="151"/>
                </a:cubicBezTo>
                <a:cubicBezTo>
                  <a:pt x="155" y="151"/>
                  <a:pt x="155" y="151"/>
                  <a:pt x="156" y="151"/>
                </a:cubicBezTo>
                <a:cubicBezTo>
                  <a:pt x="156" y="152"/>
                  <a:pt x="155" y="152"/>
                  <a:pt x="155" y="152"/>
                </a:cubicBezTo>
                <a:cubicBezTo>
                  <a:pt x="152" y="154"/>
                  <a:pt x="149" y="156"/>
                  <a:pt x="146" y="157"/>
                </a:cubicBezTo>
                <a:close/>
                <a:moveTo>
                  <a:pt x="154" y="158"/>
                </a:moveTo>
                <a:cubicBezTo>
                  <a:pt x="155" y="158"/>
                  <a:pt x="156" y="157"/>
                  <a:pt x="157" y="157"/>
                </a:cubicBezTo>
                <a:cubicBezTo>
                  <a:pt x="157" y="157"/>
                  <a:pt x="156" y="158"/>
                  <a:pt x="155" y="159"/>
                </a:cubicBezTo>
                <a:cubicBezTo>
                  <a:pt x="154" y="159"/>
                  <a:pt x="153" y="160"/>
                  <a:pt x="152" y="160"/>
                </a:cubicBezTo>
                <a:cubicBezTo>
                  <a:pt x="153" y="160"/>
                  <a:pt x="153" y="159"/>
                  <a:pt x="154" y="158"/>
                </a:cubicBezTo>
                <a:close/>
                <a:moveTo>
                  <a:pt x="157" y="155"/>
                </a:moveTo>
                <a:cubicBezTo>
                  <a:pt x="158" y="154"/>
                  <a:pt x="159" y="153"/>
                  <a:pt x="160" y="151"/>
                </a:cubicBezTo>
                <a:cubicBezTo>
                  <a:pt x="162" y="150"/>
                  <a:pt x="164" y="149"/>
                  <a:pt x="166" y="147"/>
                </a:cubicBezTo>
                <a:cubicBezTo>
                  <a:pt x="165" y="149"/>
                  <a:pt x="163" y="151"/>
                  <a:pt x="161" y="153"/>
                </a:cubicBezTo>
                <a:cubicBezTo>
                  <a:pt x="160" y="153"/>
                  <a:pt x="158" y="154"/>
                  <a:pt x="157" y="155"/>
                </a:cubicBezTo>
                <a:close/>
                <a:moveTo>
                  <a:pt x="162" y="154"/>
                </a:moveTo>
                <a:cubicBezTo>
                  <a:pt x="164" y="154"/>
                  <a:pt x="165" y="153"/>
                  <a:pt x="167" y="152"/>
                </a:cubicBezTo>
                <a:cubicBezTo>
                  <a:pt x="167" y="153"/>
                  <a:pt x="167" y="153"/>
                  <a:pt x="167" y="153"/>
                </a:cubicBezTo>
                <a:cubicBezTo>
                  <a:pt x="165" y="154"/>
                  <a:pt x="164" y="155"/>
                  <a:pt x="163" y="156"/>
                </a:cubicBezTo>
                <a:cubicBezTo>
                  <a:pt x="162" y="156"/>
                  <a:pt x="161" y="157"/>
                  <a:pt x="160" y="157"/>
                </a:cubicBezTo>
                <a:cubicBezTo>
                  <a:pt x="161" y="156"/>
                  <a:pt x="162" y="155"/>
                  <a:pt x="162" y="154"/>
                </a:cubicBezTo>
                <a:close/>
                <a:moveTo>
                  <a:pt x="164" y="159"/>
                </a:moveTo>
                <a:cubicBezTo>
                  <a:pt x="165" y="158"/>
                  <a:pt x="166" y="157"/>
                  <a:pt x="167" y="156"/>
                </a:cubicBezTo>
                <a:cubicBezTo>
                  <a:pt x="167" y="156"/>
                  <a:pt x="167" y="156"/>
                  <a:pt x="168" y="156"/>
                </a:cubicBezTo>
                <a:cubicBezTo>
                  <a:pt x="166" y="157"/>
                  <a:pt x="164" y="159"/>
                  <a:pt x="162" y="161"/>
                </a:cubicBezTo>
                <a:cubicBezTo>
                  <a:pt x="163" y="160"/>
                  <a:pt x="163" y="160"/>
                  <a:pt x="164" y="159"/>
                </a:cubicBezTo>
                <a:close/>
                <a:moveTo>
                  <a:pt x="169" y="156"/>
                </a:moveTo>
                <a:cubicBezTo>
                  <a:pt x="168" y="158"/>
                  <a:pt x="166" y="160"/>
                  <a:pt x="165" y="162"/>
                </a:cubicBezTo>
                <a:cubicBezTo>
                  <a:pt x="164" y="162"/>
                  <a:pt x="163" y="162"/>
                  <a:pt x="163" y="163"/>
                </a:cubicBezTo>
                <a:cubicBezTo>
                  <a:pt x="165" y="161"/>
                  <a:pt x="167" y="159"/>
                  <a:pt x="169" y="156"/>
                </a:cubicBezTo>
                <a:close/>
                <a:moveTo>
                  <a:pt x="166" y="151"/>
                </a:moveTo>
                <a:cubicBezTo>
                  <a:pt x="169" y="147"/>
                  <a:pt x="173" y="144"/>
                  <a:pt x="176" y="140"/>
                </a:cubicBezTo>
                <a:cubicBezTo>
                  <a:pt x="177" y="140"/>
                  <a:pt x="177" y="140"/>
                  <a:pt x="178" y="139"/>
                </a:cubicBezTo>
                <a:cubicBezTo>
                  <a:pt x="177" y="140"/>
                  <a:pt x="177" y="140"/>
                  <a:pt x="177" y="141"/>
                </a:cubicBezTo>
                <a:cubicBezTo>
                  <a:pt x="174" y="144"/>
                  <a:pt x="172" y="146"/>
                  <a:pt x="170" y="149"/>
                </a:cubicBezTo>
                <a:cubicBezTo>
                  <a:pt x="168" y="150"/>
                  <a:pt x="167" y="150"/>
                  <a:pt x="166" y="151"/>
                </a:cubicBezTo>
                <a:close/>
                <a:moveTo>
                  <a:pt x="177" y="151"/>
                </a:moveTo>
                <a:cubicBezTo>
                  <a:pt x="175" y="153"/>
                  <a:pt x="174" y="155"/>
                  <a:pt x="172" y="157"/>
                </a:cubicBezTo>
                <a:cubicBezTo>
                  <a:pt x="172" y="157"/>
                  <a:pt x="171" y="157"/>
                  <a:pt x="171" y="158"/>
                </a:cubicBezTo>
                <a:cubicBezTo>
                  <a:pt x="173" y="156"/>
                  <a:pt x="174" y="154"/>
                  <a:pt x="175" y="152"/>
                </a:cubicBezTo>
                <a:cubicBezTo>
                  <a:pt x="176" y="152"/>
                  <a:pt x="177" y="151"/>
                  <a:pt x="177" y="151"/>
                </a:cubicBezTo>
                <a:close/>
                <a:moveTo>
                  <a:pt x="186" y="127"/>
                </a:moveTo>
                <a:cubicBezTo>
                  <a:pt x="186" y="126"/>
                  <a:pt x="187" y="126"/>
                  <a:pt x="187" y="125"/>
                </a:cubicBezTo>
                <a:cubicBezTo>
                  <a:pt x="189" y="124"/>
                  <a:pt x="191" y="123"/>
                  <a:pt x="193" y="122"/>
                </a:cubicBezTo>
                <a:cubicBezTo>
                  <a:pt x="193" y="122"/>
                  <a:pt x="193" y="122"/>
                  <a:pt x="193" y="122"/>
                </a:cubicBezTo>
                <a:cubicBezTo>
                  <a:pt x="191" y="124"/>
                  <a:pt x="188" y="125"/>
                  <a:pt x="186" y="127"/>
                </a:cubicBezTo>
                <a:close/>
                <a:moveTo>
                  <a:pt x="198" y="122"/>
                </a:moveTo>
                <a:cubicBezTo>
                  <a:pt x="198" y="123"/>
                  <a:pt x="197" y="124"/>
                  <a:pt x="196" y="124"/>
                </a:cubicBezTo>
                <a:cubicBezTo>
                  <a:pt x="195" y="125"/>
                  <a:pt x="194" y="126"/>
                  <a:pt x="192" y="127"/>
                </a:cubicBezTo>
                <a:cubicBezTo>
                  <a:pt x="194" y="125"/>
                  <a:pt x="196" y="123"/>
                  <a:pt x="198" y="122"/>
                </a:cubicBezTo>
                <a:close/>
                <a:moveTo>
                  <a:pt x="203" y="120"/>
                </a:moveTo>
                <a:cubicBezTo>
                  <a:pt x="204" y="119"/>
                  <a:pt x="204" y="119"/>
                  <a:pt x="204" y="118"/>
                </a:cubicBezTo>
                <a:cubicBezTo>
                  <a:pt x="205" y="118"/>
                  <a:pt x="205" y="118"/>
                  <a:pt x="206" y="117"/>
                </a:cubicBezTo>
                <a:cubicBezTo>
                  <a:pt x="205" y="118"/>
                  <a:pt x="204" y="119"/>
                  <a:pt x="203" y="120"/>
                </a:cubicBezTo>
                <a:close/>
                <a:moveTo>
                  <a:pt x="207" y="110"/>
                </a:moveTo>
                <a:cubicBezTo>
                  <a:pt x="207" y="110"/>
                  <a:pt x="206" y="110"/>
                  <a:pt x="206" y="110"/>
                </a:cubicBezTo>
                <a:cubicBezTo>
                  <a:pt x="204" y="112"/>
                  <a:pt x="201" y="113"/>
                  <a:pt x="199" y="114"/>
                </a:cubicBezTo>
                <a:cubicBezTo>
                  <a:pt x="198" y="115"/>
                  <a:pt x="197" y="115"/>
                  <a:pt x="197" y="115"/>
                </a:cubicBezTo>
                <a:cubicBezTo>
                  <a:pt x="199" y="114"/>
                  <a:pt x="200" y="113"/>
                  <a:pt x="202" y="112"/>
                </a:cubicBezTo>
                <a:cubicBezTo>
                  <a:pt x="204" y="111"/>
                  <a:pt x="206" y="110"/>
                  <a:pt x="208" y="109"/>
                </a:cubicBezTo>
                <a:cubicBezTo>
                  <a:pt x="208" y="109"/>
                  <a:pt x="207" y="110"/>
                  <a:pt x="207" y="110"/>
                </a:cubicBezTo>
                <a:close/>
                <a:moveTo>
                  <a:pt x="195" y="112"/>
                </a:moveTo>
                <a:cubicBezTo>
                  <a:pt x="194" y="112"/>
                  <a:pt x="194" y="112"/>
                  <a:pt x="193" y="112"/>
                </a:cubicBezTo>
                <a:cubicBezTo>
                  <a:pt x="194" y="112"/>
                  <a:pt x="194" y="111"/>
                  <a:pt x="195" y="110"/>
                </a:cubicBezTo>
                <a:cubicBezTo>
                  <a:pt x="196" y="109"/>
                  <a:pt x="198" y="108"/>
                  <a:pt x="199" y="106"/>
                </a:cubicBezTo>
                <a:cubicBezTo>
                  <a:pt x="199" y="106"/>
                  <a:pt x="199" y="106"/>
                  <a:pt x="199" y="106"/>
                </a:cubicBezTo>
                <a:cubicBezTo>
                  <a:pt x="198" y="108"/>
                  <a:pt x="197" y="110"/>
                  <a:pt x="195" y="112"/>
                </a:cubicBezTo>
                <a:close/>
                <a:moveTo>
                  <a:pt x="193" y="106"/>
                </a:moveTo>
                <a:cubicBezTo>
                  <a:pt x="194" y="106"/>
                  <a:pt x="195" y="105"/>
                  <a:pt x="196" y="104"/>
                </a:cubicBezTo>
                <a:cubicBezTo>
                  <a:pt x="196" y="105"/>
                  <a:pt x="196" y="105"/>
                  <a:pt x="195" y="106"/>
                </a:cubicBezTo>
                <a:cubicBezTo>
                  <a:pt x="195" y="106"/>
                  <a:pt x="194" y="106"/>
                  <a:pt x="193" y="106"/>
                </a:cubicBezTo>
                <a:close/>
                <a:moveTo>
                  <a:pt x="196" y="97"/>
                </a:moveTo>
                <a:cubicBezTo>
                  <a:pt x="196" y="97"/>
                  <a:pt x="195" y="97"/>
                  <a:pt x="195" y="98"/>
                </a:cubicBezTo>
                <a:cubicBezTo>
                  <a:pt x="193" y="98"/>
                  <a:pt x="191" y="99"/>
                  <a:pt x="189" y="100"/>
                </a:cubicBezTo>
                <a:cubicBezTo>
                  <a:pt x="190" y="100"/>
                  <a:pt x="190" y="99"/>
                  <a:pt x="191" y="98"/>
                </a:cubicBezTo>
                <a:cubicBezTo>
                  <a:pt x="193" y="97"/>
                  <a:pt x="195" y="96"/>
                  <a:pt x="197" y="95"/>
                </a:cubicBezTo>
                <a:cubicBezTo>
                  <a:pt x="196" y="96"/>
                  <a:pt x="196" y="97"/>
                  <a:pt x="196" y="97"/>
                </a:cubicBezTo>
                <a:close/>
                <a:moveTo>
                  <a:pt x="195" y="92"/>
                </a:moveTo>
                <a:cubicBezTo>
                  <a:pt x="192" y="94"/>
                  <a:pt x="189" y="95"/>
                  <a:pt x="187" y="97"/>
                </a:cubicBezTo>
                <a:cubicBezTo>
                  <a:pt x="187" y="96"/>
                  <a:pt x="188" y="96"/>
                  <a:pt x="189" y="95"/>
                </a:cubicBezTo>
                <a:cubicBezTo>
                  <a:pt x="191" y="94"/>
                  <a:pt x="193" y="93"/>
                  <a:pt x="196" y="92"/>
                </a:cubicBezTo>
                <a:cubicBezTo>
                  <a:pt x="196" y="92"/>
                  <a:pt x="195" y="92"/>
                  <a:pt x="195" y="92"/>
                </a:cubicBezTo>
                <a:close/>
                <a:moveTo>
                  <a:pt x="190" y="89"/>
                </a:moveTo>
                <a:cubicBezTo>
                  <a:pt x="189" y="90"/>
                  <a:pt x="188" y="90"/>
                  <a:pt x="187" y="91"/>
                </a:cubicBezTo>
                <a:cubicBezTo>
                  <a:pt x="189" y="90"/>
                  <a:pt x="190" y="89"/>
                  <a:pt x="191" y="88"/>
                </a:cubicBezTo>
                <a:lnTo>
                  <a:pt x="190" y="89"/>
                </a:lnTo>
                <a:close/>
                <a:moveTo>
                  <a:pt x="190" y="86"/>
                </a:moveTo>
                <a:cubicBezTo>
                  <a:pt x="189" y="87"/>
                  <a:pt x="187" y="87"/>
                  <a:pt x="186" y="88"/>
                </a:cubicBezTo>
                <a:cubicBezTo>
                  <a:pt x="187" y="87"/>
                  <a:pt x="187" y="86"/>
                  <a:pt x="188" y="86"/>
                </a:cubicBezTo>
                <a:cubicBezTo>
                  <a:pt x="190" y="84"/>
                  <a:pt x="193" y="83"/>
                  <a:pt x="195" y="82"/>
                </a:cubicBezTo>
                <a:cubicBezTo>
                  <a:pt x="195" y="82"/>
                  <a:pt x="195" y="82"/>
                  <a:pt x="195" y="82"/>
                </a:cubicBezTo>
                <a:cubicBezTo>
                  <a:pt x="193" y="84"/>
                  <a:pt x="192" y="85"/>
                  <a:pt x="190" y="86"/>
                </a:cubicBezTo>
                <a:close/>
                <a:moveTo>
                  <a:pt x="195" y="86"/>
                </a:moveTo>
                <a:cubicBezTo>
                  <a:pt x="196" y="85"/>
                  <a:pt x="197" y="85"/>
                  <a:pt x="199" y="84"/>
                </a:cubicBezTo>
                <a:cubicBezTo>
                  <a:pt x="198" y="85"/>
                  <a:pt x="197" y="86"/>
                  <a:pt x="196" y="87"/>
                </a:cubicBezTo>
                <a:cubicBezTo>
                  <a:pt x="195" y="87"/>
                  <a:pt x="195" y="87"/>
                  <a:pt x="194" y="87"/>
                </a:cubicBezTo>
                <a:cubicBezTo>
                  <a:pt x="195" y="87"/>
                  <a:pt x="195" y="87"/>
                  <a:pt x="195" y="86"/>
                </a:cubicBezTo>
                <a:close/>
                <a:moveTo>
                  <a:pt x="187" y="80"/>
                </a:moveTo>
                <a:cubicBezTo>
                  <a:pt x="185" y="81"/>
                  <a:pt x="182" y="82"/>
                  <a:pt x="179" y="83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2" y="81"/>
                  <a:pt x="184" y="80"/>
                  <a:pt x="187" y="79"/>
                </a:cubicBezTo>
                <a:cubicBezTo>
                  <a:pt x="189" y="78"/>
                  <a:pt x="191" y="77"/>
                  <a:pt x="192" y="76"/>
                </a:cubicBezTo>
                <a:cubicBezTo>
                  <a:pt x="191" y="78"/>
                  <a:pt x="189" y="79"/>
                  <a:pt x="187" y="80"/>
                </a:cubicBezTo>
                <a:close/>
                <a:moveTo>
                  <a:pt x="179" y="85"/>
                </a:moveTo>
                <a:cubicBezTo>
                  <a:pt x="178" y="85"/>
                  <a:pt x="177" y="86"/>
                  <a:pt x="177" y="86"/>
                </a:cubicBezTo>
                <a:cubicBezTo>
                  <a:pt x="177" y="86"/>
                  <a:pt x="177" y="85"/>
                  <a:pt x="177" y="85"/>
                </a:cubicBezTo>
                <a:cubicBezTo>
                  <a:pt x="178" y="85"/>
                  <a:pt x="179" y="85"/>
                  <a:pt x="179" y="85"/>
                </a:cubicBezTo>
                <a:close/>
                <a:moveTo>
                  <a:pt x="175" y="84"/>
                </a:moveTo>
                <a:cubicBezTo>
                  <a:pt x="174" y="84"/>
                  <a:pt x="172" y="84"/>
                  <a:pt x="171" y="85"/>
                </a:cubicBezTo>
                <a:cubicBezTo>
                  <a:pt x="171" y="84"/>
                  <a:pt x="172" y="84"/>
                  <a:pt x="173" y="83"/>
                </a:cubicBezTo>
                <a:cubicBezTo>
                  <a:pt x="174" y="83"/>
                  <a:pt x="175" y="83"/>
                  <a:pt x="177" y="82"/>
                </a:cubicBezTo>
                <a:cubicBezTo>
                  <a:pt x="176" y="83"/>
                  <a:pt x="176" y="83"/>
                  <a:pt x="175" y="84"/>
                </a:cubicBezTo>
                <a:close/>
                <a:moveTo>
                  <a:pt x="172" y="81"/>
                </a:moveTo>
                <a:cubicBezTo>
                  <a:pt x="172" y="81"/>
                  <a:pt x="172" y="81"/>
                  <a:pt x="171" y="82"/>
                </a:cubicBezTo>
                <a:cubicBezTo>
                  <a:pt x="172" y="81"/>
                  <a:pt x="173" y="80"/>
                  <a:pt x="174" y="79"/>
                </a:cubicBezTo>
                <a:cubicBezTo>
                  <a:pt x="174" y="79"/>
                  <a:pt x="174" y="79"/>
                  <a:pt x="174" y="79"/>
                </a:cubicBezTo>
                <a:cubicBezTo>
                  <a:pt x="176" y="78"/>
                  <a:pt x="178" y="78"/>
                  <a:pt x="179" y="77"/>
                </a:cubicBezTo>
                <a:cubicBezTo>
                  <a:pt x="177" y="78"/>
                  <a:pt x="174" y="80"/>
                  <a:pt x="172" y="81"/>
                </a:cubicBezTo>
                <a:close/>
                <a:moveTo>
                  <a:pt x="177" y="74"/>
                </a:moveTo>
                <a:cubicBezTo>
                  <a:pt x="175" y="75"/>
                  <a:pt x="173" y="76"/>
                  <a:pt x="171" y="77"/>
                </a:cubicBezTo>
                <a:cubicBezTo>
                  <a:pt x="171" y="76"/>
                  <a:pt x="170" y="76"/>
                  <a:pt x="170" y="76"/>
                </a:cubicBezTo>
                <a:cubicBezTo>
                  <a:pt x="171" y="75"/>
                  <a:pt x="172" y="75"/>
                  <a:pt x="173" y="74"/>
                </a:cubicBezTo>
                <a:cubicBezTo>
                  <a:pt x="176" y="73"/>
                  <a:pt x="178" y="72"/>
                  <a:pt x="180" y="72"/>
                </a:cubicBezTo>
                <a:cubicBezTo>
                  <a:pt x="179" y="73"/>
                  <a:pt x="178" y="73"/>
                  <a:pt x="177" y="74"/>
                </a:cubicBezTo>
                <a:close/>
                <a:moveTo>
                  <a:pt x="172" y="86"/>
                </a:moveTo>
                <a:cubicBezTo>
                  <a:pt x="164" y="94"/>
                  <a:pt x="155" y="102"/>
                  <a:pt x="147" y="110"/>
                </a:cubicBezTo>
                <a:cubicBezTo>
                  <a:pt x="143" y="112"/>
                  <a:pt x="139" y="114"/>
                  <a:pt x="135" y="116"/>
                </a:cubicBezTo>
                <a:cubicBezTo>
                  <a:pt x="137" y="114"/>
                  <a:pt x="139" y="112"/>
                  <a:pt x="141" y="110"/>
                </a:cubicBezTo>
                <a:cubicBezTo>
                  <a:pt x="147" y="104"/>
                  <a:pt x="154" y="99"/>
                  <a:pt x="160" y="93"/>
                </a:cubicBezTo>
                <a:cubicBezTo>
                  <a:pt x="162" y="91"/>
                  <a:pt x="164" y="88"/>
                  <a:pt x="167" y="86"/>
                </a:cubicBezTo>
                <a:cubicBezTo>
                  <a:pt x="167" y="87"/>
                  <a:pt x="167" y="87"/>
                  <a:pt x="167" y="87"/>
                </a:cubicBezTo>
                <a:cubicBezTo>
                  <a:pt x="169" y="87"/>
                  <a:pt x="171" y="86"/>
                  <a:pt x="172" y="86"/>
                </a:cubicBezTo>
                <a:close/>
                <a:moveTo>
                  <a:pt x="168" y="82"/>
                </a:moveTo>
                <a:cubicBezTo>
                  <a:pt x="167" y="82"/>
                  <a:pt x="167" y="83"/>
                  <a:pt x="167" y="83"/>
                </a:cubicBezTo>
                <a:cubicBezTo>
                  <a:pt x="160" y="90"/>
                  <a:pt x="152" y="97"/>
                  <a:pt x="145" y="104"/>
                </a:cubicBezTo>
                <a:cubicBezTo>
                  <a:pt x="152" y="97"/>
                  <a:pt x="160" y="89"/>
                  <a:pt x="167" y="81"/>
                </a:cubicBezTo>
                <a:cubicBezTo>
                  <a:pt x="168" y="81"/>
                  <a:pt x="168" y="81"/>
                  <a:pt x="169" y="81"/>
                </a:cubicBezTo>
                <a:cubicBezTo>
                  <a:pt x="168" y="81"/>
                  <a:pt x="168" y="81"/>
                  <a:pt x="168" y="82"/>
                </a:cubicBezTo>
                <a:close/>
                <a:moveTo>
                  <a:pt x="167" y="72"/>
                </a:moveTo>
                <a:cubicBezTo>
                  <a:pt x="166" y="73"/>
                  <a:pt x="166" y="73"/>
                  <a:pt x="165" y="74"/>
                </a:cubicBezTo>
                <a:cubicBezTo>
                  <a:pt x="165" y="74"/>
                  <a:pt x="164" y="74"/>
                  <a:pt x="164" y="74"/>
                </a:cubicBezTo>
                <a:cubicBezTo>
                  <a:pt x="164" y="74"/>
                  <a:pt x="164" y="75"/>
                  <a:pt x="163" y="75"/>
                </a:cubicBezTo>
                <a:cubicBezTo>
                  <a:pt x="164" y="74"/>
                  <a:pt x="164" y="73"/>
                  <a:pt x="165" y="73"/>
                </a:cubicBezTo>
                <a:cubicBezTo>
                  <a:pt x="166" y="72"/>
                  <a:pt x="167" y="72"/>
                  <a:pt x="167" y="72"/>
                </a:cubicBezTo>
                <a:cubicBezTo>
                  <a:pt x="167" y="72"/>
                  <a:pt x="167" y="72"/>
                  <a:pt x="167" y="72"/>
                </a:cubicBezTo>
                <a:close/>
                <a:moveTo>
                  <a:pt x="164" y="82"/>
                </a:moveTo>
                <a:cubicBezTo>
                  <a:pt x="159" y="87"/>
                  <a:pt x="155" y="91"/>
                  <a:pt x="150" y="96"/>
                </a:cubicBezTo>
                <a:cubicBezTo>
                  <a:pt x="150" y="96"/>
                  <a:pt x="150" y="96"/>
                  <a:pt x="150" y="96"/>
                </a:cubicBezTo>
                <a:cubicBezTo>
                  <a:pt x="147" y="97"/>
                  <a:pt x="145" y="99"/>
                  <a:pt x="142" y="100"/>
                </a:cubicBezTo>
                <a:cubicBezTo>
                  <a:pt x="146" y="97"/>
                  <a:pt x="149" y="93"/>
                  <a:pt x="152" y="90"/>
                </a:cubicBezTo>
                <a:cubicBezTo>
                  <a:pt x="155" y="87"/>
                  <a:pt x="159" y="85"/>
                  <a:pt x="163" y="82"/>
                </a:cubicBezTo>
                <a:cubicBezTo>
                  <a:pt x="163" y="82"/>
                  <a:pt x="163" y="82"/>
                  <a:pt x="164" y="82"/>
                </a:cubicBezTo>
                <a:close/>
                <a:moveTo>
                  <a:pt x="159" y="78"/>
                </a:moveTo>
                <a:cubicBezTo>
                  <a:pt x="158" y="78"/>
                  <a:pt x="158" y="79"/>
                  <a:pt x="158" y="79"/>
                </a:cubicBezTo>
                <a:cubicBezTo>
                  <a:pt x="157" y="79"/>
                  <a:pt x="157" y="80"/>
                  <a:pt x="157" y="80"/>
                </a:cubicBezTo>
                <a:cubicBezTo>
                  <a:pt x="157" y="80"/>
                  <a:pt x="157" y="80"/>
                  <a:pt x="157" y="81"/>
                </a:cubicBezTo>
                <a:cubicBezTo>
                  <a:pt x="151" y="86"/>
                  <a:pt x="146" y="91"/>
                  <a:pt x="140" y="96"/>
                </a:cubicBezTo>
                <a:cubicBezTo>
                  <a:pt x="136" y="99"/>
                  <a:pt x="133" y="102"/>
                  <a:pt x="129" y="105"/>
                </a:cubicBezTo>
                <a:cubicBezTo>
                  <a:pt x="126" y="108"/>
                  <a:pt x="122" y="111"/>
                  <a:pt x="118" y="113"/>
                </a:cubicBezTo>
                <a:cubicBezTo>
                  <a:pt x="120" y="112"/>
                  <a:pt x="121" y="110"/>
                  <a:pt x="123" y="109"/>
                </a:cubicBezTo>
                <a:cubicBezTo>
                  <a:pt x="130" y="103"/>
                  <a:pt x="136" y="97"/>
                  <a:pt x="142" y="90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7" y="85"/>
                  <a:pt x="152" y="81"/>
                  <a:pt x="158" y="77"/>
                </a:cubicBezTo>
                <a:cubicBezTo>
                  <a:pt x="158" y="77"/>
                  <a:pt x="159" y="77"/>
                  <a:pt x="159" y="77"/>
                </a:cubicBezTo>
                <a:cubicBezTo>
                  <a:pt x="159" y="78"/>
                  <a:pt x="159" y="78"/>
                  <a:pt x="159" y="78"/>
                </a:cubicBezTo>
                <a:close/>
                <a:moveTo>
                  <a:pt x="153" y="77"/>
                </a:moveTo>
                <a:cubicBezTo>
                  <a:pt x="153" y="77"/>
                  <a:pt x="153" y="77"/>
                  <a:pt x="153" y="77"/>
                </a:cubicBezTo>
                <a:cubicBezTo>
                  <a:pt x="149" y="81"/>
                  <a:pt x="145" y="84"/>
                  <a:pt x="141" y="87"/>
                </a:cubicBezTo>
                <a:cubicBezTo>
                  <a:pt x="142" y="85"/>
                  <a:pt x="143" y="84"/>
                  <a:pt x="144" y="83"/>
                </a:cubicBezTo>
                <a:cubicBezTo>
                  <a:pt x="144" y="82"/>
                  <a:pt x="144" y="82"/>
                  <a:pt x="143" y="82"/>
                </a:cubicBezTo>
                <a:cubicBezTo>
                  <a:pt x="142" y="82"/>
                  <a:pt x="141" y="82"/>
                  <a:pt x="140" y="82"/>
                </a:cubicBezTo>
                <a:cubicBezTo>
                  <a:pt x="142" y="79"/>
                  <a:pt x="145" y="77"/>
                  <a:pt x="148" y="74"/>
                </a:cubicBezTo>
                <a:cubicBezTo>
                  <a:pt x="148" y="75"/>
                  <a:pt x="149" y="75"/>
                  <a:pt x="149" y="75"/>
                </a:cubicBezTo>
                <a:cubicBezTo>
                  <a:pt x="151" y="75"/>
                  <a:pt x="152" y="75"/>
                  <a:pt x="154" y="75"/>
                </a:cubicBezTo>
                <a:cubicBezTo>
                  <a:pt x="154" y="75"/>
                  <a:pt x="153" y="75"/>
                  <a:pt x="153" y="76"/>
                </a:cubicBezTo>
                <a:cubicBezTo>
                  <a:pt x="152" y="76"/>
                  <a:pt x="152" y="77"/>
                  <a:pt x="153" y="77"/>
                </a:cubicBezTo>
                <a:close/>
                <a:moveTo>
                  <a:pt x="138" y="78"/>
                </a:moveTo>
                <a:cubicBezTo>
                  <a:pt x="139" y="77"/>
                  <a:pt x="140" y="76"/>
                  <a:pt x="141" y="75"/>
                </a:cubicBezTo>
                <a:cubicBezTo>
                  <a:pt x="142" y="75"/>
                  <a:pt x="142" y="75"/>
                  <a:pt x="143" y="75"/>
                </a:cubicBezTo>
                <a:cubicBezTo>
                  <a:pt x="141" y="76"/>
                  <a:pt x="140" y="77"/>
                  <a:pt x="138" y="78"/>
                </a:cubicBezTo>
                <a:close/>
                <a:moveTo>
                  <a:pt x="138" y="74"/>
                </a:moveTo>
                <a:cubicBezTo>
                  <a:pt x="137" y="74"/>
                  <a:pt x="137" y="74"/>
                  <a:pt x="136" y="74"/>
                </a:cubicBezTo>
                <a:cubicBezTo>
                  <a:pt x="138" y="73"/>
                  <a:pt x="140" y="72"/>
                  <a:pt x="142" y="70"/>
                </a:cubicBezTo>
                <a:cubicBezTo>
                  <a:pt x="141" y="72"/>
                  <a:pt x="139" y="73"/>
                  <a:pt x="138" y="74"/>
                </a:cubicBezTo>
                <a:close/>
                <a:moveTo>
                  <a:pt x="139" y="76"/>
                </a:moveTo>
                <a:cubicBezTo>
                  <a:pt x="138" y="77"/>
                  <a:pt x="136" y="78"/>
                  <a:pt x="135" y="80"/>
                </a:cubicBezTo>
                <a:cubicBezTo>
                  <a:pt x="134" y="81"/>
                  <a:pt x="133" y="82"/>
                  <a:pt x="131" y="83"/>
                </a:cubicBezTo>
                <a:cubicBezTo>
                  <a:pt x="130" y="84"/>
                  <a:pt x="129" y="84"/>
                  <a:pt x="129" y="84"/>
                </a:cubicBezTo>
                <a:cubicBezTo>
                  <a:pt x="129" y="84"/>
                  <a:pt x="130" y="83"/>
                  <a:pt x="131" y="82"/>
                </a:cubicBezTo>
                <a:cubicBezTo>
                  <a:pt x="133" y="80"/>
                  <a:pt x="136" y="78"/>
                  <a:pt x="139" y="76"/>
                </a:cubicBezTo>
                <a:close/>
                <a:moveTo>
                  <a:pt x="127" y="87"/>
                </a:moveTo>
                <a:cubicBezTo>
                  <a:pt x="125" y="89"/>
                  <a:pt x="122" y="91"/>
                  <a:pt x="120" y="92"/>
                </a:cubicBezTo>
                <a:cubicBezTo>
                  <a:pt x="121" y="91"/>
                  <a:pt x="123" y="90"/>
                  <a:pt x="124" y="88"/>
                </a:cubicBezTo>
                <a:cubicBezTo>
                  <a:pt x="125" y="88"/>
                  <a:pt x="126" y="87"/>
                  <a:pt x="127" y="87"/>
                </a:cubicBezTo>
                <a:close/>
                <a:moveTo>
                  <a:pt x="127" y="78"/>
                </a:moveTo>
                <a:cubicBezTo>
                  <a:pt x="124" y="81"/>
                  <a:pt x="121" y="84"/>
                  <a:pt x="118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21" y="82"/>
                  <a:pt x="126" y="77"/>
                  <a:pt x="130" y="72"/>
                </a:cubicBezTo>
                <a:cubicBezTo>
                  <a:pt x="129" y="74"/>
                  <a:pt x="128" y="76"/>
                  <a:pt x="127" y="78"/>
                </a:cubicBezTo>
                <a:close/>
                <a:moveTo>
                  <a:pt x="120" y="87"/>
                </a:moveTo>
                <a:cubicBezTo>
                  <a:pt x="118" y="88"/>
                  <a:pt x="117" y="90"/>
                  <a:pt x="115" y="92"/>
                </a:cubicBezTo>
                <a:cubicBezTo>
                  <a:pt x="114" y="92"/>
                  <a:pt x="114" y="93"/>
                  <a:pt x="113" y="93"/>
                </a:cubicBezTo>
                <a:cubicBezTo>
                  <a:pt x="114" y="92"/>
                  <a:pt x="115" y="91"/>
                  <a:pt x="116" y="90"/>
                </a:cubicBezTo>
                <a:cubicBezTo>
                  <a:pt x="117" y="89"/>
                  <a:pt x="119" y="88"/>
                  <a:pt x="120" y="87"/>
                </a:cubicBezTo>
                <a:close/>
                <a:moveTo>
                  <a:pt x="128" y="89"/>
                </a:moveTo>
                <a:cubicBezTo>
                  <a:pt x="130" y="87"/>
                  <a:pt x="132" y="86"/>
                  <a:pt x="133" y="84"/>
                </a:cubicBezTo>
                <a:cubicBezTo>
                  <a:pt x="134" y="84"/>
                  <a:pt x="134" y="84"/>
                  <a:pt x="134" y="84"/>
                </a:cubicBezTo>
                <a:cubicBezTo>
                  <a:pt x="125" y="92"/>
                  <a:pt x="117" y="100"/>
                  <a:pt x="108" y="108"/>
                </a:cubicBezTo>
                <a:cubicBezTo>
                  <a:pt x="107" y="109"/>
                  <a:pt x="106" y="110"/>
                  <a:pt x="105" y="110"/>
                </a:cubicBezTo>
                <a:cubicBezTo>
                  <a:pt x="108" y="108"/>
                  <a:pt x="110" y="105"/>
                  <a:pt x="112" y="102"/>
                </a:cubicBezTo>
                <a:cubicBezTo>
                  <a:pt x="117" y="98"/>
                  <a:pt x="123" y="93"/>
                  <a:pt x="128" y="89"/>
                </a:cubicBezTo>
                <a:close/>
                <a:moveTo>
                  <a:pt x="99" y="116"/>
                </a:moveTo>
                <a:cubicBezTo>
                  <a:pt x="98" y="116"/>
                  <a:pt x="98" y="116"/>
                  <a:pt x="97" y="117"/>
                </a:cubicBezTo>
                <a:cubicBezTo>
                  <a:pt x="97" y="117"/>
                  <a:pt x="96" y="117"/>
                  <a:pt x="95" y="116"/>
                </a:cubicBezTo>
                <a:cubicBezTo>
                  <a:pt x="96" y="115"/>
                  <a:pt x="97" y="113"/>
                  <a:pt x="98" y="112"/>
                </a:cubicBezTo>
                <a:cubicBezTo>
                  <a:pt x="101" y="110"/>
                  <a:pt x="104" y="108"/>
                  <a:pt x="107" y="106"/>
                </a:cubicBezTo>
                <a:cubicBezTo>
                  <a:pt x="104" y="109"/>
                  <a:pt x="102" y="112"/>
                  <a:pt x="99" y="116"/>
                </a:cubicBezTo>
                <a:close/>
                <a:moveTo>
                  <a:pt x="99" y="107"/>
                </a:moveTo>
                <a:cubicBezTo>
                  <a:pt x="96" y="110"/>
                  <a:pt x="93" y="113"/>
                  <a:pt x="89" y="116"/>
                </a:cubicBezTo>
                <a:cubicBezTo>
                  <a:pt x="89" y="116"/>
                  <a:pt x="89" y="116"/>
                  <a:pt x="88" y="116"/>
                </a:cubicBezTo>
                <a:cubicBezTo>
                  <a:pt x="89" y="115"/>
                  <a:pt x="90" y="114"/>
                  <a:pt x="91" y="114"/>
                </a:cubicBezTo>
                <a:cubicBezTo>
                  <a:pt x="93" y="111"/>
                  <a:pt x="95" y="109"/>
                  <a:pt x="98" y="107"/>
                </a:cubicBezTo>
                <a:cubicBezTo>
                  <a:pt x="99" y="105"/>
                  <a:pt x="101" y="104"/>
                  <a:pt x="103" y="103"/>
                </a:cubicBezTo>
                <a:cubicBezTo>
                  <a:pt x="102" y="104"/>
                  <a:pt x="100" y="106"/>
                  <a:pt x="99" y="107"/>
                </a:cubicBezTo>
                <a:close/>
                <a:moveTo>
                  <a:pt x="84" y="115"/>
                </a:moveTo>
                <a:cubicBezTo>
                  <a:pt x="83" y="116"/>
                  <a:pt x="83" y="116"/>
                  <a:pt x="82" y="116"/>
                </a:cubicBezTo>
                <a:cubicBezTo>
                  <a:pt x="84" y="113"/>
                  <a:pt x="87" y="110"/>
                  <a:pt x="89" y="107"/>
                </a:cubicBezTo>
                <a:cubicBezTo>
                  <a:pt x="87" y="110"/>
                  <a:pt x="85" y="112"/>
                  <a:pt x="84" y="115"/>
                </a:cubicBezTo>
                <a:close/>
                <a:moveTo>
                  <a:pt x="56" y="130"/>
                </a:moveTo>
                <a:cubicBezTo>
                  <a:pt x="55" y="127"/>
                  <a:pt x="55" y="125"/>
                  <a:pt x="54" y="123"/>
                </a:cubicBezTo>
                <a:cubicBezTo>
                  <a:pt x="54" y="122"/>
                  <a:pt x="55" y="122"/>
                  <a:pt x="55" y="122"/>
                </a:cubicBezTo>
                <a:cubicBezTo>
                  <a:pt x="55" y="122"/>
                  <a:pt x="55" y="122"/>
                  <a:pt x="55" y="121"/>
                </a:cubicBezTo>
                <a:cubicBezTo>
                  <a:pt x="56" y="123"/>
                  <a:pt x="57" y="125"/>
                  <a:pt x="58" y="127"/>
                </a:cubicBezTo>
                <a:cubicBezTo>
                  <a:pt x="57" y="128"/>
                  <a:pt x="57" y="129"/>
                  <a:pt x="56" y="130"/>
                </a:cubicBezTo>
                <a:close/>
                <a:moveTo>
                  <a:pt x="58" y="146"/>
                </a:moveTo>
                <a:cubicBezTo>
                  <a:pt x="58" y="145"/>
                  <a:pt x="58" y="145"/>
                  <a:pt x="59" y="145"/>
                </a:cubicBezTo>
                <a:cubicBezTo>
                  <a:pt x="59" y="145"/>
                  <a:pt x="59" y="145"/>
                  <a:pt x="59" y="146"/>
                </a:cubicBezTo>
                <a:cubicBezTo>
                  <a:pt x="58" y="146"/>
                  <a:pt x="58" y="147"/>
                  <a:pt x="58" y="148"/>
                </a:cubicBezTo>
                <a:cubicBezTo>
                  <a:pt x="57" y="148"/>
                  <a:pt x="57" y="147"/>
                  <a:pt x="57" y="147"/>
                </a:cubicBezTo>
                <a:cubicBezTo>
                  <a:pt x="57" y="146"/>
                  <a:pt x="58" y="146"/>
                  <a:pt x="58" y="146"/>
                </a:cubicBezTo>
                <a:close/>
                <a:moveTo>
                  <a:pt x="56" y="142"/>
                </a:moveTo>
                <a:cubicBezTo>
                  <a:pt x="56" y="141"/>
                  <a:pt x="55" y="140"/>
                  <a:pt x="55" y="139"/>
                </a:cubicBezTo>
                <a:cubicBezTo>
                  <a:pt x="55" y="139"/>
                  <a:pt x="56" y="138"/>
                  <a:pt x="56" y="138"/>
                </a:cubicBezTo>
                <a:cubicBezTo>
                  <a:pt x="56" y="139"/>
                  <a:pt x="57" y="140"/>
                  <a:pt x="57" y="140"/>
                </a:cubicBezTo>
                <a:cubicBezTo>
                  <a:pt x="57" y="141"/>
                  <a:pt x="56" y="142"/>
                  <a:pt x="56" y="142"/>
                </a:cubicBezTo>
                <a:close/>
                <a:moveTo>
                  <a:pt x="56" y="160"/>
                </a:moveTo>
                <a:cubicBezTo>
                  <a:pt x="56" y="161"/>
                  <a:pt x="56" y="161"/>
                  <a:pt x="56" y="161"/>
                </a:cubicBezTo>
                <a:cubicBezTo>
                  <a:pt x="56" y="162"/>
                  <a:pt x="55" y="162"/>
                  <a:pt x="55" y="162"/>
                </a:cubicBezTo>
                <a:cubicBezTo>
                  <a:pt x="55" y="162"/>
                  <a:pt x="55" y="161"/>
                  <a:pt x="55" y="161"/>
                </a:cubicBezTo>
                <a:cubicBezTo>
                  <a:pt x="55" y="161"/>
                  <a:pt x="56" y="161"/>
                  <a:pt x="56" y="160"/>
                </a:cubicBezTo>
                <a:close/>
                <a:moveTo>
                  <a:pt x="55" y="103"/>
                </a:moveTo>
                <a:cubicBezTo>
                  <a:pt x="55" y="103"/>
                  <a:pt x="55" y="103"/>
                  <a:pt x="54" y="103"/>
                </a:cubicBezTo>
                <a:cubicBezTo>
                  <a:pt x="54" y="102"/>
                  <a:pt x="54" y="101"/>
                  <a:pt x="54" y="101"/>
                </a:cubicBezTo>
                <a:cubicBezTo>
                  <a:pt x="55" y="100"/>
                  <a:pt x="55" y="99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6" y="99"/>
                  <a:pt x="55" y="100"/>
                  <a:pt x="55" y="100"/>
                </a:cubicBezTo>
                <a:cubicBezTo>
                  <a:pt x="55" y="101"/>
                  <a:pt x="55" y="102"/>
                  <a:pt x="56" y="101"/>
                </a:cubicBezTo>
                <a:cubicBezTo>
                  <a:pt x="56" y="101"/>
                  <a:pt x="56" y="101"/>
                  <a:pt x="57" y="101"/>
                </a:cubicBezTo>
                <a:cubicBezTo>
                  <a:pt x="57" y="101"/>
                  <a:pt x="57" y="101"/>
                  <a:pt x="57" y="101"/>
                </a:cubicBezTo>
                <a:cubicBezTo>
                  <a:pt x="56" y="102"/>
                  <a:pt x="55" y="103"/>
                  <a:pt x="55" y="103"/>
                </a:cubicBezTo>
                <a:close/>
                <a:moveTo>
                  <a:pt x="53" y="134"/>
                </a:moveTo>
                <a:cubicBezTo>
                  <a:pt x="53" y="131"/>
                  <a:pt x="52" y="129"/>
                  <a:pt x="51" y="127"/>
                </a:cubicBezTo>
                <a:cubicBezTo>
                  <a:pt x="51" y="127"/>
                  <a:pt x="51" y="126"/>
                  <a:pt x="52" y="126"/>
                </a:cubicBezTo>
                <a:cubicBezTo>
                  <a:pt x="52" y="128"/>
                  <a:pt x="53" y="130"/>
                  <a:pt x="54" y="132"/>
                </a:cubicBezTo>
                <a:cubicBezTo>
                  <a:pt x="54" y="133"/>
                  <a:pt x="54" y="133"/>
                  <a:pt x="53" y="134"/>
                </a:cubicBezTo>
                <a:close/>
                <a:moveTo>
                  <a:pt x="53" y="146"/>
                </a:moveTo>
                <a:cubicBezTo>
                  <a:pt x="53" y="146"/>
                  <a:pt x="53" y="147"/>
                  <a:pt x="53" y="147"/>
                </a:cubicBezTo>
                <a:cubicBezTo>
                  <a:pt x="53" y="146"/>
                  <a:pt x="52" y="145"/>
                  <a:pt x="52" y="144"/>
                </a:cubicBezTo>
                <a:cubicBezTo>
                  <a:pt x="52" y="144"/>
                  <a:pt x="52" y="144"/>
                  <a:pt x="52" y="143"/>
                </a:cubicBezTo>
                <a:cubicBezTo>
                  <a:pt x="53" y="144"/>
                  <a:pt x="53" y="145"/>
                  <a:pt x="53" y="146"/>
                </a:cubicBezTo>
                <a:close/>
                <a:moveTo>
                  <a:pt x="51" y="90"/>
                </a:moveTo>
                <a:cubicBezTo>
                  <a:pt x="51" y="90"/>
                  <a:pt x="51" y="91"/>
                  <a:pt x="50" y="91"/>
                </a:cubicBezTo>
                <a:cubicBezTo>
                  <a:pt x="50" y="92"/>
                  <a:pt x="49" y="92"/>
                  <a:pt x="49" y="92"/>
                </a:cubicBezTo>
                <a:cubicBezTo>
                  <a:pt x="50" y="92"/>
                  <a:pt x="50" y="91"/>
                  <a:pt x="51" y="90"/>
                </a:cubicBezTo>
                <a:close/>
                <a:moveTo>
                  <a:pt x="50" y="88"/>
                </a:moveTo>
                <a:cubicBezTo>
                  <a:pt x="51" y="87"/>
                  <a:pt x="51" y="86"/>
                  <a:pt x="52" y="85"/>
                </a:cubicBezTo>
                <a:cubicBezTo>
                  <a:pt x="52" y="85"/>
                  <a:pt x="53" y="84"/>
                  <a:pt x="53" y="84"/>
                </a:cubicBezTo>
                <a:cubicBezTo>
                  <a:pt x="53" y="85"/>
                  <a:pt x="53" y="85"/>
                  <a:pt x="52" y="86"/>
                </a:cubicBezTo>
                <a:cubicBezTo>
                  <a:pt x="52" y="87"/>
                  <a:pt x="51" y="88"/>
                  <a:pt x="50" y="88"/>
                </a:cubicBezTo>
                <a:close/>
                <a:moveTo>
                  <a:pt x="51" y="107"/>
                </a:moveTo>
                <a:cubicBezTo>
                  <a:pt x="50" y="108"/>
                  <a:pt x="48" y="109"/>
                  <a:pt x="47" y="109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8" y="108"/>
                  <a:pt x="49" y="106"/>
                  <a:pt x="50" y="105"/>
                </a:cubicBezTo>
                <a:cubicBezTo>
                  <a:pt x="50" y="106"/>
                  <a:pt x="51" y="106"/>
                  <a:pt x="51" y="107"/>
                </a:cubicBezTo>
                <a:close/>
                <a:moveTo>
                  <a:pt x="50" y="110"/>
                </a:moveTo>
                <a:cubicBezTo>
                  <a:pt x="49" y="111"/>
                  <a:pt x="49" y="111"/>
                  <a:pt x="48" y="112"/>
                </a:cubicBezTo>
                <a:cubicBezTo>
                  <a:pt x="48" y="112"/>
                  <a:pt x="48" y="111"/>
                  <a:pt x="48" y="111"/>
                </a:cubicBezTo>
                <a:cubicBezTo>
                  <a:pt x="48" y="111"/>
                  <a:pt x="49" y="110"/>
                  <a:pt x="50" y="110"/>
                </a:cubicBezTo>
                <a:close/>
                <a:moveTo>
                  <a:pt x="51" y="110"/>
                </a:moveTo>
                <a:cubicBezTo>
                  <a:pt x="51" y="111"/>
                  <a:pt x="51" y="112"/>
                  <a:pt x="51" y="112"/>
                </a:cubicBezTo>
                <a:cubicBezTo>
                  <a:pt x="51" y="113"/>
                  <a:pt x="50" y="113"/>
                  <a:pt x="49" y="114"/>
                </a:cubicBezTo>
                <a:cubicBezTo>
                  <a:pt x="50" y="113"/>
                  <a:pt x="51" y="112"/>
                  <a:pt x="51" y="110"/>
                </a:cubicBezTo>
                <a:close/>
                <a:moveTo>
                  <a:pt x="54" y="110"/>
                </a:moveTo>
                <a:cubicBezTo>
                  <a:pt x="54" y="110"/>
                  <a:pt x="54" y="110"/>
                  <a:pt x="54" y="110"/>
                </a:cubicBezTo>
                <a:cubicBezTo>
                  <a:pt x="53" y="110"/>
                  <a:pt x="53" y="110"/>
                  <a:pt x="53" y="109"/>
                </a:cubicBezTo>
                <a:cubicBezTo>
                  <a:pt x="53" y="109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4" y="108"/>
                  <a:pt x="54" y="109"/>
                  <a:pt x="54" y="110"/>
                </a:cubicBezTo>
                <a:close/>
                <a:moveTo>
                  <a:pt x="54" y="87"/>
                </a:moveTo>
                <a:cubicBezTo>
                  <a:pt x="54" y="87"/>
                  <a:pt x="54" y="87"/>
                  <a:pt x="54" y="87"/>
                </a:cubicBezTo>
                <a:cubicBezTo>
                  <a:pt x="55" y="86"/>
                  <a:pt x="55" y="86"/>
                  <a:pt x="56" y="85"/>
                </a:cubicBezTo>
                <a:cubicBezTo>
                  <a:pt x="55" y="86"/>
                  <a:pt x="55" y="87"/>
                  <a:pt x="54" y="88"/>
                </a:cubicBezTo>
                <a:cubicBezTo>
                  <a:pt x="54" y="88"/>
                  <a:pt x="54" y="88"/>
                  <a:pt x="54" y="87"/>
                </a:cubicBezTo>
                <a:close/>
                <a:moveTo>
                  <a:pt x="54" y="96"/>
                </a:moveTo>
                <a:cubicBezTo>
                  <a:pt x="54" y="96"/>
                  <a:pt x="54" y="96"/>
                  <a:pt x="54" y="96"/>
                </a:cubicBezTo>
                <a:cubicBezTo>
                  <a:pt x="54" y="96"/>
                  <a:pt x="55" y="96"/>
                  <a:pt x="55" y="95"/>
                </a:cubicBezTo>
                <a:cubicBezTo>
                  <a:pt x="55" y="96"/>
                  <a:pt x="55" y="96"/>
                  <a:pt x="55" y="97"/>
                </a:cubicBezTo>
                <a:cubicBezTo>
                  <a:pt x="55" y="97"/>
                  <a:pt x="55" y="98"/>
                  <a:pt x="54" y="98"/>
                </a:cubicBezTo>
                <a:cubicBezTo>
                  <a:pt x="54" y="98"/>
                  <a:pt x="54" y="97"/>
                  <a:pt x="54" y="96"/>
                </a:cubicBezTo>
                <a:close/>
                <a:moveTo>
                  <a:pt x="55" y="83"/>
                </a:moveTo>
                <a:cubicBezTo>
                  <a:pt x="56" y="82"/>
                  <a:pt x="56" y="82"/>
                  <a:pt x="56" y="81"/>
                </a:cubicBezTo>
                <a:cubicBezTo>
                  <a:pt x="58" y="80"/>
                  <a:pt x="60" y="78"/>
                  <a:pt x="61" y="76"/>
                </a:cubicBezTo>
                <a:cubicBezTo>
                  <a:pt x="61" y="77"/>
                  <a:pt x="61" y="77"/>
                  <a:pt x="60" y="78"/>
                </a:cubicBezTo>
                <a:cubicBezTo>
                  <a:pt x="59" y="80"/>
                  <a:pt x="57" y="81"/>
                  <a:pt x="55" y="83"/>
                </a:cubicBezTo>
                <a:close/>
                <a:moveTo>
                  <a:pt x="88" y="57"/>
                </a:moveTo>
                <a:cubicBezTo>
                  <a:pt x="86" y="59"/>
                  <a:pt x="84" y="61"/>
                  <a:pt x="82" y="63"/>
                </a:cubicBezTo>
                <a:cubicBezTo>
                  <a:pt x="78" y="67"/>
                  <a:pt x="75" y="70"/>
                  <a:pt x="71" y="73"/>
                </a:cubicBezTo>
                <a:cubicBezTo>
                  <a:pt x="71" y="73"/>
                  <a:pt x="71" y="74"/>
                  <a:pt x="70" y="74"/>
                </a:cubicBezTo>
                <a:cubicBezTo>
                  <a:pt x="69" y="76"/>
                  <a:pt x="67" y="77"/>
                  <a:pt x="65" y="79"/>
                </a:cubicBezTo>
                <a:cubicBezTo>
                  <a:pt x="67" y="77"/>
                  <a:pt x="68" y="75"/>
                  <a:pt x="69" y="73"/>
                </a:cubicBezTo>
                <a:cubicBezTo>
                  <a:pt x="71" y="71"/>
                  <a:pt x="73" y="69"/>
                  <a:pt x="75" y="67"/>
                </a:cubicBezTo>
                <a:cubicBezTo>
                  <a:pt x="79" y="64"/>
                  <a:pt x="84" y="60"/>
                  <a:pt x="88" y="57"/>
                </a:cubicBezTo>
                <a:close/>
                <a:moveTo>
                  <a:pt x="86" y="57"/>
                </a:moveTo>
                <a:cubicBezTo>
                  <a:pt x="87" y="55"/>
                  <a:pt x="89" y="54"/>
                  <a:pt x="90" y="53"/>
                </a:cubicBezTo>
                <a:cubicBezTo>
                  <a:pt x="90" y="53"/>
                  <a:pt x="90" y="53"/>
                  <a:pt x="90" y="54"/>
                </a:cubicBezTo>
                <a:cubicBezTo>
                  <a:pt x="88" y="55"/>
                  <a:pt x="87" y="56"/>
                  <a:pt x="86" y="57"/>
                </a:cubicBezTo>
                <a:close/>
                <a:moveTo>
                  <a:pt x="105" y="58"/>
                </a:moveTo>
                <a:cubicBezTo>
                  <a:pt x="105" y="58"/>
                  <a:pt x="105" y="58"/>
                  <a:pt x="105" y="58"/>
                </a:cubicBezTo>
                <a:cubicBezTo>
                  <a:pt x="105" y="58"/>
                  <a:pt x="105" y="58"/>
                  <a:pt x="105" y="59"/>
                </a:cubicBezTo>
                <a:cubicBezTo>
                  <a:pt x="102" y="61"/>
                  <a:pt x="100" y="62"/>
                  <a:pt x="97" y="64"/>
                </a:cubicBezTo>
                <a:cubicBezTo>
                  <a:pt x="97" y="64"/>
                  <a:pt x="98" y="64"/>
                  <a:pt x="98" y="64"/>
                </a:cubicBezTo>
                <a:cubicBezTo>
                  <a:pt x="100" y="62"/>
                  <a:pt x="102" y="60"/>
                  <a:pt x="105" y="58"/>
                </a:cubicBezTo>
                <a:close/>
                <a:moveTo>
                  <a:pt x="100" y="59"/>
                </a:moveTo>
                <a:cubicBezTo>
                  <a:pt x="100" y="59"/>
                  <a:pt x="100" y="58"/>
                  <a:pt x="101" y="58"/>
                </a:cubicBezTo>
                <a:cubicBezTo>
                  <a:pt x="102" y="57"/>
                  <a:pt x="103" y="57"/>
                  <a:pt x="104" y="56"/>
                </a:cubicBezTo>
                <a:cubicBezTo>
                  <a:pt x="103" y="57"/>
                  <a:pt x="101" y="58"/>
                  <a:pt x="100" y="59"/>
                </a:cubicBezTo>
                <a:close/>
                <a:moveTo>
                  <a:pt x="86" y="81"/>
                </a:moveTo>
                <a:cubicBezTo>
                  <a:pt x="87" y="81"/>
                  <a:pt x="88" y="80"/>
                  <a:pt x="88" y="79"/>
                </a:cubicBezTo>
                <a:cubicBezTo>
                  <a:pt x="92" y="75"/>
                  <a:pt x="96" y="71"/>
                  <a:pt x="100" y="67"/>
                </a:cubicBezTo>
                <a:cubicBezTo>
                  <a:pt x="100" y="69"/>
                  <a:pt x="99" y="70"/>
                  <a:pt x="98" y="72"/>
                </a:cubicBezTo>
                <a:cubicBezTo>
                  <a:pt x="97" y="72"/>
                  <a:pt x="96" y="73"/>
                  <a:pt x="96" y="74"/>
                </a:cubicBezTo>
                <a:cubicBezTo>
                  <a:pt x="92" y="76"/>
                  <a:pt x="89" y="79"/>
                  <a:pt x="86" y="81"/>
                </a:cubicBezTo>
                <a:close/>
                <a:moveTo>
                  <a:pt x="93" y="78"/>
                </a:moveTo>
                <a:cubicBezTo>
                  <a:pt x="90" y="81"/>
                  <a:pt x="87" y="84"/>
                  <a:pt x="85" y="86"/>
                </a:cubicBezTo>
                <a:cubicBezTo>
                  <a:pt x="85" y="86"/>
                  <a:pt x="85" y="85"/>
                  <a:pt x="85" y="85"/>
                </a:cubicBezTo>
                <a:cubicBezTo>
                  <a:pt x="86" y="84"/>
                  <a:pt x="88" y="83"/>
                  <a:pt x="89" y="82"/>
                </a:cubicBezTo>
                <a:cubicBezTo>
                  <a:pt x="90" y="80"/>
                  <a:pt x="92" y="79"/>
                  <a:pt x="93" y="78"/>
                </a:cubicBezTo>
                <a:close/>
                <a:moveTo>
                  <a:pt x="92" y="73"/>
                </a:moveTo>
                <a:cubicBezTo>
                  <a:pt x="93" y="71"/>
                  <a:pt x="94" y="69"/>
                  <a:pt x="95" y="68"/>
                </a:cubicBezTo>
                <a:cubicBezTo>
                  <a:pt x="98" y="66"/>
                  <a:pt x="101" y="64"/>
                  <a:pt x="103" y="62"/>
                </a:cubicBezTo>
                <a:cubicBezTo>
                  <a:pt x="103" y="62"/>
                  <a:pt x="103" y="63"/>
                  <a:pt x="102" y="63"/>
                </a:cubicBezTo>
                <a:cubicBezTo>
                  <a:pt x="99" y="66"/>
                  <a:pt x="96" y="69"/>
                  <a:pt x="92" y="73"/>
                </a:cubicBezTo>
                <a:close/>
                <a:moveTo>
                  <a:pt x="85" y="64"/>
                </a:moveTo>
                <a:cubicBezTo>
                  <a:pt x="84" y="65"/>
                  <a:pt x="83" y="66"/>
                  <a:pt x="82" y="66"/>
                </a:cubicBezTo>
                <a:cubicBezTo>
                  <a:pt x="82" y="66"/>
                  <a:pt x="82" y="66"/>
                  <a:pt x="82" y="66"/>
                </a:cubicBezTo>
                <a:cubicBezTo>
                  <a:pt x="83" y="65"/>
                  <a:pt x="84" y="64"/>
                  <a:pt x="85" y="64"/>
                </a:cubicBezTo>
                <a:cubicBezTo>
                  <a:pt x="85" y="64"/>
                  <a:pt x="85" y="64"/>
                  <a:pt x="85" y="64"/>
                </a:cubicBezTo>
                <a:close/>
                <a:moveTo>
                  <a:pt x="89" y="65"/>
                </a:moveTo>
                <a:cubicBezTo>
                  <a:pt x="86" y="68"/>
                  <a:pt x="84" y="70"/>
                  <a:pt x="81" y="73"/>
                </a:cubicBezTo>
                <a:cubicBezTo>
                  <a:pt x="82" y="72"/>
                  <a:pt x="82" y="71"/>
                  <a:pt x="83" y="70"/>
                </a:cubicBezTo>
                <a:cubicBezTo>
                  <a:pt x="85" y="69"/>
                  <a:pt x="87" y="67"/>
                  <a:pt x="89" y="65"/>
                </a:cubicBezTo>
                <a:close/>
                <a:moveTo>
                  <a:pt x="83" y="68"/>
                </a:moveTo>
                <a:cubicBezTo>
                  <a:pt x="82" y="68"/>
                  <a:pt x="82" y="68"/>
                  <a:pt x="82" y="69"/>
                </a:cubicBezTo>
                <a:cubicBezTo>
                  <a:pt x="81" y="70"/>
                  <a:pt x="79" y="71"/>
                  <a:pt x="78" y="72"/>
                </a:cubicBezTo>
                <a:cubicBezTo>
                  <a:pt x="78" y="71"/>
                  <a:pt x="79" y="71"/>
                  <a:pt x="79" y="70"/>
                </a:cubicBezTo>
                <a:cubicBezTo>
                  <a:pt x="80" y="69"/>
                  <a:pt x="81" y="69"/>
                  <a:pt x="83" y="68"/>
                </a:cubicBezTo>
                <a:close/>
                <a:moveTo>
                  <a:pt x="78" y="74"/>
                </a:moveTo>
                <a:cubicBezTo>
                  <a:pt x="77" y="76"/>
                  <a:pt x="76" y="77"/>
                  <a:pt x="75" y="79"/>
                </a:cubicBezTo>
                <a:cubicBezTo>
                  <a:pt x="74" y="80"/>
                  <a:pt x="73" y="81"/>
                  <a:pt x="72" y="82"/>
                </a:cubicBezTo>
                <a:cubicBezTo>
                  <a:pt x="73" y="81"/>
                  <a:pt x="73" y="79"/>
                  <a:pt x="74" y="77"/>
                </a:cubicBezTo>
                <a:cubicBezTo>
                  <a:pt x="75" y="77"/>
                  <a:pt x="75" y="77"/>
                  <a:pt x="75" y="77"/>
                </a:cubicBezTo>
                <a:cubicBezTo>
                  <a:pt x="76" y="76"/>
                  <a:pt x="77" y="75"/>
                  <a:pt x="78" y="74"/>
                </a:cubicBezTo>
                <a:close/>
                <a:moveTo>
                  <a:pt x="74" y="83"/>
                </a:moveTo>
                <a:cubicBezTo>
                  <a:pt x="76" y="81"/>
                  <a:pt x="79" y="78"/>
                  <a:pt x="82" y="76"/>
                </a:cubicBezTo>
                <a:cubicBezTo>
                  <a:pt x="82" y="76"/>
                  <a:pt x="82" y="77"/>
                  <a:pt x="82" y="77"/>
                </a:cubicBezTo>
                <a:cubicBezTo>
                  <a:pt x="78" y="80"/>
                  <a:pt x="75" y="82"/>
                  <a:pt x="72" y="85"/>
                </a:cubicBezTo>
                <a:cubicBezTo>
                  <a:pt x="72" y="84"/>
                  <a:pt x="73" y="84"/>
                  <a:pt x="74" y="83"/>
                </a:cubicBezTo>
                <a:close/>
                <a:moveTo>
                  <a:pt x="81" y="75"/>
                </a:moveTo>
                <a:cubicBezTo>
                  <a:pt x="86" y="70"/>
                  <a:pt x="92" y="65"/>
                  <a:pt x="97" y="60"/>
                </a:cubicBezTo>
                <a:cubicBezTo>
                  <a:pt x="97" y="60"/>
                  <a:pt x="98" y="60"/>
                  <a:pt x="98" y="59"/>
                </a:cubicBezTo>
                <a:cubicBezTo>
                  <a:pt x="98" y="60"/>
                  <a:pt x="98" y="60"/>
                  <a:pt x="97" y="61"/>
                </a:cubicBezTo>
                <a:cubicBezTo>
                  <a:pt x="94" y="64"/>
                  <a:pt x="91" y="66"/>
                  <a:pt x="88" y="69"/>
                </a:cubicBezTo>
                <a:cubicBezTo>
                  <a:pt x="86" y="71"/>
                  <a:pt x="83" y="73"/>
                  <a:pt x="81" y="75"/>
                </a:cubicBezTo>
                <a:close/>
                <a:moveTo>
                  <a:pt x="90" y="70"/>
                </a:moveTo>
                <a:cubicBezTo>
                  <a:pt x="92" y="69"/>
                  <a:pt x="93" y="67"/>
                  <a:pt x="94" y="66"/>
                </a:cubicBezTo>
                <a:cubicBezTo>
                  <a:pt x="94" y="67"/>
                  <a:pt x="94" y="67"/>
                  <a:pt x="94" y="67"/>
                </a:cubicBezTo>
                <a:cubicBezTo>
                  <a:pt x="93" y="68"/>
                  <a:pt x="91" y="69"/>
                  <a:pt x="90" y="70"/>
                </a:cubicBezTo>
                <a:cubicBezTo>
                  <a:pt x="90" y="70"/>
                  <a:pt x="90" y="70"/>
                  <a:pt x="90" y="70"/>
                </a:cubicBezTo>
                <a:close/>
                <a:moveTo>
                  <a:pt x="97" y="58"/>
                </a:moveTo>
                <a:cubicBezTo>
                  <a:pt x="93" y="60"/>
                  <a:pt x="89" y="63"/>
                  <a:pt x="86" y="66"/>
                </a:cubicBezTo>
                <a:cubicBezTo>
                  <a:pt x="86" y="66"/>
                  <a:pt x="86" y="65"/>
                  <a:pt x="86" y="65"/>
                </a:cubicBezTo>
                <a:cubicBezTo>
                  <a:pt x="90" y="62"/>
                  <a:pt x="95" y="59"/>
                  <a:pt x="99" y="56"/>
                </a:cubicBezTo>
                <a:cubicBezTo>
                  <a:pt x="98" y="57"/>
                  <a:pt x="98" y="57"/>
                  <a:pt x="97" y="58"/>
                </a:cubicBezTo>
                <a:close/>
                <a:moveTo>
                  <a:pt x="70" y="69"/>
                </a:moveTo>
                <a:cubicBezTo>
                  <a:pt x="69" y="69"/>
                  <a:pt x="69" y="70"/>
                  <a:pt x="69" y="70"/>
                </a:cubicBezTo>
                <a:cubicBezTo>
                  <a:pt x="68" y="71"/>
                  <a:pt x="67" y="72"/>
                  <a:pt x="65" y="73"/>
                </a:cubicBezTo>
                <a:cubicBezTo>
                  <a:pt x="66" y="73"/>
                  <a:pt x="66" y="72"/>
                  <a:pt x="66" y="72"/>
                </a:cubicBezTo>
                <a:cubicBezTo>
                  <a:pt x="67" y="71"/>
                  <a:pt x="68" y="70"/>
                  <a:pt x="70" y="69"/>
                </a:cubicBezTo>
                <a:close/>
                <a:moveTo>
                  <a:pt x="69" y="67"/>
                </a:moveTo>
                <a:cubicBezTo>
                  <a:pt x="70" y="66"/>
                  <a:pt x="71" y="64"/>
                  <a:pt x="73" y="62"/>
                </a:cubicBezTo>
                <a:cubicBezTo>
                  <a:pt x="73" y="62"/>
                  <a:pt x="73" y="62"/>
                  <a:pt x="73" y="62"/>
                </a:cubicBezTo>
                <a:cubicBezTo>
                  <a:pt x="73" y="63"/>
                  <a:pt x="72" y="64"/>
                  <a:pt x="72" y="65"/>
                </a:cubicBezTo>
                <a:cubicBezTo>
                  <a:pt x="71" y="66"/>
                  <a:pt x="70" y="67"/>
                  <a:pt x="69" y="67"/>
                </a:cubicBezTo>
                <a:close/>
                <a:moveTo>
                  <a:pt x="73" y="67"/>
                </a:moveTo>
                <a:cubicBezTo>
                  <a:pt x="73" y="66"/>
                  <a:pt x="73" y="66"/>
                  <a:pt x="73" y="66"/>
                </a:cubicBezTo>
                <a:cubicBezTo>
                  <a:pt x="75" y="65"/>
                  <a:pt x="77" y="63"/>
                  <a:pt x="78" y="62"/>
                </a:cubicBezTo>
                <a:cubicBezTo>
                  <a:pt x="76" y="63"/>
                  <a:pt x="75" y="65"/>
                  <a:pt x="73" y="67"/>
                </a:cubicBezTo>
                <a:close/>
                <a:moveTo>
                  <a:pt x="72" y="60"/>
                </a:moveTo>
                <a:cubicBezTo>
                  <a:pt x="71" y="61"/>
                  <a:pt x="69" y="63"/>
                  <a:pt x="68" y="65"/>
                </a:cubicBezTo>
                <a:cubicBezTo>
                  <a:pt x="65" y="67"/>
                  <a:pt x="62" y="70"/>
                  <a:pt x="59" y="73"/>
                </a:cubicBezTo>
                <a:cubicBezTo>
                  <a:pt x="60" y="72"/>
                  <a:pt x="61" y="70"/>
                  <a:pt x="62" y="69"/>
                </a:cubicBezTo>
                <a:cubicBezTo>
                  <a:pt x="66" y="65"/>
                  <a:pt x="70" y="61"/>
                  <a:pt x="75" y="57"/>
                </a:cubicBezTo>
                <a:cubicBezTo>
                  <a:pt x="74" y="58"/>
                  <a:pt x="73" y="59"/>
                  <a:pt x="72" y="60"/>
                </a:cubicBezTo>
                <a:close/>
                <a:moveTo>
                  <a:pt x="60" y="68"/>
                </a:moveTo>
                <a:cubicBezTo>
                  <a:pt x="60" y="69"/>
                  <a:pt x="59" y="69"/>
                  <a:pt x="58" y="70"/>
                </a:cubicBezTo>
                <a:cubicBezTo>
                  <a:pt x="58" y="69"/>
                  <a:pt x="58" y="68"/>
                  <a:pt x="58" y="67"/>
                </a:cubicBezTo>
                <a:cubicBezTo>
                  <a:pt x="60" y="66"/>
                  <a:pt x="61" y="65"/>
                  <a:pt x="62" y="64"/>
                </a:cubicBezTo>
                <a:cubicBezTo>
                  <a:pt x="63" y="63"/>
                  <a:pt x="63" y="63"/>
                  <a:pt x="64" y="62"/>
                </a:cubicBezTo>
                <a:cubicBezTo>
                  <a:pt x="65" y="62"/>
                  <a:pt x="65" y="61"/>
                  <a:pt x="66" y="60"/>
                </a:cubicBezTo>
                <a:cubicBezTo>
                  <a:pt x="64" y="63"/>
                  <a:pt x="62" y="65"/>
                  <a:pt x="60" y="68"/>
                </a:cubicBezTo>
                <a:close/>
                <a:moveTo>
                  <a:pt x="67" y="68"/>
                </a:moveTo>
                <a:cubicBezTo>
                  <a:pt x="66" y="69"/>
                  <a:pt x="65" y="70"/>
                  <a:pt x="64" y="72"/>
                </a:cubicBezTo>
                <a:cubicBezTo>
                  <a:pt x="62" y="74"/>
                  <a:pt x="59" y="76"/>
                  <a:pt x="57" y="79"/>
                </a:cubicBezTo>
                <a:cubicBezTo>
                  <a:pt x="57" y="79"/>
                  <a:pt x="57" y="79"/>
                  <a:pt x="57" y="78"/>
                </a:cubicBezTo>
                <a:cubicBezTo>
                  <a:pt x="60" y="75"/>
                  <a:pt x="63" y="72"/>
                  <a:pt x="67" y="68"/>
                </a:cubicBezTo>
                <a:close/>
                <a:moveTo>
                  <a:pt x="64" y="77"/>
                </a:moveTo>
                <a:cubicBezTo>
                  <a:pt x="63" y="79"/>
                  <a:pt x="62" y="81"/>
                  <a:pt x="60" y="83"/>
                </a:cubicBezTo>
                <a:cubicBezTo>
                  <a:pt x="59" y="84"/>
                  <a:pt x="58" y="85"/>
                  <a:pt x="58" y="85"/>
                </a:cubicBezTo>
                <a:cubicBezTo>
                  <a:pt x="59" y="84"/>
                  <a:pt x="60" y="82"/>
                  <a:pt x="61" y="80"/>
                </a:cubicBezTo>
                <a:cubicBezTo>
                  <a:pt x="62" y="79"/>
                  <a:pt x="63" y="78"/>
                  <a:pt x="64" y="77"/>
                </a:cubicBezTo>
                <a:close/>
                <a:moveTo>
                  <a:pt x="58" y="90"/>
                </a:moveTo>
                <a:cubicBezTo>
                  <a:pt x="58" y="90"/>
                  <a:pt x="58" y="89"/>
                  <a:pt x="59" y="88"/>
                </a:cubicBezTo>
                <a:cubicBezTo>
                  <a:pt x="59" y="88"/>
                  <a:pt x="59" y="88"/>
                  <a:pt x="59" y="88"/>
                </a:cubicBezTo>
                <a:cubicBezTo>
                  <a:pt x="59" y="88"/>
                  <a:pt x="60" y="88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2" y="85"/>
                  <a:pt x="64" y="82"/>
                  <a:pt x="67" y="80"/>
                </a:cubicBezTo>
                <a:cubicBezTo>
                  <a:pt x="70" y="78"/>
                  <a:pt x="72" y="75"/>
                  <a:pt x="75" y="73"/>
                </a:cubicBezTo>
                <a:cubicBezTo>
                  <a:pt x="75" y="74"/>
                  <a:pt x="74" y="75"/>
                  <a:pt x="74" y="76"/>
                </a:cubicBezTo>
                <a:cubicBezTo>
                  <a:pt x="68" y="81"/>
                  <a:pt x="63" y="86"/>
                  <a:pt x="57" y="91"/>
                </a:cubicBezTo>
                <a:cubicBezTo>
                  <a:pt x="57" y="91"/>
                  <a:pt x="58" y="90"/>
                  <a:pt x="58" y="90"/>
                </a:cubicBezTo>
                <a:close/>
                <a:moveTo>
                  <a:pt x="67" y="115"/>
                </a:moveTo>
                <a:cubicBezTo>
                  <a:pt x="67" y="115"/>
                  <a:pt x="67" y="114"/>
                  <a:pt x="66" y="113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68" y="113"/>
                  <a:pt x="68" y="114"/>
                  <a:pt x="68" y="114"/>
                </a:cubicBezTo>
                <a:cubicBezTo>
                  <a:pt x="67" y="114"/>
                  <a:pt x="67" y="115"/>
                  <a:pt x="67" y="115"/>
                </a:cubicBezTo>
                <a:close/>
                <a:moveTo>
                  <a:pt x="68" y="133"/>
                </a:moveTo>
                <a:cubicBezTo>
                  <a:pt x="67" y="134"/>
                  <a:pt x="67" y="135"/>
                  <a:pt x="66" y="135"/>
                </a:cubicBezTo>
                <a:cubicBezTo>
                  <a:pt x="66" y="135"/>
                  <a:pt x="66" y="135"/>
                  <a:pt x="66" y="135"/>
                </a:cubicBezTo>
                <a:cubicBezTo>
                  <a:pt x="66" y="134"/>
                  <a:pt x="67" y="134"/>
                  <a:pt x="67" y="133"/>
                </a:cubicBezTo>
                <a:cubicBezTo>
                  <a:pt x="67" y="133"/>
                  <a:pt x="67" y="133"/>
                  <a:pt x="67" y="133"/>
                </a:cubicBezTo>
                <a:cubicBezTo>
                  <a:pt x="67" y="133"/>
                  <a:pt x="67" y="133"/>
                  <a:pt x="68" y="133"/>
                </a:cubicBezTo>
                <a:close/>
                <a:moveTo>
                  <a:pt x="64" y="150"/>
                </a:moveTo>
                <a:cubicBezTo>
                  <a:pt x="64" y="150"/>
                  <a:pt x="64" y="149"/>
                  <a:pt x="63" y="149"/>
                </a:cubicBezTo>
                <a:cubicBezTo>
                  <a:pt x="64" y="148"/>
                  <a:pt x="64" y="147"/>
                  <a:pt x="65" y="146"/>
                </a:cubicBezTo>
                <a:cubicBezTo>
                  <a:pt x="65" y="147"/>
                  <a:pt x="65" y="147"/>
                  <a:pt x="65" y="148"/>
                </a:cubicBezTo>
                <a:cubicBezTo>
                  <a:pt x="65" y="148"/>
                  <a:pt x="64" y="149"/>
                  <a:pt x="64" y="150"/>
                </a:cubicBezTo>
                <a:close/>
                <a:moveTo>
                  <a:pt x="64" y="163"/>
                </a:moveTo>
                <a:cubicBezTo>
                  <a:pt x="64" y="163"/>
                  <a:pt x="64" y="163"/>
                  <a:pt x="63" y="163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3" y="162"/>
                  <a:pt x="64" y="162"/>
                  <a:pt x="64" y="162"/>
                </a:cubicBezTo>
                <a:cubicBezTo>
                  <a:pt x="64" y="162"/>
                  <a:pt x="64" y="162"/>
                  <a:pt x="64" y="163"/>
                </a:cubicBezTo>
                <a:close/>
                <a:moveTo>
                  <a:pt x="65" y="122"/>
                </a:moveTo>
                <a:cubicBezTo>
                  <a:pt x="65" y="121"/>
                  <a:pt x="65" y="121"/>
                  <a:pt x="65" y="121"/>
                </a:cubicBezTo>
                <a:cubicBezTo>
                  <a:pt x="65" y="121"/>
                  <a:pt x="65" y="120"/>
                  <a:pt x="65" y="120"/>
                </a:cubicBezTo>
                <a:cubicBezTo>
                  <a:pt x="65" y="120"/>
                  <a:pt x="65" y="120"/>
                  <a:pt x="65" y="121"/>
                </a:cubicBezTo>
                <a:cubicBezTo>
                  <a:pt x="65" y="121"/>
                  <a:pt x="65" y="121"/>
                  <a:pt x="65" y="122"/>
                </a:cubicBezTo>
                <a:close/>
                <a:moveTo>
                  <a:pt x="65" y="110"/>
                </a:moveTo>
                <a:cubicBezTo>
                  <a:pt x="66" y="109"/>
                  <a:pt x="66" y="109"/>
                  <a:pt x="67" y="108"/>
                </a:cubicBezTo>
                <a:cubicBezTo>
                  <a:pt x="67" y="109"/>
                  <a:pt x="67" y="110"/>
                  <a:pt x="67" y="111"/>
                </a:cubicBezTo>
                <a:cubicBezTo>
                  <a:pt x="67" y="111"/>
                  <a:pt x="66" y="111"/>
                  <a:pt x="66" y="112"/>
                </a:cubicBezTo>
                <a:cubicBezTo>
                  <a:pt x="66" y="111"/>
                  <a:pt x="66" y="110"/>
                  <a:pt x="65" y="110"/>
                </a:cubicBezTo>
                <a:close/>
                <a:moveTo>
                  <a:pt x="67" y="86"/>
                </a:moveTo>
                <a:cubicBezTo>
                  <a:pt x="67" y="86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5"/>
                  <a:pt x="66" y="85"/>
                  <a:pt x="66" y="85"/>
                </a:cubicBezTo>
                <a:cubicBezTo>
                  <a:pt x="67" y="84"/>
                  <a:pt x="69" y="82"/>
                  <a:pt x="70" y="81"/>
                </a:cubicBezTo>
                <a:cubicBezTo>
                  <a:pt x="70" y="82"/>
                  <a:pt x="69" y="83"/>
                  <a:pt x="69" y="83"/>
                </a:cubicBezTo>
                <a:cubicBezTo>
                  <a:pt x="68" y="84"/>
                  <a:pt x="68" y="85"/>
                  <a:pt x="67" y="86"/>
                </a:cubicBezTo>
                <a:close/>
                <a:moveTo>
                  <a:pt x="65" y="93"/>
                </a:moveTo>
                <a:cubicBezTo>
                  <a:pt x="66" y="94"/>
                  <a:pt x="66" y="96"/>
                  <a:pt x="66" y="97"/>
                </a:cubicBezTo>
                <a:cubicBezTo>
                  <a:pt x="65" y="98"/>
                  <a:pt x="64" y="98"/>
                  <a:pt x="63" y="99"/>
                </a:cubicBezTo>
                <a:cubicBezTo>
                  <a:pt x="63" y="97"/>
                  <a:pt x="63" y="97"/>
                  <a:pt x="63" y="97"/>
                </a:cubicBezTo>
                <a:cubicBezTo>
                  <a:pt x="64" y="96"/>
                  <a:pt x="65" y="94"/>
                  <a:pt x="65" y="93"/>
                </a:cubicBezTo>
                <a:cubicBezTo>
                  <a:pt x="65" y="93"/>
                  <a:pt x="65" y="93"/>
                  <a:pt x="65" y="93"/>
                </a:cubicBezTo>
                <a:close/>
                <a:moveTo>
                  <a:pt x="63" y="131"/>
                </a:moveTo>
                <a:cubicBezTo>
                  <a:pt x="63" y="132"/>
                  <a:pt x="63" y="132"/>
                  <a:pt x="62" y="132"/>
                </a:cubicBezTo>
                <a:cubicBezTo>
                  <a:pt x="62" y="132"/>
                  <a:pt x="62" y="131"/>
                  <a:pt x="62" y="130"/>
                </a:cubicBezTo>
                <a:cubicBezTo>
                  <a:pt x="62" y="130"/>
                  <a:pt x="62" y="129"/>
                  <a:pt x="62" y="129"/>
                </a:cubicBezTo>
                <a:cubicBezTo>
                  <a:pt x="63" y="129"/>
                  <a:pt x="63" y="130"/>
                  <a:pt x="63" y="131"/>
                </a:cubicBezTo>
                <a:close/>
                <a:moveTo>
                  <a:pt x="63" y="159"/>
                </a:moveTo>
                <a:cubicBezTo>
                  <a:pt x="63" y="159"/>
                  <a:pt x="63" y="159"/>
                  <a:pt x="63" y="159"/>
                </a:cubicBezTo>
                <a:cubicBezTo>
                  <a:pt x="63" y="160"/>
                  <a:pt x="62" y="160"/>
                  <a:pt x="62" y="161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2" y="159"/>
                  <a:pt x="63" y="159"/>
                  <a:pt x="63" y="159"/>
                </a:cubicBezTo>
                <a:close/>
                <a:moveTo>
                  <a:pt x="64" y="168"/>
                </a:moveTo>
                <a:cubicBezTo>
                  <a:pt x="64" y="169"/>
                  <a:pt x="65" y="170"/>
                  <a:pt x="66" y="171"/>
                </a:cubicBezTo>
                <a:cubicBezTo>
                  <a:pt x="66" y="171"/>
                  <a:pt x="66" y="171"/>
                  <a:pt x="66" y="171"/>
                </a:cubicBezTo>
                <a:cubicBezTo>
                  <a:pt x="65" y="172"/>
                  <a:pt x="65" y="172"/>
                  <a:pt x="65" y="172"/>
                </a:cubicBezTo>
                <a:cubicBezTo>
                  <a:pt x="64" y="171"/>
                  <a:pt x="64" y="170"/>
                  <a:pt x="63" y="169"/>
                </a:cubicBezTo>
                <a:cubicBezTo>
                  <a:pt x="63" y="168"/>
                  <a:pt x="63" y="168"/>
                  <a:pt x="64" y="168"/>
                </a:cubicBezTo>
                <a:close/>
                <a:moveTo>
                  <a:pt x="65" y="153"/>
                </a:moveTo>
                <a:cubicBezTo>
                  <a:pt x="65" y="153"/>
                  <a:pt x="65" y="152"/>
                  <a:pt x="64" y="152"/>
                </a:cubicBezTo>
                <a:cubicBezTo>
                  <a:pt x="65" y="151"/>
                  <a:pt x="65" y="151"/>
                  <a:pt x="66" y="150"/>
                </a:cubicBezTo>
                <a:cubicBezTo>
                  <a:pt x="66" y="151"/>
                  <a:pt x="66" y="152"/>
                  <a:pt x="66" y="153"/>
                </a:cubicBezTo>
                <a:cubicBezTo>
                  <a:pt x="66" y="153"/>
                  <a:pt x="65" y="153"/>
                  <a:pt x="65" y="153"/>
                </a:cubicBezTo>
                <a:close/>
                <a:moveTo>
                  <a:pt x="66" y="124"/>
                </a:moveTo>
                <a:cubicBezTo>
                  <a:pt x="66" y="124"/>
                  <a:pt x="66" y="124"/>
                  <a:pt x="66" y="123"/>
                </a:cubicBezTo>
                <a:cubicBezTo>
                  <a:pt x="67" y="124"/>
                  <a:pt x="67" y="124"/>
                  <a:pt x="67" y="125"/>
                </a:cubicBezTo>
                <a:cubicBezTo>
                  <a:pt x="67" y="125"/>
                  <a:pt x="67" y="125"/>
                  <a:pt x="66" y="126"/>
                </a:cubicBezTo>
                <a:cubicBezTo>
                  <a:pt x="66" y="125"/>
                  <a:pt x="66" y="125"/>
                  <a:pt x="66" y="124"/>
                </a:cubicBezTo>
                <a:close/>
                <a:moveTo>
                  <a:pt x="67" y="179"/>
                </a:moveTo>
                <a:cubicBezTo>
                  <a:pt x="67" y="179"/>
                  <a:pt x="67" y="179"/>
                  <a:pt x="67" y="179"/>
                </a:cubicBezTo>
                <a:cubicBezTo>
                  <a:pt x="67" y="180"/>
                  <a:pt x="68" y="180"/>
                  <a:pt x="68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68" y="180"/>
                  <a:pt x="67" y="180"/>
                  <a:pt x="67" y="180"/>
                </a:cubicBezTo>
                <a:cubicBezTo>
                  <a:pt x="67" y="180"/>
                  <a:pt x="66" y="179"/>
                  <a:pt x="66" y="178"/>
                </a:cubicBezTo>
                <a:cubicBezTo>
                  <a:pt x="66" y="179"/>
                  <a:pt x="66" y="179"/>
                  <a:pt x="67" y="179"/>
                </a:cubicBezTo>
                <a:close/>
                <a:moveTo>
                  <a:pt x="67" y="170"/>
                </a:moveTo>
                <a:cubicBezTo>
                  <a:pt x="67" y="169"/>
                  <a:pt x="67" y="169"/>
                  <a:pt x="67" y="168"/>
                </a:cubicBezTo>
                <a:cubicBezTo>
                  <a:pt x="67" y="167"/>
                  <a:pt x="67" y="167"/>
                  <a:pt x="67" y="167"/>
                </a:cubicBezTo>
                <a:cubicBezTo>
                  <a:pt x="68" y="167"/>
                  <a:pt x="68" y="167"/>
                  <a:pt x="69" y="167"/>
                </a:cubicBezTo>
                <a:cubicBezTo>
                  <a:pt x="69" y="168"/>
                  <a:pt x="69" y="168"/>
                  <a:pt x="69" y="169"/>
                </a:cubicBezTo>
                <a:cubicBezTo>
                  <a:pt x="69" y="169"/>
                  <a:pt x="68" y="170"/>
                  <a:pt x="68" y="170"/>
                </a:cubicBezTo>
                <a:cubicBezTo>
                  <a:pt x="68" y="170"/>
                  <a:pt x="68" y="170"/>
                  <a:pt x="67" y="170"/>
                </a:cubicBezTo>
                <a:close/>
                <a:moveTo>
                  <a:pt x="68" y="145"/>
                </a:moveTo>
                <a:cubicBezTo>
                  <a:pt x="68" y="144"/>
                  <a:pt x="68" y="144"/>
                  <a:pt x="68" y="143"/>
                </a:cubicBezTo>
                <a:cubicBezTo>
                  <a:pt x="69" y="143"/>
                  <a:pt x="70" y="142"/>
                  <a:pt x="71" y="142"/>
                </a:cubicBezTo>
                <a:cubicBezTo>
                  <a:pt x="71" y="142"/>
                  <a:pt x="71" y="142"/>
                  <a:pt x="71" y="142"/>
                </a:cubicBezTo>
                <a:cubicBezTo>
                  <a:pt x="70" y="143"/>
                  <a:pt x="69" y="144"/>
                  <a:pt x="68" y="145"/>
                </a:cubicBezTo>
                <a:close/>
                <a:moveTo>
                  <a:pt x="68" y="90"/>
                </a:moveTo>
                <a:cubicBezTo>
                  <a:pt x="71" y="88"/>
                  <a:pt x="74" y="85"/>
                  <a:pt x="77" y="83"/>
                </a:cubicBezTo>
                <a:cubicBezTo>
                  <a:pt x="74" y="86"/>
                  <a:pt x="72" y="90"/>
                  <a:pt x="69" y="94"/>
                </a:cubicBezTo>
                <a:cubicBezTo>
                  <a:pt x="69" y="93"/>
                  <a:pt x="68" y="92"/>
                  <a:pt x="68" y="90"/>
                </a:cubicBezTo>
                <a:close/>
                <a:moveTo>
                  <a:pt x="83" y="77"/>
                </a:moveTo>
                <a:cubicBezTo>
                  <a:pt x="86" y="75"/>
                  <a:pt x="89" y="73"/>
                  <a:pt x="92" y="71"/>
                </a:cubicBezTo>
                <a:cubicBezTo>
                  <a:pt x="90" y="73"/>
                  <a:pt x="89" y="75"/>
                  <a:pt x="87" y="78"/>
                </a:cubicBezTo>
                <a:cubicBezTo>
                  <a:pt x="83" y="82"/>
                  <a:pt x="78" y="86"/>
                  <a:pt x="74" y="90"/>
                </a:cubicBezTo>
                <a:cubicBezTo>
                  <a:pt x="77" y="86"/>
                  <a:pt x="80" y="82"/>
                  <a:pt x="83" y="77"/>
                </a:cubicBezTo>
                <a:close/>
                <a:moveTo>
                  <a:pt x="78" y="104"/>
                </a:moveTo>
                <a:cubicBezTo>
                  <a:pt x="81" y="101"/>
                  <a:pt x="84" y="98"/>
                  <a:pt x="87" y="95"/>
                </a:cubicBezTo>
                <a:cubicBezTo>
                  <a:pt x="85" y="100"/>
                  <a:pt x="82" y="104"/>
                  <a:pt x="79" y="108"/>
                </a:cubicBezTo>
                <a:cubicBezTo>
                  <a:pt x="78" y="109"/>
                  <a:pt x="76" y="110"/>
                  <a:pt x="75" y="111"/>
                </a:cubicBezTo>
                <a:cubicBezTo>
                  <a:pt x="76" y="109"/>
                  <a:pt x="77" y="107"/>
                  <a:pt x="78" y="105"/>
                </a:cubicBezTo>
                <a:cubicBezTo>
                  <a:pt x="78" y="104"/>
                  <a:pt x="78" y="104"/>
                  <a:pt x="78" y="104"/>
                </a:cubicBezTo>
                <a:close/>
                <a:moveTo>
                  <a:pt x="93" y="90"/>
                </a:moveTo>
                <a:cubicBezTo>
                  <a:pt x="97" y="87"/>
                  <a:pt x="100" y="84"/>
                  <a:pt x="103" y="80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99" y="86"/>
                  <a:pt x="93" y="93"/>
                  <a:pt x="87" y="99"/>
                </a:cubicBezTo>
                <a:cubicBezTo>
                  <a:pt x="87" y="100"/>
                  <a:pt x="86" y="101"/>
                  <a:pt x="85" y="102"/>
                </a:cubicBezTo>
                <a:cubicBezTo>
                  <a:pt x="88" y="98"/>
                  <a:pt x="90" y="94"/>
                  <a:pt x="93" y="90"/>
                </a:cubicBezTo>
                <a:close/>
                <a:moveTo>
                  <a:pt x="101" y="79"/>
                </a:moveTo>
                <a:cubicBezTo>
                  <a:pt x="102" y="78"/>
                  <a:pt x="102" y="77"/>
                  <a:pt x="103" y="77"/>
                </a:cubicBezTo>
                <a:cubicBezTo>
                  <a:pt x="103" y="77"/>
                  <a:pt x="103" y="77"/>
                  <a:pt x="103" y="77"/>
                </a:cubicBezTo>
                <a:cubicBezTo>
                  <a:pt x="103" y="77"/>
                  <a:pt x="103" y="77"/>
                  <a:pt x="104" y="77"/>
                </a:cubicBezTo>
                <a:cubicBezTo>
                  <a:pt x="103" y="78"/>
                  <a:pt x="102" y="78"/>
                  <a:pt x="101" y="79"/>
                </a:cubicBezTo>
                <a:close/>
                <a:moveTo>
                  <a:pt x="102" y="68"/>
                </a:moveTo>
                <a:cubicBezTo>
                  <a:pt x="103" y="67"/>
                  <a:pt x="103" y="65"/>
                  <a:pt x="104" y="64"/>
                </a:cubicBezTo>
                <a:cubicBezTo>
                  <a:pt x="108" y="61"/>
                  <a:pt x="112" y="57"/>
                  <a:pt x="116" y="54"/>
                </a:cubicBezTo>
                <a:cubicBezTo>
                  <a:pt x="116" y="54"/>
                  <a:pt x="116" y="55"/>
                  <a:pt x="116" y="55"/>
                </a:cubicBezTo>
                <a:cubicBezTo>
                  <a:pt x="116" y="55"/>
                  <a:pt x="115" y="55"/>
                  <a:pt x="115" y="55"/>
                </a:cubicBezTo>
                <a:cubicBezTo>
                  <a:pt x="111" y="59"/>
                  <a:pt x="106" y="63"/>
                  <a:pt x="102" y="68"/>
                </a:cubicBezTo>
                <a:close/>
                <a:moveTo>
                  <a:pt x="106" y="60"/>
                </a:moveTo>
                <a:cubicBezTo>
                  <a:pt x="106" y="60"/>
                  <a:pt x="106" y="60"/>
                  <a:pt x="106" y="60"/>
                </a:cubicBezTo>
                <a:cubicBezTo>
                  <a:pt x="107" y="59"/>
                  <a:pt x="108" y="58"/>
                  <a:pt x="110" y="57"/>
                </a:cubicBezTo>
                <a:cubicBezTo>
                  <a:pt x="108" y="58"/>
                  <a:pt x="107" y="59"/>
                  <a:pt x="106" y="60"/>
                </a:cubicBezTo>
                <a:close/>
                <a:moveTo>
                  <a:pt x="107" y="57"/>
                </a:moveTo>
                <a:cubicBezTo>
                  <a:pt x="107" y="57"/>
                  <a:pt x="107" y="56"/>
                  <a:pt x="108" y="56"/>
                </a:cubicBezTo>
                <a:cubicBezTo>
                  <a:pt x="108" y="56"/>
                  <a:pt x="108" y="56"/>
                  <a:pt x="108" y="55"/>
                </a:cubicBezTo>
                <a:cubicBezTo>
                  <a:pt x="108" y="55"/>
                  <a:pt x="108" y="55"/>
                  <a:pt x="108" y="55"/>
                </a:cubicBezTo>
                <a:cubicBezTo>
                  <a:pt x="109" y="54"/>
                  <a:pt x="110" y="54"/>
                  <a:pt x="112" y="54"/>
                </a:cubicBezTo>
                <a:cubicBezTo>
                  <a:pt x="110" y="55"/>
                  <a:pt x="109" y="56"/>
                  <a:pt x="107" y="57"/>
                </a:cubicBezTo>
                <a:close/>
                <a:moveTo>
                  <a:pt x="101" y="53"/>
                </a:moveTo>
                <a:cubicBezTo>
                  <a:pt x="97" y="56"/>
                  <a:pt x="92" y="59"/>
                  <a:pt x="88" y="62"/>
                </a:cubicBezTo>
                <a:cubicBezTo>
                  <a:pt x="88" y="62"/>
                  <a:pt x="88" y="61"/>
                  <a:pt x="88" y="61"/>
                </a:cubicBezTo>
                <a:cubicBezTo>
                  <a:pt x="93" y="57"/>
                  <a:pt x="98" y="53"/>
                  <a:pt x="103" y="49"/>
                </a:cubicBezTo>
                <a:cubicBezTo>
                  <a:pt x="102" y="50"/>
                  <a:pt x="102" y="52"/>
                  <a:pt x="101" y="53"/>
                </a:cubicBezTo>
                <a:close/>
                <a:moveTo>
                  <a:pt x="90" y="57"/>
                </a:moveTo>
                <a:cubicBezTo>
                  <a:pt x="90" y="57"/>
                  <a:pt x="90" y="56"/>
                  <a:pt x="90" y="56"/>
                </a:cubicBezTo>
                <a:cubicBezTo>
                  <a:pt x="94" y="52"/>
                  <a:pt x="99" y="49"/>
                  <a:pt x="104" y="46"/>
                </a:cubicBezTo>
                <a:cubicBezTo>
                  <a:pt x="104" y="46"/>
                  <a:pt x="104" y="46"/>
                  <a:pt x="104" y="46"/>
                </a:cubicBezTo>
                <a:cubicBezTo>
                  <a:pt x="99" y="50"/>
                  <a:pt x="95" y="53"/>
                  <a:pt x="90" y="57"/>
                </a:cubicBezTo>
                <a:close/>
                <a:moveTo>
                  <a:pt x="76" y="54"/>
                </a:moveTo>
                <a:cubicBezTo>
                  <a:pt x="73" y="56"/>
                  <a:pt x="70" y="59"/>
                  <a:pt x="67" y="62"/>
                </a:cubicBezTo>
                <a:cubicBezTo>
                  <a:pt x="70" y="59"/>
                  <a:pt x="72" y="56"/>
                  <a:pt x="75" y="53"/>
                </a:cubicBezTo>
                <a:cubicBezTo>
                  <a:pt x="75" y="53"/>
                  <a:pt x="76" y="53"/>
                  <a:pt x="76" y="53"/>
                </a:cubicBezTo>
                <a:cubicBezTo>
                  <a:pt x="76" y="53"/>
                  <a:pt x="76" y="53"/>
                  <a:pt x="76" y="54"/>
                </a:cubicBezTo>
                <a:close/>
                <a:moveTo>
                  <a:pt x="61" y="63"/>
                </a:moveTo>
                <a:cubicBezTo>
                  <a:pt x="60" y="63"/>
                  <a:pt x="59" y="64"/>
                  <a:pt x="58" y="65"/>
                </a:cubicBezTo>
                <a:cubicBezTo>
                  <a:pt x="58" y="65"/>
                  <a:pt x="58" y="65"/>
                  <a:pt x="58" y="64"/>
                </a:cubicBezTo>
                <a:cubicBezTo>
                  <a:pt x="62" y="60"/>
                  <a:pt x="66" y="56"/>
                  <a:pt x="69" y="52"/>
                </a:cubicBezTo>
                <a:cubicBezTo>
                  <a:pt x="72" y="50"/>
                  <a:pt x="74" y="48"/>
                  <a:pt x="77" y="46"/>
                </a:cubicBezTo>
                <a:cubicBezTo>
                  <a:pt x="72" y="52"/>
                  <a:pt x="66" y="58"/>
                  <a:pt x="61" y="63"/>
                </a:cubicBezTo>
                <a:close/>
                <a:moveTo>
                  <a:pt x="61" y="57"/>
                </a:moveTo>
                <a:cubicBezTo>
                  <a:pt x="60" y="58"/>
                  <a:pt x="59" y="59"/>
                  <a:pt x="58" y="60"/>
                </a:cubicBezTo>
                <a:cubicBezTo>
                  <a:pt x="58" y="60"/>
                  <a:pt x="58" y="60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9" y="58"/>
                  <a:pt x="61" y="57"/>
                  <a:pt x="62" y="57"/>
                </a:cubicBezTo>
                <a:lnTo>
                  <a:pt x="61" y="57"/>
                </a:lnTo>
                <a:close/>
                <a:moveTo>
                  <a:pt x="57" y="61"/>
                </a:moveTo>
                <a:cubicBezTo>
                  <a:pt x="55" y="63"/>
                  <a:pt x="53" y="64"/>
                  <a:pt x="51" y="66"/>
                </a:cubicBezTo>
                <a:cubicBezTo>
                  <a:pt x="53" y="64"/>
                  <a:pt x="55" y="62"/>
                  <a:pt x="56" y="61"/>
                </a:cubicBezTo>
                <a:cubicBezTo>
                  <a:pt x="56" y="61"/>
                  <a:pt x="56" y="61"/>
                  <a:pt x="57" y="61"/>
                </a:cubicBezTo>
                <a:close/>
                <a:moveTo>
                  <a:pt x="53" y="66"/>
                </a:moveTo>
                <a:cubicBezTo>
                  <a:pt x="50" y="70"/>
                  <a:pt x="47" y="73"/>
                  <a:pt x="44" y="76"/>
                </a:cubicBezTo>
                <a:cubicBezTo>
                  <a:pt x="45" y="75"/>
                  <a:pt x="45" y="74"/>
                  <a:pt x="46" y="73"/>
                </a:cubicBezTo>
                <a:cubicBezTo>
                  <a:pt x="48" y="71"/>
                  <a:pt x="51" y="68"/>
                  <a:pt x="53" y="66"/>
                </a:cubicBezTo>
                <a:close/>
                <a:moveTo>
                  <a:pt x="50" y="74"/>
                </a:moveTo>
                <a:cubicBezTo>
                  <a:pt x="53" y="73"/>
                  <a:pt x="55" y="71"/>
                  <a:pt x="57" y="69"/>
                </a:cubicBezTo>
                <a:cubicBezTo>
                  <a:pt x="57" y="70"/>
                  <a:pt x="56" y="71"/>
                  <a:pt x="56" y="72"/>
                </a:cubicBezTo>
                <a:cubicBezTo>
                  <a:pt x="51" y="76"/>
                  <a:pt x="46" y="81"/>
                  <a:pt x="41" y="85"/>
                </a:cubicBezTo>
                <a:cubicBezTo>
                  <a:pt x="41" y="85"/>
                  <a:pt x="41" y="84"/>
                  <a:pt x="41" y="84"/>
                </a:cubicBezTo>
                <a:cubicBezTo>
                  <a:pt x="44" y="80"/>
                  <a:pt x="47" y="77"/>
                  <a:pt x="50" y="74"/>
                </a:cubicBezTo>
                <a:close/>
                <a:moveTo>
                  <a:pt x="56" y="74"/>
                </a:moveTo>
                <a:cubicBezTo>
                  <a:pt x="56" y="75"/>
                  <a:pt x="56" y="75"/>
                  <a:pt x="56" y="76"/>
                </a:cubicBezTo>
                <a:cubicBezTo>
                  <a:pt x="55" y="76"/>
                  <a:pt x="55" y="77"/>
                  <a:pt x="54" y="78"/>
                </a:cubicBezTo>
                <a:cubicBezTo>
                  <a:pt x="52" y="80"/>
                  <a:pt x="50" y="83"/>
                  <a:pt x="48" y="85"/>
                </a:cubicBezTo>
                <a:cubicBezTo>
                  <a:pt x="45" y="88"/>
                  <a:pt x="42" y="90"/>
                  <a:pt x="39" y="92"/>
                </a:cubicBezTo>
                <a:cubicBezTo>
                  <a:pt x="40" y="91"/>
                  <a:pt x="40" y="89"/>
                  <a:pt x="40" y="88"/>
                </a:cubicBezTo>
                <a:cubicBezTo>
                  <a:pt x="45" y="84"/>
                  <a:pt x="51" y="79"/>
                  <a:pt x="56" y="74"/>
                </a:cubicBezTo>
                <a:close/>
                <a:moveTo>
                  <a:pt x="49" y="100"/>
                </a:moveTo>
                <a:cubicBezTo>
                  <a:pt x="49" y="101"/>
                  <a:pt x="49" y="101"/>
                  <a:pt x="49" y="101"/>
                </a:cubicBezTo>
                <a:cubicBezTo>
                  <a:pt x="48" y="103"/>
                  <a:pt x="47" y="105"/>
                  <a:pt x="46" y="107"/>
                </a:cubicBezTo>
                <a:cubicBezTo>
                  <a:pt x="46" y="107"/>
                  <a:pt x="46" y="106"/>
                  <a:pt x="46" y="106"/>
                </a:cubicBezTo>
                <a:cubicBezTo>
                  <a:pt x="47" y="104"/>
                  <a:pt x="48" y="103"/>
                  <a:pt x="49" y="101"/>
                </a:cubicBezTo>
                <a:cubicBezTo>
                  <a:pt x="49" y="101"/>
                  <a:pt x="49" y="101"/>
                  <a:pt x="49" y="100"/>
                </a:cubicBezTo>
                <a:close/>
                <a:moveTo>
                  <a:pt x="45" y="101"/>
                </a:moveTo>
                <a:cubicBezTo>
                  <a:pt x="45" y="102"/>
                  <a:pt x="45" y="102"/>
                  <a:pt x="44" y="102"/>
                </a:cubicBezTo>
                <a:cubicBezTo>
                  <a:pt x="44" y="102"/>
                  <a:pt x="44" y="102"/>
                  <a:pt x="44" y="102"/>
                </a:cubicBezTo>
                <a:cubicBezTo>
                  <a:pt x="45" y="101"/>
                  <a:pt x="46" y="100"/>
                  <a:pt x="47" y="99"/>
                </a:cubicBezTo>
                <a:cubicBezTo>
                  <a:pt x="46" y="100"/>
                  <a:pt x="46" y="101"/>
                  <a:pt x="45" y="101"/>
                </a:cubicBezTo>
                <a:close/>
                <a:moveTo>
                  <a:pt x="46" y="112"/>
                </a:moveTo>
                <a:cubicBezTo>
                  <a:pt x="46" y="113"/>
                  <a:pt x="46" y="113"/>
                  <a:pt x="47" y="114"/>
                </a:cubicBezTo>
                <a:cubicBezTo>
                  <a:pt x="47" y="114"/>
                  <a:pt x="46" y="115"/>
                  <a:pt x="46" y="115"/>
                </a:cubicBezTo>
                <a:cubicBezTo>
                  <a:pt x="46" y="114"/>
                  <a:pt x="45" y="113"/>
                  <a:pt x="45" y="112"/>
                </a:cubicBezTo>
                <a:cubicBezTo>
                  <a:pt x="45" y="112"/>
                  <a:pt x="46" y="112"/>
                  <a:pt x="46" y="112"/>
                </a:cubicBezTo>
                <a:close/>
                <a:moveTo>
                  <a:pt x="46" y="135"/>
                </a:moveTo>
                <a:cubicBezTo>
                  <a:pt x="46" y="136"/>
                  <a:pt x="46" y="137"/>
                  <a:pt x="47" y="138"/>
                </a:cubicBezTo>
                <a:cubicBezTo>
                  <a:pt x="47" y="139"/>
                  <a:pt x="48" y="140"/>
                  <a:pt x="48" y="141"/>
                </a:cubicBezTo>
                <a:cubicBezTo>
                  <a:pt x="47" y="143"/>
                  <a:pt x="47" y="144"/>
                  <a:pt x="46" y="145"/>
                </a:cubicBezTo>
                <a:cubicBezTo>
                  <a:pt x="45" y="143"/>
                  <a:pt x="45" y="140"/>
                  <a:pt x="44" y="138"/>
                </a:cubicBezTo>
                <a:cubicBezTo>
                  <a:pt x="45" y="137"/>
                  <a:pt x="45" y="136"/>
                  <a:pt x="46" y="135"/>
                </a:cubicBezTo>
                <a:close/>
                <a:moveTo>
                  <a:pt x="50" y="146"/>
                </a:moveTo>
                <a:cubicBezTo>
                  <a:pt x="50" y="147"/>
                  <a:pt x="50" y="148"/>
                  <a:pt x="50" y="148"/>
                </a:cubicBezTo>
                <a:cubicBezTo>
                  <a:pt x="49" y="149"/>
                  <a:pt x="48" y="150"/>
                  <a:pt x="47" y="150"/>
                </a:cubicBezTo>
                <a:cubicBezTo>
                  <a:pt x="47" y="150"/>
                  <a:pt x="47" y="150"/>
                  <a:pt x="47" y="150"/>
                </a:cubicBezTo>
                <a:cubicBezTo>
                  <a:pt x="48" y="149"/>
                  <a:pt x="49" y="148"/>
                  <a:pt x="50" y="146"/>
                </a:cubicBezTo>
                <a:close/>
                <a:moveTo>
                  <a:pt x="51" y="150"/>
                </a:moveTo>
                <a:cubicBezTo>
                  <a:pt x="51" y="150"/>
                  <a:pt x="51" y="151"/>
                  <a:pt x="51" y="151"/>
                </a:cubicBezTo>
                <a:cubicBezTo>
                  <a:pt x="50" y="152"/>
                  <a:pt x="49" y="154"/>
                  <a:pt x="49" y="155"/>
                </a:cubicBezTo>
                <a:cubicBezTo>
                  <a:pt x="48" y="154"/>
                  <a:pt x="48" y="153"/>
                  <a:pt x="48" y="152"/>
                </a:cubicBezTo>
                <a:cubicBezTo>
                  <a:pt x="49" y="151"/>
                  <a:pt x="50" y="151"/>
                  <a:pt x="51" y="150"/>
                </a:cubicBezTo>
                <a:close/>
                <a:moveTo>
                  <a:pt x="50" y="157"/>
                </a:moveTo>
                <a:cubicBezTo>
                  <a:pt x="50" y="156"/>
                  <a:pt x="51" y="155"/>
                  <a:pt x="52" y="154"/>
                </a:cubicBezTo>
                <a:cubicBezTo>
                  <a:pt x="52" y="155"/>
                  <a:pt x="52" y="156"/>
                  <a:pt x="52" y="156"/>
                </a:cubicBezTo>
                <a:cubicBezTo>
                  <a:pt x="51" y="157"/>
                  <a:pt x="51" y="159"/>
                  <a:pt x="50" y="160"/>
                </a:cubicBezTo>
                <a:cubicBezTo>
                  <a:pt x="50" y="159"/>
                  <a:pt x="49" y="158"/>
                  <a:pt x="49" y="158"/>
                </a:cubicBezTo>
                <a:cubicBezTo>
                  <a:pt x="49" y="158"/>
                  <a:pt x="50" y="157"/>
                  <a:pt x="50" y="157"/>
                </a:cubicBezTo>
                <a:close/>
                <a:moveTo>
                  <a:pt x="51" y="161"/>
                </a:moveTo>
                <a:cubicBezTo>
                  <a:pt x="52" y="161"/>
                  <a:pt x="52" y="160"/>
                  <a:pt x="53" y="159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53" y="161"/>
                  <a:pt x="52" y="162"/>
                  <a:pt x="52" y="163"/>
                </a:cubicBezTo>
                <a:cubicBezTo>
                  <a:pt x="52" y="163"/>
                  <a:pt x="52" y="163"/>
                  <a:pt x="51" y="163"/>
                </a:cubicBezTo>
                <a:cubicBezTo>
                  <a:pt x="51" y="163"/>
                  <a:pt x="51" y="162"/>
                  <a:pt x="50" y="161"/>
                </a:cubicBezTo>
                <a:cubicBezTo>
                  <a:pt x="51" y="162"/>
                  <a:pt x="51" y="161"/>
                  <a:pt x="51" y="161"/>
                </a:cubicBezTo>
                <a:close/>
                <a:moveTo>
                  <a:pt x="53" y="165"/>
                </a:moveTo>
                <a:cubicBezTo>
                  <a:pt x="54" y="165"/>
                  <a:pt x="54" y="165"/>
                  <a:pt x="54" y="165"/>
                </a:cubicBezTo>
                <a:cubicBezTo>
                  <a:pt x="54" y="166"/>
                  <a:pt x="55" y="167"/>
                  <a:pt x="55" y="168"/>
                </a:cubicBezTo>
                <a:cubicBezTo>
                  <a:pt x="55" y="169"/>
                  <a:pt x="55" y="169"/>
                  <a:pt x="55" y="170"/>
                </a:cubicBezTo>
                <a:cubicBezTo>
                  <a:pt x="54" y="168"/>
                  <a:pt x="53" y="167"/>
                  <a:pt x="52" y="166"/>
                </a:cubicBezTo>
                <a:cubicBezTo>
                  <a:pt x="53" y="165"/>
                  <a:pt x="53" y="165"/>
                  <a:pt x="53" y="165"/>
                </a:cubicBezTo>
                <a:close/>
                <a:moveTo>
                  <a:pt x="55" y="173"/>
                </a:moveTo>
                <a:cubicBezTo>
                  <a:pt x="55" y="173"/>
                  <a:pt x="54" y="174"/>
                  <a:pt x="54" y="174"/>
                </a:cubicBezTo>
                <a:cubicBezTo>
                  <a:pt x="54" y="172"/>
                  <a:pt x="53" y="171"/>
                  <a:pt x="53" y="169"/>
                </a:cubicBezTo>
                <a:cubicBezTo>
                  <a:pt x="53" y="170"/>
                  <a:pt x="54" y="172"/>
                  <a:pt x="55" y="173"/>
                </a:cubicBezTo>
                <a:close/>
                <a:moveTo>
                  <a:pt x="56" y="175"/>
                </a:moveTo>
                <a:cubicBezTo>
                  <a:pt x="56" y="175"/>
                  <a:pt x="56" y="175"/>
                  <a:pt x="56" y="175"/>
                </a:cubicBezTo>
                <a:cubicBezTo>
                  <a:pt x="56" y="175"/>
                  <a:pt x="56" y="176"/>
                  <a:pt x="55" y="177"/>
                </a:cubicBezTo>
                <a:cubicBezTo>
                  <a:pt x="55" y="177"/>
                  <a:pt x="55" y="177"/>
                  <a:pt x="55" y="177"/>
                </a:cubicBezTo>
                <a:cubicBezTo>
                  <a:pt x="55" y="176"/>
                  <a:pt x="55" y="176"/>
                  <a:pt x="55" y="176"/>
                </a:cubicBezTo>
                <a:cubicBezTo>
                  <a:pt x="55" y="176"/>
                  <a:pt x="56" y="175"/>
                  <a:pt x="56" y="175"/>
                </a:cubicBezTo>
                <a:close/>
                <a:moveTo>
                  <a:pt x="58" y="179"/>
                </a:moveTo>
                <a:cubicBezTo>
                  <a:pt x="58" y="180"/>
                  <a:pt x="58" y="181"/>
                  <a:pt x="58" y="182"/>
                </a:cubicBezTo>
                <a:cubicBezTo>
                  <a:pt x="58" y="181"/>
                  <a:pt x="57" y="181"/>
                  <a:pt x="57" y="180"/>
                </a:cubicBezTo>
                <a:cubicBezTo>
                  <a:pt x="56" y="180"/>
                  <a:pt x="56" y="180"/>
                  <a:pt x="56" y="179"/>
                </a:cubicBezTo>
                <a:cubicBezTo>
                  <a:pt x="57" y="179"/>
                  <a:pt x="57" y="179"/>
                  <a:pt x="58" y="179"/>
                </a:cubicBezTo>
                <a:close/>
                <a:moveTo>
                  <a:pt x="59" y="184"/>
                </a:moveTo>
                <a:cubicBezTo>
                  <a:pt x="59" y="185"/>
                  <a:pt x="59" y="185"/>
                  <a:pt x="59" y="186"/>
                </a:cubicBezTo>
                <a:cubicBezTo>
                  <a:pt x="59" y="186"/>
                  <a:pt x="59" y="186"/>
                  <a:pt x="59" y="186"/>
                </a:cubicBezTo>
                <a:cubicBezTo>
                  <a:pt x="59" y="185"/>
                  <a:pt x="58" y="184"/>
                  <a:pt x="58" y="183"/>
                </a:cubicBezTo>
                <a:cubicBezTo>
                  <a:pt x="58" y="183"/>
                  <a:pt x="58" y="183"/>
                  <a:pt x="59" y="184"/>
                </a:cubicBezTo>
                <a:close/>
                <a:moveTo>
                  <a:pt x="59" y="138"/>
                </a:moveTo>
                <a:cubicBezTo>
                  <a:pt x="58" y="137"/>
                  <a:pt x="58" y="136"/>
                  <a:pt x="58" y="135"/>
                </a:cubicBezTo>
                <a:cubicBezTo>
                  <a:pt x="58" y="135"/>
                  <a:pt x="59" y="134"/>
                  <a:pt x="59" y="133"/>
                </a:cubicBezTo>
                <a:cubicBezTo>
                  <a:pt x="59" y="134"/>
                  <a:pt x="59" y="136"/>
                  <a:pt x="59" y="137"/>
                </a:cubicBezTo>
                <a:cubicBezTo>
                  <a:pt x="59" y="137"/>
                  <a:pt x="59" y="137"/>
                  <a:pt x="59" y="138"/>
                </a:cubicBezTo>
                <a:close/>
                <a:moveTo>
                  <a:pt x="58" y="120"/>
                </a:moveTo>
                <a:cubicBezTo>
                  <a:pt x="58" y="119"/>
                  <a:pt x="59" y="119"/>
                  <a:pt x="59" y="119"/>
                </a:cubicBezTo>
                <a:cubicBezTo>
                  <a:pt x="59" y="120"/>
                  <a:pt x="59" y="121"/>
                  <a:pt x="59" y="123"/>
                </a:cubicBezTo>
                <a:cubicBezTo>
                  <a:pt x="59" y="122"/>
                  <a:pt x="58" y="121"/>
                  <a:pt x="58" y="120"/>
                </a:cubicBezTo>
                <a:close/>
                <a:moveTo>
                  <a:pt x="59" y="92"/>
                </a:moveTo>
                <a:cubicBezTo>
                  <a:pt x="59" y="93"/>
                  <a:pt x="59" y="93"/>
                  <a:pt x="59" y="93"/>
                </a:cubicBezTo>
                <a:cubicBezTo>
                  <a:pt x="58" y="94"/>
                  <a:pt x="58" y="95"/>
                  <a:pt x="57" y="96"/>
                </a:cubicBezTo>
                <a:cubicBezTo>
                  <a:pt x="57" y="95"/>
                  <a:pt x="57" y="95"/>
                  <a:pt x="56" y="94"/>
                </a:cubicBezTo>
                <a:cubicBezTo>
                  <a:pt x="59" y="91"/>
                  <a:pt x="62" y="89"/>
                  <a:pt x="65" y="86"/>
                </a:cubicBezTo>
                <a:cubicBezTo>
                  <a:pt x="65" y="86"/>
                  <a:pt x="65" y="86"/>
                  <a:pt x="65" y="86"/>
                </a:cubicBezTo>
                <a:cubicBezTo>
                  <a:pt x="65" y="87"/>
                  <a:pt x="65" y="87"/>
                  <a:pt x="65" y="88"/>
                </a:cubicBezTo>
                <a:cubicBezTo>
                  <a:pt x="64" y="89"/>
                  <a:pt x="63" y="90"/>
                  <a:pt x="62" y="90"/>
                </a:cubicBezTo>
                <a:cubicBezTo>
                  <a:pt x="62" y="90"/>
                  <a:pt x="61" y="90"/>
                  <a:pt x="61" y="91"/>
                </a:cubicBezTo>
                <a:cubicBezTo>
                  <a:pt x="61" y="91"/>
                  <a:pt x="61" y="91"/>
                  <a:pt x="61" y="92"/>
                </a:cubicBezTo>
                <a:cubicBezTo>
                  <a:pt x="60" y="91"/>
                  <a:pt x="59" y="91"/>
                  <a:pt x="59" y="92"/>
                </a:cubicBezTo>
                <a:close/>
                <a:moveTo>
                  <a:pt x="61" y="125"/>
                </a:moveTo>
                <a:cubicBezTo>
                  <a:pt x="62" y="125"/>
                  <a:pt x="62" y="126"/>
                  <a:pt x="62" y="126"/>
                </a:cubicBezTo>
                <a:cubicBezTo>
                  <a:pt x="61" y="126"/>
                  <a:pt x="61" y="126"/>
                  <a:pt x="61" y="127"/>
                </a:cubicBezTo>
                <a:cubicBezTo>
                  <a:pt x="61" y="126"/>
                  <a:pt x="61" y="126"/>
                  <a:pt x="61" y="126"/>
                </a:cubicBezTo>
                <a:cubicBezTo>
                  <a:pt x="61" y="126"/>
                  <a:pt x="61" y="125"/>
                  <a:pt x="61" y="125"/>
                </a:cubicBezTo>
                <a:close/>
                <a:moveTo>
                  <a:pt x="62" y="173"/>
                </a:moveTo>
                <a:cubicBezTo>
                  <a:pt x="62" y="174"/>
                  <a:pt x="61" y="174"/>
                  <a:pt x="61" y="174"/>
                </a:cubicBezTo>
                <a:cubicBezTo>
                  <a:pt x="61" y="173"/>
                  <a:pt x="61" y="172"/>
                  <a:pt x="61" y="171"/>
                </a:cubicBezTo>
                <a:cubicBezTo>
                  <a:pt x="61" y="172"/>
                  <a:pt x="62" y="173"/>
                  <a:pt x="62" y="173"/>
                </a:cubicBezTo>
                <a:close/>
                <a:moveTo>
                  <a:pt x="61" y="179"/>
                </a:moveTo>
                <a:cubicBezTo>
                  <a:pt x="61" y="178"/>
                  <a:pt x="61" y="178"/>
                  <a:pt x="61" y="177"/>
                </a:cubicBezTo>
                <a:cubicBezTo>
                  <a:pt x="62" y="177"/>
                  <a:pt x="62" y="177"/>
                  <a:pt x="63" y="176"/>
                </a:cubicBezTo>
                <a:cubicBezTo>
                  <a:pt x="63" y="177"/>
                  <a:pt x="63" y="177"/>
                  <a:pt x="63" y="177"/>
                </a:cubicBezTo>
                <a:cubicBezTo>
                  <a:pt x="63" y="177"/>
                  <a:pt x="64" y="178"/>
                  <a:pt x="64" y="178"/>
                </a:cubicBezTo>
                <a:cubicBezTo>
                  <a:pt x="64" y="179"/>
                  <a:pt x="64" y="180"/>
                  <a:pt x="65" y="181"/>
                </a:cubicBezTo>
                <a:cubicBezTo>
                  <a:pt x="65" y="181"/>
                  <a:pt x="66" y="181"/>
                  <a:pt x="66" y="181"/>
                </a:cubicBezTo>
                <a:cubicBezTo>
                  <a:pt x="66" y="181"/>
                  <a:pt x="66" y="181"/>
                  <a:pt x="66" y="181"/>
                </a:cubicBezTo>
                <a:cubicBezTo>
                  <a:pt x="66" y="182"/>
                  <a:pt x="66" y="182"/>
                  <a:pt x="65" y="183"/>
                </a:cubicBezTo>
                <a:cubicBezTo>
                  <a:pt x="65" y="183"/>
                  <a:pt x="65" y="183"/>
                  <a:pt x="65" y="183"/>
                </a:cubicBezTo>
                <a:cubicBezTo>
                  <a:pt x="64" y="184"/>
                  <a:pt x="63" y="185"/>
                  <a:pt x="63" y="186"/>
                </a:cubicBezTo>
                <a:cubicBezTo>
                  <a:pt x="62" y="186"/>
                  <a:pt x="62" y="185"/>
                  <a:pt x="61" y="185"/>
                </a:cubicBezTo>
                <a:cubicBezTo>
                  <a:pt x="61" y="183"/>
                  <a:pt x="61" y="181"/>
                  <a:pt x="61" y="179"/>
                </a:cubicBezTo>
                <a:cubicBezTo>
                  <a:pt x="61" y="179"/>
                  <a:pt x="61" y="179"/>
                  <a:pt x="61" y="179"/>
                </a:cubicBezTo>
                <a:close/>
                <a:moveTo>
                  <a:pt x="62" y="189"/>
                </a:moveTo>
                <a:cubicBezTo>
                  <a:pt x="63" y="190"/>
                  <a:pt x="63" y="190"/>
                  <a:pt x="64" y="191"/>
                </a:cubicBezTo>
                <a:cubicBezTo>
                  <a:pt x="63" y="191"/>
                  <a:pt x="63" y="191"/>
                  <a:pt x="62" y="191"/>
                </a:cubicBezTo>
                <a:cubicBezTo>
                  <a:pt x="62" y="191"/>
                  <a:pt x="62" y="191"/>
                  <a:pt x="61" y="190"/>
                </a:cubicBezTo>
                <a:cubicBezTo>
                  <a:pt x="62" y="190"/>
                  <a:pt x="62" y="190"/>
                  <a:pt x="62" y="189"/>
                </a:cubicBezTo>
                <a:close/>
                <a:moveTo>
                  <a:pt x="64" y="187"/>
                </a:moveTo>
                <a:cubicBezTo>
                  <a:pt x="65" y="186"/>
                  <a:pt x="65" y="185"/>
                  <a:pt x="66" y="184"/>
                </a:cubicBezTo>
                <a:cubicBezTo>
                  <a:pt x="67" y="185"/>
                  <a:pt x="68" y="186"/>
                  <a:pt x="70" y="187"/>
                </a:cubicBezTo>
                <a:cubicBezTo>
                  <a:pt x="68" y="188"/>
                  <a:pt x="67" y="189"/>
                  <a:pt x="66" y="189"/>
                </a:cubicBezTo>
                <a:cubicBezTo>
                  <a:pt x="65" y="189"/>
                  <a:pt x="64" y="188"/>
                  <a:pt x="64" y="187"/>
                </a:cubicBezTo>
                <a:close/>
                <a:moveTo>
                  <a:pt x="67" y="183"/>
                </a:moveTo>
                <a:cubicBezTo>
                  <a:pt x="67" y="183"/>
                  <a:pt x="67" y="183"/>
                  <a:pt x="68" y="182"/>
                </a:cubicBezTo>
                <a:cubicBezTo>
                  <a:pt x="68" y="183"/>
                  <a:pt x="69" y="184"/>
                  <a:pt x="69" y="184"/>
                </a:cubicBezTo>
                <a:cubicBezTo>
                  <a:pt x="68" y="184"/>
                  <a:pt x="68" y="183"/>
                  <a:pt x="67" y="183"/>
                </a:cubicBezTo>
                <a:close/>
                <a:moveTo>
                  <a:pt x="70" y="178"/>
                </a:moveTo>
                <a:cubicBezTo>
                  <a:pt x="69" y="178"/>
                  <a:pt x="69" y="178"/>
                  <a:pt x="69" y="178"/>
                </a:cubicBezTo>
                <a:cubicBezTo>
                  <a:pt x="69" y="178"/>
                  <a:pt x="68" y="178"/>
                  <a:pt x="68" y="178"/>
                </a:cubicBezTo>
                <a:cubicBezTo>
                  <a:pt x="68" y="177"/>
                  <a:pt x="68" y="176"/>
                  <a:pt x="68" y="175"/>
                </a:cubicBezTo>
                <a:cubicBezTo>
                  <a:pt x="69" y="176"/>
                  <a:pt x="69" y="177"/>
                  <a:pt x="70" y="178"/>
                </a:cubicBezTo>
                <a:close/>
                <a:moveTo>
                  <a:pt x="69" y="174"/>
                </a:moveTo>
                <a:cubicBezTo>
                  <a:pt x="70" y="174"/>
                  <a:pt x="70" y="174"/>
                  <a:pt x="71" y="173"/>
                </a:cubicBezTo>
                <a:cubicBezTo>
                  <a:pt x="71" y="174"/>
                  <a:pt x="71" y="174"/>
                  <a:pt x="71" y="174"/>
                </a:cubicBezTo>
                <a:cubicBezTo>
                  <a:pt x="71" y="174"/>
                  <a:pt x="70" y="175"/>
                  <a:pt x="70" y="175"/>
                </a:cubicBezTo>
                <a:cubicBezTo>
                  <a:pt x="70" y="175"/>
                  <a:pt x="70" y="174"/>
                  <a:pt x="69" y="174"/>
                </a:cubicBezTo>
                <a:close/>
                <a:moveTo>
                  <a:pt x="70" y="149"/>
                </a:moveTo>
                <a:cubicBezTo>
                  <a:pt x="69" y="149"/>
                  <a:pt x="69" y="148"/>
                  <a:pt x="69" y="148"/>
                </a:cubicBezTo>
                <a:cubicBezTo>
                  <a:pt x="69" y="148"/>
                  <a:pt x="69" y="147"/>
                  <a:pt x="69" y="147"/>
                </a:cubicBezTo>
                <a:cubicBezTo>
                  <a:pt x="70" y="146"/>
                  <a:pt x="71" y="145"/>
                  <a:pt x="71" y="144"/>
                </a:cubicBezTo>
                <a:cubicBezTo>
                  <a:pt x="72" y="145"/>
                  <a:pt x="72" y="145"/>
                  <a:pt x="72" y="146"/>
                </a:cubicBezTo>
                <a:cubicBezTo>
                  <a:pt x="71" y="147"/>
                  <a:pt x="70" y="148"/>
                  <a:pt x="70" y="149"/>
                </a:cubicBezTo>
                <a:close/>
                <a:moveTo>
                  <a:pt x="69" y="109"/>
                </a:moveTo>
                <a:cubicBezTo>
                  <a:pt x="69" y="109"/>
                  <a:pt x="69" y="108"/>
                  <a:pt x="69" y="107"/>
                </a:cubicBezTo>
                <a:cubicBezTo>
                  <a:pt x="69" y="106"/>
                  <a:pt x="70" y="106"/>
                  <a:pt x="71" y="105"/>
                </a:cubicBezTo>
                <a:cubicBezTo>
                  <a:pt x="71" y="106"/>
                  <a:pt x="71" y="106"/>
                  <a:pt x="71" y="107"/>
                </a:cubicBezTo>
                <a:cubicBezTo>
                  <a:pt x="71" y="108"/>
                  <a:pt x="70" y="109"/>
                  <a:pt x="69" y="109"/>
                </a:cubicBezTo>
                <a:close/>
                <a:moveTo>
                  <a:pt x="71" y="98"/>
                </a:moveTo>
                <a:cubicBezTo>
                  <a:pt x="72" y="97"/>
                  <a:pt x="73" y="96"/>
                  <a:pt x="74" y="95"/>
                </a:cubicBezTo>
                <a:cubicBezTo>
                  <a:pt x="74" y="95"/>
                  <a:pt x="73" y="96"/>
                  <a:pt x="73" y="97"/>
                </a:cubicBezTo>
                <a:cubicBezTo>
                  <a:pt x="73" y="97"/>
                  <a:pt x="73" y="97"/>
                  <a:pt x="72" y="97"/>
                </a:cubicBezTo>
                <a:cubicBezTo>
                  <a:pt x="72" y="97"/>
                  <a:pt x="71" y="98"/>
                  <a:pt x="71" y="98"/>
                </a:cubicBezTo>
                <a:close/>
                <a:moveTo>
                  <a:pt x="75" y="101"/>
                </a:moveTo>
                <a:cubicBezTo>
                  <a:pt x="75" y="102"/>
                  <a:pt x="74" y="104"/>
                  <a:pt x="74" y="105"/>
                </a:cubicBezTo>
                <a:cubicBezTo>
                  <a:pt x="73" y="106"/>
                  <a:pt x="73" y="106"/>
                  <a:pt x="73" y="106"/>
                </a:cubicBezTo>
                <a:cubicBezTo>
                  <a:pt x="73" y="105"/>
                  <a:pt x="72" y="104"/>
                  <a:pt x="72" y="104"/>
                </a:cubicBezTo>
                <a:cubicBezTo>
                  <a:pt x="73" y="103"/>
                  <a:pt x="74" y="102"/>
                  <a:pt x="75" y="101"/>
                </a:cubicBezTo>
                <a:close/>
                <a:moveTo>
                  <a:pt x="75" y="119"/>
                </a:moveTo>
                <a:cubicBezTo>
                  <a:pt x="75" y="119"/>
                  <a:pt x="75" y="119"/>
                  <a:pt x="75" y="119"/>
                </a:cubicBezTo>
                <a:cubicBezTo>
                  <a:pt x="74" y="120"/>
                  <a:pt x="74" y="120"/>
                  <a:pt x="73" y="121"/>
                </a:cubicBezTo>
                <a:cubicBezTo>
                  <a:pt x="74" y="120"/>
                  <a:pt x="74" y="120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lose/>
                <a:moveTo>
                  <a:pt x="76" y="122"/>
                </a:moveTo>
                <a:cubicBezTo>
                  <a:pt x="75" y="123"/>
                  <a:pt x="75" y="123"/>
                  <a:pt x="74" y="124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4" y="124"/>
                  <a:pt x="74" y="123"/>
                  <a:pt x="74" y="123"/>
                </a:cubicBezTo>
                <a:cubicBezTo>
                  <a:pt x="74" y="123"/>
                  <a:pt x="75" y="122"/>
                  <a:pt x="76" y="122"/>
                </a:cubicBezTo>
                <a:close/>
                <a:moveTo>
                  <a:pt x="76" y="124"/>
                </a:moveTo>
                <a:cubicBezTo>
                  <a:pt x="76" y="124"/>
                  <a:pt x="76" y="125"/>
                  <a:pt x="77" y="125"/>
                </a:cubicBezTo>
                <a:cubicBezTo>
                  <a:pt x="76" y="125"/>
                  <a:pt x="76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6" y="125"/>
                  <a:pt x="76" y="125"/>
                  <a:pt x="76" y="124"/>
                </a:cubicBezTo>
                <a:close/>
                <a:moveTo>
                  <a:pt x="76" y="117"/>
                </a:moveTo>
                <a:cubicBezTo>
                  <a:pt x="76" y="117"/>
                  <a:pt x="76" y="117"/>
                  <a:pt x="76" y="117"/>
                </a:cubicBezTo>
                <a:cubicBezTo>
                  <a:pt x="79" y="114"/>
                  <a:pt x="82" y="111"/>
                  <a:pt x="86" y="109"/>
                </a:cubicBezTo>
                <a:cubicBezTo>
                  <a:pt x="83" y="112"/>
                  <a:pt x="81" y="115"/>
                  <a:pt x="79" y="118"/>
                </a:cubicBezTo>
                <a:cubicBezTo>
                  <a:pt x="78" y="118"/>
                  <a:pt x="77" y="118"/>
                  <a:pt x="77" y="119"/>
                </a:cubicBezTo>
                <a:cubicBezTo>
                  <a:pt x="76" y="118"/>
                  <a:pt x="76" y="118"/>
                  <a:pt x="76" y="117"/>
                </a:cubicBezTo>
                <a:close/>
                <a:moveTo>
                  <a:pt x="79" y="120"/>
                </a:moveTo>
                <a:cubicBezTo>
                  <a:pt x="80" y="119"/>
                  <a:pt x="81" y="119"/>
                  <a:pt x="81" y="119"/>
                </a:cubicBezTo>
                <a:cubicBezTo>
                  <a:pt x="80" y="120"/>
                  <a:pt x="79" y="122"/>
                  <a:pt x="78" y="123"/>
                </a:cubicBezTo>
                <a:cubicBezTo>
                  <a:pt x="78" y="123"/>
                  <a:pt x="78" y="123"/>
                  <a:pt x="78" y="122"/>
                </a:cubicBezTo>
                <a:cubicBezTo>
                  <a:pt x="78" y="122"/>
                  <a:pt x="79" y="121"/>
                  <a:pt x="79" y="120"/>
                </a:cubicBezTo>
                <a:close/>
                <a:moveTo>
                  <a:pt x="92" y="118"/>
                </a:moveTo>
                <a:cubicBezTo>
                  <a:pt x="91" y="119"/>
                  <a:pt x="90" y="120"/>
                  <a:pt x="90" y="120"/>
                </a:cubicBezTo>
                <a:cubicBezTo>
                  <a:pt x="87" y="124"/>
                  <a:pt x="85" y="127"/>
                  <a:pt x="83" y="130"/>
                </a:cubicBezTo>
                <a:cubicBezTo>
                  <a:pt x="83" y="130"/>
                  <a:pt x="83" y="130"/>
                  <a:pt x="83" y="130"/>
                </a:cubicBezTo>
                <a:cubicBezTo>
                  <a:pt x="82" y="130"/>
                  <a:pt x="81" y="129"/>
                  <a:pt x="80" y="129"/>
                </a:cubicBezTo>
                <a:cubicBezTo>
                  <a:pt x="84" y="125"/>
                  <a:pt x="88" y="122"/>
                  <a:pt x="92" y="118"/>
                </a:cubicBezTo>
                <a:close/>
                <a:moveTo>
                  <a:pt x="81" y="131"/>
                </a:moveTo>
                <a:cubicBezTo>
                  <a:pt x="81" y="132"/>
                  <a:pt x="81" y="132"/>
                  <a:pt x="80" y="132"/>
                </a:cubicBezTo>
                <a:cubicBezTo>
                  <a:pt x="80" y="132"/>
                  <a:pt x="80" y="131"/>
                  <a:pt x="80" y="131"/>
                </a:cubicBezTo>
                <a:cubicBezTo>
                  <a:pt x="81" y="131"/>
                  <a:pt x="81" y="131"/>
                  <a:pt x="81" y="131"/>
                </a:cubicBezTo>
                <a:close/>
                <a:moveTo>
                  <a:pt x="83" y="133"/>
                </a:moveTo>
                <a:cubicBezTo>
                  <a:pt x="84" y="133"/>
                  <a:pt x="84" y="133"/>
                  <a:pt x="84" y="133"/>
                </a:cubicBezTo>
                <a:cubicBezTo>
                  <a:pt x="85" y="133"/>
                  <a:pt x="85" y="133"/>
                  <a:pt x="86" y="133"/>
                </a:cubicBezTo>
                <a:cubicBezTo>
                  <a:pt x="85" y="135"/>
                  <a:pt x="84" y="136"/>
                  <a:pt x="84" y="137"/>
                </a:cubicBezTo>
                <a:cubicBezTo>
                  <a:pt x="83" y="138"/>
                  <a:pt x="82" y="138"/>
                  <a:pt x="82" y="139"/>
                </a:cubicBezTo>
                <a:cubicBezTo>
                  <a:pt x="82" y="138"/>
                  <a:pt x="82" y="137"/>
                  <a:pt x="81" y="136"/>
                </a:cubicBezTo>
                <a:cubicBezTo>
                  <a:pt x="82" y="135"/>
                  <a:pt x="83" y="134"/>
                  <a:pt x="83" y="133"/>
                </a:cubicBezTo>
                <a:close/>
                <a:moveTo>
                  <a:pt x="90" y="135"/>
                </a:moveTo>
                <a:cubicBezTo>
                  <a:pt x="90" y="135"/>
                  <a:pt x="90" y="135"/>
                  <a:pt x="90" y="135"/>
                </a:cubicBezTo>
                <a:cubicBezTo>
                  <a:pt x="88" y="136"/>
                  <a:pt x="87" y="138"/>
                  <a:pt x="85" y="140"/>
                </a:cubicBezTo>
                <a:cubicBezTo>
                  <a:pt x="86" y="138"/>
                  <a:pt x="88" y="136"/>
                  <a:pt x="90" y="135"/>
                </a:cubicBezTo>
                <a:close/>
                <a:moveTo>
                  <a:pt x="92" y="135"/>
                </a:moveTo>
                <a:cubicBezTo>
                  <a:pt x="92" y="136"/>
                  <a:pt x="93" y="136"/>
                  <a:pt x="93" y="136"/>
                </a:cubicBezTo>
                <a:cubicBezTo>
                  <a:pt x="93" y="136"/>
                  <a:pt x="93" y="137"/>
                  <a:pt x="93" y="137"/>
                </a:cubicBezTo>
                <a:cubicBezTo>
                  <a:pt x="91" y="138"/>
                  <a:pt x="88" y="140"/>
                  <a:pt x="86" y="141"/>
                </a:cubicBezTo>
                <a:cubicBezTo>
                  <a:pt x="88" y="139"/>
                  <a:pt x="90" y="137"/>
                  <a:pt x="92" y="135"/>
                </a:cubicBezTo>
                <a:close/>
                <a:moveTo>
                  <a:pt x="89" y="145"/>
                </a:moveTo>
                <a:cubicBezTo>
                  <a:pt x="92" y="143"/>
                  <a:pt x="94" y="141"/>
                  <a:pt x="96" y="139"/>
                </a:cubicBezTo>
                <a:cubicBezTo>
                  <a:pt x="96" y="139"/>
                  <a:pt x="96" y="139"/>
                  <a:pt x="97" y="139"/>
                </a:cubicBezTo>
                <a:cubicBezTo>
                  <a:pt x="94" y="142"/>
                  <a:pt x="91" y="145"/>
                  <a:pt x="89" y="148"/>
                </a:cubicBezTo>
                <a:cubicBezTo>
                  <a:pt x="88" y="148"/>
                  <a:pt x="88" y="148"/>
                  <a:pt x="88" y="148"/>
                </a:cubicBezTo>
                <a:cubicBezTo>
                  <a:pt x="88" y="147"/>
                  <a:pt x="89" y="146"/>
                  <a:pt x="89" y="145"/>
                </a:cubicBezTo>
                <a:close/>
                <a:moveTo>
                  <a:pt x="99" y="141"/>
                </a:moveTo>
                <a:cubicBezTo>
                  <a:pt x="98" y="142"/>
                  <a:pt x="97" y="144"/>
                  <a:pt x="95" y="145"/>
                </a:cubicBezTo>
                <a:cubicBezTo>
                  <a:pt x="95" y="145"/>
                  <a:pt x="95" y="145"/>
                  <a:pt x="95" y="145"/>
                </a:cubicBezTo>
                <a:cubicBezTo>
                  <a:pt x="96" y="144"/>
                  <a:pt x="98" y="142"/>
                  <a:pt x="99" y="141"/>
                </a:cubicBezTo>
                <a:close/>
                <a:moveTo>
                  <a:pt x="102" y="143"/>
                </a:moveTo>
                <a:cubicBezTo>
                  <a:pt x="103" y="142"/>
                  <a:pt x="104" y="142"/>
                  <a:pt x="106" y="141"/>
                </a:cubicBezTo>
                <a:cubicBezTo>
                  <a:pt x="101" y="145"/>
                  <a:pt x="97" y="149"/>
                  <a:pt x="92" y="154"/>
                </a:cubicBezTo>
                <a:cubicBezTo>
                  <a:pt x="91" y="155"/>
                  <a:pt x="90" y="155"/>
                  <a:pt x="88" y="156"/>
                </a:cubicBezTo>
                <a:cubicBezTo>
                  <a:pt x="89" y="156"/>
                  <a:pt x="89" y="155"/>
                  <a:pt x="89" y="155"/>
                </a:cubicBezTo>
                <a:cubicBezTo>
                  <a:pt x="90" y="155"/>
                  <a:pt x="90" y="154"/>
                  <a:pt x="90" y="154"/>
                </a:cubicBezTo>
                <a:cubicBezTo>
                  <a:pt x="94" y="151"/>
                  <a:pt x="98" y="147"/>
                  <a:pt x="102" y="143"/>
                </a:cubicBezTo>
                <a:close/>
                <a:moveTo>
                  <a:pt x="105" y="148"/>
                </a:moveTo>
                <a:cubicBezTo>
                  <a:pt x="105" y="148"/>
                  <a:pt x="105" y="148"/>
                  <a:pt x="105" y="149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102" y="150"/>
                  <a:pt x="100" y="151"/>
                  <a:pt x="98" y="152"/>
                </a:cubicBezTo>
                <a:cubicBezTo>
                  <a:pt x="101" y="151"/>
                  <a:pt x="103" y="149"/>
                  <a:pt x="105" y="148"/>
                </a:cubicBezTo>
                <a:close/>
                <a:moveTo>
                  <a:pt x="105" y="151"/>
                </a:moveTo>
                <a:cubicBezTo>
                  <a:pt x="105" y="150"/>
                  <a:pt x="106" y="150"/>
                  <a:pt x="107" y="149"/>
                </a:cubicBezTo>
                <a:cubicBezTo>
                  <a:pt x="108" y="149"/>
                  <a:pt x="108" y="149"/>
                  <a:pt x="108" y="149"/>
                </a:cubicBezTo>
                <a:cubicBezTo>
                  <a:pt x="109" y="149"/>
                  <a:pt x="109" y="148"/>
                  <a:pt x="110" y="148"/>
                </a:cubicBezTo>
                <a:cubicBezTo>
                  <a:pt x="110" y="148"/>
                  <a:pt x="110" y="148"/>
                  <a:pt x="111" y="147"/>
                </a:cubicBezTo>
                <a:cubicBezTo>
                  <a:pt x="110" y="148"/>
                  <a:pt x="110" y="148"/>
                  <a:pt x="109" y="149"/>
                </a:cubicBezTo>
                <a:cubicBezTo>
                  <a:pt x="107" y="150"/>
                  <a:pt x="105" y="151"/>
                  <a:pt x="103" y="153"/>
                </a:cubicBezTo>
                <a:cubicBezTo>
                  <a:pt x="103" y="152"/>
                  <a:pt x="104" y="151"/>
                  <a:pt x="105" y="151"/>
                </a:cubicBezTo>
                <a:close/>
                <a:moveTo>
                  <a:pt x="117" y="152"/>
                </a:moveTo>
                <a:cubicBezTo>
                  <a:pt x="118" y="151"/>
                  <a:pt x="119" y="151"/>
                  <a:pt x="120" y="150"/>
                </a:cubicBezTo>
                <a:cubicBezTo>
                  <a:pt x="119" y="151"/>
                  <a:pt x="118" y="153"/>
                  <a:pt x="117" y="154"/>
                </a:cubicBezTo>
                <a:cubicBezTo>
                  <a:pt x="117" y="154"/>
                  <a:pt x="117" y="154"/>
                  <a:pt x="117" y="155"/>
                </a:cubicBezTo>
                <a:cubicBezTo>
                  <a:pt x="113" y="157"/>
                  <a:pt x="110" y="159"/>
                  <a:pt x="106" y="161"/>
                </a:cubicBezTo>
                <a:cubicBezTo>
                  <a:pt x="110" y="158"/>
                  <a:pt x="114" y="155"/>
                  <a:pt x="117" y="152"/>
                </a:cubicBezTo>
                <a:close/>
                <a:moveTo>
                  <a:pt x="113" y="161"/>
                </a:moveTo>
                <a:cubicBezTo>
                  <a:pt x="115" y="159"/>
                  <a:pt x="118" y="158"/>
                  <a:pt x="120" y="156"/>
                </a:cubicBezTo>
                <a:cubicBezTo>
                  <a:pt x="120" y="157"/>
                  <a:pt x="119" y="158"/>
                  <a:pt x="118" y="159"/>
                </a:cubicBezTo>
                <a:cubicBezTo>
                  <a:pt x="118" y="159"/>
                  <a:pt x="117" y="159"/>
                  <a:pt x="117" y="160"/>
                </a:cubicBezTo>
                <a:cubicBezTo>
                  <a:pt x="115" y="160"/>
                  <a:pt x="113" y="161"/>
                  <a:pt x="111" y="162"/>
                </a:cubicBezTo>
                <a:cubicBezTo>
                  <a:pt x="112" y="162"/>
                  <a:pt x="112" y="161"/>
                  <a:pt x="113" y="161"/>
                </a:cubicBezTo>
                <a:close/>
                <a:moveTo>
                  <a:pt x="122" y="160"/>
                </a:moveTo>
                <a:cubicBezTo>
                  <a:pt x="124" y="159"/>
                  <a:pt x="126" y="158"/>
                  <a:pt x="127" y="157"/>
                </a:cubicBezTo>
                <a:cubicBezTo>
                  <a:pt x="127" y="158"/>
                  <a:pt x="126" y="158"/>
                  <a:pt x="125" y="159"/>
                </a:cubicBezTo>
                <a:cubicBezTo>
                  <a:pt x="124" y="160"/>
                  <a:pt x="122" y="160"/>
                  <a:pt x="120" y="161"/>
                </a:cubicBezTo>
                <a:cubicBezTo>
                  <a:pt x="120" y="161"/>
                  <a:pt x="119" y="162"/>
                  <a:pt x="119" y="162"/>
                </a:cubicBezTo>
                <a:cubicBezTo>
                  <a:pt x="120" y="161"/>
                  <a:pt x="121" y="160"/>
                  <a:pt x="122" y="160"/>
                </a:cubicBezTo>
                <a:close/>
                <a:moveTo>
                  <a:pt x="128" y="160"/>
                </a:moveTo>
                <a:cubicBezTo>
                  <a:pt x="127" y="160"/>
                  <a:pt x="127" y="161"/>
                  <a:pt x="126" y="161"/>
                </a:cubicBezTo>
                <a:cubicBezTo>
                  <a:pt x="126" y="161"/>
                  <a:pt x="126" y="161"/>
                  <a:pt x="126" y="161"/>
                </a:cubicBezTo>
                <a:cubicBezTo>
                  <a:pt x="127" y="160"/>
                  <a:pt x="127" y="160"/>
                  <a:pt x="128" y="160"/>
                </a:cubicBezTo>
                <a:close/>
                <a:moveTo>
                  <a:pt x="122" y="164"/>
                </a:moveTo>
                <a:cubicBezTo>
                  <a:pt x="121" y="165"/>
                  <a:pt x="120" y="166"/>
                  <a:pt x="119" y="167"/>
                </a:cubicBezTo>
                <a:cubicBezTo>
                  <a:pt x="118" y="167"/>
                  <a:pt x="118" y="167"/>
                  <a:pt x="118" y="168"/>
                </a:cubicBezTo>
                <a:cubicBezTo>
                  <a:pt x="119" y="166"/>
                  <a:pt x="120" y="165"/>
                  <a:pt x="122" y="164"/>
                </a:cubicBezTo>
                <a:close/>
                <a:moveTo>
                  <a:pt x="129" y="164"/>
                </a:moveTo>
                <a:cubicBezTo>
                  <a:pt x="129" y="164"/>
                  <a:pt x="129" y="164"/>
                  <a:pt x="130" y="165"/>
                </a:cubicBezTo>
                <a:cubicBezTo>
                  <a:pt x="125" y="168"/>
                  <a:pt x="121" y="172"/>
                  <a:pt x="117" y="176"/>
                </a:cubicBezTo>
                <a:cubicBezTo>
                  <a:pt x="115" y="177"/>
                  <a:pt x="113" y="178"/>
                  <a:pt x="111" y="179"/>
                </a:cubicBezTo>
                <a:cubicBezTo>
                  <a:pt x="117" y="174"/>
                  <a:pt x="123" y="169"/>
                  <a:pt x="129" y="164"/>
                </a:cubicBezTo>
                <a:close/>
                <a:moveTo>
                  <a:pt x="108" y="177"/>
                </a:moveTo>
                <a:cubicBezTo>
                  <a:pt x="108" y="176"/>
                  <a:pt x="109" y="175"/>
                  <a:pt x="110" y="174"/>
                </a:cubicBezTo>
                <a:cubicBezTo>
                  <a:pt x="111" y="174"/>
                  <a:pt x="111" y="174"/>
                  <a:pt x="111" y="173"/>
                </a:cubicBezTo>
                <a:cubicBezTo>
                  <a:pt x="110" y="175"/>
                  <a:pt x="109" y="176"/>
                  <a:pt x="108" y="177"/>
                </a:cubicBezTo>
                <a:close/>
                <a:moveTo>
                  <a:pt x="108" y="193"/>
                </a:moveTo>
                <a:cubicBezTo>
                  <a:pt x="110" y="191"/>
                  <a:pt x="113" y="189"/>
                  <a:pt x="115" y="187"/>
                </a:cubicBezTo>
                <a:cubicBezTo>
                  <a:pt x="120" y="182"/>
                  <a:pt x="125" y="178"/>
                  <a:pt x="131" y="173"/>
                </a:cubicBezTo>
                <a:cubicBezTo>
                  <a:pt x="130" y="174"/>
                  <a:pt x="130" y="174"/>
                  <a:pt x="130" y="175"/>
                </a:cubicBezTo>
                <a:cubicBezTo>
                  <a:pt x="130" y="175"/>
                  <a:pt x="130" y="175"/>
                  <a:pt x="130" y="176"/>
                </a:cubicBezTo>
                <a:cubicBezTo>
                  <a:pt x="126" y="179"/>
                  <a:pt x="123" y="182"/>
                  <a:pt x="120" y="186"/>
                </a:cubicBezTo>
                <a:cubicBezTo>
                  <a:pt x="116" y="188"/>
                  <a:pt x="112" y="191"/>
                  <a:pt x="108" y="193"/>
                </a:cubicBezTo>
                <a:close/>
                <a:moveTo>
                  <a:pt x="110" y="195"/>
                </a:moveTo>
                <a:cubicBezTo>
                  <a:pt x="109" y="196"/>
                  <a:pt x="108" y="196"/>
                  <a:pt x="108" y="197"/>
                </a:cubicBezTo>
                <a:cubicBezTo>
                  <a:pt x="108" y="196"/>
                  <a:pt x="108" y="196"/>
                  <a:pt x="107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09" y="195"/>
                  <a:pt x="109" y="195"/>
                  <a:pt x="110" y="195"/>
                </a:cubicBezTo>
                <a:close/>
                <a:moveTo>
                  <a:pt x="125" y="183"/>
                </a:moveTo>
                <a:cubicBezTo>
                  <a:pt x="128" y="180"/>
                  <a:pt x="130" y="177"/>
                  <a:pt x="133" y="174"/>
                </a:cubicBezTo>
                <a:cubicBezTo>
                  <a:pt x="136" y="172"/>
                  <a:pt x="139" y="169"/>
                  <a:pt x="142" y="167"/>
                </a:cubicBezTo>
                <a:cubicBezTo>
                  <a:pt x="143" y="166"/>
                  <a:pt x="145" y="165"/>
                  <a:pt x="146" y="165"/>
                </a:cubicBezTo>
                <a:cubicBezTo>
                  <a:pt x="144" y="168"/>
                  <a:pt x="141" y="171"/>
                  <a:pt x="139" y="174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38" y="175"/>
                  <a:pt x="137" y="176"/>
                  <a:pt x="136" y="177"/>
                </a:cubicBezTo>
                <a:cubicBezTo>
                  <a:pt x="134" y="178"/>
                  <a:pt x="133" y="178"/>
                  <a:pt x="131" y="179"/>
                </a:cubicBezTo>
                <a:cubicBezTo>
                  <a:pt x="129" y="180"/>
                  <a:pt x="127" y="182"/>
                  <a:pt x="125" y="183"/>
                </a:cubicBezTo>
                <a:close/>
                <a:moveTo>
                  <a:pt x="130" y="182"/>
                </a:moveTo>
                <a:cubicBezTo>
                  <a:pt x="130" y="182"/>
                  <a:pt x="129" y="182"/>
                  <a:pt x="129" y="182"/>
                </a:cubicBezTo>
                <a:cubicBezTo>
                  <a:pt x="127" y="184"/>
                  <a:pt x="124" y="185"/>
                  <a:pt x="121" y="187"/>
                </a:cubicBezTo>
                <a:cubicBezTo>
                  <a:pt x="124" y="185"/>
                  <a:pt x="127" y="184"/>
                  <a:pt x="130" y="182"/>
                </a:cubicBezTo>
                <a:close/>
                <a:moveTo>
                  <a:pt x="137" y="194"/>
                </a:moveTo>
                <a:cubicBezTo>
                  <a:pt x="140" y="192"/>
                  <a:pt x="143" y="191"/>
                  <a:pt x="146" y="189"/>
                </a:cubicBezTo>
                <a:cubicBezTo>
                  <a:pt x="143" y="192"/>
                  <a:pt x="140" y="195"/>
                  <a:pt x="137" y="197"/>
                </a:cubicBezTo>
                <a:cubicBezTo>
                  <a:pt x="135" y="199"/>
                  <a:pt x="133" y="200"/>
                  <a:pt x="130" y="202"/>
                </a:cubicBezTo>
                <a:cubicBezTo>
                  <a:pt x="132" y="199"/>
                  <a:pt x="134" y="196"/>
                  <a:pt x="137" y="194"/>
                </a:cubicBezTo>
                <a:close/>
                <a:moveTo>
                  <a:pt x="127" y="197"/>
                </a:moveTo>
                <a:cubicBezTo>
                  <a:pt x="133" y="192"/>
                  <a:pt x="138" y="187"/>
                  <a:pt x="144" y="182"/>
                </a:cubicBezTo>
                <a:cubicBezTo>
                  <a:pt x="143" y="184"/>
                  <a:pt x="141" y="185"/>
                  <a:pt x="140" y="187"/>
                </a:cubicBezTo>
                <a:cubicBezTo>
                  <a:pt x="138" y="189"/>
                  <a:pt x="136" y="191"/>
                  <a:pt x="134" y="193"/>
                </a:cubicBezTo>
                <a:cubicBezTo>
                  <a:pt x="133" y="193"/>
                  <a:pt x="132" y="194"/>
                  <a:pt x="131" y="194"/>
                </a:cubicBezTo>
                <a:cubicBezTo>
                  <a:pt x="130" y="195"/>
                  <a:pt x="128" y="196"/>
                  <a:pt x="127" y="197"/>
                </a:cubicBezTo>
                <a:close/>
                <a:moveTo>
                  <a:pt x="144" y="188"/>
                </a:moveTo>
                <a:cubicBezTo>
                  <a:pt x="147" y="184"/>
                  <a:pt x="151" y="181"/>
                  <a:pt x="155" y="178"/>
                </a:cubicBezTo>
                <a:cubicBezTo>
                  <a:pt x="154" y="179"/>
                  <a:pt x="154" y="180"/>
                  <a:pt x="153" y="181"/>
                </a:cubicBezTo>
                <a:cubicBezTo>
                  <a:pt x="152" y="182"/>
                  <a:pt x="151" y="183"/>
                  <a:pt x="151" y="184"/>
                </a:cubicBezTo>
                <a:cubicBezTo>
                  <a:pt x="148" y="185"/>
                  <a:pt x="146" y="186"/>
                  <a:pt x="144" y="188"/>
                </a:cubicBezTo>
                <a:close/>
                <a:moveTo>
                  <a:pt x="147" y="183"/>
                </a:moveTo>
                <a:cubicBezTo>
                  <a:pt x="149" y="181"/>
                  <a:pt x="151" y="178"/>
                  <a:pt x="154" y="176"/>
                </a:cubicBezTo>
                <a:cubicBezTo>
                  <a:pt x="155" y="175"/>
                  <a:pt x="155" y="175"/>
                  <a:pt x="156" y="174"/>
                </a:cubicBezTo>
                <a:cubicBezTo>
                  <a:pt x="153" y="177"/>
                  <a:pt x="150" y="180"/>
                  <a:pt x="147" y="183"/>
                </a:cubicBezTo>
                <a:close/>
                <a:moveTo>
                  <a:pt x="151" y="169"/>
                </a:moveTo>
                <a:cubicBezTo>
                  <a:pt x="151" y="169"/>
                  <a:pt x="150" y="169"/>
                  <a:pt x="150" y="170"/>
                </a:cubicBezTo>
                <a:cubicBezTo>
                  <a:pt x="148" y="171"/>
                  <a:pt x="146" y="171"/>
                  <a:pt x="145" y="172"/>
                </a:cubicBezTo>
                <a:cubicBezTo>
                  <a:pt x="145" y="171"/>
                  <a:pt x="146" y="171"/>
                  <a:pt x="147" y="170"/>
                </a:cubicBezTo>
                <a:cubicBezTo>
                  <a:pt x="147" y="170"/>
                  <a:pt x="148" y="169"/>
                  <a:pt x="148" y="169"/>
                </a:cubicBezTo>
                <a:cubicBezTo>
                  <a:pt x="149" y="169"/>
                  <a:pt x="149" y="169"/>
                  <a:pt x="149" y="169"/>
                </a:cubicBezTo>
                <a:cubicBezTo>
                  <a:pt x="152" y="167"/>
                  <a:pt x="154" y="165"/>
                  <a:pt x="157" y="163"/>
                </a:cubicBezTo>
                <a:cubicBezTo>
                  <a:pt x="155" y="165"/>
                  <a:pt x="153" y="167"/>
                  <a:pt x="151" y="169"/>
                </a:cubicBezTo>
                <a:close/>
                <a:moveTo>
                  <a:pt x="159" y="173"/>
                </a:moveTo>
                <a:cubicBezTo>
                  <a:pt x="160" y="173"/>
                  <a:pt x="160" y="172"/>
                  <a:pt x="160" y="172"/>
                </a:cubicBezTo>
                <a:cubicBezTo>
                  <a:pt x="160" y="173"/>
                  <a:pt x="159" y="174"/>
                  <a:pt x="159" y="176"/>
                </a:cubicBezTo>
                <a:cubicBezTo>
                  <a:pt x="158" y="176"/>
                  <a:pt x="157" y="177"/>
                  <a:pt x="157" y="177"/>
                </a:cubicBezTo>
                <a:cubicBezTo>
                  <a:pt x="158" y="176"/>
                  <a:pt x="158" y="175"/>
                  <a:pt x="159" y="173"/>
                </a:cubicBezTo>
                <a:close/>
                <a:moveTo>
                  <a:pt x="160" y="177"/>
                </a:moveTo>
                <a:cubicBezTo>
                  <a:pt x="166" y="171"/>
                  <a:pt x="172" y="165"/>
                  <a:pt x="179" y="160"/>
                </a:cubicBezTo>
                <a:cubicBezTo>
                  <a:pt x="178" y="161"/>
                  <a:pt x="177" y="161"/>
                  <a:pt x="177" y="162"/>
                </a:cubicBezTo>
                <a:cubicBezTo>
                  <a:pt x="172" y="167"/>
                  <a:pt x="168" y="171"/>
                  <a:pt x="163" y="175"/>
                </a:cubicBezTo>
                <a:cubicBezTo>
                  <a:pt x="162" y="176"/>
                  <a:pt x="161" y="176"/>
                  <a:pt x="160" y="177"/>
                </a:cubicBezTo>
                <a:cubicBezTo>
                  <a:pt x="160" y="177"/>
                  <a:pt x="160" y="177"/>
                  <a:pt x="160" y="177"/>
                </a:cubicBezTo>
                <a:close/>
                <a:moveTo>
                  <a:pt x="162" y="172"/>
                </a:moveTo>
                <a:cubicBezTo>
                  <a:pt x="163" y="170"/>
                  <a:pt x="165" y="167"/>
                  <a:pt x="166" y="165"/>
                </a:cubicBezTo>
                <a:cubicBezTo>
                  <a:pt x="167" y="164"/>
                  <a:pt x="168" y="163"/>
                  <a:pt x="169" y="162"/>
                </a:cubicBezTo>
                <a:cubicBezTo>
                  <a:pt x="173" y="160"/>
                  <a:pt x="177" y="158"/>
                  <a:pt x="180" y="156"/>
                </a:cubicBezTo>
                <a:cubicBezTo>
                  <a:pt x="174" y="161"/>
                  <a:pt x="168" y="166"/>
                  <a:pt x="162" y="172"/>
                </a:cubicBezTo>
                <a:close/>
                <a:moveTo>
                  <a:pt x="183" y="158"/>
                </a:moveTo>
                <a:cubicBezTo>
                  <a:pt x="183" y="158"/>
                  <a:pt x="184" y="157"/>
                  <a:pt x="184" y="157"/>
                </a:cubicBezTo>
                <a:cubicBezTo>
                  <a:pt x="183" y="159"/>
                  <a:pt x="181" y="160"/>
                  <a:pt x="180" y="162"/>
                </a:cubicBezTo>
                <a:cubicBezTo>
                  <a:pt x="180" y="162"/>
                  <a:pt x="180" y="162"/>
                  <a:pt x="179" y="163"/>
                </a:cubicBezTo>
                <a:cubicBezTo>
                  <a:pt x="181" y="161"/>
                  <a:pt x="182" y="159"/>
                  <a:pt x="183" y="158"/>
                </a:cubicBezTo>
                <a:close/>
                <a:moveTo>
                  <a:pt x="182" y="154"/>
                </a:moveTo>
                <a:cubicBezTo>
                  <a:pt x="182" y="154"/>
                  <a:pt x="182" y="154"/>
                  <a:pt x="182" y="154"/>
                </a:cubicBezTo>
                <a:cubicBezTo>
                  <a:pt x="182" y="154"/>
                  <a:pt x="182" y="153"/>
                  <a:pt x="181" y="153"/>
                </a:cubicBezTo>
                <a:cubicBezTo>
                  <a:pt x="179" y="154"/>
                  <a:pt x="177" y="155"/>
                  <a:pt x="174" y="157"/>
                </a:cubicBezTo>
                <a:cubicBezTo>
                  <a:pt x="178" y="154"/>
                  <a:pt x="181" y="150"/>
                  <a:pt x="184" y="147"/>
                </a:cubicBezTo>
                <a:cubicBezTo>
                  <a:pt x="186" y="146"/>
                  <a:pt x="187" y="145"/>
                  <a:pt x="189" y="144"/>
                </a:cubicBezTo>
                <a:cubicBezTo>
                  <a:pt x="189" y="144"/>
                  <a:pt x="189" y="144"/>
                  <a:pt x="189" y="144"/>
                </a:cubicBezTo>
                <a:cubicBezTo>
                  <a:pt x="189" y="145"/>
                  <a:pt x="189" y="145"/>
                  <a:pt x="189" y="146"/>
                </a:cubicBezTo>
                <a:cubicBezTo>
                  <a:pt x="187" y="149"/>
                  <a:pt x="185" y="152"/>
                  <a:pt x="182" y="154"/>
                </a:cubicBezTo>
                <a:close/>
                <a:moveTo>
                  <a:pt x="189" y="133"/>
                </a:moveTo>
                <a:cubicBezTo>
                  <a:pt x="188" y="133"/>
                  <a:pt x="188" y="132"/>
                  <a:pt x="188" y="132"/>
                </a:cubicBezTo>
                <a:cubicBezTo>
                  <a:pt x="189" y="131"/>
                  <a:pt x="191" y="130"/>
                  <a:pt x="192" y="129"/>
                </a:cubicBezTo>
                <a:cubicBezTo>
                  <a:pt x="191" y="130"/>
                  <a:pt x="190" y="132"/>
                  <a:pt x="189" y="133"/>
                </a:cubicBezTo>
                <a:close/>
                <a:moveTo>
                  <a:pt x="193" y="152"/>
                </a:moveTo>
                <a:cubicBezTo>
                  <a:pt x="193" y="152"/>
                  <a:pt x="193" y="152"/>
                  <a:pt x="194" y="151"/>
                </a:cubicBezTo>
                <a:cubicBezTo>
                  <a:pt x="196" y="149"/>
                  <a:pt x="197" y="147"/>
                  <a:pt x="199" y="145"/>
                </a:cubicBezTo>
                <a:cubicBezTo>
                  <a:pt x="199" y="145"/>
                  <a:pt x="199" y="145"/>
                  <a:pt x="199" y="145"/>
                </a:cubicBezTo>
                <a:cubicBezTo>
                  <a:pt x="197" y="148"/>
                  <a:pt x="195" y="150"/>
                  <a:pt x="193" y="152"/>
                </a:cubicBezTo>
                <a:close/>
                <a:moveTo>
                  <a:pt x="197" y="143"/>
                </a:moveTo>
                <a:cubicBezTo>
                  <a:pt x="200" y="139"/>
                  <a:pt x="203" y="134"/>
                  <a:pt x="206" y="130"/>
                </a:cubicBezTo>
                <a:cubicBezTo>
                  <a:pt x="205" y="132"/>
                  <a:pt x="203" y="135"/>
                  <a:pt x="201" y="138"/>
                </a:cubicBezTo>
                <a:cubicBezTo>
                  <a:pt x="201" y="138"/>
                  <a:pt x="200" y="139"/>
                  <a:pt x="200" y="139"/>
                </a:cubicBezTo>
                <a:cubicBezTo>
                  <a:pt x="199" y="141"/>
                  <a:pt x="198" y="142"/>
                  <a:pt x="197" y="143"/>
                </a:cubicBezTo>
                <a:close/>
                <a:moveTo>
                  <a:pt x="200" y="142"/>
                </a:moveTo>
                <a:cubicBezTo>
                  <a:pt x="201" y="140"/>
                  <a:pt x="203" y="138"/>
                  <a:pt x="204" y="136"/>
                </a:cubicBezTo>
                <a:cubicBezTo>
                  <a:pt x="207" y="132"/>
                  <a:pt x="211" y="128"/>
                  <a:pt x="214" y="124"/>
                </a:cubicBezTo>
                <a:cubicBezTo>
                  <a:pt x="214" y="124"/>
                  <a:pt x="214" y="124"/>
                  <a:pt x="214" y="124"/>
                </a:cubicBezTo>
                <a:cubicBezTo>
                  <a:pt x="214" y="124"/>
                  <a:pt x="214" y="123"/>
                  <a:pt x="215" y="123"/>
                </a:cubicBezTo>
                <a:cubicBezTo>
                  <a:pt x="215" y="122"/>
                  <a:pt x="216" y="122"/>
                  <a:pt x="217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7" y="121"/>
                  <a:pt x="217" y="121"/>
                  <a:pt x="217" y="122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12" y="129"/>
                  <a:pt x="206" y="136"/>
                  <a:pt x="200" y="143"/>
                </a:cubicBezTo>
                <a:cubicBezTo>
                  <a:pt x="200" y="143"/>
                  <a:pt x="200" y="142"/>
                  <a:pt x="200" y="142"/>
                </a:cubicBezTo>
                <a:close/>
                <a:moveTo>
                  <a:pt x="215" y="120"/>
                </a:moveTo>
                <a:cubicBezTo>
                  <a:pt x="213" y="122"/>
                  <a:pt x="212" y="124"/>
                  <a:pt x="210" y="126"/>
                </a:cubicBezTo>
                <a:cubicBezTo>
                  <a:pt x="211" y="125"/>
                  <a:pt x="211" y="124"/>
                  <a:pt x="211" y="124"/>
                </a:cubicBezTo>
                <a:cubicBezTo>
                  <a:pt x="213" y="122"/>
                  <a:pt x="214" y="121"/>
                  <a:pt x="215" y="120"/>
                </a:cubicBezTo>
                <a:cubicBezTo>
                  <a:pt x="215" y="120"/>
                  <a:pt x="215" y="120"/>
                  <a:pt x="215" y="120"/>
                </a:cubicBezTo>
                <a:close/>
                <a:moveTo>
                  <a:pt x="214" y="115"/>
                </a:moveTo>
                <a:cubicBezTo>
                  <a:pt x="214" y="116"/>
                  <a:pt x="214" y="116"/>
                  <a:pt x="213" y="116"/>
                </a:cubicBezTo>
                <a:cubicBezTo>
                  <a:pt x="213" y="116"/>
                  <a:pt x="213" y="116"/>
                  <a:pt x="213" y="116"/>
                </a:cubicBezTo>
                <a:cubicBezTo>
                  <a:pt x="214" y="115"/>
                  <a:pt x="214" y="114"/>
                  <a:pt x="215" y="113"/>
                </a:cubicBezTo>
                <a:cubicBezTo>
                  <a:pt x="215" y="113"/>
                  <a:pt x="216" y="113"/>
                  <a:pt x="216" y="112"/>
                </a:cubicBezTo>
                <a:cubicBezTo>
                  <a:pt x="216" y="113"/>
                  <a:pt x="215" y="114"/>
                  <a:pt x="214" y="115"/>
                </a:cubicBezTo>
                <a:close/>
                <a:moveTo>
                  <a:pt x="210" y="109"/>
                </a:moveTo>
                <a:cubicBezTo>
                  <a:pt x="210" y="109"/>
                  <a:pt x="210" y="108"/>
                  <a:pt x="210" y="108"/>
                </a:cubicBezTo>
                <a:cubicBezTo>
                  <a:pt x="213" y="107"/>
                  <a:pt x="216" y="105"/>
                  <a:pt x="219" y="103"/>
                </a:cubicBezTo>
                <a:cubicBezTo>
                  <a:pt x="219" y="104"/>
                  <a:pt x="219" y="104"/>
                  <a:pt x="219" y="104"/>
                </a:cubicBezTo>
                <a:cubicBezTo>
                  <a:pt x="216" y="106"/>
                  <a:pt x="213" y="107"/>
                  <a:pt x="210" y="109"/>
                </a:cubicBezTo>
                <a:close/>
                <a:moveTo>
                  <a:pt x="218" y="101"/>
                </a:moveTo>
                <a:cubicBezTo>
                  <a:pt x="218" y="100"/>
                  <a:pt x="217" y="100"/>
                  <a:pt x="217" y="100"/>
                </a:cubicBezTo>
                <a:cubicBezTo>
                  <a:pt x="211" y="103"/>
                  <a:pt x="205" y="106"/>
                  <a:pt x="199" y="110"/>
                </a:cubicBezTo>
                <a:cubicBezTo>
                  <a:pt x="200" y="108"/>
                  <a:pt x="201" y="107"/>
                  <a:pt x="202" y="105"/>
                </a:cubicBezTo>
                <a:cubicBezTo>
                  <a:pt x="207" y="103"/>
                  <a:pt x="213" y="100"/>
                  <a:pt x="217" y="97"/>
                </a:cubicBezTo>
                <a:cubicBezTo>
                  <a:pt x="218" y="98"/>
                  <a:pt x="218" y="98"/>
                  <a:pt x="218" y="98"/>
                </a:cubicBezTo>
                <a:cubicBezTo>
                  <a:pt x="218" y="99"/>
                  <a:pt x="218" y="100"/>
                  <a:pt x="218" y="100"/>
                </a:cubicBezTo>
                <a:cubicBezTo>
                  <a:pt x="218" y="101"/>
                  <a:pt x="218" y="101"/>
                  <a:pt x="218" y="101"/>
                </a:cubicBezTo>
                <a:close/>
                <a:moveTo>
                  <a:pt x="199" y="95"/>
                </a:moveTo>
                <a:cubicBezTo>
                  <a:pt x="199" y="94"/>
                  <a:pt x="200" y="94"/>
                  <a:pt x="200" y="94"/>
                </a:cubicBezTo>
                <a:cubicBezTo>
                  <a:pt x="200" y="93"/>
                  <a:pt x="201" y="93"/>
                  <a:pt x="202" y="93"/>
                </a:cubicBezTo>
                <a:cubicBezTo>
                  <a:pt x="201" y="93"/>
                  <a:pt x="200" y="94"/>
                  <a:pt x="199" y="95"/>
                </a:cubicBezTo>
                <a:close/>
                <a:moveTo>
                  <a:pt x="201" y="88"/>
                </a:moveTo>
                <a:cubicBezTo>
                  <a:pt x="198" y="89"/>
                  <a:pt x="195" y="90"/>
                  <a:pt x="193" y="91"/>
                </a:cubicBezTo>
                <a:cubicBezTo>
                  <a:pt x="194" y="90"/>
                  <a:pt x="195" y="89"/>
                  <a:pt x="196" y="88"/>
                </a:cubicBezTo>
                <a:cubicBezTo>
                  <a:pt x="199" y="87"/>
                  <a:pt x="201" y="86"/>
                  <a:pt x="203" y="85"/>
                </a:cubicBezTo>
                <a:cubicBezTo>
                  <a:pt x="202" y="86"/>
                  <a:pt x="201" y="87"/>
                  <a:pt x="201" y="88"/>
                </a:cubicBezTo>
                <a:close/>
                <a:moveTo>
                  <a:pt x="199" y="82"/>
                </a:moveTo>
                <a:cubicBezTo>
                  <a:pt x="199" y="82"/>
                  <a:pt x="199" y="81"/>
                  <a:pt x="199" y="81"/>
                </a:cubicBezTo>
                <a:cubicBezTo>
                  <a:pt x="200" y="81"/>
                  <a:pt x="200" y="80"/>
                  <a:pt x="199" y="80"/>
                </a:cubicBezTo>
                <a:cubicBezTo>
                  <a:pt x="202" y="78"/>
                  <a:pt x="206" y="77"/>
                  <a:pt x="209" y="75"/>
                </a:cubicBezTo>
                <a:cubicBezTo>
                  <a:pt x="210" y="75"/>
                  <a:pt x="209" y="73"/>
                  <a:pt x="208" y="74"/>
                </a:cubicBezTo>
                <a:cubicBezTo>
                  <a:pt x="206" y="75"/>
                  <a:pt x="204" y="76"/>
                  <a:pt x="202" y="76"/>
                </a:cubicBezTo>
                <a:cubicBezTo>
                  <a:pt x="202" y="76"/>
                  <a:pt x="202" y="76"/>
                  <a:pt x="202" y="76"/>
                </a:cubicBezTo>
                <a:cubicBezTo>
                  <a:pt x="203" y="75"/>
                  <a:pt x="204" y="75"/>
                  <a:pt x="205" y="75"/>
                </a:cubicBezTo>
                <a:cubicBezTo>
                  <a:pt x="207" y="74"/>
                  <a:pt x="209" y="73"/>
                  <a:pt x="210" y="72"/>
                </a:cubicBezTo>
                <a:cubicBezTo>
                  <a:pt x="211" y="74"/>
                  <a:pt x="211" y="76"/>
                  <a:pt x="212" y="77"/>
                </a:cubicBezTo>
                <a:cubicBezTo>
                  <a:pt x="207" y="79"/>
                  <a:pt x="203" y="80"/>
                  <a:pt x="199" y="82"/>
                </a:cubicBezTo>
                <a:close/>
                <a:moveTo>
                  <a:pt x="201" y="74"/>
                </a:moveTo>
                <a:cubicBezTo>
                  <a:pt x="200" y="75"/>
                  <a:pt x="199" y="75"/>
                  <a:pt x="198" y="76"/>
                </a:cubicBezTo>
                <a:cubicBezTo>
                  <a:pt x="200" y="74"/>
                  <a:pt x="202" y="73"/>
                  <a:pt x="203" y="72"/>
                </a:cubicBezTo>
                <a:cubicBezTo>
                  <a:pt x="203" y="73"/>
                  <a:pt x="202" y="73"/>
                  <a:pt x="201" y="74"/>
                </a:cubicBezTo>
                <a:close/>
                <a:moveTo>
                  <a:pt x="187" y="77"/>
                </a:moveTo>
                <a:cubicBezTo>
                  <a:pt x="184" y="78"/>
                  <a:pt x="180" y="80"/>
                  <a:pt x="176" y="81"/>
                </a:cubicBezTo>
                <a:cubicBezTo>
                  <a:pt x="184" y="76"/>
                  <a:pt x="192" y="72"/>
                  <a:pt x="200" y="70"/>
                </a:cubicBezTo>
                <a:cubicBezTo>
                  <a:pt x="196" y="72"/>
                  <a:pt x="192" y="75"/>
                  <a:pt x="187" y="77"/>
                </a:cubicBezTo>
                <a:close/>
                <a:moveTo>
                  <a:pt x="186" y="66"/>
                </a:moveTo>
                <a:cubicBezTo>
                  <a:pt x="181" y="68"/>
                  <a:pt x="177" y="70"/>
                  <a:pt x="172" y="72"/>
                </a:cubicBezTo>
                <a:cubicBezTo>
                  <a:pt x="171" y="73"/>
                  <a:pt x="170" y="73"/>
                  <a:pt x="169" y="73"/>
                </a:cubicBezTo>
                <a:cubicBezTo>
                  <a:pt x="175" y="70"/>
                  <a:pt x="181" y="67"/>
                  <a:pt x="187" y="65"/>
                </a:cubicBezTo>
                <a:cubicBezTo>
                  <a:pt x="186" y="65"/>
                  <a:pt x="186" y="66"/>
                  <a:pt x="186" y="66"/>
                </a:cubicBezTo>
                <a:close/>
                <a:moveTo>
                  <a:pt x="171" y="69"/>
                </a:moveTo>
                <a:cubicBezTo>
                  <a:pt x="169" y="69"/>
                  <a:pt x="167" y="70"/>
                  <a:pt x="165" y="71"/>
                </a:cubicBezTo>
                <a:cubicBezTo>
                  <a:pt x="165" y="71"/>
                  <a:pt x="165" y="71"/>
                  <a:pt x="165" y="71"/>
                </a:cubicBezTo>
                <a:cubicBezTo>
                  <a:pt x="166" y="70"/>
                  <a:pt x="167" y="69"/>
                  <a:pt x="168" y="68"/>
                </a:cubicBezTo>
                <a:cubicBezTo>
                  <a:pt x="171" y="66"/>
                  <a:pt x="174" y="64"/>
                  <a:pt x="177" y="63"/>
                </a:cubicBezTo>
                <a:cubicBezTo>
                  <a:pt x="175" y="65"/>
                  <a:pt x="173" y="67"/>
                  <a:pt x="171" y="69"/>
                </a:cubicBezTo>
                <a:close/>
                <a:moveTo>
                  <a:pt x="157" y="63"/>
                </a:moveTo>
                <a:cubicBezTo>
                  <a:pt x="156" y="64"/>
                  <a:pt x="155" y="64"/>
                  <a:pt x="153" y="65"/>
                </a:cubicBezTo>
                <a:cubicBezTo>
                  <a:pt x="154" y="64"/>
                  <a:pt x="156" y="63"/>
                  <a:pt x="157" y="62"/>
                </a:cubicBezTo>
                <a:cubicBezTo>
                  <a:pt x="158" y="61"/>
                  <a:pt x="159" y="61"/>
                  <a:pt x="161" y="60"/>
                </a:cubicBezTo>
                <a:cubicBezTo>
                  <a:pt x="159" y="61"/>
                  <a:pt x="158" y="62"/>
                  <a:pt x="157" y="63"/>
                </a:cubicBezTo>
                <a:close/>
                <a:moveTo>
                  <a:pt x="157" y="71"/>
                </a:moveTo>
                <a:cubicBezTo>
                  <a:pt x="159" y="70"/>
                  <a:pt x="162" y="69"/>
                  <a:pt x="164" y="68"/>
                </a:cubicBezTo>
                <a:cubicBezTo>
                  <a:pt x="162" y="69"/>
                  <a:pt x="159" y="71"/>
                  <a:pt x="157" y="73"/>
                </a:cubicBezTo>
                <a:cubicBezTo>
                  <a:pt x="156" y="73"/>
                  <a:pt x="154" y="73"/>
                  <a:pt x="153" y="73"/>
                </a:cubicBezTo>
                <a:cubicBezTo>
                  <a:pt x="154" y="72"/>
                  <a:pt x="155" y="72"/>
                  <a:pt x="157" y="71"/>
                </a:cubicBezTo>
                <a:close/>
                <a:moveTo>
                  <a:pt x="146" y="72"/>
                </a:moveTo>
                <a:cubicBezTo>
                  <a:pt x="145" y="72"/>
                  <a:pt x="144" y="73"/>
                  <a:pt x="144" y="73"/>
                </a:cubicBezTo>
                <a:cubicBezTo>
                  <a:pt x="145" y="72"/>
                  <a:pt x="145" y="71"/>
                  <a:pt x="146" y="70"/>
                </a:cubicBezTo>
                <a:cubicBezTo>
                  <a:pt x="147" y="69"/>
                  <a:pt x="148" y="68"/>
                  <a:pt x="149" y="67"/>
                </a:cubicBezTo>
                <a:cubicBezTo>
                  <a:pt x="151" y="67"/>
                  <a:pt x="152" y="67"/>
                  <a:pt x="153" y="66"/>
                </a:cubicBezTo>
                <a:cubicBezTo>
                  <a:pt x="151" y="68"/>
                  <a:pt x="149" y="70"/>
                  <a:pt x="146" y="72"/>
                </a:cubicBezTo>
                <a:close/>
                <a:moveTo>
                  <a:pt x="145" y="67"/>
                </a:moveTo>
                <a:cubicBezTo>
                  <a:pt x="147" y="65"/>
                  <a:pt x="150" y="63"/>
                  <a:pt x="152" y="61"/>
                </a:cubicBezTo>
                <a:cubicBezTo>
                  <a:pt x="151" y="62"/>
                  <a:pt x="149" y="63"/>
                  <a:pt x="148" y="65"/>
                </a:cubicBezTo>
                <a:cubicBezTo>
                  <a:pt x="147" y="65"/>
                  <a:pt x="146" y="66"/>
                  <a:pt x="145" y="67"/>
                </a:cubicBezTo>
                <a:cubicBezTo>
                  <a:pt x="145" y="67"/>
                  <a:pt x="145" y="67"/>
                  <a:pt x="145" y="67"/>
                </a:cubicBezTo>
                <a:close/>
                <a:moveTo>
                  <a:pt x="138" y="68"/>
                </a:moveTo>
                <a:cubicBezTo>
                  <a:pt x="137" y="68"/>
                  <a:pt x="137" y="69"/>
                  <a:pt x="138" y="69"/>
                </a:cubicBezTo>
                <a:cubicBezTo>
                  <a:pt x="136" y="71"/>
                  <a:pt x="133" y="73"/>
                  <a:pt x="131" y="75"/>
                </a:cubicBezTo>
                <a:cubicBezTo>
                  <a:pt x="132" y="73"/>
                  <a:pt x="133" y="71"/>
                  <a:pt x="134" y="68"/>
                </a:cubicBezTo>
                <a:cubicBezTo>
                  <a:pt x="134" y="68"/>
                  <a:pt x="134" y="68"/>
                  <a:pt x="134" y="67"/>
                </a:cubicBezTo>
                <a:cubicBezTo>
                  <a:pt x="138" y="65"/>
                  <a:pt x="143" y="62"/>
                  <a:pt x="147" y="60"/>
                </a:cubicBezTo>
                <a:cubicBezTo>
                  <a:pt x="149" y="59"/>
                  <a:pt x="151" y="58"/>
                  <a:pt x="154" y="57"/>
                </a:cubicBezTo>
                <a:cubicBezTo>
                  <a:pt x="154" y="57"/>
                  <a:pt x="154" y="57"/>
                  <a:pt x="153" y="58"/>
                </a:cubicBezTo>
                <a:cubicBezTo>
                  <a:pt x="148" y="61"/>
                  <a:pt x="143" y="64"/>
                  <a:pt x="138" y="68"/>
                </a:cubicBezTo>
                <a:close/>
                <a:moveTo>
                  <a:pt x="144" y="53"/>
                </a:moveTo>
                <a:cubicBezTo>
                  <a:pt x="140" y="55"/>
                  <a:pt x="136" y="57"/>
                  <a:pt x="132" y="60"/>
                </a:cubicBezTo>
                <a:cubicBezTo>
                  <a:pt x="133" y="59"/>
                  <a:pt x="135" y="57"/>
                  <a:pt x="136" y="56"/>
                </a:cubicBezTo>
                <a:cubicBezTo>
                  <a:pt x="140" y="54"/>
                  <a:pt x="143" y="52"/>
                  <a:pt x="147" y="50"/>
                </a:cubicBezTo>
                <a:cubicBezTo>
                  <a:pt x="147" y="50"/>
                  <a:pt x="148" y="50"/>
                  <a:pt x="149" y="50"/>
                </a:cubicBezTo>
                <a:cubicBezTo>
                  <a:pt x="147" y="51"/>
                  <a:pt x="146" y="52"/>
                  <a:pt x="144" y="53"/>
                </a:cubicBezTo>
                <a:close/>
                <a:moveTo>
                  <a:pt x="132" y="55"/>
                </a:moveTo>
                <a:cubicBezTo>
                  <a:pt x="133" y="55"/>
                  <a:pt x="135" y="54"/>
                  <a:pt x="136" y="54"/>
                </a:cubicBezTo>
                <a:cubicBezTo>
                  <a:pt x="135" y="55"/>
                  <a:pt x="134" y="55"/>
                  <a:pt x="134" y="56"/>
                </a:cubicBezTo>
                <a:cubicBezTo>
                  <a:pt x="133" y="56"/>
                  <a:pt x="132" y="57"/>
                  <a:pt x="132" y="57"/>
                </a:cubicBezTo>
                <a:cubicBezTo>
                  <a:pt x="132" y="57"/>
                  <a:pt x="132" y="57"/>
                  <a:pt x="132" y="56"/>
                </a:cubicBezTo>
                <a:cubicBezTo>
                  <a:pt x="133" y="56"/>
                  <a:pt x="132" y="56"/>
                  <a:pt x="132" y="55"/>
                </a:cubicBezTo>
                <a:close/>
                <a:moveTo>
                  <a:pt x="142" y="49"/>
                </a:moveTo>
                <a:cubicBezTo>
                  <a:pt x="140" y="50"/>
                  <a:pt x="137" y="51"/>
                  <a:pt x="135" y="52"/>
                </a:cubicBezTo>
                <a:cubicBezTo>
                  <a:pt x="138" y="49"/>
                  <a:pt x="141" y="47"/>
                  <a:pt x="145" y="45"/>
                </a:cubicBezTo>
                <a:cubicBezTo>
                  <a:pt x="147" y="44"/>
                  <a:pt x="149" y="44"/>
                  <a:pt x="151" y="43"/>
                </a:cubicBezTo>
                <a:cubicBezTo>
                  <a:pt x="148" y="45"/>
                  <a:pt x="146" y="47"/>
                  <a:pt x="143" y="49"/>
                </a:cubicBezTo>
                <a:cubicBezTo>
                  <a:pt x="143" y="49"/>
                  <a:pt x="142" y="49"/>
                  <a:pt x="142" y="49"/>
                </a:cubicBezTo>
                <a:close/>
                <a:moveTo>
                  <a:pt x="131" y="53"/>
                </a:moveTo>
                <a:cubicBezTo>
                  <a:pt x="131" y="53"/>
                  <a:pt x="131" y="53"/>
                  <a:pt x="131" y="53"/>
                </a:cubicBezTo>
                <a:cubicBezTo>
                  <a:pt x="131" y="53"/>
                  <a:pt x="130" y="53"/>
                  <a:pt x="130" y="53"/>
                </a:cubicBezTo>
                <a:cubicBezTo>
                  <a:pt x="130" y="53"/>
                  <a:pt x="130" y="53"/>
                  <a:pt x="130" y="53"/>
                </a:cubicBezTo>
                <a:cubicBezTo>
                  <a:pt x="134" y="51"/>
                  <a:pt x="137" y="48"/>
                  <a:pt x="141" y="46"/>
                </a:cubicBezTo>
                <a:cubicBezTo>
                  <a:pt x="138" y="48"/>
                  <a:pt x="134" y="50"/>
                  <a:pt x="131" y="53"/>
                </a:cubicBezTo>
                <a:close/>
                <a:moveTo>
                  <a:pt x="127" y="54"/>
                </a:moveTo>
                <a:cubicBezTo>
                  <a:pt x="127" y="54"/>
                  <a:pt x="127" y="53"/>
                  <a:pt x="127" y="53"/>
                </a:cubicBezTo>
                <a:cubicBezTo>
                  <a:pt x="128" y="52"/>
                  <a:pt x="129" y="52"/>
                  <a:pt x="130" y="51"/>
                </a:cubicBezTo>
                <a:cubicBezTo>
                  <a:pt x="132" y="49"/>
                  <a:pt x="135" y="48"/>
                  <a:pt x="137" y="46"/>
                </a:cubicBezTo>
                <a:cubicBezTo>
                  <a:pt x="137" y="46"/>
                  <a:pt x="137" y="46"/>
                  <a:pt x="137" y="46"/>
                </a:cubicBezTo>
                <a:cubicBezTo>
                  <a:pt x="134" y="49"/>
                  <a:pt x="130" y="51"/>
                  <a:pt x="127" y="54"/>
                </a:cubicBezTo>
                <a:close/>
                <a:moveTo>
                  <a:pt x="127" y="66"/>
                </a:moveTo>
                <a:cubicBezTo>
                  <a:pt x="126" y="68"/>
                  <a:pt x="125" y="69"/>
                  <a:pt x="124" y="71"/>
                </a:cubicBezTo>
                <a:cubicBezTo>
                  <a:pt x="123" y="71"/>
                  <a:pt x="123" y="72"/>
                  <a:pt x="122" y="72"/>
                </a:cubicBezTo>
                <a:cubicBezTo>
                  <a:pt x="123" y="71"/>
                  <a:pt x="124" y="69"/>
                  <a:pt x="124" y="68"/>
                </a:cubicBezTo>
                <a:cubicBezTo>
                  <a:pt x="125" y="67"/>
                  <a:pt x="126" y="67"/>
                  <a:pt x="127" y="66"/>
                </a:cubicBezTo>
                <a:close/>
                <a:moveTo>
                  <a:pt x="121" y="67"/>
                </a:moveTo>
                <a:cubicBezTo>
                  <a:pt x="122" y="66"/>
                  <a:pt x="122" y="66"/>
                  <a:pt x="123" y="66"/>
                </a:cubicBezTo>
                <a:cubicBezTo>
                  <a:pt x="122" y="67"/>
                  <a:pt x="122" y="67"/>
                  <a:pt x="121" y="68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1" y="68"/>
                  <a:pt x="121" y="67"/>
                  <a:pt x="121" y="67"/>
                </a:cubicBezTo>
                <a:close/>
                <a:moveTo>
                  <a:pt x="122" y="76"/>
                </a:moveTo>
                <a:cubicBezTo>
                  <a:pt x="123" y="74"/>
                  <a:pt x="125" y="73"/>
                  <a:pt x="126" y="72"/>
                </a:cubicBezTo>
                <a:cubicBezTo>
                  <a:pt x="128" y="71"/>
                  <a:pt x="129" y="71"/>
                  <a:pt x="130" y="70"/>
                </a:cubicBezTo>
                <a:cubicBezTo>
                  <a:pt x="123" y="77"/>
                  <a:pt x="116" y="85"/>
                  <a:pt x="110" y="93"/>
                </a:cubicBezTo>
                <a:cubicBezTo>
                  <a:pt x="105" y="98"/>
                  <a:pt x="100" y="102"/>
                  <a:pt x="95" y="107"/>
                </a:cubicBezTo>
                <a:cubicBezTo>
                  <a:pt x="94" y="108"/>
                  <a:pt x="92" y="109"/>
                  <a:pt x="90" y="110"/>
                </a:cubicBezTo>
                <a:cubicBezTo>
                  <a:pt x="91" y="109"/>
                  <a:pt x="92" y="108"/>
                  <a:pt x="93" y="107"/>
                </a:cubicBezTo>
                <a:cubicBezTo>
                  <a:pt x="98" y="101"/>
                  <a:pt x="103" y="95"/>
                  <a:pt x="109" y="89"/>
                </a:cubicBezTo>
                <a:cubicBezTo>
                  <a:pt x="113" y="85"/>
                  <a:pt x="118" y="81"/>
                  <a:pt x="122" y="76"/>
                </a:cubicBezTo>
                <a:close/>
                <a:moveTo>
                  <a:pt x="117" y="61"/>
                </a:moveTo>
                <a:cubicBezTo>
                  <a:pt x="116" y="62"/>
                  <a:pt x="115" y="63"/>
                  <a:pt x="115" y="64"/>
                </a:cubicBezTo>
                <a:cubicBezTo>
                  <a:pt x="116" y="63"/>
                  <a:pt x="117" y="62"/>
                  <a:pt x="118" y="61"/>
                </a:cubicBezTo>
                <a:cubicBezTo>
                  <a:pt x="117" y="61"/>
                  <a:pt x="117" y="61"/>
                  <a:pt x="117" y="61"/>
                </a:cubicBezTo>
                <a:close/>
                <a:moveTo>
                  <a:pt x="115" y="51"/>
                </a:moveTo>
                <a:cubicBezTo>
                  <a:pt x="114" y="51"/>
                  <a:pt x="113" y="52"/>
                  <a:pt x="111" y="52"/>
                </a:cubicBezTo>
                <a:cubicBezTo>
                  <a:pt x="112" y="52"/>
                  <a:pt x="112" y="51"/>
                  <a:pt x="113" y="51"/>
                </a:cubicBezTo>
                <a:cubicBezTo>
                  <a:pt x="114" y="50"/>
                  <a:pt x="115" y="50"/>
                  <a:pt x="117" y="50"/>
                </a:cubicBezTo>
                <a:cubicBezTo>
                  <a:pt x="116" y="50"/>
                  <a:pt x="116" y="51"/>
                  <a:pt x="115" y="51"/>
                </a:cubicBezTo>
                <a:close/>
                <a:moveTo>
                  <a:pt x="114" y="48"/>
                </a:moveTo>
                <a:cubicBezTo>
                  <a:pt x="112" y="48"/>
                  <a:pt x="111" y="49"/>
                  <a:pt x="110" y="49"/>
                </a:cubicBezTo>
                <a:cubicBezTo>
                  <a:pt x="112" y="48"/>
                  <a:pt x="114" y="46"/>
                  <a:pt x="116" y="45"/>
                </a:cubicBezTo>
                <a:cubicBezTo>
                  <a:pt x="116" y="46"/>
                  <a:pt x="115" y="47"/>
                  <a:pt x="114" y="48"/>
                </a:cubicBezTo>
                <a:close/>
                <a:moveTo>
                  <a:pt x="106" y="50"/>
                </a:moveTo>
                <a:cubicBezTo>
                  <a:pt x="105" y="50"/>
                  <a:pt x="104" y="51"/>
                  <a:pt x="104" y="51"/>
                </a:cubicBezTo>
                <a:cubicBezTo>
                  <a:pt x="104" y="50"/>
                  <a:pt x="105" y="49"/>
                  <a:pt x="105" y="48"/>
                </a:cubicBezTo>
                <a:cubicBezTo>
                  <a:pt x="107" y="46"/>
                  <a:pt x="109" y="44"/>
                  <a:pt x="111" y="43"/>
                </a:cubicBezTo>
                <a:cubicBezTo>
                  <a:pt x="111" y="43"/>
                  <a:pt x="112" y="43"/>
                  <a:pt x="112" y="42"/>
                </a:cubicBezTo>
                <a:cubicBezTo>
                  <a:pt x="112" y="42"/>
                  <a:pt x="113" y="42"/>
                  <a:pt x="113" y="42"/>
                </a:cubicBezTo>
                <a:cubicBezTo>
                  <a:pt x="111" y="45"/>
                  <a:pt x="108" y="47"/>
                  <a:pt x="106" y="50"/>
                </a:cubicBezTo>
                <a:close/>
                <a:moveTo>
                  <a:pt x="106" y="45"/>
                </a:moveTo>
                <a:cubicBezTo>
                  <a:pt x="106" y="44"/>
                  <a:pt x="106" y="44"/>
                  <a:pt x="106" y="44"/>
                </a:cubicBezTo>
                <a:cubicBezTo>
                  <a:pt x="107" y="43"/>
                  <a:pt x="108" y="43"/>
                  <a:pt x="109" y="42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8" y="43"/>
                  <a:pt x="107" y="44"/>
                  <a:pt x="106" y="45"/>
                </a:cubicBezTo>
                <a:close/>
                <a:moveTo>
                  <a:pt x="102" y="45"/>
                </a:moveTo>
                <a:cubicBezTo>
                  <a:pt x="99" y="47"/>
                  <a:pt x="95" y="50"/>
                  <a:pt x="92" y="52"/>
                </a:cubicBezTo>
                <a:cubicBezTo>
                  <a:pt x="92" y="51"/>
                  <a:pt x="93" y="51"/>
                  <a:pt x="93" y="50"/>
                </a:cubicBezTo>
                <a:cubicBezTo>
                  <a:pt x="93" y="50"/>
                  <a:pt x="93" y="50"/>
                  <a:pt x="93" y="50"/>
                </a:cubicBezTo>
                <a:cubicBezTo>
                  <a:pt x="97" y="47"/>
                  <a:pt x="100" y="45"/>
                  <a:pt x="104" y="42"/>
                </a:cubicBezTo>
                <a:cubicBezTo>
                  <a:pt x="105" y="42"/>
                  <a:pt x="106" y="42"/>
                  <a:pt x="107" y="42"/>
                </a:cubicBezTo>
                <a:cubicBezTo>
                  <a:pt x="105" y="43"/>
                  <a:pt x="103" y="45"/>
                  <a:pt x="102" y="45"/>
                </a:cubicBezTo>
                <a:close/>
                <a:moveTo>
                  <a:pt x="99" y="44"/>
                </a:moveTo>
                <a:cubicBezTo>
                  <a:pt x="100" y="43"/>
                  <a:pt x="100" y="43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0" y="43"/>
                  <a:pt x="99" y="44"/>
                </a:cubicBezTo>
                <a:close/>
                <a:moveTo>
                  <a:pt x="101" y="40"/>
                </a:moveTo>
                <a:cubicBezTo>
                  <a:pt x="100" y="40"/>
                  <a:pt x="100" y="41"/>
                  <a:pt x="99" y="41"/>
                </a:cubicBezTo>
                <a:cubicBezTo>
                  <a:pt x="99" y="41"/>
                  <a:pt x="99" y="42"/>
                  <a:pt x="99" y="42"/>
                </a:cubicBezTo>
                <a:cubicBezTo>
                  <a:pt x="97" y="44"/>
                  <a:pt x="95" y="46"/>
                  <a:pt x="94" y="48"/>
                </a:cubicBezTo>
                <a:cubicBezTo>
                  <a:pt x="94" y="46"/>
                  <a:pt x="94" y="45"/>
                  <a:pt x="95" y="44"/>
                </a:cubicBezTo>
                <a:cubicBezTo>
                  <a:pt x="95" y="44"/>
                  <a:pt x="95" y="44"/>
                  <a:pt x="95" y="44"/>
                </a:cubicBezTo>
                <a:cubicBezTo>
                  <a:pt x="98" y="41"/>
                  <a:pt x="100" y="39"/>
                  <a:pt x="103" y="36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3" y="38"/>
                  <a:pt x="102" y="39"/>
                  <a:pt x="101" y="40"/>
                </a:cubicBezTo>
                <a:close/>
                <a:moveTo>
                  <a:pt x="93" y="43"/>
                </a:moveTo>
                <a:cubicBezTo>
                  <a:pt x="93" y="43"/>
                  <a:pt x="92" y="43"/>
                  <a:pt x="92" y="43"/>
                </a:cubicBezTo>
                <a:cubicBezTo>
                  <a:pt x="94" y="41"/>
                  <a:pt x="96" y="40"/>
                  <a:pt x="98" y="38"/>
                </a:cubicBezTo>
                <a:cubicBezTo>
                  <a:pt x="98" y="38"/>
                  <a:pt x="99" y="38"/>
                  <a:pt x="99" y="38"/>
                </a:cubicBezTo>
                <a:cubicBezTo>
                  <a:pt x="97" y="39"/>
                  <a:pt x="95" y="41"/>
                  <a:pt x="93" y="43"/>
                </a:cubicBezTo>
                <a:close/>
                <a:moveTo>
                  <a:pt x="90" y="41"/>
                </a:moveTo>
                <a:cubicBezTo>
                  <a:pt x="91" y="40"/>
                  <a:pt x="91" y="40"/>
                  <a:pt x="92" y="40"/>
                </a:cubicBezTo>
                <a:cubicBezTo>
                  <a:pt x="92" y="40"/>
                  <a:pt x="93" y="39"/>
                  <a:pt x="93" y="39"/>
                </a:cubicBezTo>
                <a:cubicBezTo>
                  <a:pt x="92" y="40"/>
                  <a:pt x="91" y="40"/>
                  <a:pt x="90" y="41"/>
                </a:cubicBezTo>
                <a:close/>
                <a:moveTo>
                  <a:pt x="82" y="40"/>
                </a:moveTo>
                <a:cubicBezTo>
                  <a:pt x="80" y="41"/>
                  <a:pt x="78" y="43"/>
                  <a:pt x="76" y="44"/>
                </a:cubicBezTo>
                <a:cubicBezTo>
                  <a:pt x="78" y="42"/>
                  <a:pt x="80" y="40"/>
                  <a:pt x="81" y="38"/>
                </a:cubicBezTo>
                <a:cubicBezTo>
                  <a:pt x="83" y="37"/>
                  <a:pt x="85" y="36"/>
                  <a:pt x="86" y="35"/>
                </a:cubicBezTo>
                <a:cubicBezTo>
                  <a:pt x="85" y="36"/>
                  <a:pt x="84" y="38"/>
                  <a:pt x="82" y="40"/>
                </a:cubicBezTo>
                <a:close/>
                <a:moveTo>
                  <a:pt x="79" y="37"/>
                </a:moveTo>
                <a:cubicBezTo>
                  <a:pt x="78" y="38"/>
                  <a:pt x="76" y="40"/>
                  <a:pt x="74" y="41"/>
                </a:cubicBezTo>
                <a:cubicBezTo>
                  <a:pt x="78" y="38"/>
                  <a:pt x="81" y="35"/>
                  <a:pt x="84" y="31"/>
                </a:cubicBezTo>
                <a:cubicBezTo>
                  <a:pt x="85" y="30"/>
                  <a:pt x="86" y="30"/>
                  <a:pt x="87" y="29"/>
                </a:cubicBezTo>
                <a:cubicBezTo>
                  <a:pt x="85" y="31"/>
                  <a:pt x="84" y="32"/>
                  <a:pt x="82" y="34"/>
                </a:cubicBezTo>
                <a:cubicBezTo>
                  <a:pt x="81" y="35"/>
                  <a:pt x="80" y="36"/>
                  <a:pt x="79" y="37"/>
                </a:cubicBezTo>
                <a:close/>
                <a:moveTo>
                  <a:pt x="85" y="24"/>
                </a:moveTo>
                <a:cubicBezTo>
                  <a:pt x="84" y="25"/>
                  <a:pt x="83" y="25"/>
                  <a:pt x="83" y="25"/>
                </a:cubicBezTo>
                <a:cubicBezTo>
                  <a:pt x="83" y="25"/>
                  <a:pt x="83" y="25"/>
                  <a:pt x="83" y="25"/>
                </a:cubicBezTo>
                <a:cubicBezTo>
                  <a:pt x="83" y="25"/>
                  <a:pt x="83" y="24"/>
                  <a:pt x="83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4" y="24"/>
                  <a:pt x="86" y="23"/>
                  <a:pt x="87" y="23"/>
                </a:cubicBezTo>
                <a:cubicBezTo>
                  <a:pt x="87" y="23"/>
                  <a:pt x="86" y="24"/>
                  <a:pt x="85" y="24"/>
                </a:cubicBezTo>
                <a:close/>
                <a:moveTo>
                  <a:pt x="83" y="28"/>
                </a:moveTo>
                <a:cubicBezTo>
                  <a:pt x="83" y="29"/>
                  <a:pt x="82" y="29"/>
                  <a:pt x="82" y="29"/>
                </a:cubicBezTo>
                <a:cubicBezTo>
                  <a:pt x="81" y="30"/>
                  <a:pt x="80" y="30"/>
                  <a:pt x="79" y="31"/>
                </a:cubicBezTo>
                <a:cubicBezTo>
                  <a:pt x="80" y="30"/>
                  <a:pt x="81" y="30"/>
                  <a:pt x="82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2" y="29"/>
                  <a:pt x="83" y="29"/>
                  <a:pt x="83" y="28"/>
                </a:cubicBezTo>
                <a:close/>
                <a:moveTo>
                  <a:pt x="59" y="48"/>
                </a:moveTo>
                <a:cubicBezTo>
                  <a:pt x="61" y="46"/>
                  <a:pt x="63" y="44"/>
                  <a:pt x="64" y="41"/>
                </a:cubicBezTo>
                <a:cubicBezTo>
                  <a:pt x="66" y="40"/>
                  <a:pt x="67" y="39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6" y="42"/>
                  <a:pt x="63" y="45"/>
                  <a:pt x="59" y="48"/>
                </a:cubicBezTo>
                <a:close/>
                <a:moveTo>
                  <a:pt x="61" y="41"/>
                </a:moveTo>
                <a:cubicBezTo>
                  <a:pt x="61" y="41"/>
                  <a:pt x="61" y="41"/>
                  <a:pt x="62" y="41"/>
                </a:cubicBezTo>
                <a:cubicBezTo>
                  <a:pt x="63" y="40"/>
                  <a:pt x="64" y="39"/>
                  <a:pt x="65" y="38"/>
                </a:cubicBezTo>
                <a:cubicBezTo>
                  <a:pt x="65" y="39"/>
                  <a:pt x="64" y="39"/>
                  <a:pt x="64" y="40"/>
                </a:cubicBezTo>
                <a:cubicBezTo>
                  <a:pt x="63" y="40"/>
                  <a:pt x="62" y="41"/>
                  <a:pt x="61" y="41"/>
                </a:cubicBezTo>
                <a:close/>
                <a:moveTo>
                  <a:pt x="58" y="46"/>
                </a:moveTo>
                <a:cubicBezTo>
                  <a:pt x="58" y="46"/>
                  <a:pt x="59" y="45"/>
                  <a:pt x="59" y="45"/>
                </a:cubicBezTo>
                <a:cubicBezTo>
                  <a:pt x="57" y="47"/>
                  <a:pt x="55" y="50"/>
                  <a:pt x="54" y="53"/>
                </a:cubicBezTo>
                <a:cubicBezTo>
                  <a:pt x="53" y="53"/>
                  <a:pt x="52" y="54"/>
                  <a:pt x="52" y="54"/>
                </a:cubicBezTo>
                <a:cubicBezTo>
                  <a:pt x="54" y="51"/>
                  <a:pt x="56" y="49"/>
                  <a:pt x="58" y="46"/>
                </a:cubicBezTo>
                <a:close/>
                <a:moveTo>
                  <a:pt x="48" y="57"/>
                </a:moveTo>
                <a:cubicBezTo>
                  <a:pt x="45" y="58"/>
                  <a:pt x="43" y="60"/>
                  <a:pt x="41" y="61"/>
                </a:cubicBezTo>
                <a:cubicBezTo>
                  <a:pt x="42" y="59"/>
                  <a:pt x="44" y="58"/>
                  <a:pt x="45" y="56"/>
                </a:cubicBezTo>
                <a:cubicBezTo>
                  <a:pt x="48" y="54"/>
                  <a:pt x="50" y="52"/>
                  <a:pt x="53" y="50"/>
                </a:cubicBezTo>
                <a:cubicBezTo>
                  <a:pt x="51" y="52"/>
                  <a:pt x="49" y="54"/>
                  <a:pt x="48" y="57"/>
                </a:cubicBezTo>
                <a:close/>
                <a:moveTo>
                  <a:pt x="50" y="58"/>
                </a:moveTo>
                <a:cubicBezTo>
                  <a:pt x="50" y="58"/>
                  <a:pt x="50" y="59"/>
                  <a:pt x="50" y="59"/>
                </a:cubicBezTo>
                <a:cubicBezTo>
                  <a:pt x="50" y="59"/>
                  <a:pt x="49" y="59"/>
                  <a:pt x="49" y="59"/>
                </a:cubicBezTo>
                <a:cubicBezTo>
                  <a:pt x="47" y="61"/>
                  <a:pt x="44" y="64"/>
                  <a:pt x="42" y="67"/>
                </a:cubicBezTo>
                <a:cubicBezTo>
                  <a:pt x="43" y="65"/>
                  <a:pt x="45" y="63"/>
                  <a:pt x="46" y="62"/>
                </a:cubicBezTo>
                <a:cubicBezTo>
                  <a:pt x="47" y="60"/>
                  <a:pt x="49" y="59"/>
                  <a:pt x="50" y="58"/>
                </a:cubicBezTo>
                <a:close/>
                <a:moveTo>
                  <a:pt x="39" y="86"/>
                </a:moveTo>
                <a:cubicBezTo>
                  <a:pt x="39" y="86"/>
                  <a:pt x="39" y="87"/>
                  <a:pt x="39" y="87"/>
                </a:cubicBezTo>
                <a:cubicBezTo>
                  <a:pt x="38" y="88"/>
                  <a:pt x="37" y="89"/>
                  <a:pt x="35" y="90"/>
                </a:cubicBezTo>
                <a:cubicBezTo>
                  <a:pt x="35" y="90"/>
                  <a:pt x="35" y="90"/>
                  <a:pt x="35" y="90"/>
                </a:cubicBezTo>
                <a:cubicBezTo>
                  <a:pt x="37" y="89"/>
                  <a:pt x="38" y="87"/>
                  <a:pt x="39" y="86"/>
                </a:cubicBezTo>
                <a:close/>
                <a:moveTo>
                  <a:pt x="34" y="102"/>
                </a:moveTo>
                <a:cubicBezTo>
                  <a:pt x="35" y="103"/>
                  <a:pt x="35" y="105"/>
                  <a:pt x="36" y="107"/>
                </a:cubicBezTo>
                <a:cubicBezTo>
                  <a:pt x="35" y="109"/>
                  <a:pt x="35" y="110"/>
                  <a:pt x="35" y="112"/>
                </a:cubicBezTo>
                <a:cubicBezTo>
                  <a:pt x="34" y="111"/>
                  <a:pt x="34" y="110"/>
                  <a:pt x="34" y="109"/>
                </a:cubicBezTo>
                <a:cubicBezTo>
                  <a:pt x="34" y="106"/>
                  <a:pt x="34" y="104"/>
                  <a:pt x="34" y="102"/>
                </a:cubicBezTo>
                <a:close/>
                <a:moveTo>
                  <a:pt x="36" y="126"/>
                </a:moveTo>
                <a:cubicBezTo>
                  <a:pt x="36" y="127"/>
                  <a:pt x="37" y="128"/>
                  <a:pt x="37" y="129"/>
                </a:cubicBezTo>
                <a:cubicBezTo>
                  <a:pt x="37" y="129"/>
                  <a:pt x="37" y="130"/>
                  <a:pt x="37" y="130"/>
                </a:cubicBezTo>
                <a:cubicBezTo>
                  <a:pt x="37" y="130"/>
                  <a:pt x="37" y="131"/>
                  <a:pt x="37" y="131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6" y="127"/>
                  <a:pt x="36" y="127"/>
                  <a:pt x="36" y="126"/>
                </a:cubicBezTo>
                <a:close/>
                <a:moveTo>
                  <a:pt x="36" y="115"/>
                </a:moveTo>
                <a:cubicBezTo>
                  <a:pt x="36" y="115"/>
                  <a:pt x="36" y="115"/>
                  <a:pt x="36" y="115"/>
                </a:cubicBezTo>
                <a:cubicBezTo>
                  <a:pt x="36" y="114"/>
                  <a:pt x="36" y="112"/>
                  <a:pt x="36" y="111"/>
                </a:cubicBezTo>
                <a:cubicBezTo>
                  <a:pt x="36" y="111"/>
                  <a:pt x="37" y="111"/>
                  <a:pt x="37" y="111"/>
                </a:cubicBezTo>
                <a:cubicBezTo>
                  <a:pt x="37" y="111"/>
                  <a:pt x="37" y="112"/>
                  <a:pt x="37" y="113"/>
                </a:cubicBezTo>
                <a:cubicBezTo>
                  <a:pt x="37" y="114"/>
                  <a:pt x="36" y="114"/>
                  <a:pt x="36" y="115"/>
                </a:cubicBezTo>
                <a:close/>
                <a:moveTo>
                  <a:pt x="36" y="97"/>
                </a:moveTo>
                <a:cubicBezTo>
                  <a:pt x="36" y="97"/>
                  <a:pt x="36" y="98"/>
                  <a:pt x="37" y="99"/>
                </a:cubicBezTo>
                <a:cubicBezTo>
                  <a:pt x="37" y="99"/>
                  <a:pt x="37" y="100"/>
                  <a:pt x="36" y="100"/>
                </a:cubicBezTo>
                <a:cubicBezTo>
                  <a:pt x="36" y="99"/>
                  <a:pt x="36" y="98"/>
                  <a:pt x="36" y="97"/>
                </a:cubicBezTo>
                <a:close/>
                <a:moveTo>
                  <a:pt x="37" y="94"/>
                </a:moveTo>
                <a:cubicBezTo>
                  <a:pt x="37" y="93"/>
                  <a:pt x="36" y="92"/>
                  <a:pt x="36" y="92"/>
                </a:cubicBezTo>
                <a:cubicBezTo>
                  <a:pt x="37" y="91"/>
                  <a:pt x="38" y="90"/>
                  <a:pt x="38" y="90"/>
                </a:cubicBezTo>
                <a:cubicBezTo>
                  <a:pt x="38" y="91"/>
                  <a:pt x="38" y="92"/>
                  <a:pt x="38" y="93"/>
                </a:cubicBezTo>
                <a:cubicBezTo>
                  <a:pt x="37" y="93"/>
                  <a:pt x="37" y="93"/>
                  <a:pt x="37" y="94"/>
                </a:cubicBezTo>
                <a:close/>
                <a:moveTo>
                  <a:pt x="39" y="103"/>
                </a:moveTo>
                <a:cubicBezTo>
                  <a:pt x="39" y="103"/>
                  <a:pt x="39" y="103"/>
                  <a:pt x="39" y="103"/>
                </a:cubicBezTo>
                <a:cubicBezTo>
                  <a:pt x="39" y="104"/>
                  <a:pt x="38" y="104"/>
                  <a:pt x="38" y="104"/>
                </a:cubicBezTo>
                <a:cubicBezTo>
                  <a:pt x="38" y="104"/>
                  <a:pt x="38" y="104"/>
                  <a:pt x="38" y="103"/>
                </a:cubicBezTo>
                <a:cubicBezTo>
                  <a:pt x="38" y="103"/>
                  <a:pt x="38" y="103"/>
                  <a:pt x="39" y="103"/>
                </a:cubicBezTo>
                <a:close/>
                <a:moveTo>
                  <a:pt x="38" y="97"/>
                </a:moveTo>
                <a:cubicBezTo>
                  <a:pt x="38" y="96"/>
                  <a:pt x="39" y="95"/>
                  <a:pt x="39" y="94"/>
                </a:cubicBezTo>
                <a:cubicBezTo>
                  <a:pt x="40" y="93"/>
                  <a:pt x="41" y="93"/>
                  <a:pt x="42" y="92"/>
                </a:cubicBezTo>
                <a:cubicBezTo>
                  <a:pt x="41" y="93"/>
                  <a:pt x="40" y="94"/>
                  <a:pt x="39" y="95"/>
                </a:cubicBezTo>
                <a:cubicBezTo>
                  <a:pt x="39" y="96"/>
                  <a:pt x="40" y="97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7"/>
                  <a:pt x="41" y="97"/>
                  <a:pt x="41" y="98"/>
                </a:cubicBezTo>
                <a:cubicBezTo>
                  <a:pt x="40" y="98"/>
                  <a:pt x="40" y="99"/>
                  <a:pt x="39" y="99"/>
                </a:cubicBezTo>
                <a:cubicBezTo>
                  <a:pt x="39" y="99"/>
                  <a:pt x="39" y="98"/>
                  <a:pt x="38" y="97"/>
                </a:cubicBezTo>
                <a:close/>
                <a:moveTo>
                  <a:pt x="40" y="121"/>
                </a:moveTo>
                <a:cubicBezTo>
                  <a:pt x="40" y="121"/>
                  <a:pt x="40" y="121"/>
                  <a:pt x="40" y="121"/>
                </a:cubicBezTo>
                <a:cubicBezTo>
                  <a:pt x="40" y="122"/>
                  <a:pt x="41" y="123"/>
                  <a:pt x="41" y="124"/>
                </a:cubicBezTo>
                <a:cubicBezTo>
                  <a:pt x="41" y="124"/>
                  <a:pt x="41" y="124"/>
                  <a:pt x="40" y="125"/>
                </a:cubicBezTo>
                <a:cubicBezTo>
                  <a:pt x="40" y="123"/>
                  <a:pt x="40" y="122"/>
                  <a:pt x="39" y="121"/>
                </a:cubicBezTo>
                <a:cubicBezTo>
                  <a:pt x="39" y="121"/>
                  <a:pt x="40" y="121"/>
                  <a:pt x="40" y="121"/>
                </a:cubicBezTo>
                <a:close/>
                <a:moveTo>
                  <a:pt x="40" y="133"/>
                </a:moveTo>
                <a:cubicBezTo>
                  <a:pt x="41" y="134"/>
                  <a:pt x="41" y="136"/>
                  <a:pt x="42" y="138"/>
                </a:cubicBezTo>
                <a:cubicBezTo>
                  <a:pt x="42" y="138"/>
                  <a:pt x="41" y="138"/>
                  <a:pt x="41" y="138"/>
                </a:cubicBezTo>
                <a:cubicBezTo>
                  <a:pt x="41" y="137"/>
                  <a:pt x="40" y="135"/>
                  <a:pt x="40" y="133"/>
                </a:cubicBezTo>
                <a:cubicBezTo>
                  <a:pt x="40" y="133"/>
                  <a:pt x="40" y="133"/>
                  <a:pt x="40" y="133"/>
                </a:cubicBezTo>
                <a:close/>
                <a:moveTo>
                  <a:pt x="41" y="96"/>
                </a:moveTo>
                <a:cubicBezTo>
                  <a:pt x="43" y="93"/>
                  <a:pt x="46" y="91"/>
                  <a:pt x="48" y="88"/>
                </a:cubicBezTo>
                <a:cubicBezTo>
                  <a:pt x="48" y="89"/>
                  <a:pt x="48" y="90"/>
                  <a:pt x="47" y="90"/>
                </a:cubicBezTo>
                <a:cubicBezTo>
                  <a:pt x="47" y="91"/>
                  <a:pt x="47" y="92"/>
                  <a:pt x="46" y="92"/>
                </a:cubicBezTo>
                <a:cubicBezTo>
                  <a:pt x="45" y="94"/>
                  <a:pt x="44" y="95"/>
                  <a:pt x="43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5"/>
                  <a:pt x="41" y="95"/>
                  <a:pt x="41" y="96"/>
                </a:cubicBezTo>
                <a:close/>
                <a:moveTo>
                  <a:pt x="43" y="129"/>
                </a:moveTo>
                <a:cubicBezTo>
                  <a:pt x="44" y="130"/>
                  <a:pt x="44" y="132"/>
                  <a:pt x="45" y="133"/>
                </a:cubicBezTo>
                <a:cubicBezTo>
                  <a:pt x="44" y="134"/>
                  <a:pt x="44" y="134"/>
                  <a:pt x="43" y="135"/>
                </a:cubicBezTo>
                <a:cubicBezTo>
                  <a:pt x="43" y="133"/>
                  <a:pt x="43" y="132"/>
                  <a:pt x="42" y="130"/>
                </a:cubicBezTo>
                <a:cubicBezTo>
                  <a:pt x="42" y="130"/>
                  <a:pt x="43" y="129"/>
                  <a:pt x="43" y="129"/>
                </a:cubicBezTo>
                <a:close/>
                <a:moveTo>
                  <a:pt x="42" y="140"/>
                </a:moveTo>
                <a:cubicBezTo>
                  <a:pt x="43" y="143"/>
                  <a:pt x="44" y="145"/>
                  <a:pt x="44" y="147"/>
                </a:cubicBezTo>
                <a:cubicBezTo>
                  <a:pt x="44" y="145"/>
                  <a:pt x="43" y="143"/>
                  <a:pt x="42" y="141"/>
                </a:cubicBezTo>
                <a:cubicBezTo>
                  <a:pt x="42" y="141"/>
                  <a:pt x="42" y="141"/>
                  <a:pt x="42" y="140"/>
                </a:cubicBezTo>
                <a:close/>
                <a:moveTo>
                  <a:pt x="44" y="154"/>
                </a:moveTo>
                <a:cubicBezTo>
                  <a:pt x="44" y="154"/>
                  <a:pt x="44" y="154"/>
                  <a:pt x="44" y="154"/>
                </a:cubicBezTo>
                <a:cubicBezTo>
                  <a:pt x="45" y="157"/>
                  <a:pt x="45" y="160"/>
                  <a:pt x="46" y="164"/>
                </a:cubicBezTo>
                <a:cubicBezTo>
                  <a:pt x="45" y="160"/>
                  <a:pt x="44" y="157"/>
                  <a:pt x="44" y="154"/>
                </a:cubicBezTo>
                <a:cubicBezTo>
                  <a:pt x="44" y="154"/>
                  <a:pt x="44" y="154"/>
                  <a:pt x="44" y="154"/>
                </a:cubicBezTo>
                <a:close/>
                <a:moveTo>
                  <a:pt x="43" y="174"/>
                </a:moveTo>
                <a:cubicBezTo>
                  <a:pt x="43" y="175"/>
                  <a:pt x="44" y="176"/>
                  <a:pt x="44" y="178"/>
                </a:cubicBezTo>
                <a:cubicBezTo>
                  <a:pt x="44" y="178"/>
                  <a:pt x="44" y="178"/>
                  <a:pt x="44" y="178"/>
                </a:cubicBezTo>
                <a:cubicBezTo>
                  <a:pt x="43" y="176"/>
                  <a:pt x="42" y="175"/>
                  <a:pt x="41" y="174"/>
                </a:cubicBezTo>
                <a:cubicBezTo>
                  <a:pt x="41" y="173"/>
                  <a:pt x="41" y="172"/>
                  <a:pt x="41" y="171"/>
                </a:cubicBezTo>
                <a:cubicBezTo>
                  <a:pt x="42" y="172"/>
                  <a:pt x="42" y="173"/>
                  <a:pt x="43" y="174"/>
                </a:cubicBezTo>
                <a:close/>
                <a:moveTo>
                  <a:pt x="42" y="176"/>
                </a:moveTo>
                <a:cubicBezTo>
                  <a:pt x="43" y="178"/>
                  <a:pt x="44" y="180"/>
                  <a:pt x="45" y="181"/>
                </a:cubicBezTo>
                <a:cubicBezTo>
                  <a:pt x="46" y="183"/>
                  <a:pt x="46" y="184"/>
                  <a:pt x="47" y="186"/>
                </a:cubicBezTo>
                <a:cubicBezTo>
                  <a:pt x="47" y="187"/>
                  <a:pt x="46" y="188"/>
                  <a:pt x="45" y="190"/>
                </a:cubicBezTo>
                <a:cubicBezTo>
                  <a:pt x="44" y="187"/>
                  <a:pt x="43" y="185"/>
                  <a:pt x="42" y="182"/>
                </a:cubicBezTo>
                <a:cubicBezTo>
                  <a:pt x="42" y="180"/>
                  <a:pt x="42" y="178"/>
                  <a:pt x="42" y="176"/>
                </a:cubicBezTo>
                <a:close/>
                <a:moveTo>
                  <a:pt x="46" y="192"/>
                </a:moveTo>
                <a:cubicBezTo>
                  <a:pt x="47" y="191"/>
                  <a:pt x="47" y="190"/>
                  <a:pt x="48" y="188"/>
                </a:cubicBezTo>
                <a:cubicBezTo>
                  <a:pt x="49" y="192"/>
                  <a:pt x="50" y="196"/>
                  <a:pt x="52" y="200"/>
                </a:cubicBezTo>
                <a:cubicBezTo>
                  <a:pt x="51" y="200"/>
                  <a:pt x="51" y="199"/>
                  <a:pt x="51" y="199"/>
                </a:cubicBezTo>
                <a:cubicBezTo>
                  <a:pt x="49" y="197"/>
                  <a:pt x="47" y="194"/>
                  <a:pt x="46" y="192"/>
                </a:cubicBezTo>
                <a:cubicBezTo>
                  <a:pt x="46" y="192"/>
                  <a:pt x="46" y="192"/>
                  <a:pt x="46" y="192"/>
                </a:cubicBezTo>
                <a:close/>
                <a:moveTo>
                  <a:pt x="50" y="174"/>
                </a:moveTo>
                <a:cubicBezTo>
                  <a:pt x="50" y="171"/>
                  <a:pt x="49" y="168"/>
                  <a:pt x="48" y="165"/>
                </a:cubicBezTo>
                <a:cubicBezTo>
                  <a:pt x="48" y="163"/>
                  <a:pt x="48" y="162"/>
                  <a:pt x="48" y="161"/>
                </a:cubicBezTo>
                <a:cubicBezTo>
                  <a:pt x="48" y="161"/>
                  <a:pt x="48" y="162"/>
                  <a:pt x="49" y="162"/>
                </a:cubicBezTo>
                <a:cubicBezTo>
                  <a:pt x="49" y="163"/>
                  <a:pt x="49" y="163"/>
                  <a:pt x="49" y="164"/>
                </a:cubicBezTo>
                <a:cubicBezTo>
                  <a:pt x="49" y="165"/>
                  <a:pt x="50" y="165"/>
                  <a:pt x="50" y="165"/>
                </a:cubicBezTo>
                <a:cubicBezTo>
                  <a:pt x="50" y="166"/>
                  <a:pt x="49" y="166"/>
                  <a:pt x="49" y="166"/>
                </a:cubicBezTo>
                <a:cubicBezTo>
                  <a:pt x="49" y="167"/>
                  <a:pt x="49" y="167"/>
                  <a:pt x="50" y="167"/>
                </a:cubicBezTo>
                <a:cubicBezTo>
                  <a:pt x="51" y="170"/>
                  <a:pt x="52" y="173"/>
                  <a:pt x="53" y="175"/>
                </a:cubicBezTo>
                <a:cubicBezTo>
                  <a:pt x="53" y="176"/>
                  <a:pt x="52" y="176"/>
                  <a:pt x="52" y="176"/>
                </a:cubicBezTo>
                <a:cubicBezTo>
                  <a:pt x="51" y="176"/>
                  <a:pt x="51" y="175"/>
                  <a:pt x="50" y="174"/>
                </a:cubicBezTo>
                <a:close/>
                <a:moveTo>
                  <a:pt x="51" y="186"/>
                </a:moveTo>
                <a:cubicBezTo>
                  <a:pt x="50" y="185"/>
                  <a:pt x="50" y="184"/>
                  <a:pt x="49" y="183"/>
                </a:cubicBezTo>
                <a:cubicBezTo>
                  <a:pt x="49" y="182"/>
                  <a:pt x="50" y="182"/>
                  <a:pt x="50" y="181"/>
                </a:cubicBezTo>
                <a:cubicBezTo>
                  <a:pt x="50" y="181"/>
                  <a:pt x="50" y="181"/>
                  <a:pt x="50" y="181"/>
                </a:cubicBezTo>
                <a:cubicBezTo>
                  <a:pt x="50" y="183"/>
                  <a:pt x="51" y="184"/>
                  <a:pt x="51" y="186"/>
                </a:cubicBezTo>
                <a:close/>
                <a:moveTo>
                  <a:pt x="52" y="179"/>
                </a:moveTo>
                <a:cubicBezTo>
                  <a:pt x="53" y="179"/>
                  <a:pt x="53" y="179"/>
                  <a:pt x="54" y="179"/>
                </a:cubicBezTo>
                <a:cubicBezTo>
                  <a:pt x="54" y="179"/>
                  <a:pt x="54" y="179"/>
                  <a:pt x="55" y="180"/>
                </a:cubicBezTo>
                <a:cubicBezTo>
                  <a:pt x="55" y="181"/>
                  <a:pt x="56" y="183"/>
                  <a:pt x="56" y="184"/>
                </a:cubicBezTo>
                <a:cubicBezTo>
                  <a:pt x="56" y="184"/>
                  <a:pt x="55" y="183"/>
                  <a:pt x="55" y="183"/>
                </a:cubicBezTo>
                <a:cubicBezTo>
                  <a:pt x="54" y="182"/>
                  <a:pt x="53" y="181"/>
                  <a:pt x="52" y="181"/>
                </a:cubicBezTo>
                <a:cubicBezTo>
                  <a:pt x="52" y="180"/>
                  <a:pt x="52" y="180"/>
                  <a:pt x="52" y="179"/>
                </a:cubicBezTo>
                <a:cubicBezTo>
                  <a:pt x="52" y="179"/>
                  <a:pt x="52" y="179"/>
                  <a:pt x="52" y="179"/>
                </a:cubicBezTo>
                <a:close/>
                <a:moveTo>
                  <a:pt x="54" y="184"/>
                </a:moveTo>
                <a:cubicBezTo>
                  <a:pt x="56" y="186"/>
                  <a:pt x="57" y="188"/>
                  <a:pt x="59" y="190"/>
                </a:cubicBezTo>
                <a:cubicBezTo>
                  <a:pt x="59" y="190"/>
                  <a:pt x="59" y="190"/>
                  <a:pt x="59" y="190"/>
                </a:cubicBezTo>
                <a:cubicBezTo>
                  <a:pt x="59" y="191"/>
                  <a:pt x="58" y="193"/>
                  <a:pt x="57" y="194"/>
                </a:cubicBezTo>
                <a:cubicBezTo>
                  <a:pt x="57" y="194"/>
                  <a:pt x="57" y="194"/>
                  <a:pt x="57" y="194"/>
                </a:cubicBezTo>
                <a:cubicBezTo>
                  <a:pt x="56" y="190"/>
                  <a:pt x="55" y="187"/>
                  <a:pt x="54" y="184"/>
                </a:cubicBezTo>
                <a:cubicBezTo>
                  <a:pt x="54" y="184"/>
                  <a:pt x="54" y="184"/>
                  <a:pt x="54" y="184"/>
                </a:cubicBezTo>
                <a:close/>
                <a:moveTo>
                  <a:pt x="58" y="195"/>
                </a:moveTo>
                <a:cubicBezTo>
                  <a:pt x="59" y="195"/>
                  <a:pt x="60" y="194"/>
                  <a:pt x="61" y="194"/>
                </a:cubicBezTo>
                <a:cubicBezTo>
                  <a:pt x="63" y="195"/>
                  <a:pt x="64" y="197"/>
                  <a:pt x="65" y="198"/>
                </a:cubicBezTo>
                <a:cubicBezTo>
                  <a:pt x="64" y="199"/>
                  <a:pt x="64" y="200"/>
                  <a:pt x="64" y="200"/>
                </a:cubicBezTo>
                <a:cubicBezTo>
                  <a:pt x="62" y="199"/>
                  <a:pt x="60" y="197"/>
                  <a:pt x="58" y="195"/>
                </a:cubicBezTo>
                <a:close/>
                <a:moveTo>
                  <a:pt x="63" y="193"/>
                </a:moveTo>
                <a:cubicBezTo>
                  <a:pt x="64" y="192"/>
                  <a:pt x="65" y="192"/>
                  <a:pt x="65" y="192"/>
                </a:cubicBezTo>
                <a:cubicBezTo>
                  <a:pt x="66" y="192"/>
                  <a:pt x="67" y="193"/>
                  <a:pt x="68" y="194"/>
                </a:cubicBezTo>
                <a:cubicBezTo>
                  <a:pt x="68" y="194"/>
                  <a:pt x="67" y="195"/>
                  <a:pt x="67" y="196"/>
                </a:cubicBezTo>
                <a:cubicBezTo>
                  <a:pt x="65" y="195"/>
                  <a:pt x="64" y="194"/>
                  <a:pt x="63" y="193"/>
                </a:cubicBezTo>
                <a:close/>
                <a:moveTo>
                  <a:pt x="70" y="195"/>
                </a:moveTo>
                <a:cubicBezTo>
                  <a:pt x="70" y="196"/>
                  <a:pt x="71" y="196"/>
                  <a:pt x="72" y="197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199"/>
                  <a:pt x="72" y="199"/>
                </a:cubicBezTo>
                <a:cubicBezTo>
                  <a:pt x="72" y="199"/>
                  <a:pt x="72" y="199"/>
                  <a:pt x="71" y="199"/>
                </a:cubicBezTo>
                <a:cubicBezTo>
                  <a:pt x="71" y="199"/>
                  <a:pt x="70" y="198"/>
                  <a:pt x="69" y="198"/>
                </a:cubicBezTo>
                <a:cubicBezTo>
                  <a:pt x="68" y="198"/>
                  <a:pt x="68" y="198"/>
                  <a:pt x="68" y="198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8" y="196"/>
                  <a:pt x="69" y="195"/>
                  <a:pt x="70" y="195"/>
                </a:cubicBezTo>
                <a:close/>
                <a:moveTo>
                  <a:pt x="67" y="190"/>
                </a:moveTo>
                <a:cubicBezTo>
                  <a:pt x="69" y="190"/>
                  <a:pt x="70" y="189"/>
                  <a:pt x="71" y="188"/>
                </a:cubicBezTo>
                <a:cubicBezTo>
                  <a:pt x="71" y="188"/>
                  <a:pt x="72" y="189"/>
                  <a:pt x="72" y="189"/>
                </a:cubicBezTo>
                <a:cubicBezTo>
                  <a:pt x="71" y="190"/>
                  <a:pt x="71" y="191"/>
                  <a:pt x="70" y="192"/>
                </a:cubicBezTo>
                <a:cubicBezTo>
                  <a:pt x="69" y="191"/>
                  <a:pt x="68" y="191"/>
                  <a:pt x="67" y="190"/>
                </a:cubicBezTo>
                <a:close/>
                <a:moveTo>
                  <a:pt x="72" y="185"/>
                </a:moveTo>
                <a:cubicBezTo>
                  <a:pt x="71" y="184"/>
                  <a:pt x="70" y="183"/>
                  <a:pt x="68" y="181"/>
                </a:cubicBezTo>
                <a:cubicBezTo>
                  <a:pt x="69" y="181"/>
                  <a:pt x="69" y="181"/>
                  <a:pt x="69" y="180"/>
                </a:cubicBezTo>
                <a:cubicBezTo>
                  <a:pt x="70" y="181"/>
                  <a:pt x="71" y="181"/>
                  <a:pt x="72" y="182"/>
                </a:cubicBezTo>
                <a:cubicBezTo>
                  <a:pt x="72" y="182"/>
                  <a:pt x="73" y="182"/>
                  <a:pt x="73" y="182"/>
                </a:cubicBezTo>
                <a:cubicBezTo>
                  <a:pt x="73" y="183"/>
                  <a:pt x="73" y="184"/>
                  <a:pt x="73" y="184"/>
                </a:cubicBezTo>
                <a:cubicBezTo>
                  <a:pt x="73" y="185"/>
                  <a:pt x="72" y="185"/>
                  <a:pt x="72" y="185"/>
                </a:cubicBezTo>
                <a:close/>
                <a:moveTo>
                  <a:pt x="71" y="151"/>
                </a:moveTo>
                <a:cubicBezTo>
                  <a:pt x="72" y="150"/>
                  <a:pt x="72" y="150"/>
                  <a:pt x="73" y="149"/>
                </a:cubicBezTo>
                <a:cubicBezTo>
                  <a:pt x="73" y="149"/>
                  <a:pt x="73" y="150"/>
                  <a:pt x="73" y="150"/>
                </a:cubicBezTo>
                <a:cubicBezTo>
                  <a:pt x="72" y="150"/>
                  <a:pt x="72" y="151"/>
                  <a:pt x="71" y="151"/>
                </a:cubicBezTo>
                <a:close/>
                <a:moveTo>
                  <a:pt x="72" y="119"/>
                </a:moveTo>
                <a:cubicBezTo>
                  <a:pt x="72" y="119"/>
                  <a:pt x="71" y="120"/>
                  <a:pt x="71" y="120"/>
                </a:cubicBezTo>
                <a:cubicBezTo>
                  <a:pt x="72" y="119"/>
                  <a:pt x="72" y="118"/>
                  <a:pt x="72" y="118"/>
                </a:cubicBezTo>
                <a:cubicBezTo>
                  <a:pt x="73" y="117"/>
                  <a:pt x="73" y="117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3" y="117"/>
                  <a:pt x="72" y="118"/>
                  <a:pt x="72" y="119"/>
                </a:cubicBezTo>
                <a:close/>
                <a:moveTo>
                  <a:pt x="78" y="130"/>
                </a:moveTo>
                <a:cubicBezTo>
                  <a:pt x="78" y="131"/>
                  <a:pt x="79" y="132"/>
                  <a:pt x="79" y="134"/>
                </a:cubicBezTo>
                <a:cubicBezTo>
                  <a:pt x="77" y="135"/>
                  <a:pt x="75" y="136"/>
                  <a:pt x="74" y="137"/>
                </a:cubicBezTo>
                <a:cubicBezTo>
                  <a:pt x="73" y="137"/>
                  <a:pt x="73" y="136"/>
                  <a:pt x="73" y="135"/>
                </a:cubicBezTo>
                <a:cubicBezTo>
                  <a:pt x="75" y="134"/>
                  <a:pt x="76" y="132"/>
                  <a:pt x="78" y="130"/>
                </a:cubicBezTo>
                <a:close/>
                <a:moveTo>
                  <a:pt x="75" y="140"/>
                </a:moveTo>
                <a:cubicBezTo>
                  <a:pt x="76" y="140"/>
                  <a:pt x="77" y="139"/>
                  <a:pt x="78" y="138"/>
                </a:cubicBezTo>
                <a:cubicBezTo>
                  <a:pt x="77" y="139"/>
                  <a:pt x="76" y="141"/>
                  <a:pt x="75" y="142"/>
                </a:cubicBezTo>
                <a:cubicBezTo>
                  <a:pt x="75" y="142"/>
                  <a:pt x="74" y="142"/>
                  <a:pt x="74" y="141"/>
                </a:cubicBezTo>
                <a:cubicBezTo>
                  <a:pt x="75" y="141"/>
                  <a:pt x="75" y="141"/>
                  <a:pt x="75" y="140"/>
                </a:cubicBezTo>
                <a:close/>
                <a:moveTo>
                  <a:pt x="80" y="138"/>
                </a:moveTo>
                <a:cubicBezTo>
                  <a:pt x="80" y="139"/>
                  <a:pt x="80" y="139"/>
                  <a:pt x="80" y="140"/>
                </a:cubicBezTo>
                <a:cubicBezTo>
                  <a:pt x="79" y="142"/>
                  <a:pt x="77" y="143"/>
                  <a:pt x="76" y="145"/>
                </a:cubicBezTo>
                <a:cubicBezTo>
                  <a:pt x="77" y="142"/>
                  <a:pt x="79" y="140"/>
                  <a:pt x="80" y="138"/>
                </a:cubicBezTo>
                <a:close/>
                <a:moveTo>
                  <a:pt x="78" y="145"/>
                </a:moveTo>
                <a:cubicBezTo>
                  <a:pt x="78" y="145"/>
                  <a:pt x="78" y="145"/>
                  <a:pt x="78" y="145"/>
                </a:cubicBezTo>
                <a:cubicBezTo>
                  <a:pt x="77" y="146"/>
                  <a:pt x="77" y="146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7" y="146"/>
                  <a:pt x="77" y="145"/>
                  <a:pt x="78" y="145"/>
                </a:cubicBezTo>
                <a:close/>
                <a:moveTo>
                  <a:pt x="78" y="166"/>
                </a:moveTo>
                <a:cubicBezTo>
                  <a:pt x="78" y="166"/>
                  <a:pt x="78" y="167"/>
                  <a:pt x="79" y="167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7"/>
                  <a:pt x="78" y="167"/>
                  <a:pt x="78" y="166"/>
                </a:cubicBezTo>
                <a:cubicBezTo>
                  <a:pt x="78" y="166"/>
                  <a:pt x="78" y="166"/>
                  <a:pt x="78" y="166"/>
                </a:cubicBezTo>
                <a:close/>
                <a:moveTo>
                  <a:pt x="78" y="155"/>
                </a:moveTo>
                <a:cubicBezTo>
                  <a:pt x="80" y="153"/>
                  <a:pt x="81" y="152"/>
                  <a:pt x="83" y="151"/>
                </a:cubicBezTo>
                <a:cubicBezTo>
                  <a:pt x="83" y="152"/>
                  <a:pt x="83" y="153"/>
                  <a:pt x="83" y="154"/>
                </a:cubicBezTo>
                <a:cubicBezTo>
                  <a:pt x="82" y="156"/>
                  <a:pt x="81" y="157"/>
                  <a:pt x="80" y="159"/>
                </a:cubicBezTo>
                <a:cubicBezTo>
                  <a:pt x="79" y="158"/>
                  <a:pt x="79" y="156"/>
                  <a:pt x="78" y="155"/>
                </a:cubicBezTo>
                <a:close/>
                <a:moveTo>
                  <a:pt x="85" y="152"/>
                </a:moveTo>
                <a:cubicBezTo>
                  <a:pt x="85" y="151"/>
                  <a:pt x="84" y="150"/>
                  <a:pt x="84" y="149"/>
                </a:cubicBezTo>
                <a:cubicBezTo>
                  <a:pt x="85" y="149"/>
                  <a:pt x="85" y="149"/>
                  <a:pt x="85" y="148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5" y="150"/>
                  <a:pt x="86" y="150"/>
                </a:cubicBezTo>
                <a:cubicBezTo>
                  <a:pt x="86" y="150"/>
                  <a:pt x="86" y="150"/>
                  <a:pt x="87" y="150"/>
                </a:cubicBezTo>
                <a:cubicBezTo>
                  <a:pt x="86" y="151"/>
                  <a:pt x="85" y="151"/>
                  <a:pt x="85" y="152"/>
                </a:cubicBezTo>
                <a:close/>
                <a:moveTo>
                  <a:pt x="85" y="156"/>
                </a:moveTo>
                <a:cubicBezTo>
                  <a:pt x="85" y="155"/>
                  <a:pt x="85" y="155"/>
                  <a:pt x="85" y="155"/>
                </a:cubicBezTo>
                <a:cubicBezTo>
                  <a:pt x="86" y="154"/>
                  <a:pt x="86" y="153"/>
                  <a:pt x="87" y="153"/>
                </a:cubicBezTo>
                <a:cubicBezTo>
                  <a:pt x="87" y="153"/>
                  <a:pt x="88" y="153"/>
                  <a:pt x="88" y="152"/>
                </a:cubicBezTo>
                <a:cubicBezTo>
                  <a:pt x="89" y="151"/>
                  <a:pt x="90" y="150"/>
                  <a:pt x="92" y="148"/>
                </a:cubicBezTo>
                <a:cubicBezTo>
                  <a:pt x="92" y="148"/>
                  <a:pt x="92" y="148"/>
                  <a:pt x="93" y="148"/>
                </a:cubicBezTo>
                <a:cubicBezTo>
                  <a:pt x="92" y="148"/>
                  <a:pt x="92" y="149"/>
                  <a:pt x="92" y="149"/>
                </a:cubicBezTo>
                <a:cubicBezTo>
                  <a:pt x="90" y="151"/>
                  <a:pt x="88" y="153"/>
                  <a:pt x="85" y="156"/>
                </a:cubicBezTo>
                <a:close/>
                <a:moveTo>
                  <a:pt x="86" y="182"/>
                </a:moveTo>
                <a:cubicBezTo>
                  <a:pt x="86" y="182"/>
                  <a:pt x="86" y="182"/>
                  <a:pt x="86" y="182"/>
                </a:cubicBezTo>
                <a:cubicBezTo>
                  <a:pt x="86" y="182"/>
                  <a:pt x="85" y="181"/>
                  <a:pt x="85" y="181"/>
                </a:cubicBezTo>
                <a:cubicBezTo>
                  <a:pt x="85" y="180"/>
                  <a:pt x="86" y="180"/>
                  <a:pt x="86" y="179"/>
                </a:cubicBezTo>
                <a:cubicBezTo>
                  <a:pt x="86" y="180"/>
                  <a:pt x="86" y="181"/>
                  <a:pt x="86" y="182"/>
                </a:cubicBezTo>
                <a:close/>
                <a:moveTo>
                  <a:pt x="88" y="160"/>
                </a:moveTo>
                <a:cubicBezTo>
                  <a:pt x="92" y="158"/>
                  <a:pt x="95" y="156"/>
                  <a:pt x="99" y="154"/>
                </a:cubicBezTo>
                <a:cubicBezTo>
                  <a:pt x="98" y="155"/>
                  <a:pt x="97" y="156"/>
                  <a:pt x="96" y="157"/>
                </a:cubicBezTo>
                <a:cubicBezTo>
                  <a:pt x="93" y="159"/>
                  <a:pt x="90" y="161"/>
                  <a:pt x="87" y="163"/>
                </a:cubicBezTo>
                <a:cubicBezTo>
                  <a:pt x="87" y="163"/>
                  <a:pt x="86" y="162"/>
                  <a:pt x="86" y="162"/>
                </a:cubicBezTo>
                <a:cubicBezTo>
                  <a:pt x="87" y="161"/>
                  <a:pt x="88" y="160"/>
                  <a:pt x="88" y="160"/>
                </a:cubicBezTo>
                <a:close/>
                <a:moveTo>
                  <a:pt x="88" y="168"/>
                </a:moveTo>
                <a:cubicBezTo>
                  <a:pt x="90" y="166"/>
                  <a:pt x="92" y="165"/>
                  <a:pt x="94" y="163"/>
                </a:cubicBezTo>
                <a:cubicBezTo>
                  <a:pt x="92" y="165"/>
                  <a:pt x="90" y="167"/>
                  <a:pt x="87" y="169"/>
                </a:cubicBezTo>
                <a:cubicBezTo>
                  <a:pt x="87" y="169"/>
                  <a:pt x="87" y="169"/>
                  <a:pt x="87" y="169"/>
                </a:cubicBezTo>
                <a:cubicBezTo>
                  <a:pt x="88" y="169"/>
                  <a:pt x="88" y="168"/>
                  <a:pt x="88" y="168"/>
                </a:cubicBezTo>
                <a:close/>
                <a:moveTo>
                  <a:pt x="97" y="177"/>
                </a:moveTo>
                <a:cubicBezTo>
                  <a:pt x="99" y="175"/>
                  <a:pt x="101" y="174"/>
                  <a:pt x="103" y="173"/>
                </a:cubicBezTo>
                <a:cubicBezTo>
                  <a:pt x="101" y="175"/>
                  <a:pt x="99" y="177"/>
                  <a:pt x="97" y="179"/>
                </a:cubicBezTo>
                <a:cubicBezTo>
                  <a:pt x="96" y="179"/>
                  <a:pt x="95" y="180"/>
                  <a:pt x="94" y="180"/>
                </a:cubicBezTo>
                <a:cubicBezTo>
                  <a:pt x="95" y="179"/>
                  <a:pt x="96" y="178"/>
                  <a:pt x="97" y="177"/>
                </a:cubicBezTo>
                <a:close/>
                <a:moveTo>
                  <a:pt x="102" y="157"/>
                </a:moveTo>
                <a:cubicBezTo>
                  <a:pt x="99" y="158"/>
                  <a:pt x="97" y="160"/>
                  <a:pt x="95" y="161"/>
                </a:cubicBezTo>
                <a:cubicBezTo>
                  <a:pt x="95" y="161"/>
                  <a:pt x="95" y="161"/>
                  <a:pt x="94" y="161"/>
                </a:cubicBezTo>
                <a:cubicBezTo>
                  <a:pt x="95" y="160"/>
                  <a:pt x="96" y="159"/>
                  <a:pt x="97" y="158"/>
                </a:cubicBezTo>
                <a:cubicBezTo>
                  <a:pt x="99" y="157"/>
                  <a:pt x="102" y="155"/>
                  <a:pt x="105" y="154"/>
                </a:cubicBezTo>
                <a:cubicBezTo>
                  <a:pt x="104" y="155"/>
                  <a:pt x="103" y="156"/>
                  <a:pt x="102" y="157"/>
                </a:cubicBezTo>
                <a:close/>
                <a:moveTo>
                  <a:pt x="106" y="167"/>
                </a:moveTo>
                <a:cubicBezTo>
                  <a:pt x="108" y="166"/>
                  <a:pt x="110" y="165"/>
                  <a:pt x="112" y="164"/>
                </a:cubicBezTo>
                <a:cubicBezTo>
                  <a:pt x="111" y="165"/>
                  <a:pt x="110" y="166"/>
                  <a:pt x="109" y="167"/>
                </a:cubicBezTo>
                <a:cubicBezTo>
                  <a:pt x="107" y="168"/>
                  <a:pt x="105" y="170"/>
                  <a:pt x="103" y="171"/>
                </a:cubicBezTo>
                <a:cubicBezTo>
                  <a:pt x="104" y="170"/>
                  <a:pt x="105" y="168"/>
                  <a:pt x="106" y="167"/>
                </a:cubicBezTo>
                <a:close/>
                <a:moveTo>
                  <a:pt x="109" y="171"/>
                </a:moveTo>
                <a:cubicBezTo>
                  <a:pt x="110" y="170"/>
                  <a:pt x="111" y="169"/>
                  <a:pt x="112" y="168"/>
                </a:cubicBezTo>
                <a:cubicBezTo>
                  <a:pt x="114" y="167"/>
                  <a:pt x="117" y="165"/>
                  <a:pt x="119" y="164"/>
                </a:cubicBezTo>
                <a:cubicBezTo>
                  <a:pt x="116" y="167"/>
                  <a:pt x="113" y="169"/>
                  <a:pt x="110" y="172"/>
                </a:cubicBezTo>
                <a:cubicBezTo>
                  <a:pt x="108" y="173"/>
                  <a:pt x="107" y="174"/>
                  <a:pt x="105" y="175"/>
                </a:cubicBezTo>
                <a:cubicBezTo>
                  <a:pt x="106" y="174"/>
                  <a:pt x="107" y="172"/>
                  <a:pt x="109" y="171"/>
                </a:cubicBezTo>
                <a:close/>
                <a:moveTo>
                  <a:pt x="105" y="184"/>
                </a:moveTo>
                <a:cubicBezTo>
                  <a:pt x="106" y="183"/>
                  <a:pt x="107" y="183"/>
                  <a:pt x="108" y="183"/>
                </a:cubicBezTo>
                <a:cubicBezTo>
                  <a:pt x="106" y="184"/>
                  <a:pt x="104" y="186"/>
                  <a:pt x="102" y="187"/>
                </a:cubicBezTo>
                <a:cubicBezTo>
                  <a:pt x="103" y="186"/>
                  <a:pt x="104" y="185"/>
                  <a:pt x="105" y="184"/>
                </a:cubicBezTo>
                <a:close/>
                <a:moveTo>
                  <a:pt x="103" y="196"/>
                </a:moveTo>
                <a:cubicBezTo>
                  <a:pt x="103" y="196"/>
                  <a:pt x="102" y="196"/>
                  <a:pt x="101" y="196"/>
                </a:cubicBezTo>
                <a:cubicBezTo>
                  <a:pt x="101" y="196"/>
                  <a:pt x="100" y="196"/>
                  <a:pt x="100" y="196"/>
                </a:cubicBezTo>
                <a:cubicBezTo>
                  <a:pt x="101" y="195"/>
                  <a:pt x="101" y="195"/>
                  <a:pt x="101" y="194"/>
                </a:cubicBezTo>
                <a:cubicBezTo>
                  <a:pt x="102" y="195"/>
                  <a:pt x="103" y="195"/>
                  <a:pt x="103" y="196"/>
                </a:cubicBezTo>
                <a:close/>
                <a:moveTo>
                  <a:pt x="102" y="202"/>
                </a:moveTo>
                <a:cubicBezTo>
                  <a:pt x="101" y="202"/>
                  <a:pt x="100" y="203"/>
                  <a:pt x="99" y="204"/>
                </a:cubicBezTo>
                <a:cubicBezTo>
                  <a:pt x="99" y="204"/>
                  <a:pt x="99" y="204"/>
                  <a:pt x="99" y="203"/>
                </a:cubicBezTo>
                <a:cubicBezTo>
                  <a:pt x="99" y="203"/>
                  <a:pt x="99" y="203"/>
                  <a:pt x="99" y="203"/>
                </a:cubicBezTo>
                <a:cubicBezTo>
                  <a:pt x="100" y="203"/>
                  <a:pt x="100" y="202"/>
                  <a:pt x="101" y="201"/>
                </a:cubicBezTo>
                <a:cubicBezTo>
                  <a:pt x="101" y="201"/>
                  <a:pt x="101" y="202"/>
                  <a:pt x="102" y="202"/>
                </a:cubicBezTo>
                <a:close/>
                <a:moveTo>
                  <a:pt x="99" y="188"/>
                </a:moveTo>
                <a:cubicBezTo>
                  <a:pt x="98" y="188"/>
                  <a:pt x="97" y="189"/>
                  <a:pt x="97" y="190"/>
                </a:cubicBezTo>
                <a:cubicBezTo>
                  <a:pt x="95" y="189"/>
                  <a:pt x="95" y="189"/>
                  <a:pt x="95" y="189"/>
                </a:cubicBezTo>
                <a:cubicBezTo>
                  <a:pt x="96" y="189"/>
                  <a:pt x="97" y="188"/>
                  <a:pt x="97" y="187"/>
                </a:cubicBezTo>
                <a:cubicBezTo>
                  <a:pt x="97" y="187"/>
                  <a:pt x="98" y="187"/>
                  <a:pt x="98" y="187"/>
                </a:cubicBezTo>
                <a:cubicBezTo>
                  <a:pt x="99" y="187"/>
                  <a:pt x="100" y="186"/>
                  <a:pt x="100" y="186"/>
                </a:cubicBezTo>
                <a:cubicBezTo>
                  <a:pt x="100" y="187"/>
                  <a:pt x="99" y="187"/>
                  <a:pt x="99" y="188"/>
                </a:cubicBezTo>
                <a:close/>
                <a:moveTo>
                  <a:pt x="98" y="200"/>
                </a:moveTo>
                <a:cubicBezTo>
                  <a:pt x="99" y="200"/>
                  <a:pt x="99" y="200"/>
                  <a:pt x="99" y="200"/>
                </a:cubicBezTo>
                <a:cubicBezTo>
                  <a:pt x="98" y="201"/>
                  <a:pt x="98" y="202"/>
                  <a:pt x="97" y="202"/>
                </a:cubicBezTo>
                <a:cubicBezTo>
                  <a:pt x="96" y="202"/>
                  <a:pt x="96" y="201"/>
                  <a:pt x="95" y="201"/>
                </a:cubicBezTo>
                <a:cubicBezTo>
                  <a:pt x="95" y="201"/>
                  <a:pt x="95" y="201"/>
                  <a:pt x="95" y="201"/>
                </a:cubicBezTo>
                <a:cubicBezTo>
                  <a:pt x="96" y="200"/>
                  <a:pt x="97" y="200"/>
                  <a:pt x="98" y="200"/>
                </a:cubicBezTo>
                <a:close/>
                <a:moveTo>
                  <a:pt x="98" y="206"/>
                </a:moveTo>
                <a:cubicBezTo>
                  <a:pt x="99" y="207"/>
                  <a:pt x="100" y="208"/>
                  <a:pt x="102" y="209"/>
                </a:cubicBezTo>
                <a:cubicBezTo>
                  <a:pt x="102" y="209"/>
                  <a:pt x="102" y="209"/>
                  <a:pt x="101" y="209"/>
                </a:cubicBezTo>
                <a:cubicBezTo>
                  <a:pt x="100" y="208"/>
                  <a:pt x="99" y="207"/>
                  <a:pt x="98" y="206"/>
                </a:cubicBezTo>
                <a:cubicBezTo>
                  <a:pt x="98" y="206"/>
                  <a:pt x="98" y="206"/>
                  <a:pt x="98" y="206"/>
                </a:cubicBezTo>
                <a:close/>
                <a:moveTo>
                  <a:pt x="100" y="205"/>
                </a:moveTo>
                <a:cubicBezTo>
                  <a:pt x="101" y="204"/>
                  <a:pt x="102" y="203"/>
                  <a:pt x="103" y="203"/>
                </a:cubicBezTo>
                <a:cubicBezTo>
                  <a:pt x="104" y="203"/>
                  <a:pt x="106" y="204"/>
                  <a:pt x="107" y="205"/>
                </a:cubicBezTo>
                <a:cubicBezTo>
                  <a:pt x="107" y="205"/>
                  <a:pt x="106" y="205"/>
                  <a:pt x="106" y="206"/>
                </a:cubicBezTo>
                <a:cubicBezTo>
                  <a:pt x="106" y="206"/>
                  <a:pt x="105" y="207"/>
                  <a:pt x="104" y="207"/>
                </a:cubicBezTo>
                <a:cubicBezTo>
                  <a:pt x="103" y="206"/>
                  <a:pt x="102" y="205"/>
                  <a:pt x="100" y="205"/>
                </a:cubicBezTo>
                <a:close/>
                <a:moveTo>
                  <a:pt x="104" y="213"/>
                </a:moveTo>
                <a:cubicBezTo>
                  <a:pt x="105" y="214"/>
                  <a:pt x="106" y="214"/>
                  <a:pt x="107" y="215"/>
                </a:cubicBezTo>
                <a:cubicBezTo>
                  <a:pt x="106" y="215"/>
                  <a:pt x="106" y="216"/>
                  <a:pt x="105" y="216"/>
                </a:cubicBezTo>
                <a:cubicBezTo>
                  <a:pt x="104" y="215"/>
                  <a:pt x="103" y="215"/>
                  <a:pt x="103" y="214"/>
                </a:cubicBezTo>
                <a:cubicBezTo>
                  <a:pt x="103" y="214"/>
                  <a:pt x="104" y="214"/>
                  <a:pt x="104" y="213"/>
                </a:cubicBezTo>
                <a:close/>
                <a:moveTo>
                  <a:pt x="106" y="212"/>
                </a:moveTo>
                <a:cubicBezTo>
                  <a:pt x="106" y="212"/>
                  <a:pt x="106" y="212"/>
                  <a:pt x="106" y="212"/>
                </a:cubicBezTo>
                <a:cubicBezTo>
                  <a:pt x="107" y="212"/>
                  <a:pt x="108" y="213"/>
                  <a:pt x="108" y="213"/>
                </a:cubicBezTo>
                <a:cubicBezTo>
                  <a:pt x="108" y="213"/>
                  <a:pt x="108" y="213"/>
                  <a:pt x="108" y="213"/>
                </a:cubicBezTo>
                <a:cubicBezTo>
                  <a:pt x="107" y="213"/>
                  <a:pt x="106" y="213"/>
                  <a:pt x="106" y="212"/>
                </a:cubicBezTo>
                <a:close/>
                <a:moveTo>
                  <a:pt x="107" y="200"/>
                </a:moveTo>
                <a:cubicBezTo>
                  <a:pt x="107" y="199"/>
                  <a:pt x="108" y="199"/>
                  <a:pt x="108" y="198"/>
                </a:cubicBezTo>
                <a:cubicBezTo>
                  <a:pt x="109" y="199"/>
                  <a:pt x="110" y="200"/>
                  <a:pt x="112" y="201"/>
                </a:cubicBezTo>
                <a:cubicBezTo>
                  <a:pt x="111" y="201"/>
                  <a:pt x="111" y="201"/>
                  <a:pt x="110" y="202"/>
                </a:cubicBezTo>
                <a:cubicBezTo>
                  <a:pt x="109" y="201"/>
                  <a:pt x="108" y="200"/>
                  <a:pt x="107" y="200"/>
                </a:cubicBezTo>
                <a:close/>
                <a:moveTo>
                  <a:pt x="109" y="197"/>
                </a:moveTo>
                <a:cubicBezTo>
                  <a:pt x="111" y="196"/>
                  <a:pt x="113" y="194"/>
                  <a:pt x="114" y="193"/>
                </a:cubicBezTo>
                <a:cubicBezTo>
                  <a:pt x="117" y="191"/>
                  <a:pt x="120" y="190"/>
                  <a:pt x="123" y="188"/>
                </a:cubicBezTo>
                <a:cubicBezTo>
                  <a:pt x="121" y="191"/>
                  <a:pt x="118" y="194"/>
                  <a:pt x="115" y="197"/>
                </a:cubicBezTo>
                <a:cubicBezTo>
                  <a:pt x="115" y="197"/>
                  <a:pt x="115" y="197"/>
                  <a:pt x="115" y="197"/>
                </a:cubicBezTo>
                <a:cubicBezTo>
                  <a:pt x="114" y="198"/>
                  <a:pt x="113" y="199"/>
                  <a:pt x="113" y="200"/>
                </a:cubicBezTo>
                <a:cubicBezTo>
                  <a:pt x="111" y="199"/>
                  <a:pt x="110" y="198"/>
                  <a:pt x="109" y="197"/>
                </a:cubicBezTo>
                <a:close/>
                <a:moveTo>
                  <a:pt x="113" y="202"/>
                </a:moveTo>
                <a:cubicBezTo>
                  <a:pt x="113" y="202"/>
                  <a:pt x="113" y="202"/>
                  <a:pt x="113" y="202"/>
                </a:cubicBezTo>
                <a:cubicBezTo>
                  <a:pt x="114" y="202"/>
                  <a:pt x="115" y="203"/>
                  <a:pt x="115" y="203"/>
                </a:cubicBezTo>
                <a:cubicBezTo>
                  <a:pt x="115" y="203"/>
                  <a:pt x="114" y="204"/>
                  <a:pt x="114" y="204"/>
                </a:cubicBezTo>
                <a:cubicBezTo>
                  <a:pt x="114" y="204"/>
                  <a:pt x="114" y="204"/>
                  <a:pt x="114" y="204"/>
                </a:cubicBezTo>
                <a:cubicBezTo>
                  <a:pt x="113" y="204"/>
                  <a:pt x="113" y="203"/>
                  <a:pt x="112" y="203"/>
                </a:cubicBezTo>
                <a:cubicBezTo>
                  <a:pt x="112" y="203"/>
                  <a:pt x="113" y="203"/>
                  <a:pt x="113" y="202"/>
                </a:cubicBezTo>
                <a:close/>
                <a:moveTo>
                  <a:pt x="120" y="203"/>
                </a:moveTo>
                <a:cubicBezTo>
                  <a:pt x="122" y="202"/>
                  <a:pt x="124" y="201"/>
                  <a:pt x="126" y="200"/>
                </a:cubicBezTo>
                <a:cubicBezTo>
                  <a:pt x="124" y="201"/>
                  <a:pt x="122" y="203"/>
                  <a:pt x="120" y="205"/>
                </a:cubicBezTo>
                <a:cubicBezTo>
                  <a:pt x="120" y="205"/>
                  <a:pt x="120" y="204"/>
                  <a:pt x="119" y="204"/>
                </a:cubicBezTo>
                <a:cubicBezTo>
                  <a:pt x="120" y="204"/>
                  <a:pt x="120" y="203"/>
                  <a:pt x="120" y="203"/>
                </a:cubicBezTo>
                <a:close/>
                <a:moveTo>
                  <a:pt x="125" y="204"/>
                </a:moveTo>
                <a:cubicBezTo>
                  <a:pt x="127" y="202"/>
                  <a:pt x="128" y="201"/>
                  <a:pt x="129" y="200"/>
                </a:cubicBezTo>
                <a:cubicBezTo>
                  <a:pt x="128" y="201"/>
                  <a:pt x="127" y="203"/>
                  <a:pt x="126" y="204"/>
                </a:cubicBezTo>
                <a:cubicBezTo>
                  <a:pt x="125" y="205"/>
                  <a:pt x="124" y="206"/>
                  <a:pt x="123" y="206"/>
                </a:cubicBezTo>
                <a:cubicBezTo>
                  <a:pt x="123" y="206"/>
                  <a:pt x="122" y="206"/>
                  <a:pt x="122" y="206"/>
                </a:cubicBezTo>
                <a:cubicBezTo>
                  <a:pt x="123" y="205"/>
                  <a:pt x="124" y="205"/>
                  <a:pt x="125" y="204"/>
                </a:cubicBezTo>
                <a:close/>
                <a:moveTo>
                  <a:pt x="127" y="206"/>
                </a:moveTo>
                <a:cubicBezTo>
                  <a:pt x="129" y="205"/>
                  <a:pt x="131" y="204"/>
                  <a:pt x="132" y="203"/>
                </a:cubicBezTo>
                <a:cubicBezTo>
                  <a:pt x="131" y="204"/>
                  <a:pt x="130" y="205"/>
                  <a:pt x="129" y="206"/>
                </a:cubicBezTo>
                <a:cubicBezTo>
                  <a:pt x="128" y="207"/>
                  <a:pt x="127" y="208"/>
                  <a:pt x="125" y="209"/>
                </a:cubicBezTo>
                <a:cubicBezTo>
                  <a:pt x="125" y="209"/>
                  <a:pt x="125" y="208"/>
                  <a:pt x="125" y="208"/>
                </a:cubicBezTo>
                <a:cubicBezTo>
                  <a:pt x="126" y="208"/>
                  <a:pt x="126" y="207"/>
                  <a:pt x="127" y="206"/>
                </a:cubicBezTo>
                <a:close/>
                <a:moveTo>
                  <a:pt x="147" y="192"/>
                </a:moveTo>
                <a:cubicBezTo>
                  <a:pt x="151" y="189"/>
                  <a:pt x="154" y="185"/>
                  <a:pt x="158" y="182"/>
                </a:cubicBezTo>
                <a:cubicBezTo>
                  <a:pt x="159" y="182"/>
                  <a:pt x="160" y="181"/>
                  <a:pt x="161" y="181"/>
                </a:cubicBezTo>
                <a:cubicBezTo>
                  <a:pt x="160" y="182"/>
                  <a:pt x="159" y="183"/>
                  <a:pt x="158" y="184"/>
                </a:cubicBezTo>
                <a:cubicBezTo>
                  <a:pt x="156" y="186"/>
                  <a:pt x="154" y="187"/>
                  <a:pt x="152" y="189"/>
                </a:cubicBezTo>
                <a:cubicBezTo>
                  <a:pt x="150" y="190"/>
                  <a:pt x="149" y="191"/>
                  <a:pt x="147" y="192"/>
                </a:cubicBezTo>
                <a:close/>
                <a:moveTo>
                  <a:pt x="153" y="199"/>
                </a:moveTo>
                <a:cubicBezTo>
                  <a:pt x="155" y="198"/>
                  <a:pt x="156" y="197"/>
                  <a:pt x="157" y="197"/>
                </a:cubicBezTo>
                <a:cubicBezTo>
                  <a:pt x="155" y="198"/>
                  <a:pt x="153" y="199"/>
                  <a:pt x="151" y="201"/>
                </a:cubicBezTo>
                <a:cubicBezTo>
                  <a:pt x="152" y="200"/>
                  <a:pt x="153" y="199"/>
                  <a:pt x="153" y="199"/>
                </a:cubicBezTo>
                <a:close/>
                <a:moveTo>
                  <a:pt x="155" y="195"/>
                </a:moveTo>
                <a:cubicBezTo>
                  <a:pt x="154" y="195"/>
                  <a:pt x="153" y="196"/>
                  <a:pt x="153" y="196"/>
                </a:cubicBezTo>
                <a:cubicBezTo>
                  <a:pt x="157" y="192"/>
                  <a:pt x="161" y="187"/>
                  <a:pt x="166" y="183"/>
                </a:cubicBezTo>
                <a:cubicBezTo>
                  <a:pt x="165" y="183"/>
                  <a:pt x="165" y="184"/>
                  <a:pt x="164" y="185"/>
                </a:cubicBezTo>
                <a:cubicBezTo>
                  <a:pt x="161" y="188"/>
                  <a:pt x="158" y="191"/>
                  <a:pt x="155" y="195"/>
                </a:cubicBezTo>
                <a:close/>
                <a:moveTo>
                  <a:pt x="178" y="173"/>
                </a:moveTo>
                <a:cubicBezTo>
                  <a:pt x="178" y="173"/>
                  <a:pt x="178" y="173"/>
                  <a:pt x="178" y="173"/>
                </a:cubicBezTo>
                <a:cubicBezTo>
                  <a:pt x="176" y="176"/>
                  <a:pt x="174" y="180"/>
                  <a:pt x="172" y="184"/>
                </a:cubicBezTo>
                <a:cubicBezTo>
                  <a:pt x="169" y="186"/>
                  <a:pt x="165" y="188"/>
                  <a:pt x="162" y="190"/>
                </a:cubicBezTo>
                <a:cubicBezTo>
                  <a:pt x="167" y="184"/>
                  <a:pt x="173" y="179"/>
                  <a:pt x="178" y="173"/>
                </a:cubicBezTo>
                <a:close/>
                <a:moveTo>
                  <a:pt x="183" y="168"/>
                </a:moveTo>
                <a:cubicBezTo>
                  <a:pt x="185" y="166"/>
                  <a:pt x="187" y="164"/>
                  <a:pt x="189" y="163"/>
                </a:cubicBezTo>
                <a:cubicBezTo>
                  <a:pt x="189" y="163"/>
                  <a:pt x="189" y="162"/>
                  <a:pt x="189" y="162"/>
                </a:cubicBezTo>
                <a:cubicBezTo>
                  <a:pt x="185" y="168"/>
                  <a:pt x="180" y="174"/>
                  <a:pt x="176" y="180"/>
                </a:cubicBezTo>
                <a:cubicBezTo>
                  <a:pt x="178" y="176"/>
                  <a:pt x="181" y="172"/>
                  <a:pt x="183" y="168"/>
                </a:cubicBezTo>
                <a:close/>
                <a:moveTo>
                  <a:pt x="178" y="198"/>
                </a:moveTo>
                <a:cubicBezTo>
                  <a:pt x="178" y="197"/>
                  <a:pt x="179" y="197"/>
                  <a:pt x="180" y="196"/>
                </a:cubicBezTo>
                <a:cubicBezTo>
                  <a:pt x="178" y="198"/>
                  <a:pt x="176" y="199"/>
                  <a:pt x="175" y="201"/>
                </a:cubicBezTo>
                <a:cubicBezTo>
                  <a:pt x="174" y="201"/>
                  <a:pt x="174" y="201"/>
                  <a:pt x="174" y="201"/>
                </a:cubicBezTo>
                <a:cubicBezTo>
                  <a:pt x="175" y="200"/>
                  <a:pt x="176" y="199"/>
                  <a:pt x="178" y="198"/>
                </a:cubicBezTo>
                <a:close/>
                <a:moveTo>
                  <a:pt x="172" y="191"/>
                </a:moveTo>
                <a:cubicBezTo>
                  <a:pt x="175" y="189"/>
                  <a:pt x="177" y="187"/>
                  <a:pt x="180" y="184"/>
                </a:cubicBezTo>
                <a:cubicBezTo>
                  <a:pt x="179" y="185"/>
                  <a:pt x="179" y="185"/>
                  <a:pt x="179" y="186"/>
                </a:cubicBezTo>
                <a:cubicBezTo>
                  <a:pt x="177" y="188"/>
                  <a:pt x="174" y="189"/>
                  <a:pt x="172" y="191"/>
                </a:cubicBezTo>
                <a:close/>
                <a:moveTo>
                  <a:pt x="179" y="179"/>
                </a:moveTo>
                <a:cubicBezTo>
                  <a:pt x="184" y="172"/>
                  <a:pt x="189" y="166"/>
                  <a:pt x="194" y="159"/>
                </a:cubicBezTo>
                <a:cubicBezTo>
                  <a:pt x="194" y="159"/>
                  <a:pt x="195" y="159"/>
                  <a:pt x="195" y="158"/>
                </a:cubicBezTo>
                <a:cubicBezTo>
                  <a:pt x="192" y="163"/>
                  <a:pt x="189" y="169"/>
                  <a:pt x="185" y="174"/>
                </a:cubicBezTo>
                <a:cubicBezTo>
                  <a:pt x="185" y="174"/>
                  <a:pt x="185" y="174"/>
                  <a:pt x="185" y="174"/>
                </a:cubicBezTo>
                <a:cubicBezTo>
                  <a:pt x="183" y="175"/>
                  <a:pt x="181" y="177"/>
                  <a:pt x="179" y="179"/>
                </a:cubicBezTo>
                <a:close/>
                <a:moveTo>
                  <a:pt x="196" y="176"/>
                </a:moveTo>
                <a:cubicBezTo>
                  <a:pt x="196" y="177"/>
                  <a:pt x="195" y="179"/>
                  <a:pt x="195" y="180"/>
                </a:cubicBezTo>
                <a:cubicBezTo>
                  <a:pt x="195" y="180"/>
                  <a:pt x="194" y="180"/>
                  <a:pt x="194" y="180"/>
                </a:cubicBezTo>
                <a:cubicBezTo>
                  <a:pt x="193" y="181"/>
                  <a:pt x="191" y="183"/>
                  <a:pt x="189" y="184"/>
                </a:cubicBezTo>
                <a:cubicBezTo>
                  <a:pt x="191" y="181"/>
                  <a:pt x="194" y="179"/>
                  <a:pt x="196" y="176"/>
                </a:cubicBezTo>
                <a:close/>
                <a:moveTo>
                  <a:pt x="198" y="182"/>
                </a:moveTo>
                <a:cubicBezTo>
                  <a:pt x="199" y="182"/>
                  <a:pt x="199" y="182"/>
                  <a:pt x="199" y="182"/>
                </a:cubicBezTo>
                <a:cubicBezTo>
                  <a:pt x="198" y="183"/>
                  <a:pt x="197" y="184"/>
                  <a:pt x="195" y="185"/>
                </a:cubicBezTo>
                <a:cubicBezTo>
                  <a:pt x="196" y="184"/>
                  <a:pt x="197" y="183"/>
                  <a:pt x="198" y="182"/>
                </a:cubicBezTo>
                <a:close/>
                <a:moveTo>
                  <a:pt x="199" y="176"/>
                </a:moveTo>
                <a:cubicBezTo>
                  <a:pt x="200" y="175"/>
                  <a:pt x="200" y="173"/>
                  <a:pt x="201" y="172"/>
                </a:cubicBezTo>
                <a:cubicBezTo>
                  <a:pt x="201" y="172"/>
                  <a:pt x="201" y="172"/>
                  <a:pt x="201" y="172"/>
                </a:cubicBezTo>
                <a:cubicBezTo>
                  <a:pt x="201" y="173"/>
                  <a:pt x="200" y="174"/>
                  <a:pt x="200" y="175"/>
                </a:cubicBezTo>
                <a:cubicBezTo>
                  <a:pt x="200" y="176"/>
                  <a:pt x="199" y="176"/>
                  <a:pt x="199" y="176"/>
                </a:cubicBezTo>
                <a:close/>
                <a:moveTo>
                  <a:pt x="200" y="164"/>
                </a:moveTo>
                <a:cubicBezTo>
                  <a:pt x="200" y="164"/>
                  <a:pt x="199" y="165"/>
                  <a:pt x="199" y="165"/>
                </a:cubicBezTo>
                <a:cubicBezTo>
                  <a:pt x="200" y="163"/>
                  <a:pt x="202" y="161"/>
                  <a:pt x="203" y="158"/>
                </a:cubicBezTo>
                <a:cubicBezTo>
                  <a:pt x="202" y="160"/>
                  <a:pt x="202" y="161"/>
                  <a:pt x="201" y="162"/>
                </a:cubicBezTo>
                <a:cubicBezTo>
                  <a:pt x="201" y="163"/>
                  <a:pt x="201" y="163"/>
                  <a:pt x="200" y="164"/>
                </a:cubicBezTo>
                <a:close/>
                <a:moveTo>
                  <a:pt x="203" y="141"/>
                </a:moveTo>
                <a:cubicBezTo>
                  <a:pt x="206" y="138"/>
                  <a:pt x="209" y="134"/>
                  <a:pt x="212" y="131"/>
                </a:cubicBezTo>
                <a:cubicBezTo>
                  <a:pt x="210" y="134"/>
                  <a:pt x="208" y="137"/>
                  <a:pt x="206" y="139"/>
                </a:cubicBezTo>
                <a:cubicBezTo>
                  <a:pt x="205" y="140"/>
                  <a:pt x="205" y="141"/>
                  <a:pt x="204" y="142"/>
                </a:cubicBezTo>
                <a:cubicBezTo>
                  <a:pt x="204" y="141"/>
                  <a:pt x="203" y="141"/>
                  <a:pt x="203" y="141"/>
                </a:cubicBezTo>
                <a:close/>
                <a:moveTo>
                  <a:pt x="206" y="167"/>
                </a:moveTo>
                <a:cubicBezTo>
                  <a:pt x="208" y="165"/>
                  <a:pt x="209" y="164"/>
                  <a:pt x="210" y="163"/>
                </a:cubicBezTo>
                <a:cubicBezTo>
                  <a:pt x="208" y="165"/>
                  <a:pt x="207" y="168"/>
                  <a:pt x="205" y="170"/>
                </a:cubicBezTo>
                <a:cubicBezTo>
                  <a:pt x="206" y="169"/>
                  <a:pt x="206" y="168"/>
                  <a:pt x="206" y="167"/>
                </a:cubicBezTo>
                <a:close/>
                <a:moveTo>
                  <a:pt x="208" y="157"/>
                </a:moveTo>
                <a:cubicBezTo>
                  <a:pt x="208" y="157"/>
                  <a:pt x="208" y="158"/>
                  <a:pt x="208" y="158"/>
                </a:cubicBezTo>
                <a:cubicBezTo>
                  <a:pt x="209" y="154"/>
                  <a:pt x="210" y="151"/>
                  <a:pt x="212" y="147"/>
                </a:cubicBezTo>
                <a:cubicBezTo>
                  <a:pt x="210" y="151"/>
                  <a:pt x="209" y="154"/>
                  <a:pt x="208" y="157"/>
                </a:cubicBezTo>
                <a:close/>
                <a:moveTo>
                  <a:pt x="214" y="164"/>
                </a:moveTo>
                <a:cubicBezTo>
                  <a:pt x="216" y="162"/>
                  <a:pt x="219" y="160"/>
                  <a:pt x="221" y="158"/>
                </a:cubicBezTo>
                <a:cubicBezTo>
                  <a:pt x="220" y="161"/>
                  <a:pt x="218" y="164"/>
                  <a:pt x="216" y="166"/>
                </a:cubicBezTo>
                <a:cubicBezTo>
                  <a:pt x="215" y="169"/>
                  <a:pt x="213" y="171"/>
                  <a:pt x="211" y="173"/>
                </a:cubicBezTo>
                <a:cubicBezTo>
                  <a:pt x="211" y="173"/>
                  <a:pt x="211" y="173"/>
                  <a:pt x="211" y="173"/>
                </a:cubicBezTo>
                <a:cubicBezTo>
                  <a:pt x="212" y="170"/>
                  <a:pt x="213" y="167"/>
                  <a:pt x="214" y="164"/>
                </a:cubicBezTo>
                <a:close/>
                <a:moveTo>
                  <a:pt x="210" y="165"/>
                </a:moveTo>
                <a:cubicBezTo>
                  <a:pt x="211" y="164"/>
                  <a:pt x="212" y="163"/>
                  <a:pt x="212" y="162"/>
                </a:cubicBezTo>
                <a:cubicBezTo>
                  <a:pt x="212" y="163"/>
                  <a:pt x="212" y="163"/>
                  <a:pt x="212" y="164"/>
                </a:cubicBezTo>
                <a:cubicBezTo>
                  <a:pt x="211" y="165"/>
                  <a:pt x="211" y="165"/>
                  <a:pt x="210" y="165"/>
                </a:cubicBezTo>
                <a:close/>
                <a:moveTo>
                  <a:pt x="217" y="159"/>
                </a:moveTo>
                <a:cubicBezTo>
                  <a:pt x="217" y="158"/>
                  <a:pt x="217" y="158"/>
                  <a:pt x="217" y="158"/>
                </a:cubicBezTo>
                <a:cubicBezTo>
                  <a:pt x="217" y="158"/>
                  <a:pt x="217" y="157"/>
                  <a:pt x="217" y="157"/>
                </a:cubicBezTo>
                <a:cubicBezTo>
                  <a:pt x="218" y="156"/>
                  <a:pt x="220" y="156"/>
                  <a:pt x="221" y="156"/>
                </a:cubicBezTo>
                <a:cubicBezTo>
                  <a:pt x="220" y="157"/>
                  <a:pt x="218" y="158"/>
                  <a:pt x="217" y="159"/>
                </a:cubicBezTo>
                <a:close/>
                <a:moveTo>
                  <a:pt x="217" y="138"/>
                </a:moveTo>
                <a:cubicBezTo>
                  <a:pt x="216" y="143"/>
                  <a:pt x="216" y="147"/>
                  <a:pt x="215" y="151"/>
                </a:cubicBezTo>
                <a:cubicBezTo>
                  <a:pt x="214" y="152"/>
                  <a:pt x="212" y="154"/>
                  <a:pt x="211" y="155"/>
                </a:cubicBezTo>
                <a:cubicBezTo>
                  <a:pt x="213" y="149"/>
                  <a:pt x="215" y="144"/>
                  <a:pt x="217" y="138"/>
                </a:cubicBezTo>
                <a:cubicBezTo>
                  <a:pt x="217" y="138"/>
                  <a:pt x="217" y="138"/>
                  <a:pt x="217" y="138"/>
                </a:cubicBezTo>
                <a:close/>
                <a:moveTo>
                  <a:pt x="215" y="138"/>
                </a:moveTo>
                <a:cubicBezTo>
                  <a:pt x="216" y="136"/>
                  <a:pt x="217" y="134"/>
                  <a:pt x="217" y="132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7" y="132"/>
                  <a:pt x="217" y="133"/>
                  <a:pt x="217" y="133"/>
                </a:cubicBezTo>
                <a:cubicBezTo>
                  <a:pt x="217" y="135"/>
                  <a:pt x="216" y="137"/>
                  <a:pt x="215" y="138"/>
                </a:cubicBezTo>
                <a:close/>
                <a:moveTo>
                  <a:pt x="216" y="117"/>
                </a:moveTo>
                <a:cubicBezTo>
                  <a:pt x="218" y="115"/>
                  <a:pt x="219" y="113"/>
                  <a:pt x="221" y="111"/>
                </a:cubicBezTo>
                <a:cubicBezTo>
                  <a:pt x="221" y="112"/>
                  <a:pt x="221" y="112"/>
                  <a:pt x="221" y="113"/>
                </a:cubicBezTo>
                <a:cubicBezTo>
                  <a:pt x="219" y="114"/>
                  <a:pt x="218" y="116"/>
                  <a:pt x="216" y="117"/>
                </a:cubicBezTo>
                <a:close/>
                <a:moveTo>
                  <a:pt x="221" y="99"/>
                </a:moveTo>
                <a:cubicBezTo>
                  <a:pt x="220" y="98"/>
                  <a:pt x="220" y="97"/>
                  <a:pt x="220" y="96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21" y="97"/>
                  <a:pt x="221" y="98"/>
                  <a:pt x="221" y="99"/>
                </a:cubicBezTo>
                <a:cubicBezTo>
                  <a:pt x="221" y="99"/>
                  <a:pt x="221" y="99"/>
                  <a:pt x="221" y="99"/>
                </a:cubicBezTo>
                <a:close/>
                <a:moveTo>
                  <a:pt x="220" y="108"/>
                </a:moveTo>
                <a:cubicBezTo>
                  <a:pt x="220" y="108"/>
                  <a:pt x="220" y="108"/>
                  <a:pt x="220" y="109"/>
                </a:cubicBezTo>
                <a:cubicBezTo>
                  <a:pt x="220" y="109"/>
                  <a:pt x="220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7" y="110"/>
                  <a:pt x="216" y="111"/>
                  <a:pt x="215" y="111"/>
                </a:cubicBezTo>
                <a:cubicBezTo>
                  <a:pt x="215" y="111"/>
                  <a:pt x="215" y="111"/>
                  <a:pt x="215" y="111"/>
                </a:cubicBezTo>
                <a:cubicBezTo>
                  <a:pt x="215" y="111"/>
                  <a:pt x="215" y="111"/>
                  <a:pt x="215" y="110"/>
                </a:cubicBezTo>
                <a:cubicBezTo>
                  <a:pt x="217" y="110"/>
                  <a:pt x="219" y="109"/>
                  <a:pt x="220" y="108"/>
                </a:cubicBezTo>
                <a:close/>
                <a:moveTo>
                  <a:pt x="219" y="93"/>
                </a:moveTo>
                <a:cubicBezTo>
                  <a:pt x="219" y="92"/>
                  <a:pt x="218" y="90"/>
                  <a:pt x="218" y="89"/>
                </a:cubicBezTo>
                <a:cubicBezTo>
                  <a:pt x="218" y="89"/>
                  <a:pt x="219" y="89"/>
                  <a:pt x="219" y="89"/>
                </a:cubicBezTo>
                <a:cubicBezTo>
                  <a:pt x="219" y="90"/>
                  <a:pt x="219" y="92"/>
                  <a:pt x="220" y="93"/>
                </a:cubicBezTo>
                <a:cubicBezTo>
                  <a:pt x="220" y="93"/>
                  <a:pt x="219" y="93"/>
                  <a:pt x="219" y="93"/>
                </a:cubicBezTo>
                <a:close/>
                <a:moveTo>
                  <a:pt x="217" y="87"/>
                </a:moveTo>
                <a:cubicBezTo>
                  <a:pt x="217" y="86"/>
                  <a:pt x="217" y="85"/>
                  <a:pt x="217" y="84"/>
                </a:cubicBezTo>
                <a:cubicBezTo>
                  <a:pt x="217" y="84"/>
                  <a:pt x="217" y="84"/>
                  <a:pt x="217" y="84"/>
                </a:cubicBezTo>
                <a:cubicBezTo>
                  <a:pt x="218" y="85"/>
                  <a:pt x="218" y="86"/>
                  <a:pt x="218" y="87"/>
                </a:cubicBezTo>
                <a:cubicBezTo>
                  <a:pt x="218" y="87"/>
                  <a:pt x="218" y="87"/>
                  <a:pt x="217" y="87"/>
                </a:cubicBezTo>
                <a:close/>
                <a:moveTo>
                  <a:pt x="216" y="82"/>
                </a:moveTo>
                <a:cubicBezTo>
                  <a:pt x="215" y="79"/>
                  <a:pt x="215" y="77"/>
                  <a:pt x="214" y="74"/>
                </a:cubicBezTo>
                <a:cubicBezTo>
                  <a:pt x="215" y="75"/>
                  <a:pt x="215" y="76"/>
                  <a:pt x="216" y="77"/>
                </a:cubicBezTo>
                <a:cubicBezTo>
                  <a:pt x="216" y="78"/>
                  <a:pt x="216" y="80"/>
                  <a:pt x="217" y="82"/>
                </a:cubicBezTo>
                <a:cubicBezTo>
                  <a:pt x="217" y="82"/>
                  <a:pt x="216" y="82"/>
                  <a:pt x="216" y="82"/>
                </a:cubicBezTo>
                <a:close/>
                <a:moveTo>
                  <a:pt x="215" y="88"/>
                </a:moveTo>
                <a:cubicBezTo>
                  <a:pt x="211" y="90"/>
                  <a:pt x="208" y="92"/>
                  <a:pt x="205" y="93"/>
                </a:cubicBezTo>
                <a:cubicBezTo>
                  <a:pt x="204" y="93"/>
                  <a:pt x="204" y="93"/>
                  <a:pt x="204" y="93"/>
                </a:cubicBezTo>
                <a:cubicBezTo>
                  <a:pt x="206" y="91"/>
                  <a:pt x="208" y="90"/>
                  <a:pt x="210" y="88"/>
                </a:cubicBezTo>
                <a:cubicBezTo>
                  <a:pt x="211" y="87"/>
                  <a:pt x="213" y="87"/>
                  <a:pt x="214" y="86"/>
                </a:cubicBezTo>
                <a:cubicBezTo>
                  <a:pt x="214" y="87"/>
                  <a:pt x="214" y="88"/>
                  <a:pt x="215" y="88"/>
                </a:cubicBezTo>
                <a:close/>
                <a:moveTo>
                  <a:pt x="206" y="85"/>
                </a:moveTo>
                <a:cubicBezTo>
                  <a:pt x="208" y="84"/>
                  <a:pt x="208" y="84"/>
                  <a:pt x="208" y="84"/>
                </a:cubicBezTo>
                <a:cubicBezTo>
                  <a:pt x="209" y="83"/>
                  <a:pt x="208" y="82"/>
                  <a:pt x="207" y="82"/>
                </a:cubicBezTo>
                <a:cubicBezTo>
                  <a:pt x="209" y="81"/>
                  <a:pt x="210" y="80"/>
                  <a:pt x="212" y="79"/>
                </a:cubicBezTo>
                <a:cubicBezTo>
                  <a:pt x="212" y="81"/>
                  <a:pt x="213" y="82"/>
                  <a:pt x="213" y="83"/>
                </a:cubicBezTo>
                <a:cubicBezTo>
                  <a:pt x="211" y="84"/>
                  <a:pt x="208" y="84"/>
                  <a:pt x="206" y="85"/>
                </a:cubicBezTo>
                <a:close/>
                <a:moveTo>
                  <a:pt x="206" y="58"/>
                </a:moveTo>
                <a:cubicBezTo>
                  <a:pt x="206" y="58"/>
                  <a:pt x="206" y="58"/>
                  <a:pt x="206" y="57"/>
                </a:cubicBezTo>
                <a:cubicBezTo>
                  <a:pt x="207" y="58"/>
                  <a:pt x="208" y="59"/>
                  <a:pt x="209" y="60"/>
                </a:cubicBezTo>
                <a:cubicBezTo>
                  <a:pt x="209" y="61"/>
                  <a:pt x="210" y="61"/>
                  <a:pt x="210" y="61"/>
                </a:cubicBezTo>
                <a:cubicBezTo>
                  <a:pt x="211" y="62"/>
                  <a:pt x="211" y="63"/>
                  <a:pt x="212" y="63"/>
                </a:cubicBezTo>
                <a:cubicBezTo>
                  <a:pt x="210" y="61"/>
                  <a:pt x="208" y="60"/>
                  <a:pt x="206" y="58"/>
                </a:cubicBezTo>
                <a:close/>
                <a:moveTo>
                  <a:pt x="206" y="60"/>
                </a:moveTo>
                <a:cubicBezTo>
                  <a:pt x="206" y="60"/>
                  <a:pt x="205" y="60"/>
                  <a:pt x="205" y="60"/>
                </a:cubicBezTo>
                <a:cubicBezTo>
                  <a:pt x="204" y="59"/>
                  <a:pt x="204" y="58"/>
                  <a:pt x="203" y="57"/>
                </a:cubicBezTo>
                <a:cubicBezTo>
                  <a:pt x="204" y="58"/>
                  <a:pt x="204" y="58"/>
                  <a:pt x="205" y="59"/>
                </a:cubicBezTo>
                <a:cubicBezTo>
                  <a:pt x="205" y="60"/>
                  <a:pt x="206" y="60"/>
                  <a:pt x="206" y="60"/>
                </a:cubicBezTo>
                <a:close/>
                <a:moveTo>
                  <a:pt x="211" y="67"/>
                </a:moveTo>
                <a:cubicBezTo>
                  <a:pt x="210" y="67"/>
                  <a:pt x="210" y="67"/>
                  <a:pt x="211" y="67"/>
                </a:cubicBezTo>
                <a:cubicBezTo>
                  <a:pt x="211" y="68"/>
                  <a:pt x="211" y="69"/>
                  <a:pt x="211" y="70"/>
                </a:cubicBezTo>
                <a:cubicBezTo>
                  <a:pt x="209" y="71"/>
                  <a:pt x="207" y="72"/>
                  <a:pt x="205" y="73"/>
                </a:cubicBezTo>
                <a:cubicBezTo>
                  <a:pt x="206" y="71"/>
                  <a:pt x="207" y="70"/>
                  <a:pt x="208" y="68"/>
                </a:cubicBezTo>
                <a:cubicBezTo>
                  <a:pt x="209" y="67"/>
                  <a:pt x="208" y="66"/>
                  <a:pt x="207" y="67"/>
                </a:cubicBezTo>
                <a:cubicBezTo>
                  <a:pt x="207" y="67"/>
                  <a:pt x="207" y="67"/>
                  <a:pt x="206" y="68"/>
                </a:cubicBezTo>
                <a:cubicBezTo>
                  <a:pt x="206" y="67"/>
                  <a:pt x="206" y="67"/>
                  <a:pt x="205" y="67"/>
                </a:cubicBezTo>
                <a:cubicBezTo>
                  <a:pt x="201" y="68"/>
                  <a:pt x="196" y="69"/>
                  <a:pt x="191" y="71"/>
                </a:cubicBezTo>
                <a:cubicBezTo>
                  <a:pt x="196" y="69"/>
                  <a:pt x="200" y="66"/>
                  <a:pt x="204" y="64"/>
                </a:cubicBezTo>
                <a:cubicBezTo>
                  <a:pt x="205" y="63"/>
                  <a:pt x="204" y="62"/>
                  <a:pt x="203" y="62"/>
                </a:cubicBezTo>
                <a:cubicBezTo>
                  <a:pt x="202" y="62"/>
                  <a:pt x="202" y="63"/>
                  <a:pt x="202" y="63"/>
                </a:cubicBezTo>
                <a:cubicBezTo>
                  <a:pt x="202" y="63"/>
                  <a:pt x="202" y="62"/>
                  <a:pt x="202" y="62"/>
                </a:cubicBezTo>
                <a:cubicBezTo>
                  <a:pt x="203" y="62"/>
                  <a:pt x="203" y="60"/>
                  <a:pt x="202" y="61"/>
                </a:cubicBezTo>
                <a:cubicBezTo>
                  <a:pt x="201" y="61"/>
                  <a:pt x="201" y="61"/>
                  <a:pt x="201" y="61"/>
                </a:cubicBezTo>
                <a:cubicBezTo>
                  <a:pt x="202" y="61"/>
                  <a:pt x="202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5" y="63"/>
                  <a:pt x="208" y="65"/>
                  <a:pt x="211" y="67"/>
                </a:cubicBezTo>
                <a:close/>
                <a:moveTo>
                  <a:pt x="187" y="63"/>
                </a:moveTo>
                <a:cubicBezTo>
                  <a:pt x="191" y="61"/>
                  <a:pt x="195" y="59"/>
                  <a:pt x="198" y="56"/>
                </a:cubicBezTo>
                <a:cubicBezTo>
                  <a:pt x="199" y="57"/>
                  <a:pt x="200" y="58"/>
                  <a:pt x="201" y="59"/>
                </a:cubicBezTo>
                <a:cubicBezTo>
                  <a:pt x="196" y="60"/>
                  <a:pt x="192" y="61"/>
                  <a:pt x="187" y="63"/>
                </a:cubicBezTo>
                <a:close/>
                <a:moveTo>
                  <a:pt x="191" y="56"/>
                </a:moveTo>
                <a:cubicBezTo>
                  <a:pt x="192" y="55"/>
                  <a:pt x="193" y="55"/>
                  <a:pt x="194" y="54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5" y="54"/>
                  <a:pt x="196" y="54"/>
                  <a:pt x="196" y="55"/>
                </a:cubicBezTo>
                <a:cubicBezTo>
                  <a:pt x="194" y="55"/>
                  <a:pt x="193" y="55"/>
                  <a:pt x="191" y="56"/>
                </a:cubicBezTo>
                <a:close/>
                <a:moveTo>
                  <a:pt x="189" y="54"/>
                </a:moveTo>
                <a:cubicBezTo>
                  <a:pt x="189" y="54"/>
                  <a:pt x="189" y="54"/>
                  <a:pt x="190" y="53"/>
                </a:cubicBezTo>
                <a:cubicBezTo>
                  <a:pt x="190" y="53"/>
                  <a:pt x="189" y="52"/>
                  <a:pt x="188" y="52"/>
                </a:cubicBezTo>
                <a:cubicBezTo>
                  <a:pt x="187" y="53"/>
                  <a:pt x="186" y="54"/>
                  <a:pt x="186" y="55"/>
                </a:cubicBezTo>
                <a:cubicBezTo>
                  <a:pt x="185" y="54"/>
                  <a:pt x="185" y="54"/>
                  <a:pt x="184" y="53"/>
                </a:cubicBezTo>
                <a:cubicBezTo>
                  <a:pt x="186" y="52"/>
                  <a:pt x="188" y="51"/>
                  <a:pt x="189" y="50"/>
                </a:cubicBezTo>
                <a:cubicBezTo>
                  <a:pt x="191" y="51"/>
                  <a:pt x="192" y="52"/>
                  <a:pt x="193" y="53"/>
                </a:cubicBezTo>
                <a:cubicBezTo>
                  <a:pt x="192" y="53"/>
                  <a:pt x="190" y="54"/>
                  <a:pt x="189" y="54"/>
                </a:cubicBezTo>
                <a:close/>
                <a:moveTo>
                  <a:pt x="184" y="56"/>
                </a:moveTo>
                <a:cubicBezTo>
                  <a:pt x="182" y="57"/>
                  <a:pt x="179" y="58"/>
                  <a:pt x="176" y="59"/>
                </a:cubicBezTo>
                <a:cubicBezTo>
                  <a:pt x="177" y="58"/>
                  <a:pt x="178" y="57"/>
                  <a:pt x="179" y="55"/>
                </a:cubicBezTo>
                <a:cubicBezTo>
                  <a:pt x="180" y="55"/>
                  <a:pt x="181" y="54"/>
                  <a:pt x="183" y="54"/>
                </a:cubicBezTo>
                <a:cubicBezTo>
                  <a:pt x="183" y="54"/>
                  <a:pt x="184" y="55"/>
                  <a:pt x="184" y="56"/>
                </a:cubicBezTo>
                <a:close/>
                <a:moveTo>
                  <a:pt x="180" y="50"/>
                </a:moveTo>
                <a:cubicBezTo>
                  <a:pt x="177" y="51"/>
                  <a:pt x="173" y="53"/>
                  <a:pt x="170" y="54"/>
                </a:cubicBezTo>
                <a:cubicBezTo>
                  <a:pt x="171" y="53"/>
                  <a:pt x="173" y="51"/>
                  <a:pt x="174" y="50"/>
                </a:cubicBezTo>
                <a:cubicBezTo>
                  <a:pt x="176" y="49"/>
                  <a:pt x="178" y="48"/>
                  <a:pt x="179" y="48"/>
                </a:cubicBezTo>
                <a:cubicBezTo>
                  <a:pt x="180" y="48"/>
                  <a:pt x="180" y="49"/>
                  <a:pt x="180" y="50"/>
                </a:cubicBezTo>
                <a:cubicBezTo>
                  <a:pt x="180" y="50"/>
                  <a:pt x="180" y="50"/>
                  <a:pt x="180" y="50"/>
                </a:cubicBezTo>
                <a:close/>
                <a:moveTo>
                  <a:pt x="166" y="49"/>
                </a:moveTo>
                <a:cubicBezTo>
                  <a:pt x="167" y="48"/>
                  <a:pt x="168" y="47"/>
                  <a:pt x="169" y="46"/>
                </a:cubicBezTo>
                <a:cubicBezTo>
                  <a:pt x="172" y="45"/>
                  <a:pt x="175" y="44"/>
                  <a:pt x="178" y="44"/>
                </a:cubicBezTo>
                <a:cubicBezTo>
                  <a:pt x="174" y="45"/>
                  <a:pt x="170" y="47"/>
                  <a:pt x="166" y="49"/>
                </a:cubicBezTo>
                <a:close/>
                <a:moveTo>
                  <a:pt x="166" y="53"/>
                </a:moveTo>
                <a:cubicBezTo>
                  <a:pt x="163" y="55"/>
                  <a:pt x="159" y="58"/>
                  <a:pt x="156" y="60"/>
                </a:cubicBezTo>
                <a:cubicBezTo>
                  <a:pt x="155" y="61"/>
                  <a:pt x="154" y="61"/>
                  <a:pt x="153" y="62"/>
                </a:cubicBezTo>
                <a:cubicBezTo>
                  <a:pt x="154" y="60"/>
                  <a:pt x="155" y="59"/>
                  <a:pt x="156" y="58"/>
                </a:cubicBezTo>
                <a:cubicBezTo>
                  <a:pt x="159" y="56"/>
                  <a:pt x="162" y="55"/>
                  <a:pt x="166" y="53"/>
                </a:cubicBezTo>
                <a:cubicBezTo>
                  <a:pt x="166" y="53"/>
                  <a:pt x="166" y="53"/>
                  <a:pt x="166" y="53"/>
                </a:cubicBezTo>
                <a:close/>
                <a:moveTo>
                  <a:pt x="154" y="49"/>
                </a:moveTo>
                <a:cubicBezTo>
                  <a:pt x="154" y="48"/>
                  <a:pt x="155" y="48"/>
                  <a:pt x="155" y="48"/>
                </a:cubicBezTo>
                <a:cubicBezTo>
                  <a:pt x="157" y="47"/>
                  <a:pt x="159" y="46"/>
                  <a:pt x="160" y="46"/>
                </a:cubicBezTo>
                <a:cubicBezTo>
                  <a:pt x="158" y="47"/>
                  <a:pt x="156" y="48"/>
                  <a:pt x="154" y="49"/>
                </a:cubicBezTo>
                <a:close/>
                <a:moveTo>
                  <a:pt x="155" y="45"/>
                </a:moveTo>
                <a:cubicBezTo>
                  <a:pt x="152" y="46"/>
                  <a:pt x="149" y="47"/>
                  <a:pt x="147" y="48"/>
                </a:cubicBezTo>
                <a:cubicBezTo>
                  <a:pt x="149" y="46"/>
                  <a:pt x="152" y="44"/>
                  <a:pt x="155" y="42"/>
                </a:cubicBezTo>
                <a:cubicBezTo>
                  <a:pt x="157" y="42"/>
                  <a:pt x="159" y="41"/>
                  <a:pt x="161" y="41"/>
                </a:cubicBezTo>
                <a:cubicBezTo>
                  <a:pt x="159" y="42"/>
                  <a:pt x="157" y="44"/>
                  <a:pt x="155" y="45"/>
                </a:cubicBezTo>
                <a:close/>
                <a:moveTo>
                  <a:pt x="154" y="34"/>
                </a:moveTo>
                <a:cubicBezTo>
                  <a:pt x="153" y="34"/>
                  <a:pt x="153" y="34"/>
                  <a:pt x="152" y="34"/>
                </a:cubicBezTo>
                <a:cubicBezTo>
                  <a:pt x="153" y="34"/>
                  <a:pt x="153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4"/>
                  <a:pt x="154" y="34"/>
                </a:cubicBezTo>
                <a:close/>
                <a:moveTo>
                  <a:pt x="152" y="36"/>
                </a:moveTo>
                <a:cubicBezTo>
                  <a:pt x="150" y="37"/>
                  <a:pt x="147" y="38"/>
                  <a:pt x="145" y="40"/>
                </a:cubicBezTo>
                <a:cubicBezTo>
                  <a:pt x="145" y="40"/>
                  <a:pt x="145" y="40"/>
                  <a:pt x="144" y="40"/>
                </a:cubicBezTo>
                <a:cubicBezTo>
                  <a:pt x="146" y="38"/>
                  <a:pt x="148" y="37"/>
                  <a:pt x="150" y="36"/>
                </a:cubicBezTo>
                <a:cubicBezTo>
                  <a:pt x="151" y="36"/>
                  <a:pt x="151" y="36"/>
                  <a:pt x="152" y="36"/>
                </a:cubicBezTo>
                <a:close/>
                <a:moveTo>
                  <a:pt x="150" y="34"/>
                </a:moveTo>
                <a:cubicBezTo>
                  <a:pt x="148" y="34"/>
                  <a:pt x="147" y="34"/>
                  <a:pt x="146" y="34"/>
                </a:cubicBezTo>
                <a:cubicBezTo>
                  <a:pt x="146" y="34"/>
                  <a:pt x="147" y="33"/>
                  <a:pt x="147" y="33"/>
                </a:cubicBezTo>
                <a:cubicBezTo>
                  <a:pt x="149" y="33"/>
                  <a:pt x="150" y="33"/>
                  <a:pt x="151" y="33"/>
                </a:cubicBezTo>
                <a:cubicBezTo>
                  <a:pt x="151" y="33"/>
                  <a:pt x="150" y="34"/>
                  <a:pt x="150" y="34"/>
                </a:cubicBezTo>
                <a:close/>
                <a:moveTo>
                  <a:pt x="151" y="29"/>
                </a:moveTo>
                <a:cubicBezTo>
                  <a:pt x="151" y="29"/>
                  <a:pt x="151" y="29"/>
                  <a:pt x="151" y="29"/>
                </a:cubicBezTo>
                <a:cubicBezTo>
                  <a:pt x="150" y="29"/>
                  <a:pt x="149" y="29"/>
                  <a:pt x="148" y="29"/>
                </a:cubicBezTo>
                <a:cubicBezTo>
                  <a:pt x="148" y="29"/>
                  <a:pt x="148" y="28"/>
                  <a:pt x="149" y="28"/>
                </a:cubicBezTo>
                <a:cubicBezTo>
                  <a:pt x="150" y="28"/>
                  <a:pt x="151" y="29"/>
                  <a:pt x="152" y="29"/>
                </a:cubicBezTo>
                <a:cubicBezTo>
                  <a:pt x="151" y="29"/>
                  <a:pt x="151" y="29"/>
                  <a:pt x="151" y="29"/>
                </a:cubicBezTo>
                <a:close/>
                <a:moveTo>
                  <a:pt x="148" y="20"/>
                </a:moveTo>
                <a:cubicBezTo>
                  <a:pt x="146" y="18"/>
                  <a:pt x="144" y="17"/>
                  <a:pt x="142" y="16"/>
                </a:cubicBezTo>
                <a:cubicBezTo>
                  <a:pt x="142" y="16"/>
                  <a:pt x="143" y="16"/>
                  <a:pt x="143" y="15"/>
                </a:cubicBezTo>
                <a:cubicBezTo>
                  <a:pt x="146" y="16"/>
                  <a:pt x="149" y="17"/>
                  <a:pt x="152" y="18"/>
                </a:cubicBezTo>
                <a:cubicBezTo>
                  <a:pt x="151" y="18"/>
                  <a:pt x="149" y="19"/>
                  <a:pt x="148" y="20"/>
                </a:cubicBezTo>
                <a:close/>
                <a:moveTo>
                  <a:pt x="139" y="9"/>
                </a:moveTo>
                <a:cubicBezTo>
                  <a:pt x="139" y="9"/>
                  <a:pt x="139" y="9"/>
                  <a:pt x="139" y="9"/>
                </a:cubicBezTo>
                <a:cubicBezTo>
                  <a:pt x="138" y="8"/>
                  <a:pt x="138" y="8"/>
                  <a:pt x="138" y="8"/>
                </a:cubicBezTo>
                <a:cubicBezTo>
                  <a:pt x="140" y="9"/>
                  <a:pt x="142" y="9"/>
                  <a:pt x="145" y="9"/>
                </a:cubicBezTo>
                <a:cubicBezTo>
                  <a:pt x="145" y="9"/>
                  <a:pt x="145" y="10"/>
                  <a:pt x="146" y="10"/>
                </a:cubicBezTo>
                <a:cubicBezTo>
                  <a:pt x="144" y="9"/>
                  <a:pt x="142" y="9"/>
                  <a:pt x="139" y="9"/>
                </a:cubicBezTo>
                <a:close/>
                <a:moveTo>
                  <a:pt x="143" y="13"/>
                </a:moveTo>
                <a:cubicBezTo>
                  <a:pt x="142" y="13"/>
                  <a:pt x="142" y="13"/>
                  <a:pt x="142" y="13"/>
                </a:cubicBezTo>
                <a:cubicBezTo>
                  <a:pt x="140" y="13"/>
                  <a:pt x="138" y="13"/>
                  <a:pt x="135" y="13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8" y="12"/>
                  <a:pt x="141" y="13"/>
                  <a:pt x="143" y="13"/>
                </a:cubicBezTo>
                <a:close/>
                <a:moveTo>
                  <a:pt x="136" y="14"/>
                </a:moveTo>
                <a:cubicBezTo>
                  <a:pt x="137" y="14"/>
                  <a:pt x="138" y="14"/>
                  <a:pt x="139" y="15"/>
                </a:cubicBezTo>
                <a:cubicBezTo>
                  <a:pt x="139" y="15"/>
                  <a:pt x="139" y="15"/>
                  <a:pt x="138" y="15"/>
                </a:cubicBezTo>
                <a:cubicBezTo>
                  <a:pt x="138" y="15"/>
                  <a:pt x="137" y="14"/>
                  <a:pt x="136" y="14"/>
                </a:cubicBezTo>
                <a:cubicBezTo>
                  <a:pt x="136" y="14"/>
                  <a:pt x="136" y="14"/>
                  <a:pt x="136" y="14"/>
                </a:cubicBezTo>
                <a:close/>
                <a:moveTo>
                  <a:pt x="138" y="18"/>
                </a:moveTo>
                <a:cubicBezTo>
                  <a:pt x="141" y="19"/>
                  <a:pt x="143" y="20"/>
                  <a:pt x="146" y="21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143" y="20"/>
                  <a:pt x="140" y="20"/>
                  <a:pt x="137" y="19"/>
                </a:cubicBezTo>
                <a:cubicBezTo>
                  <a:pt x="137" y="19"/>
                  <a:pt x="138" y="19"/>
                  <a:pt x="138" y="18"/>
                </a:cubicBezTo>
                <a:close/>
                <a:moveTo>
                  <a:pt x="141" y="27"/>
                </a:moveTo>
                <a:cubicBezTo>
                  <a:pt x="143" y="27"/>
                  <a:pt x="144" y="27"/>
                  <a:pt x="146" y="28"/>
                </a:cubicBezTo>
                <a:cubicBezTo>
                  <a:pt x="146" y="28"/>
                  <a:pt x="145" y="28"/>
                  <a:pt x="145" y="28"/>
                </a:cubicBezTo>
                <a:cubicBezTo>
                  <a:pt x="143" y="28"/>
                  <a:pt x="142" y="28"/>
                  <a:pt x="140" y="27"/>
                </a:cubicBezTo>
                <a:cubicBezTo>
                  <a:pt x="140" y="27"/>
                  <a:pt x="141" y="27"/>
                  <a:pt x="141" y="27"/>
                </a:cubicBezTo>
                <a:close/>
                <a:moveTo>
                  <a:pt x="142" y="30"/>
                </a:moveTo>
                <a:cubicBezTo>
                  <a:pt x="142" y="30"/>
                  <a:pt x="142" y="30"/>
                  <a:pt x="142" y="30"/>
                </a:cubicBezTo>
                <a:cubicBezTo>
                  <a:pt x="140" y="30"/>
                  <a:pt x="138" y="29"/>
                  <a:pt x="137" y="29"/>
                </a:cubicBezTo>
                <a:cubicBezTo>
                  <a:pt x="137" y="29"/>
                  <a:pt x="137" y="29"/>
                  <a:pt x="138" y="29"/>
                </a:cubicBezTo>
                <a:cubicBezTo>
                  <a:pt x="139" y="29"/>
                  <a:pt x="141" y="29"/>
                  <a:pt x="142" y="30"/>
                </a:cubicBezTo>
                <a:close/>
                <a:moveTo>
                  <a:pt x="140" y="34"/>
                </a:moveTo>
                <a:cubicBezTo>
                  <a:pt x="141" y="33"/>
                  <a:pt x="142" y="33"/>
                  <a:pt x="144" y="33"/>
                </a:cubicBezTo>
                <a:cubicBezTo>
                  <a:pt x="143" y="33"/>
                  <a:pt x="143" y="34"/>
                  <a:pt x="142" y="34"/>
                </a:cubicBezTo>
                <a:cubicBezTo>
                  <a:pt x="141" y="34"/>
                  <a:pt x="139" y="34"/>
                  <a:pt x="138" y="34"/>
                </a:cubicBezTo>
                <a:cubicBezTo>
                  <a:pt x="139" y="34"/>
                  <a:pt x="139" y="34"/>
                  <a:pt x="140" y="34"/>
                </a:cubicBezTo>
                <a:close/>
                <a:moveTo>
                  <a:pt x="143" y="36"/>
                </a:moveTo>
                <a:cubicBezTo>
                  <a:pt x="144" y="36"/>
                  <a:pt x="146" y="36"/>
                  <a:pt x="147" y="36"/>
                </a:cubicBezTo>
                <a:cubicBezTo>
                  <a:pt x="145" y="37"/>
                  <a:pt x="143" y="39"/>
                  <a:pt x="141" y="40"/>
                </a:cubicBezTo>
                <a:cubicBezTo>
                  <a:pt x="140" y="40"/>
                  <a:pt x="139" y="40"/>
                  <a:pt x="138" y="40"/>
                </a:cubicBezTo>
                <a:cubicBezTo>
                  <a:pt x="137" y="40"/>
                  <a:pt x="136" y="40"/>
                  <a:pt x="135" y="40"/>
                </a:cubicBezTo>
                <a:cubicBezTo>
                  <a:pt x="137" y="39"/>
                  <a:pt x="140" y="37"/>
                  <a:pt x="143" y="36"/>
                </a:cubicBezTo>
                <a:close/>
                <a:moveTo>
                  <a:pt x="137" y="42"/>
                </a:moveTo>
                <a:cubicBezTo>
                  <a:pt x="134" y="42"/>
                  <a:pt x="132" y="43"/>
                  <a:pt x="130" y="43"/>
                </a:cubicBezTo>
                <a:cubicBezTo>
                  <a:pt x="131" y="43"/>
                  <a:pt x="131" y="43"/>
                  <a:pt x="132" y="42"/>
                </a:cubicBezTo>
                <a:cubicBezTo>
                  <a:pt x="133" y="42"/>
                  <a:pt x="135" y="42"/>
                  <a:pt x="137" y="42"/>
                </a:cubicBezTo>
                <a:close/>
                <a:moveTo>
                  <a:pt x="136" y="44"/>
                </a:moveTo>
                <a:cubicBezTo>
                  <a:pt x="136" y="44"/>
                  <a:pt x="135" y="45"/>
                  <a:pt x="135" y="45"/>
                </a:cubicBezTo>
                <a:cubicBezTo>
                  <a:pt x="131" y="46"/>
                  <a:pt x="128" y="46"/>
                  <a:pt x="124" y="47"/>
                </a:cubicBezTo>
                <a:cubicBezTo>
                  <a:pt x="125" y="47"/>
                  <a:pt x="125" y="46"/>
                  <a:pt x="126" y="46"/>
                </a:cubicBezTo>
                <a:cubicBezTo>
                  <a:pt x="129" y="45"/>
                  <a:pt x="133" y="45"/>
                  <a:pt x="136" y="44"/>
                </a:cubicBezTo>
                <a:close/>
                <a:moveTo>
                  <a:pt x="126" y="44"/>
                </a:moveTo>
                <a:cubicBezTo>
                  <a:pt x="123" y="45"/>
                  <a:pt x="120" y="46"/>
                  <a:pt x="117" y="47"/>
                </a:cubicBezTo>
                <a:cubicBezTo>
                  <a:pt x="118" y="45"/>
                  <a:pt x="120" y="44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2"/>
                  <a:pt x="126" y="42"/>
                  <a:pt x="129" y="42"/>
                </a:cubicBezTo>
                <a:cubicBezTo>
                  <a:pt x="128" y="43"/>
                  <a:pt x="127" y="44"/>
                  <a:pt x="126" y="44"/>
                </a:cubicBezTo>
                <a:close/>
                <a:moveTo>
                  <a:pt x="111" y="46"/>
                </a:moveTo>
                <a:cubicBezTo>
                  <a:pt x="113" y="45"/>
                  <a:pt x="114" y="44"/>
                  <a:pt x="115" y="42"/>
                </a:cubicBezTo>
                <a:cubicBezTo>
                  <a:pt x="116" y="42"/>
                  <a:pt x="117" y="42"/>
                  <a:pt x="118" y="42"/>
                </a:cubicBezTo>
                <a:cubicBezTo>
                  <a:pt x="116" y="44"/>
                  <a:pt x="114" y="45"/>
                  <a:pt x="111" y="46"/>
                </a:cubicBezTo>
                <a:close/>
                <a:moveTo>
                  <a:pt x="115" y="41"/>
                </a:moveTo>
                <a:cubicBezTo>
                  <a:pt x="114" y="40"/>
                  <a:pt x="113" y="40"/>
                  <a:pt x="112" y="41"/>
                </a:cubicBezTo>
                <a:cubicBezTo>
                  <a:pt x="110" y="41"/>
                  <a:pt x="109" y="41"/>
                  <a:pt x="107" y="41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12" y="39"/>
                  <a:pt x="115" y="38"/>
                  <a:pt x="119" y="37"/>
                </a:cubicBezTo>
                <a:cubicBezTo>
                  <a:pt x="118" y="38"/>
                  <a:pt x="116" y="39"/>
                  <a:pt x="115" y="41"/>
                </a:cubicBezTo>
                <a:close/>
                <a:moveTo>
                  <a:pt x="116" y="33"/>
                </a:moveTo>
                <a:cubicBezTo>
                  <a:pt x="115" y="33"/>
                  <a:pt x="115" y="33"/>
                  <a:pt x="114" y="34"/>
                </a:cubicBezTo>
                <a:cubicBezTo>
                  <a:pt x="115" y="33"/>
                  <a:pt x="115" y="33"/>
                  <a:pt x="116" y="33"/>
                </a:cubicBezTo>
                <a:cubicBezTo>
                  <a:pt x="116" y="33"/>
                  <a:pt x="117" y="33"/>
                  <a:pt x="117" y="33"/>
                </a:cubicBezTo>
                <a:cubicBezTo>
                  <a:pt x="117" y="33"/>
                  <a:pt x="117" y="33"/>
                  <a:pt x="116" y="33"/>
                </a:cubicBezTo>
                <a:close/>
                <a:moveTo>
                  <a:pt x="105" y="29"/>
                </a:moveTo>
                <a:cubicBezTo>
                  <a:pt x="104" y="29"/>
                  <a:pt x="103" y="29"/>
                  <a:pt x="102" y="29"/>
                </a:cubicBezTo>
                <a:cubicBezTo>
                  <a:pt x="104" y="29"/>
                  <a:pt x="106" y="28"/>
                  <a:pt x="107" y="27"/>
                </a:cubicBezTo>
                <a:cubicBezTo>
                  <a:pt x="108" y="27"/>
                  <a:pt x="108" y="27"/>
                  <a:pt x="109" y="27"/>
                </a:cubicBezTo>
                <a:cubicBezTo>
                  <a:pt x="108" y="28"/>
                  <a:pt x="106" y="29"/>
                  <a:pt x="105" y="29"/>
                </a:cubicBezTo>
                <a:close/>
                <a:moveTo>
                  <a:pt x="103" y="32"/>
                </a:moveTo>
                <a:cubicBezTo>
                  <a:pt x="104" y="32"/>
                  <a:pt x="104" y="32"/>
                  <a:pt x="105" y="32"/>
                </a:cubicBezTo>
                <a:cubicBezTo>
                  <a:pt x="104" y="33"/>
                  <a:pt x="102" y="34"/>
                  <a:pt x="101" y="35"/>
                </a:cubicBezTo>
                <a:cubicBezTo>
                  <a:pt x="100" y="35"/>
                  <a:pt x="100" y="35"/>
                  <a:pt x="99" y="35"/>
                </a:cubicBezTo>
                <a:cubicBezTo>
                  <a:pt x="99" y="35"/>
                  <a:pt x="98" y="35"/>
                  <a:pt x="98" y="36"/>
                </a:cubicBezTo>
                <a:cubicBezTo>
                  <a:pt x="98" y="36"/>
                  <a:pt x="97" y="36"/>
                  <a:pt x="96" y="37"/>
                </a:cubicBezTo>
                <a:cubicBezTo>
                  <a:pt x="98" y="35"/>
                  <a:pt x="101" y="33"/>
                  <a:pt x="103" y="32"/>
                </a:cubicBezTo>
                <a:close/>
                <a:moveTo>
                  <a:pt x="96" y="35"/>
                </a:moveTo>
                <a:cubicBezTo>
                  <a:pt x="97" y="34"/>
                  <a:pt x="98" y="33"/>
                  <a:pt x="99" y="32"/>
                </a:cubicBezTo>
                <a:cubicBezTo>
                  <a:pt x="99" y="32"/>
                  <a:pt x="100" y="32"/>
                  <a:pt x="100" y="32"/>
                </a:cubicBezTo>
                <a:cubicBezTo>
                  <a:pt x="99" y="33"/>
                  <a:pt x="98" y="34"/>
                  <a:pt x="96" y="35"/>
                </a:cubicBezTo>
                <a:close/>
                <a:moveTo>
                  <a:pt x="96" y="30"/>
                </a:moveTo>
                <a:cubicBezTo>
                  <a:pt x="96" y="30"/>
                  <a:pt x="95" y="30"/>
                  <a:pt x="95" y="30"/>
                </a:cubicBezTo>
                <a:cubicBezTo>
                  <a:pt x="97" y="29"/>
                  <a:pt x="98" y="28"/>
                  <a:pt x="100" y="27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8"/>
                  <a:pt x="97" y="29"/>
                  <a:pt x="96" y="30"/>
                </a:cubicBezTo>
                <a:close/>
                <a:moveTo>
                  <a:pt x="90" y="31"/>
                </a:moveTo>
                <a:cubicBezTo>
                  <a:pt x="90" y="31"/>
                  <a:pt x="89" y="31"/>
                  <a:pt x="89" y="31"/>
                </a:cubicBezTo>
                <a:cubicBezTo>
                  <a:pt x="88" y="32"/>
                  <a:pt x="86" y="33"/>
                  <a:pt x="85" y="33"/>
                </a:cubicBezTo>
                <a:cubicBezTo>
                  <a:pt x="85" y="33"/>
                  <a:pt x="85" y="33"/>
                  <a:pt x="85" y="33"/>
                </a:cubicBezTo>
                <a:cubicBezTo>
                  <a:pt x="87" y="31"/>
                  <a:pt x="89" y="28"/>
                  <a:pt x="91" y="26"/>
                </a:cubicBezTo>
                <a:cubicBezTo>
                  <a:pt x="93" y="26"/>
                  <a:pt x="95" y="27"/>
                  <a:pt x="97" y="27"/>
                </a:cubicBezTo>
                <a:cubicBezTo>
                  <a:pt x="95" y="28"/>
                  <a:pt x="92" y="30"/>
                  <a:pt x="90" y="31"/>
                </a:cubicBezTo>
                <a:close/>
                <a:moveTo>
                  <a:pt x="89" y="18"/>
                </a:moveTo>
                <a:cubicBezTo>
                  <a:pt x="89" y="18"/>
                  <a:pt x="89" y="18"/>
                  <a:pt x="88" y="18"/>
                </a:cubicBezTo>
                <a:cubicBezTo>
                  <a:pt x="88" y="18"/>
                  <a:pt x="87" y="19"/>
                  <a:pt x="87" y="19"/>
                </a:cubicBezTo>
                <a:cubicBezTo>
                  <a:pt x="83" y="21"/>
                  <a:pt x="79" y="23"/>
                  <a:pt x="75" y="26"/>
                </a:cubicBezTo>
                <a:cubicBezTo>
                  <a:pt x="73" y="27"/>
                  <a:pt x="70" y="28"/>
                  <a:pt x="68" y="29"/>
                </a:cubicBezTo>
                <a:cubicBezTo>
                  <a:pt x="68" y="29"/>
                  <a:pt x="68" y="28"/>
                  <a:pt x="69" y="28"/>
                </a:cubicBezTo>
                <a:cubicBezTo>
                  <a:pt x="73" y="25"/>
                  <a:pt x="78" y="23"/>
                  <a:pt x="83" y="20"/>
                </a:cubicBezTo>
                <a:cubicBezTo>
                  <a:pt x="86" y="19"/>
                  <a:pt x="90" y="17"/>
                  <a:pt x="94" y="16"/>
                </a:cubicBezTo>
                <a:cubicBezTo>
                  <a:pt x="93" y="16"/>
                  <a:pt x="93" y="16"/>
                  <a:pt x="92" y="17"/>
                </a:cubicBezTo>
                <a:cubicBezTo>
                  <a:pt x="91" y="17"/>
                  <a:pt x="90" y="18"/>
                  <a:pt x="89" y="18"/>
                </a:cubicBezTo>
                <a:close/>
                <a:moveTo>
                  <a:pt x="80" y="17"/>
                </a:moveTo>
                <a:cubicBezTo>
                  <a:pt x="73" y="19"/>
                  <a:pt x="66" y="23"/>
                  <a:pt x="60" y="27"/>
                </a:cubicBezTo>
                <a:cubicBezTo>
                  <a:pt x="60" y="27"/>
                  <a:pt x="60" y="28"/>
                  <a:pt x="60" y="28"/>
                </a:cubicBezTo>
                <a:cubicBezTo>
                  <a:pt x="58" y="29"/>
                  <a:pt x="56" y="31"/>
                  <a:pt x="54" y="32"/>
                </a:cubicBezTo>
                <a:cubicBezTo>
                  <a:pt x="51" y="34"/>
                  <a:pt x="48" y="35"/>
                  <a:pt x="45" y="36"/>
                </a:cubicBezTo>
                <a:cubicBezTo>
                  <a:pt x="48" y="34"/>
                  <a:pt x="52" y="31"/>
                  <a:pt x="55" y="29"/>
                </a:cubicBezTo>
                <a:cubicBezTo>
                  <a:pt x="62" y="23"/>
                  <a:pt x="70" y="19"/>
                  <a:pt x="79" y="15"/>
                </a:cubicBezTo>
                <a:cubicBezTo>
                  <a:pt x="81" y="14"/>
                  <a:pt x="83" y="13"/>
                  <a:pt x="85" y="12"/>
                </a:cubicBezTo>
                <a:cubicBezTo>
                  <a:pt x="83" y="13"/>
                  <a:pt x="81" y="14"/>
                  <a:pt x="80" y="15"/>
                </a:cubicBezTo>
                <a:cubicBezTo>
                  <a:pt x="79" y="16"/>
                  <a:pt x="79" y="16"/>
                  <a:pt x="80" y="17"/>
                </a:cubicBezTo>
                <a:close/>
                <a:moveTo>
                  <a:pt x="50" y="40"/>
                </a:moveTo>
                <a:cubicBezTo>
                  <a:pt x="51" y="39"/>
                  <a:pt x="52" y="38"/>
                  <a:pt x="53" y="38"/>
                </a:cubicBezTo>
                <a:cubicBezTo>
                  <a:pt x="52" y="39"/>
                  <a:pt x="51" y="40"/>
                  <a:pt x="50" y="41"/>
                </a:cubicBezTo>
                <a:cubicBezTo>
                  <a:pt x="50" y="40"/>
                  <a:pt x="50" y="40"/>
                  <a:pt x="50" y="40"/>
                </a:cubicBezTo>
                <a:close/>
                <a:moveTo>
                  <a:pt x="56" y="38"/>
                </a:moveTo>
                <a:cubicBezTo>
                  <a:pt x="56" y="38"/>
                  <a:pt x="57" y="38"/>
                  <a:pt x="57" y="38"/>
                </a:cubicBezTo>
                <a:cubicBezTo>
                  <a:pt x="56" y="40"/>
                  <a:pt x="54" y="42"/>
                  <a:pt x="53" y="44"/>
                </a:cubicBezTo>
                <a:cubicBezTo>
                  <a:pt x="49" y="46"/>
                  <a:pt x="46" y="48"/>
                  <a:pt x="43" y="51"/>
                </a:cubicBezTo>
                <a:cubicBezTo>
                  <a:pt x="44" y="51"/>
                  <a:pt x="44" y="50"/>
                  <a:pt x="44" y="50"/>
                </a:cubicBezTo>
                <a:cubicBezTo>
                  <a:pt x="48" y="46"/>
                  <a:pt x="52" y="42"/>
                  <a:pt x="56" y="38"/>
                </a:cubicBezTo>
                <a:close/>
                <a:moveTo>
                  <a:pt x="49" y="48"/>
                </a:moveTo>
                <a:cubicBezTo>
                  <a:pt x="49" y="49"/>
                  <a:pt x="48" y="50"/>
                  <a:pt x="47" y="50"/>
                </a:cubicBezTo>
                <a:cubicBezTo>
                  <a:pt x="46" y="51"/>
                  <a:pt x="46" y="52"/>
                  <a:pt x="45" y="53"/>
                </a:cubicBezTo>
                <a:cubicBezTo>
                  <a:pt x="43" y="54"/>
                  <a:pt x="41" y="56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3" y="53"/>
                  <a:pt x="46" y="51"/>
                  <a:pt x="49" y="48"/>
                </a:cubicBezTo>
                <a:close/>
                <a:moveTo>
                  <a:pt x="39" y="55"/>
                </a:moveTo>
                <a:cubicBezTo>
                  <a:pt x="38" y="55"/>
                  <a:pt x="38" y="56"/>
                  <a:pt x="37" y="57"/>
                </a:cubicBezTo>
                <a:cubicBezTo>
                  <a:pt x="37" y="57"/>
                  <a:pt x="37" y="56"/>
                  <a:pt x="37" y="56"/>
                </a:cubicBezTo>
                <a:cubicBezTo>
                  <a:pt x="38" y="56"/>
                  <a:pt x="38" y="55"/>
                  <a:pt x="39" y="54"/>
                </a:cubicBezTo>
                <a:cubicBezTo>
                  <a:pt x="39" y="54"/>
                  <a:pt x="40" y="53"/>
                  <a:pt x="40" y="53"/>
                </a:cubicBezTo>
                <a:lnTo>
                  <a:pt x="39" y="55"/>
                </a:lnTo>
                <a:close/>
                <a:moveTo>
                  <a:pt x="38" y="65"/>
                </a:moveTo>
                <a:cubicBezTo>
                  <a:pt x="40" y="64"/>
                  <a:pt x="42" y="62"/>
                  <a:pt x="45" y="60"/>
                </a:cubicBezTo>
                <a:cubicBezTo>
                  <a:pt x="40" y="65"/>
                  <a:pt x="35" y="70"/>
                  <a:pt x="30" y="75"/>
                </a:cubicBezTo>
                <a:cubicBezTo>
                  <a:pt x="30" y="75"/>
                  <a:pt x="30" y="77"/>
                  <a:pt x="31" y="76"/>
                </a:cubicBezTo>
                <a:cubicBezTo>
                  <a:pt x="32" y="76"/>
                  <a:pt x="33" y="75"/>
                  <a:pt x="34" y="75"/>
                </a:cubicBezTo>
                <a:cubicBezTo>
                  <a:pt x="33" y="75"/>
                  <a:pt x="33" y="76"/>
                  <a:pt x="32" y="76"/>
                </a:cubicBezTo>
                <a:cubicBezTo>
                  <a:pt x="31" y="77"/>
                  <a:pt x="29" y="78"/>
                  <a:pt x="27" y="78"/>
                </a:cubicBezTo>
                <a:cubicBezTo>
                  <a:pt x="27" y="77"/>
                  <a:pt x="28" y="76"/>
                  <a:pt x="29" y="75"/>
                </a:cubicBezTo>
                <a:cubicBezTo>
                  <a:pt x="32" y="72"/>
                  <a:pt x="35" y="69"/>
                  <a:pt x="38" y="65"/>
                </a:cubicBezTo>
                <a:close/>
                <a:moveTo>
                  <a:pt x="34" y="77"/>
                </a:moveTo>
                <a:cubicBezTo>
                  <a:pt x="35" y="77"/>
                  <a:pt x="36" y="76"/>
                  <a:pt x="37" y="75"/>
                </a:cubicBezTo>
                <a:cubicBezTo>
                  <a:pt x="35" y="78"/>
                  <a:pt x="32" y="81"/>
                  <a:pt x="30" y="83"/>
                </a:cubicBezTo>
                <a:cubicBezTo>
                  <a:pt x="30" y="83"/>
                  <a:pt x="30" y="83"/>
                  <a:pt x="30" y="83"/>
                </a:cubicBezTo>
                <a:cubicBezTo>
                  <a:pt x="31" y="81"/>
                  <a:pt x="32" y="79"/>
                  <a:pt x="34" y="77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4"/>
                </a:cubicBezTo>
                <a:cubicBezTo>
                  <a:pt x="30" y="94"/>
                  <a:pt x="30" y="94"/>
                  <a:pt x="30" y="94"/>
                </a:cubicBezTo>
                <a:cubicBezTo>
                  <a:pt x="30" y="94"/>
                  <a:pt x="30" y="93"/>
                  <a:pt x="29" y="93"/>
                </a:cubicBezTo>
                <a:cubicBezTo>
                  <a:pt x="29" y="93"/>
                  <a:pt x="30" y="93"/>
                  <a:pt x="30" y="93"/>
                </a:cubicBezTo>
                <a:close/>
                <a:moveTo>
                  <a:pt x="32" y="123"/>
                </a:moveTo>
                <a:cubicBezTo>
                  <a:pt x="32" y="124"/>
                  <a:pt x="32" y="124"/>
                  <a:pt x="32" y="125"/>
                </a:cubicBezTo>
                <a:cubicBezTo>
                  <a:pt x="32" y="125"/>
                  <a:pt x="32" y="125"/>
                  <a:pt x="32" y="126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32" y="124"/>
                  <a:pt x="32" y="124"/>
                  <a:pt x="32" y="123"/>
                </a:cubicBezTo>
                <a:close/>
                <a:moveTo>
                  <a:pt x="32" y="120"/>
                </a:moveTo>
                <a:cubicBezTo>
                  <a:pt x="32" y="119"/>
                  <a:pt x="33" y="117"/>
                  <a:pt x="33" y="115"/>
                </a:cubicBezTo>
                <a:cubicBezTo>
                  <a:pt x="33" y="116"/>
                  <a:pt x="34" y="118"/>
                  <a:pt x="34" y="119"/>
                </a:cubicBezTo>
                <a:cubicBezTo>
                  <a:pt x="34" y="120"/>
                  <a:pt x="34" y="120"/>
                  <a:pt x="34" y="121"/>
                </a:cubicBezTo>
                <a:cubicBezTo>
                  <a:pt x="33" y="122"/>
                  <a:pt x="33" y="122"/>
                  <a:pt x="33" y="123"/>
                </a:cubicBezTo>
                <a:cubicBezTo>
                  <a:pt x="33" y="122"/>
                  <a:pt x="32" y="121"/>
                  <a:pt x="32" y="120"/>
                </a:cubicBezTo>
                <a:close/>
                <a:moveTo>
                  <a:pt x="33" y="131"/>
                </a:moveTo>
                <a:cubicBezTo>
                  <a:pt x="34" y="130"/>
                  <a:pt x="34" y="130"/>
                  <a:pt x="34" y="130"/>
                </a:cubicBezTo>
                <a:cubicBezTo>
                  <a:pt x="35" y="130"/>
                  <a:pt x="35" y="131"/>
                  <a:pt x="35" y="132"/>
                </a:cubicBezTo>
                <a:cubicBezTo>
                  <a:pt x="35" y="132"/>
                  <a:pt x="35" y="132"/>
                  <a:pt x="35" y="133"/>
                </a:cubicBezTo>
                <a:cubicBezTo>
                  <a:pt x="35" y="133"/>
                  <a:pt x="35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5"/>
                  <a:pt x="36" y="135"/>
                  <a:pt x="37" y="135"/>
                </a:cubicBezTo>
                <a:cubicBezTo>
                  <a:pt x="37" y="137"/>
                  <a:pt x="38" y="138"/>
                  <a:pt x="38" y="140"/>
                </a:cubicBezTo>
                <a:cubicBezTo>
                  <a:pt x="39" y="140"/>
                  <a:pt x="39" y="141"/>
                  <a:pt x="39" y="142"/>
                </a:cubicBezTo>
                <a:cubicBezTo>
                  <a:pt x="38" y="143"/>
                  <a:pt x="38" y="144"/>
                  <a:pt x="37" y="145"/>
                </a:cubicBezTo>
                <a:cubicBezTo>
                  <a:pt x="37" y="146"/>
                  <a:pt x="38" y="147"/>
                  <a:pt x="39" y="146"/>
                </a:cubicBezTo>
                <a:cubicBezTo>
                  <a:pt x="39" y="146"/>
                  <a:pt x="39" y="145"/>
                  <a:pt x="40" y="145"/>
                </a:cubicBezTo>
                <a:cubicBezTo>
                  <a:pt x="40" y="148"/>
                  <a:pt x="41" y="151"/>
                  <a:pt x="42" y="153"/>
                </a:cubicBezTo>
                <a:cubicBezTo>
                  <a:pt x="41" y="154"/>
                  <a:pt x="41" y="154"/>
                  <a:pt x="41" y="154"/>
                </a:cubicBezTo>
                <a:cubicBezTo>
                  <a:pt x="41" y="155"/>
                  <a:pt x="41" y="156"/>
                  <a:pt x="42" y="156"/>
                </a:cubicBezTo>
                <a:cubicBezTo>
                  <a:pt x="43" y="159"/>
                  <a:pt x="44" y="162"/>
                  <a:pt x="45" y="166"/>
                </a:cubicBezTo>
                <a:cubicBezTo>
                  <a:pt x="43" y="161"/>
                  <a:pt x="40" y="157"/>
                  <a:pt x="38" y="152"/>
                </a:cubicBezTo>
                <a:cubicBezTo>
                  <a:pt x="37" y="145"/>
                  <a:pt x="35" y="138"/>
                  <a:pt x="33" y="131"/>
                </a:cubicBezTo>
                <a:cubicBezTo>
                  <a:pt x="33" y="131"/>
                  <a:pt x="33" y="131"/>
                  <a:pt x="33" y="131"/>
                </a:cubicBezTo>
                <a:close/>
                <a:moveTo>
                  <a:pt x="34" y="149"/>
                </a:moveTo>
                <a:cubicBezTo>
                  <a:pt x="35" y="152"/>
                  <a:pt x="36" y="155"/>
                  <a:pt x="37" y="157"/>
                </a:cubicBezTo>
                <a:cubicBezTo>
                  <a:pt x="37" y="158"/>
                  <a:pt x="37" y="158"/>
                  <a:pt x="37" y="158"/>
                </a:cubicBezTo>
                <a:cubicBezTo>
                  <a:pt x="37" y="159"/>
                  <a:pt x="38" y="161"/>
                  <a:pt x="38" y="163"/>
                </a:cubicBezTo>
                <a:cubicBezTo>
                  <a:pt x="37" y="161"/>
                  <a:pt x="36" y="160"/>
                  <a:pt x="36" y="159"/>
                </a:cubicBezTo>
                <a:cubicBezTo>
                  <a:pt x="35" y="156"/>
                  <a:pt x="35" y="152"/>
                  <a:pt x="34" y="149"/>
                </a:cubicBezTo>
                <a:cubicBezTo>
                  <a:pt x="34" y="149"/>
                  <a:pt x="34" y="149"/>
                  <a:pt x="34" y="149"/>
                </a:cubicBezTo>
                <a:close/>
                <a:moveTo>
                  <a:pt x="38" y="166"/>
                </a:moveTo>
                <a:cubicBezTo>
                  <a:pt x="38" y="166"/>
                  <a:pt x="38" y="166"/>
                  <a:pt x="38" y="167"/>
                </a:cubicBezTo>
                <a:cubicBezTo>
                  <a:pt x="38" y="165"/>
                  <a:pt x="37" y="164"/>
                  <a:pt x="36" y="163"/>
                </a:cubicBezTo>
                <a:cubicBezTo>
                  <a:pt x="36" y="163"/>
                  <a:pt x="36" y="162"/>
                  <a:pt x="36" y="162"/>
                </a:cubicBezTo>
                <a:cubicBezTo>
                  <a:pt x="37" y="163"/>
                  <a:pt x="38" y="165"/>
                  <a:pt x="38" y="166"/>
                </a:cubicBezTo>
                <a:close/>
                <a:moveTo>
                  <a:pt x="40" y="173"/>
                </a:moveTo>
                <a:cubicBezTo>
                  <a:pt x="40" y="175"/>
                  <a:pt x="40" y="176"/>
                  <a:pt x="40" y="178"/>
                </a:cubicBezTo>
                <a:cubicBezTo>
                  <a:pt x="39" y="175"/>
                  <a:pt x="38" y="173"/>
                  <a:pt x="38" y="170"/>
                </a:cubicBezTo>
                <a:cubicBezTo>
                  <a:pt x="38" y="171"/>
                  <a:pt x="39" y="172"/>
                  <a:pt x="40" y="173"/>
                </a:cubicBezTo>
                <a:close/>
                <a:moveTo>
                  <a:pt x="42" y="197"/>
                </a:moveTo>
                <a:cubicBezTo>
                  <a:pt x="42" y="197"/>
                  <a:pt x="42" y="197"/>
                  <a:pt x="42" y="197"/>
                </a:cubicBezTo>
                <a:cubicBezTo>
                  <a:pt x="42" y="198"/>
                  <a:pt x="43" y="198"/>
                  <a:pt x="43" y="198"/>
                </a:cubicBezTo>
                <a:cubicBezTo>
                  <a:pt x="43" y="199"/>
                  <a:pt x="44" y="199"/>
                  <a:pt x="44" y="200"/>
                </a:cubicBezTo>
                <a:cubicBezTo>
                  <a:pt x="43" y="198"/>
                  <a:pt x="41" y="196"/>
                  <a:pt x="39" y="194"/>
                </a:cubicBezTo>
                <a:cubicBezTo>
                  <a:pt x="39" y="194"/>
                  <a:pt x="39" y="194"/>
                  <a:pt x="39" y="194"/>
                </a:cubicBezTo>
                <a:cubicBezTo>
                  <a:pt x="40" y="195"/>
                  <a:pt x="41" y="196"/>
                  <a:pt x="42" y="197"/>
                </a:cubicBezTo>
                <a:close/>
                <a:moveTo>
                  <a:pt x="43" y="192"/>
                </a:moveTo>
                <a:cubicBezTo>
                  <a:pt x="43" y="191"/>
                  <a:pt x="42" y="190"/>
                  <a:pt x="42" y="189"/>
                </a:cubicBezTo>
                <a:cubicBezTo>
                  <a:pt x="43" y="191"/>
                  <a:pt x="45" y="194"/>
                  <a:pt x="47" y="196"/>
                </a:cubicBezTo>
                <a:cubicBezTo>
                  <a:pt x="46" y="196"/>
                  <a:pt x="45" y="195"/>
                  <a:pt x="45" y="195"/>
                </a:cubicBezTo>
                <a:cubicBezTo>
                  <a:pt x="44" y="194"/>
                  <a:pt x="43" y="193"/>
                  <a:pt x="43" y="192"/>
                </a:cubicBezTo>
                <a:close/>
                <a:moveTo>
                  <a:pt x="48" y="198"/>
                </a:moveTo>
                <a:cubicBezTo>
                  <a:pt x="50" y="201"/>
                  <a:pt x="51" y="203"/>
                  <a:pt x="53" y="205"/>
                </a:cubicBezTo>
                <a:cubicBezTo>
                  <a:pt x="50" y="203"/>
                  <a:pt x="48" y="200"/>
                  <a:pt x="46" y="197"/>
                </a:cubicBezTo>
                <a:cubicBezTo>
                  <a:pt x="47" y="197"/>
                  <a:pt x="47" y="198"/>
                  <a:pt x="48" y="198"/>
                </a:cubicBezTo>
                <a:close/>
                <a:moveTo>
                  <a:pt x="49" y="188"/>
                </a:moveTo>
                <a:cubicBezTo>
                  <a:pt x="51" y="190"/>
                  <a:pt x="52" y="192"/>
                  <a:pt x="53" y="194"/>
                </a:cubicBezTo>
                <a:cubicBezTo>
                  <a:pt x="54" y="197"/>
                  <a:pt x="55" y="201"/>
                  <a:pt x="56" y="204"/>
                </a:cubicBezTo>
                <a:cubicBezTo>
                  <a:pt x="55" y="203"/>
                  <a:pt x="55" y="203"/>
                  <a:pt x="54" y="202"/>
                </a:cubicBezTo>
                <a:cubicBezTo>
                  <a:pt x="52" y="197"/>
                  <a:pt x="51" y="193"/>
                  <a:pt x="49" y="188"/>
                </a:cubicBezTo>
                <a:close/>
                <a:moveTo>
                  <a:pt x="61" y="205"/>
                </a:moveTo>
                <a:cubicBezTo>
                  <a:pt x="62" y="205"/>
                  <a:pt x="62" y="205"/>
                  <a:pt x="62" y="205"/>
                </a:cubicBezTo>
                <a:cubicBezTo>
                  <a:pt x="63" y="207"/>
                  <a:pt x="64" y="208"/>
                  <a:pt x="65" y="210"/>
                </a:cubicBezTo>
                <a:cubicBezTo>
                  <a:pt x="65" y="210"/>
                  <a:pt x="64" y="210"/>
                  <a:pt x="63" y="209"/>
                </a:cubicBezTo>
                <a:cubicBezTo>
                  <a:pt x="63" y="208"/>
                  <a:pt x="62" y="206"/>
                  <a:pt x="61" y="205"/>
                </a:cubicBezTo>
                <a:close/>
                <a:moveTo>
                  <a:pt x="65" y="202"/>
                </a:moveTo>
                <a:cubicBezTo>
                  <a:pt x="65" y="202"/>
                  <a:pt x="65" y="202"/>
                  <a:pt x="65" y="201"/>
                </a:cubicBezTo>
                <a:cubicBezTo>
                  <a:pt x="65" y="201"/>
                  <a:pt x="66" y="200"/>
                  <a:pt x="66" y="200"/>
                </a:cubicBezTo>
                <a:cubicBezTo>
                  <a:pt x="66" y="200"/>
                  <a:pt x="67" y="201"/>
                  <a:pt x="67" y="201"/>
                </a:cubicBezTo>
                <a:cubicBezTo>
                  <a:pt x="67" y="201"/>
                  <a:pt x="66" y="202"/>
                  <a:pt x="65" y="202"/>
                </a:cubicBezTo>
                <a:close/>
                <a:moveTo>
                  <a:pt x="70" y="206"/>
                </a:moveTo>
                <a:cubicBezTo>
                  <a:pt x="69" y="205"/>
                  <a:pt x="68" y="204"/>
                  <a:pt x="67" y="204"/>
                </a:cubicBezTo>
                <a:cubicBezTo>
                  <a:pt x="67" y="204"/>
                  <a:pt x="67" y="203"/>
                  <a:pt x="67" y="203"/>
                </a:cubicBezTo>
                <a:cubicBezTo>
                  <a:pt x="67" y="203"/>
                  <a:pt x="68" y="203"/>
                  <a:pt x="69" y="202"/>
                </a:cubicBezTo>
                <a:cubicBezTo>
                  <a:pt x="69" y="203"/>
                  <a:pt x="70" y="204"/>
                  <a:pt x="71" y="205"/>
                </a:cubicBezTo>
                <a:cubicBezTo>
                  <a:pt x="71" y="205"/>
                  <a:pt x="72" y="205"/>
                  <a:pt x="72" y="204"/>
                </a:cubicBezTo>
                <a:cubicBezTo>
                  <a:pt x="72" y="204"/>
                  <a:pt x="72" y="204"/>
                  <a:pt x="73" y="203"/>
                </a:cubicBezTo>
                <a:cubicBezTo>
                  <a:pt x="73" y="204"/>
                  <a:pt x="74" y="205"/>
                  <a:pt x="75" y="205"/>
                </a:cubicBezTo>
                <a:cubicBezTo>
                  <a:pt x="75" y="206"/>
                  <a:pt x="74" y="206"/>
                  <a:pt x="74" y="206"/>
                </a:cubicBezTo>
                <a:cubicBezTo>
                  <a:pt x="73" y="206"/>
                  <a:pt x="72" y="205"/>
                  <a:pt x="71" y="205"/>
                </a:cubicBezTo>
                <a:cubicBezTo>
                  <a:pt x="71" y="204"/>
                  <a:pt x="70" y="205"/>
                  <a:pt x="70" y="206"/>
                </a:cubicBezTo>
                <a:close/>
                <a:moveTo>
                  <a:pt x="71" y="193"/>
                </a:moveTo>
                <a:cubicBezTo>
                  <a:pt x="72" y="192"/>
                  <a:pt x="73" y="191"/>
                  <a:pt x="73" y="190"/>
                </a:cubicBezTo>
                <a:cubicBezTo>
                  <a:pt x="73" y="191"/>
                  <a:pt x="73" y="192"/>
                  <a:pt x="73" y="194"/>
                </a:cubicBezTo>
                <a:cubicBezTo>
                  <a:pt x="72" y="193"/>
                  <a:pt x="72" y="193"/>
                  <a:pt x="71" y="193"/>
                </a:cubicBezTo>
                <a:close/>
                <a:moveTo>
                  <a:pt x="73" y="159"/>
                </a:moveTo>
                <a:cubicBezTo>
                  <a:pt x="74" y="159"/>
                  <a:pt x="74" y="158"/>
                  <a:pt x="75" y="158"/>
                </a:cubicBezTo>
                <a:cubicBezTo>
                  <a:pt x="75" y="159"/>
                  <a:pt x="76" y="161"/>
                  <a:pt x="76" y="163"/>
                </a:cubicBezTo>
                <a:cubicBezTo>
                  <a:pt x="75" y="163"/>
                  <a:pt x="75" y="163"/>
                  <a:pt x="74" y="164"/>
                </a:cubicBezTo>
                <a:cubicBezTo>
                  <a:pt x="74" y="162"/>
                  <a:pt x="74" y="161"/>
                  <a:pt x="73" y="159"/>
                </a:cubicBezTo>
                <a:close/>
                <a:moveTo>
                  <a:pt x="75" y="191"/>
                </a:moveTo>
                <a:cubicBezTo>
                  <a:pt x="75" y="191"/>
                  <a:pt x="75" y="191"/>
                  <a:pt x="76" y="192"/>
                </a:cubicBezTo>
                <a:cubicBezTo>
                  <a:pt x="75" y="192"/>
                  <a:pt x="75" y="192"/>
                  <a:pt x="75" y="193"/>
                </a:cubicBezTo>
                <a:cubicBezTo>
                  <a:pt x="75" y="192"/>
                  <a:pt x="75" y="192"/>
                  <a:pt x="75" y="191"/>
                </a:cubicBezTo>
                <a:close/>
                <a:moveTo>
                  <a:pt x="75" y="188"/>
                </a:moveTo>
                <a:cubicBezTo>
                  <a:pt x="76" y="188"/>
                  <a:pt x="76" y="187"/>
                  <a:pt x="76" y="187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78" y="187"/>
                  <a:pt x="78" y="187"/>
                  <a:pt x="78" y="187"/>
                </a:cubicBezTo>
                <a:cubicBezTo>
                  <a:pt x="78" y="188"/>
                  <a:pt x="77" y="188"/>
                  <a:pt x="77" y="189"/>
                </a:cubicBezTo>
                <a:cubicBezTo>
                  <a:pt x="76" y="189"/>
                  <a:pt x="76" y="188"/>
                  <a:pt x="75" y="188"/>
                </a:cubicBezTo>
                <a:close/>
                <a:moveTo>
                  <a:pt x="77" y="193"/>
                </a:moveTo>
                <a:cubicBezTo>
                  <a:pt x="78" y="193"/>
                  <a:pt x="78" y="194"/>
                  <a:pt x="79" y="194"/>
                </a:cubicBezTo>
                <a:cubicBezTo>
                  <a:pt x="79" y="194"/>
                  <a:pt x="78" y="195"/>
                  <a:pt x="78" y="195"/>
                </a:cubicBezTo>
                <a:cubicBezTo>
                  <a:pt x="78" y="195"/>
                  <a:pt x="77" y="195"/>
                  <a:pt x="77" y="196"/>
                </a:cubicBezTo>
                <a:cubicBezTo>
                  <a:pt x="76" y="195"/>
                  <a:pt x="76" y="195"/>
                  <a:pt x="76" y="195"/>
                </a:cubicBezTo>
                <a:cubicBezTo>
                  <a:pt x="76" y="194"/>
                  <a:pt x="77" y="193"/>
                  <a:pt x="77" y="193"/>
                </a:cubicBezTo>
                <a:close/>
                <a:moveTo>
                  <a:pt x="79" y="180"/>
                </a:moveTo>
                <a:cubicBezTo>
                  <a:pt x="79" y="180"/>
                  <a:pt x="79" y="180"/>
                  <a:pt x="79" y="180"/>
                </a:cubicBezTo>
                <a:cubicBezTo>
                  <a:pt x="79" y="179"/>
                  <a:pt x="80" y="178"/>
                  <a:pt x="81" y="177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0" y="178"/>
                  <a:pt x="80" y="179"/>
                  <a:pt x="79" y="180"/>
                </a:cubicBezTo>
                <a:close/>
                <a:moveTo>
                  <a:pt x="82" y="188"/>
                </a:moveTo>
                <a:cubicBezTo>
                  <a:pt x="82" y="189"/>
                  <a:pt x="82" y="189"/>
                  <a:pt x="83" y="189"/>
                </a:cubicBezTo>
                <a:cubicBezTo>
                  <a:pt x="82" y="189"/>
                  <a:pt x="81" y="190"/>
                  <a:pt x="80" y="190"/>
                </a:cubicBezTo>
                <a:cubicBezTo>
                  <a:pt x="81" y="189"/>
                  <a:pt x="81" y="189"/>
                  <a:pt x="82" y="188"/>
                </a:cubicBezTo>
                <a:close/>
                <a:moveTo>
                  <a:pt x="83" y="191"/>
                </a:moveTo>
                <a:cubicBezTo>
                  <a:pt x="83" y="191"/>
                  <a:pt x="83" y="191"/>
                  <a:pt x="83" y="191"/>
                </a:cubicBezTo>
                <a:cubicBezTo>
                  <a:pt x="83" y="192"/>
                  <a:pt x="82" y="192"/>
                  <a:pt x="82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2" y="191"/>
                  <a:pt x="82" y="191"/>
                  <a:pt x="83" y="191"/>
                </a:cubicBezTo>
                <a:close/>
                <a:moveTo>
                  <a:pt x="83" y="187"/>
                </a:moveTo>
                <a:cubicBezTo>
                  <a:pt x="83" y="187"/>
                  <a:pt x="83" y="187"/>
                  <a:pt x="83" y="187"/>
                </a:cubicBezTo>
                <a:cubicBezTo>
                  <a:pt x="84" y="188"/>
                  <a:pt x="84" y="188"/>
                  <a:pt x="85" y="188"/>
                </a:cubicBezTo>
                <a:cubicBezTo>
                  <a:pt x="85" y="188"/>
                  <a:pt x="85" y="189"/>
                  <a:pt x="85" y="189"/>
                </a:cubicBezTo>
                <a:cubicBezTo>
                  <a:pt x="85" y="189"/>
                  <a:pt x="85" y="189"/>
                  <a:pt x="85" y="189"/>
                </a:cubicBezTo>
                <a:cubicBezTo>
                  <a:pt x="84" y="188"/>
                  <a:pt x="83" y="188"/>
                  <a:pt x="83" y="187"/>
                </a:cubicBezTo>
                <a:close/>
                <a:moveTo>
                  <a:pt x="84" y="198"/>
                </a:moveTo>
                <a:cubicBezTo>
                  <a:pt x="85" y="198"/>
                  <a:pt x="85" y="199"/>
                  <a:pt x="85" y="199"/>
                </a:cubicBezTo>
                <a:cubicBezTo>
                  <a:pt x="85" y="199"/>
                  <a:pt x="85" y="200"/>
                  <a:pt x="85" y="200"/>
                </a:cubicBezTo>
                <a:cubicBezTo>
                  <a:pt x="84" y="200"/>
                  <a:pt x="84" y="200"/>
                  <a:pt x="83" y="199"/>
                </a:cubicBezTo>
                <a:cubicBezTo>
                  <a:pt x="84" y="199"/>
                  <a:pt x="84" y="199"/>
                  <a:pt x="84" y="198"/>
                </a:cubicBezTo>
                <a:close/>
                <a:moveTo>
                  <a:pt x="85" y="194"/>
                </a:moveTo>
                <a:cubicBezTo>
                  <a:pt x="86" y="194"/>
                  <a:pt x="87" y="193"/>
                  <a:pt x="88" y="193"/>
                </a:cubicBezTo>
                <a:cubicBezTo>
                  <a:pt x="87" y="194"/>
                  <a:pt x="86" y="194"/>
                  <a:pt x="86" y="195"/>
                </a:cubicBezTo>
                <a:cubicBezTo>
                  <a:pt x="85" y="195"/>
                  <a:pt x="85" y="195"/>
                  <a:pt x="85" y="194"/>
                </a:cubicBezTo>
                <a:close/>
                <a:moveTo>
                  <a:pt x="86" y="205"/>
                </a:moveTo>
                <a:cubicBezTo>
                  <a:pt x="86" y="206"/>
                  <a:pt x="87" y="206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7" y="207"/>
                  <a:pt x="87" y="207"/>
                  <a:pt x="87" y="207"/>
                </a:cubicBezTo>
                <a:cubicBezTo>
                  <a:pt x="86" y="206"/>
                  <a:pt x="86" y="206"/>
                  <a:pt x="86" y="206"/>
                </a:cubicBezTo>
                <a:cubicBezTo>
                  <a:pt x="86" y="205"/>
                  <a:pt x="86" y="205"/>
                  <a:pt x="86" y="205"/>
                </a:cubicBezTo>
                <a:close/>
                <a:moveTo>
                  <a:pt x="88" y="204"/>
                </a:moveTo>
                <a:cubicBezTo>
                  <a:pt x="88" y="204"/>
                  <a:pt x="88" y="204"/>
                  <a:pt x="88" y="204"/>
                </a:cubicBezTo>
                <a:cubicBezTo>
                  <a:pt x="89" y="204"/>
                  <a:pt x="89" y="204"/>
                  <a:pt x="90" y="205"/>
                </a:cubicBezTo>
                <a:cubicBezTo>
                  <a:pt x="90" y="205"/>
                  <a:pt x="89" y="205"/>
                  <a:pt x="89" y="205"/>
                </a:cubicBezTo>
                <a:cubicBezTo>
                  <a:pt x="89" y="205"/>
                  <a:pt x="88" y="205"/>
                  <a:pt x="88" y="204"/>
                </a:cubicBezTo>
                <a:close/>
                <a:moveTo>
                  <a:pt x="90" y="186"/>
                </a:moveTo>
                <a:cubicBezTo>
                  <a:pt x="90" y="185"/>
                  <a:pt x="91" y="184"/>
                  <a:pt x="92" y="183"/>
                </a:cubicBezTo>
                <a:cubicBezTo>
                  <a:pt x="92" y="183"/>
                  <a:pt x="92" y="183"/>
                  <a:pt x="93" y="183"/>
                </a:cubicBezTo>
                <a:cubicBezTo>
                  <a:pt x="92" y="184"/>
                  <a:pt x="91" y="185"/>
                  <a:pt x="90" y="186"/>
                </a:cubicBezTo>
                <a:close/>
                <a:moveTo>
                  <a:pt x="91" y="205"/>
                </a:moveTo>
                <a:cubicBezTo>
                  <a:pt x="92" y="206"/>
                  <a:pt x="92" y="206"/>
                  <a:pt x="93" y="206"/>
                </a:cubicBezTo>
                <a:cubicBezTo>
                  <a:pt x="93" y="207"/>
                  <a:pt x="92" y="207"/>
                  <a:pt x="92" y="207"/>
                </a:cubicBezTo>
                <a:cubicBezTo>
                  <a:pt x="91" y="207"/>
                  <a:pt x="91" y="207"/>
                  <a:pt x="90" y="206"/>
                </a:cubicBezTo>
                <a:cubicBezTo>
                  <a:pt x="91" y="206"/>
                  <a:pt x="91" y="206"/>
                  <a:pt x="91" y="205"/>
                </a:cubicBezTo>
                <a:close/>
                <a:moveTo>
                  <a:pt x="93" y="186"/>
                </a:moveTo>
                <a:cubicBezTo>
                  <a:pt x="95" y="184"/>
                  <a:pt x="98" y="182"/>
                  <a:pt x="100" y="179"/>
                </a:cubicBezTo>
                <a:cubicBezTo>
                  <a:pt x="102" y="179"/>
                  <a:pt x="103" y="178"/>
                  <a:pt x="104" y="177"/>
                </a:cubicBezTo>
                <a:cubicBezTo>
                  <a:pt x="102" y="180"/>
                  <a:pt x="99" y="182"/>
                  <a:pt x="97" y="185"/>
                </a:cubicBezTo>
                <a:cubicBezTo>
                  <a:pt x="96" y="185"/>
                  <a:pt x="94" y="186"/>
                  <a:pt x="93" y="186"/>
                </a:cubicBezTo>
                <a:close/>
                <a:moveTo>
                  <a:pt x="95" y="190"/>
                </a:moveTo>
                <a:cubicBezTo>
                  <a:pt x="95" y="190"/>
                  <a:pt x="95" y="191"/>
                  <a:pt x="96" y="191"/>
                </a:cubicBezTo>
                <a:cubicBezTo>
                  <a:pt x="95" y="191"/>
                  <a:pt x="95" y="192"/>
                  <a:pt x="94" y="192"/>
                </a:cubicBezTo>
                <a:cubicBezTo>
                  <a:pt x="94" y="192"/>
                  <a:pt x="94" y="192"/>
                  <a:pt x="93" y="192"/>
                </a:cubicBezTo>
                <a:cubicBezTo>
                  <a:pt x="94" y="191"/>
                  <a:pt x="94" y="191"/>
                  <a:pt x="95" y="190"/>
                </a:cubicBezTo>
                <a:close/>
                <a:moveTo>
                  <a:pt x="96" y="208"/>
                </a:moveTo>
                <a:cubicBezTo>
                  <a:pt x="96" y="208"/>
                  <a:pt x="96" y="208"/>
                  <a:pt x="96" y="208"/>
                </a:cubicBezTo>
                <a:cubicBezTo>
                  <a:pt x="97" y="209"/>
                  <a:pt x="98" y="209"/>
                  <a:pt x="100" y="210"/>
                </a:cubicBezTo>
                <a:cubicBezTo>
                  <a:pt x="99" y="210"/>
                  <a:pt x="99" y="210"/>
                  <a:pt x="99" y="211"/>
                </a:cubicBezTo>
                <a:cubicBezTo>
                  <a:pt x="98" y="211"/>
                  <a:pt x="98" y="211"/>
                  <a:pt x="97" y="211"/>
                </a:cubicBezTo>
                <a:cubicBezTo>
                  <a:pt x="97" y="210"/>
                  <a:pt x="96" y="210"/>
                  <a:pt x="95" y="209"/>
                </a:cubicBezTo>
                <a:cubicBezTo>
                  <a:pt x="95" y="209"/>
                  <a:pt x="95" y="208"/>
                  <a:pt x="96" y="208"/>
                </a:cubicBezTo>
                <a:close/>
                <a:moveTo>
                  <a:pt x="99" y="218"/>
                </a:moveTo>
                <a:cubicBezTo>
                  <a:pt x="99" y="218"/>
                  <a:pt x="100" y="219"/>
                  <a:pt x="101" y="219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99" y="219"/>
                  <a:pt x="99" y="219"/>
                  <a:pt x="99" y="219"/>
                </a:cubicBezTo>
                <a:cubicBezTo>
                  <a:pt x="99" y="218"/>
                  <a:pt x="99" y="218"/>
                  <a:pt x="99" y="218"/>
                </a:cubicBezTo>
                <a:close/>
                <a:moveTo>
                  <a:pt x="101" y="224"/>
                </a:moveTo>
                <a:cubicBezTo>
                  <a:pt x="101" y="223"/>
                  <a:pt x="101" y="223"/>
                  <a:pt x="102" y="223"/>
                </a:cubicBezTo>
                <a:cubicBezTo>
                  <a:pt x="103" y="223"/>
                  <a:pt x="104" y="224"/>
                  <a:pt x="105" y="225"/>
                </a:cubicBezTo>
                <a:cubicBezTo>
                  <a:pt x="105" y="225"/>
                  <a:pt x="105" y="225"/>
                  <a:pt x="105" y="226"/>
                </a:cubicBezTo>
                <a:cubicBezTo>
                  <a:pt x="105" y="226"/>
                  <a:pt x="105" y="226"/>
                  <a:pt x="105" y="226"/>
                </a:cubicBezTo>
                <a:cubicBezTo>
                  <a:pt x="103" y="225"/>
                  <a:pt x="102" y="225"/>
                  <a:pt x="100" y="224"/>
                </a:cubicBezTo>
                <a:cubicBezTo>
                  <a:pt x="100" y="224"/>
                  <a:pt x="101" y="224"/>
                  <a:pt x="101" y="224"/>
                </a:cubicBezTo>
                <a:close/>
                <a:moveTo>
                  <a:pt x="104" y="222"/>
                </a:moveTo>
                <a:cubicBezTo>
                  <a:pt x="104" y="222"/>
                  <a:pt x="104" y="222"/>
                  <a:pt x="104" y="222"/>
                </a:cubicBezTo>
                <a:cubicBezTo>
                  <a:pt x="104" y="222"/>
                  <a:pt x="104" y="221"/>
                  <a:pt x="104" y="221"/>
                </a:cubicBezTo>
                <a:cubicBezTo>
                  <a:pt x="105" y="222"/>
                  <a:pt x="106" y="222"/>
                  <a:pt x="106" y="222"/>
                </a:cubicBezTo>
                <a:cubicBezTo>
                  <a:pt x="106" y="222"/>
                  <a:pt x="106" y="223"/>
                  <a:pt x="106" y="223"/>
                </a:cubicBezTo>
                <a:cubicBezTo>
                  <a:pt x="106" y="222"/>
                  <a:pt x="105" y="222"/>
                  <a:pt x="104" y="222"/>
                </a:cubicBezTo>
                <a:close/>
                <a:moveTo>
                  <a:pt x="108" y="226"/>
                </a:moveTo>
                <a:cubicBezTo>
                  <a:pt x="108" y="226"/>
                  <a:pt x="109" y="227"/>
                  <a:pt x="110" y="227"/>
                </a:cubicBezTo>
                <a:cubicBezTo>
                  <a:pt x="110" y="227"/>
                  <a:pt x="109" y="228"/>
                  <a:pt x="109" y="228"/>
                </a:cubicBezTo>
                <a:cubicBezTo>
                  <a:pt x="109" y="228"/>
                  <a:pt x="109" y="228"/>
                  <a:pt x="109" y="228"/>
                </a:cubicBezTo>
                <a:cubicBezTo>
                  <a:pt x="108" y="228"/>
                  <a:pt x="107" y="227"/>
                  <a:pt x="106" y="227"/>
                </a:cubicBezTo>
                <a:cubicBezTo>
                  <a:pt x="107" y="226"/>
                  <a:pt x="107" y="226"/>
                  <a:pt x="108" y="226"/>
                </a:cubicBezTo>
                <a:close/>
                <a:moveTo>
                  <a:pt x="108" y="210"/>
                </a:moveTo>
                <a:cubicBezTo>
                  <a:pt x="109" y="210"/>
                  <a:pt x="110" y="209"/>
                  <a:pt x="111" y="208"/>
                </a:cubicBezTo>
                <a:cubicBezTo>
                  <a:pt x="112" y="208"/>
                  <a:pt x="112" y="209"/>
                  <a:pt x="112" y="209"/>
                </a:cubicBezTo>
                <a:cubicBezTo>
                  <a:pt x="111" y="210"/>
                  <a:pt x="110" y="210"/>
                  <a:pt x="110" y="211"/>
                </a:cubicBezTo>
                <a:cubicBezTo>
                  <a:pt x="109" y="211"/>
                  <a:pt x="109" y="211"/>
                  <a:pt x="108" y="210"/>
                </a:cubicBezTo>
                <a:close/>
                <a:moveTo>
                  <a:pt x="112" y="213"/>
                </a:moveTo>
                <a:cubicBezTo>
                  <a:pt x="111" y="212"/>
                  <a:pt x="111" y="212"/>
                  <a:pt x="111" y="212"/>
                </a:cubicBezTo>
                <a:cubicBezTo>
                  <a:pt x="112" y="211"/>
                  <a:pt x="113" y="211"/>
                  <a:pt x="114" y="210"/>
                </a:cubicBezTo>
                <a:cubicBezTo>
                  <a:pt x="114" y="210"/>
                  <a:pt x="114" y="210"/>
                  <a:pt x="115" y="210"/>
                </a:cubicBezTo>
                <a:cubicBezTo>
                  <a:pt x="114" y="211"/>
                  <a:pt x="113" y="212"/>
                  <a:pt x="112" y="213"/>
                </a:cubicBezTo>
                <a:close/>
                <a:moveTo>
                  <a:pt x="119" y="221"/>
                </a:moveTo>
                <a:cubicBezTo>
                  <a:pt x="120" y="221"/>
                  <a:pt x="120" y="221"/>
                  <a:pt x="120" y="221"/>
                </a:cubicBezTo>
                <a:cubicBezTo>
                  <a:pt x="120" y="221"/>
                  <a:pt x="119" y="222"/>
                  <a:pt x="119" y="222"/>
                </a:cubicBezTo>
                <a:cubicBezTo>
                  <a:pt x="119" y="222"/>
                  <a:pt x="119" y="222"/>
                  <a:pt x="119" y="222"/>
                </a:cubicBezTo>
                <a:cubicBezTo>
                  <a:pt x="119" y="222"/>
                  <a:pt x="119" y="221"/>
                  <a:pt x="119" y="221"/>
                </a:cubicBezTo>
                <a:cubicBezTo>
                  <a:pt x="119" y="221"/>
                  <a:pt x="119" y="221"/>
                  <a:pt x="119" y="221"/>
                </a:cubicBezTo>
                <a:close/>
                <a:moveTo>
                  <a:pt x="120" y="211"/>
                </a:moveTo>
                <a:cubicBezTo>
                  <a:pt x="120" y="210"/>
                  <a:pt x="120" y="210"/>
                  <a:pt x="121" y="210"/>
                </a:cubicBezTo>
                <a:cubicBezTo>
                  <a:pt x="121" y="210"/>
                  <a:pt x="121" y="210"/>
                  <a:pt x="121" y="210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0" y="211"/>
                  <a:pt x="120" y="211"/>
                  <a:pt x="120" y="211"/>
                </a:cubicBezTo>
                <a:close/>
                <a:moveTo>
                  <a:pt x="123" y="218"/>
                </a:moveTo>
                <a:cubicBezTo>
                  <a:pt x="123" y="218"/>
                  <a:pt x="123" y="219"/>
                  <a:pt x="124" y="219"/>
                </a:cubicBezTo>
                <a:cubicBezTo>
                  <a:pt x="123" y="219"/>
                  <a:pt x="122" y="220"/>
                  <a:pt x="121" y="220"/>
                </a:cubicBezTo>
                <a:cubicBezTo>
                  <a:pt x="121" y="220"/>
                  <a:pt x="121" y="220"/>
                  <a:pt x="121" y="220"/>
                </a:cubicBezTo>
                <a:cubicBezTo>
                  <a:pt x="122" y="219"/>
                  <a:pt x="122" y="219"/>
                  <a:pt x="123" y="218"/>
                </a:cubicBezTo>
                <a:close/>
                <a:moveTo>
                  <a:pt x="123" y="222"/>
                </a:moveTo>
                <a:cubicBezTo>
                  <a:pt x="124" y="222"/>
                  <a:pt x="124" y="221"/>
                  <a:pt x="125" y="221"/>
                </a:cubicBezTo>
                <a:cubicBezTo>
                  <a:pt x="125" y="221"/>
                  <a:pt x="126" y="222"/>
                  <a:pt x="126" y="222"/>
                </a:cubicBezTo>
                <a:cubicBezTo>
                  <a:pt x="126" y="223"/>
                  <a:pt x="125" y="223"/>
                  <a:pt x="125" y="223"/>
                </a:cubicBezTo>
                <a:cubicBezTo>
                  <a:pt x="124" y="223"/>
                  <a:pt x="124" y="223"/>
                  <a:pt x="123" y="222"/>
                </a:cubicBezTo>
                <a:close/>
                <a:moveTo>
                  <a:pt x="125" y="225"/>
                </a:moveTo>
                <a:cubicBezTo>
                  <a:pt x="126" y="225"/>
                  <a:pt x="126" y="225"/>
                  <a:pt x="127" y="224"/>
                </a:cubicBezTo>
                <a:cubicBezTo>
                  <a:pt x="127" y="224"/>
                  <a:pt x="127" y="225"/>
                  <a:pt x="128" y="225"/>
                </a:cubicBezTo>
                <a:cubicBezTo>
                  <a:pt x="127" y="226"/>
                  <a:pt x="126" y="226"/>
                  <a:pt x="125" y="227"/>
                </a:cubicBezTo>
                <a:cubicBezTo>
                  <a:pt x="125" y="227"/>
                  <a:pt x="125" y="227"/>
                  <a:pt x="124" y="226"/>
                </a:cubicBezTo>
                <a:cubicBezTo>
                  <a:pt x="124" y="226"/>
                  <a:pt x="125" y="226"/>
                  <a:pt x="125" y="225"/>
                </a:cubicBezTo>
                <a:close/>
                <a:moveTo>
                  <a:pt x="127" y="221"/>
                </a:moveTo>
                <a:cubicBezTo>
                  <a:pt x="127" y="221"/>
                  <a:pt x="126" y="220"/>
                  <a:pt x="126" y="219"/>
                </a:cubicBezTo>
                <a:cubicBezTo>
                  <a:pt x="126" y="219"/>
                  <a:pt x="126" y="219"/>
                  <a:pt x="126" y="219"/>
                </a:cubicBezTo>
                <a:cubicBezTo>
                  <a:pt x="127" y="220"/>
                  <a:pt x="127" y="220"/>
                  <a:pt x="128" y="220"/>
                </a:cubicBezTo>
                <a:cubicBezTo>
                  <a:pt x="128" y="221"/>
                  <a:pt x="127" y="221"/>
                  <a:pt x="127" y="221"/>
                </a:cubicBezTo>
                <a:close/>
                <a:moveTo>
                  <a:pt x="128" y="218"/>
                </a:moveTo>
                <a:cubicBezTo>
                  <a:pt x="128" y="217"/>
                  <a:pt x="129" y="216"/>
                  <a:pt x="130" y="216"/>
                </a:cubicBezTo>
                <a:cubicBezTo>
                  <a:pt x="130" y="216"/>
                  <a:pt x="130" y="216"/>
                  <a:pt x="130" y="216"/>
                </a:cubicBezTo>
                <a:cubicBezTo>
                  <a:pt x="130" y="216"/>
                  <a:pt x="130" y="217"/>
                  <a:pt x="129" y="217"/>
                </a:cubicBezTo>
                <a:cubicBezTo>
                  <a:pt x="129" y="218"/>
                  <a:pt x="129" y="219"/>
                  <a:pt x="130" y="219"/>
                </a:cubicBezTo>
                <a:cubicBezTo>
                  <a:pt x="130" y="219"/>
                  <a:pt x="129" y="219"/>
                  <a:pt x="129" y="219"/>
                </a:cubicBezTo>
                <a:cubicBezTo>
                  <a:pt x="129" y="219"/>
                  <a:pt x="128" y="218"/>
                  <a:pt x="128" y="218"/>
                </a:cubicBezTo>
                <a:close/>
                <a:moveTo>
                  <a:pt x="130" y="222"/>
                </a:moveTo>
                <a:cubicBezTo>
                  <a:pt x="130" y="222"/>
                  <a:pt x="130" y="222"/>
                  <a:pt x="130" y="222"/>
                </a:cubicBezTo>
                <a:cubicBezTo>
                  <a:pt x="130" y="223"/>
                  <a:pt x="130" y="223"/>
                  <a:pt x="129" y="224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29" y="224"/>
                  <a:pt x="128" y="224"/>
                  <a:pt x="128" y="223"/>
                </a:cubicBezTo>
                <a:cubicBezTo>
                  <a:pt x="129" y="223"/>
                  <a:pt x="129" y="223"/>
                  <a:pt x="130" y="222"/>
                </a:cubicBezTo>
                <a:close/>
                <a:moveTo>
                  <a:pt x="162" y="206"/>
                </a:moveTo>
                <a:cubicBezTo>
                  <a:pt x="163" y="205"/>
                  <a:pt x="164" y="204"/>
                  <a:pt x="165" y="203"/>
                </a:cubicBezTo>
                <a:cubicBezTo>
                  <a:pt x="167" y="201"/>
                  <a:pt x="169" y="200"/>
                  <a:pt x="172" y="198"/>
                </a:cubicBezTo>
                <a:cubicBezTo>
                  <a:pt x="172" y="198"/>
                  <a:pt x="171" y="198"/>
                  <a:pt x="171" y="198"/>
                </a:cubicBezTo>
                <a:cubicBezTo>
                  <a:pt x="170" y="199"/>
                  <a:pt x="169" y="200"/>
                  <a:pt x="168" y="202"/>
                </a:cubicBezTo>
                <a:cubicBezTo>
                  <a:pt x="166" y="203"/>
                  <a:pt x="164" y="205"/>
                  <a:pt x="162" y="206"/>
                </a:cubicBezTo>
                <a:close/>
                <a:moveTo>
                  <a:pt x="167" y="210"/>
                </a:moveTo>
                <a:cubicBezTo>
                  <a:pt x="160" y="216"/>
                  <a:pt x="153" y="221"/>
                  <a:pt x="146" y="225"/>
                </a:cubicBezTo>
                <a:cubicBezTo>
                  <a:pt x="149" y="222"/>
                  <a:pt x="152" y="219"/>
                  <a:pt x="156" y="216"/>
                </a:cubicBezTo>
                <a:cubicBezTo>
                  <a:pt x="158" y="214"/>
                  <a:pt x="160" y="213"/>
                  <a:pt x="163" y="212"/>
                </a:cubicBezTo>
                <a:cubicBezTo>
                  <a:pt x="163" y="212"/>
                  <a:pt x="163" y="212"/>
                  <a:pt x="164" y="212"/>
                </a:cubicBezTo>
                <a:cubicBezTo>
                  <a:pt x="165" y="211"/>
                  <a:pt x="166" y="211"/>
                  <a:pt x="167" y="210"/>
                </a:cubicBezTo>
                <a:close/>
                <a:moveTo>
                  <a:pt x="154" y="209"/>
                </a:moveTo>
                <a:cubicBezTo>
                  <a:pt x="155" y="208"/>
                  <a:pt x="156" y="208"/>
                  <a:pt x="157" y="207"/>
                </a:cubicBezTo>
                <a:cubicBezTo>
                  <a:pt x="161" y="203"/>
                  <a:pt x="166" y="199"/>
                  <a:pt x="171" y="195"/>
                </a:cubicBezTo>
                <a:cubicBezTo>
                  <a:pt x="168" y="197"/>
                  <a:pt x="166" y="200"/>
                  <a:pt x="163" y="202"/>
                </a:cubicBezTo>
                <a:cubicBezTo>
                  <a:pt x="160" y="204"/>
                  <a:pt x="157" y="207"/>
                  <a:pt x="154" y="209"/>
                </a:cubicBezTo>
                <a:close/>
                <a:moveTo>
                  <a:pt x="158" y="208"/>
                </a:moveTo>
                <a:cubicBezTo>
                  <a:pt x="157" y="210"/>
                  <a:pt x="156" y="211"/>
                  <a:pt x="155" y="212"/>
                </a:cubicBezTo>
                <a:cubicBezTo>
                  <a:pt x="153" y="214"/>
                  <a:pt x="150" y="216"/>
                  <a:pt x="148" y="218"/>
                </a:cubicBezTo>
                <a:cubicBezTo>
                  <a:pt x="146" y="220"/>
                  <a:pt x="143" y="221"/>
                  <a:pt x="141" y="222"/>
                </a:cubicBezTo>
                <a:cubicBezTo>
                  <a:pt x="146" y="217"/>
                  <a:pt x="152" y="213"/>
                  <a:pt x="158" y="208"/>
                </a:cubicBezTo>
                <a:close/>
                <a:moveTo>
                  <a:pt x="146" y="227"/>
                </a:moveTo>
                <a:cubicBezTo>
                  <a:pt x="146" y="227"/>
                  <a:pt x="146" y="227"/>
                  <a:pt x="146" y="227"/>
                </a:cubicBezTo>
                <a:cubicBezTo>
                  <a:pt x="147" y="227"/>
                  <a:pt x="148" y="227"/>
                  <a:pt x="148" y="228"/>
                </a:cubicBezTo>
                <a:cubicBezTo>
                  <a:pt x="148" y="228"/>
                  <a:pt x="150" y="228"/>
                  <a:pt x="150" y="228"/>
                </a:cubicBezTo>
                <a:cubicBezTo>
                  <a:pt x="150" y="228"/>
                  <a:pt x="150" y="228"/>
                  <a:pt x="150" y="228"/>
                </a:cubicBezTo>
                <a:cubicBezTo>
                  <a:pt x="149" y="228"/>
                  <a:pt x="147" y="228"/>
                  <a:pt x="146" y="228"/>
                </a:cubicBezTo>
                <a:cubicBezTo>
                  <a:pt x="146" y="227"/>
                  <a:pt x="146" y="227"/>
                  <a:pt x="146" y="227"/>
                </a:cubicBezTo>
                <a:close/>
                <a:moveTo>
                  <a:pt x="151" y="231"/>
                </a:moveTo>
                <a:cubicBezTo>
                  <a:pt x="151" y="231"/>
                  <a:pt x="151" y="231"/>
                  <a:pt x="151" y="231"/>
                </a:cubicBezTo>
                <a:cubicBezTo>
                  <a:pt x="151" y="231"/>
                  <a:pt x="150" y="232"/>
                  <a:pt x="150" y="232"/>
                </a:cubicBezTo>
                <a:cubicBezTo>
                  <a:pt x="150" y="232"/>
                  <a:pt x="149" y="232"/>
                  <a:pt x="149" y="232"/>
                </a:cubicBezTo>
                <a:cubicBezTo>
                  <a:pt x="150" y="231"/>
                  <a:pt x="151" y="231"/>
                  <a:pt x="151" y="231"/>
                </a:cubicBezTo>
                <a:close/>
                <a:moveTo>
                  <a:pt x="150" y="228"/>
                </a:moveTo>
                <a:cubicBezTo>
                  <a:pt x="149" y="227"/>
                  <a:pt x="148" y="227"/>
                  <a:pt x="147" y="227"/>
                </a:cubicBezTo>
                <a:cubicBezTo>
                  <a:pt x="157" y="222"/>
                  <a:pt x="165" y="214"/>
                  <a:pt x="174" y="206"/>
                </a:cubicBezTo>
                <a:cubicBezTo>
                  <a:pt x="174" y="207"/>
                  <a:pt x="174" y="207"/>
                  <a:pt x="175" y="207"/>
                </a:cubicBezTo>
                <a:cubicBezTo>
                  <a:pt x="174" y="208"/>
                  <a:pt x="173" y="208"/>
                  <a:pt x="173" y="209"/>
                </a:cubicBezTo>
                <a:cubicBezTo>
                  <a:pt x="165" y="215"/>
                  <a:pt x="158" y="221"/>
                  <a:pt x="150" y="228"/>
                </a:cubicBezTo>
                <a:close/>
                <a:moveTo>
                  <a:pt x="169" y="216"/>
                </a:moveTo>
                <a:cubicBezTo>
                  <a:pt x="169" y="216"/>
                  <a:pt x="169" y="216"/>
                  <a:pt x="169" y="216"/>
                </a:cubicBezTo>
                <a:cubicBezTo>
                  <a:pt x="168" y="216"/>
                  <a:pt x="169" y="217"/>
                  <a:pt x="170" y="217"/>
                </a:cubicBezTo>
                <a:cubicBezTo>
                  <a:pt x="171" y="216"/>
                  <a:pt x="172" y="216"/>
                  <a:pt x="174" y="215"/>
                </a:cubicBezTo>
                <a:cubicBezTo>
                  <a:pt x="168" y="220"/>
                  <a:pt x="162" y="225"/>
                  <a:pt x="155" y="229"/>
                </a:cubicBezTo>
                <a:cubicBezTo>
                  <a:pt x="160" y="224"/>
                  <a:pt x="164" y="220"/>
                  <a:pt x="169" y="216"/>
                </a:cubicBezTo>
                <a:close/>
                <a:moveTo>
                  <a:pt x="183" y="211"/>
                </a:moveTo>
                <a:cubicBezTo>
                  <a:pt x="185" y="210"/>
                  <a:pt x="186" y="209"/>
                  <a:pt x="187" y="209"/>
                </a:cubicBezTo>
                <a:cubicBezTo>
                  <a:pt x="182" y="213"/>
                  <a:pt x="176" y="218"/>
                  <a:pt x="170" y="222"/>
                </a:cubicBezTo>
                <a:cubicBezTo>
                  <a:pt x="174" y="218"/>
                  <a:pt x="179" y="214"/>
                  <a:pt x="183" y="211"/>
                </a:cubicBezTo>
                <a:close/>
                <a:moveTo>
                  <a:pt x="180" y="210"/>
                </a:moveTo>
                <a:cubicBezTo>
                  <a:pt x="179" y="210"/>
                  <a:pt x="179" y="211"/>
                  <a:pt x="178" y="212"/>
                </a:cubicBezTo>
                <a:cubicBezTo>
                  <a:pt x="176" y="213"/>
                  <a:pt x="173" y="214"/>
                  <a:pt x="171" y="215"/>
                </a:cubicBezTo>
                <a:cubicBezTo>
                  <a:pt x="172" y="214"/>
                  <a:pt x="172" y="213"/>
                  <a:pt x="173" y="212"/>
                </a:cubicBezTo>
                <a:cubicBezTo>
                  <a:pt x="178" y="208"/>
                  <a:pt x="183" y="204"/>
                  <a:pt x="188" y="200"/>
                </a:cubicBezTo>
                <a:cubicBezTo>
                  <a:pt x="186" y="203"/>
                  <a:pt x="183" y="206"/>
                  <a:pt x="180" y="210"/>
                </a:cubicBezTo>
                <a:close/>
                <a:moveTo>
                  <a:pt x="183" y="199"/>
                </a:moveTo>
                <a:cubicBezTo>
                  <a:pt x="184" y="198"/>
                  <a:pt x="185" y="197"/>
                  <a:pt x="186" y="196"/>
                </a:cubicBezTo>
                <a:cubicBezTo>
                  <a:pt x="186" y="195"/>
                  <a:pt x="187" y="195"/>
                  <a:pt x="187" y="195"/>
                </a:cubicBezTo>
                <a:cubicBezTo>
                  <a:pt x="188" y="194"/>
                  <a:pt x="189" y="193"/>
                  <a:pt x="190" y="193"/>
                </a:cubicBezTo>
                <a:cubicBezTo>
                  <a:pt x="188" y="195"/>
                  <a:pt x="185" y="197"/>
                  <a:pt x="183" y="199"/>
                </a:cubicBezTo>
                <a:close/>
                <a:moveTo>
                  <a:pt x="195" y="193"/>
                </a:moveTo>
                <a:cubicBezTo>
                  <a:pt x="194" y="194"/>
                  <a:pt x="193" y="195"/>
                  <a:pt x="192" y="195"/>
                </a:cubicBezTo>
                <a:cubicBezTo>
                  <a:pt x="191" y="196"/>
                  <a:pt x="190" y="197"/>
                  <a:pt x="189" y="197"/>
                </a:cubicBezTo>
                <a:cubicBezTo>
                  <a:pt x="191" y="196"/>
                  <a:pt x="193" y="194"/>
                  <a:pt x="195" y="193"/>
                </a:cubicBezTo>
                <a:close/>
                <a:moveTo>
                  <a:pt x="197" y="198"/>
                </a:moveTo>
                <a:cubicBezTo>
                  <a:pt x="196" y="199"/>
                  <a:pt x="196" y="199"/>
                  <a:pt x="195" y="200"/>
                </a:cubicBezTo>
                <a:cubicBezTo>
                  <a:pt x="195" y="200"/>
                  <a:pt x="194" y="201"/>
                  <a:pt x="194" y="201"/>
                </a:cubicBezTo>
                <a:cubicBezTo>
                  <a:pt x="195" y="200"/>
                  <a:pt x="196" y="199"/>
                  <a:pt x="197" y="198"/>
                </a:cubicBezTo>
                <a:close/>
                <a:moveTo>
                  <a:pt x="196" y="192"/>
                </a:moveTo>
                <a:cubicBezTo>
                  <a:pt x="196" y="191"/>
                  <a:pt x="195" y="191"/>
                  <a:pt x="194" y="191"/>
                </a:cubicBezTo>
                <a:cubicBezTo>
                  <a:pt x="194" y="191"/>
                  <a:pt x="194" y="192"/>
                  <a:pt x="193" y="192"/>
                </a:cubicBezTo>
                <a:cubicBezTo>
                  <a:pt x="196" y="189"/>
                  <a:pt x="199" y="187"/>
                  <a:pt x="202" y="184"/>
                </a:cubicBezTo>
                <a:cubicBezTo>
                  <a:pt x="200" y="187"/>
                  <a:pt x="198" y="189"/>
                  <a:pt x="196" y="192"/>
                </a:cubicBezTo>
                <a:close/>
                <a:moveTo>
                  <a:pt x="204" y="185"/>
                </a:moveTo>
                <a:cubicBezTo>
                  <a:pt x="204" y="185"/>
                  <a:pt x="204" y="185"/>
                  <a:pt x="205" y="185"/>
                </a:cubicBezTo>
                <a:cubicBezTo>
                  <a:pt x="203" y="187"/>
                  <a:pt x="201" y="189"/>
                  <a:pt x="199" y="190"/>
                </a:cubicBezTo>
                <a:cubicBezTo>
                  <a:pt x="201" y="188"/>
                  <a:pt x="202" y="187"/>
                  <a:pt x="204" y="185"/>
                </a:cubicBezTo>
                <a:close/>
                <a:moveTo>
                  <a:pt x="200" y="181"/>
                </a:moveTo>
                <a:cubicBezTo>
                  <a:pt x="201" y="180"/>
                  <a:pt x="202" y="178"/>
                  <a:pt x="202" y="177"/>
                </a:cubicBezTo>
                <a:cubicBezTo>
                  <a:pt x="203" y="175"/>
                  <a:pt x="204" y="174"/>
                  <a:pt x="206" y="172"/>
                </a:cubicBezTo>
                <a:cubicBezTo>
                  <a:pt x="207" y="171"/>
                  <a:pt x="209" y="169"/>
                  <a:pt x="210" y="168"/>
                </a:cubicBezTo>
                <a:cubicBezTo>
                  <a:pt x="209" y="170"/>
                  <a:pt x="208" y="173"/>
                  <a:pt x="207" y="175"/>
                </a:cubicBezTo>
                <a:cubicBezTo>
                  <a:pt x="205" y="177"/>
                  <a:pt x="203" y="179"/>
                  <a:pt x="200" y="181"/>
                </a:cubicBezTo>
                <a:close/>
                <a:moveTo>
                  <a:pt x="207" y="181"/>
                </a:moveTo>
                <a:cubicBezTo>
                  <a:pt x="212" y="175"/>
                  <a:pt x="217" y="169"/>
                  <a:pt x="221" y="163"/>
                </a:cubicBezTo>
                <a:cubicBezTo>
                  <a:pt x="221" y="164"/>
                  <a:pt x="221" y="164"/>
                  <a:pt x="221" y="165"/>
                </a:cubicBezTo>
                <a:cubicBezTo>
                  <a:pt x="217" y="170"/>
                  <a:pt x="213" y="174"/>
                  <a:pt x="210" y="179"/>
                </a:cubicBezTo>
                <a:cubicBezTo>
                  <a:pt x="209" y="180"/>
                  <a:pt x="208" y="181"/>
                  <a:pt x="207" y="183"/>
                </a:cubicBezTo>
                <a:cubicBezTo>
                  <a:pt x="206" y="183"/>
                  <a:pt x="206" y="183"/>
                  <a:pt x="206" y="184"/>
                </a:cubicBezTo>
                <a:cubicBezTo>
                  <a:pt x="206" y="183"/>
                  <a:pt x="207" y="182"/>
                  <a:pt x="207" y="181"/>
                </a:cubicBezTo>
                <a:close/>
                <a:moveTo>
                  <a:pt x="218" y="155"/>
                </a:moveTo>
                <a:cubicBezTo>
                  <a:pt x="219" y="153"/>
                  <a:pt x="219" y="151"/>
                  <a:pt x="220" y="149"/>
                </a:cubicBezTo>
                <a:cubicBezTo>
                  <a:pt x="221" y="147"/>
                  <a:pt x="222" y="144"/>
                  <a:pt x="222" y="141"/>
                </a:cubicBezTo>
                <a:cubicBezTo>
                  <a:pt x="222" y="141"/>
                  <a:pt x="223" y="141"/>
                  <a:pt x="223" y="141"/>
                </a:cubicBezTo>
                <a:cubicBezTo>
                  <a:pt x="222" y="145"/>
                  <a:pt x="222" y="149"/>
                  <a:pt x="222" y="154"/>
                </a:cubicBezTo>
                <a:cubicBezTo>
                  <a:pt x="220" y="154"/>
                  <a:pt x="219" y="154"/>
                  <a:pt x="218" y="155"/>
                </a:cubicBezTo>
                <a:close/>
                <a:moveTo>
                  <a:pt x="217" y="149"/>
                </a:moveTo>
                <a:cubicBezTo>
                  <a:pt x="217" y="144"/>
                  <a:pt x="218" y="139"/>
                  <a:pt x="218" y="135"/>
                </a:cubicBezTo>
                <a:cubicBezTo>
                  <a:pt x="220" y="132"/>
                  <a:pt x="221" y="129"/>
                  <a:pt x="223" y="126"/>
                </a:cubicBezTo>
                <a:cubicBezTo>
                  <a:pt x="222" y="134"/>
                  <a:pt x="219" y="142"/>
                  <a:pt x="217" y="149"/>
                </a:cubicBezTo>
                <a:close/>
                <a:moveTo>
                  <a:pt x="223" y="98"/>
                </a:moveTo>
                <a:cubicBezTo>
                  <a:pt x="222" y="97"/>
                  <a:pt x="222" y="96"/>
                  <a:pt x="222" y="95"/>
                </a:cubicBezTo>
                <a:cubicBezTo>
                  <a:pt x="222" y="95"/>
                  <a:pt x="222" y="95"/>
                  <a:pt x="222" y="94"/>
                </a:cubicBezTo>
                <a:cubicBezTo>
                  <a:pt x="223" y="96"/>
                  <a:pt x="223" y="97"/>
                  <a:pt x="224" y="98"/>
                </a:cubicBezTo>
                <a:cubicBezTo>
                  <a:pt x="223" y="98"/>
                  <a:pt x="223" y="98"/>
                  <a:pt x="223" y="98"/>
                </a:cubicBezTo>
                <a:close/>
                <a:moveTo>
                  <a:pt x="221" y="87"/>
                </a:moveTo>
                <a:cubicBezTo>
                  <a:pt x="222" y="87"/>
                  <a:pt x="222" y="87"/>
                  <a:pt x="222" y="87"/>
                </a:cubicBezTo>
                <a:cubicBezTo>
                  <a:pt x="223" y="88"/>
                  <a:pt x="223" y="90"/>
                  <a:pt x="223" y="91"/>
                </a:cubicBezTo>
                <a:cubicBezTo>
                  <a:pt x="223" y="91"/>
                  <a:pt x="223" y="91"/>
                  <a:pt x="223" y="91"/>
                </a:cubicBezTo>
                <a:cubicBezTo>
                  <a:pt x="222" y="90"/>
                  <a:pt x="222" y="89"/>
                  <a:pt x="221" y="87"/>
                </a:cubicBezTo>
                <a:close/>
                <a:moveTo>
                  <a:pt x="226" y="83"/>
                </a:moveTo>
                <a:cubicBezTo>
                  <a:pt x="225" y="83"/>
                  <a:pt x="224" y="84"/>
                  <a:pt x="223" y="84"/>
                </a:cubicBezTo>
                <a:cubicBezTo>
                  <a:pt x="222" y="82"/>
                  <a:pt x="222" y="80"/>
                  <a:pt x="221" y="77"/>
                </a:cubicBezTo>
                <a:cubicBezTo>
                  <a:pt x="222" y="78"/>
                  <a:pt x="222" y="78"/>
                  <a:pt x="223" y="79"/>
                </a:cubicBezTo>
                <a:cubicBezTo>
                  <a:pt x="223" y="79"/>
                  <a:pt x="224" y="79"/>
                  <a:pt x="224" y="78"/>
                </a:cubicBezTo>
                <a:cubicBezTo>
                  <a:pt x="225" y="79"/>
                  <a:pt x="225" y="80"/>
                  <a:pt x="226" y="81"/>
                </a:cubicBezTo>
                <a:cubicBezTo>
                  <a:pt x="226" y="82"/>
                  <a:pt x="226" y="82"/>
                  <a:pt x="226" y="83"/>
                </a:cubicBezTo>
                <a:cubicBezTo>
                  <a:pt x="226" y="83"/>
                  <a:pt x="226" y="83"/>
                  <a:pt x="226" y="83"/>
                </a:cubicBezTo>
                <a:close/>
                <a:moveTo>
                  <a:pt x="224" y="75"/>
                </a:moveTo>
                <a:cubicBezTo>
                  <a:pt x="223" y="74"/>
                  <a:pt x="223" y="74"/>
                  <a:pt x="223" y="73"/>
                </a:cubicBezTo>
                <a:cubicBezTo>
                  <a:pt x="223" y="73"/>
                  <a:pt x="223" y="73"/>
                  <a:pt x="223" y="73"/>
                </a:cubicBezTo>
                <a:cubicBezTo>
                  <a:pt x="224" y="74"/>
                  <a:pt x="224" y="75"/>
                  <a:pt x="224" y="76"/>
                </a:cubicBezTo>
                <a:cubicBezTo>
                  <a:pt x="224" y="75"/>
                  <a:pt x="224" y="75"/>
                  <a:pt x="224" y="75"/>
                </a:cubicBezTo>
                <a:close/>
                <a:moveTo>
                  <a:pt x="224" y="70"/>
                </a:moveTo>
                <a:cubicBezTo>
                  <a:pt x="223" y="69"/>
                  <a:pt x="222" y="67"/>
                  <a:pt x="221" y="65"/>
                </a:cubicBezTo>
                <a:cubicBezTo>
                  <a:pt x="222" y="67"/>
                  <a:pt x="223" y="68"/>
                  <a:pt x="224" y="69"/>
                </a:cubicBezTo>
                <a:cubicBezTo>
                  <a:pt x="224" y="69"/>
                  <a:pt x="223" y="69"/>
                  <a:pt x="224" y="70"/>
                </a:cubicBezTo>
                <a:cubicBezTo>
                  <a:pt x="224" y="70"/>
                  <a:pt x="224" y="70"/>
                  <a:pt x="224" y="70"/>
                </a:cubicBezTo>
                <a:close/>
                <a:moveTo>
                  <a:pt x="222" y="76"/>
                </a:moveTo>
                <a:cubicBezTo>
                  <a:pt x="222" y="76"/>
                  <a:pt x="222" y="76"/>
                  <a:pt x="222" y="76"/>
                </a:cubicBezTo>
                <a:cubicBezTo>
                  <a:pt x="221" y="75"/>
                  <a:pt x="221" y="75"/>
                  <a:pt x="220" y="74"/>
                </a:cubicBezTo>
                <a:cubicBezTo>
                  <a:pt x="220" y="74"/>
                  <a:pt x="220" y="74"/>
                  <a:pt x="220" y="73"/>
                </a:cubicBezTo>
                <a:cubicBezTo>
                  <a:pt x="220" y="74"/>
                  <a:pt x="221" y="74"/>
                  <a:pt x="221" y="75"/>
                </a:cubicBezTo>
                <a:cubicBezTo>
                  <a:pt x="221" y="75"/>
                  <a:pt x="222" y="75"/>
                  <a:pt x="222" y="76"/>
                </a:cubicBezTo>
                <a:close/>
                <a:moveTo>
                  <a:pt x="220" y="81"/>
                </a:moveTo>
                <a:cubicBezTo>
                  <a:pt x="219" y="80"/>
                  <a:pt x="219" y="78"/>
                  <a:pt x="218" y="77"/>
                </a:cubicBezTo>
                <a:cubicBezTo>
                  <a:pt x="217" y="75"/>
                  <a:pt x="217" y="74"/>
                  <a:pt x="216" y="73"/>
                </a:cubicBezTo>
                <a:cubicBezTo>
                  <a:pt x="217" y="73"/>
                  <a:pt x="218" y="74"/>
                  <a:pt x="219" y="75"/>
                </a:cubicBezTo>
                <a:cubicBezTo>
                  <a:pt x="219" y="77"/>
                  <a:pt x="220" y="79"/>
                  <a:pt x="220" y="81"/>
                </a:cubicBezTo>
                <a:close/>
                <a:moveTo>
                  <a:pt x="218" y="67"/>
                </a:moveTo>
                <a:cubicBezTo>
                  <a:pt x="217" y="65"/>
                  <a:pt x="216" y="63"/>
                  <a:pt x="215" y="61"/>
                </a:cubicBezTo>
                <a:cubicBezTo>
                  <a:pt x="217" y="63"/>
                  <a:pt x="218" y="65"/>
                  <a:pt x="219" y="68"/>
                </a:cubicBezTo>
                <a:cubicBezTo>
                  <a:pt x="219" y="67"/>
                  <a:pt x="219" y="67"/>
                  <a:pt x="218" y="67"/>
                </a:cubicBezTo>
                <a:close/>
                <a:moveTo>
                  <a:pt x="216" y="64"/>
                </a:moveTo>
                <a:cubicBezTo>
                  <a:pt x="214" y="62"/>
                  <a:pt x="212" y="59"/>
                  <a:pt x="210" y="56"/>
                </a:cubicBezTo>
                <a:cubicBezTo>
                  <a:pt x="209" y="54"/>
                  <a:pt x="207" y="53"/>
                  <a:pt x="206" y="51"/>
                </a:cubicBezTo>
                <a:cubicBezTo>
                  <a:pt x="208" y="53"/>
                  <a:pt x="211" y="55"/>
                  <a:pt x="213" y="58"/>
                </a:cubicBezTo>
                <a:cubicBezTo>
                  <a:pt x="213" y="58"/>
                  <a:pt x="213" y="58"/>
                  <a:pt x="213" y="58"/>
                </a:cubicBezTo>
                <a:cubicBezTo>
                  <a:pt x="214" y="60"/>
                  <a:pt x="215" y="62"/>
                  <a:pt x="216" y="64"/>
                </a:cubicBezTo>
                <a:close/>
                <a:moveTo>
                  <a:pt x="201" y="44"/>
                </a:moveTo>
                <a:cubicBezTo>
                  <a:pt x="200" y="44"/>
                  <a:pt x="200" y="43"/>
                  <a:pt x="199" y="43"/>
                </a:cubicBezTo>
                <a:cubicBezTo>
                  <a:pt x="202" y="45"/>
                  <a:pt x="205" y="47"/>
                  <a:pt x="208" y="50"/>
                </a:cubicBezTo>
                <a:cubicBezTo>
                  <a:pt x="205" y="48"/>
                  <a:pt x="203" y="46"/>
                  <a:pt x="201" y="44"/>
                </a:cubicBezTo>
                <a:close/>
                <a:moveTo>
                  <a:pt x="201" y="46"/>
                </a:moveTo>
                <a:cubicBezTo>
                  <a:pt x="204" y="50"/>
                  <a:pt x="207" y="55"/>
                  <a:pt x="209" y="58"/>
                </a:cubicBezTo>
                <a:cubicBezTo>
                  <a:pt x="209" y="58"/>
                  <a:pt x="209" y="58"/>
                  <a:pt x="209" y="58"/>
                </a:cubicBezTo>
                <a:cubicBezTo>
                  <a:pt x="205" y="53"/>
                  <a:pt x="201" y="48"/>
                  <a:pt x="197" y="44"/>
                </a:cubicBezTo>
                <a:cubicBezTo>
                  <a:pt x="198" y="45"/>
                  <a:pt x="200" y="45"/>
                  <a:pt x="201" y="46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8" y="41"/>
                </a:cubicBezTo>
                <a:cubicBezTo>
                  <a:pt x="188" y="40"/>
                  <a:pt x="188" y="40"/>
                  <a:pt x="187" y="40"/>
                </a:cubicBezTo>
                <a:cubicBezTo>
                  <a:pt x="187" y="40"/>
                  <a:pt x="187" y="40"/>
                  <a:pt x="186" y="40"/>
                </a:cubicBezTo>
                <a:cubicBezTo>
                  <a:pt x="186" y="40"/>
                  <a:pt x="186" y="40"/>
                  <a:pt x="186" y="40"/>
                </a:cubicBezTo>
                <a:cubicBezTo>
                  <a:pt x="186" y="40"/>
                  <a:pt x="185" y="39"/>
                  <a:pt x="185" y="39"/>
                </a:cubicBezTo>
                <a:cubicBezTo>
                  <a:pt x="186" y="39"/>
                  <a:pt x="188" y="38"/>
                  <a:pt x="189" y="38"/>
                </a:cubicBezTo>
                <a:cubicBezTo>
                  <a:pt x="190" y="39"/>
                  <a:pt x="191" y="40"/>
                  <a:pt x="192" y="41"/>
                </a:cubicBezTo>
                <a:cubicBezTo>
                  <a:pt x="191" y="41"/>
                  <a:pt x="190" y="41"/>
                  <a:pt x="189" y="41"/>
                </a:cubicBezTo>
                <a:close/>
                <a:moveTo>
                  <a:pt x="188" y="44"/>
                </a:moveTo>
                <a:cubicBezTo>
                  <a:pt x="189" y="45"/>
                  <a:pt x="190" y="46"/>
                  <a:pt x="191" y="47"/>
                </a:cubicBezTo>
                <a:cubicBezTo>
                  <a:pt x="190" y="47"/>
                  <a:pt x="189" y="47"/>
                  <a:pt x="188" y="48"/>
                </a:cubicBezTo>
                <a:cubicBezTo>
                  <a:pt x="187" y="47"/>
                  <a:pt x="186" y="46"/>
                  <a:pt x="185" y="46"/>
                </a:cubicBezTo>
                <a:cubicBezTo>
                  <a:pt x="186" y="45"/>
                  <a:pt x="187" y="45"/>
                  <a:pt x="188" y="44"/>
                </a:cubicBezTo>
                <a:close/>
                <a:moveTo>
                  <a:pt x="186" y="48"/>
                </a:moveTo>
                <a:cubicBezTo>
                  <a:pt x="185" y="49"/>
                  <a:pt x="183" y="49"/>
                  <a:pt x="182" y="49"/>
                </a:cubicBezTo>
                <a:cubicBezTo>
                  <a:pt x="182" y="49"/>
                  <a:pt x="181" y="48"/>
                  <a:pt x="181" y="47"/>
                </a:cubicBezTo>
                <a:cubicBezTo>
                  <a:pt x="181" y="47"/>
                  <a:pt x="182" y="47"/>
                  <a:pt x="183" y="46"/>
                </a:cubicBezTo>
                <a:cubicBezTo>
                  <a:pt x="184" y="47"/>
                  <a:pt x="185" y="48"/>
                  <a:pt x="186" y="48"/>
                </a:cubicBezTo>
                <a:close/>
                <a:moveTo>
                  <a:pt x="172" y="43"/>
                </a:moveTo>
                <a:cubicBezTo>
                  <a:pt x="176" y="42"/>
                  <a:pt x="180" y="41"/>
                  <a:pt x="183" y="40"/>
                </a:cubicBezTo>
                <a:cubicBezTo>
                  <a:pt x="183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0" y="41"/>
                  <a:pt x="176" y="42"/>
                  <a:pt x="172" y="43"/>
                </a:cubicBezTo>
                <a:close/>
                <a:moveTo>
                  <a:pt x="159" y="44"/>
                </a:moveTo>
                <a:cubicBezTo>
                  <a:pt x="161" y="43"/>
                  <a:pt x="163" y="41"/>
                  <a:pt x="164" y="40"/>
                </a:cubicBezTo>
                <a:cubicBezTo>
                  <a:pt x="170" y="39"/>
                  <a:pt x="175" y="38"/>
                  <a:pt x="180" y="37"/>
                </a:cubicBezTo>
                <a:cubicBezTo>
                  <a:pt x="173" y="40"/>
                  <a:pt x="166" y="42"/>
                  <a:pt x="159" y="44"/>
                </a:cubicBezTo>
                <a:close/>
                <a:moveTo>
                  <a:pt x="172" y="31"/>
                </a:moveTo>
                <a:cubicBezTo>
                  <a:pt x="171" y="31"/>
                  <a:pt x="171" y="31"/>
                  <a:pt x="170" y="31"/>
                </a:cubicBezTo>
                <a:cubicBezTo>
                  <a:pt x="169" y="31"/>
                  <a:pt x="168" y="31"/>
                  <a:pt x="167" y="30"/>
                </a:cubicBezTo>
                <a:cubicBezTo>
                  <a:pt x="167" y="30"/>
                  <a:pt x="167" y="30"/>
                  <a:pt x="166" y="29"/>
                </a:cubicBezTo>
                <a:cubicBezTo>
                  <a:pt x="166" y="29"/>
                  <a:pt x="165" y="29"/>
                  <a:pt x="164" y="28"/>
                </a:cubicBezTo>
                <a:cubicBezTo>
                  <a:pt x="164" y="28"/>
                  <a:pt x="164" y="28"/>
                  <a:pt x="164" y="28"/>
                </a:cubicBezTo>
                <a:cubicBezTo>
                  <a:pt x="167" y="29"/>
                  <a:pt x="170" y="30"/>
                  <a:pt x="173" y="31"/>
                </a:cubicBezTo>
                <a:cubicBezTo>
                  <a:pt x="173" y="31"/>
                  <a:pt x="173" y="31"/>
                  <a:pt x="172" y="31"/>
                </a:cubicBezTo>
                <a:close/>
                <a:moveTo>
                  <a:pt x="166" y="36"/>
                </a:moveTo>
                <a:cubicBezTo>
                  <a:pt x="166" y="36"/>
                  <a:pt x="167" y="36"/>
                  <a:pt x="167" y="36"/>
                </a:cubicBezTo>
                <a:cubicBezTo>
                  <a:pt x="167" y="36"/>
                  <a:pt x="167" y="36"/>
                  <a:pt x="167" y="36"/>
                </a:cubicBezTo>
                <a:cubicBezTo>
                  <a:pt x="166" y="37"/>
                  <a:pt x="164" y="37"/>
                  <a:pt x="163" y="37"/>
                </a:cubicBezTo>
                <a:cubicBezTo>
                  <a:pt x="164" y="37"/>
                  <a:pt x="165" y="36"/>
                  <a:pt x="166" y="36"/>
                </a:cubicBezTo>
                <a:close/>
                <a:moveTo>
                  <a:pt x="154" y="12"/>
                </a:moveTo>
                <a:cubicBezTo>
                  <a:pt x="154" y="12"/>
                  <a:pt x="154" y="12"/>
                  <a:pt x="154" y="12"/>
                </a:cubicBezTo>
                <a:cubicBezTo>
                  <a:pt x="153" y="11"/>
                  <a:pt x="153" y="11"/>
                  <a:pt x="152" y="11"/>
                </a:cubicBezTo>
                <a:cubicBezTo>
                  <a:pt x="153" y="11"/>
                  <a:pt x="155" y="11"/>
                  <a:pt x="156" y="12"/>
                </a:cubicBezTo>
                <a:cubicBezTo>
                  <a:pt x="157" y="12"/>
                  <a:pt x="159" y="13"/>
                  <a:pt x="160" y="14"/>
                </a:cubicBezTo>
                <a:cubicBezTo>
                  <a:pt x="158" y="13"/>
                  <a:pt x="156" y="13"/>
                  <a:pt x="154" y="12"/>
                </a:cubicBezTo>
                <a:close/>
                <a:moveTo>
                  <a:pt x="154" y="6"/>
                </a:moveTo>
                <a:cubicBezTo>
                  <a:pt x="153" y="6"/>
                  <a:pt x="153" y="6"/>
                  <a:pt x="153" y="7"/>
                </a:cubicBezTo>
                <a:cubicBezTo>
                  <a:pt x="150" y="6"/>
                  <a:pt x="147" y="6"/>
                  <a:pt x="144" y="6"/>
                </a:cubicBezTo>
                <a:cubicBezTo>
                  <a:pt x="144" y="5"/>
                  <a:pt x="143" y="5"/>
                  <a:pt x="142" y="5"/>
                </a:cubicBezTo>
                <a:cubicBezTo>
                  <a:pt x="139" y="5"/>
                  <a:pt x="136" y="4"/>
                  <a:pt x="133" y="3"/>
                </a:cubicBezTo>
                <a:cubicBezTo>
                  <a:pt x="136" y="3"/>
                  <a:pt x="138" y="3"/>
                  <a:pt x="140" y="3"/>
                </a:cubicBezTo>
                <a:cubicBezTo>
                  <a:pt x="147" y="4"/>
                  <a:pt x="154" y="5"/>
                  <a:pt x="161" y="7"/>
                </a:cubicBezTo>
                <a:cubicBezTo>
                  <a:pt x="163" y="8"/>
                  <a:pt x="165" y="9"/>
                  <a:pt x="167" y="10"/>
                </a:cubicBezTo>
                <a:cubicBezTo>
                  <a:pt x="167" y="10"/>
                  <a:pt x="166" y="10"/>
                  <a:pt x="166" y="10"/>
                </a:cubicBezTo>
                <a:cubicBezTo>
                  <a:pt x="165" y="9"/>
                  <a:pt x="165" y="10"/>
                  <a:pt x="165" y="10"/>
                </a:cubicBezTo>
                <a:cubicBezTo>
                  <a:pt x="164" y="9"/>
                  <a:pt x="162" y="9"/>
                  <a:pt x="160" y="8"/>
                </a:cubicBezTo>
                <a:cubicBezTo>
                  <a:pt x="158" y="7"/>
                  <a:pt x="156" y="7"/>
                  <a:pt x="154" y="6"/>
                </a:cubicBezTo>
                <a:close/>
                <a:moveTo>
                  <a:pt x="136" y="26"/>
                </a:moveTo>
                <a:cubicBezTo>
                  <a:pt x="135" y="26"/>
                  <a:pt x="135" y="26"/>
                  <a:pt x="135" y="27"/>
                </a:cubicBezTo>
                <a:cubicBezTo>
                  <a:pt x="134" y="26"/>
                  <a:pt x="133" y="26"/>
                  <a:pt x="132" y="26"/>
                </a:cubicBezTo>
                <a:cubicBezTo>
                  <a:pt x="133" y="26"/>
                  <a:pt x="135" y="26"/>
                  <a:pt x="136" y="26"/>
                </a:cubicBezTo>
                <a:close/>
                <a:moveTo>
                  <a:pt x="135" y="28"/>
                </a:moveTo>
                <a:cubicBezTo>
                  <a:pt x="135" y="29"/>
                  <a:pt x="134" y="29"/>
                  <a:pt x="134" y="29"/>
                </a:cubicBezTo>
                <a:cubicBezTo>
                  <a:pt x="134" y="29"/>
                  <a:pt x="133" y="29"/>
                  <a:pt x="133" y="29"/>
                </a:cubicBezTo>
                <a:cubicBezTo>
                  <a:pt x="134" y="29"/>
                  <a:pt x="134" y="29"/>
                  <a:pt x="135" y="28"/>
                </a:cubicBezTo>
                <a:cubicBezTo>
                  <a:pt x="135" y="28"/>
                  <a:pt x="135" y="28"/>
                  <a:pt x="135" y="28"/>
                </a:cubicBezTo>
                <a:close/>
                <a:moveTo>
                  <a:pt x="120" y="31"/>
                </a:moveTo>
                <a:cubicBezTo>
                  <a:pt x="120" y="31"/>
                  <a:pt x="119" y="31"/>
                  <a:pt x="118" y="31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9" y="31"/>
                  <a:pt x="120" y="31"/>
                  <a:pt x="121" y="31"/>
                </a:cubicBezTo>
                <a:cubicBezTo>
                  <a:pt x="121" y="31"/>
                  <a:pt x="121" y="31"/>
                  <a:pt x="120" y="31"/>
                </a:cubicBezTo>
                <a:close/>
                <a:moveTo>
                  <a:pt x="118" y="29"/>
                </a:moveTo>
                <a:cubicBezTo>
                  <a:pt x="117" y="29"/>
                  <a:pt x="117" y="29"/>
                  <a:pt x="116" y="29"/>
                </a:cubicBezTo>
                <a:cubicBezTo>
                  <a:pt x="117" y="28"/>
                  <a:pt x="119" y="27"/>
                  <a:pt x="120" y="27"/>
                </a:cubicBezTo>
                <a:cubicBezTo>
                  <a:pt x="121" y="27"/>
                  <a:pt x="121" y="26"/>
                  <a:pt x="122" y="26"/>
                </a:cubicBezTo>
                <a:cubicBezTo>
                  <a:pt x="121" y="27"/>
                  <a:pt x="120" y="28"/>
                  <a:pt x="118" y="29"/>
                </a:cubicBezTo>
                <a:close/>
                <a:moveTo>
                  <a:pt x="122" y="24"/>
                </a:moveTo>
                <a:cubicBezTo>
                  <a:pt x="120" y="24"/>
                  <a:pt x="119" y="24"/>
                  <a:pt x="118" y="24"/>
                </a:cubicBezTo>
                <a:cubicBezTo>
                  <a:pt x="118" y="24"/>
                  <a:pt x="118" y="23"/>
                  <a:pt x="119" y="23"/>
                </a:cubicBezTo>
                <a:cubicBezTo>
                  <a:pt x="120" y="24"/>
                  <a:pt x="121" y="24"/>
                  <a:pt x="122" y="24"/>
                </a:cubicBezTo>
                <a:cubicBezTo>
                  <a:pt x="122" y="24"/>
                  <a:pt x="122" y="24"/>
                  <a:pt x="122" y="24"/>
                </a:cubicBezTo>
                <a:close/>
                <a:moveTo>
                  <a:pt x="117" y="16"/>
                </a:moveTo>
                <a:cubicBezTo>
                  <a:pt x="116" y="16"/>
                  <a:pt x="116" y="16"/>
                  <a:pt x="116" y="16"/>
                </a:cubicBezTo>
                <a:cubicBezTo>
                  <a:pt x="117" y="16"/>
                  <a:pt x="117" y="15"/>
                  <a:pt x="116" y="15"/>
                </a:cubicBezTo>
                <a:cubicBezTo>
                  <a:pt x="115" y="15"/>
                  <a:pt x="113" y="15"/>
                  <a:pt x="112" y="16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1" y="15"/>
                  <a:pt x="110" y="15"/>
                  <a:pt x="110" y="15"/>
                </a:cubicBezTo>
                <a:cubicBezTo>
                  <a:pt x="113" y="14"/>
                  <a:pt x="115" y="13"/>
                  <a:pt x="118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21" y="12"/>
                  <a:pt x="122" y="12"/>
                  <a:pt x="123" y="13"/>
                </a:cubicBezTo>
                <a:cubicBezTo>
                  <a:pt x="121" y="14"/>
                  <a:pt x="119" y="15"/>
                  <a:pt x="117" y="16"/>
                </a:cubicBezTo>
                <a:close/>
                <a:moveTo>
                  <a:pt x="107" y="24"/>
                </a:moveTo>
                <a:cubicBezTo>
                  <a:pt x="108" y="24"/>
                  <a:pt x="109" y="24"/>
                  <a:pt x="110" y="24"/>
                </a:cubicBezTo>
                <a:cubicBezTo>
                  <a:pt x="109" y="25"/>
                  <a:pt x="108" y="25"/>
                  <a:pt x="107" y="25"/>
                </a:cubicBezTo>
                <a:cubicBezTo>
                  <a:pt x="107" y="25"/>
                  <a:pt x="106" y="25"/>
                  <a:pt x="105" y="25"/>
                </a:cubicBezTo>
                <a:cubicBezTo>
                  <a:pt x="106" y="25"/>
                  <a:pt x="107" y="24"/>
                  <a:pt x="107" y="24"/>
                </a:cubicBezTo>
                <a:close/>
                <a:moveTo>
                  <a:pt x="100" y="22"/>
                </a:moveTo>
                <a:cubicBezTo>
                  <a:pt x="101" y="22"/>
                  <a:pt x="102" y="22"/>
                  <a:pt x="102" y="21"/>
                </a:cubicBezTo>
                <a:cubicBezTo>
                  <a:pt x="104" y="22"/>
                  <a:pt x="105" y="22"/>
                  <a:pt x="106" y="22"/>
                </a:cubicBezTo>
                <a:cubicBezTo>
                  <a:pt x="106" y="22"/>
                  <a:pt x="106" y="22"/>
                  <a:pt x="105" y="22"/>
                </a:cubicBezTo>
                <a:cubicBezTo>
                  <a:pt x="104" y="22"/>
                  <a:pt x="102" y="22"/>
                  <a:pt x="100" y="22"/>
                </a:cubicBezTo>
                <a:close/>
                <a:moveTo>
                  <a:pt x="103" y="8"/>
                </a:moveTo>
                <a:cubicBezTo>
                  <a:pt x="104" y="7"/>
                  <a:pt x="104" y="7"/>
                  <a:pt x="105" y="7"/>
                </a:cubicBezTo>
                <a:cubicBezTo>
                  <a:pt x="106" y="7"/>
                  <a:pt x="106" y="7"/>
                  <a:pt x="106" y="7"/>
                </a:cubicBezTo>
                <a:cubicBezTo>
                  <a:pt x="105" y="7"/>
                  <a:pt x="104" y="7"/>
                  <a:pt x="103" y="8"/>
                </a:cubicBezTo>
                <a:close/>
                <a:moveTo>
                  <a:pt x="104" y="17"/>
                </a:moveTo>
                <a:cubicBezTo>
                  <a:pt x="103" y="17"/>
                  <a:pt x="103" y="17"/>
                  <a:pt x="102" y="17"/>
                </a:cubicBezTo>
                <a:cubicBezTo>
                  <a:pt x="101" y="18"/>
                  <a:pt x="99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9" y="18"/>
                  <a:pt x="101" y="17"/>
                  <a:pt x="102" y="16"/>
                </a:cubicBezTo>
                <a:cubicBezTo>
                  <a:pt x="103" y="16"/>
                  <a:pt x="103" y="17"/>
                  <a:pt x="104" y="17"/>
                </a:cubicBezTo>
                <a:close/>
                <a:moveTo>
                  <a:pt x="100" y="11"/>
                </a:moveTo>
                <a:cubicBezTo>
                  <a:pt x="99" y="12"/>
                  <a:pt x="98" y="12"/>
                  <a:pt x="97" y="12"/>
                </a:cubicBezTo>
                <a:cubicBezTo>
                  <a:pt x="97" y="12"/>
                  <a:pt x="97" y="12"/>
                  <a:pt x="97" y="12"/>
                </a:cubicBezTo>
                <a:cubicBezTo>
                  <a:pt x="97" y="12"/>
                  <a:pt x="98" y="11"/>
                  <a:pt x="98" y="11"/>
                </a:cubicBezTo>
                <a:cubicBezTo>
                  <a:pt x="99" y="11"/>
                  <a:pt x="100" y="11"/>
                  <a:pt x="102" y="11"/>
                </a:cubicBezTo>
                <a:cubicBezTo>
                  <a:pt x="101" y="11"/>
                  <a:pt x="101" y="11"/>
                  <a:pt x="100" y="11"/>
                </a:cubicBezTo>
                <a:close/>
                <a:moveTo>
                  <a:pt x="102" y="24"/>
                </a:moveTo>
                <a:cubicBezTo>
                  <a:pt x="102" y="24"/>
                  <a:pt x="101" y="25"/>
                  <a:pt x="100" y="25"/>
                </a:cubicBezTo>
                <a:cubicBezTo>
                  <a:pt x="97" y="25"/>
                  <a:pt x="95" y="25"/>
                  <a:pt x="93" y="25"/>
                </a:cubicBezTo>
                <a:cubicBezTo>
                  <a:pt x="93" y="24"/>
                  <a:pt x="93" y="24"/>
                  <a:pt x="94" y="24"/>
                </a:cubicBezTo>
                <a:cubicBezTo>
                  <a:pt x="97" y="24"/>
                  <a:pt x="99" y="24"/>
                  <a:pt x="102" y="24"/>
                </a:cubicBezTo>
                <a:close/>
                <a:moveTo>
                  <a:pt x="93" y="10"/>
                </a:moveTo>
                <a:cubicBezTo>
                  <a:pt x="93" y="10"/>
                  <a:pt x="93" y="11"/>
                  <a:pt x="92" y="11"/>
                </a:cubicBezTo>
                <a:cubicBezTo>
                  <a:pt x="91" y="11"/>
                  <a:pt x="89" y="12"/>
                  <a:pt x="88" y="12"/>
                </a:cubicBezTo>
                <a:cubicBezTo>
                  <a:pt x="87" y="13"/>
                  <a:pt x="87" y="13"/>
                  <a:pt x="87" y="13"/>
                </a:cubicBezTo>
                <a:cubicBezTo>
                  <a:pt x="86" y="13"/>
                  <a:pt x="86" y="14"/>
                  <a:pt x="85" y="14"/>
                </a:cubicBezTo>
                <a:cubicBezTo>
                  <a:pt x="87" y="12"/>
                  <a:pt x="90" y="11"/>
                  <a:pt x="93" y="10"/>
                </a:cubicBezTo>
                <a:cubicBezTo>
                  <a:pt x="94" y="9"/>
                  <a:pt x="95" y="9"/>
                  <a:pt x="96" y="9"/>
                </a:cubicBezTo>
                <a:cubicBezTo>
                  <a:pt x="95" y="9"/>
                  <a:pt x="94" y="10"/>
                  <a:pt x="93" y="10"/>
                </a:cubicBezTo>
                <a:close/>
                <a:moveTo>
                  <a:pt x="92" y="8"/>
                </a:moveTo>
                <a:cubicBezTo>
                  <a:pt x="78" y="11"/>
                  <a:pt x="65" y="20"/>
                  <a:pt x="55" y="27"/>
                </a:cubicBezTo>
                <a:cubicBezTo>
                  <a:pt x="50" y="30"/>
                  <a:pt x="46" y="34"/>
                  <a:pt x="42" y="37"/>
                </a:cubicBezTo>
                <a:cubicBezTo>
                  <a:pt x="41" y="37"/>
                  <a:pt x="41" y="37"/>
                  <a:pt x="41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40" y="38"/>
                  <a:pt x="39" y="38"/>
                  <a:pt x="39" y="39"/>
                </a:cubicBezTo>
                <a:cubicBezTo>
                  <a:pt x="42" y="35"/>
                  <a:pt x="46" y="32"/>
                  <a:pt x="51" y="29"/>
                </a:cubicBezTo>
                <a:cubicBezTo>
                  <a:pt x="57" y="24"/>
                  <a:pt x="65" y="19"/>
                  <a:pt x="72" y="15"/>
                </a:cubicBezTo>
                <a:cubicBezTo>
                  <a:pt x="79" y="12"/>
                  <a:pt x="87" y="9"/>
                  <a:pt x="94" y="7"/>
                </a:cubicBezTo>
                <a:cubicBezTo>
                  <a:pt x="94" y="7"/>
                  <a:pt x="94" y="7"/>
                  <a:pt x="95" y="7"/>
                </a:cubicBezTo>
                <a:cubicBezTo>
                  <a:pt x="94" y="8"/>
                  <a:pt x="93" y="8"/>
                  <a:pt x="92" y="8"/>
                </a:cubicBezTo>
                <a:close/>
                <a:moveTo>
                  <a:pt x="42" y="39"/>
                </a:moveTo>
                <a:cubicBezTo>
                  <a:pt x="42" y="39"/>
                  <a:pt x="42" y="39"/>
                  <a:pt x="42" y="39"/>
                </a:cubicBezTo>
                <a:cubicBezTo>
                  <a:pt x="44" y="38"/>
                  <a:pt x="47" y="37"/>
                  <a:pt x="49" y="36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8"/>
                  <a:pt x="48" y="38"/>
                  <a:pt x="48" y="39"/>
                </a:cubicBezTo>
                <a:cubicBezTo>
                  <a:pt x="47" y="40"/>
                  <a:pt x="46" y="40"/>
                  <a:pt x="45" y="41"/>
                </a:cubicBezTo>
                <a:cubicBezTo>
                  <a:pt x="46" y="40"/>
                  <a:pt x="47" y="39"/>
                  <a:pt x="49" y="38"/>
                </a:cubicBezTo>
                <a:cubicBezTo>
                  <a:pt x="49" y="37"/>
                  <a:pt x="48" y="36"/>
                  <a:pt x="48" y="37"/>
                </a:cubicBezTo>
                <a:cubicBezTo>
                  <a:pt x="46" y="39"/>
                  <a:pt x="44" y="40"/>
                  <a:pt x="42" y="42"/>
                </a:cubicBezTo>
                <a:cubicBezTo>
                  <a:pt x="42" y="42"/>
                  <a:pt x="41" y="42"/>
                  <a:pt x="41" y="42"/>
                </a:cubicBezTo>
                <a:cubicBezTo>
                  <a:pt x="41" y="43"/>
                  <a:pt x="40" y="43"/>
                  <a:pt x="40" y="44"/>
                </a:cubicBezTo>
                <a:cubicBezTo>
                  <a:pt x="40" y="44"/>
                  <a:pt x="40" y="44"/>
                  <a:pt x="39" y="44"/>
                </a:cubicBezTo>
                <a:cubicBezTo>
                  <a:pt x="40" y="43"/>
                  <a:pt x="41" y="41"/>
                  <a:pt x="42" y="39"/>
                </a:cubicBezTo>
                <a:close/>
                <a:moveTo>
                  <a:pt x="41" y="46"/>
                </a:moveTo>
                <a:cubicBezTo>
                  <a:pt x="42" y="46"/>
                  <a:pt x="43" y="45"/>
                  <a:pt x="44" y="44"/>
                </a:cubicBezTo>
                <a:cubicBezTo>
                  <a:pt x="42" y="47"/>
                  <a:pt x="40" y="50"/>
                  <a:pt x="38" y="53"/>
                </a:cubicBezTo>
                <a:cubicBezTo>
                  <a:pt x="38" y="53"/>
                  <a:pt x="37" y="54"/>
                  <a:pt x="37" y="54"/>
                </a:cubicBezTo>
                <a:cubicBezTo>
                  <a:pt x="37" y="54"/>
                  <a:pt x="37" y="54"/>
                  <a:pt x="37" y="54"/>
                </a:cubicBezTo>
                <a:cubicBezTo>
                  <a:pt x="38" y="52"/>
                  <a:pt x="39" y="49"/>
                  <a:pt x="41" y="46"/>
                </a:cubicBezTo>
                <a:close/>
                <a:moveTo>
                  <a:pt x="36" y="50"/>
                </a:moveTo>
                <a:cubicBezTo>
                  <a:pt x="36" y="50"/>
                  <a:pt x="36" y="50"/>
                  <a:pt x="37" y="49"/>
                </a:cubicBezTo>
                <a:cubicBezTo>
                  <a:pt x="37" y="50"/>
                  <a:pt x="37" y="50"/>
                  <a:pt x="37" y="50"/>
                </a:cubicBezTo>
                <a:cubicBezTo>
                  <a:pt x="36" y="52"/>
                  <a:pt x="35" y="54"/>
                  <a:pt x="34" y="57"/>
                </a:cubicBezTo>
                <a:cubicBezTo>
                  <a:pt x="33" y="57"/>
                  <a:pt x="32" y="58"/>
                  <a:pt x="31" y="59"/>
                </a:cubicBezTo>
                <a:cubicBezTo>
                  <a:pt x="33" y="56"/>
                  <a:pt x="34" y="53"/>
                  <a:pt x="36" y="50"/>
                </a:cubicBezTo>
                <a:close/>
                <a:moveTo>
                  <a:pt x="35" y="46"/>
                </a:moveTo>
                <a:cubicBezTo>
                  <a:pt x="36" y="45"/>
                  <a:pt x="37" y="44"/>
                  <a:pt x="38" y="43"/>
                </a:cubicBezTo>
                <a:cubicBezTo>
                  <a:pt x="37" y="44"/>
                  <a:pt x="36" y="45"/>
                  <a:pt x="36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5" y="46"/>
                  <a:pt x="35" y="46"/>
                </a:cubicBezTo>
                <a:close/>
                <a:moveTo>
                  <a:pt x="32" y="55"/>
                </a:moveTo>
                <a:cubicBezTo>
                  <a:pt x="31" y="57"/>
                  <a:pt x="30" y="58"/>
                  <a:pt x="29" y="60"/>
                </a:cubicBezTo>
                <a:cubicBezTo>
                  <a:pt x="28" y="60"/>
                  <a:pt x="28" y="60"/>
                  <a:pt x="28" y="60"/>
                </a:cubicBezTo>
                <a:lnTo>
                  <a:pt x="32" y="55"/>
                </a:lnTo>
                <a:close/>
                <a:moveTo>
                  <a:pt x="28" y="54"/>
                </a:moveTo>
                <a:cubicBezTo>
                  <a:pt x="30" y="51"/>
                  <a:pt x="32" y="49"/>
                  <a:pt x="34" y="47"/>
                </a:cubicBezTo>
                <a:cubicBezTo>
                  <a:pt x="33" y="48"/>
                  <a:pt x="32" y="50"/>
                  <a:pt x="31" y="51"/>
                </a:cubicBezTo>
                <a:cubicBezTo>
                  <a:pt x="30" y="52"/>
                  <a:pt x="29" y="53"/>
                  <a:pt x="28" y="54"/>
                </a:cubicBezTo>
                <a:close/>
                <a:moveTo>
                  <a:pt x="31" y="79"/>
                </a:moveTo>
                <a:cubicBezTo>
                  <a:pt x="30" y="80"/>
                  <a:pt x="29" y="81"/>
                  <a:pt x="28" y="82"/>
                </a:cubicBezTo>
                <a:cubicBezTo>
                  <a:pt x="27" y="82"/>
                  <a:pt x="25" y="83"/>
                  <a:pt x="24" y="84"/>
                </a:cubicBezTo>
                <a:cubicBezTo>
                  <a:pt x="25" y="83"/>
                  <a:pt x="25" y="81"/>
                  <a:pt x="26" y="80"/>
                </a:cubicBezTo>
                <a:cubicBezTo>
                  <a:pt x="28" y="80"/>
                  <a:pt x="29" y="79"/>
                  <a:pt x="31" y="79"/>
                </a:cubicBezTo>
                <a:close/>
                <a:moveTo>
                  <a:pt x="23" y="83"/>
                </a:moveTo>
                <a:cubicBezTo>
                  <a:pt x="22" y="83"/>
                  <a:pt x="22" y="83"/>
                  <a:pt x="22" y="83"/>
                </a:cubicBezTo>
                <a:cubicBezTo>
                  <a:pt x="22" y="82"/>
                  <a:pt x="23" y="81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1"/>
                  <a:pt x="23" y="82"/>
                  <a:pt x="23" y="83"/>
                </a:cubicBezTo>
                <a:close/>
                <a:moveTo>
                  <a:pt x="22" y="98"/>
                </a:moveTo>
                <a:cubicBezTo>
                  <a:pt x="24" y="103"/>
                  <a:pt x="25" y="109"/>
                  <a:pt x="26" y="115"/>
                </a:cubicBezTo>
                <a:cubicBezTo>
                  <a:pt x="26" y="117"/>
                  <a:pt x="26" y="118"/>
                  <a:pt x="27" y="120"/>
                </a:cubicBezTo>
                <a:cubicBezTo>
                  <a:pt x="25" y="114"/>
                  <a:pt x="23" y="108"/>
                  <a:pt x="22" y="102"/>
                </a:cubicBezTo>
                <a:cubicBezTo>
                  <a:pt x="22" y="101"/>
                  <a:pt x="22" y="99"/>
                  <a:pt x="22" y="98"/>
                </a:cubicBezTo>
                <a:close/>
                <a:moveTo>
                  <a:pt x="27" y="139"/>
                </a:moveTo>
                <a:cubicBezTo>
                  <a:pt x="27" y="139"/>
                  <a:pt x="27" y="139"/>
                  <a:pt x="27" y="139"/>
                </a:cubicBezTo>
                <a:cubicBezTo>
                  <a:pt x="26" y="140"/>
                  <a:pt x="27" y="140"/>
                  <a:pt x="27" y="140"/>
                </a:cubicBezTo>
                <a:cubicBezTo>
                  <a:pt x="27" y="141"/>
                  <a:pt x="27" y="141"/>
                  <a:pt x="27" y="141"/>
                </a:cubicBezTo>
                <a:cubicBezTo>
                  <a:pt x="25" y="137"/>
                  <a:pt x="24" y="133"/>
                  <a:pt x="23" y="129"/>
                </a:cubicBezTo>
                <a:cubicBezTo>
                  <a:pt x="23" y="127"/>
                  <a:pt x="23" y="125"/>
                  <a:pt x="23" y="123"/>
                </a:cubicBezTo>
                <a:cubicBezTo>
                  <a:pt x="22" y="121"/>
                  <a:pt x="22" y="118"/>
                  <a:pt x="22" y="115"/>
                </a:cubicBezTo>
                <a:cubicBezTo>
                  <a:pt x="24" y="123"/>
                  <a:pt x="25" y="131"/>
                  <a:pt x="27" y="139"/>
                </a:cubicBezTo>
                <a:close/>
                <a:moveTo>
                  <a:pt x="25" y="156"/>
                </a:moveTo>
                <a:cubicBezTo>
                  <a:pt x="23" y="153"/>
                  <a:pt x="22" y="149"/>
                  <a:pt x="21" y="146"/>
                </a:cubicBezTo>
                <a:cubicBezTo>
                  <a:pt x="21" y="145"/>
                  <a:pt x="20" y="145"/>
                  <a:pt x="20" y="144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22" y="147"/>
                  <a:pt x="23" y="150"/>
                  <a:pt x="25" y="154"/>
                </a:cubicBezTo>
                <a:cubicBezTo>
                  <a:pt x="25" y="154"/>
                  <a:pt x="25" y="155"/>
                  <a:pt x="25" y="156"/>
                </a:cubicBezTo>
                <a:cubicBezTo>
                  <a:pt x="25" y="156"/>
                  <a:pt x="25" y="156"/>
                  <a:pt x="25" y="156"/>
                </a:cubicBezTo>
                <a:close/>
                <a:moveTo>
                  <a:pt x="29" y="163"/>
                </a:moveTo>
                <a:cubicBezTo>
                  <a:pt x="30" y="164"/>
                  <a:pt x="30" y="165"/>
                  <a:pt x="30" y="167"/>
                </a:cubicBezTo>
                <a:cubicBezTo>
                  <a:pt x="29" y="164"/>
                  <a:pt x="29" y="162"/>
                  <a:pt x="28" y="160"/>
                </a:cubicBezTo>
                <a:cubicBezTo>
                  <a:pt x="28" y="161"/>
                  <a:pt x="29" y="162"/>
                  <a:pt x="29" y="163"/>
                </a:cubicBezTo>
                <a:close/>
                <a:moveTo>
                  <a:pt x="29" y="148"/>
                </a:moveTo>
                <a:cubicBezTo>
                  <a:pt x="29" y="147"/>
                  <a:pt x="29" y="146"/>
                  <a:pt x="29" y="145"/>
                </a:cubicBezTo>
                <a:cubicBezTo>
                  <a:pt x="30" y="143"/>
                  <a:pt x="30" y="142"/>
                  <a:pt x="31" y="140"/>
                </a:cubicBezTo>
                <a:cubicBezTo>
                  <a:pt x="31" y="141"/>
                  <a:pt x="31" y="141"/>
                  <a:pt x="31" y="141"/>
                </a:cubicBezTo>
                <a:cubicBezTo>
                  <a:pt x="31" y="142"/>
                  <a:pt x="31" y="143"/>
                  <a:pt x="32" y="144"/>
                </a:cubicBezTo>
                <a:cubicBezTo>
                  <a:pt x="32" y="147"/>
                  <a:pt x="33" y="151"/>
                  <a:pt x="33" y="155"/>
                </a:cubicBezTo>
                <a:cubicBezTo>
                  <a:pt x="32" y="153"/>
                  <a:pt x="31" y="151"/>
                  <a:pt x="30" y="149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0" y="149"/>
                  <a:pt x="30" y="148"/>
                  <a:pt x="29" y="148"/>
                </a:cubicBezTo>
                <a:close/>
                <a:moveTo>
                  <a:pt x="35" y="166"/>
                </a:moveTo>
                <a:cubicBezTo>
                  <a:pt x="36" y="168"/>
                  <a:pt x="36" y="169"/>
                  <a:pt x="36" y="171"/>
                </a:cubicBezTo>
                <a:cubicBezTo>
                  <a:pt x="35" y="166"/>
                  <a:pt x="33" y="161"/>
                  <a:pt x="30" y="156"/>
                </a:cubicBezTo>
                <a:cubicBezTo>
                  <a:pt x="30" y="156"/>
                  <a:pt x="30" y="155"/>
                  <a:pt x="30" y="155"/>
                </a:cubicBezTo>
                <a:cubicBezTo>
                  <a:pt x="32" y="159"/>
                  <a:pt x="33" y="162"/>
                  <a:pt x="35" y="166"/>
                </a:cubicBezTo>
                <a:close/>
                <a:moveTo>
                  <a:pt x="38" y="182"/>
                </a:moveTo>
                <a:cubicBezTo>
                  <a:pt x="39" y="183"/>
                  <a:pt x="39" y="185"/>
                  <a:pt x="39" y="186"/>
                </a:cubicBezTo>
                <a:cubicBezTo>
                  <a:pt x="39" y="186"/>
                  <a:pt x="39" y="186"/>
                  <a:pt x="39" y="186"/>
                </a:cubicBezTo>
                <a:cubicBezTo>
                  <a:pt x="38" y="184"/>
                  <a:pt x="37" y="182"/>
                  <a:pt x="35" y="180"/>
                </a:cubicBezTo>
                <a:cubicBezTo>
                  <a:pt x="34" y="178"/>
                  <a:pt x="33" y="175"/>
                  <a:pt x="32" y="173"/>
                </a:cubicBezTo>
                <a:cubicBezTo>
                  <a:pt x="32" y="171"/>
                  <a:pt x="32" y="170"/>
                  <a:pt x="31" y="168"/>
                </a:cubicBezTo>
                <a:cubicBezTo>
                  <a:pt x="34" y="173"/>
                  <a:pt x="36" y="177"/>
                  <a:pt x="38" y="182"/>
                </a:cubicBezTo>
                <a:close/>
                <a:moveTo>
                  <a:pt x="32" y="177"/>
                </a:moveTo>
                <a:cubicBezTo>
                  <a:pt x="32" y="177"/>
                  <a:pt x="32" y="178"/>
                  <a:pt x="32" y="178"/>
                </a:cubicBezTo>
                <a:cubicBezTo>
                  <a:pt x="34" y="182"/>
                  <a:pt x="37" y="186"/>
                  <a:pt x="39" y="190"/>
                </a:cubicBezTo>
                <a:cubicBezTo>
                  <a:pt x="39" y="190"/>
                  <a:pt x="39" y="190"/>
                  <a:pt x="39" y="191"/>
                </a:cubicBezTo>
                <a:cubicBezTo>
                  <a:pt x="36" y="188"/>
                  <a:pt x="34" y="185"/>
                  <a:pt x="32" y="18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32" y="182"/>
                  <a:pt x="32" y="182"/>
                  <a:pt x="32" y="181"/>
                </a:cubicBezTo>
                <a:cubicBezTo>
                  <a:pt x="32" y="180"/>
                  <a:pt x="32" y="179"/>
                  <a:pt x="32" y="177"/>
                </a:cubicBezTo>
                <a:close/>
                <a:moveTo>
                  <a:pt x="38" y="192"/>
                </a:moveTo>
                <a:cubicBezTo>
                  <a:pt x="38" y="192"/>
                  <a:pt x="38" y="193"/>
                  <a:pt x="38" y="193"/>
                </a:cubicBezTo>
                <a:cubicBezTo>
                  <a:pt x="38" y="192"/>
                  <a:pt x="37" y="192"/>
                  <a:pt x="37" y="192"/>
                </a:cubicBezTo>
                <a:cubicBezTo>
                  <a:pt x="36" y="190"/>
                  <a:pt x="36" y="189"/>
                  <a:pt x="35" y="188"/>
                </a:cubicBezTo>
                <a:cubicBezTo>
                  <a:pt x="36" y="189"/>
                  <a:pt x="37" y="191"/>
                  <a:pt x="38" y="192"/>
                </a:cubicBezTo>
                <a:close/>
                <a:moveTo>
                  <a:pt x="39" y="197"/>
                </a:moveTo>
                <a:cubicBezTo>
                  <a:pt x="39" y="196"/>
                  <a:pt x="39" y="196"/>
                  <a:pt x="38" y="196"/>
                </a:cubicBezTo>
                <a:cubicBezTo>
                  <a:pt x="39" y="196"/>
                  <a:pt x="39" y="196"/>
                  <a:pt x="39" y="196"/>
                </a:cubicBezTo>
                <a:cubicBezTo>
                  <a:pt x="41" y="199"/>
                  <a:pt x="44" y="202"/>
                  <a:pt x="48" y="204"/>
                </a:cubicBezTo>
                <a:cubicBezTo>
                  <a:pt x="48" y="204"/>
                  <a:pt x="49" y="204"/>
                  <a:pt x="49" y="203"/>
                </a:cubicBezTo>
                <a:cubicBezTo>
                  <a:pt x="49" y="204"/>
                  <a:pt x="50" y="205"/>
                  <a:pt x="50" y="205"/>
                </a:cubicBezTo>
                <a:cubicBezTo>
                  <a:pt x="50" y="205"/>
                  <a:pt x="49" y="205"/>
                  <a:pt x="49" y="204"/>
                </a:cubicBezTo>
                <a:cubicBezTo>
                  <a:pt x="48" y="204"/>
                  <a:pt x="48" y="205"/>
                  <a:pt x="48" y="206"/>
                </a:cubicBezTo>
                <a:cubicBezTo>
                  <a:pt x="50" y="207"/>
                  <a:pt x="52" y="208"/>
                  <a:pt x="54" y="209"/>
                </a:cubicBezTo>
                <a:cubicBezTo>
                  <a:pt x="54" y="210"/>
                  <a:pt x="55" y="211"/>
                  <a:pt x="56" y="212"/>
                </a:cubicBezTo>
                <a:cubicBezTo>
                  <a:pt x="54" y="210"/>
                  <a:pt x="51" y="209"/>
                  <a:pt x="49" y="208"/>
                </a:cubicBezTo>
                <a:cubicBezTo>
                  <a:pt x="46" y="205"/>
                  <a:pt x="42" y="201"/>
                  <a:pt x="39" y="197"/>
                </a:cubicBezTo>
                <a:close/>
                <a:moveTo>
                  <a:pt x="51" y="212"/>
                </a:moveTo>
                <a:cubicBezTo>
                  <a:pt x="52" y="214"/>
                  <a:pt x="54" y="216"/>
                  <a:pt x="56" y="218"/>
                </a:cubicBezTo>
                <a:cubicBezTo>
                  <a:pt x="56" y="217"/>
                  <a:pt x="56" y="217"/>
                  <a:pt x="56" y="217"/>
                </a:cubicBezTo>
                <a:cubicBezTo>
                  <a:pt x="55" y="217"/>
                  <a:pt x="54" y="216"/>
                  <a:pt x="52" y="215"/>
                </a:cubicBezTo>
                <a:cubicBezTo>
                  <a:pt x="51" y="214"/>
                  <a:pt x="50" y="212"/>
                  <a:pt x="49" y="210"/>
                </a:cubicBezTo>
                <a:cubicBezTo>
                  <a:pt x="49" y="211"/>
                  <a:pt x="50" y="211"/>
                  <a:pt x="51" y="212"/>
                </a:cubicBezTo>
                <a:close/>
                <a:moveTo>
                  <a:pt x="54" y="220"/>
                </a:moveTo>
                <a:cubicBezTo>
                  <a:pt x="55" y="221"/>
                  <a:pt x="56" y="222"/>
                  <a:pt x="57" y="223"/>
                </a:cubicBezTo>
                <a:cubicBezTo>
                  <a:pt x="56" y="222"/>
                  <a:pt x="55" y="222"/>
                  <a:pt x="54" y="221"/>
                </a:cubicBezTo>
                <a:cubicBezTo>
                  <a:pt x="53" y="220"/>
                  <a:pt x="52" y="220"/>
                  <a:pt x="52" y="219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19"/>
                  <a:pt x="53" y="220"/>
                  <a:pt x="53" y="220"/>
                </a:cubicBezTo>
                <a:cubicBezTo>
                  <a:pt x="54" y="220"/>
                  <a:pt x="54" y="220"/>
                  <a:pt x="54" y="220"/>
                </a:cubicBezTo>
                <a:close/>
                <a:moveTo>
                  <a:pt x="53" y="222"/>
                </a:moveTo>
                <a:cubicBezTo>
                  <a:pt x="53" y="223"/>
                  <a:pt x="54" y="223"/>
                  <a:pt x="54" y="223"/>
                </a:cubicBezTo>
                <a:cubicBezTo>
                  <a:pt x="53" y="223"/>
                  <a:pt x="52" y="222"/>
                  <a:pt x="51" y="221"/>
                </a:cubicBezTo>
                <a:cubicBezTo>
                  <a:pt x="51" y="221"/>
                  <a:pt x="51" y="221"/>
                  <a:pt x="51" y="220"/>
                </a:cubicBezTo>
                <a:cubicBezTo>
                  <a:pt x="51" y="221"/>
                  <a:pt x="52" y="222"/>
                  <a:pt x="53" y="222"/>
                </a:cubicBezTo>
                <a:close/>
                <a:moveTo>
                  <a:pt x="56" y="228"/>
                </a:moveTo>
                <a:cubicBezTo>
                  <a:pt x="57" y="228"/>
                  <a:pt x="57" y="228"/>
                  <a:pt x="57" y="228"/>
                </a:cubicBezTo>
                <a:cubicBezTo>
                  <a:pt x="57" y="228"/>
                  <a:pt x="57" y="228"/>
                  <a:pt x="57" y="228"/>
                </a:cubicBezTo>
                <a:cubicBezTo>
                  <a:pt x="55" y="227"/>
                  <a:pt x="54" y="226"/>
                  <a:pt x="52" y="225"/>
                </a:cubicBezTo>
                <a:cubicBezTo>
                  <a:pt x="54" y="226"/>
                  <a:pt x="55" y="227"/>
                  <a:pt x="56" y="228"/>
                </a:cubicBezTo>
                <a:close/>
                <a:moveTo>
                  <a:pt x="55" y="218"/>
                </a:moveTo>
                <a:cubicBezTo>
                  <a:pt x="55" y="218"/>
                  <a:pt x="55" y="218"/>
                  <a:pt x="55" y="218"/>
                </a:cubicBezTo>
                <a:cubicBezTo>
                  <a:pt x="57" y="219"/>
                  <a:pt x="58" y="220"/>
                  <a:pt x="60" y="221"/>
                </a:cubicBezTo>
                <a:cubicBezTo>
                  <a:pt x="63" y="224"/>
                  <a:pt x="66" y="227"/>
                  <a:pt x="69" y="230"/>
                </a:cubicBezTo>
                <a:cubicBezTo>
                  <a:pt x="69" y="230"/>
                  <a:pt x="68" y="230"/>
                  <a:pt x="67" y="229"/>
                </a:cubicBezTo>
                <a:cubicBezTo>
                  <a:pt x="65" y="228"/>
                  <a:pt x="62" y="226"/>
                  <a:pt x="60" y="225"/>
                </a:cubicBezTo>
                <a:cubicBezTo>
                  <a:pt x="58" y="223"/>
                  <a:pt x="56" y="220"/>
                  <a:pt x="55" y="218"/>
                </a:cubicBezTo>
                <a:close/>
                <a:moveTo>
                  <a:pt x="68" y="227"/>
                </a:moveTo>
                <a:cubicBezTo>
                  <a:pt x="68" y="227"/>
                  <a:pt x="68" y="227"/>
                  <a:pt x="68" y="227"/>
                </a:cubicBezTo>
                <a:cubicBezTo>
                  <a:pt x="67" y="226"/>
                  <a:pt x="66" y="225"/>
                  <a:pt x="65" y="224"/>
                </a:cubicBezTo>
                <a:cubicBezTo>
                  <a:pt x="66" y="225"/>
                  <a:pt x="67" y="226"/>
                  <a:pt x="69" y="226"/>
                </a:cubicBezTo>
                <a:cubicBezTo>
                  <a:pt x="69" y="227"/>
                  <a:pt x="70" y="227"/>
                  <a:pt x="70" y="228"/>
                </a:cubicBezTo>
                <a:cubicBezTo>
                  <a:pt x="69" y="228"/>
                  <a:pt x="69" y="228"/>
                  <a:pt x="68" y="227"/>
                </a:cubicBezTo>
                <a:close/>
                <a:moveTo>
                  <a:pt x="60" y="220"/>
                </a:moveTo>
                <a:cubicBezTo>
                  <a:pt x="59" y="218"/>
                  <a:pt x="57" y="216"/>
                  <a:pt x="55" y="215"/>
                </a:cubicBezTo>
                <a:cubicBezTo>
                  <a:pt x="58" y="216"/>
                  <a:pt x="60" y="218"/>
                  <a:pt x="63" y="219"/>
                </a:cubicBezTo>
                <a:cubicBezTo>
                  <a:pt x="64" y="221"/>
                  <a:pt x="65" y="222"/>
                  <a:pt x="66" y="223"/>
                </a:cubicBezTo>
                <a:cubicBezTo>
                  <a:pt x="64" y="222"/>
                  <a:pt x="62" y="221"/>
                  <a:pt x="60" y="220"/>
                </a:cubicBezTo>
                <a:close/>
                <a:moveTo>
                  <a:pt x="62" y="216"/>
                </a:moveTo>
                <a:cubicBezTo>
                  <a:pt x="66" y="219"/>
                  <a:pt x="71" y="222"/>
                  <a:pt x="75" y="225"/>
                </a:cubicBezTo>
                <a:cubicBezTo>
                  <a:pt x="71" y="222"/>
                  <a:pt x="67" y="220"/>
                  <a:pt x="63" y="218"/>
                </a:cubicBezTo>
                <a:cubicBezTo>
                  <a:pt x="63" y="217"/>
                  <a:pt x="62" y="217"/>
                  <a:pt x="62" y="216"/>
                </a:cubicBezTo>
                <a:close/>
                <a:moveTo>
                  <a:pt x="74" y="221"/>
                </a:moveTo>
                <a:cubicBezTo>
                  <a:pt x="73" y="220"/>
                  <a:pt x="73" y="220"/>
                  <a:pt x="72" y="219"/>
                </a:cubicBezTo>
                <a:cubicBezTo>
                  <a:pt x="75" y="221"/>
                  <a:pt x="77" y="223"/>
                  <a:pt x="80" y="225"/>
                </a:cubicBezTo>
                <a:cubicBezTo>
                  <a:pt x="80" y="225"/>
                  <a:pt x="80" y="225"/>
                  <a:pt x="80" y="225"/>
                </a:cubicBezTo>
                <a:cubicBezTo>
                  <a:pt x="78" y="224"/>
                  <a:pt x="76" y="222"/>
                  <a:pt x="74" y="221"/>
                </a:cubicBezTo>
                <a:close/>
                <a:moveTo>
                  <a:pt x="68" y="215"/>
                </a:moveTo>
                <a:cubicBezTo>
                  <a:pt x="66" y="214"/>
                  <a:pt x="65" y="213"/>
                  <a:pt x="64" y="211"/>
                </a:cubicBezTo>
                <a:cubicBezTo>
                  <a:pt x="65" y="212"/>
                  <a:pt x="67" y="212"/>
                  <a:pt x="68" y="213"/>
                </a:cubicBezTo>
                <a:cubicBezTo>
                  <a:pt x="69" y="213"/>
                  <a:pt x="69" y="214"/>
                  <a:pt x="70" y="214"/>
                </a:cubicBezTo>
                <a:cubicBezTo>
                  <a:pt x="70" y="214"/>
                  <a:pt x="70" y="215"/>
                  <a:pt x="69" y="215"/>
                </a:cubicBezTo>
                <a:cubicBezTo>
                  <a:pt x="69" y="216"/>
                  <a:pt x="70" y="216"/>
                  <a:pt x="71" y="216"/>
                </a:cubicBezTo>
                <a:cubicBezTo>
                  <a:pt x="71" y="215"/>
                  <a:pt x="72" y="215"/>
                  <a:pt x="73" y="215"/>
                </a:cubicBezTo>
                <a:cubicBezTo>
                  <a:pt x="74" y="215"/>
                  <a:pt x="75" y="215"/>
                  <a:pt x="75" y="216"/>
                </a:cubicBezTo>
                <a:cubicBezTo>
                  <a:pt x="77" y="218"/>
                  <a:pt x="78" y="220"/>
                  <a:pt x="79" y="222"/>
                </a:cubicBezTo>
                <a:cubicBezTo>
                  <a:pt x="75" y="220"/>
                  <a:pt x="71" y="217"/>
                  <a:pt x="68" y="215"/>
                </a:cubicBezTo>
                <a:close/>
                <a:moveTo>
                  <a:pt x="76" y="204"/>
                </a:moveTo>
                <a:cubicBezTo>
                  <a:pt x="75" y="203"/>
                  <a:pt x="74" y="202"/>
                  <a:pt x="73" y="202"/>
                </a:cubicBezTo>
                <a:cubicBezTo>
                  <a:pt x="73" y="202"/>
                  <a:pt x="73" y="202"/>
                  <a:pt x="73" y="202"/>
                </a:cubicBezTo>
                <a:cubicBezTo>
                  <a:pt x="74" y="202"/>
                  <a:pt x="75" y="203"/>
                  <a:pt x="76" y="203"/>
                </a:cubicBezTo>
                <a:cubicBezTo>
                  <a:pt x="76" y="203"/>
                  <a:pt x="76" y="204"/>
                  <a:pt x="76" y="204"/>
                </a:cubicBezTo>
                <a:close/>
                <a:moveTo>
                  <a:pt x="74" y="200"/>
                </a:moveTo>
                <a:cubicBezTo>
                  <a:pt x="74" y="200"/>
                  <a:pt x="74" y="200"/>
                  <a:pt x="74" y="200"/>
                </a:cubicBezTo>
                <a:cubicBezTo>
                  <a:pt x="74" y="200"/>
                  <a:pt x="74" y="199"/>
                  <a:pt x="74" y="199"/>
                </a:cubicBezTo>
                <a:cubicBezTo>
                  <a:pt x="75" y="200"/>
                  <a:pt x="76" y="201"/>
                  <a:pt x="77" y="202"/>
                </a:cubicBezTo>
                <a:cubicBezTo>
                  <a:pt x="77" y="202"/>
                  <a:pt x="77" y="202"/>
                  <a:pt x="77" y="202"/>
                </a:cubicBezTo>
                <a:cubicBezTo>
                  <a:pt x="76" y="201"/>
                  <a:pt x="75" y="201"/>
                  <a:pt x="74" y="200"/>
                </a:cubicBezTo>
                <a:close/>
                <a:moveTo>
                  <a:pt x="75" y="199"/>
                </a:moveTo>
                <a:cubicBezTo>
                  <a:pt x="75" y="199"/>
                  <a:pt x="76" y="199"/>
                  <a:pt x="76" y="199"/>
                </a:cubicBezTo>
                <a:cubicBezTo>
                  <a:pt x="76" y="199"/>
                  <a:pt x="77" y="200"/>
                  <a:pt x="78" y="200"/>
                </a:cubicBezTo>
                <a:cubicBezTo>
                  <a:pt x="78" y="200"/>
                  <a:pt x="78" y="201"/>
                  <a:pt x="78" y="201"/>
                </a:cubicBezTo>
                <a:cubicBezTo>
                  <a:pt x="77" y="200"/>
                  <a:pt x="76" y="199"/>
                  <a:pt x="75" y="199"/>
                </a:cubicBezTo>
                <a:close/>
                <a:moveTo>
                  <a:pt x="78" y="208"/>
                </a:moveTo>
                <a:cubicBezTo>
                  <a:pt x="78" y="208"/>
                  <a:pt x="79" y="208"/>
                  <a:pt x="79" y="208"/>
                </a:cubicBezTo>
                <a:cubicBezTo>
                  <a:pt x="79" y="208"/>
                  <a:pt x="78" y="209"/>
                  <a:pt x="78" y="209"/>
                </a:cubicBezTo>
                <a:cubicBezTo>
                  <a:pt x="78" y="209"/>
                  <a:pt x="78" y="208"/>
                  <a:pt x="77" y="208"/>
                </a:cubicBezTo>
                <a:cubicBezTo>
                  <a:pt x="78" y="208"/>
                  <a:pt x="78" y="208"/>
                  <a:pt x="78" y="208"/>
                </a:cubicBezTo>
                <a:close/>
                <a:moveTo>
                  <a:pt x="78" y="206"/>
                </a:moveTo>
                <a:cubicBezTo>
                  <a:pt x="78" y="206"/>
                  <a:pt x="78" y="206"/>
                  <a:pt x="78" y="205"/>
                </a:cubicBezTo>
                <a:cubicBezTo>
                  <a:pt x="78" y="205"/>
                  <a:pt x="78" y="205"/>
                  <a:pt x="79" y="204"/>
                </a:cubicBezTo>
                <a:cubicBezTo>
                  <a:pt x="79" y="204"/>
                  <a:pt x="79" y="204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5"/>
                  <a:pt x="78" y="205"/>
                  <a:pt x="78" y="206"/>
                </a:cubicBezTo>
                <a:close/>
                <a:moveTo>
                  <a:pt x="79" y="197"/>
                </a:moveTo>
                <a:cubicBezTo>
                  <a:pt x="79" y="196"/>
                  <a:pt x="80" y="196"/>
                  <a:pt x="80" y="196"/>
                </a:cubicBezTo>
                <a:cubicBezTo>
                  <a:pt x="81" y="196"/>
                  <a:pt x="81" y="196"/>
                  <a:pt x="81" y="196"/>
                </a:cubicBezTo>
                <a:cubicBezTo>
                  <a:pt x="81" y="197"/>
                  <a:pt x="80" y="197"/>
                  <a:pt x="80" y="197"/>
                </a:cubicBezTo>
                <a:lnTo>
                  <a:pt x="79" y="197"/>
                </a:lnTo>
                <a:close/>
                <a:moveTo>
                  <a:pt x="80" y="206"/>
                </a:moveTo>
                <a:cubicBezTo>
                  <a:pt x="81" y="206"/>
                  <a:pt x="81" y="206"/>
                  <a:pt x="81" y="206"/>
                </a:cubicBezTo>
                <a:cubicBezTo>
                  <a:pt x="81" y="207"/>
                  <a:pt x="81" y="207"/>
                  <a:pt x="81" y="207"/>
                </a:cubicBezTo>
                <a:cubicBezTo>
                  <a:pt x="81" y="207"/>
                  <a:pt x="80" y="207"/>
                  <a:pt x="80" y="207"/>
                </a:cubicBezTo>
                <a:cubicBezTo>
                  <a:pt x="80" y="207"/>
                  <a:pt x="80" y="207"/>
                  <a:pt x="80" y="207"/>
                </a:cubicBezTo>
                <a:cubicBezTo>
                  <a:pt x="80" y="207"/>
                  <a:pt x="80" y="206"/>
                  <a:pt x="80" y="206"/>
                </a:cubicBezTo>
                <a:close/>
                <a:moveTo>
                  <a:pt x="80" y="209"/>
                </a:moveTo>
                <a:cubicBezTo>
                  <a:pt x="82" y="210"/>
                  <a:pt x="83" y="211"/>
                  <a:pt x="85" y="212"/>
                </a:cubicBezTo>
                <a:cubicBezTo>
                  <a:pt x="85" y="212"/>
                  <a:pt x="84" y="212"/>
                  <a:pt x="84" y="212"/>
                </a:cubicBezTo>
                <a:cubicBezTo>
                  <a:pt x="83" y="211"/>
                  <a:pt x="81" y="210"/>
                  <a:pt x="80" y="210"/>
                </a:cubicBezTo>
                <a:cubicBezTo>
                  <a:pt x="80" y="209"/>
                  <a:pt x="80" y="209"/>
                  <a:pt x="80" y="209"/>
                </a:cubicBezTo>
                <a:close/>
                <a:moveTo>
                  <a:pt x="82" y="208"/>
                </a:moveTo>
                <a:cubicBezTo>
                  <a:pt x="82" y="208"/>
                  <a:pt x="82" y="208"/>
                  <a:pt x="83" y="208"/>
                </a:cubicBezTo>
                <a:cubicBezTo>
                  <a:pt x="84" y="208"/>
                  <a:pt x="85" y="209"/>
                  <a:pt x="86" y="210"/>
                </a:cubicBezTo>
                <a:cubicBezTo>
                  <a:pt x="86" y="210"/>
                  <a:pt x="86" y="210"/>
                  <a:pt x="85" y="211"/>
                </a:cubicBezTo>
                <a:cubicBezTo>
                  <a:pt x="84" y="210"/>
                  <a:pt x="83" y="209"/>
                  <a:pt x="82" y="208"/>
                </a:cubicBezTo>
                <a:close/>
                <a:moveTo>
                  <a:pt x="85" y="214"/>
                </a:moveTo>
                <a:cubicBezTo>
                  <a:pt x="88" y="216"/>
                  <a:pt x="91" y="217"/>
                  <a:pt x="94" y="219"/>
                </a:cubicBezTo>
                <a:cubicBezTo>
                  <a:pt x="93" y="218"/>
                  <a:pt x="91" y="218"/>
                  <a:pt x="89" y="217"/>
                </a:cubicBezTo>
                <a:cubicBezTo>
                  <a:pt x="88" y="216"/>
                  <a:pt x="86" y="215"/>
                  <a:pt x="85" y="214"/>
                </a:cubicBezTo>
                <a:cubicBezTo>
                  <a:pt x="85" y="214"/>
                  <a:pt x="85" y="214"/>
                  <a:pt x="85" y="214"/>
                </a:cubicBezTo>
                <a:close/>
                <a:moveTo>
                  <a:pt x="95" y="221"/>
                </a:moveTo>
                <a:cubicBezTo>
                  <a:pt x="95" y="221"/>
                  <a:pt x="95" y="221"/>
                  <a:pt x="95" y="221"/>
                </a:cubicBezTo>
                <a:cubicBezTo>
                  <a:pt x="95" y="221"/>
                  <a:pt x="94" y="221"/>
                  <a:pt x="94" y="221"/>
                </a:cubicBezTo>
                <a:cubicBezTo>
                  <a:pt x="94" y="221"/>
                  <a:pt x="93" y="220"/>
                  <a:pt x="93" y="220"/>
                </a:cubicBezTo>
                <a:cubicBezTo>
                  <a:pt x="94" y="220"/>
                  <a:pt x="94" y="220"/>
                  <a:pt x="95" y="221"/>
                </a:cubicBezTo>
                <a:close/>
                <a:moveTo>
                  <a:pt x="93" y="216"/>
                </a:moveTo>
                <a:cubicBezTo>
                  <a:pt x="94" y="215"/>
                  <a:pt x="94" y="215"/>
                  <a:pt x="94" y="215"/>
                </a:cubicBezTo>
                <a:cubicBezTo>
                  <a:pt x="95" y="216"/>
                  <a:pt x="96" y="216"/>
                  <a:pt x="97" y="217"/>
                </a:cubicBezTo>
                <a:cubicBezTo>
                  <a:pt x="96" y="217"/>
                  <a:pt x="97" y="218"/>
                  <a:pt x="97" y="218"/>
                </a:cubicBezTo>
                <a:cubicBezTo>
                  <a:pt x="97" y="218"/>
                  <a:pt x="97" y="218"/>
                  <a:pt x="97" y="218"/>
                </a:cubicBezTo>
                <a:cubicBezTo>
                  <a:pt x="96" y="217"/>
                  <a:pt x="95" y="216"/>
                  <a:pt x="93" y="216"/>
                </a:cubicBezTo>
                <a:close/>
                <a:moveTo>
                  <a:pt x="98" y="222"/>
                </a:moveTo>
                <a:cubicBezTo>
                  <a:pt x="99" y="222"/>
                  <a:pt x="99" y="222"/>
                  <a:pt x="100" y="222"/>
                </a:cubicBezTo>
                <a:cubicBezTo>
                  <a:pt x="100" y="222"/>
                  <a:pt x="100" y="222"/>
                  <a:pt x="99" y="223"/>
                </a:cubicBezTo>
                <a:cubicBezTo>
                  <a:pt x="99" y="223"/>
                  <a:pt x="99" y="223"/>
                  <a:pt x="99" y="223"/>
                </a:cubicBezTo>
                <a:cubicBezTo>
                  <a:pt x="99" y="223"/>
                  <a:pt x="98" y="223"/>
                  <a:pt x="97" y="222"/>
                </a:cubicBezTo>
                <a:cubicBezTo>
                  <a:pt x="97" y="222"/>
                  <a:pt x="98" y="222"/>
                  <a:pt x="98" y="222"/>
                </a:cubicBezTo>
                <a:close/>
                <a:moveTo>
                  <a:pt x="106" y="235"/>
                </a:moveTo>
                <a:cubicBezTo>
                  <a:pt x="106" y="236"/>
                  <a:pt x="106" y="236"/>
                  <a:pt x="107" y="236"/>
                </a:cubicBezTo>
                <a:cubicBezTo>
                  <a:pt x="108" y="236"/>
                  <a:pt x="109" y="237"/>
                  <a:pt x="110" y="237"/>
                </a:cubicBezTo>
                <a:cubicBezTo>
                  <a:pt x="111" y="238"/>
                  <a:pt x="111" y="238"/>
                  <a:pt x="111" y="238"/>
                </a:cubicBezTo>
                <a:cubicBezTo>
                  <a:pt x="109" y="238"/>
                  <a:pt x="107" y="237"/>
                  <a:pt x="106" y="235"/>
                </a:cubicBezTo>
                <a:close/>
                <a:moveTo>
                  <a:pt x="110" y="234"/>
                </a:moveTo>
                <a:cubicBezTo>
                  <a:pt x="111" y="234"/>
                  <a:pt x="111" y="234"/>
                  <a:pt x="112" y="234"/>
                </a:cubicBezTo>
                <a:cubicBezTo>
                  <a:pt x="113" y="235"/>
                  <a:pt x="113" y="235"/>
                  <a:pt x="114" y="235"/>
                </a:cubicBezTo>
                <a:cubicBezTo>
                  <a:pt x="114" y="236"/>
                  <a:pt x="114" y="236"/>
                  <a:pt x="113" y="236"/>
                </a:cubicBezTo>
                <a:cubicBezTo>
                  <a:pt x="112" y="235"/>
                  <a:pt x="111" y="235"/>
                  <a:pt x="110" y="234"/>
                </a:cubicBezTo>
                <a:close/>
                <a:moveTo>
                  <a:pt x="114" y="231"/>
                </a:moveTo>
                <a:cubicBezTo>
                  <a:pt x="113" y="231"/>
                  <a:pt x="113" y="230"/>
                  <a:pt x="113" y="230"/>
                </a:cubicBezTo>
                <a:cubicBezTo>
                  <a:pt x="113" y="230"/>
                  <a:pt x="114" y="230"/>
                  <a:pt x="114" y="230"/>
                </a:cubicBezTo>
                <a:cubicBezTo>
                  <a:pt x="115" y="231"/>
                  <a:pt x="115" y="231"/>
                  <a:pt x="116" y="231"/>
                </a:cubicBezTo>
                <a:cubicBezTo>
                  <a:pt x="115" y="232"/>
                  <a:pt x="115" y="232"/>
                  <a:pt x="115" y="232"/>
                </a:cubicBezTo>
                <a:cubicBezTo>
                  <a:pt x="115" y="231"/>
                  <a:pt x="114" y="231"/>
                  <a:pt x="114" y="231"/>
                </a:cubicBezTo>
                <a:close/>
                <a:moveTo>
                  <a:pt x="113" y="227"/>
                </a:moveTo>
                <a:cubicBezTo>
                  <a:pt x="113" y="227"/>
                  <a:pt x="113" y="227"/>
                  <a:pt x="114" y="227"/>
                </a:cubicBezTo>
                <a:cubicBezTo>
                  <a:pt x="115" y="228"/>
                  <a:pt x="116" y="228"/>
                  <a:pt x="117" y="228"/>
                </a:cubicBezTo>
                <a:cubicBezTo>
                  <a:pt x="117" y="229"/>
                  <a:pt x="117" y="230"/>
                  <a:pt x="118" y="229"/>
                </a:cubicBezTo>
                <a:cubicBezTo>
                  <a:pt x="118" y="229"/>
                  <a:pt x="118" y="229"/>
                  <a:pt x="118" y="229"/>
                </a:cubicBezTo>
                <a:cubicBezTo>
                  <a:pt x="118" y="229"/>
                  <a:pt x="119" y="229"/>
                  <a:pt x="119" y="230"/>
                </a:cubicBezTo>
                <a:cubicBezTo>
                  <a:pt x="119" y="230"/>
                  <a:pt x="119" y="230"/>
                  <a:pt x="119" y="230"/>
                </a:cubicBezTo>
                <a:cubicBezTo>
                  <a:pt x="118" y="230"/>
                  <a:pt x="117" y="230"/>
                  <a:pt x="117" y="230"/>
                </a:cubicBezTo>
                <a:cubicBezTo>
                  <a:pt x="115" y="229"/>
                  <a:pt x="114" y="228"/>
                  <a:pt x="113" y="227"/>
                </a:cubicBezTo>
                <a:close/>
                <a:moveTo>
                  <a:pt x="118" y="224"/>
                </a:moveTo>
                <a:cubicBezTo>
                  <a:pt x="119" y="224"/>
                  <a:pt x="120" y="223"/>
                  <a:pt x="121" y="222"/>
                </a:cubicBezTo>
                <a:cubicBezTo>
                  <a:pt x="121" y="222"/>
                  <a:pt x="121" y="222"/>
                  <a:pt x="121" y="222"/>
                </a:cubicBezTo>
                <a:cubicBezTo>
                  <a:pt x="121" y="223"/>
                  <a:pt x="120" y="224"/>
                  <a:pt x="119" y="225"/>
                </a:cubicBezTo>
                <a:cubicBezTo>
                  <a:pt x="119" y="225"/>
                  <a:pt x="118" y="225"/>
                  <a:pt x="118" y="224"/>
                </a:cubicBezTo>
                <a:close/>
                <a:moveTo>
                  <a:pt x="121" y="232"/>
                </a:moveTo>
                <a:cubicBezTo>
                  <a:pt x="121" y="232"/>
                  <a:pt x="121" y="232"/>
                  <a:pt x="122" y="232"/>
                </a:cubicBezTo>
                <a:cubicBezTo>
                  <a:pt x="123" y="232"/>
                  <a:pt x="124" y="233"/>
                  <a:pt x="124" y="234"/>
                </a:cubicBezTo>
                <a:cubicBezTo>
                  <a:pt x="125" y="234"/>
                  <a:pt x="126" y="233"/>
                  <a:pt x="125" y="232"/>
                </a:cubicBezTo>
                <a:cubicBezTo>
                  <a:pt x="125" y="232"/>
                  <a:pt x="124" y="232"/>
                  <a:pt x="124" y="231"/>
                </a:cubicBezTo>
                <a:cubicBezTo>
                  <a:pt x="126" y="231"/>
                  <a:pt x="129" y="230"/>
                  <a:pt x="131" y="230"/>
                </a:cubicBezTo>
                <a:cubicBezTo>
                  <a:pt x="131" y="230"/>
                  <a:pt x="131" y="230"/>
                  <a:pt x="131" y="230"/>
                </a:cubicBezTo>
                <a:cubicBezTo>
                  <a:pt x="130" y="231"/>
                  <a:pt x="130" y="232"/>
                  <a:pt x="129" y="233"/>
                </a:cubicBezTo>
                <a:cubicBezTo>
                  <a:pt x="128" y="233"/>
                  <a:pt x="128" y="233"/>
                  <a:pt x="128" y="234"/>
                </a:cubicBezTo>
                <a:cubicBezTo>
                  <a:pt x="126" y="234"/>
                  <a:pt x="124" y="234"/>
                  <a:pt x="122" y="234"/>
                </a:cubicBezTo>
                <a:cubicBezTo>
                  <a:pt x="121" y="233"/>
                  <a:pt x="121" y="233"/>
                  <a:pt x="120" y="232"/>
                </a:cubicBezTo>
                <a:cubicBezTo>
                  <a:pt x="120" y="232"/>
                  <a:pt x="120" y="232"/>
                  <a:pt x="121" y="232"/>
                </a:cubicBezTo>
                <a:close/>
                <a:moveTo>
                  <a:pt x="132" y="235"/>
                </a:moveTo>
                <a:cubicBezTo>
                  <a:pt x="130" y="235"/>
                  <a:pt x="128" y="236"/>
                  <a:pt x="126" y="236"/>
                </a:cubicBezTo>
                <a:cubicBezTo>
                  <a:pt x="125" y="236"/>
                  <a:pt x="124" y="235"/>
                  <a:pt x="123" y="235"/>
                </a:cubicBezTo>
                <a:cubicBezTo>
                  <a:pt x="126" y="235"/>
                  <a:pt x="129" y="235"/>
                  <a:pt x="132" y="235"/>
                </a:cubicBezTo>
                <a:close/>
                <a:moveTo>
                  <a:pt x="137" y="235"/>
                </a:moveTo>
                <a:cubicBezTo>
                  <a:pt x="137" y="235"/>
                  <a:pt x="136" y="235"/>
                  <a:pt x="136" y="236"/>
                </a:cubicBezTo>
                <a:cubicBezTo>
                  <a:pt x="135" y="236"/>
                  <a:pt x="134" y="236"/>
                  <a:pt x="133" y="236"/>
                </a:cubicBezTo>
                <a:cubicBezTo>
                  <a:pt x="132" y="236"/>
                  <a:pt x="131" y="236"/>
                  <a:pt x="130" y="237"/>
                </a:cubicBezTo>
                <a:cubicBezTo>
                  <a:pt x="132" y="236"/>
                  <a:pt x="134" y="236"/>
                  <a:pt x="137" y="235"/>
                </a:cubicBezTo>
                <a:close/>
                <a:moveTo>
                  <a:pt x="130" y="234"/>
                </a:moveTo>
                <a:cubicBezTo>
                  <a:pt x="132" y="233"/>
                  <a:pt x="134" y="232"/>
                  <a:pt x="135" y="231"/>
                </a:cubicBezTo>
                <a:cubicBezTo>
                  <a:pt x="135" y="231"/>
                  <a:pt x="136" y="232"/>
                  <a:pt x="137" y="232"/>
                </a:cubicBezTo>
                <a:cubicBezTo>
                  <a:pt x="138" y="231"/>
                  <a:pt x="139" y="231"/>
                  <a:pt x="140" y="230"/>
                </a:cubicBezTo>
                <a:cubicBezTo>
                  <a:pt x="139" y="231"/>
                  <a:pt x="139" y="232"/>
                  <a:pt x="138" y="233"/>
                </a:cubicBezTo>
                <a:cubicBezTo>
                  <a:pt x="135" y="233"/>
                  <a:pt x="133" y="234"/>
                  <a:pt x="130" y="234"/>
                </a:cubicBezTo>
                <a:close/>
                <a:moveTo>
                  <a:pt x="139" y="226"/>
                </a:moveTo>
                <a:cubicBezTo>
                  <a:pt x="139" y="226"/>
                  <a:pt x="139" y="227"/>
                  <a:pt x="139" y="227"/>
                </a:cubicBezTo>
                <a:cubicBezTo>
                  <a:pt x="138" y="227"/>
                  <a:pt x="137" y="227"/>
                  <a:pt x="136" y="227"/>
                </a:cubicBezTo>
                <a:cubicBezTo>
                  <a:pt x="137" y="227"/>
                  <a:pt x="137" y="227"/>
                  <a:pt x="137" y="227"/>
                </a:cubicBezTo>
                <a:cubicBezTo>
                  <a:pt x="139" y="226"/>
                  <a:pt x="140" y="225"/>
                  <a:pt x="142" y="224"/>
                </a:cubicBezTo>
                <a:cubicBezTo>
                  <a:pt x="141" y="225"/>
                  <a:pt x="140" y="225"/>
                  <a:pt x="139" y="226"/>
                </a:cubicBezTo>
                <a:close/>
                <a:moveTo>
                  <a:pt x="143" y="229"/>
                </a:moveTo>
                <a:cubicBezTo>
                  <a:pt x="145" y="229"/>
                  <a:pt x="146" y="229"/>
                  <a:pt x="147" y="229"/>
                </a:cubicBezTo>
                <a:cubicBezTo>
                  <a:pt x="148" y="229"/>
                  <a:pt x="149" y="229"/>
                  <a:pt x="149" y="229"/>
                </a:cubicBezTo>
                <a:cubicBezTo>
                  <a:pt x="149" y="229"/>
                  <a:pt x="148" y="230"/>
                  <a:pt x="148" y="230"/>
                </a:cubicBezTo>
                <a:cubicBezTo>
                  <a:pt x="147" y="231"/>
                  <a:pt x="145" y="232"/>
                  <a:pt x="144" y="232"/>
                </a:cubicBezTo>
                <a:cubicBezTo>
                  <a:pt x="143" y="233"/>
                  <a:pt x="141" y="233"/>
                  <a:pt x="140" y="233"/>
                </a:cubicBezTo>
                <a:cubicBezTo>
                  <a:pt x="141" y="232"/>
                  <a:pt x="142" y="230"/>
                  <a:pt x="143" y="229"/>
                </a:cubicBezTo>
                <a:close/>
                <a:moveTo>
                  <a:pt x="145" y="236"/>
                </a:moveTo>
                <a:cubicBezTo>
                  <a:pt x="149" y="235"/>
                  <a:pt x="153" y="234"/>
                  <a:pt x="158" y="234"/>
                </a:cubicBezTo>
                <a:cubicBezTo>
                  <a:pt x="157" y="234"/>
                  <a:pt x="157" y="234"/>
                  <a:pt x="157" y="235"/>
                </a:cubicBezTo>
                <a:cubicBezTo>
                  <a:pt x="152" y="235"/>
                  <a:pt x="148" y="236"/>
                  <a:pt x="144" y="236"/>
                </a:cubicBezTo>
                <a:cubicBezTo>
                  <a:pt x="144" y="236"/>
                  <a:pt x="145" y="236"/>
                  <a:pt x="145" y="236"/>
                </a:cubicBezTo>
                <a:close/>
                <a:moveTo>
                  <a:pt x="157" y="231"/>
                </a:moveTo>
                <a:cubicBezTo>
                  <a:pt x="158" y="231"/>
                  <a:pt x="160" y="230"/>
                  <a:pt x="161" y="229"/>
                </a:cubicBezTo>
                <a:cubicBezTo>
                  <a:pt x="160" y="230"/>
                  <a:pt x="160" y="230"/>
                  <a:pt x="159" y="231"/>
                </a:cubicBezTo>
                <a:cubicBezTo>
                  <a:pt x="159" y="231"/>
                  <a:pt x="158" y="231"/>
                  <a:pt x="157" y="231"/>
                </a:cubicBezTo>
                <a:close/>
                <a:moveTo>
                  <a:pt x="159" y="229"/>
                </a:moveTo>
                <a:cubicBezTo>
                  <a:pt x="161" y="227"/>
                  <a:pt x="164" y="225"/>
                  <a:pt x="166" y="223"/>
                </a:cubicBezTo>
                <a:cubicBezTo>
                  <a:pt x="166" y="224"/>
                  <a:pt x="165" y="225"/>
                  <a:pt x="164" y="226"/>
                </a:cubicBezTo>
                <a:cubicBezTo>
                  <a:pt x="162" y="227"/>
                  <a:pt x="161" y="228"/>
                  <a:pt x="159" y="229"/>
                </a:cubicBezTo>
                <a:close/>
                <a:moveTo>
                  <a:pt x="165" y="227"/>
                </a:moveTo>
                <a:cubicBezTo>
                  <a:pt x="174" y="222"/>
                  <a:pt x="182" y="215"/>
                  <a:pt x="190" y="208"/>
                </a:cubicBezTo>
                <a:cubicBezTo>
                  <a:pt x="190" y="209"/>
                  <a:pt x="189" y="210"/>
                  <a:pt x="189" y="210"/>
                </a:cubicBezTo>
                <a:cubicBezTo>
                  <a:pt x="189" y="210"/>
                  <a:pt x="189" y="210"/>
                  <a:pt x="189" y="210"/>
                </a:cubicBezTo>
                <a:cubicBezTo>
                  <a:pt x="180" y="217"/>
                  <a:pt x="172" y="224"/>
                  <a:pt x="163" y="231"/>
                </a:cubicBezTo>
                <a:cubicBezTo>
                  <a:pt x="163" y="231"/>
                  <a:pt x="162" y="231"/>
                  <a:pt x="162" y="231"/>
                </a:cubicBezTo>
                <a:cubicBezTo>
                  <a:pt x="163" y="229"/>
                  <a:pt x="164" y="228"/>
                  <a:pt x="165" y="227"/>
                </a:cubicBezTo>
                <a:close/>
                <a:moveTo>
                  <a:pt x="177" y="222"/>
                </a:moveTo>
                <a:cubicBezTo>
                  <a:pt x="175" y="224"/>
                  <a:pt x="172" y="226"/>
                  <a:pt x="170" y="229"/>
                </a:cubicBezTo>
                <a:cubicBezTo>
                  <a:pt x="169" y="229"/>
                  <a:pt x="168" y="230"/>
                  <a:pt x="168" y="230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70" y="227"/>
                  <a:pt x="174" y="224"/>
                  <a:pt x="177" y="222"/>
                </a:cubicBezTo>
                <a:close/>
                <a:moveTo>
                  <a:pt x="185" y="218"/>
                </a:moveTo>
                <a:cubicBezTo>
                  <a:pt x="184" y="218"/>
                  <a:pt x="183" y="219"/>
                  <a:pt x="183" y="220"/>
                </a:cubicBezTo>
                <a:cubicBezTo>
                  <a:pt x="181" y="221"/>
                  <a:pt x="179" y="223"/>
                  <a:pt x="177" y="225"/>
                </a:cubicBezTo>
                <a:cubicBezTo>
                  <a:pt x="176" y="225"/>
                  <a:pt x="176" y="226"/>
                  <a:pt x="175" y="226"/>
                </a:cubicBezTo>
                <a:cubicBezTo>
                  <a:pt x="178" y="223"/>
                  <a:pt x="181" y="220"/>
                  <a:pt x="185" y="218"/>
                </a:cubicBezTo>
                <a:close/>
                <a:moveTo>
                  <a:pt x="184" y="216"/>
                </a:moveTo>
                <a:cubicBezTo>
                  <a:pt x="186" y="215"/>
                  <a:pt x="188" y="213"/>
                  <a:pt x="190" y="212"/>
                </a:cubicBezTo>
                <a:cubicBezTo>
                  <a:pt x="190" y="212"/>
                  <a:pt x="190" y="212"/>
                  <a:pt x="190" y="212"/>
                </a:cubicBezTo>
                <a:cubicBezTo>
                  <a:pt x="191" y="211"/>
                  <a:pt x="191" y="211"/>
                  <a:pt x="192" y="210"/>
                </a:cubicBezTo>
                <a:cubicBezTo>
                  <a:pt x="192" y="211"/>
                  <a:pt x="192" y="211"/>
                  <a:pt x="191" y="211"/>
                </a:cubicBezTo>
                <a:cubicBezTo>
                  <a:pt x="189" y="213"/>
                  <a:pt x="186" y="215"/>
                  <a:pt x="184" y="216"/>
                </a:cubicBezTo>
                <a:close/>
                <a:moveTo>
                  <a:pt x="192" y="212"/>
                </a:moveTo>
                <a:cubicBezTo>
                  <a:pt x="193" y="212"/>
                  <a:pt x="193" y="212"/>
                  <a:pt x="194" y="212"/>
                </a:cubicBezTo>
                <a:cubicBezTo>
                  <a:pt x="193" y="212"/>
                  <a:pt x="193" y="213"/>
                  <a:pt x="192" y="214"/>
                </a:cubicBezTo>
                <a:cubicBezTo>
                  <a:pt x="191" y="215"/>
                  <a:pt x="189" y="217"/>
                  <a:pt x="187" y="218"/>
                </a:cubicBezTo>
                <a:cubicBezTo>
                  <a:pt x="189" y="216"/>
                  <a:pt x="191" y="214"/>
                  <a:pt x="192" y="212"/>
                </a:cubicBezTo>
                <a:close/>
                <a:moveTo>
                  <a:pt x="193" y="207"/>
                </a:moveTo>
                <a:cubicBezTo>
                  <a:pt x="194" y="206"/>
                  <a:pt x="194" y="205"/>
                  <a:pt x="195" y="204"/>
                </a:cubicBezTo>
                <a:cubicBezTo>
                  <a:pt x="197" y="202"/>
                  <a:pt x="199" y="201"/>
                  <a:pt x="201" y="199"/>
                </a:cubicBezTo>
                <a:cubicBezTo>
                  <a:pt x="202" y="198"/>
                  <a:pt x="202" y="198"/>
                  <a:pt x="203" y="197"/>
                </a:cubicBezTo>
                <a:cubicBezTo>
                  <a:pt x="203" y="198"/>
                  <a:pt x="202" y="199"/>
                  <a:pt x="201" y="200"/>
                </a:cubicBezTo>
                <a:cubicBezTo>
                  <a:pt x="198" y="203"/>
                  <a:pt x="196" y="205"/>
                  <a:pt x="193" y="207"/>
                </a:cubicBezTo>
                <a:close/>
                <a:moveTo>
                  <a:pt x="206" y="192"/>
                </a:moveTo>
                <a:cubicBezTo>
                  <a:pt x="204" y="194"/>
                  <a:pt x="202" y="196"/>
                  <a:pt x="199" y="197"/>
                </a:cubicBezTo>
                <a:cubicBezTo>
                  <a:pt x="201" y="195"/>
                  <a:pt x="202" y="193"/>
                  <a:pt x="204" y="191"/>
                </a:cubicBezTo>
                <a:cubicBezTo>
                  <a:pt x="210" y="184"/>
                  <a:pt x="216" y="177"/>
                  <a:pt x="223" y="171"/>
                </a:cubicBezTo>
                <a:cubicBezTo>
                  <a:pt x="223" y="171"/>
                  <a:pt x="223" y="171"/>
                  <a:pt x="223" y="171"/>
                </a:cubicBezTo>
                <a:cubicBezTo>
                  <a:pt x="220" y="174"/>
                  <a:pt x="218" y="177"/>
                  <a:pt x="216" y="179"/>
                </a:cubicBezTo>
                <a:cubicBezTo>
                  <a:pt x="213" y="183"/>
                  <a:pt x="209" y="188"/>
                  <a:pt x="206" y="192"/>
                </a:cubicBezTo>
                <a:close/>
                <a:moveTo>
                  <a:pt x="220" y="144"/>
                </a:moveTo>
                <a:cubicBezTo>
                  <a:pt x="220" y="146"/>
                  <a:pt x="219" y="148"/>
                  <a:pt x="219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21" y="144"/>
                  <a:pt x="222" y="137"/>
                  <a:pt x="224" y="131"/>
                </a:cubicBezTo>
                <a:cubicBezTo>
                  <a:pt x="223" y="133"/>
                  <a:pt x="223" y="134"/>
                  <a:pt x="223" y="136"/>
                </a:cubicBezTo>
                <a:cubicBezTo>
                  <a:pt x="222" y="139"/>
                  <a:pt x="221" y="142"/>
                  <a:pt x="220" y="144"/>
                </a:cubicBezTo>
                <a:close/>
                <a:moveTo>
                  <a:pt x="223" y="102"/>
                </a:moveTo>
                <a:cubicBezTo>
                  <a:pt x="223" y="102"/>
                  <a:pt x="223" y="101"/>
                  <a:pt x="223" y="101"/>
                </a:cubicBezTo>
                <a:cubicBezTo>
                  <a:pt x="224" y="101"/>
                  <a:pt x="224" y="100"/>
                  <a:pt x="225" y="100"/>
                </a:cubicBezTo>
                <a:cubicBezTo>
                  <a:pt x="225" y="100"/>
                  <a:pt x="225" y="101"/>
                  <a:pt x="225" y="101"/>
                </a:cubicBezTo>
                <a:cubicBezTo>
                  <a:pt x="225" y="101"/>
                  <a:pt x="224" y="102"/>
                  <a:pt x="223" y="102"/>
                </a:cubicBezTo>
                <a:close/>
                <a:moveTo>
                  <a:pt x="226" y="103"/>
                </a:moveTo>
                <a:cubicBezTo>
                  <a:pt x="226" y="103"/>
                  <a:pt x="227" y="104"/>
                  <a:pt x="227" y="104"/>
                </a:cubicBezTo>
                <a:cubicBezTo>
                  <a:pt x="227" y="104"/>
                  <a:pt x="227" y="104"/>
                  <a:pt x="227" y="104"/>
                </a:cubicBezTo>
                <a:cubicBezTo>
                  <a:pt x="226" y="105"/>
                  <a:pt x="225" y="105"/>
                  <a:pt x="224" y="105"/>
                </a:cubicBezTo>
                <a:cubicBezTo>
                  <a:pt x="224" y="105"/>
                  <a:pt x="224" y="105"/>
                  <a:pt x="224" y="104"/>
                </a:cubicBezTo>
                <a:cubicBezTo>
                  <a:pt x="224" y="104"/>
                  <a:pt x="225" y="103"/>
                  <a:pt x="226" y="103"/>
                </a:cubicBezTo>
                <a:close/>
                <a:moveTo>
                  <a:pt x="226" y="151"/>
                </a:moveTo>
                <a:cubicBezTo>
                  <a:pt x="226" y="151"/>
                  <a:pt x="225" y="152"/>
                  <a:pt x="225" y="152"/>
                </a:cubicBezTo>
                <a:cubicBezTo>
                  <a:pt x="225" y="152"/>
                  <a:pt x="225" y="153"/>
                  <a:pt x="225" y="153"/>
                </a:cubicBezTo>
                <a:cubicBezTo>
                  <a:pt x="225" y="152"/>
                  <a:pt x="225" y="151"/>
                  <a:pt x="226" y="151"/>
                </a:cubicBezTo>
                <a:close/>
                <a:moveTo>
                  <a:pt x="224" y="151"/>
                </a:moveTo>
                <a:cubicBezTo>
                  <a:pt x="224" y="146"/>
                  <a:pt x="225" y="140"/>
                  <a:pt x="225" y="135"/>
                </a:cubicBezTo>
                <a:cubicBezTo>
                  <a:pt x="225" y="135"/>
                  <a:pt x="225" y="135"/>
                  <a:pt x="226" y="135"/>
                </a:cubicBezTo>
                <a:cubicBezTo>
                  <a:pt x="226" y="138"/>
                  <a:pt x="226" y="142"/>
                  <a:pt x="226" y="145"/>
                </a:cubicBezTo>
                <a:cubicBezTo>
                  <a:pt x="225" y="147"/>
                  <a:pt x="225" y="149"/>
                  <a:pt x="224" y="151"/>
                </a:cubicBezTo>
                <a:close/>
                <a:moveTo>
                  <a:pt x="226" y="158"/>
                </a:moveTo>
                <a:cubicBezTo>
                  <a:pt x="226" y="157"/>
                  <a:pt x="227" y="157"/>
                  <a:pt x="227" y="156"/>
                </a:cubicBezTo>
                <a:cubicBezTo>
                  <a:pt x="227" y="157"/>
                  <a:pt x="227" y="157"/>
                  <a:pt x="227" y="158"/>
                </a:cubicBezTo>
                <a:cubicBezTo>
                  <a:pt x="226" y="159"/>
                  <a:pt x="226" y="159"/>
                  <a:pt x="225" y="160"/>
                </a:cubicBezTo>
                <a:cubicBezTo>
                  <a:pt x="226" y="159"/>
                  <a:pt x="226" y="159"/>
                  <a:pt x="226" y="158"/>
                </a:cubicBezTo>
                <a:close/>
                <a:moveTo>
                  <a:pt x="226" y="123"/>
                </a:moveTo>
                <a:cubicBezTo>
                  <a:pt x="226" y="122"/>
                  <a:pt x="226" y="121"/>
                  <a:pt x="226" y="119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7" y="124"/>
                  <a:pt x="227" y="129"/>
                  <a:pt x="227" y="135"/>
                </a:cubicBezTo>
                <a:cubicBezTo>
                  <a:pt x="227" y="131"/>
                  <a:pt x="226" y="127"/>
                  <a:pt x="226" y="123"/>
                </a:cubicBezTo>
                <a:close/>
                <a:moveTo>
                  <a:pt x="224" y="164"/>
                </a:moveTo>
                <a:cubicBezTo>
                  <a:pt x="225" y="163"/>
                  <a:pt x="226" y="162"/>
                  <a:pt x="227" y="161"/>
                </a:cubicBezTo>
                <a:cubicBezTo>
                  <a:pt x="227" y="162"/>
                  <a:pt x="227" y="162"/>
                  <a:pt x="227" y="162"/>
                </a:cubicBezTo>
                <a:cubicBezTo>
                  <a:pt x="226" y="163"/>
                  <a:pt x="225" y="164"/>
                  <a:pt x="224" y="165"/>
                </a:cubicBezTo>
                <a:cubicBezTo>
                  <a:pt x="224" y="164"/>
                  <a:pt x="224" y="164"/>
                  <a:pt x="224" y="164"/>
                </a:cubicBezTo>
                <a:close/>
                <a:moveTo>
                  <a:pt x="227" y="169"/>
                </a:moveTo>
                <a:cubicBezTo>
                  <a:pt x="227" y="168"/>
                  <a:pt x="228" y="167"/>
                  <a:pt x="228" y="167"/>
                </a:cubicBezTo>
                <a:cubicBezTo>
                  <a:pt x="227" y="168"/>
                  <a:pt x="226" y="170"/>
                  <a:pt x="225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6" y="171"/>
                  <a:pt x="226" y="170"/>
                  <a:pt x="227" y="169"/>
                </a:cubicBezTo>
                <a:close/>
                <a:moveTo>
                  <a:pt x="228" y="123"/>
                </a:moveTo>
                <a:cubicBezTo>
                  <a:pt x="228" y="121"/>
                  <a:pt x="228" y="119"/>
                  <a:pt x="228" y="117"/>
                </a:cubicBezTo>
                <a:cubicBezTo>
                  <a:pt x="228" y="116"/>
                  <a:pt x="228" y="116"/>
                  <a:pt x="229" y="115"/>
                </a:cubicBezTo>
                <a:cubicBezTo>
                  <a:pt x="228" y="118"/>
                  <a:pt x="228" y="121"/>
                  <a:pt x="228" y="123"/>
                </a:cubicBezTo>
                <a:close/>
                <a:moveTo>
                  <a:pt x="227" y="112"/>
                </a:moveTo>
                <a:cubicBezTo>
                  <a:pt x="227" y="111"/>
                  <a:pt x="227" y="111"/>
                  <a:pt x="226" y="110"/>
                </a:cubicBezTo>
                <a:cubicBezTo>
                  <a:pt x="227" y="110"/>
                  <a:pt x="228" y="109"/>
                  <a:pt x="229" y="108"/>
                </a:cubicBezTo>
                <a:cubicBezTo>
                  <a:pt x="229" y="109"/>
                  <a:pt x="229" y="109"/>
                  <a:pt x="229" y="109"/>
                </a:cubicBezTo>
                <a:cubicBezTo>
                  <a:pt x="228" y="110"/>
                  <a:pt x="227" y="111"/>
                  <a:pt x="227" y="112"/>
                </a:cubicBezTo>
                <a:close/>
                <a:moveTo>
                  <a:pt x="232" y="108"/>
                </a:moveTo>
                <a:cubicBezTo>
                  <a:pt x="232" y="108"/>
                  <a:pt x="232" y="107"/>
                  <a:pt x="232" y="107"/>
                </a:cubicBezTo>
                <a:cubicBezTo>
                  <a:pt x="232" y="106"/>
                  <a:pt x="232" y="106"/>
                  <a:pt x="233" y="105"/>
                </a:cubicBezTo>
                <a:cubicBezTo>
                  <a:pt x="233" y="108"/>
                  <a:pt x="234" y="111"/>
                  <a:pt x="235" y="114"/>
                </a:cubicBezTo>
                <a:cubicBezTo>
                  <a:pt x="235" y="114"/>
                  <a:pt x="235" y="114"/>
                  <a:pt x="235" y="115"/>
                </a:cubicBezTo>
                <a:cubicBezTo>
                  <a:pt x="234" y="112"/>
                  <a:pt x="233" y="110"/>
                  <a:pt x="232" y="108"/>
                </a:cubicBezTo>
                <a:close/>
                <a:moveTo>
                  <a:pt x="234" y="103"/>
                </a:moveTo>
                <a:cubicBezTo>
                  <a:pt x="234" y="103"/>
                  <a:pt x="234" y="103"/>
                  <a:pt x="233" y="103"/>
                </a:cubicBezTo>
                <a:cubicBezTo>
                  <a:pt x="232" y="97"/>
                  <a:pt x="230" y="92"/>
                  <a:pt x="229" y="87"/>
                </a:cubicBezTo>
                <a:cubicBezTo>
                  <a:pt x="230" y="89"/>
                  <a:pt x="231" y="90"/>
                  <a:pt x="231" y="92"/>
                </a:cubicBezTo>
                <a:cubicBezTo>
                  <a:pt x="233" y="97"/>
                  <a:pt x="234" y="102"/>
                  <a:pt x="235" y="107"/>
                </a:cubicBezTo>
                <a:cubicBezTo>
                  <a:pt x="235" y="106"/>
                  <a:pt x="234" y="105"/>
                  <a:pt x="234" y="103"/>
                </a:cubicBezTo>
                <a:close/>
                <a:moveTo>
                  <a:pt x="229" y="69"/>
                </a:moveTo>
                <a:cubicBezTo>
                  <a:pt x="230" y="69"/>
                  <a:pt x="230" y="69"/>
                  <a:pt x="230" y="70"/>
                </a:cubicBezTo>
                <a:cubicBezTo>
                  <a:pt x="231" y="71"/>
                  <a:pt x="231" y="72"/>
                  <a:pt x="232" y="72"/>
                </a:cubicBezTo>
                <a:cubicBezTo>
                  <a:pt x="231" y="72"/>
                  <a:pt x="231" y="72"/>
                  <a:pt x="231" y="72"/>
                </a:cubicBezTo>
                <a:cubicBezTo>
                  <a:pt x="231" y="72"/>
                  <a:pt x="231" y="72"/>
                  <a:pt x="231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0"/>
                  <a:pt x="229" y="69"/>
                  <a:pt x="229" y="69"/>
                </a:cubicBezTo>
                <a:close/>
                <a:moveTo>
                  <a:pt x="233" y="86"/>
                </a:moveTo>
                <a:cubicBezTo>
                  <a:pt x="233" y="86"/>
                  <a:pt x="233" y="86"/>
                  <a:pt x="233" y="86"/>
                </a:cubicBezTo>
                <a:cubicBezTo>
                  <a:pt x="233" y="87"/>
                  <a:pt x="234" y="88"/>
                  <a:pt x="234" y="88"/>
                </a:cubicBezTo>
                <a:cubicBezTo>
                  <a:pt x="234" y="88"/>
                  <a:pt x="233" y="87"/>
                  <a:pt x="233" y="86"/>
                </a:cubicBezTo>
                <a:close/>
                <a:moveTo>
                  <a:pt x="232" y="69"/>
                </a:moveTo>
                <a:cubicBezTo>
                  <a:pt x="231" y="68"/>
                  <a:pt x="231" y="68"/>
                  <a:pt x="231" y="67"/>
                </a:cubicBezTo>
                <a:cubicBezTo>
                  <a:pt x="232" y="69"/>
                  <a:pt x="233" y="70"/>
                  <a:pt x="235" y="71"/>
                </a:cubicBezTo>
                <a:cubicBezTo>
                  <a:pt x="235" y="72"/>
                  <a:pt x="235" y="73"/>
                  <a:pt x="236" y="74"/>
                </a:cubicBezTo>
                <a:cubicBezTo>
                  <a:pt x="236" y="74"/>
                  <a:pt x="236" y="74"/>
                  <a:pt x="237" y="74"/>
                </a:cubicBezTo>
                <a:cubicBezTo>
                  <a:pt x="237" y="75"/>
                  <a:pt x="237" y="75"/>
                  <a:pt x="237" y="76"/>
                </a:cubicBezTo>
                <a:cubicBezTo>
                  <a:pt x="235" y="73"/>
                  <a:pt x="234" y="71"/>
                  <a:pt x="232" y="69"/>
                </a:cubicBezTo>
                <a:close/>
                <a:moveTo>
                  <a:pt x="226" y="55"/>
                </a:moveTo>
                <a:cubicBezTo>
                  <a:pt x="225" y="54"/>
                  <a:pt x="225" y="53"/>
                  <a:pt x="224" y="52"/>
                </a:cubicBezTo>
                <a:cubicBezTo>
                  <a:pt x="224" y="51"/>
                  <a:pt x="223" y="50"/>
                  <a:pt x="223" y="50"/>
                </a:cubicBezTo>
                <a:cubicBezTo>
                  <a:pt x="224" y="51"/>
                  <a:pt x="225" y="52"/>
                  <a:pt x="226" y="53"/>
                </a:cubicBezTo>
                <a:cubicBezTo>
                  <a:pt x="226" y="53"/>
                  <a:pt x="226" y="54"/>
                  <a:pt x="226" y="55"/>
                </a:cubicBezTo>
                <a:close/>
                <a:moveTo>
                  <a:pt x="223" y="54"/>
                </a:moveTo>
                <a:cubicBezTo>
                  <a:pt x="225" y="56"/>
                  <a:pt x="226" y="59"/>
                  <a:pt x="228" y="62"/>
                </a:cubicBezTo>
                <a:cubicBezTo>
                  <a:pt x="226" y="60"/>
                  <a:pt x="224" y="58"/>
                  <a:pt x="223" y="56"/>
                </a:cubicBezTo>
                <a:cubicBezTo>
                  <a:pt x="223" y="56"/>
                  <a:pt x="224" y="56"/>
                  <a:pt x="223" y="56"/>
                </a:cubicBezTo>
                <a:cubicBezTo>
                  <a:pt x="223" y="55"/>
                  <a:pt x="223" y="54"/>
                  <a:pt x="223" y="54"/>
                </a:cubicBezTo>
                <a:close/>
                <a:moveTo>
                  <a:pt x="228" y="65"/>
                </a:moveTo>
                <a:cubicBezTo>
                  <a:pt x="227" y="66"/>
                  <a:pt x="227" y="66"/>
                  <a:pt x="227" y="66"/>
                </a:cubicBezTo>
                <a:cubicBezTo>
                  <a:pt x="227" y="68"/>
                  <a:pt x="228" y="70"/>
                  <a:pt x="228" y="71"/>
                </a:cubicBezTo>
                <a:cubicBezTo>
                  <a:pt x="228" y="71"/>
                  <a:pt x="228" y="72"/>
                  <a:pt x="228" y="72"/>
                </a:cubicBezTo>
                <a:cubicBezTo>
                  <a:pt x="227" y="70"/>
                  <a:pt x="226" y="68"/>
                  <a:pt x="225" y="66"/>
                </a:cubicBezTo>
                <a:cubicBezTo>
                  <a:pt x="225" y="65"/>
                  <a:pt x="224" y="65"/>
                  <a:pt x="224" y="65"/>
                </a:cubicBezTo>
                <a:cubicBezTo>
                  <a:pt x="223" y="64"/>
                  <a:pt x="222" y="62"/>
                  <a:pt x="222" y="61"/>
                </a:cubicBezTo>
                <a:cubicBezTo>
                  <a:pt x="222" y="61"/>
                  <a:pt x="223" y="60"/>
                  <a:pt x="222" y="60"/>
                </a:cubicBezTo>
                <a:cubicBezTo>
                  <a:pt x="221" y="58"/>
                  <a:pt x="220" y="57"/>
                  <a:pt x="218" y="55"/>
                </a:cubicBezTo>
                <a:cubicBezTo>
                  <a:pt x="218" y="55"/>
                  <a:pt x="218" y="54"/>
                  <a:pt x="217" y="53"/>
                </a:cubicBezTo>
                <a:cubicBezTo>
                  <a:pt x="221" y="57"/>
                  <a:pt x="225" y="61"/>
                  <a:pt x="228" y="65"/>
                </a:cubicBezTo>
                <a:close/>
                <a:moveTo>
                  <a:pt x="214" y="48"/>
                </a:moveTo>
                <a:cubicBezTo>
                  <a:pt x="213" y="47"/>
                  <a:pt x="212" y="45"/>
                  <a:pt x="211" y="44"/>
                </a:cubicBezTo>
                <a:cubicBezTo>
                  <a:pt x="214" y="46"/>
                  <a:pt x="216" y="47"/>
                  <a:pt x="218" y="49"/>
                </a:cubicBezTo>
                <a:cubicBezTo>
                  <a:pt x="219" y="51"/>
                  <a:pt x="220" y="53"/>
                  <a:pt x="221" y="54"/>
                </a:cubicBezTo>
                <a:cubicBezTo>
                  <a:pt x="219" y="52"/>
                  <a:pt x="216" y="50"/>
                  <a:pt x="214" y="48"/>
                </a:cubicBezTo>
                <a:close/>
                <a:moveTo>
                  <a:pt x="211" y="42"/>
                </a:moveTo>
                <a:cubicBezTo>
                  <a:pt x="211" y="41"/>
                  <a:pt x="211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2" y="42"/>
                  <a:pt x="214" y="43"/>
                  <a:pt x="215" y="45"/>
                </a:cubicBezTo>
                <a:cubicBezTo>
                  <a:pt x="214" y="44"/>
                  <a:pt x="212" y="43"/>
                  <a:pt x="211" y="42"/>
                </a:cubicBezTo>
                <a:close/>
                <a:moveTo>
                  <a:pt x="210" y="47"/>
                </a:moveTo>
                <a:cubicBezTo>
                  <a:pt x="211" y="48"/>
                  <a:pt x="211" y="48"/>
                  <a:pt x="211" y="49"/>
                </a:cubicBezTo>
                <a:cubicBezTo>
                  <a:pt x="210" y="47"/>
                  <a:pt x="208" y="45"/>
                  <a:pt x="206" y="43"/>
                </a:cubicBezTo>
                <a:cubicBezTo>
                  <a:pt x="207" y="44"/>
                  <a:pt x="209" y="46"/>
                  <a:pt x="210" y="47"/>
                </a:cubicBezTo>
                <a:close/>
                <a:moveTo>
                  <a:pt x="208" y="40"/>
                </a:moveTo>
                <a:cubicBezTo>
                  <a:pt x="207" y="39"/>
                  <a:pt x="206" y="38"/>
                  <a:pt x="206" y="37"/>
                </a:cubicBezTo>
                <a:cubicBezTo>
                  <a:pt x="206" y="38"/>
                  <a:pt x="207" y="38"/>
                  <a:pt x="208" y="39"/>
                </a:cubicBezTo>
                <a:cubicBezTo>
                  <a:pt x="208" y="39"/>
                  <a:pt x="208" y="39"/>
                  <a:pt x="208" y="40"/>
                </a:cubicBezTo>
                <a:cubicBezTo>
                  <a:pt x="208" y="40"/>
                  <a:pt x="208" y="40"/>
                  <a:pt x="208" y="40"/>
                </a:cubicBezTo>
                <a:close/>
                <a:moveTo>
                  <a:pt x="207" y="42"/>
                </a:moveTo>
                <a:cubicBezTo>
                  <a:pt x="205" y="40"/>
                  <a:pt x="202" y="39"/>
                  <a:pt x="200" y="37"/>
                </a:cubicBezTo>
                <a:cubicBezTo>
                  <a:pt x="200" y="37"/>
                  <a:pt x="200" y="37"/>
                  <a:pt x="201" y="37"/>
                </a:cubicBezTo>
                <a:cubicBezTo>
                  <a:pt x="201" y="37"/>
                  <a:pt x="202" y="36"/>
                  <a:pt x="201" y="36"/>
                </a:cubicBezTo>
                <a:cubicBezTo>
                  <a:pt x="201" y="36"/>
                  <a:pt x="201" y="36"/>
                  <a:pt x="201" y="36"/>
                </a:cubicBezTo>
                <a:cubicBezTo>
                  <a:pt x="202" y="36"/>
                  <a:pt x="202" y="36"/>
                  <a:pt x="203" y="36"/>
                </a:cubicBezTo>
                <a:cubicBezTo>
                  <a:pt x="204" y="38"/>
                  <a:pt x="206" y="40"/>
                  <a:pt x="207" y="42"/>
                </a:cubicBezTo>
                <a:close/>
                <a:moveTo>
                  <a:pt x="202" y="34"/>
                </a:moveTo>
                <a:cubicBezTo>
                  <a:pt x="201" y="34"/>
                  <a:pt x="201" y="34"/>
                  <a:pt x="200" y="34"/>
                </a:cubicBezTo>
                <a:cubicBezTo>
                  <a:pt x="198" y="32"/>
                  <a:pt x="196" y="30"/>
                  <a:pt x="194" y="28"/>
                </a:cubicBezTo>
                <a:cubicBezTo>
                  <a:pt x="197" y="29"/>
                  <a:pt x="200" y="31"/>
                  <a:pt x="202" y="33"/>
                </a:cubicBezTo>
                <a:cubicBezTo>
                  <a:pt x="202" y="33"/>
                  <a:pt x="201" y="34"/>
                  <a:pt x="202" y="34"/>
                </a:cubicBezTo>
                <a:close/>
                <a:moveTo>
                  <a:pt x="194" y="32"/>
                </a:moveTo>
                <a:cubicBezTo>
                  <a:pt x="195" y="32"/>
                  <a:pt x="195" y="32"/>
                  <a:pt x="195" y="32"/>
                </a:cubicBezTo>
                <a:cubicBezTo>
                  <a:pt x="196" y="33"/>
                  <a:pt x="197" y="34"/>
                  <a:pt x="198" y="35"/>
                </a:cubicBezTo>
                <a:cubicBezTo>
                  <a:pt x="198" y="35"/>
                  <a:pt x="198" y="35"/>
                  <a:pt x="198" y="35"/>
                </a:cubicBezTo>
                <a:cubicBezTo>
                  <a:pt x="197" y="35"/>
                  <a:pt x="196" y="34"/>
                  <a:pt x="195" y="34"/>
                </a:cubicBezTo>
                <a:cubicBezTo>
                  <a:pt x="193" y="33"/>
                  <a:pt x="191" y="31"/>
                  <a:pt x="189" y="29"/>
                </a:cubicBezTo>
                <a:cubicBezTo>
                  <a:pt x="190" y="29"/>
                  <a:pt x="190" y="29"/>
                  <a:pt x="190" y="29"/>
                </a:cubicBezTo>
                <a:cubicBezTo>
                  <a:pt x="191" y="30"/>
                  <a:pt x="193" y="31"/>
                  <a:pt x="194" y="32"/>
                </a:cubicBezTo>
                <a:close/>
                <a:moveTo>
                  <a:pt x="192" y="33"/>
                </a:moveTo>
                <a:cubicBezTo>
                  <a:pt x="191" y="33"/>
                  <a:pt x="191" y="33"/>
                  <a:pt x="190" y="33"/>
                </a:cubicBezTo>
                <a:cubicBezTo>
                  <a:pt x="190" y="32"/>
                  <a:pt x="190" y="33"/>
                  <a:pt x="190" y="33"/>
                </a:cubicBezTo>
                <a:cubicBezTo>
                  <a:pt x="191" y="34"/>
                  <a:pt x="193" y="35"/>
                  <a:pt x="195" y="36"/>
                </a:cubicBezTo>
                <a:cubicBezTo>
                  <a:pt x="195" y="36"/>
                  <a:pt x="196" y="36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8" y="38"/>
                  <a:pt x="200" y="40"/>
                  <a:pt x="201" y="41"/>
                </a:cubicBezTo>
                <a:cubicBezTo>
                  <a:pt x="203" y="43"/>
                  <a:pt x="204" y="44"/>
                  <a:pt x="205" y="46"/>
                </a:cubicBezTo>
                <a:cubicBezTo>
                  <a:pt x="202" y="42"/>
                  <a:pt x="197" y="39"/>
                  <a:pt x="193" y="36"/>
                </a:cubicBezTo>
                <a:cubicBezTo>
                  <a:pt x="193" y="36"/>
                  <a:pt x="193" y="35"/>
                  <a:pt x="192" y="35"/>
                </a:cubicBezTo>
                <a:cubicBezTo>
                  <a:pt x="191" y="35"/>
                  <a:pt x="191" y="35"/>
                  <a:pt x="191" y="35"/>
                </a:cubicBezTo>
                <a:cubicBezTo>
                  <a:pt x="190" y="34"/>
                  <a:pt x="188" y="34"/>
                  <a:pt x="187" y="33"/>
                </a:cubicBezTo>
                <a:cubicBezTo>
                  <a:pt x="187" y="33"/>
                  <a:pt x="186" y="34"/>
                  <a:pt x="187" y="34"/>
                </a:cubicBezTo>
                <a:cubicBezTo>
                  <a:pt x="187" y="34"/>
                  <a:pt x="187" y="34"/>
                  <a:pt x="187" y="35"/>
                </a:cubicBezTo>
                <a:cubicBezTo>
                  <a:pt x="184" y="35"/>
                  <a:pt x="180" y="35"/>
                  <a:pt x="177" y="36"/>
                </a:cubicBezTo>
                <a:cubicBezTo>
                  <a:pt x="178" y="35"/>
                  <a:pt x="180" y="35"/>
                  <a:pt x="181" y="34"/>
                </a:cubicBezTo>
                <a:cubicBezTo>
                  <a:pt x="182" y="34"/>
                  <a:pt x="182" y="33"/>
                  <a:pt x="181" y="33"/>
                </a:cubicBezTo>
                <a:cubicBezTo>
                  <a:pt x="180" y="33"/>
                  <a:pt x="179" y="32"/>
                  <a:pt x="178" y="32"/>
                </a:cubicBezTo>
                <a:cubicBezTo>
                  <a:pt x="179" y="32"/>
                  <a:pt x="179" y="31"/>
                  <a:pt x="178" y="31"/>
                </a:cubicBezTo>
                <a:cubicBezTo>
                  <a:pt x="176" y="30"/>
                  <a:pt x="173" y="29"/>
                  <a:pt x="170" y="28"/>
                </a:cubicBezTo>
                <a:cubicBezTo>
                  <a:pt x="170" y="27"/>
                  <a:pt x="170" y="27"/>
                  <a:pt x="170" y="27"/>
                </a:cubicBezTo>
                <a:cubicBezTo>
                  <a:pt x="168" y="26"/>
                  <a:pt x="166" y="26"/>
                  <a:pt x="164" y="25"/>
                </a:cubicBezTo>
                <a:cubicBezTo>
                  <a:pt x="164" y="25"/>
                  <a:pt x="165" y="24"/>
                  <a:pt x="166" y="23"/>
                </a:cubicBezTo>
                <a:cubicBezTo>
                  <a:pt x="166" y="23"/>
                  <a:pt x="166" y="23"/>
                  <a:pt x="166" y="23"/>
                </a:cubicBezTo>
                <a:cubicBezTo>
                  <a:pt x="173" y="26"/>
                  <a:pt x="180" y="29"/>
                  <a:pt x="186" y="32"/>
                </a:cubicBezTo>
                <a:cubicBezTo>
                  <a:pt x="187" y="32"/>
                  <a:pt x="188" y="31"/>
                  <a:pt x="187" y="30"/>
                </a:cubicBezTo>
                <a:cubicBezTo>
                  <a:pt x="186" y="30"/>
                  <a:pt x="185" y="29"/>
                  <a:pt x="184" y="28"/>
                </a:cubicBezTo>
                <a:cubicBezTo>
                  <a:pt x="185" y="29"/>
                  <a:pt x="186" y="29"/>
                  <a:pt x="187" y="29"/>
                </a:cubicBezTo>
                <a:cubicBezTo>
                  <a:pt x="189" y="30"/>
                  <a:pt x="190" y="32"/>
                  <a:pt x="192" y="33"/>
                </a:cubicBezTo>
                <a:close/>
                <a:moveTo>
                  <a:pt x="167" y="17"/>
                </a:moveTo>
                <a:cubicBezTo>
                  <a:pt x="165" y="15"/>
                  <a:pt x="162" y="14"/>
                  <a:pt x="160" y="12"/>
                </a:cubicBezTo>
                <a:cubicBezTo>
                  <a:pt x="160" y="12"/>
                  <a:pt x="160" y="12"/>
                  <a:pt x="161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4" y="12"/>
                  <a:pt x="166" y="14"/>
                  <a:pt x="169" y="15"/>
                </a:cubicBezTo>
                <a:cubicBezTo>
                  <a:pt x="174" y="18"/>
                  <a:pt x="180" y="23"/>
                  <a:pt x="185" y="26"/>
                </a:cubicBezTo>
                <a:cubicBezTo>
                  <a:pt x="179" y="23"/>
                  <a:pt x="173" y="20"/>
                  <a:pt x="167" y="17"/>
                </a:cubicBezTo>
                <a:close/>
                <a:moveTo>
                  <a:pt x="172" y="13"/>
                </a:moveTo>
                <a:cubicBezTo>
                  <a:pt x="171" y="13"/>
                  <a:pt x="169" y="12"/>
                  <a:pt x="168" y="11"/>
                </a:cubicBezTo>
                <a:cubicBezTo>
                  <a:pt x="169" y="12"/>
                  <a:pt x="171" y="12"/>
                  <a:pt x="173" y="13"/>
                </a:cubicBezTo>
                <a:cubicBezTo>
                  <a:pt x="172" y="13"/>
                  <a:pt x="172" y="13"/>
                  <a:pt x="172" y="13"/>
                </a:cubicBezTo>
                <a:close/>
                <a:moveTo>
                  <a:pt x="133" y="12"/>
                </a:moveTo>
                <a:cubicBezTo>
                  <a:pt x="133" y="12"/>
                  <a:pt x="132" y="12"/>
                  <a:pt x="132" y="12"/>
                </a:cubicBezTo>
                <a:cubicBezTo>
                  <a:pt x="131" y="12"/>
                  <a:pt x="129" y="12"/>
                  <a:pt x="128" y="12"/>
                </a:cubicBezTo>
                <a:cubicBezTo>
                  <a:pt x="128" y="12"/>
                  <a:pt x="127" y="12"/>
                  <a:pt x="127" y="12"/>
                </a:cubicBezTo>
                <a:cubicBezTo>
                  <a:pt x="127" y="12"/>
                  <a:pt x="127" y="11"/>
                  <a:pt x="128" y="11"/>
                </a:cubicBezTo>
                <a:cubicBezTo>
                  <a:pt x="130" y="11"/>
                  <a:pt x="131" y="11"/>
                  <a:pt x="133" y="12"/>
                </a:cubicBezTo>
                <a:close/>
                <a:moveTo>
                  <a:pt x="132" y="28"/>
                </a:moveTo>
                <a:cubicBezTo>
                  <a:pt x="132" y="28"/>
                  <a:pt x="131" y="29"/>
                  <a:pt x="130" y="29"/>
                </a:cubicBezTo>
                <a:cubicBezTo>
                  <a:pt x="129" y="29"/>
                  <a:pt x="129" y="29"/>
                  <a:pt x="128" y="29"/>
                </a:cubicBezTo>
                <a:cubicBezTo>
                  <a:pt x="129" y="29"/>
                  <a:pt x="129" y="28"/>
                  <a:pt x="129" y="28"/>
                </a:cubicBezTo>
                <a:cubicBezTo>
                  <a:pt x="129" y="28"/>
                  <a:pt x="129" y="27"/>
                  <a:pt x="128" y="27"/>
                </a:cubicBezTo>
                <a:cubicBezTo>
                  <a:pt x="127" y="28"/>
                  <a:pt x="126" y="28"/>
                  <a:pt x="124" y="29"/>
                </a:cubicBezTo>
                <a:cubicBezTo>
                  <a:pt x="123" y="29"/>
                  <a:pt x="122" y="29"/>
                  <a:pt x="121" y="29"/>
                </a:cubicBezTo>
                <a:cubicBezTo>
                  <a:pt x="122" y="28"/>
                  <a:pt x="124" y="27"/>
                  <a:pt x="125" y="26"/>
                </a:cubicBezTo>
                <a:cubicBezTo>
                  <a:pt x="128" y="27"/>
                  <a:pt x="130" y="27"/>
                  <a:pt x="132" y="28"/>
                </a:cubicBezTo>
                <a:close/>
                <a:moveTo>
                  <a:pt x="124" y="22"/>
                </a:moveTo>
                <a:cubicBezTo>
                  <a:pt x="123" y="22"/>
                  <a:pt x="122" y="22"/>
                  <a:pt x="121" y="22"/>
                </a:cubicBezTo>
                <a:cubicBezTo>
                  <a:pt x="121" y="22"/>
                  <a:pt x="122" y="22"/>
                  <a:pt x="122" y="21"/>
                </a:cubicBezTo>
                <a:cubicBezTo>
                  <a:pt x="123" y="21"/>
                  <a:pt x="125" y="22"/>
                  <a:pt x="126" y="22"/>
                </a:cubicBezTo>
                <a:cubicBezTo>
                  <a:pt x="125" y="22"/>
                  <a:pt x="125" y="22"/>
                  <a:pt x="124" y="22"/>
                </a:cubicBezTo>
                <a:close/>
                <a:moveTo>
                  <a:pt x="123" y="15"/>
                </a:moveTo>
                <a:cubicBezTo>
                  <a:pt x="122" y="16"/>
                  <a:pt x="121" y="16"/>
                  <a:pt x="120" y="17"/>
                </a:cubicBezTo>
                <a:cubicBezTo>
                  <a:pt x="120" y="17"/>
                  <a:pt x="119" y="17"/>
                  <a:pt x="119" y="17"/>
                </a:cubicBezTo>
                <a:cubicBezTo>
                  <a:pt x="121" y="16"/>
                  <a:pt x="122" y="15"/>
                  <a:pt x="124" y="14"/>
                </a:cubicBezTo>
                <a:cubicBezTo>
                  <a:pt x="124" y="14"/>
                  <a:pt x="124" y="14"/>
                  <a:pt x="124" y="14"/>
                </a:cubicBezTo>
                <a:cubicBezTo>
                  <a:pt x="124" y="14"/>
                  <a:pt x="125" y="14"/>
                  <a:pt x="126" y="15"/>
                </a:cubicBezTo>
                <a:cubicBezTo>
                  <a:pt x="125" y="15"/>
                  <a:pt x="124" y="15"/>
                  <a:pt x="123" y="15"/>
                </a:cubicBezTo>
                <a:close/>
                <a:moveTo>
                  <a:pt x="125" y="11"/>
                </a:moveTo>
                <a:cubicBezTo>
                  <a:pt x="124" y="11"/>
                  <a:pt x="123" y="11"/>
                  <a:pt x="122" y="11"/>
                </a:cubicBezTo>
                <a:cubicBezTo>
                  <a:pt x="123" y="11"/>
                  <a:pt x="124" y="11"/>
                  <a:pt x="125" y="11"/>
                </a:cubicBezTo>
                <a:cubicBezTo>
                  <a:pt x="125" y="11"/>
                  <a:pt x="125" y="11"/>
                  <a:pt x="125" y="11"/>
                </a:cubicBezTo>
                <a:close/>
                <a:moveTo>
                  <a:pt x="114" y="5"/>
                </a:moveTo>
                <a:cubicBezTo>
                  <a:pt x="114" y="5"/>
                  <a:pt x="114" y="5"/>
                  <a:pt x="113" y="5"/>
                </a:cubicBezTo>
                <a:cubicBezTo>
                  <a:pt x="113" y="5"/>
                  <a:pt x="113" y="5"/>
                  <a:pt x="113" y="6"/>
                </a:cubicBezTo>
                <a:cubicBezTo>
                  <a:pt x="111" y="6"/>
                  <a:pt x="110" y="6"/>
                  <a:pt x="108" y="6"/>
                </a:cubicBezTo>
                <a:cubicBezTo>
                  <a:pt x="108" y="6"/>
                  <a:pt x="108" y="6"/>
                  <a:pt x="108" y="6"/>
                </a:cubicBezTo>
                <a:cubicBezTo>
                  <a:pt x="109" y="6"/>
                  <a:pt x="111" y="5"/>
                  <a:pt x="113" y="5"/>
                </a:cubicBezTo>
                <a:cubicBezTo>
                  <a:pt x="114" y="5"/>
                  <a:pt x="114" y="5"/>
                  <a:pt x="115" y="5"/>
                </a:cubicBezTo>
                <a:cubicBezTo>
                  <a:pt x="115" y="5"/>
                  <a:pt x="115" y="5"/>
                  <a:pt x="114" y="5"/>
                </a:cubicBezTo>
                <a:close/>
                <a:moveTo>
                  <a:pt x="99" y="5"/>
                </a:moveTo>
                <a:cubicBezTo>
                  <a:pt x="99" y="5"/>
                  <a:pt x="98" y="5"/>
                  <a:pt x="98" y="5"/>
                </a:cubicBezTo>
                <a:cubicBezTo>
                  <a:pt x="99" y="5"/>
                  <a:pt x="100" y="4"/>
                  <a:pt x="102" y="4"/>
                </a:cubicBezTo>
                <a:cubicBezTo>
                  <a:pt x="101" y="4"/>
                  <a:pt x="100" y="5"/>
                  <a:pt x="99" y="5"/>
                </a:cubicBezTo>
                <a:close/>
                <a:moveTo>
                  <a:pt x="22" y="63"/>
                </a:moveTo>
                <a:cubicBezTo>
                  <a:pt x="23" y="63"/>
                  <a:pt x="23" y="63"/>
                  <a:pt x="23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2" y="65"/>
                  <a:pt x="21" y="66"/>
                  <a:pt x="20" y="68"/>
                </a:cubicBezTo>
                <a:cubicBezTo>
                  <a:pt x="19" y="68"/>
                  <a:pt x="19" y="69"/>
                  <a:pt x="18" y="70"/>
                </a:cubicBezTo>
                <a:cubicBezTo>
                  <a:pt x="18" y="70"/>
                  <a:pt x="17" y="70"/>
                  <a:pt x="17" y="70"/>
                </a:cubicBezTo>
                <a:cubicBezTo>
                  <a:pt x="19" y="68"/>
                  <a:pt x="20" y="65"/>
                  <a:pt x="22" y="63"/>
                </a:cubicBezTo>
                <a:close/>
                <a:moveTo>
                  <a:pt x="21" y="78"/>
                </a:moveTo>
                <a:cubicBezTo>
                  <a:pt x="23" y="76"/>
                  <a:pt x="24" y="75"/>
                  <a:pt x="25" y="73"/>
                </a:cubicBezTo>
                <a:cubicBezTo>
                  <a:pt x="24" y="76"/>
                  <a:pt x="22" y="79"/>
                  <a:pt x="20" y="82"/>
                </a:cubicBezTo>
                <a:cubicBezTo>
                  <a:pt x="19" y="83"/>
                  <a:pt x="18" y="84"/>
                  <a:pt x="17" y="85"/>
                </a:cubicBezTo>
                <a:cubicBezTo>
                  <a:pt x="17" y="85"/>
                  <a:pt x="17" y="84"/>
                  <a:pt x="17" y="84"/>
                </a:cubicBezTo>
                <a:cubicBezTo>
                  <a:pt x="17" y="83"/>
                  <a:pt x="17" y="83"/>
                  <a:pt x="16" y="83"/>
                </a:cubicBezTo>
                <a:cubicBezTo>
                  <a:pt x="17" y="82"/>
                  <a:pt x="17" y="81"/>
                  <a:pt x="17" y="80"/>
                </a:cubicBezTo>
                <a:cubicBezTo>
                  <a:pt x="18" y="79"/>
                  <a:pt x="19" y="78"/>
                  <a:pt x="20" y="77"/>
                </a:cubicBezTo>
                <a:cubicBezTo>
                  <a:pt x="20" y="78"/>
                  <a:pt x="21" y="78"/>
                  <a:pt x="21" y="78"/>
                </a:cubicBezTo>
                <a:close/>
                <a:moveTo>
                  <a:pt x="20" y="88"/>
                </a:moveTo>
                <a:cubicBezTo>
                  <a:pt x="20" y="87"/>
                  <a:pt x="20" y="87"/>
                  <a:pt x="20" y="86"/>
                </a:cubicBezTo>
                <a:cubicBezTo>
                  <a:pt x="20" y="85"/>
                  <a:pt x="21" y="85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2" y="84"/>
                  <a:pt x="22" y="85"/>
                  <a:pt x="22" y="85"/>
                </a:cubicBezTo>
                <a:cubicBezTo>
                  <a:pt x="21" y="86"/>
                  <a:pt x="21" y="87"/>
                  <a:pt x="20" y="88"/>
                </a:cubicBezTo>
                <a:close/>
                <a:moveTo>
                  <a:pt x="21" y="120"/>
                </a:moveTo>
                <a:cubicBezTo>
                  <a:pt x="19" y="113"/>
                  <a:pt x="18" y="107"/>
                  <a:pt x="17" y="10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9" y="102"/>
                  <a:pt x="19" y="105"/>
                  <a:pt x="20" y="108"/>
                </a:cubicBezTo>
                <a:cubicBezTo>
                  <a:pt x="20" y="110"/>
                  <a:pt x="20" y="113"/>
                  <a:pt x="20" y="115"/>
                </a:cubicBezTo>
                <a:cubicBezTo>
                  <a:pt x="20" y="117"/>
                  <a:pt x="21" y="118"/>
                  <a:pt x="21" y="120"/>
                </a:cubicBezTo>
                <a:close/>
                <a:moveTo>
                  <a:pt x="17" y="89"/>
                </a:moveTo>
                <a:cubicBezTo>
                  <a:pt x="17" y="89"/>
                  <a:pt x="17" y="89"/>
                  <a:pt x="18" y="89"/>
                </a:cubicBezTo>
                <a:cubicBezTo>
                  <a:pt x="18" y="91"/>
                  <a:pt x="18" y="93"/>
                  <a:pt x="18" y="95"/>
                </a:cubicBezTo>
                <a:cubicBezTo>
                  <a:pt x="18" y="95"/>
                  <a:pt x="18" y="95"/>
                  <a:pt x="18" y="95"/>
                </a:cubicBezTo>
                <a:cubicBezTo>
                  <a:pt x="18" y="93"/>
                  <a:pt x="17" y="92"/>
                  <a:pt x="17" y="90"/>
                </a:cubicBezTo>
                <a:cubicBezTo>
                  <a:pt x="17" y="90"/>
                  <a:pt x="17" y="90"/>
                  <a:pt x="16" y="89"/>
                </a:cubicBezTo>
                <a:cubicBezTo>
                  <a:pt x="17" y="89"/>
                  <a:pt x="17" y="89"/>
                  <a:pt x="17" y="89"/>
                </a:cubicBezTo>
                <a:close/>
                <a:moveTo>
                  <a:pt x="18" y="114"/>
                </a:moveTo>
                <a:cubicBezTo>
                  <a:pt x="17" y="110"/>
                  <a:pt x="16" y="106"/>
                  <a:pt x="15" y="103"/>
                </a:cubicBezTo>
                <a:cubicBezTo>
                  <a:pt x="15" y="102"/>
                  <a:pt x="16" y="102"/>
                  <a:pt x="16" y="102"/>
                </a:cubicBezTo>
                <a:cubicBezTo>
                  <a:pt x="16" y="106"/>
                  <a:pt x="17" y="110"/>
                  <a:pt x="18" y="114"/>
                </a:cubicBezTo>
                <a:close/>
                <a:moveTo>
                  <a:pt x="15" y="100"/>
                </a:moveTo>
                <a:cubicBezTo>
                  <a:pt x="15" y="98"/>
                  <a:pt x="15" y="96"/>
                  <a:pt x="15" y="93"/>
                </a:cubicBezTo>
                <a:cubicBezTo>
                  <a:pt x="15" y="95"/>
                  <a:pt x="16" y="97"/>
                  <a:pt x="16" y="98"/>
                </a:cubicBezTo>
                <a:cubicBezTo>
                  <a:pt x="15" y="99"/>
                  <a:pt x="15" y="99"/>
                  <a:pt x="15" y="100"/>
                </a:cubicBezTo>
                <a:close/>
                <a:moveTo>
                  <a:pt x="21" y="131"/>
                </a:moveTo>
                <a:cubicBezTo>
                  <a:pt x="21" y="133"/>
                  <a:pt x="22" y="135"/>
                  <a:pt x="22" y="136"/>
                </a:cubicBezTo>
                <a:cubicBezTo>
                  <a:pt x="22" y="136"/>
                  <a:pt x="22" y="136"/>
                  <a:pt x="22" y="135"/>
                </a:cubicBezTo>
                <a:cubicBezTo>
                  <a:pt x="21" y="134"/>
                  <a:pt x="20" y="135"/>
                  <a:pt x="20" y="136"/>
                </a:cubicBezTo>
                <a:cubicBezTo>
                  <a:pt x="21" y="139"/>
                  <a:pt x="22" y="142"/>
                  <a:pt x="23" y="145"/>
                </a:cubicBezTo>
                <a:cubicBezTo>
                  <a:pt x="22" y="143"/>
                  <a:pt x="21" y="141"/>
                  <a:pt x="19" y="140"/>
                </a:cubicBezTo>
                <a:cubicBezTo>
                  <a:pt x="17" y="129"/>
                  <a:pt x="16" y="118"/>
                  <a:pt x="14" y="107"/>
                </a:cubicBezTo>
                <a:cubicBezTo>
                  <a:pt x="16" y="115"/>
                  <a:pt x="19" y="123"/>
                  <a:pt x="21" y="131"/>
                </a:cubicBezTo>
                <a:close/>
                <a:moveTo>
                  <a:pt x="17" y="165"/>
                </a:moveTo>
                <a:cubicBezTo>
                  <a:pt x="17" y="165"/>
                  <a:pt x="17" y="165"/>
                  <a:pt x="17" y="165"/>
                </a:cubicBezTo>
                <a:cubicBezTo>
                  <a:pt x="18" y="167"/>
                  <a:pt x="18" y="168"/>
                  <a:pt x="19" y="170"/>
                </a:cubicBezTo>
                <a:cubicBezTo>
                  <a:pt x="19" y="169"/>
                  <a:pt x="18" y="169"/>
                  <a:pt x="18" y="168"/>
                </a:cubicBezTo>
                <a:cubicBezTo>
                  <a:pt x="17" y="167"/>
                  <a:pt x="17" y="166"/>
                  <a:pt x="16" y="166"/>
                </a:cubicBezTo>
                <a:cubicBezTo>
                  <a:pt x="17" y="165"/>
                  <a:pt x="17" y="165"/>
                  <a:pt x="17" y="165"/>
                </a:cubicBezTo>
                <a:cubicBezTo>
                  <a:pt x="17" y="165"/>
                  <a:pt x="17" y="165"/>
                  <a:pt x="17" y="165"/>
                </a:cubicBezTo>
                <a:close/>
                <a:moveTo>
                  <a:pt x="19" y="163"/>
                </a:moveTo>
                <a:cubicBezTo>
                  <a:pt x="19" y="163"/>
                  <a:pt x="18" y="163"/>
                  <a:pt x="18" y="163"/>
                </a:cubicBezTo>
                <a:cubicBezTo>
                  <a:pt x="17" y="162"/>
                  <a:pt x="17" y="162"/>
                  <a:pt x="16" y="161"/>
                </a:cubicBezTo>
                <a:cubicBezTo>
                  <a:pt x="16" y="157"/>
                  <a:pt x="15" y="154"/>
                  <a:pt x="15" y="150"/>
                </a:cubicBezTo>
                <a:cubicBezTo>
                  <a:pt x="16" y="155"/>
                  <a:pt x="18" y="160"/>
                  <a:pt x="20" y="164"/>
                </a:cubicBezTo>
                <a:cubicBezTo>
                  <a:pt x="19" y="164"/>
                  <a:pt x="19" y="164"/>
                  <a:pt x="19" y="163"/>
                </a:cubicBezTo>
                <a:close/>
                <a:moveTo>
                  <a:pt x="15" y="169"/>
                </a:moveTo>
                <a:cubicBezTo>
                  <a:pt x="15" y="169"/>
                  <a:pt x="15" y="169"/>
                  <a:pt x="15" y="169"/>
                </a:cubicBezTo>
                <a:cubicBezTo>
                  <a:pt x="14" y="165"/>
                  <a:pt x="13" y="162"/>
                  <a:pt x="11" y="158"/>
                </a:cubicBezTo>
                <a:cubicBezTo>
                  <a:pt x="12" y="160"/>
                  <a:pt x="13" y="162"/>
                  <a:pt x="14" y="164"/>
                </a:cubicBezTo>
                <a:cubicBezTo>
                  <a:pt x="14" y="164"/>
                  <a:pt x="14" y="164"/>
                  <a:pt x="14" y="164"/>
                </a:cubicBezTo>
                <a:cubicBezTo>
                  <a:pt x="15" y="165"/>
                  <a:pt x="15" y="166"/>
                  <a:pt x="16" y="167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68"/>
                  <a:pt x="15" y="168"/>
                  <a:pt x="15" y="169"/>
                </a:cubicBezTo>
                <a:close/>
                <a:moveTo>
                  <a:pt x="8" y="128"/>
                </a:moveTo>
                <a:cubicBezTo>
                  <a:pt x="9" y="129"/>
                  <a:pt x="10" y="128"/>
                  <a:pt x="10" y="128"/>
                </a:cubicBezTo>
                <a:cubicBezTo>
                  <a:pt x="10" y="124"/>
                  <a:pt x="9" y="120"/>
                  <a:pt x="9" y="117"/>
                </a:cubicBezTo>
                <a:cubicBezTo>
                  <a:pt x="9" y="116"/>
                  <a:pt x="10" y="115"/>
                  <a:pt x="10" y="114"/>
                </a:cubicBezTo>
                <a:cubicBezTo>
                  <a:pt x="10" y="121"/>
                  <a:pt x="11" y="129"/>
                  <a:pt x="12" y="137"/>
                </a:cubicBezTo>
                <a:cubicBezTo>
                  <a:pt x="12" y="142"/>
                  <a:pt x="13" y="146"/>
                  <a:pt x="13" y="151"/>
                </a:cubicBezTo>
                <a:cubicBezTo>
                  <a:pt x="12" y="147"/>
                  <a:pt x="11" y="142"/>
                  <a:pt x="10" y="138"/>
                </a:cubicBezTo>
                <a:cubicBezTo>
                  <a:pt x="10" y="136"/>
                  <a:pt x="9" y="134"/>
                  <a:pt x="9" y="133"/>
                </a:cubicBezTo>
                <a:cubicBezTo>
                  <a:pt x="9" y="131"/>
                  <a:pt x="8" y="129"/>
                  <a:pt x="8" y="128"/>
                </a:cubicBezTo>
                <a:cubicBezTo>
                  <a:pt x="8" y="128"/>
                  <a:pt x="8" y="128"/>
                  <a:pt x="8" y="128"/>
                </a:cubicBezTo>
                <a:close/>
                <a:moveTo>
                  <a:pt x="8" y="106"/>
                </a:moveTo>
                <a:cubicBezTo>
                  <a:pt x="8" y="105"/>
                  <a:pt x="9" y="104"/>
                  <a:pt x="9" y="103"/>
                </a:cubicBezTo>
                <a:cubicBezTo>
                  <a:pt x="9" y="105"/>
                  <a:pt x="9" y="108"/>
                  <a:pt x="9" y="111"/>
                </a:cubicBezTo>
                <a:cubicBezTo>
                  <a:pt x="9" y="109"/>
                  <a:pt x="8" y="108"/>
                  <a:pt x="8" y="106"/>
                </a:cubicBezTo>
                <a:close/>
                <a:moveTo>
                  <a:pt x="9" y="99"/>
                </a:moveTo>
                <a:cubicBezTo>
                  <a:pt x="10" y="98"/>
                  <a:pt x="10" y="97"/>
                  <a:pt x="10" y="96"/>
                </a:cubicBezTo>
                <a:cubicBezTo>
                  <a:pt x="10" y="97"/>
                  <a:pt x="11" y="97"/>
                  <a:pt x="11" y="97"/>
                </a:cubicBezTo>
                <a:cubicBezTo>
                  <a:pt x="11" y="99"/>
                  <a:pt x="10" y="101"/>
                  <a:pt x="10" y="103"/>
                </a:cubicBezTo>
                <a:cubicBezTo>
                  <a:pt x="10" y="102"/>
                  <a:pt x="10" y="100"/>
                  <a:pt x="9" y="99"/>
                </a:cubicBezTo>
                <a:close/>
                <a:moveTo>
                  <a:pt x="11" y="149"/>
                </a:moveTo>
                <a:cubicBezTo>
                  <a:pt x="12" y="153"/>
                  <a:pt x="13" y="157"/>
                  <a:pt x="14" y="161"/>
                </a:cubicBezTo>
                <a:cubicBezTo>
                  <a:pt x="13" y="159"/>
                  <a:pt x="12" y="156"/>
                  <a:pt x="11" y="154"/>
                </a:cubicBezTo>
                <a:cubicBezTo>
                  <a:pt x="11" y="152"/>
                  <a:pt x="11" y="150"/>
                  <a:pt x="11" y="149"/>
                </a:cubicBezTo>
                <a:close/>
                <a:moveTo>
                  <a:pt x="14" y="141"/>
                </a:moveTo>
                <a:cubicBezTo>
                  <a:pt x="14" y="140"/>
                  <a:pt x="14" y="139"/>
                  <a:pt x="14" y="138"/>
                </a:cubicBezTo>
                <a:cubicBezTo>
                  <a:pt x="14" y="136"/>
                  <a:pt x="14" y="134"/>
                  <a:pt x="14" y="132"/>
                </a:cubicBezTo>
                <a:cubicBezTo>
                  <a:pt x="14" y="133"/>
                  <a:pt x="14" y="134"/>
                  <a:pt x="15" y="135"/>
                </a:cubicBezTo>
                <a:cubicBezTo>
                  <a:pt x="15" y="138"/>
                  <a:pt x="16" y="141"/>
                  <a:pt x="16" y="143"/>
                </a:cubicBezTo>
                <a:cubicBezTo>
                  <a:pt x="17" y="147"/>
                  <a:pt x="17" y="152"/>
                  <a:pt x="18" y="156"/>
                </a:cubicBezTo>
                <a:cubicBezTo>
                  <a:pt x="17" y="151"/>
                  <a:pt x="15" y="146"/>
                  <a:pt x="14" y="141"/>
                </a:cubicBezTo>
                <a:close/>
                <a:moveTo>
                  <a:pt x="10" y="90"/>
                </a:moveTo>
                <a:cubicBezTo>
                  <a:pt x="10" y="91"/>
                  <a:pt x="9" y="92"/>
                  <a:pt x="8" y="92"/>
                </a:cubicBezTo>
                <a:cubicBezTo>
                  <a:pt x="9" y="91"/>
                  <a:pt x="10" y="89"/>
                  <a:pt x="12" y="88"/>
                </a:cubicBezTo>
                <a:cubicBezTo>
                  <a:pt x="11" y="89"/>
                  <a:pt x="11" y="89"/>
                  <a:pt x="10" y="90"/>
                </a:cubicBezTo>
                <a:close/>
                <a:moveTo>
                  <a:pt x="9" y="93"/>
                </a:moveTo>
                <a:cubicBezTo>
                  <a:pt x="9" y="94"/>
                  <a:pt x="9" y="95"/>
                  <a:pt x="9" y="96"/>
                </a:cubicBezTo>
                <a:cubicBezTo>
                  <a:pt x="8" y="96"/>
                  <a:pt x="8" y="95"/>
                  <a:pt x="8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8" y="94"/>
                  <a:pt x="9" y="94"/>
                  <a:pt x="9" y="93"/>
                </a:cubicBezTo>
                <a:close/>
                <a:moveTo>
                  <a:pt x="8" y="116"/>
                </a:moveTo>
                <a:cubicBezTo>
                  <a:pt x="8" y="117"/>
                  <a:pt x="7" y="117"/>
                  <a:pt x="7" y="118"/>
                </a:cubicBezTo>
                <a:cubicBezTo>
                  <a:pt x="7" y="117"/>
                  <a:pt x="7" y="117"/>
                  <a:pt x="7" y="116"/>
                </a:cubicBezTo>
                <a:cubicBezTo>
                  <a:pt x="7" y="115"/>
                  <a:pt x="7" y="113"/>
                  <a:pt x="7" y="112"/>
                </a:cubicBezTo>
                <a:cubicBezTo>
                  <a:pt x="7" y="113"/>
                  <a:pt x="8" y="115"/>
                  <a:pt x="8" y="116"/>
                </a:cubicBezTo>
                <a:close/>
                <a:moveTo>
                  <a:pt x="8" y="144"/>
                </a:moveTo>
                <a:cubicBezTo>
                  <a:pt x="8" y="140"/>
                  <a:pt x="7" y="136"/>
                  <a:pt x="7" y="133"/>
                </a:cubicBezTo>
                <a:cubicBezTo>
                  <a:pt x="7" y="133"/>
                  <a:pt x="7" y="134"/>
                  <a:pt x="7" y="134"/>
                </a:cubicBezTo>
                <a:cubicBezTo>
                  <a:pt x="8" y="137"/>
                  <a:pt x="8" y="141"/>
                  <a:pt x="8" y="144"/>
                </a:cubicBezTo>
                <a:close/>
                <a:moveTo>
                  <a:pt x="9" y="159"/>
                </a:moveTo>
                <a:cubicBezTo>
                  <a:pt x="9" y="158"/>
                  <a:pt x="8" y="157"/>
                  <a:pt x="8" y="157"/>
                </a:cubicBezTo>
                <a:cubicBezTo>
                  <a:pt x="8" y="156"/>
                  <a:pt x="8" y="156"/>
                  <a:pt x="8" y="155"/>
                </a:cubicBezTo>
                <a:cubicBezTo>
                  <a:pt x="8" y="156"/>
                  <a:pt x="9" y="157"/>
                  <a:pt x="9" y="158"/>
                </a:cubicBezTo>
                <a:cubicBezTo>
                  <a:pt x="9" y="158"/>
                  <a:pt x="10" y="158"/>
                  <a:pt x="10" y="158"/>
                </a:cubicBezTo>
                <a:cubicBezTo>
                  <a:pt x="11" y="160"/>
                  <a:pt x="12" y="163"/>
                  <a:pt x="12" y="165"/>
                </a:cubicBezTo>
                <a:cubicBezTo>
                  <a:pt x="12" y="165"/>
                  <a:pt x="12" y="165"/>
                  <a:pt x="12" y="166"/>
                </a:cubicBezTo>
                <a:cubicBezTo>
                  <a:pt x="14" y="171"/>
                  <a:pt x="16" y="176"/>
                  <a:pt x="19" y="181"/>
                </a:cubicBezTo>
                <a:cubicBezTo>
                  <a:pt x="20" y="182"/>
                  <a:pt x="20" y="183"/>
                  <a:pt x="20" y="184"/>
                </a:cubicBezTo>
                <a:cubicBezTo>
                  <a:pt x="20" y="183"/>
                  <a:pt x="20" y="182"/>
                  <a:pt x="19" y="182"/>
                </a:cubicBezTo>
                <a:cubicBezTo>
                  <a:pt x="15" y="174"/>
                  <a:pt x="12" y="166"/>
                  <a:pt x="9" y="159"/>
                </a:cubicBezTo>
                <a:close/>
                <a:moveTo>
                  <a:pt x="18" y="144"/>
                </a:moveTo>
                <a:cubicBezTo>
                  <a:pt x="19" y="145"/>
                  <a:pt x="19" y="145"/>
                  <a:pt x="19" y="146"/>
                </a:cubicBezTo>
                <a:cubicBezTo>
                  <a:pt x="19" y="147"/>
                  <a:pt x="19" y="147"/>
                  <a:pt x="19" y="148"/>
                </a:cubicBezTo>
                <a:cubicBezTo>
                  <a:pt x="21" y="154"/>
                  <a:pt x="23" y="161"/>
                  <a:pt x="25" y="168"/>
                </a:cubicBezTo>
                <a:cubicBezTo>
                  <a:pt x="25" y="168"/>
                  <a:pt x="25" y="169"/>
                  <a:pt x="25" y="169"/>
                </a:cubicBezTo>
                <a:cubicBezTo>
                  <a:pt x="24" y="168"/>
                  <a:pt x="24" y="168"/>
                  <a:pt x="23" y="168"/>
                </a:cubicBezTo>
                <a:cubicBezTo>
                  <a:pt x="22" y="160"/>
                  <a:pt x="20" y="152"/>
                  <a:pt x="18" y="144"/>
                </a:cubicBezTo>
                <a:close/>
                <a:moveTo>
                  <a:pt x="27" y="189"/>
                </a:moveTo>
                <a:cubicBezTo>
                  <a:pt x="28" y="191"/>
                  <a:pt x="29" y="193"/>
                  <a:pt x="30" y="195"/>
                </a:cubicBezTo>
                <a:cubicBezTo>
                  <a:pt x="30" y="195"/>
                  <a:pt x="30" y="195"/>
                  <a:pt x="29" y="195"/>
                </a:cubicBezTo>
                <a:cubicBezTo>
                  <a:pt x="28" y="191"/>
                  <a:pt x="26" y="188"/>
                  <a:pt x="25" y="185"/>
                </a:cubicBezTo>
                <a:cubicBezTo>
                  <a:pt x="25" y="187"/>
                  <a:pt x="26" y="188"/>
                  <a:pt x="27" y="189"/>
                </a:cubicBezTo>
                <a:close/>
                <a:moveTo>
                  <a:pt x="30" y="190"/>
                </a:moveTo>
                <a:cubicBezTo>
                  <a:pt x="29" y="190"/>
                  <a:pt x="29" y="189"/>
                  <a:pt x="29" y="188"/>
                </a:cubicBezTo>
                <a:cubicBezTo>
                  <a:pt x="29" y="189"/>
                  <a:pt x="30" y="190"/>
                  <a:pt x="31" y="191"/>
                </a:cubicBezTo>
                <a:cubicBezTo>
                  <a:pt x="32" y="192"/>
                  <a:pt x="32" y="193"/>
                  <a:pt x="32" y="194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1" y="193"/>
                  <a:pt x="31" y="192"/>
                  <a:pt x="30" y="190"/>
                </a:cubicBezTo>
                <a:close/>
                <a:moveTo>
                  <a:pt x="31" y="187"/>
                </a:moveTo>
                <a:cubicBezTo>
                  <a:pt x="30" y="185"/>
                  <a:pt x="28" y="182"/>
                  <a:pt x="27" y="180"/>
                </a:cubicBezTo>
                <a:cubicBezTo>
                  <a:pt x="29" y="182"/>
                  <a:pt x="30" y="184"/>
                  <a:pt x="31" y="186"/>
                </a:cubicBezTo>
                <a:cubicBezTo>
                  <a:pt x="31" y="186"/>
                  <a:pt x="31" y="186"/>
                  <a:pt x="32" y="187"/>
                </a:cubicBezTo>
                <a:cubicBezTo>
                  <a:pt x="33" y="189"/>
                  <a:pt x="35" y="192"/>
                  <a:pt x="36" y="195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6" y="194"/>
                  <a:pt x="35" y="194"/>
                  <a:pt x="35" y="193"/>
                </a:cubicBezTo>
                <a:cubicBezTo>
                  <a:pt x="34" y="192"/>
                  <a:pt x="34" y="192"/>
                  <a:pt x="33" y="191"/>
                </a:cubicBezTo>
                <a:cubicBezTo>
                  <a:pt x="32" y="190"/>
                  <a:pt x="32" y="188"/>
                  <a:pt x="31" y="187"/>
                </a:cubicBezTo>
                <a:close/>
                <a:moveTo>
                  <a:pt x="37" y="206"/>
                </a:moveTo>
                <a:cubicBezTo>
                  <a:pt x="39" y="208"/>
                  <a:pt x="41" y="210"/>
                  <a:pt x="43" y="212"/>
                </a:cubicBezTo>
                <a:cubicBezTo>
                  <a:pt x="42" y="211"/>
                  <a:pt x="41" y="211"/>
                  <a:pt x="40" y="210"/>
                </a:cubicBezTo>
                <a:cubicBezTo>
                  <a:pt x="40" y="210"/>
                  <a:pt x="40" y="210"/>
                  <a:pt x="39" y="209"/>
                </a:cubicBezTo>
                <a:cubicBezTo>
                  <a:pt x="38" y="207"/>
                  <a:pt x="36" y="205"/>
                  <a:pt x="34" y="204"/>
                </a:cubicBezTo>
                <a:cubicBezTo>
                  <a:pt x="35" y="204"/>
                  <a:pt x="36" y="205"/>
                  <a:pt x="37" y="206"/>
                </a:cubicBezTo>
                <a:close/>
                <a:moveTo>
                  <a:pt x="41" y="205"/>
                </a:moveTo>
                <a:cubicBezTo>
                  <a:pt x="41" y="204"/>
                  <a:pt x="40" y="203"/>
                  <a:pt x="40" y="203"/>
                </a:cubicBezTo>
                <a:cubicBezTo>
                  <a:pt x="40" y="203"/>
                  <a:pt x="40" y="203"/>
                  <a:pt x="40" y="203"/>
                </a:cubicBezTo>
                <a:cubicBezTo>
                  <a:pt x="42" y="205"/>
                  <a:pt x="44" y="208"/>
                  <a:pt x="46" y="211"/>
                </a:cubicBezTo>
                <a:cubicBezTo>
                  <a:pt x="45" y="209"/>
                  <a:pt x="43" y="207"/>
                  <a:pt x="41" y="205"/>
                </a:cubicBezTo>
                <a:close/>
                <a:moveTo>
                  <a:pt x="43" y="212"/>
                </a:moveTo>
                <a:cubicBezTo>
                  <a:pt x="44" y="212"/>
                  <a:pt x="44" y="213"/>
                  <a:pt x="45" y="213"/>
                </a:cubicBezTo>
                <a:cubicBezTo>
                  <a:pt x="45" y="213"/>
                  <a:pt x="45" y="213"/>
                  <a:pt x="45" y="213"/>
                </a:cubicBezTo>
                <a:cubicBezTo>
                  <a:pt x="46" y="214"/>
                  <a:pt x="47" y="215"/>
                  <a:pt x="49" y="216"/>
                </a:cubicBezTo>
                <a:cubicBezTo>
                  <a:pt x="47" y="214"/>
                  <a:pt x="45" y="213"/>
                  <a:pt x="43" y="212"/>
                </a:cubicBezTo>
                <a:cubicBezTo>
                  <a:pt x="43" y="212"/>
                  <a:pt x="43" y="212"/>
                  <a:pt x="43" y="212"/>
                </a:cubicBezTo>
                <a:close/>
                <a:moveTo>
                  <a:pt x="44" y="215"/>
                </a:moveTo>
                <a:cubicBezTo>
                  <a:pt x="45" y="215"/>
                  <a:pt x="45" y="215"/>
                  <a:pt x="45" y="216"/>
                </a:cubicBezTo>
                <a:cubicBezTo>
                  <a:pt x="45" y="216"/>
                  <a:pt x="45" y="216"/>
                  <a:pt x="45" y="216"/>
                </a:cubicBezTo>
                <a:cubicBezTo>
                  <a:pt x="45" y="217"/>
                  <a:pt x="46" y="217"/>
                  <a:pt x="46" y="217"/>
                </a:cubicBezTo>
                <a:cubicBezTo>
                  <a:pt x="45" y="216"/>
                  <a:pt x="44" y="216"/>
                  <a:pt x="44" y="215"/>
                </a:cubicBezTo>
                <a:cubicBezTo>
                  <a:pt x="44" y="215"/>
                  <a:pt x="44" y="215"/>
                  <a:pt x="44" y="215"/>
                </a:cubicBezTo>
                <a:close/>
                <a:moveTo>
                  <a:pt x="50" y="222"/>
                </a:moveTo>
                <a:cubicBezTo>
                  <a:pt x="51" y="222"/>
                  <a:pt x="51" y="222"/>
                  <a:pt x="51" y="223"/>
                </a:cubicBezTo>
                <a:cubicBezTo>
                  <a:pt x="49" y="221"/>
                  <a:pt x="47" y="219"/>
                  <a:pt x="45" y="217"/>
                </a:cubicBezTo>
                <a:cubicBezTo>
                  <a:pt x="46" y="219"/>
                  <a:pt x="48" y="220"/>
                  <a:pt x="50" y="222"/>
                </a:cubicBezTo>
                <a:close/>
                <a:moveTo>
                  <a:pt x="73" y="227"/>
                </a:moveTo>
                <a:cubicBezTo>
                  <a:pt x="72" y="226"/>
                  <a:pt x="70" y="226"/>
                  <a:pt x="69" y="225"/>
                </a:cubicBezTo>
                <a:cubicBezTo>
                  <a:pt x="68" y="223"/>
                  <a:pt x="67" y="222"/>
                  <a:pt x="66" y="221"/>
                </a:cubicBezTo>
                <a:cubicBezTo>
                  <a:pt x="74" y="225"/>
                  <a:pt x="81" y="229"/>
                  <a:pt x="88" y="235"/>
                </a:cubicBezTo>
                <a:cubicBezTo>
                  <a:pt x="87" y="235"/>
                  <a:pt x="86" y="234"/>
                  <a:pt x="86" y="234"/>
                </a:cubicBezTo>
                <a:cubicBezTo>
                  <a:pt x="81" y="232"/>
                  <a:pt x="77" y="229"/>
                  <a:pt x="73" y="227"/>
                </a:cubicBezTo>
                <a:close/>
                <a:moveTo>
                  <a:pt x="81" y="225"/>
                </a:moveTo>
                <a:cubicBezTo>
                  <a:pt x="82" y="226"/>
                  <a:pt x="84" y="227"/>
                  <a:pt x="85" y="229"/>
                </a:cubicBezTo>
                <a:cubicBezTo>
                  <a:pt x="84" y="228"/>
                  <a:pt x="83" y="227"/>
                  <a:pt x="81" y="226"/>
                </a:cubicBezTo>
                <a:cubicBezTo>
                  <a:pt x="81" y="226"/>
                  <a:pt x="81" y="226"/>
                  <a:pt x="81" y="225"/>
                </a:cubicBezTo>
                <a:close/>
                <a:moveTo>
                  <a:pt x="82" y="223"/>
                </a:moveTo>
                <a:cubicBezTo>
                  <a:pt x="81" y="223"/>
                  <a:pt x="81" y="223"/>
                  <a:pt x="81" y="224"/>
                </a:cubicBezTo>
                <a:cubicBezTo>
                  <a:pt x="81" y="224"/>
                  <a:pt x="81" y="223"/>
                  <a:pt x="80" y="223"/>
                </a:cubicBezTo>
                <a:cubicBezTo>
                  <a:pt x="79" y="221"/>
                  <a:pt x="78" y="219"/>
                  <a:pt x="77" y="216"/>
                </a:cubicBezTo>
                <a:cubicBezTo>
                  <a:pt x="79" y="218"/>
                  <a:pt x="81" y="220"/>
                  <a:pt x="83" y="222"/>
                </a:cubicBezTo>
                <a:cubicBezTo>
                  <a:pt x="83" y="222"/>
                  <a:pt x="83" y="222"/>
                  <a:pt x="83" y="223"/>
                </a:cubicBezTo>
                <a:cubicBezTo>
                  <a:pt x="86" y="225"/>
                  <a:pt x="89" y="228"/>
                  <a:pt x="93" y="230"/>
                </a:cubicBezTo>
                <a:cubicBezTo>
                  <a:pt x="93" y="230"/>
                  <a:pt x="93" y="230"/>
                  <a:pt x="93" y="231"/>
                </a:cubicBezTo>
                <a:cubicBezTo>
                  <a:pt x="89" y="229"/>
                  <a:pt x="86" y="226"/>
                  <a:pt x="82" y="223"/>
                </a:cubicBezTo>
                <a:close/>
                <a:moveTo>
                  <a:pt x="98" y="240"/>
                </a:moveTo>
                <a:cubicBezTo>
                  <a:pt x="98" y="240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8" y="238"/>
                  <a:pt x="97" y="237"/>
                  <a:pt x="96" y="236"/>
                </a:cubicBezTo>
                <a:cubicBezTo>
                  <a:pt x="97" y="237"/>
                  <a:pt x="97" y="237"/>
                  <a:pt x="98" y="237"/>
                </a:cubicBezTo>
                <a:cubicBezTo>
                  <a:pt x="98" y="237"/>
                  <a:pt x="98" y="238"/>
                  <a:pt x="98" y="238"/>
                </a:cubicBezTo>
                <a:cubicBezTo>
                  <a:pt x="100" y="239"/>
                  <a:pt x="102" y="240"/>
                  <a:pt x="104" y="241"/>
                </a:cubicBezTo>
                <a:cubicBezTo>
                  <a:pt x="102" y="241"/>
                  <a:pt x="101" y="241"/>
                  <a:pt x="99" y="241"/>
                </a:cubicBezTo>
                <a:cubicBezTo>
                  <a:pt x="97" y="239"/>
                  <a:pt x="95" y="238"/>
                  <a:pt x="93" y="237"/>
                </a:cubicBezTo>
                <a:cubicBezTo>
                  <a:pt x="91" y="236"/>
                  <a:pt x="90" y="235"/>
                  <a:pt x="89" y="234"/>
                </a:cubicBezTo>
                <a:cubicBezTo>
                  <a:pt x="92" y="236"/>
                  <a:pt x="95" y="238"/>
                  <a:pt x="98" y="240"/>
                </a:cubicBezTo>
                <a:close/>
                <a:moveTo>
                  <a:pt x="96" y="243"/>
                </a:moveTo>
                <a:cubicBezTo>
                  <a:pt x="99" y="244"/>
                  <a:pt x="102" y="244"/>
                  <a:pt x="105" y="244"/>
                </a:cubicBezTo>
                <a:cubicBezTo>
                  <a:pt x="107" y="245"/>
                  <a:pt x="109" y="245"/>
                  <a:pt x="112" y="246"/>
                </a:cubicBezTo>
                <a:cubicBezTo>
                  <a:pt x="109" y="246"/>
                  <a:pt x="107" y="246"/>
                  <a:pt x="104" y="246"/>
                </a:cubicBezTo>
                <a:cubicBezTo>
                  <a:pt x="101" y="245"/>
                  <a:pt x="99" y="244"/>
                  <a:pt x="96" y="244"/>
                </a:cubicBezTo>
                <a:cubicBezTo>
                  <a:pt x="96" y="244"/>
                  <a:pt x="96" y="243"/>
                  <a:pt x="96" y="243"/>
                </a:cubicBezTo>
                <a:close/>
                <a:moveTo>
                  <a:pt x="109" y="242"/>
                </a:moveTo>
                <a:cubicBezTo>
                  <a:pt x="106" y="241"/>
                  <a:pt x="104" y="240"/>
                  <a:pt x="101" y="238"/>
                </a:cubicBezTo>
                <a:cubicBezTo>
                  <a:pt x="104" y="239"/>
                  <a:pt x="106" y="239"/>
                  <a:pt x="108" y="239"/>
                </a:cubicBezTo>
                <a:cubicBezTo>
                  <a:pt x="110" y="241"/>
                  <a:pt x="113" y="242"/>
                  <a:pt x="115" y="243"/>
                </a:cubicBezTo>
                <a:cubicBezTo>
                  <a:pt x="113" y="243"/>
                  <a:pt x="111" y="243"/>
                  <a:pt x="109" y="242"/>
                </a:cubicBezTo>
                <a:close/>
                <a:moveTo>
                  <a:pt x="122" y="241"/>
                </a:moveTo>
                <a:cubicBezTo>
                  <a:pt x="122" y="241"/>
                  <a:pt x="122" y="240"/>
                  <a:pt x="122" y="240"/>
                </a:cubicBezTo>
                <a:cubicBezTo>
                  <a:pt x="122" y="240"/>
                  <a:pt x="122" y="240"/>
                  <a:pt x="122" y="240"/>
                </a:cubicBezTo>
                <a:cubicBezTo>
                  <a:pt x="123" y="240"/>
                  <a:pt x="124" y="241"/>
                  <a:pt x="125" y="241"/>
                </a:cubicBezTo>
                <a:cubicBezTo>
                  <a:pt x="126" y="241"/>
                  <a:pt x="127" y="240"/>
                  <a:pt x="126" y="240"/>
                </a:cubicBezTo>
                <a:cubicBezTo>
                  <a:pt x="126" y="240"/>
                  <a:pt x="126" y="240"/>
                  <a:pt x="126" y="240"/>
                </a:cubicBezTo>
                <a:cubicBezTo>
                  <a:pt x="129" y="240"/>
                  <a:pt x="131" y="239"/>
                  <a:pt x="134" y="239"/>
                </a:cubicBezTo>
                <a:cubicBezTo>
                  <a:pt x="131" y="240"/>
                  <a:pt x="127" y="241"/>
                  <a:pt x="124" y="242"/>
                </a:cubicBezTo>
                <a:cubicBezTo>
                  <a:pt x="123" y="242"/>
                  <a:pt x="122" y="241"/>
                  <a:pt x="122" y="241"/>
                </a:cubicBezTo>
                <a:close/>
                <a:moveTo>
                  <a:pt x="127" y="244"/>
                </a:moveTo>
                <a:cubicBezTo>
                  <a:pt x="129" y="244"/>
                  <a:pt x="131" y="244"/>
                  <a:pt x="133" y="244"/>
                </a:cubicBezTo>
                <a:cubicBezTo>
                  <a:pt x="131" y="244"/>
                  <a:pt x="129" y="244"/>
                  <a:pt x="127" y="245"/>
                </a:cubicBezTo>
                <a:cubicBezTo>
                  <a:pt x="127" y="244"/>
                  <a:pt x="127" y="244"/>
                  <a:pt x="127" y="244"/>
                </a:cubicBezTo>
                <a:close/>
                <a:moveTo>
                  <a:pt x="127" y="243"/>
                </a:moveTo>
                <a:cubicBezTo>
                  <a:pt x="136" y="240"/>
                  <a:pt x="146" y="238"/>
                  <a:pt x="155" y="237"/>
                </a:cubicBezTo>
                <a:cubicBezTo>
                  <a:pt x="155" y="237"/>
                  <a:pt x="155" y="237"/>
                  <a:pt x="155" y="237"/>
                </a:cubicBezTo>
                <a:cubicBezTo>
                  <a:pt x="146" y="239"/>
                  <a:pt x="137" y="242"/>
                  <a:pt x="127" y="243"/>
                </a:cubicBezTo>
                <a:close/>
                <a:moveTo>
                  <a:pt x="140" y="245"/>
                </a:moveTo>
                <a:cubicBezTo>
                  <a:pt x="143" y="245"/>
                  <a:pt x="145" y="245"/>
                  <a:pt x="148" y="244"/>
                </a:cubicBezTo>
                <a:cubicBezTo>
                  <a:pt x="150" y="244"/>
                  <a:pt x="153" y="244"/>
                  <a:pt x="155" y="243"/>
                </a:cubicBezTo>
                <a:cubicBezTo>
                  <a:pt x="152" y="244"/>
                  <a:pt x="149" y="245"/>
                  <a:pt x="146" y="245"/>
                </a:cubicBezTo>
                <a:cubicBezTo>
                  <a:pt x="144" y="245"/>
                  <a:pt x="142" y="246"/>
                  <a:pt x="140" y="246"/>
                </a:cubicBezTo>
                <a:cubicBezTo>
                  <a:pt x="139" y="246"/>
                  <a:pt x="138" y="246"/>
                  <a:pt x="136" y="246"/>
                </a:cubicBezTo>
                <a:cubicBezTo>
                  <a:pt x="138" y="246"/>
                  <a:pt x="139" y="246"/>
                  <a:pt x="140" y="245"/>
                </a:cubicBezTo>
                <a:close/>
                <a:moveTo>
                  <a:pt x="147" y="243"/>
                </a:moveTo>
                <a:cubicBezTo>
                  <a:pt x="146" y="243"/>
                  <a:pt x="144" y="243"/>
                  <a:pt x="142" y="243"/>
                </a:cubicBezTo>
                <a:cubicBezTo>
                  <a:pt x="150" y="242"/>
                  <a:pt x="157" y="240"/>
                  <a:pt x="164" y="237"/>
                </a:cubicBezTo>
                <a:cubicBezTo>
                  <a:pt x="165" y="237"/>
                  <a:pt x="165" y="236"/>
                  <a:pt x="165" y="236"/>
                </a:cubicBezTo>
                <a:cubicBezTo>
                  <a:pt x="165" y="236"/>
                  <a:pt x="165" y="236"/>
                  <a:pt x="165" y="236"/>
                </a:cubicBezTo>
                <a:cubicBezTo>
                  <a:pt x="165" y="236"/>
                  <a:pt x="166" y="236"/>
                  <a:pt x="166" y="236"/>
                </a:cubicBezTo>
                <a:cubicBezTo>
                  <a:pt x="169" y="236"/>
                  <a:pt x="172" y="235"/>
                  <a:pt x="175" y="234"/>
                </a:cubicBezTo>
                <a:cubicBezTo>
                  <a:pt x="175" y="234"/>
                  <a:pt x="174" y="234"/>
                  <a:pt x="174" y="234"/>
                </a:cubicBezTo>
                <a:cubicBezTo>
                  <a:pt x="174" y="235"/>
                  <a:pt x="174" y="235"/>
                  <a:pt x="174" y="235"/>
                </a:cubicBezTo>
                <a:cubicBezTo>
                  <a:pt x="169" y="237"/>
                  <a:pt x="164" y="239"/>
                  <a:pt x="160" y="242"/>
                </a:cubicBezTo>
                <a:cubicBezTo>
                  <a:pt x="160" y="242"/>
                  <a:pt x="159" y="242"/>
                  <a:pt x="159" y="242"/>
                </a:cubicBezTo>
                <a:cubicBezTo>
                  <a:pt x="155" y="242"/>
                  <a:pt x="151" y="242"/>
                  <a:pt x="147" y="243"/>
                </a:cubicBezTo>
                <a:close/>
                <a:moveTo>
                  <a:pt x="168" y="234"/>
                </a:moveTo>
                <a:cubicBezTo>
                  <a:pt x="168" y="234"/>
                  <a:pt x="168" y="233"/>
                  <a:pt x="169" y="233"/>
                </a:cubicBezTo>
                <a:cubicBezTo>
                  <a:pt x="172" y="231"/>
                  <a:pt x="175" y="229"/>
                  <a:pt x="178" y="226"/>
                </a:cubicBezTo>
                <a:cubicBezTo>
                  <a:pt x="182" y="224"/>
                  <a:pt x="186" y="221"/>
                  <a:pt x="190" y="218"/>
                </a:cubicBezTo>
                <a:cubicBezTo>
                  <a:pt x="188" y="220"/>
                  <a:pt x="186" y="223"/>
                  <a:pt x="184" y="225"/>
                </a:cubicBezTo>
                <a:cubicBezTo>
                  <a:pt x="184" y="225"/>
                  <a:pt x="184" y="225"/>
                  <a:pt x="184" y="225"/>
                </a:cubicBezTo>
                <a:cubicBezTo>
                  <a:pt x="183" y="226"/>
                  <a:pt x="182" y="227"/>
                  <a:pt x="181" y="228"/>
                </a:cubicBezTo>
                <a:cubicBezTo>
                  <a:pt x="181" y="228"/>
                  <a:pt x="181" y="228"/>
                  <a:pt x="181" y="229"/>
                </a:cubicBezTo>
                <a:cubicBezTo>
                  <a:pt x="180" y="229"/>
                  <a:pt x="180" y="229"/>
                  <a:pt x="180" y="230"/>
                </a:cubicBezTo>
                <a:cubicBezTo>
                  <a:pt x="176" y="232"/>
                  <a:pt x="172" y="233"/>
                  <a:pt x="168" y="234"/>
                </a:cubicBezTo>
                <a:close/>
                <a:moveTo>
                  <a:pt x="198" y="221"/>
                </a:moveTo>
                <a:cubicBezTo>
                  <a:pt x="198" y="221"/>
                  <a:pt x="199" y="220"/>
                  <a:pt x="199" y="220"/>
                </a:cubicBezTo>
                <a:cubicBezTo>
                  <a:pt x="199" y="220"/>
                  <a:pt x="199" y="220"/>
                  <a:pt x="199" y="221"/>
                </a:cubicBezTo>
                <a:cubicBezTo>
                  <a:pt x="198" y="221"/>
                  <a:pt x="197" y="222"/>
                  <a:pt x="196" y="223"/>
                </a:cubicBezTo>
                <a:cubicBezTo>
                  <a:pt x="196" y="223"/>
                  <a:pt x="196" y="223"/>
                  <a:pt x="196" y="223"/>
                </a:cubicBezTo>
                <a:cubicBezTo>
                  <a:pt x="196" y="222"/>
                  <a:pt x="197" y="222"/>
                  <a:pt x="198" y="221"/>
                </a:cubicBezTo>
                <a:close/>
                <a:moveTo>
                  <a:pt x="192" y="219"/>
                </a:moveTo>
                <a:cubicBezTo>
                  <a:pt x="193" y="218"/>
                  <a:pt x="193" y="218"/>
                  <a:pt x="194" y="217"/>
                </a:cubicBezTo>
                <a:cubicBezTo>
                  <a:pt x="196" y="215"/>
                  <a:pt x="198" y="214"/>
                  <a:pt x="200" y="212"/>
                </a:cubicBezTo>
                <a:cubicBezTo>
                  <a:pt x="197" y="214"/>
                  <a:pt x="195" y="217"/>
                  <a:pt x="192" y="219"/>
                </a:cubicBezTo>
                <a:close/>
                <a:moveTo>
                  <a:pt x="229" y="185"/>
                </a:moveTo>
                <a:cubicBezTo>
                  <a:pt x="231" y="183"/>
                  <a:pt x="232" y="181"/>
                  <a:pt x="233" y="179"/>
                </a:cubicBezTo>
                <a:cubicBezTo>
                  <a:pt x="234" y="177"/>
                  <a:pt x="235" y="175"/>
                  <a:pt x="237" y="172"/>
                </a:cubicBezTo>
                <a:cubicBezTo>
                  <a:pt x="237" y="172"/>
                  <a:pt x="237" y="172"/>
                  <a:pt x="237" y="172"/>
                </a:cubicBezTo>
                <a:cubicBezTo>
                  <a:pt x="236" y="174"/>
                  <a:pt x="236" y="176"/>
                  <a:pt x="235" y="177"/>
                </a:cubicBezTo>
                <a:cubicBezTo>
                  <a:pt x="235" y="178"/>
                  <a:pt x="234" y="179"/>
                  <a:pt x="234" y="180"/>
                </a:cubicBezTo>
                <a:cubicBezTo>
                  <a:pt x="232" y="183"/>
                  <a:pt x="230" y="185"/>
                  <a:pt x="228" y="188"/>
                </a:cubicBezTo>
                <a:cubicBezTo>
                  <a:pt x="229" y="187"/>
                  <a:pt x="229" y="186"/>
                  <a:pt x="229" y="185"/>
                </a:cubicBezTo>
                <a:close/>
                <a:moveTo>
                  <a:pt x="233" y="152"/>
                </a:moveTo>
                <a:cubicBezTo>
                  <a:pt x="234" y="142"/>
                  <a:pt x="235" y="131"/>
                  <a:pt x="236" y="120"/>
                </a:cubicBezTo>
                <a:cubicBezTo>
                  <a:pt x="236" y="120"/>
                  <a:pt x="236" y="120"/>
                  <a:pt x="237" y="120"/>
                </a:cubicBezTo>
                <a:cubicBezTo>
                  <a:pt x="237" y="121"/>
                  <a:pt x="237" y="122"/>
                  <a:pt x="237" y="122"/>
                </a:cubicBezTo>
                <a:cubicBezTo>
                  <a:pt x="237" y="123"/>
                  <a:pt x="237" y="124"/>
                  <a:pt x="237" y="125"/>
                </a:cubicBezTo>
                <a:cubicBezTo>
                  <a:pt x="237" y="134"/>
                  <a:pt x="235" y="143"/>
                  <a:pt x="233" y="152"/>
                </a:cubicBezTo>
                <a:close/>
                <a:moveTo>
                  <a:pt x="237" y="112"/>
                </a:moveTo>
                <a:cubicBezTo>
                  <a:pt x="237" y="112"/>
                  <a:pt x="237" y="111"/>
                  <a:pt x="237" y="110"/>
                </a:cubicBezTo>
                <a:cubicBezTo>
                  <a:pt x="237" y="112"/>
                  <a:pt x="238" y="113"/>
                  <a:pt x="238" y="115"/>
                </a:cubicBezTo>
                <a:cubicBezTo>
                  <a:pt x="238" y="115"/>
                  <a:pt x="238" y="116"/>
                  <a:pt x="238" y="117"/>
                </a:cubicBezTo>
                <a:cubicBezTo>
                  <a:pt x="238" y="115"/>
                  <a:pt x="237" y="114"/>
                  <a:pt x="237" y="112"/>
                </a:cubicBezTo>
                <a:close/>
                <a:moveTo>
                  <a:pt x="236" y="94"/>
                </a:moveTo>
                <a:cubicBezTo>
                  <a:pt x="237" y="98"/>
                  <a:pt x="238" y="101"/>
                  <a:pt x="239" y="105"/>
                </a:cubicBezTo>
                <a:cubicBezTo>
                  <a:pt x="239" y="104"/>
                  <a:pt x="239" y="103"/>
                  <a:pt x="238" y="103"/>
                </a:cubicBezTo>
                <a:cubicBezTo>
                  <a:pt x="238" y="100"/>
                  <a:pt x="237" y="97"/>
                  <a:pt x="236" y="94"/>
                </a:cubicBezTo>
                <a:close/>
                <a:moveTo>
                  <a:pt x="239" y="156"/>
                </a:moveTo>
                <a:cubicBezTo>
                  <a:pt x="239" y="156"/>
                  <a:pt x="239" y="155"/>
                  <a:pt x="240" y="155"/>
                </a:cubicBezTo>
                <a:cubicBezTo>
                  <a:pt x="240" y="156"/>
                  <a:pt x="239" y="157"/>
                  <a:pt x="239" y="158"/>
                </a:cubicBezTo>
                <a:cubicBezTo>
                  <a:pt x="239" y="158"/>
                  <a:pt x="239" y="159"/>
                  <a:pt x="238" y="160"/>
                </a:cubicBezTo>
                <a:cubicBezTo>
                  <a:pt x="239" y="158"/>
                  <a:pt x="239" y="157"/>
                  <a:pt x="239" y="156"/>
                </a:cubicBezTo>
                <a:close/>
                <a:moveTo>
                  <a:pt x="239" y="153"/>
                </a:moveTo>
                <a:cubicBezTo>
                  <a:pt x="239" y="151"/>
                  <a:pt x="239" y="150"/>
                  <a:pt x="240" y="148"/>
                </a:cubicBezTo>
                <a:cubicBezTo>
                  <a:pt x="241" y="140"/>
                  <a:pt x="241" y="132"/>
                  <a:pt x="241" y="124"/>
                </a:cubicBezTo>
                <a:cubicBezTo>
                  <a:pt x="241" y="124"/>
                  <a:pt x="242" y="125"/>
                  <a:pt x="242" y="126"/>
                </a:cubicBezTo>
                <a:cubicBezTo>
                  <a:pt x="242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36"/>
                  <a:pt x="242" y="144"/>
                  <a:pt x="240" y="153"/>
                </a:cubicBezTo>
                <a:cubicBezTo>
                  <a:pt x="240" y="153"/>
                  <a:pt x="240" y="153"/>
                  <a:pt x="240" y="153"/>
                </a:cubicBezTo>
                <a:cubicBezTo>
                  <a:pt x="240" y="153"/>
                  <a:pt x="239" y="153"/>
                  <a:pt x="239" y="153"/>
                </a:cubicBezTo>
                <a:close/>
                <a:moveTo>
                  <a:pt x="244" y="139"/>
                </a:moveTo>
                <a:cubicBezTo>
                  <a:pt x="245" y="141"/>
                  <a:pt x="245" y="143"/>
                  <a:pt x="245" y="145"/>
                </a:cubicBezTo>
                <a:cubicBezTo>
                  <a:pt x="245" y="146"/>
                  <a:pt x="245" y="147"/>
                  <a:pt x="244" y="148"/>
                </a:cubicBezTo>
                <a:cubicBezTo>
                  <a:pt x="244" y="148"/>
                  <a:pt x="244" y="148"/>
                  <a:pt x="244" y="148"/>
                </a:cubicBezTo>
                <a:cubicBezTo>
                  <a:pt x="244" y="150"/>
                  <a:pt x="243" y="151"/>
                  <a:pt x="243" y="153"/>
                </a:cubicBezTo>
                <a:cubicBezTo>
                  <a:pt x="243" y="155"/>
                  <a:pt x="242" y="156"/>
                  <a:pt x="242" y="158"/>
                </a:cubicBezTo>
                <a:cubicBezTo>
                  <a:pt x="243" y="152"/>
                  <a:pt x="244" y="145"/>
                  <a:pt x="244" y="139"/>
                </a:cubicBezTo>
                <a:close/>
                <a:moveTo>
                  <a:pt x="245" y="135"/>
                </a:moveTo>
                <a:cubicBezTo>
                  <a:pt x="245" y="132"/>
                  <a:pt x="245" y="129"/>
                  <a:pt x="245" y="126"/>
                </a:cubicBezTo>
                <a:cubicBezTo>
                  <a:pt x="245" y="126"/>
                  <a:pt x="245" y="126"/>
                  <a:pt x="245" y="127"/>
                </a:cubicBezTo>
                <a:cubicBezTo>
                  <a:pt x="245" y="127"/>
                  <a:pt x="245" y="127"/>
                  <a:pt x="246" y="127"/>
                </a:cubicBezTo>
                <a:cubicBezTo>
                  <a:pt x="246" y="131"/>
                  <a:pt x="246" y="135"/>
                  <a:pt x="246" y="140"/>
                </a:cubicBezTo>
                <a:cubicBezTo>
                  <a:pt x="246" y="138"/>
                  <a:pt x="245" y="137"/>
                  <a:pt x="245" y="136"/>
                </a:cubicBezTo>
                <a:cubicBezTo>
                  <a:pt x="245" y="135"/>
                  <a:pt x="245" y="135"/>
                  <a:pt x="245" y="135"/>
                </a:cubicBezTo>
                <a:close/>
                <a:moveTo>
                  <a:pt x="245" y="95"/>
                </a:moveTo>
                <a:cubicBezTo>
                  <a:pt x="247" y="99"/>
                  <a:pt x="248" y="103"/>
                  <a:pt x="248" y="107"/>
                </a:cubicBezTo>
                <a:cubicBezTo>
                  <a:pt x="248" y="103"/>
                  <a:pt x="246" y="99"/>
                  <a:pt x="245" y="95"/>
                </a:cubicBezTo>
                <a:close/>
                <a:moveTo>
                  <a:pt x="247" y="129"/>
                </a:moveTo>
                <a:cubicBezTo>
                  <a:pt x="247" y="129"/>
                  <a:pt x="247" y="129"/>
                  <a:pt x="248" y="128"/>
                </a:cubicBezTo>
                <a:cubicBezTo>
                  <a:pt x="247" y="130"/>
                  <a:pt x="247" y="132"/>
                  <a:pt x="247" y="133"/>
                </a:cubicBezTo>
                <a:cubicBezTo>
                  <a:pt x="247" y="132"/>
                  <a:pt x="247" y="130"/>
                  <a:pt x="247" y="129"/>
                </a:cubicBezTo>
                <a:close/>
                <a:moveTo>
                  <a:pt x="247" y="123"/>
                </a:moveTo>
                <a:cubicBezTo>
                  <a:pt x="247" y="120"/>
                  <a:pt x="247" y="116"/>
                  <a:pt x="247" y="112"/>
                </a:cubicBezTo>
                <a:cubicBezTo>
                  <a:pt x="248" y="114"/>
                  <a:pt x="248" y="117"/>
                  <a:pt x="249" y="119"/>
                </a:cubicBezTo>
                <a:cubicBezTo>
                  <a:pt x="248" y="122"/>
                  <a:pt x="248" y="125"/>
                  <a:pt x="248" y="127"/>
                </a:cubicBezTo>
                <a:cubicBezTo>
                  <a:pt x="248" y="126"/>
                  <a:pt x="247" y="125"/>
                  <a:pt x="247" y="123"/>
                </a:cubicBezTo>
                <a:close/>
                <a:moveTo>
                  <a:pt x="225" y="50"/>
                </a:moveTo>
                <a:cubicBezTo>
                  <a:pt x="223" y="47"/>
                  <a:pt x="220" y="45"/>
                  <a:pt x="218" y="42"/>
                </a:cubicBezTo>
                <a:cubicBezTo>
                  <a:pt x="218" y="42"/>
                  <a:pt x="217" y="42"/>
                  <a:pt x="217" y="43"/>
                </a:cubicBezTo>
                <a:cubicBezTo>
                  <a:pt x="216" y="41"/>
                  <a:pt x="215" y="40"/>
                  <a:pt x="213" y="39"/>
                </a:cubicBezTo>
                <a:cubicBezTo>
                  <a:pt x="213" y="38"/>
                  <a:pt x="212" y="39"/>
                  <a:pt x="212" y="39"/>
                </a:cubicBezTo>
                <a:cubicBezTo>
                  <a:pt x="211" y="39"/>
                  <a:pt x="211" y="38"/>
                  <a:pt x="211" y="38"/>
                </a:cubicBezTo>
                <a:cubicBezTo>
                  <a:pt x="211" y="38"/>
                  <a:pt x="211" y="37"/>
                  <a:pt x="211" y="37"/>
                </a:cubicBezTo>
                <a:cubicBezTo>
                  <a:pt x="210" y="36"/>
                  <a:pt x="208" y="34"/>
                  <a:pt x="207" y="33"/>
                </a:cubicBezTo>
                <a:cubicBezTo>
                  <a:pt x="204" y="29"/>
                  <a:pt x="200" y="26"/>
                  <a:pt x="195" y="24"/>
                </a:cubicBezTo>
                <a:cubicBezTo>
                  <a:pt x="190" y="20"/>
                  <a:pt x="184" y="17"/>
                  <a:pt x="179" y="13"/>
                </a:cubicBezTo>
                <a:cubicBezTo>
                  <a:pt x="192" y="19"/>
                  <a:pt x="204" y="28"/>
                  <a:pt x="215" y="38"/>
                </a:cubicBezTo>
                <a:cubicBezTo>
                  <a:pt x="219" y="42"/>
                  <a:pt x="222" y="46"/>
                  <a:pt x="225" y="50"/>
                </a:cubicBezTo>
                <a:close/>
                <a:moveTo>
                  <a:pt x="178" y="13"/>
                </a:moveTo>
                <a:cubicBezTo>
                  <a:pt x="178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6" y="13"/>
                </a:cubicBezTo>
                <a:cubicBezTo>
                  <a:pt x="176" y="12"/>
                  <a:pt x="175" y="12"/>
                  <a:pt x="175" y="12"/>
                </a:cubicBezTo>
                <a:cubicBezTo>
                  <a:pt x="174" y="12"/>
                  <a:pt x="174" y="11"/>
                  <a:pt x="173" y="11"/>
                </a:cubicBezTo>
                <a:cubicBezTo>
                  <a:pt x="175" y="11"/>
                  <a:pt x="176" y="12"/>
                  <a:pt x="178" y="13"/>
                </a:cubicBezTo>
                <a:close/>
                <a:moveTo>
                  <a:pt x="128" y="2"/>
                </a:moveTo>
                <a:cubicBezTo>
                  <a:pt x="124" y="2"/>
                  <a:pt x="120" y="2"/>
                  <a:pt x="116" y="3"/>
                </a:cubicBezTo>
                <a:cubicBezTo>
                  <a:pt x="114" y="3"/>
                  <a:pt x="112" y="3"/>
                  <a:pt x="110" y="3"/>
                </a:cubicBezTo>
                <a:cubicBezTo>
                  <a:pt x="116" y="2"/>
                  <a:pt x="121" y="2"/>
                  <a:pt x="126" y="2"/>
                </a:cubicBezTo>
                <a:cubicBezTo>
                  <a:pt x="127" y="2"/>
                  <a:pt x="127" y="2"/>
                  <a:pt x="128" y="2"/>
                </a:cubicBezTo>
                <a:close/>
                <a:moveTo>
                  <a:pt x="8" y="87"/>
                </a:moveTo>
                <a:cubicBezTo>
                  <a:pt x="9" y="86"/>
                  <a:pt x="10" y="84"/>
                  <a:pt x="11" y="83"/>
                </a:cubicBezTo>
                <a:cubicBezTo>
                  <a:pt x="13" y="82"/>
                  <a:pt x="14" y="81"/>
                  <a:pt x="15" y="79"/>
                </a:cubicBezTo>
                <a:cubicBezTo>
                  <a:pt x="16" y="79"/>
                  <a:pt x="15" y="79"/>
                  <a:pt x="15" y="79"/>
                </a:cubicBezTo>
                <a:cubicBezTo>
                  <a:pt x="14" y="79"/>
                  <a:pt x="14" y="80"/>
                  <a:pt x="13" y="81"/>
                </a:cubicBezTo>
                <a:cubicBezTo>
                  <a:pt x="12" y="81"/>
                  <a:pt x="12" y="82"/>
                  <a:pt x="12" y="82"/>
                </a:cubicBezTo>
                <a:cubicBezTo>
                  <a:pt x="14" y="78"/>
                  <a:pt x="17" y="75"/>
                  <a:pt x="19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3"/>
                  <a:pt x="19" y="74"/>
                  <a:pt x="18" y="75"/>
                </a:cubicBezTo>
                <a:cubicBezTo>
                  <a:pt x="17" y="77"/>
                  <a:pt x="17" y="78"/>
                  <a:pt x="16" y="79"/>
                </a:cubicBezTo>
                <a:cubicBezTo>
                  <a:pt x="13" y="83"/>
                  <a:pt x="10" y="87"/>
                  <a:pt x="7" y="92"/>
                </a:cubicBezTo>
                <a:cubicBezTo>
                  <a:pt x="7" y="90"/>
                  <a:pt x="8" y="89"/>
                  <a:pt x="8" y="87"/>
                </a:cubicBezTo>
                <a:close/>
                <a:moveTo>
                  <a:pt x="8" y="166"/>
                </a:moveTo>
                <a:cubicBezTo>
                  <a:pt x="9" y="168"/>
                  <a:pt x="10" y="170"/>
                  <a:pt x="11" y="173"/>
                </a:cubicBezTo>
                <a:cubicBezTo>
                  <a:pt x="11" y="173"/>
                  <a:pt x="11" y="173"/>
                  <a:pt x="11" y="173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3" y="177"/>
                  <a:pt x="15" y="181"/>
                  <a:pt x="17" y="184"/>
                </a:cubicBezTo>
                <a:cubicBezTo>
                  <a:pt x="16" y="183"/>
                  <a:pt x="15" y="182"/>
                  <a:pt x="14" y="180"/>
                </a:cubicBezTo>
                <a:cubicBezTo>
                  <a:pt x="11" y="176"/>
                  <a:pt x="9" y="171"/>
                  <a:pt x="8" y="166"/>
                </a:cubicBezTo>
                <a:close/>
                <a:moveTo>
                  <a:pt x="17" y="188"/>
                </a:moveTo>
                <a:cubicBezTo>
                  <a:pt x="19" y="189"/>
                  <a:pt x="20" y="191"/>
                  <a:pt x="21" y="192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22" y="193"/>
                  <a:pt x="23" y="194"/>
                  <a:pt x="23" y="195"/>
                </a:cubicBezTo>
                <a:cubicBezTo>
                  <a:pt x="24" y="195"/>
                  <a:pt x="24" y="195"/>
                  <a:pt x="24" y="195"/>
                </a:cubicBezTo>
                <a:cubicBezTo>
                  <a:pt x="24" y="195"/>
                  <a:pt x="24" y="195"/>
                  <a:pt x="24" y="196"/>
                </a:cubicBezTo>
                <a:cubicBezTo>
                  <a:pt x="24" y="196"/>
                  <a:pt x="25" y="197"/>
                  <a:pt x="25" y="197"/>
                </a:cubicBezTo>
                <a:cubicBezTo>
                  <a:pt x="28" y="200"/>
                  <a:pt x="30" y="203"/>
                  <a:pt x="33" y="206"/>
                </a:cubicBezTo>
                <a:cubicBezTo>
                  <a:pt x="32" y="206"/>
                  <a:pt x="32" y="207"/>
                  <a:pt x="32" y="207"/>
                </a:cubicBezTo>
                <a:cubicBezTo>
                  <a:pt x="33" y="209"/>
                  <a:pt x="35" y="210"/>
                  <a:pt x="36" y="211"/>
                </a:cubicBezTo>
                <a:cubicBezTo>
                  <a:pt x="36" y="211"/>
                  <a:pt x="36" y="211"/>
                  <a:pt x="36" y="212"/>
                </a:cubicBezTo>
                <a:cubicBezTo>
                  <a:pt x="40" y="216"/>
                  <a:pt x="43" y="220"/>
                  <a:pt x="47" y="223"/>
                </a:cubicBezTo>
                <a:cubicBezTo>
                  <a:pt x="44" y="221"/>
                  <a:pt x="41" y="218"/>
                  <a:pt x="38" y="215"/>
                </a:cubicBezTo>
                <a:cubicBezTo>
                  <a:pt x="30" y="207"/>
                  <a:pt x="23" y="198"/>
                  <a:pt x="17" y="188"/>
                </a:cubicBezTo>
                <a:close/>
                <a:moveTo>
                  <a:pt x="94" y="245"/>
                </a:moveTo>
                <a:cubicBezTo>
                  <a:pt x="95" y="246"/>
                  <a:pt x="96" y="246"/>
                  <a:pt x="97" y="246"/>
                </a:cubicBezTo>
                <a:cubicBezTo>
                  <a:pt x="97" y="246"/>
                  <a:pt x="97" y="247"/>
                  <a:pt x="97" y="247"/>
                </a:cubicBezTo>
                <a:cubicBezTo>
                  <a:pt x="100" y="248"/>
                  <a:pt x="102" y="248"/>
                  <a:pt x="105" y="249"/>
                </a:cubicBezTo>
                <a:cubicBezTo>
                  <a:pt x="105" y="249"/>
                  <a:pt x="105" y="249"/>
                  <a:pt x="105" y="248"/>
                </a:cubicBezTo>
                <a:cubicBezTo>
                  <a:pt x="109" y="249"/>
                  <a:pt x="112" y="249"/>
                  <a:pt x="116" y="249"/>
                </a:cubicBezTo>
                <a:cubicBezTo>
                  <a:pt x="115" y="250"/>
                  <a:pt x="116" y="250"/>
                  <a:pt x="116" y="250"/>
                </a:cubicBezTo>
                <a:cubicBezTo>
                  <a:pt x="119" y="251"/>
                  <a:pt x="121" y="251"/>
                  <a:pt x="123" y="251"/>
                </a:cubicBezTo>
                <a:cubicBezTo>
                  <a:pt x="111" y="251"/>
                  <a:pt x="99" y="249"/>
                  <a:pt x="88" y="245"/>
                </a:cubicBezTo>
                <a:cubicBezTo>
                  <a:pt x="90" y="245"/>
                  <a:pt x="92" y="245"/>
                  <a:pt x="94" y="245"/>
                </a:cubicBezTo>
                <a:close/>
                <a:moveTo>
                  <a:pt x="135" y="251"/>
                </a:moveTo>
                <a:cubicBezTo>
                  <a:pt x="140" y="250"/>
                  <a:pt x="145" y="249"/>
                  <a:pt x="150" y="248"/>
                </a:cubicBezTo>
                <a:cubicBezTo>
                  <a:pt x="151" y="248"/>
                  <a:pt x="150" y="247"/>
                  <a:pt x="150" y="247"/>
                </a:cubicBezTo>
                <a:cubicBezTo>
                  <a:pt x="142" y="249"/>
                  <a:pt x="134" y="250"/>
                  <a:pt x="127" y="250"/>
                </a:cubicBezTo>
                <a:cubicBezTo>
                  <a:pt x="127" y="250"/>
                  <a:pt x="126" y="249"/>
                  <a:pt x="126" y="249"/>
                </a:cubicBezTo>
                <a:cubicBezTo>
                  <a:pt x="120" y="248"/>
                  <a:pt x="114" y="248"/>
                  <a:pt x="108" y="248"/>
                </a:cubicBezTo>
                <a:cubicBezTo>
                  <a:pt x="108" y="247"/>
                  <a:pt x="108" y="247"/>
                  <a:pt x="108" y="247"/>
                </a:cubicBezTo>
                <a:cubicBezTo>
                  <a:pt x="110" y="247"/>
                  <a:pt x="113" y="247"/>
                  <a:pt x="115" y="247"/>
                </a:cubicBezTo>
                <a:cubicBezTo>
                  <a:pt x="115" y="247"/>
                  <a:pt x="115" y="247"/>
                  <a:pt x="115" y="246"/>
                </a:cubicBezTo>
                <a:cubicBezTo>
                  <a:pt x="117" y="246"/>
                  <a:pt x="118" y="247"/>
                  <a:pt x="119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2" y="247"/>
                  <a:pt x="122" y="247"/>
                  <a:pt x="122" y="247"/>
                </a:cubicBezTo>
                <a:cubicBezTo>
                  <a:pt x="123" y="247"/>
                  <a:pt x="125" y="247"/>
                  <a:pt x="126" y="248"/>
                </a:cubicBezTo>
                <a:cubicBezTo>
                  <a:pt x="126" y="248"/>
                  <a:pt x="126" y="248"/>
                  <a:pt x="127" y="248"/>
                </a:cubicBezTo>
                <a:cubicBezTo>
                  <a:pt x="136" y="248"/>
                  <a:pt x="144" y="247"/>
                  <a:pt x="153" y="246"/>
                </a:cubicBezTo>
                <a:cubicBezTo>
                  <a:pt x="153" y="246"/>
                  <a:pt x="153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5" y="246"/>
                  <a:pt x="156" y="246"/>
                  <a:pt x="157" y="245"/>
                </a:cubicBezTo>
                <a:cubicBezTo>
                  <a:pt x="157" y="246"/>
                  <a:pt x="158" y="246"/>
                  <a:pt x="159" y="246"/>
                </a:cubicBezTo>
                <a:cubicBezTo>
                  <a:pt x="160" y="246"/>
                  <a:pt x="161" y="245"/>
                  <a:pt x="162" y="244"/>
                </a:cubicBezTo>
                <a:cubicBezTo>
                  <a:pt x="164" y="244"/>
                  <a:pt x="165" y="243"/>
                  <a:pt x="166" y="243"/>
                </a:cubicBezTo>
                <a:cubicBezTo>
                  <a:pt x="168" y="242"/>
                  <a:pt x="170" y="242"/>
                  <a:pt x="171" y="241"/>
                </a:cubicBezTo>
                <a:cubicBezTo>
                  <a:pt x="172" y="241"/>
                  <a:pt x="174" y="240"/>
                  <a:pt x="175" y="240"/>
                </a:cubicBezTo>
                <a:cubicBezTo>
                  <a:pt x="177" y="239"/>
                  <a:pt x="178" y="238"/>
                  <a:pt x="180" y="238"/>
                </a:cubicBezTo>
                <a:cubicBezTo>
                  <a:pt x="180" y="238"/>
                  <a:pt x="180" y="238"/>
                  <a:pt x="181" y="238"/>
                </a:cubicBezTo>
                <a:cubicBezTo>
                  <a:pt x="184" y="236"/>
                  <a:pt x="188" y="234"/>
                  <a:pt x="191" y="232"/>
                </a:cubicBezTo>
                <a:cubicBezTo>
                  <a:pt x="192" y="231"/>
                  <a:pt x="191" y="230"/>
                  <a:pt x="190" y="231"/>
                </a:cubicBezTo>
                <a:cubicBezTo>
                  <a:pt x="193" y="229"/>
                  <a:pt x="195" y="228"/>
                  <a:pt x="197" y="226"/>
                </a:cubicBezTo>
                <a:cubicBezTo>
                  <a:pt x="197" y="226"/>
                  <a:pt x="197" y="226"/>
                  <a:pt x="197" y="226"/>
                </a:cubicBezTo>
                <a:cubicBezTo>
                  <a:pt x="198" y="225"/>
                  <a:pt x="199" y="225"/>
                  <a:pt x="200" y="224"/>
                </a:cubicBezTo>
                <a:cubicBezTo>
                  <a:pt x="200" y="223"/>
                  <a:pt x="201" y="223"/>
                  <a:pt x="201" y="223"/>
                </a:cubicBezTo>
                <a:cubicBezTo>
                  <a:pt x="203" y="221"/>
                  <a:pt x="205" y="220"/>
                  <a:pt x="207" y="218"/>
                </a:cubicBezTo>
                <a:cubicBezTo>
                  <a:pt x="207" y="218"/>
                  <a:pt x="207" y="218"/>
                  <a:pt x="208" y="218"/>
                </a:cubicBezTo>
                <a:cubicBezTo>
                  <a:pt x="207" y="218"/>
                  <a:pt x="207" y="219"/>
                  <a:pt x="206" y="220"/>
                </a:cubicBezTo>
                <a:cubicBezTo>
                  <a:pt x="206" y="220"/>
                  <a:pt x="207" y="221"/>
                  <a:pt x="207" y="221"/>
                </a:cubicBezTo>
                <a:cubicBezTo>
                  <a:pt x="208" y="220"/>
                  <a:pt x="209" y="219"/>
                  <a:pt x="210" y="218"/>
                </a:cubicBezTo>
                <a:cubicBezTo>
                  <a:pt x="210" y="218"/>
                  <a:pt x="211" y="219"/>
                  <a:pt x="211" y="219"/>
                </a:cubicBezTo>
                <a:cubicBezTo>
                  <a:pt x="190" y="237"/>
                  <a:pt x="163" y="249"/>
                  <a:pt x="135" y="251"/>
                </a:cubicBezTo>
                <a:close/>
                <a:moveTo>
                  <a:pt x="215" y="215"/>
                </a:moveTo>
                <a:cubicBezTo>
                  <a:pt x="214" y="215"/>
                  <a:pt x="214" y="215"/>
                  <a:pt x="214" y="216"/>
                </a:cubicBezTo>
                <a:cubicBezTo>
                  <a:pt x="214" y="215"/>
                  <a:pt x="215" y="214"/>
                  <a:pt x="216" y="213"/>
                </a:cubicBezTo>
                <a:cubicBezTo>
                  <a:pt x="220" y="209"/>
                  <a:pt x="224" y="203"/>
                  <a:pt x="227" y="197"/>
                </a:cubicBezTo>
                <a:cubicBezTo>
                  <a:pt x="229" y="196"/>
                  <a:pt x="230" y="195"/>
                  <a:pt x="231" y="194"/>
                </a:cubicBezTo>
                <a:cubicBezTo>
                  <a:pt x="231" y="193"/>
                  <a:pt x="231" y="193"/>
                  <a:pt x="231" y="193"/>
                </a:cubicBezTo>
                <a:cubicBezTo>
                  <a:pt x="229" y="193"/>
                  <a:pt x="228" y="193"/>
                  <a:pt x="227" y="194"/>
                </a:cubicBezTo>
                <a:cubicBezTo>
                  <a:pt x="227" y="193"/>
                  <a:pt x="227" y="193"/>
                  <a:pt x="227" y="193"/>
                </a:cubicBezTo>
                <a:cubicBezTo>
                  <a:pt x="227" y="193"/>
                  <a:pt x="228" y="193"/>
                  <a:pt x="228" y="193"/>
                </a:cubicBezTo>
                <a:cubicBezTo>
                  <a:pt x="230" y="192"/>
                  <a:pt x="231" y="190"/>
                  <a:pt x="232" y="188"/>
                </a:cubicBezTo>
                <a:cubicBezTo>
                  <a:pt x="232" y="188"/>
                  <a:pt x="232" y="188"/>
                  <a:pt x="233" y="188"/>
                </a:cubicBezTo>
                <a:cubicBezTo>
                  <a:pt x="233" y="188"/>
                  <a:pt x="233" y="188"/>
                  <a:pt x="233" y="188"/>
                </a:cubicBezTo>
                <a:cubicBezTo>
                  <a:pt x="234" y="187"/>
                  <a:pt x="234" y="185"/>
                  <a:pt x="235" y="184"/>
                </a:cubicBezTo>
                <a:cubicBezTo>
                  <a:pt x="242" y="175"/>
                  <a:pt x="246" y="164"/>
                  <a:pt x="246" y="153"/>
                </a:cubicBezTo>
                <a:cubicBezTo>
                  <a:pt x="246" y="152"/>
                  <a:pt x="246" y="151"/>
                  <a:pt x="246" y="150"/>
                </a:cubicBezTo>
                <a:cubicBezTo>
                  <a:pt x="248" y="145"/>
                  <a:pt x="248" y="140"/>
                  <a:pt x="248" y="134"/>
                </a:cubicBezTo>
                <a:cubicBezTo>
                  <a:pt x="249" y="132"/>
                  <a:pt x="249" y="129"/>
                  <a:pt x="250" y="126"/>
                </a:cubicBezTo>
                <a:cubicBezTo>
                  <a:pt x="250" y="128"/>
                  <a:pt x="250" y="131"/>
                  <a:pt x="250" y="133"/>
                </a:cubicBezTo>
                <a:cubicBezTo>
                  <a:pt x="250" y="134"/>
                  <a:pt x="251" y="134"/>
                  <a:pt x="252" y="133"/>
                </a:cubicBezTo>
                <a:cubicBezTo>
                  <a:pt x="250" y="164"/>
                  <a:pt x="237" y="193"/>
                  <a:pt x="215" y="2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2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sên</a:t>
            </a:r>
            <a:endParaRPr lang="zh-CN" altLang="en-US" sz="28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MH_SubTitle_1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5376902" y="792363"/>
            <a:ext cx="1280160" cy="1280160"/>
          </a:xfrm>
          <a:custGeom>
            <a:avLst/>
            <a:gdLst>
              <a:gd name="T0" fmla="*/ 792603 w 252"/>
              <a:gd name="T1" fmla="*/ 808590 h 253"/>
              <a:gd name="T2" fmla="*/ 53093 w 252"/>
              <a:gd name="T3" fmla="*/ 459340 h 253"/>
              <a:gd name="T4" fmla="*/ 876035 w 252"/>
              <a:gd name="T5" fmla="*/ 584614 h 253"/>
              <a:gd name="T6" fmla="*/ 94809 w 252"/>
              <a:gd name="T7" fmla="*/ 258141 h 253"/>
              <a:gd name="T8" fmla="*/ 731926 w 252"/>
              <a:gd name="T9" fmla="*/ 159440 h 253"/>
              <a:gd name="T10" fmla="*/ 451291 w 252"/>
              <a:gd name="T11" fmla="*/ 812386 h 253"/>
              <a:gd name="T12" fmla="*/ 94809 w 252"/>
              <a:gd name="T13" fmla="*/ 334065 h 253"/>
              <a:gd name="T14" fmla="*/ 451291 w 252"/>
              <a:gd name="T15" fmla="*/ 782017 h 253"/>
              <a:gd name="T16" fmla="*/ 128940 w 252"/>
              <a:gd name="T17" fmla="*/ 326473 h 253"/>
              <a:gd name="T18" fmla="*/ 424744 w 252"/>
              <a:gd name="T19" fmla="*/ 136663 h 253"/>
              <a:gd name="T20" fmla="*/ 739510 w 252"/>
              <a:gd name="T21" fmla="*/ 622576 h 253"/>
              <a:gd name="T22" fmla="*/ 436122 w 252"/>
              <a:gd name="T23" fmla="*/ 277122 h 253"/>
              <a:gd name="T24" fmla="*/ 523346 w 252"/>
              <a:gd name="T25" fmla="*/ 561837 h 253"/>
              <a:gd name="T26" fmla="*/ 659871 w 252"/>
              <a:gd name="T27" fmla="*/ 455544 h 253"/>
              <a:gd name="T28" fmla="*/ 652286 w 252"/>
              <a:gd name="T29" fmla="*/ 368231 h 253"/>
              <a:gd name="T30" fmla="*/ 697794 w 252"/>
              <a:gd name="T31" fmla="*/ 368231 h 253"/>
              <a:gd name="T32" fmla="*/ 371651 w 252"/>
              <a:gd name="T33" fmla="*/ 497302 h 253"/>
              <a:gd name="T34" fmla="*/ 568854 w 252"/>
              <a:gd name="T35" fmla="*/ 607392 h 253"/>
              <a:gd name="T36" fmla="*/ 731926 w 252"/>
              <a:gd name="T37" fmla="*/ 402397 h 253"/>
              <a:gd name="T38" fmla="*/ 618155 w 252"/>
              <a:gd name="T39" fmla="*/ 311288 h 253"/>
              <a:gd name="T40" fmla="*/ 208580 w 252"/>
              <a:gd name="T41" fmla="*/ 463136 h 253"/>
              <a:gd name="T42" fmla="*/ 208580 w 252"/>
              <a:gd name="T43" fmla="*/ 315084 h 253"/>
              <a:gd name="T44" fmla="*/ 326143 w 252"/>
              <a:gd name="T45" fmla="*/ 250549 h 253"/>
              <a:gd name="T46" fmla="*/ 250296 w 252"/>
              <a:gd name="T47" fmla="*/ 425174 h 253"/>
              <a:gd name="T48" fmla="*/ 352690 w 252"/>
              <a:gd name="T49" fmla="*/ 341658 h 253"/>
              <a:gd name="T50" fmla="*/ 170656 w 252"/>
              <a:gd name="T51" fmla="*/ 383416 h 253"/>
              <a:gd name="T52" fmla="*/ 223749 w 252"/>
              <a:gd name="T53" fmla="*/ 349250 h 253"/>
              <a:gd name="T54" fmla="*/ 292012 w 252"/>
              <a:gd name="T55" fmla="*/ 474525 h 253"/>
              <a:gd name="T56" fmla="*/ 447499 w 252"/>
              <a:gd name="T57" fmla="*/ 603595 h 253"/>
              <a:gd name="T58" fmla="*/ 602985 w 252"/>
              <a:gd name="T59" fmla="*/ 656742 h 253"/>
              <a:gd name="T60" fmla="*/ 758472 w 252"/>
              <a:gd name="T61" fmla="*/ 356843 h 253"/>
              <a:gd name="T62" fmla="*/ 538515 w 252"/>
              <a:gd name="T63" fmla="*/ 186014 h 253"/>
              <a:gd name="T64" fmla="*/ 394406 w 252"/>
              <a:gd name="T65" fmla="*/ 136663 h 253"/>
              <a:gd name="T66" fmla="*/ 140317 w 252"/>
              <a:gd name="T67" fmla="*/ 421378 h 253"/>
              <a:gd name="T68" fmla="*/ 185826 w 252"/>
              <a:gd name="T69" fmla="*/ 614984 h 253"/>
              <a:gd name="T70" fmla="*/ 303389 w 252"/>
              <a:gd name="T71" fmla="*/ 531468 h 253"/>
              <a:gd name="T72" fmla="*/ 390613 w 252"/>
              <a:gd name="T73" fmla="*/ 744055 h 253"/>
              <a:gd name="T74" fmla="*/ 599193 w 252"/>
              <a:gd name="T75" fmla="*/ 698500 h 253"/>
              <a:gd name="T76" fmla="*/ 822942 w 252"/>
              <a:gd name="T77" fmla="*/ 599799 h 253"/>
              <a:gd name="T78" fmla="*/ 769849 w 252"/>
              <a:gd name="T79" fmla="*/ 235364 h 253"/>
              <a:gd name="T80" fmla="*/ 542308 w 252"/>
              <a:gd name="T81" fmla="*/ 56943 h 253"/>
              <a:gd name="T82" fmla="*/ 390613 w 252"/>
              <a:gd name="T83" fmla="*/ 121478 h 253"/>
              <a:gd name="T84" fmla="*/ 113771 w 252"/>
              <a:gd name="T85" fmla="*/ 356843 h 253"/>
              <a:gd name="T86" fmla="*/ 254088 w 252"/>
              <a:gd name="T87" fmla="*/ 763036 h 253"/>
              <a:gd name="T88" fmla="*/ 348897 w 252"/>
              <a:gd name="T89" fmla="*/ 694704 h 253"/>
              <a:gd name="T90" fmla="*/ 474045 w 252"/>
              <a:gd name="T91" fmla="*/ 854144 h 253"/>
              <a:gd name="T92" fmla="*/ 694002 w 252"/>
              <a:gd name="T93" fmla="*/ 755443 h 253"/>
              <a:gd name="T94" fmla="*/ 826735 w 252"/>
              <a:gd name="T95" fmla="*/ 292307 h 253"/>
              <a:gd name="T96" fmla="*/ 606778 w 252"/>
              <a:gd name="T97" fmla="*/ 30370 h 253"/>
              <a:gd name="T98" fmla="*/ 155487 w 252"/>
              <a:gd name="T99" fmla="*/ 144256 h 253"/>
              <a:gd name="T100" fmla="*/ 109978 w 252"/>
              <a:gd name="T101" fmla="*/ 561837 h 253"/>
              <a:gd name="T102" fmla="*/ 265465 w 252"/>
              <a:gd name="T103" fmla="*/ 865533 h 253"/>
              <a:gd name="T104" fmla="*/ 360274 w 252"/>
              <a:gd name="T105" fmla="*/ 838960 h 253"/>
              <a:gd name="T106" fmla="*/ 557477 w 252"/>
              <a:gd name="T107" fmla="*/ 869329 h 253"/>
              <a:gd name="T108" fmla="*/ 857074 w 252"/>
              <a:gd name="T109" fmla="*/ 573226 h 253"/>
              <a:gd name="T110" fmla="*/ 853281 w 252"/>
              <a:gd name="T111" fmla="*/ 250549 h 253"/>
              <a:gd name="T112" fmla="*/ 701587 w 252"/>
              <a:gd name="T113" fmla="*/ 98701 h 253"/>
              <a:gd name="T114" fmla="*/ 68263 w 252"/>
              <a:gd name="T115" fmla="*/ 360639 h 253"/>
              <a:gd name="T116" fmla="*/ 30339 w 252"/>
              <a:gd name="T117" fmla="*/ 440359 h 253"/>
              <a:gd name="T118" fmla="*/ 307181 w 252"/>
              <a:gd name="T119" fmla="*/ 854144 h 253"/>
              <a:gd name="T120" fmla="*/ 686417 w 252"/>
              <a:gd name="T121" fmla="*/ 869329 h 253"/>
              <a:gd name="T122" fmla="*/ 807773 w 252"/>
              <a:gd name="T123" fmla="*/ 148052 h 253"/>
              <a:gd name="T124" fmla="*/ 477838 w 252"/>
              <a:gd name="T125" fmla="*/ 941457 h 2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2"/>
              <a:gd name="T190" fmla="*/ 0 h 253"/>
              <a:gd name="T191" fmla="*/ 252 w 252"/>
              <a:gd name="T192" fmla="*/ 253 h 25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2" h="253">
                <a:moveTo>
                  <a:pt x="243" y="78"/>
                </a:moveTo>
                <a:cubicBezTo>
                  <a:pt x="237" y="63"/>
                  <a:pt x="227" y="49"/>
                  <a:pt x="216" y="37"/>
                </a:cubicBezTo>
                <a:cubicBezTo>
                  <a:pt x="204" y="25"/>
                  <a:pt x="190" y="16"/>
                  <a:pt x="175" y="9"/>
                </a:cubicBezTo>
                <a:cubicBezTo>
                  <a:pt x="160" y="3"/>
                  <a:pt x="143" y="0"/>
                  <a:pt x="126" y="0"/>
                </a:cubicBezTo>
                <a:cubicBezTo>
                  <a:pt x="93" y="0"/>
                  <a:pt x="60" y="13"/>
                  <a:pt x="37" y="37"/>
                </a:cubicBezTo>
                <a:cubicBezTo>
                  <a:pt x="23" y="51"/>
                  <a:pt x="13" y="68"/>
                  <a:pt x="7" y="86"/>
                </a:cubicBezTo>
                <a:cubicBezTo>
                  <a:pt x="6" y="88"/>
                  <a:pt x="5" y="89"/>
                  <a:pt x="5" y="90"/>
                </a:cubicBezTo>
                <a:cubicBezTo>
                  <a:pt x="4" y="90"/>
                  <a:pt x="4" y="91"/>
                  <a:pt x="4" y="91"/>
                </a:cubicBezTo>
                <a:cubicBezTo>
                  <a:pt x="3" y="92"/>
                  <a:pt x="3" y="92"/>
                  <a:pt x="3" y="92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2"/>
                  <a:pt x="4" y="92"/>
                  <a:pt x="4" y="92"/>
                </a:cubicBezTo>
                <a:cubicBezTo>
                  <a:pt x="5" y="92"/>
                  <a:pt x="5" y="91"/>
                  <a:pt x="5" y="91"/>
                </a:cubicBezTo>
                <a:cubicBezTo>
                  <a:pt x="5" y="92"/>
                  <a:pt x="5" y="93"/>
                  <a:pt x="4" y="95"/>
                </a:cubicBezTo>
                <a:cubicBezTo>
                  <a:pt x="4" y="95"/>
                  <a:pt x="4" y="95"/>
                  <a:pt x="4" y="96"/>
                </a:cubicBezTo>
                <a:cubicBezTo>
                  <a:pt x="3" y="96"/>
                  <a:pt x="3" y="97"/>
                  <a:pt x="4" y="97"/>
                </a:cubicBezTo>
                <a:cubicBezTo>
                  <a:pt x="1" y="106"/>
                  <a:pt x="0" y="116"/>
                  <a:pt x="0" y="126"/>
                </a:cubicBezTo>
                <a:cubicBezTo>
                  <a:pt x="0" y="143"/>
                  <a:pt x="4" y="159"/>
                  <a:pt x="10" y="175"/>
                </a:cubicBezTo>
                <a:cubicBezTo>
                  <a:pt x="11" y="176"/>
                  <a:pt x="12" y="178"/>
                  <a:pt x="13" y="180"/>
                </a:cubicBezTo>
                <a:cubicBezTo>
                  <a:pt x="12" y="180"/>
                  <a:pt x="12" y="181"/>
                  <a:pt x="12" y="181"/>
                </a:cubicBezTo>
                <a:cubicBezTo>
                  <a:pt x="13" y="182"/>
                  <a:pt x="14" y="183"/>
                  <a:pt x="14" y="184"/>
                </a:cubicBezTo>
                <a:cubicBezTo>
                  <a:pt x="20" y="195"/>
                  <a:pt x="28" y="206"/>
                  <a:pt x="37" y="215"/>
                </a:cubicBezTo>
                <a:cubicBezTo>
                  <a:pt x="37" y="215"/>
                  <a:pt x="37" y="215"/>
                  <a:pt x="37" y="215"/>
                </a:cubicBezTo>
                <a:cubicBezTo>
                  <a:pt x="37" y="216"/>
                  <a:pt x="37" y="216"/>
                  <a:pt x="37" y="217"/>
                </a:cubicBezTo>
                <a:cubicBezTo>
                  <a:pt x="39" y="219"/>
                  <a:pt x="42" y="221"/>
                  <a:pt x="44" y="223"/>
                </a:cubicBezTo>
                <a:cubicBezTo>
                  <a:pt x="47" y="225"/>
                  <a:pt x="50" y="227"/>
                  <a:pt x="54" y="229"/>
                </a:cubicBezTo>
                <a:cubicBezTo>
                  <a:pt x="60" y="234"/>
                  <a:pt x="68" y="238"/>
                  <a:pt x="76" y="242"/>
                </a:cubicBezTo>
                <a:cubicBezTo>
                  <a:pt x="76" y="242"/>
                  <a:pt x="76" y="242"/>
                  <a:pt x="76" y="242"/>
                </a:cubicBezTo>
                <a:cubicBezTo>
                  <a:pt x="77" y="243"/>
                  <a:pt x="78" y="243"/>
                  <a:pt x="80" y="243"/>
                </a:cubicBezTo>
                <a:cubicBezTo>
                  <a:pt x="95" y="249"/>
                  <a:pt x="110" y="253"/>
                  <a:pt x="126" y="253"/>
                </a:cubicBezTo>
                <a:cubicBezTo>
                  <a:pt x="143" y="253"/>
                  <a:pt x="160" y="250"/>
                  <a:pt x="175" y="243"/>
                </a:cubicBezTo>
                <a:cubicBezTo>
                  <a:pt x="190" y="237"/>
                  <a:pt x="204" y="227"/>
                  <a:pt x="216" y="216"/>
                </a:cubicBezTo>
                <a:cubicBezTo>
                  <a:pt x="227" y="204"/>
                  <a:pt x="237" y="190"/>
                  <a:pt x="243" y="175"/>
                </a:cubicBezTo>
                <a:cubicBezTo>
                  <a:pt x="249" y="159"/>
                  <a:pt x="252" y="143"/>
                  <a:pt x="252" y="126"/>
                </a:cubicBezTo>
                <a:cubicBezTo>
                  <a:pt x="252" y="110"/>
                  <a:pt x="249" y="93"/>
                  <a:pt x="243" y="78"/>
                </a:cubicBezTo>
                <a:close/>
                <a:moveTo>
                  <a:pt x="252" y="126"/>
                </a:moveTo>
                <a:cubicBezTo>
                  <a:pt x="252" y="128"/>
                  <a:pt x="252" y="130"/>
                  <a:pt x="252" y="132"/>
                </a:cubicBezTo>
                <a:cubicBezTo>
                  <a:pt x="252" y="127"/>
                  <a:pt x="251" y="122"/>
                  <a:pt x="250" y="116"/>
                </a:cubicBezTo>
                <a:cubicBezTo>
                  <a:pt x="251" y="107"/>
                  <a:pt x="249" y="97"/>
                  <a:pt x="243" y="90"/>
                </a:cubicBezTo>
                <a:cubicBezTo>
                  <a:pt x="243" y="83"/>
                  <a:pt x="241" y="77"/>
                  <a:pt x="238" y="72"/>
                </a:cubicBezTo>
                <a:cubicBezTo>
                  <a:pt x="238" y="72"/>
                  <a:pt x="238" y="72"/>
                  <a:pt x="237" y="72"/>
                </a:cubicBezTo>
                <a:cubicBezTo>
                  <a:pt x="237" y="72"/>
                  <a:pt x="237" y="71"/>
                  <a:pt x="237" y="71"/>
                </a:cubicBezTo>
                <a:cubicBezTo>
                  <a:pt x="237" y="69"/>
                  <a:pt x="236" y="67"/>
                  <a:pt x="235" y="65"/>
                </a:cubicBezTo>
                <a:cubicBezTo>
                  <a:pt x="246" y="84"/>
                  <a:pt x="252" y="105"/>
                  <a:pt x="252" y="126"/>
                </a:cubicBezTo>
                <a:close/>
                <a:moveTo>
                  <a:pt x="226" y="192"/>
                </a:moveTo>
                <a:cubicBezTo>
                  <a:pt x="223" y="195"/>
                  <a:pt x="223" y="195"/>
                  <a:pt x="223" y="195"/>
                </a:cubicBezTo>
                <a:cubicBezTo>
                  <a:pt x="223" y="195"/>
                  <a:pt x="222" y="196"/>
                  <a:pt x="222" y="196"/>
                </a:cubicBezTo>
                <a:cubicBezTo>
                  <a:pt x="222" y="196"/>
                  <a:pt x="222" y="195"/>
                  <a:pt x="222" y="195"/>
                </a:cubicBezTo>
                <a:cubicBezTo>
                  <a:pt x="223" y="194"/>
                  <a:pt x="223" y="193"/>
                  <a:pt x="224" y="192"/>
                </a:cubicBezTo>
                <a:cubicBezTo>
                  <a:pt x="224" y="192"/>
                  <a:pt x="224" y="192"/>
                  <a:pt x="224" y="191"/>
                </a:cubicBezTo>
                <a:cubicBezTo>
                  <a:pt x="225" y="190"/>
                  <a:pt x="226" y="189"/>
                  <a:pt x="227" y="188"/>
                </a:cubicBezTo>
                <a:cubicBezTo>
                  <a:pt x="226" y="190"/>
                  <a:pt x="226" y="191"/>
                  <a:pt x="226" y="192"/>
                </a:cubicBezTo>
                <a:close/>
                <a:moveTo>
                  <a:pt x="227" y="194"/>
                </a:moveTo>
                <a:cubicBezTo>
                  <a:pt x="227" y="195"/>
                  <a:pt x="226" y="195"/>
                  <a:pt x="226" y="196"/>
                </a:cubicBezTo>
                <a:cubicBezTo>
                  <a:pt x="226" y="196"/>
                  <a:pt x="226" y="196"/>
                  <a:pt x="226" y="196"/>
                </a:cubicBezTo>
                <a:cubicBezTo>
                  <a:pt x="226" y="195"/>
                  <a:pt x="226" y="195"/>
                  <a:pt x="226" y="195"/>
                </a:cubicBezTo>
                <a:cubicBezTo>
                  <a:pt x="227" y="195"/>
                  <a:pt x="227" y="194"/>
                  <a:pt x="227" y="194"/>
                </a:cubicBezTo>
                <a:close/>
                <a:moveTo>
                  <a:pt x="220" y="193"/>
                </a:moveTo>
                <a:cubicBezTo>
                  <a:pt x="222" y="191"/>
                  <a:pt x="224" y="188"/>
                  <a:pt x="225" y="185"/>
                </a:cubicBezTo>
                <a:cubicBezTo>
                  <a:pt x="224" y="188"/>
                  <a:pt x="223" y="190"/>
                  <a:pt x="222" y="192"/>
                </a:cubicBezTo>
                <a:cubicBezTo>
                  <a:pt x="221" y="192"/>
                  <a:pt x="221" y="193"/>
                  <a:pt x="220" y="193"/>
                </a:cubicBezTo>
                <a:close/>
                <a:moveTo>
                  <a:pt x="217" y="197"/>
                </a:moveTo>
                <a:cubicBezTo>
                  <a:pt x="217" y="197"/>
                  <a:pt x="217" y="197"/>
                  <a:pt x="217" y="197"/>
                </a:cubicBezTo>
                <a:cubicBezTo>
                  <a:pt x="216" y="199"/>
                  <a:pt x="216" y="200"/>
                  <a:pt x="215" y="201"/>
                </a:cubicBezTo>
                <a:cubicBezTo>
                  <a:pt x="214" y="202"/>
                  <a:pt x="213" y="204"/>
                  <a:pt x="212" y="205"/>
                </a:cubicBezTo>
                <a:cubicBezTo>
                  <a:pt x="212" y="205"/>
                  <a:pt x="211" y="205"/>
                  <a:pt x="211" y="205"/>
                </a:cubicBezTo>
                <a:cubicBezTo>
                  <a:pt x="208" y="207"/>
                  <a:pt x="204" y="210"/>
                  <a:pt x="201" y="213"/>
                </a:cubicBezTo>
                <a:cubicBezTo>
                  <a:pt x="205" y="209"/>
                  <a:pt x="209" y="205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199"/>
                  <a:pt x="212" y="199"/>
                  <a:pt x="211" y="199"/>
                </a:cubicBezTo>
                <a:cubicBezTo>
                  <a:pt x="211" y="199"/>
                  <a:pt x="211" y="198"/>
                  <a:pt x="212" y="198"/>
                </a:cubicBezTo>
                <a:cubicBezTo>
                  <a:pt x="217" y="192"/>
                  <a:pt x="222" y="186"/>
                  <a:pt x="225" y="179"/>
                </a:cubicBezTo>
                <a:cubicBezTo>
                  <a:pt x="227" y="176"/>
                  <a:pt x="229" y="173"/>
                  <a:pt x="231" y="170"/>
                </a:cubicBezTo>
                <a:cubicBezTo>
                  <a:pt x="230" y="172"/>
                  <a:pt x="230" y="174"/>
                  <a:pt x="229" y="177"/>
                </a:cubicBezTo>
                <a:cubicBezTo>
                  <a:pt x="225" y="183"/>
                  <a:pt x="221" y="190"/>
                  <a:pt x="217" y="197"/>
                </a:cubicBezTo>
                <a:close/>
                <a:moveTo>
                  <a:pt x="208" y="213"/>
                </a:moveTo>
                <a:cubicBezTo>
                  <a:pt x="209" y="213"/>
                  <a:pt x="209" y="212"/>
                  <a:pt x="210" y="212"/>
                </a:cubicBezTo>
                <a:cubicBezTo>
                  <a:pt x="210" y="212"/>
                  <a:pt x="209" y="213"/>
                  <a:pt x="209" y="213"/>
                </a:cubicBezTo>
                <a:cubicBezTo>
                  <a:pt x="209" y="213"/>
                  <a:pt x="209" y="213"/>
                  <a:pt x="209" y="213"/>
                </a:cubicBezTo>
                <a:cubicBezTo>
                  <a:pt x="209" y="213"/>
                  <a:pt x="208" y="213"/>
                  <a:pt x="208" y="213"/>
                </a:cubicBezTo>
                <a:cubicBezTo>
                  <a:pt x="208" y="214"/>
                  <a:pt x="208" y="214"/>
                  <a:pt x="208" y="214"/>
                </a:cubicBezTo>
                <a:cubicBezTo>
                  <a:pt x="208" y="214"/>
                  <a:pt x="208" y="213"/>
                  <a:pt x="208" y="213"/>
                </a:cubicBezTo>
                <a:close/>
                <a:moveTo>
                  <a:pt x="206" y="214"/>
                </a:moveTo>
                <a:cubicBezTo>
                  <a:pt x="206" y="214"/>
                  <a:pt x="205" y="215"/>
                  <a:pt x="205" y="215"/>
                </a:cubicBezTo>
                <a:cubicBezTo>
                  <a:pt x="206" y="213"/>
                  <a:pt x="207" y="212"/>
                  <a:pt x="209" y="210"/>
                </a:cubicBezTo>
                <a:cubicBezTo>
                  <a:pt x="208" y="211"/>
                  <a:pt x="207" y="213"/>
                  <a:pt x="206" y="214"/>
                </a:cubicBezTo>
                <a:close/>
                <a:moveTo>
                  <a:pt x="209" y="211"/>
                </a:moveTo>
                <a:cubicBezTo>
                  <a:pt x="210" y="210"/>
                  <a:pt x="211" y="209"/>
                  <a:pt x="211" y="209"/>
                </a:cubicBezTo>
                <a:cubicBezTo>
                  <a:pt x="211" y="209"/>
                  <a:pt x="211" y="210"/>
                  <a:pt x="210" y="210"/>
                </a:cubicBezTo>
                <a:cubicBezTo>
                  <a:pt x="210" y="211"/>
                  <a:pt x="210" y="211"/>
                  <a:pt x="209" y="211"/>
                </a:cubicBezTo>
                <a:close/>
                <a:moveTo>
                  <a:pt x="216" y="207"/>
                </a:moveTo>
                <a:cubicBezTo>
                  <a:pt x="217" y="207"/>
                  <a:pt x="217" y="207"/>
                  <a:pt x="217" y="206"/>
                </a:cubicBezTo>
                <a:cubicBezTo>
                  <a:pt x="215" y="209"/>
                  <a:pt x="213" y="212"/>
                  <a:pt x="212" y="215"/>
                </a:cubicBezTo>
                <a:cubicBezTo>
                  <a:pt x="211" y="216"/>
                  <a:pt x="210" y="216"/>
                  <a:pt x="210" y="217"/>
                </a:cubicBezTo>
                <a:cubicBezTo>
                  <a:pt x="212" y="214"/>
                  <a:pt x="214" y="211"/>
                  <a:pt x="216" y="207"/>
                </a:cubicBezTo>
                <a:close/>
                <a:moveTo>
                  <a:pt x="192" y="225"/>
                </a:moveTo>
                <a:cubicBezTo>
                  <a:pt x="193" y="225"/>
                  <a:pt x="193" y="225"/>
                  <a:pt x="193" y="224"/>
                </a:cubicBezTo>
                <a:cubicBezTo>
                  <a:pt x="193" y="225"/>
                  <a:pt x="193" y="225"/>
                  <a:pt x="194" y="225"/>
                </a:cubicBezTo>
                <a:cubicBezTo>
                  <a:pt x="194" y="225"/>
                  <a:pt x="194" y="225"/>
                  <a:pt x="194" y="225"/>
                </a:cubicBezTo>
                <a:cubicBezTo>
                  <a:pt x="191" y="227"/>
                  <a:pt x="189" y="229"/>
                  <a:pt x="187" y="231"/>
                </a:cubicBezTo>
                <a:cubicBezTo>
                  <a:pt x="186" y="231"/>
                  <a:pt x="185" y="232"/>
                  <a:pt x="184" y="232"/>
                </a:cubicBezTo>
                <a:cubicBezTo>
                  <a:pt x="184" y="232"/>
                  <a:pt x="183" y="231"/>
                  <a:pt x="183" y="231"/>
                </a:cubicBezTo>
                <a:cubicBezTo>
                  <a:pt x="181" y="232"/>
                  <a:pt x="179" y="233"/>
                  <a:pt x="178" y="233"/>
                </a:cubicBezTo>
                <a:cubicBezTo>
                  <a:pt x="179" y="233"/>
                  <a:pt x="179" y="232"/>
                  <a:pt x="180" y="231"/>
                </a:cubicBezTo>
                <a:cubicBezTo>
                  <a:pt x="183" y="229"/>
                  <a:pt x="186" y="227"/>
                  <a:pt x="189" y="225"/>
                </a:cubicBezTo>
                <a:cubicBezTo>
                  <a:pt x="192" y="224"/>
                  <a:pt x="194" y="222"/>
                  <a:pt x="196" y="220"/>
                </a:cubicBezTo>
                <a:cubicBezTo>
                  <a:pt x="195" y="221"/>
                  <a:pt x="194" y="222"/>
                  <a:pt x="193" y="223"/>
                </a:cubicBezTo>
                <a:cubicBezTo>
                  <a:pt x="193" y="223"/>
                  <a:pt x="193" y="223"/>
                  <a:pt x="193" y="223"/>
                </a:cubicBezTo>
                <a:cubicBezTo>
                  <a:pt x="192" y="224"/>
                  <a:pt x="192" y="224"/>
                  <a:pt x="192" y="224"/>
                </a:cubicBezTo>
                <a:cubicBezTo>
                  <a:pt x="191" y="225"/>
                  <a:pt x="192" y="225"/>
                  <a:pt x="192" y="225"/>
                </a:cubicBezTo>
                <a:close/>
                <a:moveTo>
                  <a:pt x="190" y="231"/>
                </a:moveTo>
                <a:cubicBezTo>
                  <a:pt x="188" y="232"/>
                  <a:pt x="187" y="233"/>
                  <a:pt x="186" y="234"/>
                </a:cubicBezTo>
                <a:cubicBezTo>
                  <a:pt x="186" y="233"/>
                  <a:pt x="187" y="233"/>
                  <a:pt x="187" y="232"/>
                </a:cubicBezTo>
                <a:cubicBezTo>
                  <a:pt x="188" y="232"/>
                  <a:pt x="189" y="231"/>
                  <a:pt x="190" y="231"/>
                </a:cubicBezTo>
                <a:close/>
                <a:moveTo>
                  <a:pt x="118" y="243"/>
                </a:moveTo>
                <a:cubicBezTo>
                  <a:pt x="116" y="242"/>
                  <a:pt x="115" y="241"/>
                  <a:pt x="113" y="241"/>
                </a:cubicBezTo>
                <a:cubicBezTo>
                  <a:pt x="116" y="242"/>
                  <a:pt x="120" y="243"/>
                  <a:pt x="123" y="245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0" y="245"/>
                  <a:pt x="119" y="245"/>
                  <a:pt x="119" y="245"/>
                </a:cubicBezTo>
                <a:cubicBezTo>
                  <a:pt x="117" y="245"/>
                  <a:pt x="116" y="244"/>
                  <a:pt x="115" y="244"/>
                </a:cubicBezTo>
                <a:cubicBezTo>
                  <a:pt x="116" y="244"/>
                  <a:pt x="117" y="244"/>
                  <a:pt x="118" y="244"/>
                </a:cubicBezTo>
                <a:cubicBezTo>
                  <a:pt x="118" y="244"/>
                  <a:pt x="119" y="243"/>
                  <a:pt x="118" y="243"/>
                </a:cubicBezTo>
                <a:close/>
                <a:moveTo>
                  <a:pt x="60" y="233"/>
                </a:moveTo>
                <a:cubicBezTo>
                  <a:pt x="66" y="236"/>
                  <a:pt x="72" y="238"/>
                  <a:pt x="78" y="240"/>
                </a:cubicBezTo>
                <a:cubicBezTo>
                  <a:pt x="78" y="240"/>
                  <a:pt x="78" y="241"/>
                  <a:pt x="78" y="241"/>
                </a:cubicBezTo>
                <a:cubicBezTo>
                  <a:pt x="78" y="241"/>
                  <a:pt x="77" y="241"/>
                  <a:pt x="77" y="241"/>
                </a:cubicBezTo>
                <a:cubicBezTo>
                  <a:pt x="71" y="239"/>
                  <a:pt x="66" y="236"/>
                  <a:pt x="60" y="233"/>
                </a:cubicBezTo>
                <a:close/>
                <a:moveTo>
                  <a:pt x="5" y="106"/>
                </a:moveTo>
                <a:cubicBezTo>
                  <a:pt x="5" y="107"/>
                  <a:pt x="4" y="109"/>
                  <a:pt x="4" y="110"/>
                </a:cubicBezTo>
                <a:cubicBezTo>
                  <a:pt x="4" y="106"/>
                  <a:pt x="4" y="102"/>
                  <a:pt x="5" y="98"/>
                </a:cubicBezTo>
                <a:cubicBezTo>
                  <a:pt x="6" y="99"/>
                  <a:pt x="6" y="100"/>
                  <a:pt x="6" y="101"/>
                </a:cubicBezTo>
                <a:cubicBezTo>
                  <a:pt x="6" y="103"/>
                  <a:pt x="6" y="104"/>
                  <a:pt x="5" y="106"/>
                </a:cubicBezTo>
                <a:cubicBezTo>
                  <a:pt x="5" y="106"/>
                  <a:pt x="5" y="106"/>
                  <a:pt x="5" y="106"/>
                </a:cubicBezTo>
                <a:close/>
                <a:moveTo>
                  <a:pt x="5" y="116"/>
                </a:moveTo>
                <a:cubicBezTo>
                  <a:pt x="5" y="117"/>
                  <a:pt x="5" y="118"/>
                  <a:pt x="5" y="119"/>
                </a:cubicBezTo>
                <a:cubicBezTo>
                  <a:pt x="5" y="120"/>
                  <a:pt x="5" y="120"/>
                  <a:pt x="5" y="121"/>
                </a:cubicBezTo>
                <a:cubicBezTo>
                  <a:pt x="5" y="118"/>
                  <a:pt x="5" y="116"/>
                  <a:pt x="5" y="113"/>
                </a:cubicBezTo>
                <a:cubicBezTo>
                  <a:pt x="5" y="114"/>
                  <a:pt x="5" y="115"/>
                  <a:pt x="5" y="116"/>
                </a:cubicBezTo>
                <a:close/>
                <a:moveTo>
                  <a:pt x="5" y="153"/>
                </a:moveTo>
                <a:cubicBezTo>
                  <a:pt x="6" y="154"/>
                  <a:pt x="6" y="155"/>
                  <a:pt x="6" y="156"/>
                </a:cubicBezTo>
                <a:cubicBezTo>
                  <a:pt x="6" y="156"/>
                  <a:pt x="6" y="157"/>
                  <a:pt x="7" y="157"/>
                </a:cubicBezTo>
                <a:cubicBezTo>
                  <a:pt x="7" y="157"/>
                  <a:pt x="7" y="158"/>
                  <a:pt x="7" y="158"/>
                </a:cubicBezTo>
                <a:cubicBezTo>
                  <a:pt x="7" y="158"/>
                  <a:pt x="7" y="158"/>
                  <a:pt x="7" y="158"/>
                </a:cubicBezTo>
                <a:cubicBezTo>
                  <a:pt x="8" y="161"/>
                  <a:pt x="8" y="164"/>
                  <a:pt x="9" y="167"/>
                </a:cubicBezTo>
                <a:cubicBezTo>
                  <a:pt x="9" y="166"/>
                  <a:pt x="9" y="166"/>
                  <a:pt x="9" y="165"/>
                </a:cubicBezTo>
                <a:cubicBezTo>
                  <a:pt x="8" y="165"/>
                  <a:pt x="7" y="165"/>
                  <a:pt x="8" y="165"/>
                </a:cubicBezTo>
                <a:cubicBezTo>
                  <a:pt x="5" y="156"/>
                  <a:pt x="3" y="146"/>
                  <a:pt x="2" y="136"/>
                </a:cubicBezTo>
                <a:cubicBezTo>
                  <a:pt x="3" y="142"/>
                  <a:pt x="4" y="147"/>
                  <a:pt x="5" y="153"/>
                </a:cubicBezTo>
                <a:close/>
                <a:moveTo>
                  <a:pt x="2" y="119"/>
                </a:moveTo>
                <a:cubicBezTo>
                  <a:pt x="2" y="117"/>
                  <a:pt x="2" y="116"/>
                  <a:pt x="2" y="114"/>
                </a:cubicBezTo>
                <a:cubicBezTo>
                  <a:pt x="2" y="115"/>
                  <a:pt x="2" y="116"/>
                  <a:pt x="2" y="116"/>
                </a:cubicBezTo>
                <a:cubicBezTo>
                  <a:pt x="2" y="116"/>
                  <a:pt x="2" y="116"/>
                  <a:pt x="2" y="116"/>
                </a:cubicBezTo>
                <a:cubicBezTo>
                  <a:pt x="2" y="117"/>
                  <a:pt x="2" y="118"/>
                  <a:pt x="2" y="119"/>
                </a:cubicBezTo>
                <a:close/>
                <a:moveTo>
                  <a:pt x="13" y="106"/>
                </a:moveTo>
                <a:cubicBezTo>
                  <a:pt x="13" y="112"/>
                  <a:pt x="14" y="118"/>
                  <a:pt x="15" y="124"/>
                </a:cubicBezTo>
                <a:cubicBezTo>
                  <a:pt x="15" y="124"/>
                  <a:pt x="14" y="124"/>
                  <a:pt x="14" y="124"/>
                </a:cubicBezTo>
                <a:cubicBezTo>
                  <a:pt x="14" y="123"/>
                  <a:pt x="14" y="122"/>
                  <a:pt x="14" y="121"/>
                </a:cubicBezTo>
                <a:cubicBezTo>
                  <a:pt x="14" y="120"/>
                  <a:pt x="13" y="120"/>
                  <a:pt x="13" y="120"/>
                </a:cubicBezTo>
                <a:cubicBezTo>
                  <a:pt x="12" y="116"/>
                  <a:pt x="11" y="112"/>
                  <a:pt x="11" y="108"/>
                </a:cubicBezTo>
                <a:cubicBezTo>
                  <a:pt x="11" y="108"/>
                  <a:pt x="12" y="108"/>
                  <a:pt x="12" y="108"/>
                </a:cubicBezTo>
                <a:cubicBezTo>
                  <a:pt x="12" y="107"/>
                  <a:pt x="12" y="107"/>
                  <a:pt x="13" y="106"/>
                </a:cubicBezTo>
                <a:close/>
                <a:moveTo>
                  <a:pt x="12" y="103"/>
                </a:moveTo>
                <a:cubicBezTo>
                  <a:pt x="12" y="102"/>
                  <a:pt x="12" y="101"/>
                  <a:pt x="12" y="100"/>
                </a:cubicBezTo>
                <a:cubicBezTo>
                  <a:pt x="12" y="101"/>
                  <a:pt x="12" y="102"/>
                  <a:pt x="12" y="103"/>
                </a:cubicBezTo>
                <a:cubicBezTo>
                  <a:pt x="12" y="103"/>
                  <a:pt x="12" y="103"/>
                  <a:pt x="12" y="103"/>
                </a:cubicBezTo>
                <a:close/>
                <a:moveTo>
                  <a:pt x="13" y="94"/>
                </a:moveTo>
                <a:cubicBezTo>
                  <a:pt x="13" y="93"/>
                  <a:pt x="14" y="93"/>
                  <a:pt x="14" y="93"/>
                </a:cubicBezTo>
                <a:cubicBezTo>
                  <a:pt x="14" y="94"/>
                  <a:pt x="14" y="95"/>
                  <a:pt x="14" y="96"/>
                </a:cubicBezTo>
                <a:cubicBezTo>
                  <a:pt x="13" y="95"/>
                  <a:pt x="13" y="95"/>
                  <a:pt x="13" y="94"/>
                </a:cubicBezTo>
                <a:close/>
                <a:moveTo>
                  <a:pt x="15" y="72"/>
                </a:moveTo>
                <a:cubicBezTo>
                  <a:pt x="16" y="72"/>
                  <a:pt x="16" y="72"/>
                  <a:pt x="17" y="72"/>
                </a:cubicBezTo>
                <a:cubicBezTo>
                  <a:pt x="15" y="74"/>
                  <a:pt x="13" y="77"/>
                  <a:pt x="11" y="80"/>
                </a:cubicBezTo>
                <a:cubicBezTo>
                  <a:pt x="11" y="79"/>
                  <a:pt x="11" y="79"/>
                  <a:pt x="11" y="79"/>
                </a:cubicBezTo>
                <a:cubicBezTo>
                  <a:pt x="12" y="78"/>
                  <a:pt x="12" y="78"/>
                  <a:pt x="12" y="77"/>
                </a:cubicBezTo>
                <a:cubicBezTo>
                  <a:pt x="13" y="75"/>
                  <a:pt x="14" y="73"/>
                  <a:pt x="14" y="71"/>
                </a:cubicBezTo>
                <a:cubicBezTo>
                  <a:pt x="15" y="72"/>
                  <a:pt x="15" y="72"/>
                  <a:pt x="15" y="72"/>
                </a:cubicBezTo>
                <a:close/>
                <a:moveTo>
                  <a:pt x="36" y="41"/>
                </a:moveTo>
                <a:cubicBezTo>
                  <a:pt x="36" y="41"/>
                  <a:pt x="36" y="41"/>
                  <a:pt x="37" y="41"/>
                </a:cubicBezTo>
                <a:cubicBezTo>
                  <a:pt x="37" y="40"/>
                  <a:pt x="38" y="40"/>
                  <a:pt x="39" y="40"/>
                </a:cubicBezTo>
                <a:cubicBezTo>
                  <a:pt x="37" y="41"/>
                  <a:pt x="35" y="43"/>
                  <a:pt x="34" y="45"/>
                </a:cubicBezTo>
                <a:cubicBezTo>
                  <a:pt x="30" y="49"/>
                  <a:pt x="26" y="53"/>
                  <a:pt x="24" y="58"/>
                </a:cubicBezTo>
                <a:cubicBezTo>
                  <a:pt x="22" y="59"/>
                  <a:pt x="21" y="61"/>
                  <a:pt x="19" y="63"/>
                </a:cubicBezTo>
                <a:cubicBezTo>
                  <a:pt x="24" y="55"/>
                  <a:pt x="30" y="47"/>
                  <a:pt x="36" y="41"/>
                </a:cubicBezTo>
                <a:close/>
                <a:moveTo>
                  <a:pt x="124" y="9"/>
                </a:moveTo>
                <a:cubicBezTo>
                  <a:pt x="123" y="9"/>
                  <a:pt x="123" y="9"/>
                  <a:pt x="123" y="9"/>
                </a:cubicBezTo>
                <a:cubicBezTo>
                  <a:pt x="120" y="9"/>
                  <a:pt x="118" y="9"/>
                  <a:pt x="115" y="9"/>
                </a:cubicBezTo>
                <a:cubicBezTo>
                  <a:pt x="115" y="9"/>
                  <a:pt x="115" y="9"/>
                  <a:pt x="115" y="10"/>
                </a:cubicBezTo>
                <a:cubicBezTo>
                  <a:pt x="114" y="10"/>
                  <a:pt x="114" y="10"/>
                  <a:pt x="113" y="10"/>
                </a:cubicBezTo>
                <a:cubicBezTo>
                  <a:pt x="113" y="10"/>
                  <a:pt x="113" y="9"/>
                  <a:pt x="113" y="9"/>
                </a:cubicBezTo>
                <a:cubicBezTo>
                  <a:pt x="114" y="9"/>
                  <a:pt x="115" y="8"/>
                  <a:pt x="116" y="8"/>
                </a:cubicBezTo>
                <a:cubicBezTo>
                  <a:pt x="116" y="7"/>
                  <a:pt x="116" y="7"/>
                  <a:pt x="116" y="7"/>
                </a:cubicBezTo>
                <a:cubicBezTo>
                  <a:pt x="119" y="8"/>
                  <a:pt x="121" y="8"/>
                  <a:pt x="124" y="9"/>
                </a:cubicBezTo>
                <a:close/>
                <a:moveTo>
                  <a:pt x="118" y="4"/>
                </a:moveTo>
                <a:cubicBezTo>
                  <a:pt x="118" y="4"/>
                  <a:pt x="118" y="4"/>
                  <a:pt x="118" y="4"/>
                </a:cubicBezTo>
                <a:cubicBezTo>
                  <a:pt x="118" y="5"/>
                  <a:pt x="119" y="5"/>
                  <a:pt x="120" y="5"/>
                </a:cubicBezTo>
                <a:cubicBezTo>
                  <a:pt x="120" y="5"/>
                  <a:pt x="120" y="5"/>
                  <a:pt x="120" y="5"/>
                </a:cubicBezTo>
                <a:cubicBezTo>
                  <a:pt x="119" y="5"/>
                  <a:pt x="119" y="5"/>
                  <a:pt x="118" y="5"/>
                </a:cubicBezTo>
                <a:cubicBezTo>
                  <a:pt x="118" y="5"/>
                  <a:pt x="118" y="5"/>
                  <a:pt x="118" y="4"/>
                </a:cubicBezTo>
                <a:close/>
                <a:moveTo>
                  <a:pt x="233" y="77"/>
                </a:moveTo>
                <a:cubicBezTo>
                  <a:pt x="233" y="77"/>
                  <a:pt x="234" y="77"/>
                  <a:pt x="234" y="77"/>
                </a:cubicBezTo>
                <a:cubicBezTo>
                  <a:pt x="236" y="79"/>
                  <a:pt x="237" y="82"/>
                  <a:pt x="239" y="85"/>
                </a:cubicBezTo>
                <a:cubicBezTo>
                  <a:pt x="239" y="86"/>
                  <a:pt x="239" y="87"/>
                  <a:pt x="239" y="88"/>
                </a:cubicBezTo>
                <a:cubicBezTo>
                  <a:pt x="240" y="90"/>
                  <a:pt x="240" y="92"/>
                  <a:pt x="240" y="93"/>
                </a:cubicBezTo>
                <a:cubicBezTo>
                  <a:pt x="238" y="88"/>
                  <a:pt x="235" y="82"/>
                  <a:pt x="233" y="77"/>
                </a:cubicBezTo>
                <a:close/>
                <a:moveTo>
                  <a:pt x="241" y="99"/>
                </a:moveTo>
                <a:cubicBezTo>
                  <a:pt x="242" y="103"/>
                  <a:pt x="243" y="108"/>
                  <a:pt x="244" y="112"/>
                </a:cubicBezTo>
                <a:cubicBezTo>
                  <a:pt x="244" y="113"/>
                  <a:pt x="244" y="114"/>
                  <a:pt x="244" y="115"/>
                </a:cubicBezTo>
                <a:cubicBezTo>
                  <a:pt x="243" y="110"/>
                  <a:pt x="241" y="105"/>
                  <a:pt x="240" y="100"/>
                </a:cubicBezTo>
                <a:cubicBezTo>
                  <a:pt x="240" y="99"/>
                  <a:pt x="240" y="99"/>
                  <a:pt x="240" y="98"/>
                </a:cubicBezTo>
                <a:cubicBezTo>
                  <a:pt x="239" y="96"/>
                  <a:pt x="238" y="94"/>
                  <a:pt x="238" y="92"/>
                </a:cubicBezTo>
                <a:cubicBezTo>
                  <a:pt x="239" y="94"/>
                  <a:pt x="240" y="97"/>
                  <a:pt x="241" y="99"/>
                </a:cubicBezTo>
                <a:close/>
                <a:moveTo>
                  <a:pt x="235" y="172"/>
                </a:moveTo>
                <a:cubicBezTo>
                  <a:pt x="235" y="173"/>
                  <a:pt x="234" y="175"/>
                  <a:pt x="233" y="176"/>
                </a:cubicBezTo>
                <a:cubicBezTo>
                  <a:pt x="232" y="178"/>
                  <a:pt x="231" y="180"/>
                  <a:pt x="230" y="182"/>
                </a:cubicBezTo>
                <a:cubicBezTo>
                  <a:pt x="230" y="181"/>
                  <a:pt x="230" y="180"/>
                  <a:pt x="230" y="180"/>
                </a:cubicBezTo>
                <a:cubicBezTo>
                  <a:pt x="232" y="177"/>
                  <a:pt x="234" y="173"/>
                  <a:pt x="235" y="170"/>
                </a:cubicBezTo>
                <a:cubicBezTo>
                  <a:pt x="235" y="171"/>
                  <a:pt x="235" y="171"/>
                  <a:pt x="235" y="171"/>
                </a:cubicBezTo>
                <a:cubicBezTo>
                  <a:pt x="235" y="172"/>
                  <a:pt x="235" y="172"/>
                  <a:pt x="235" y="172"/>
                </a:cubicBezTo>
                <a:close/>
                <a:moveTo>
                  <a:pt x="235" y="161"/>
                </a:moveTo>
                <a:cubicBezTo>
                  <a:pt x="234" y="164"/>
                  <a:pt x="234" y="167"/>
                  <a:pt x="233" y="170"/>
                </a:cubicBezTo>
                <a:cubicBezTo>
                  <a:pt x="233" y="171"/>
                  <a:pt x="232" y="172"/>
                  <a:pt x="232" y="172"/>
                </a:cubicBezTo>
                <a:cubicBezTo>
                  <a:pt x="232" y="171"/>
                  <a:pt x="232" y="170"/>
                  <a:pt x="233" y="168"/>
                </a:cubicBezTo>
                <a:cubicBezTo>
                  <a:pt x="233" y="168"/>
                  <a:pt x="233" y="168"/>
                  <a:pt x="232" y="168"/>
                </a:cubicBezTo>
                <a:cubicBezTo>
                  <a:pt x="233" y="167"/>
                  <a:pt x="233" y="167"/>
                  <a:pt x="233" y="166"/>
                </a:cubicBezTo>
                <a:cubicBezTo>
                  <a:pt x="234" y="165"/>
                  <a:pt x="233" y="165"/>
                  <a:pt x="233" y="165"/>
                </a:cubicBezTo>
                <a:cubicBezTo>
                  <a:pt x="233" y="164"/>
                  <a:pt x="234" y="163"/>
                  <a:pt x="235" y="161"/>
                </a:cubicBezTo>
                <a:close/>
                <a:moveTo>
                  <a:pt x="234" y="158"/>
                </a:moveTo>
                <a:cubicBezTo>
                  <a:pt x="235" y="156"/>
                  <a:pt x="236" y="154"/>
                  <a:pt x="236" y="152"/>
                </a:cubicBezTo>
                <a:cubicBezTo>
                  <a:pt x="236" y="153"/>
                  <a:pt x="236" y="155"/>
                  <a:pt x="236" y="156"/>
                </a:cubicBezTo>
                <a:cubicBezTo>
                  <a:pt x="235" y="157"/>
                  <a:pt x="234" y="157"/>
                  <a:pt x="234" y="158"/>
                </a:cubicBezTo>
                <a:close/>
                <a:moveTo>
                  <a:pt x="231" y="154"/>
                </a:moveTo>
                <a:cubicBezTo>
                  <a:pt x="231" y="154"/>
                  <a:pt x="231" y="154"/>
                  <a:pt x="231" y="154"/>
                </a:cubicBezTo>
                <a:cubicBezTo>
                  <a:pt x="230" y="155"/>
                  <a:pt x="229" y="156"/>
                  <a:pt x="229" y="157"/>
                </a:cubicBezTo>
                <a:cubicBezTo>
                  <a:pt x="229" y="154"/>
                  <a:pt x="229" y="152"/>
                  <a:pt x="229" y="150"/>
                </a:cubicBezTo>
                <a:cubicBezTo>
                  <a:pt x="232" y="139"/>
                  <a:pt x="233" y="126"/>
                  <a:pt x="232" y="114"/>
                </a:cubicBezTo>
                <a:cubicBezTo>
                  <a:pt x="233" y="116"/>
                  <a:pt x="234" y="117"/>
                  <a:pt x="234" y="118"/>
                </a:cubicBezTo>
                <a:cubicBezTo>
                  <a:pt x="233" y="130"/>
                  <a:pt x="233" y="142"/>
                  <a:pt x="231" y="154"/>
                </a:cubicBezTo>
                <a:close/>
                <a:moveTo>
                  <a:pt x="201" y="205"/>
                </a:moveTo>
                <a:cubicBezTo>
                  <a:pt x="201" y="204"/>
                  <a:pt x="202" y="203"/>
                  <a:pt x="203" y="203"/>
                </a:cubicBezTo>
                <a:cubicBezTo>
                  <a:pt x="203" y="202"/>
                  <a:pt x="203" y="202"/>
                  <a:pt x="203" y="202"/>
                </a:cubicBezTo>
                <a:cubicBezTo>
                  <a:pt x="205" y="200"/>
                  <a:pt x="206" y="199"/>
                  <a:pt x="208" y="197"/>
                </a:cubicBezTo>
                <a:cubicBezTo>
                  <a:pt x="208" y="198"/>
                  <a:pt x="207" y="198"/>
                  <a:pt x="207" y="198"/>
                </a:cubicBezTo>
                <a:cubicBezTo>
                  <a:pt x="205" y="201"/>
                  <a:pt x="203" y="203"/>
                  <a:pt x="201" y="205"/>
                </a:cubicBezTo>
                <a:close/>
                <a:moveTo>
                  <a:pt x="97" y="227"/>
                </a:moveTo>
                <a:cubicBezTo>
                  <a:pt x="98" y="227"/>
                  <a:pt x="98" y="227"/>
                  <a:pt x="99" y="227"/>
                </a:cubicBezTo>
                <a:cubicBezTo>
                  <a:pt x="101" y="228"/>
                  <a:pt x="102" y="229"/>
                  <a:pt x="104" y="229"/>
                </a:cubicBezTo>
                <a:cubicBezTo>
                  <a:pt x="106" y="231"/>
                  <a:pt x="108" y="232"/>
                  <a:pt x="110" y="233"/>
                </a:cubicBezTo>
                <a:cubicBezTo>
                  <a:pt x="110" y="233"/>
                  <a:pt x="109" y="233"/>
                  <a:pt x="109" y="233"/>
                </a:cubicBezTo>
                <a:cubicBezTo>
                  <a:pt x="105" y="231"/>
                  <a:pt x="101" y="229"/>
                  <a:pt x="97" y="227"/>
                </a:cubicBezTo>
                <a:close/>
                <a:moveTo>
                  <a:pt x="103" y="237"/>
                </a:moveTo>
                <a:cubicBezTo>
                  <a:pt x="102" y="237"/>
                  <a:pt x="101" y="237"/>
                  <a:pt x="100" y="237"/>
                </a:cubicBezTo>
                <a:cubicBezTo>
                  <a:pt x="100" y="237"/>
                  <a:pt x="100" y="237"/>
                  <a:pt x="100" y="237"/>
                </a:cubicBezTo>
                <a:cubicBezTo>
                  <a:pt x="100" y="237"/>
                  <a:pt x="100" y="236"/>
                  <a:pt x="100" y="236"/>
                </a:cubicBezTo>
                <a:cubicBezTo>
                  <a:pt x="100" y="236"/>
                  <a:pt x="100" y="236"/>
                  <a:pt x="100" y="236"/>
                </a:cubicBezTo>
                <a:cubicBezTo>
                  <a:pt x="101" y="237"/>
                  <a:pt x="102" y="237"/>
                  <a:pt x="103" y="237"/>
                </a:cubicBezTo>
                <a:close/>
                <a:moveTo>
                  <a:pt x="75" y="232"/>
                </a:moveTo>
                <a:cubicBezTo>
                  <a:pt x="74" y="232"/>
                  <a:pt x="74" y="232"/>
                  <a:pt x="74" y="232"/>
                </a:cubicBezTo>
                <a:cubicBezTo>
                  <a:pt x="75" y="232"/>
                  <a:pt x="75" y="232"/>
                  <a:pt x="76" y="232"/>
                </a:cubicBezTo>
                <a:cubicBezTo>
                  <a:pt x="78" y="233"/>
                  <a:pt x="79" y="234"/>
                  <a:pt x="81" y="235"/>
                </a:cubicBezTo>
                <a:cubicBezTo>
                  <a:pt x="81" y="235"/>
                  <a:pt x="81" y="235"/>
                  <a:pt x="82" y="235"/>
                </a:cubicBezTo>
                <a:cubicBezTo>
                  <a:pt x="79" y="234"/>
                  <a:pt x="77" y="233"/>
                  <a:pt x="75" y="232"/>
                </a:cubicBezTo>
                <a:close/>
                <a:moveTo>
                  <a:pt x="82" y="241"/>
                </a:moveTo>
                <a:cubicBezTo>
                  <a:pt x="82" y="241"/>
                  <a:pt x="83" y="241"/>
                  <a:pt x="83" y="241"/>
                </a:cubicBezTo>
                <a:cubicBezTo>
                  <a:pt x="83" y="241"/>
                  <a:pt x="83" y="241"/>
                  <a:pt x="83" y="241"/>
                </a:cubicBezTo>
                <a:cubicBezTo>
                  <a:pt x="84" y="241"/>
                  <a:pt x="84" y="241"/>
                  <a:pt x="84" y="242"/>
                </a:cubicBezTo>
                <a:cubicBezTo>
                  <a:pt x="83" y="241"/>
                  <a:pt x="83" y="241"/>
                  <a:pt x="82" y="241"/>
                </a:cubicBezTo>
                <a:cubicBezTo>
                  <a:pt x="82" y="241"/>
                  <a:pt x="81" y="241"/>
                  <a:pt x="81" y="240"/>
                </a:cubicBezTo>
                <a:cubicBezTo>
                  <a:pt x="81" y="241"/>
                  <a:pt x="81" y="241"/>
                  <a:pt x="82" y="241"/>
                </a:cubicBezTo>
                <a:close/>
                <a:moveTo>
                  <a:pt x="72" y="229"/>
                </a:moveTo>
                <a:cubicBezTo>
                  <a:pt x="72" y="229"/>
                  <a:pt x="72" y="228"/>
                  <a:pt x="71" y="228"/>
                </a:cubicBezTo>
                <a:cubicBezTo>
                  <a:pt x="72" y="228"/>
                  <a:pt x="72" y="228"/>
                  <a:pt x="73" y="229"/>
                </a:cubicBezTo>
                <a:cubicBezTo>
                  <a:pt x="74" y="229"/>
                  <a:pt x="74" y="230"/>
                  <a:pt x="75" y="230"/>
                </a:cubicBezTo>
                <a:cubicBezTo>
                  <a:pt x="74" y="230"/>
                  <a:pt x="73" y="229"/>
                  <a:pt x="72" y="229"/>
                </a:cubicBezTo>
                <a:close/>
                <a:moveTo>
                  <a:pt x="73" y="237"/>
                </a:moveTo>
                <a:cubicBezTo>
                  <a:pt x="73" y="237"/>
                  <a:pt x="73" y="237"/>
                  <a:pt x="73" y="237"/>
                </a:cubicBezTo>
                <a:cubicBezTo>
                  <a:pt x="71" y="236"/>
                  <a:pt x="68" y="235"/>
                  <a:pt x="66" y="234"/>
                </a:cubicBezTo>
                <a:cubicBezTo>
                  <a:pt x="68" y="235"/>
                  <a:pt x="71" y="236"/>
                  <a:pt x="73" y="237"/>
                </a:cubicBezTo>
                <a:close/>
                <a:moveTo>
                  <a:pt x="35" y="201"/>
                </a:moveTo>
                <a:cubicBezTo>
                  <a:pt x="35" y="201"/>
                  <a:pt x="35" y="200"/>
                  <a:pt x="35" y="200"/>
                </a:cubicBezTo>
                <a:cubicBezTo>
                  <a:pt x="35" y="200"/>
                  <a:pt x="35" y="201"/>
                  <a:pt x="35" y="201"/>
                </a:cubicBezTo>
                <a:cubicBezTo>
                  <a:pt x="36" y="201"/>
                  <a:pt x="36" y="202"/>
                  <a:pt x="37" y="202"/>
                </a:cubicBezTo>
                <a:cubicBezTo>
                  <a:pt x="37" y="203"/>
                  <a:pt x="37" y="203"/>
                  <a:pt x="37" y="203"/>
                </a:cubicBezTo>
                <a:cubicBezTo>
                  <a:pt x="38" y="203"/>
                  <a:pt x="38" y="203"/>
                  <a:pt x="38" y="203"/>
                </a:cubicBezTo>
                <a:cubicBezTo>
                  <a:pt x="38" y="204"/>
                  <a:pt x="39" y="205"/>
                  <a:pt x="40" y="206"/>
                </a:cubicBezTo>
                <a:cubicBezTo>
                  <a:pt x="41" y="207"/>
                  <a:pt x="42" y="208"/>
                  <a:pt x="43" y="209"/>
                </a:cubicBezTo>
                <a:cubicBezTo>
                  <a:pt x="41" y="208"/>
                  <a:pt x="40" y="207"/>
                  <a:pt x="39" y="206"/>
                </a:cubicBezTo>
                <a:cubicBezTo>
                  <a:pt x="38" y="205"/>
                  <a:pt x="36" y="203"/>
                  <a:pt x="35" y="202"/>
                </a:cubicBezTo>
                <a:cubicBezTo>
                  <a:pt x="35" y="201"/>
                  <a:pt x="35" y="201"/>
                  <a:pt x="35" y="201"/>
                </a:cubicBezTo>
                <a:close/>
                <a:moveTo>
                  <a:pt x="37" y="197"/>
                </a:moveTo>
                <a:cubicBezTo>
                  <a:pt x="37" y="197"/>
                  <a:pt x="37" y="197"/>
                  <a:pt x="38" y="197"/>
                </a:cubicBezTo>
                <a:cubicBezTo>
                  <a:pt x="39" y="200"/>
                  <a:pt x="41" y="202"/>
                  <a:pt x="43" y="204"/>
                </a:cubicBezTo>
                <a:cubicBezTo>
                  <a:pt x="42" y="203"/>
                  <a:pt x="40" y="201"/>
                  <a:pt x="39" y="200"/>
                </a:cubicBezTo>
                <a:cubicBezTo>
                  <a:pt x="38" y="199"/>
                  <a:pt x="38" y="198"/>
                  <a:pt x="37" y="197"/>
                </a:cubicBezTo>
                <a:close/>
                <a:moveTo>
                  <a:pt x="25" y="144"/>
                </a:moveTo>
                <a:cubicBezTo>
                  <a:pt x="25" y="142"/>
                  <a:pt x="24" y="140"/>
                  <a:pt x="24" y="138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5" y="140"/>
                  <a:pt x="26" y="143"/>
                  <a:pt x="27" y="145"/>
                </a:cubicBezTo>
                <a:cubicBezTo>
                  <a:pt x="27" y="146"/>
                  <a:pt x="27" y="146"/>
                  <a:pt x="27" y="146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28" y="148"/>
                  <a:pt x="28" y="148"/>
                  <a:pt x="28" y="148"/>
                </a:cubicBezTo>
                <a:cubicBezTo>
                  <a:pt x="28" y="149"/>
                  <a:pt x="28" y="150"/>
                  <a:pt x="28" y="151"/>
                </a:cubicBezTo>
                <a:cubicBezTo>
                  <a:pt x="27" y="149"/>
                  <a:pt x="26" y="146"/>
                  <a:pt x="25" y="144"/>
                </a:cubicBezTo>
                <a:close/>
                <a:moveTo>
                  <a:pt x="28" y="177"/>
                </a:moveTo>
                <a:cubicBezTo>
                  <a:pt x="27" y="176"/>
                  <a:pt x="26" y="174"/>
                  <a:pt x="26" y="173"/>
                </a:cubicBezTo>
                <a:cubicBezTo>
                  <a:pt x="26" y="173"/>
                  <a:pt x="26" y="173"/>
                  <a:pt x="26" y="173"/>
                </a:cubicBezTo>
                <a:cubicBezTo>
                  <a:pt x="26" y="172"/>
                  <a:pt x="26" y="172"/>
                  <a:pt x="26" y="172"/>
                </a:cubicBezTo>
                <a:cubicBezTo>
                  <a:pt x="27" y="173"/>
                  <a:pt x="27" y="175"/>
                  <a:pt x="28" y="177"/>
                </a:cubicBezTo>
                <a:close/>
                <a:moveTo>
                  <a:pt x="25" y="61"/>
                </a:moveTo>
                <a:cubicBezTo>
                  <a:pt x="24" y="61"/>
                  <a:pt x="24" y="61"/>
                  <a:pt x="24" y="61"/>
                </a:cubicBezTo>
                <a:cubicBezTo>
                  <a:pt x="25" y="60"/>
                  <a:pt x="26" y="59"/>
                  <a:pt x="27" y="58"/>
                </a:cubicBezTo>
                <a:cubicBezTo>
                  <a:pt x="27" y="58"/>
                  <a:pt x="27" y="58"/>
                  <a:pt x="27" y="58"/>
                </a:cubicBezTo>
                <a:cubicBezTo>
                  <a:pt x="26" y="59"/>
                  <a:pt x="26" y="60"/>
                  <a:pt x="25" y="61"/>
                </a:cubicBezTo>
                <a:close/>
                <a:moveTo>
                  <a:pt x="27" y="62"/>
                </a:moveTo>
                <a:cubicBezTo>
                  <a:pt x="26" y="63"/>
                  <a:pt x="25" y="64"/>
                  <a:pt x="25" y="66"/>
                </a:cubicBezTo>
                <a:cubicBezTo>
                  <a:pt x="25" y="64"/>
                  <a:pt x="26" y="63"/>
                  <a:pt x="26" y="62"/>
                </a:cubicBezTo>
                <a:cubicBezTo>
                  <a:pt x="27" y="62"/>
                  <a:pt x="27" y="62"/>
                  <a:pt x="27" y="62"/>
                </a:cubicBezTo>
                <a:close/>
                <a:moveTo>
                  <a:pt x="25" y="68"/>
                </a:moveTo>
                <a:cubicBezTo>
                  <a:pt x="26" y="66"/>
                  <a:pt x="27" y="63"/>
                  <a:pt x="29" y="61"/>
                </a:cubicBezTo>
                <a:cubicBezTo>
                  <a:pt x="30" y="61"/>
                  <a:pt x="31" y="60"/>
                  <a:pt x="32" y="59"/>
                </a:cubicBezTo>
                <a:cubicBezTo>
                  <a:pt x="32" y="60"/>
                  <a:pt x="32" y="61"/>
                  <a:pt x="31" y="62"/>
                </a:cubicBezTo>
                <a:cubicBezTo>
                  <a:pt x="30" y="63"/>
                  <a:pt x="29" y="64"/>
                  <a:pt x="28" y="66"/>
                </a:cubicBezTo>
                <a:cubicBezTo>
                  <a:pt x="27" y="66"/>
                  <a:pt x="26" y="67"/>
                  <a:pt x="25" y="68"/>
                </a:cubicBezTo>
                <a:close/>
                <a:moveTo>
                  <a:pt x="25" y="69"/>
                </a:moveTo>
                <a:cubicBezTo>
                  <a:pt x="23" y="71"/>
                  <a:pt x="22" y="73"/>
                  <a:pt x="20" y="75"/>
                </a:cubicBezTo>
                <a:cubicBezTo>
                  <a:pt x="21" y="73"/>
                  <a:pt x="22" y="72"/>
                  <a:pt x="23" y="70"/>
                </a:cubicBezTo>
                <a:cubicBezTo>
                  <a:pt x="24" y="70"/>
                  <a:pt x="24" y="69"/>
                  <a:pt x="25" y="69"/>
                </a:cubicBezTo>
                <a:close/>
                <a:moveTo>
                  <a:pt x="110" y="12"/>
                </a:moveTo>
                <a:cubicBezTo>
                  <a:pt x="110" y="12"/>
                  <a:pt x="109" y="12"/>
                  <a:pt x="109" y="12"/>
                </a:cubicBezTo>
                <a:cubicBezTo>
                  <a:pt x="109" y="11"/>
                  <a:pt x="109" y="11"/>
                  <a:pt x="110" y="11"/>
                </a:cubicBezTo>
                <a:cubicBezTo>
                  <a:pt x="112" y="11"/>
                  <a:pt x="113" y="11"/>
                  <a:pt x="115" y="12"/>
                </a:cubicBezTo>
                <a:cubicBezTo>
                  <a:pt x="112" y="13"/>
                  <a:pt x="110" y="14"/>
                  <a:pt x="107" y="15"/>
                </a:cubicBezTo>
                <a:cubicBezTo>
                  <a:pt x="107" y="15"/>
                  <a:pt x="107" y="15"/>
                  <a:pt x="106" y="15"/>
                </a:cubicBezTo>
                <a:cubicBezTo>
                  <a:pt x="108" y="14"/>
                  <a:pt x="109" y="14"/>
                  <a:pt x="110" y="13"/>
                </a:cubicBezTo>
                <a:cubicBezTo>
                  <a:pt x="111" y="13"/>
                  <a:pt x="111" y="12"/>
                  <a:pt x="110" y="12"/>
                </a:cubicBezTo>
                <a:close/>
                <a:moveTo>
                  <a:pt x="122" y="39"/>
                </a:moveTo>
                <a:cubicBezTo>
                  <a:pt x="126" y="38"/>
                  <a:pt x="129" y="37"/>
                  <a:pt x="133" y="36"/>
                </a:cubicBezTo>
                <a:cubicBezTo>
                  <a:pt x="135" y="36"/>
                  <a:pt x="137" y="36"/>
                  <a:pt x="140" y="36"/>
                </a:cubicBezTo>
                <a:cubicBezTo>
                  <a:pt x="137" y="37"/>
                  <a:pt x="134" y="39"/>
                  <a:pt x="132" y="40"/>
                </a:cubicBezTo>
                <a:cubicBezTo>
                  <a:pt x="127" y="41"/>
                  <a:pt x="122" y="41"/>
                  <a:pt x="117" y="41"/>
                </a:cubicBezTo>
                <a:cubicBezTo>
                  <a:pt x="119" y="39"/>
                  <a:pt x="120" y="38"/>
                  <a:pt x="121" y="36"/>
                </a:cubicBezTo>
                <a:cubicBezTo>
                  <a:pt x="122" y="36"/>
                  <a:pt x="123" y="36"/>
                  <a:pt x="123" y="36"/>
                </a:cubicBezTo>
                <a:cubicBezTo>
                  <a:pt x="123" y="36"/>
                  <a:pt x="122" y="37"/>
                  <a:pt x="122" y="37"/>
                </a:cubicBezTo>
                <a:cubicBezTo>
                  <a:pt x="121" y="38"/>
                  <a:pt x="121" y="39"/>
                  <a:pt x="122" y="39"/>
                </a:cubicBezTo>
                <a:close/>
                <a:moveTo>
                  <a:pt x="125" y="36"/>
                </a:moveTo>
                <a:cubicBezTo>
                  <a:pt x="126" y="36"/>
                  <a:pt x="126" y="36"/>
                  <a:pt x="127" y="36"/>
                </a:cubicBezTo>
                <a:cubicBezTo>
                  <a:pt x="127" y="36"/>
                  <a:pt x="128" y="36"/>
                  <a:pt x="128" y="36"/>
                </a:cubicBezTo>
                <a:cubicBezTo>
                  <a:pt x="127" y="36"/>
                  <a:pt x="126" y="36"/>
                  <a:pt x="125" y="36"/>
                </a:cubicBezTo>
                <a:close/>
                <a:moveTo>
                  <a:pt x="129" y="31"/>
                </a:moveTo>
                <a:cubicBezTo>
                  <a:pt x="129" y="31"/>
                  <a:pt x="129" y="31"/>
                  <a:pt x="130" y="31"/>
                </a:cubicBezTo>
                <a:cubicBezTo>
                  <a:pt x="130" y="31"/>
                  <a:pt x="131" y="31"/>
                  <a:pt x="131" y="31"/>
                </a:cubicBezTo>
                <a:cubicBezTo>
                  <a:pt x="131" y="31"/>
                  <a:pt x="131" y="31"/>
                  <a:pt x="130" y="31"/>
                </a:cubicBezTo>
                <a:cubicBezTo>
                  <a:pt x="130" y="31"/>
                  <a:pt x="130" y="31"/>
                  <a:pt x="129" y="31"/>
                </a:cubicBezTo>
                <a:cubicBezTo>
                  <a:pt x="129" y="31"/>
                  <a:pt x="129" y="31"/>
                  <a:pt x="129" y="31"/>
                </a:cubicBezTo>
                <a:close/>
                <a:moveTo>
                  <a:pt x="128" y="18"/>
                </a:moveTo>
                <a:cubicBezTo>
                  <a:pt x="129" y="17"/>
                  <a:pt x="130" y="17"/>
                  <a:pt x="131" y="16"/>
                </a:cubicBezTo>
                <a:cubicBezTo>
                  <a:pt x="131" y="16"/>
                  <a:pt x="132" y="16"/>
                  <a:pt x="133" y="17"/>
                </a:cubicBezTo>
                <a:cubicBezTo>
                  <a:pt x="132" y="17"/>
                  <a:pt x="131" y="18"/>
                  <a:pt x="130" y="18"/>
                </a:cubicBezTo>
                <a:cubicBezTo>
                  <a:pt x="129" y="18"/>
                  <a:pt x="128" y="18"/>
                  <a:pt x="128" y="18"/>
                </a:cubicBezTo>
                <a:close/>
                <a:moveTo>
                  <a:pt x="129" y="22"/>
                </a:moveTo>
                <a:cubicBezTo>
                  <a:pt x="129" y="22"/>
                  <a:pt x="128" y="23"/>
                  <a:pt x="128" y="23"/>
                </a:cubicBezTo>
                <a:cubicBezTo>
                  <a:pt x="127" y="23"/>
                  <a:pt x="127" y="23"/>
                  <a:pt x="127" y="23"/>
                </a:cubicBezTo>
                <a:cubicBezTo>
                  <a:pt x="127" y="23"/>
                  <a:pt x="128" y="22"/>
                  <a:pt x="129" y="22"/>
                </a:cubicBezTo>
                <a:cubicBezTo>
                  <a:pt x="129" y="22"/>
                  <a:pt x="129" y="22"/>
                  <a:pt x="129" y="22"/>
                </a:cubicBezTo>
                <a:close/>
                <a:moveTo>
                  <a:pt x="132" y="22"/>
                </a:moveTo>
                <a:cubicBezTo>
                  <a:pt x="132" y="22"/>
                  <a:pt x="133" y="22"/>
                  <a:pt x="133" y="22"/>
                </a:cubicBezTo>
                <a:cubicBezTo>
                  <a:pt x="135" y="23"/>
                  <a:pt x="137" y="24"/>
                  <a:pt x="140" y="24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38" y="24"/>
                  <a:pt x="137" y="24"/>
                  <a:pt x="136" y="24"/>
                </a:cubicBezTo>
                <a:cubicBezTo>
                  <a:pt x="134" y="24"/>
                  <a:pt x="132" y="24"/>
                  <a:pt x="130" y="23"/>
                </a:cubicBezTo>
                <a:cubicBezTo>
                  <a:pt x="131" y="23"/>
                  <a:pt x="131" y="23"/>
                  <a:pt x="132" y="22"/>
                </a:cubicBezTo>
                <a:close/>
                <a:moveTo>
                  <a:pt x="163" y="18"/>
                </a:moveTo>
                <a:cubicBezTo>
                  <a:pt x="163" y="17"/>
                  <a:pt x="162" y="17"/>
                  <a:pt x="162" y="17"/>
                </a:cubicBezTo>
                <a:cubicBezTo>
                  <a:pt x="164" y="17"/>
                  <a:pt x="165" y="18"/>
                  <a:pt x="167" y="19"/>
                </a:cubicBezTo>
                <a:cubicBezTo>
                  <a:pt x="167" y="19"/>
                  <a:pt x="168" y="20"/>
                  <a:pt x="168" y="20"/>
                </a:cubicBezTo>
                <a:cubicBezTo>
                  <a:pt x="167" y="19"/>
                  <a:pt x="165" y="18"/>
                  <a:pt x="163" y="18"/>
                </a:cubicBezTo>
                <a:close/>
                <a:moveTo>
                  <a:pt x="178" y="27"/>
                </a:moveTo>
                <a:cubicBezTo>
                  <a:pt x="174" y="25"/>
                  <a:pt x="170" y="23"/>
                  <a:pt x="165" y="21"/>
                </a:cubicBezTo>
                <a:cubicBezTo>
                  <a:pt x="165" y="21"/>
                  <a:pt x="166" y="21"/>
                  <a:pt x="166" y="20"/>
                </a:cubicBezTo>
                <a:cubicBezTo>
                  <a:pt x="170" y="22"/>
                  <a:pt x="174" y="24"/>
                  <a:pt x="178" y="27"/>
                </a:cubicBezTo>
                <a:close/>
                <a:moveTo>
                  <a:pt x="164" y="22"/>
                </a:moveTo>
                <a:cubicBezTo>
                  <a:pt x="164" y="22"/>
                  <a:pt x="164" y="22"/>
                  <a:pt x="164" y="23"/>
                </a:cubicBezTo>
                <a:cubicBezTo>
                  <a:pt x="164" y="23"/>
                  <a:pt x="164" y="23"/>
                  <a:pt x="164" y="23"/>
                </a:cubicBezTo>
                <a:cubicBezTo>
                  <a:pt x="163" y="23"/>
                  <a:pt x="161" y="24"/>
                  <a:pt x="160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0" y="24"/>
                  <a:pt x="160" y="23"/>
                  <a:pt x="159" y="23"/>
                </a:cubicBezTo>
                <a:cubicBezTo>
                  <a:pt x="158" y="23"/>
                  <a:pt x="158" y="23"/>
                  <a:pt x="157" y="24"/>
                </a:cubicBezTo>
                <a:cubicBezTo>
                  <a:pt x="155" y="23"/>
                  <a:pt x="154" y="23"/>
                  <a:pt x="152" y="22"/>
                </a:cubicBezTo>
                <a:cubicBezTo>
                  <a:pt x="152" y="22"/>
                  <a:pt x="151" y="22"/>
                  <a:pt x="150" y="21"/>
                </a:cubicBezTo>
                <a:cubicBezTo>
                  <a:pt x="152" y="20"/>
                  <a:pt x="153" y="20"/>
                  <a:pt x="155" y="19"/>
                </a:cubicBezTo>
                <a:cubicBezTo>
                  <a:pt x="158" y="20"/>
                  <a:pt x="161" y="21"/>
                  <a:pt x="164" y="22"/>
                </a:cubicBezTo>
                <a:close/>
                <a:moveTo>
                  <a:pt x="193" y="49"/>
                </a:moveTo>
                <a:cubicBezTo>
                  <a:pt x="193" y="49"/>
                  <a:pt x="194" y="49"/>
                  <a:pt x="194" y="49"/>
                </a:cubicBezTo>
                <a:cubicBezTo>
                  <a:pt x="195" y="51"/>
                  <a:pt x="196" y="52"/>
                  <a:pt x="198" y="54"/>
                </a:cubicBezTo>
                <a:cubicBezTo>
                  <a:pt x="195" y="52"/>
                  <a:pt x="193" y="51"/>
                  <a:pt x="191" y="49"/>
                </a:cubicBezTo>
                <a:cubicBezTo>
                  <a:pt x="192" y="49"/>
                  <a:pt x="192" y="49"/>
                  <a:pt x="193" y="49"/>
                </a:cubicBezTo>
                <a:close/>
                <a:moveTo>
                  <a:pt x="192" y="43"/>
                </a:moveTo>
                <a:cubicBezTo>
                  <a:pt x="192" y="43"/>
                  <a:pt x="193" y="43"/>
                  <a:pt x="193" y="42"/>
                </a:cubicBezTo>
                <a:cubicBezTo>
                  <a:pt x="193" y="43"/>
                  <a:pt x="194" y="44"/>
                  <a:pt x="195" y="45"/>
                </a:cubicBezTo>
                <a:cubicBezTo>
                  <a:pt x="194" y="44"/>
                  <a:pt x="193" y="43"/>
                  <a:pt x="192" y="43"/>
                </a:cubicBezTo>
                <a:close/>
                <a:moveTo>
                  <a:pt x="229" y="141"/>
                </a:moveTo>
                <a:cubicBezTo>
                  <a:pt x="230" y="132"/>
                  <a:pt x="230" y="122"/>
                  <a:pt x="230" y="113"/>
                </a:cubicBezTo>
                <a:cubicBezTo>
                  <a:pt x="231" y="113"/>
                  <a:pt x="231" y="113"/>
                  <a:pt x="231" y="113"/>
                </a:cubicBezTo>
                <a:cubicBezTo>
                  <a:pt x="231" y="122"/>
                  <a:pt x="231" y="132"/>
                  <a:pt x="229" y="141"/>
                </a:cubicBezTo>
                <a:close/>
                <a:moveTo>
                  <a:pt x="231" y="101"/>
                </a:moveTo>
                <a:cubicBezTo>
                  <a:pt x="231" y="102"/>
                  <a:pt x="231" y="103"/>
                  <a:pt x="232" y="103"/>
                </a:cubicBezTo>
                <a:cubicBezTo>
                  <a:pt x="232" y="103"/>
                  <a:pt x="231" y="104"/>
                  <a:pt x="231" y="104"/>
                </a:cubicBezTo>
                <a:cubicBezTo>
                  <a:pt x="231" y="103"/>
                  <a:pt x="231" y="102"/>
                  <a:pt x="231" y="101"/>
                </a:cubicBezTo>
                <a:close/>
                <a:moveTo>
                  <a:pt x="229" y="97"/>
                </a:moveTo>
                <a:cubicBezTo>
                  <a:pt x="229" y="98"/>
                  <a:pt x="229" y="99"/>
                  <a:pt x="230" y="99"/>
                </a:cubicBezTo>
                <a:cubicBezTo>
                  <a:pt x="230" y="99"/>
                  <a:pt x="229" y="99"/>
                  <a:pt x="229" y="99"/>
                </a:cubicBezTo>
                <a:cubicBezTo>
                  <a:pt x="229" y="99"/>
                  <a:pt x="229" y="100"/>
                  <a:pt x="228" y="100"/>
                </a:cubicBezTo>
                <a:cubicBezTo>
                  <a:pt x="228" y="99"/>
                  <a:pt x="228" y="99"/>
                  <a:pt x="228" y="98"/>
                </a:cubicBezTo>
                <a:cubicBezTo>
                  <a:pt x="228" y="98"/>
                  <a:pt x="228" y="98"/>
                  <a:pt x="229" y="97"/>
                </a:cubicBezTo>
                <a:close/>
                <a:moveTo>
                  <a:pt x="227" y="96"/>
                </a:moveTo>
                <a:cubicBezTo>
                  <a:pt x="227" y="95"/>
                  <a:pt x="226" y="94"/>
                  <a:pt x="226" y="92"/>
                </a:cubicBezTo>
                <a:cubicBezTo>
                  <a:pt x="226" y="92"/>
                  <a:pt x="226" y="92"/>
                  <a:pt x="226" y="92"/>
                </a:cubicBezTo>
                <a:cubicBezTo>
                  <a:pt x="226" y="94"/>
                  <a:pt x="227" y="95"/>
                  <a:pt x="228" y="96"/>
                </a:cubicBezTo>
                <a:cubicBezTo>
                  <a:pt x="228" y="96"/>
                  <a:pt x="227" y="96"/>
                  <a:pt x="227" y="96"/>
                </a:cubicBezTo>
                <a:close/>
                <a:moveTo>
                  <a:pt x="227" y="92"/>
                </a:moveTo>
                <a:cubicBezTo>
                  <a:pt x="228" y="91"/>
                  <a:pt x="228" y="91"/>
                  <a:pt x="228" y="91"/>
                </a:cubicBezTo>
                <a:cubicBezTo>
                  <a:pt x="229" y="93"/>
                  <a:pt x="229" y="94"/>
                  <a:pt x="230" y="96"/>
                </a:cubicBezTo>
                <a:cubicBezTo>
                  <a:pt x="229" y="95"/>
                  <a:pt x="228" y="93"/>
                  <a:pt x="227" y="92"/>
                </a:cubicBezTo>
                <a:close/>
                <a:moveTo>
                  <a:pt x="228" y="89"/>
                </a:moveTo>
                <a:cubicBezTo>
                  <a:pt x="227" y="89"/>
                  <a:pt x="227" y="90"/>
                  <a:pt x="226" y="90"/>
                </a:cubicBezTo>
                <a:cubicBezTo>
                  <a:pt x="225" y="89"/>
                  <a:pt x="225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5" y="85"/>
                  <a:pt x="226" y="85"/>
                  <a:pt x="227" y="84"/>
                </a:cubicBezTo>
                <a:cubicBezTo>
                  <a:pt x="227" y="86"/>
                  <a:pt x="228" y="87"/>
                  <a:pt x="228" y="89"/>
                </a:cubicBezTo>
                <a:cubicBezTo>
                  <a:pt x="228" y="89"/>
                  <a:pt x="228" y="89"/>
                  <a:pt x="228" y="89"/>
                </a:cubicBezTo>
                <a:close/>
                <a:moveTo>
                  <a:pt x="225" y="97"/>
                </a:moveTo>
                <a:cubicBezTo>
                  <a:pt x="225" y="97"/>
                  <a:pt x="225" y="97"/>
                  <a:pt x="225" y="97"/>
                </a:cubicBezTo>
                <a:cubicBezTo>
                  <a:pt x="225" y="96"/>
                  <a:pt x="224" y="95"/>
                  <a:pt x="224" y="94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25" y="95"/>
                  <a:pt x="225" y="96"/>
                  <a:pt x="225" y="97"/>
                </a:cubicBezTo>
                <a:close/>
                <a:moveTo>
                  <a:pt x="142" y="227"/>
                </a:moveTo>
                <a:cubicBezTo>
                  <a:pt x="143" y="226"/>
                  <a:pt x="144" y="225"/>
                  <a:pt x="145" y="225"/>
                </a:cubicBezTo>
                <a:cubicBezTo>
                  <a:pt x="144" y="225"/>
                  <a:pt x="144" y="226"/>
                  <a:pt x="143" y="227"/>
                </a:cubicBezTo>
                <a:cubicBezTo>
                  <a:pt x="143" y="227"/>
                  <a:pt x="142" y="227"/>
                  <a:pt x="142" y="227"/>
                </a:cubicBezTo>
                <a:close/>
                <a:moveTo>
                  <a:pt x="143" y="227"/>
                </a:moveTo>
                <a:cubicBezTo>
                  <a:pt x="142" y="227"/>
                  <a:pt x="142" y="227"/>
                  <a:pt x="142" y="227"/>
                </a:cubicBezTo>
                <a:cubicBezTo>
                  <a:pt x="142" y="227"/>
                  <a:pt x="142" y="228"/>
                  <a:pt x="142" y="228"/>
                </a:cubicBezTo>
                <a:cubicBezTo>
                  <a:pt x="142" y="228"/>
                  <a:pt x="141" y="228"/>
                  <a:pt x="141" y="228"/>
                </a:cubicBezTo>
                <a:cubicBezTo>
                  <a:pt x="141" y="228"/>
                  <a:pt x="141" y="228"/>
                  <a:pt x="141" y="227"/>
                </a:cubicBezTo>
                <a:cubicBezTo>
                  <a:pt x="141" y="227"/>
                  <a:pt x="141" y="227"/>
                  <a:pt x="141" y="227"/>
                </a:cubicBezTo>
                <a:cubicBezTo>
                  <a:pt x="142" y="227"/>
                  <a:pt x="142" y="227"/>
                  <a:pt x="143" y="227"/>
                </a:cubicBezTo>
                <a:close/>
                <a:moveTo>
                  <a:pt x="130" y="228"/>
                </a:moveTo>
                <a:cubicBezTo>
                  <a:pt x="130" y="227"/>
                  <a:pt x="130" y="227"/>
                  <a:pt x="130" y="226"/>
                </a:cubicBezTo>
                <a:cubicBezTo>
                  <a:pt x="130" y="226"/>
                  <a:pt x="130" y="225"/>
                  <a:pt x="131" y="225"/>
                </a:cubicBezTo>
                <a:cubicBezTo>
                  <a:pt x="139" y="218"/>
                  <a:pt x="146" y="211"/>
                  <a:pt x="154" y="203"/>
                </a:cubicBezTo>
                <a:cubicBezTo>
                  <a:pt x="159" y="200"/>
                  <a:pt x="163" y="196"/>
                  <a:pt x="168" y="192"/>
                </a:cubicBezTo>
                <a:cubicBezTo>
                  <a:pt x="168" y="192"/>
                  <a:pt x="169" y="192"/>
                  <a:pt x="169" y="192"/>
                </a:cubicBezTo>
                <a:cubicBezTo>
                  <a:pt x="169" y="191"/>
                  <a:pt x="169" y="191"/>
                  <a:pt x="170" y="191"/>
                </a:cubicBezTo>
                <a:cubicBezTo>
                  <a:pt x="171" y="190"/>
                  <a:pt x="172" y="189"/>
                  <a:pt x="173" y="188"/>
                </a:cubicBezTo>
                <a:cubicBezTo>
                  <a:pt x="167" y="194"/>
                  <a:pt x="161" y="200"/>
                  <a:pt x="155" y="206"/>
                </a:cubicBezTo>
                <a:cubicBezTo>
                  <a:pt x="151" y="209"/>
                  <a:pt x="146" y="213"/>
                  <a:pt x="143" y="217"/>
                </a:cubicBezTo>
                <a:cubicBezTo>
                  <a:pt x="142" y="218"/>
                  <a:pt x="142" y="218"/>
                  <a:pt x="143" y="219"/>
                </a:cubicBezTo>
                <a:cubicBezTo>
                  <a:pt x="140" y="221"/>
                  <a:pt x="138" y="223"/>
                  <a:pt x="136" y="225"/>
                </a:cubicBezTo>
                <a:cubicBezTo>
                  <a:pt x="134" y="226"/>
                  <a:pt x="132" y="227"/>
                  <a:pt x="130" y="228"/>
                </a:cubicBezTo>
                <a:close/>
                <a:moveTo>
                  <a:pt x="138" y="227"/>
                </a:moveTo>
                <a:cubicBezTo>
                  <a:pt x="138" y="227"/>
                  <a:pt x="138" y="228"/>
                  <a:pt x="137" y="228"/>
                </a:cubicBezTo>
                <a:cubicBezTo>
                  <a:pt x="137" y="228"/>
                  <a:pt x="136" y="228"/>
                  <a:pt x="135" y="228"/>
                </a:cubicBezTo>
                <a:cubicBezTo>
                  <a:pt x="135" y="228"/>
                  <a:pt x="136" y="228"/>
                  <a:pt x="136" y="228"/>
                </a:cubicBezTo>
                <a:cubicBezTo>
                  <a:pt x="137" y="227"/>
                  <a:pt x="137" y="227"/>
                  <a:pt x="138" y="227"/>
                </a:cubicBezTo>
                <a:close/>
                <a:moveTo>
                  <a:pt x="121" y="226"/>
                </a:moveTo>
                <a:cubicBezTo>
                  <a:pt x="121" y="226"/>
                  <a:pt x="121" y="226"/>
                  <a:pt x="121" y="226"/>
                </a:cubicBezTo>
                <a:cubicBezTo>
                  <a:pt x="121" y="225"/>
                  <a:pt x="122" y="224"/>
                  <a:pt x="123" y="223"/>
                </a:cubicBezTo>
                <a:cubicBezTo>
                  <a:pt x="123" y="224"/>
                  <a:pt x="123" y="224"/>
                  <a:pt x="124" y="224"/>
                </a:cubicBezTo>
                <a:cubicBezTo>
                  <a:pt x="123" y="225"/>
                  <a:pt x="122" y="225"/>
                  <a:pt x="121" y="226"/>
                </a:cubicBezTo>
                <a:close/>
                <a:moveTo>
                  <a:pt x="124" y="228"/>
                </a:move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2" y="228"/>
                </a:cubicBez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4" y="228"/>
                </a:cubicBezTo>
                <a:close/>
                <a:moveTo>
                  <a:pt x="115" y="215"/>
                </a:moveTo>
                <a:cubicBezTo>
                  <a:pt x="115" y="215"/>
                  <a:pt x="114" y="215"/>
                  <a:pt x="114" y="215"/>
                </a:cubicBezTo>
                <a:cubicBezTo>
                  <a:pt x="115" y="214"/>
                  <a:pt x="116" y="213"/>
                  <a:pt x="117" y="212"/>
                </a:cubicBezTo>
                <a:cubicBezTo>
                  <a:pt x="118" y="213"/>
                  <a:pt x="118" y="213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8" y="215"/>
                  <a:pt x="116" y="215"/>
                  <a:pt x="115" y="215"/>
                </a:cubicBezTo>
                <a:close/>
                <a:moveTo>
                  <a:pt x="118" y="223"/>
                </a:moveTo>
                <a:cubicBezTo>
                  <a:pt x="117" y="223"/>
                  <a:pt x="117" y="223"/>
                  <a:pt x="116" y="224"/>
                </a:cubicBezTo>
                <a:cubicBezTo>
                  <a:pt x="116" y="223"/>
                  <a:pt x="116" y="223"/>
                  <a:pt x="115" y="223"/>
                </a:cubicBezTo>
                <a:cubicBezTo>
                  <a:pt x="116" y="223"/>
                  <a:pt x="117" y="222"/>
                  <a:pt x="117" y="222"/>
                </a:cubicBezTo>
                <a:cubicBezTo>
                  <a:pt x="117" y="222"/>
                  <a:pt x="118" y="222"/>
                  <a:pt x="118" y="223"/>
                </a:cubicBezTo>
                <a:close/>
                <a:moveTo>
                  <a:pt x="110" y="219"/>
                </a:moveTo>
                <a:cubicBezTo>
                  <a:pt x="110" y="219"/>
                  <a:pt x="111" y="219"/>
                  <a:pt x="111" y="219"/>
                </a:cubicBezTo>
                <a:cubicBezTo>
                  <a:pt x="111" y="219"/>
                  <a:pt x="111" y="218"/>
                  <a:pt x="112" y="218"/>
                </a:cubicBezTo>
                <a:cubicBezTo>
                  <a:pt x="112" y="219"/>
                  <a:pt x="113" y="219"/>
                  <a:pt x="113" y="219"/>
                </a:cubicBezTo>
                <a:cubicBezTo>
                  <a:pt x="113" y="220"/>
                  <a:pt x="113" y="220"/>
                  <a:pt x="112" y="221"/>
                </a:cubicBezTo>
                <a:cubicBezTo>
                  <a:pt x="112" y="220"/>
                  <a:pt x="111" y="220"/>
                  <a:pt x="110" y="219"/>
                </a:cubicBezTo>
                <a:close/>
                <a:moveTo>
                  <a:pt x="114" y="230"/>
                </a:moveTo>
                <a:cubicBezTo>
                  <a:pt x="113" y="230"/>
                  <a:pt x="113" y="230"/>
                  <a:pt x="112" y="230"/>
                </a:cubicBezTo>
                <a:cubicBezTo>
                  <a:pt x="112" y="230"/>
                  <a:pt x="111" y="229"/>
                  <a:pt x="110" y="229"/>
                </a:cubicBezTo>
                <a:cubicBezTo>
                  <a:pt x="111" y="229"/>
                  <a:pt x="111" y="229"/>
                  <a:pt x="111" y="228"/>
                </a:cubicBezTo>
                <a:cubicBezTo>
                  <a:pt x="112" y="229"/>
                  <a:pt x="113" y="229"/>
                  <a:pt x="114" y="230"/>
                </a:cubicBezTo>
                <a:close/>
                <a:moveTo>
                  <a:pt x="82" y="198"/>
                </a:moveTo>
                <a:cubicBezTo>
                  <a:pt x="82" y="198"/>
                  <a:pt x="82" y="197"/>
                  <a:pt x="83" y="197"/>
                </a:cubicBezTo>
                <a:cubicBezTo>
                  <a:pt x="83" y="197"/>
                  <a:pt x="83" y="197"/>
                  <a:pt x="83" y="197"/>
                </a:cubicBezTo>
                <a:cubicBezTo>
                  <a:pt x="83" y="198"/>
                  <a:pt x="82" y="198"/>
                  <a:pt x="82" y="199"/>
                </a:cubicBezTo>
                <a:lnTo>
                  <a:pt x="82" y="198"/>
                </a:lnTo>
                <a:close/>
                <a:moveTo>
                  <a:pt x="82" y="203"/>
                </a:moveTo>
                <a:cubicBezTo>
                  <a:pt x="82" y="203"/>
                  <a:pt x="81" y="203"/>
                  <a:pt x="81" y="203"/>
                </a:cubicBezTo>
                <a:cubicBezTo>
                  <a:pt x="81" y="203"/>
                  <a:pt x="81" y="203"/>
                  <a:pt x="80" y="203"/>
                </a:cubicBezTo>
                <a:cubicBezTo>
                  <a:pt x="80" y="202"/>
                  <a:pt x="81" y="202"/>
                  <a:pt x="81" y="202"/>
                </a:cubicBezTo>
                <a:cubicBezTo>
                  <a:pt x="81" y="202"/>
                  <a:pt x="81" y="202"/>
                  <a:pt x="81" y="202"/>
                </a:cubicBezTo>
                <a:cubicBezTo>
                  <a:pt x="81" y="202"/>
                  <a:pt x="81" y="203"/>
                  <a:pt x="82" y="203"/>
                </a:cubicBezTo>
                <a:close/>
                <a:moveTo>
                  <a:pt x="69" y="210"/>
                </a:moveTo>
                <a:cubicBezTo>
                  <a:pt x="68" y="209"/>
                  <a:pt x="67" y="208"/>
                  <a:pt x="66" y="207"/>
                </a:cubicBezTo>
                <a:cubicBezTo>
                  <a:pt x="66" y="207"/>
                  <a:pt x="66" y="207"/>
                  <a:pt x="66" y="207"/>
                </a:cubicBezTo>
                <a:cubicBezTo>
                  <a:pt x="68" y="209"/>
                  <a:pt x="70" y="210"/>
                  <a:pt x="71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0" y="212"/>
                  <a:pt x="70" y="212"/>
                  <a:pt x="69" y="212"/>
                </a:cubicBezTo>
                <a:cubicBezTo>
                  <a:pt x="69" y="212"/>
                  <a:pt x="69" y="211"/>
                  <a:pt x="69" y="211"/>
                </a:cubicBezTo>
                <a:cubicBezTo>
                  <a:pt x="69" y="211"/>
                  <a:pt x="69" y="210"/>
                  <a:pt x="69" y="210"/>
                </a:cubicBezTo>
                <a:close/>
                <a:moveTo>
                  <a:pt x="59" y="213"/>
                </a:moveTo>
                <a:cubicBezTo>
                  <a:pt x="59" y="213"/>
                  <a:pt x="58" y="212"/>
                  <a:pt x="57" y="211"/>
                </a:cubicBezTo>
                <a:cubicBezTo>
                  <a:pt x="60" y="213"/>
                  <a:pt x="62" y="215"/>
                  <a:pt x="65" y="216"/>
                </a:cubicBezTo>
                <a:cubicBezTo>
                  <a:pt x="63" y="215"/>
                  <a:pt x="61" y="214"/>
                  <a:pt x="59" y="213"/>
                </a:cubicBezTo>
                <a:close/>
                <a:moveTo>
                  <a:pt x="60" y="216"/>
                </a:moveTo>
                <a:cubicBezTo>
                  <a:pt x="58" y="215"/>
                  <a:pt x="55" y="213"/>
                  <a:pt x="53" y="212"/>
                </a:cubicBezTo>
                <a:cubicBezTo>
                  <a:pt x="55" y="213"/>
                  <a:pt x="57" y="214"/>
                  <a:pt x="59" y="215"/>
                </a:cubicBezTo>
                <a:cubicBezTo>
                  <a:pt x="59" y="215"/>
                  <a:pt x="60" y="216"/>
                  <a:pt x="60" y="216"/>
                </a:cubicBezTo>
                <a:close/>
                <a:moveTo>
                  <a:pt x="55" y="204"/>
                </a:moveTo>
                <a:cubicBezTo>
                  <a:pt x="55" y="204"/>
                  <a:pt x="56" y="205"/>
                  <a:pt x="56" y="205"/>
                </a:cubicBezTo>
                <a:cubicBezTo>
                  <a:pt x="57" y="206"/>
                  <a:pt x="57" y="206"/>
                  <a:pt x="57" y="206"/>
                </a:cubicBezTo>
                <a:cubicBezTo>
                  <a:pt x="58" y="207"/>
                  <a:pt x="59" y="208"/>
                  <a:pt x="60" y="209"/>
                </a:cubicBezTo>
                <a:cubicBezTo>
                  <a:pt x="59" y="209"/>
                  <a:pt x="59" y="208"/>
                  <a:pt x="59" y="208"/>
                </a:cubicBezTo>
                <a:cubicBezTo>
                  <a:pt x="58" y="208"/>
                  <a:pt x="58" y="209"/>
                  <a:pt x="58" y="209"/>
                </a:cubicBezTo>
                <a:cubicBezTo>
                  <a:pt x="57" y="208"/>
                  <a:pt x="56" y="208"/>
                  <a:pt x="55" y="207"/>
                </a:cubicBezTo>
                <a:cubicBezTo>
                  <a:pt x="55" y="207"/>
                  <a:pt x="55" y="206"/>
                  <a:pt x="55" y="206"/>
                </a:cubicBezTo>
                <a:cubicBezTo>
                  <a:pt x="55" y="205"/>
                  <a:pt x="55" y="204"/>
                  <a:pt x="55" y="204"/>
                </a:cubicBezTo>
                <a:close/>
                <a:moveTo>
                  <a:pt x="29" y="138"/>
                </a:moveTo>
                <a:cubicBezTo>
                  <a:pt x="29" y="137"/>
                  <a:pt x="30" y="137"/>
                  <a:pt x="30" y="136"/>
                </a:cubicBezTo>
                <a:cubicBezTo>
                  <a:pt x="30" y="136"/>
                  <a:pt x="30" y="137"/>
                  <a:pt x="30" y="137"/>
                </a:cubicBezTo>
                <a:cubicBezTo>
                  <a:pt x="30" y="138"/>
                  <a:pt x="29" y="140"/>
                  <a:pt x="29" y="141"/>
                </a:cubicBezTo>
                <a:cubicBezTo>
                  <a:pt x="29" y="140"/>
                  <a:pt x="29" y="139"/>
                  <a:pt x="29" y="138"/>
                </a:cubicBezTo>
                <a:close/>
                <a:moveTo>
                  <a:pt x="28" y="136"/>
                </a:moveTo>
                <a:cubicBezTo>
                  <a:pt x="28" y="136"/>
                  <a:pt x="28" y="136"/>
                  <a:pt x="28" y="136"/>
                </a:cubicBezTo>
                <a:cubicBezTo>
                  <a:pt x="27" y="129"/>
                  <a:pt x="25" y="122"/>
                  <a:pt x="24" y="115"/>
                </a:cubicBezTo>
                <a:cubicBezTo>
                  <a:pt x="25" y="121"/>
                  <a:pt x="27" y="126"/>
                  <a:pt x="29" y="131"/>
                </a:cubicBezTo>
                <a:cubicBezTo>
                  <a:pt x="29" y="133"/>
                  <a:pt x="28" y="134"/>
                  <a:pt x="28" y="136"/>
                </a:cubicBezTo>
                <a:close/>
                <a:moveTo>
                  <a:pt x="28" y="108"/>
                </a:moveTo>
                <a:cubicBezTo>
                  <a:pt x="27" y="106"/>
                  <a:pt x="27" y="104"/>
                  <a:pt x="26" y="102"/>
                </a:cubicBezTo>
                <a:cubicBezTo>
                  <a:pt x="27" y="102"/>
                  <a:pt x="28" y="101"/>
                  <a:pt x="28" y="101"/>
                </a:cubicBezTo>
                <a:cubicBezTo>
                  <a:pt x="30" y="104"/>
                  <a:pt x="31" y="108"/>
                  <a:pt x="32" y="111"/>
                </a:cubicBezTo>
                <a:cubicBezTo>
                  <a:pt x="32" y="113"/>
                  <a:pt x="31" y="115"/>
                  <a:pt x="31" y="117"/>
                </a:cubicBezTo>
                <a:cubicBezTo>
                  <a:pt x="30" y="114"/>
                  <a:pt x="29" y="111"/>
                  <a:pt x="28" y="108"/>
                </a:cubicBezTo>
                <a:close/>
                <a:moveTo>
                  <a:pt x="25" y="87"/>
                </a:moveTo>
                <a:cubicBezTo>
                  <a:pt x="25" y="87"/>
                  <a:pt x="25" y="87"/>
                  <a:pt x="24" y="87"/>
                </a:cubicBezTo>
                <a:cubicBezTo>
                  <a:pt x="24" y="86"/>
                  <a:pt x="24" y="86"/>
                  <a:pt x="24" y="86"/>
                </a:cubicBezTo>
                <a:cubicBezTo>
                  <a:pt x="25" y="85"/>
                  <a:pt x="25" y="85"/>
                  <a:pt x="26" y="84"/>
                </a:cubicBezTo>
                <a:cubicBezTo>
                  <a:pt x="26" y="84"/>
                  <a:pt x="26" y="84"/>
                  <a:pt x="27" y="84"/>
                </a:cubicBezTo>
                <a:cubicBezTo>
                  <a:pt x="26" y="85"/>
                  <a:pt x="25" y="86"/>
                  <a:pt x="25" y="87"/>
                </a:cubicBezTo>
                <a:close/>
                <a:moveTo>
                  <a:pt x="28" y="86"/>
                </a:moveTo>
                <a:cubicBezTo>
                  <a:pt x="27" y="87"/>
                  <a:pt x="26" y="88"/>
                  <a:pt x="26" y="89"/>
                </a:cubicBezTo>
                <a:cubicBezTo>
                  <a:pt x="25" y="89"/>
                  <a:pt x="25" y="89"/>
                  <a:pt x="25" y="88"/>
                </a:cubicBezTo>
                <a:cubicBezTo>
                  <a:pt x="25" y="88"/>
                  <a:pt x="26" y="88"/>
                  <a:pt x="26" y="88"/>
                </a:cubicBezTo>
                <a:cubicBezTo>
                  <a:pt x="27" y="87"/>
                  <a:pt x="27" y="87"/>
                  <a:pt x="28" y="86"/>
                </a:cubicBezTo>
                <a:close/>
                <a:moveTo>
                  <a:pt x="26" y="94"/>
                </a:moveTo>
                <a:cubicBezTo>
                  <a:pt x="26" y="95"/>
                  <a:pt x="26" y="95"/>
                  <a:pt x="26" y="95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6" y="97"/>
                  <a:pt x="25" y="98"/>
                </a:cubicBezTo>
                <a:cubicBezTo>
                  <a:pt x="25" y="97"/>
                  <a:pt x="25" y="96"/>
                  <a:pt x="25" y="95"/>
                </a:cubicBezTo>
                <a:cubicBezTo>
                  <a:pt x="25" y="95"/>
                  <a:pt x="26" y="95"/>
                  <a:pt x="26" y="94"/>
                </a:cubicBezTo>
                <a:close/>
                <a:moveTo>
                  <a:pt x="27" y="97"/>
                </a:moveTo>
                <a:cubicBezTo>
                  <a:pt x="27" y="98"/>
                  <a:pt x="28" y="99"/>
                  <a:pt x="28" y="99"/>
                </a:cubicBezTo>
                <a:cubicBezTo>
                  <a:pt x="27" y="100"/>
                  <a:pt x="27" y="100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6" y="99"/>
                  <a:pt x="27" y="98"/>
                  <a:pt x="27" y="97"/>
                </a:cubicBezTo>
                <a:close/>
                <a:moveTo>
                  <a:pt x="113" y="25"/>
                </a:moveTo>
                <a:cubicBezTo>
                  <a:pt x="113" y="25"/>
                  <a:pt x="113" y="25"/>
                  <a:pt x="112" y="25"/>
                </a:cubicBezTo>
                <a:cubicBezTo>
                  <a:pt x="112" y="25"/>
                  <a:pt x="111" y="25"/>
                  <a:pt x="111" y="25"/>
                </a:cubicBezTo>
                <a:cubicBezTo>
                  <a:pt x="111" y="25"/>
                  <a:pt x="112" y="25"/>
                  <a:pt x="112" y="24"/>
                </a:cubicBezTo>
                <a:cubicBezTo>
                  <a:pt x="113" y="24"/>
                  <a:pt x="113" y="24"/>
                  <a:pt x="113" y="25"/>
                </a:cubicBezTo>
                <a:close/>
                <a:moveTo>
                  <a:pt x="113" y="21"/>
                </a:moveTo>
                <a:cubicBezTo>
                  <a:pt x="113" y="21"/>
                  <a:pt x="114" y="21"/>
                  <a:pt x="114" y="21"/>
                </a:cubicBezTo>
                <a:cubicBezTo>
                  <a:pt x="114" y="21"/>
                  <a:pt x="115" y="21"/>
                  <a:pt x="116" y="21"/>
                </a:cubicBezTo>
                <a:cubicBezTo>
                  <a:pt x="116" y="21"/>
                  <a:pt x="115" y="21"/>
                  <a:pt x="115" y="21"/>
                </a:cubicBezTo>
                <a:cubicBezTo>
                  <a:pt x="114" y="21"/>
                  <a:pt x="114" y="21"/>
                  <a:pt x="113" y="21"/>
                </a:cubicBezTo>
                <a:close/>
                <a:moveTo>
                  <a:pt x="112" y="19"/>
                </a:moveTo>
                <a:cubicBezTo>
                  <a:pt x="111" y="19"/>
                  <a:pt x="110" y="19"/>
                  <a:pt x="110" y="19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11" y="19"/>
                  <a:pt x="112" y="19"/>
                  <a:pt x="112" y="19"/>
                </a:cubicBezTo>
                <a:cubicBezTo>
                  <a:pt x="112" y="19"/>
                  <a:pt x="112" y="19"/>
                  <a:pt x="112" y="19"/>
                </a:cubicBezTo>
                <a:close/>
                <a:moveTo>
                  <a:pt x="112" y="27"/>
                </a:moveTo>
                <a:cubicBezTo>
                  <a:pt x="114" y="27"/>
                  <a:pt x="115" y="27"/>
                  <a:pt x="117" y="27"/>
                </a:cubicBezTo>
                <a:cubicBezTo>
                  <a:pt x="115" y="27"/>
                  <a:pt x="114" y="28"/>
                  <a:pt x="113" y="29"/>
                </a:cubicBezTo>
                <a:cubicBezTo>
                  <a:pt x="111" y="29"/>
                  <a:pt x="110" y="29"/>
                  <a:pt x="108" y="29"/>
                </a:cubicBezTo>
                <a:cubicBezTo>
                  <a:pt x="110" y="28"/>
                  <a:pt x="111" y="28"/>
                  <a:pt x="112" y="27"/>
                </a:cubicBezTo>
                <a:close/>
                <a:moveTo>
                  <a:pt x="156" y="17"/>
                </a:moveTo>
                <a:cubicBezTo>
                  <a:pt x="157" y="18"/>
                  <a:pt x="158" y="18"/>
                  <a:pt x="160" y="19"/>
                </a:cubicBezTo>
                <a:cubicBezTo>
                  <a:pt x="158" y="18"/>
                  <a:pt x="157" y="18"/>
                  <a:pt x="155" y="17"/>
                </a:cubicBezTo>
                <a:cubicBezTo>
                  <a:pt x="155" y="17"/>
                  <a:pt x="155" y="17"/>
                  <a:pt x="154" y="17"/>
                </a:cubicBezTo>
                <a:cubicBezTo>
                  <a:pt x="154" y="17"/>
                  <a:pt x="154" y="17"/>
                  <a:pt x="154" y="17"/>
                </a:cubicBezTo>
                <a:cubicBezTo>
                  <a:pt x="151" y="16"/>
                  <a:pt x="148" y="15"/>
                  <a:pt x="145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4"/>
                  <a:pt x="147" y="14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50" y="15"/>
                  <a:pt x="153" y="16"/>
                  <a:pt x="156" y="17"/>
                </a:cubicBezTo>
                <a:close/>
                <a:moveTo>
                  <a:pt x="149" y="12"/>
                </a:moveTo>
                <a:cubicBezTo>
                  <a:pt x="149" y="12"/>
                  <a:pt x="149" y="12"/>
                  <a:pt x="149" y="12"/>
                </a:cubicBezTo>
                <a:cubicBezTo>
                  <a:pt x="151" y="13"/>
                  <a:pt x="153" y="13"/>
                  <a:pt x="155" y="14"/>
                </a:cubicBezTo>
                <a:cubicBezTo>
                  <a:pt x="157" y="15"/>
                  <a:pt x="158" y="15"/>
                  <a:pt x="160" y="16"/>
                </a:cubicBezTo>
                <a:cubicBezTo>
                  <a:pt x="158" y="16"/>
                  <a:pt x="156" y="15"/>
                  <a:pt x="155" y="15"/>
                </a:cubicBezTo>
                <a:cubicBezTo>
                  <a:pt x="153" y="14"/>
                  <a:pt x="151" y="13"/>
                  <a:pt x="149" y="12"/>
                </a:cubicBezTo>
                <a:close/>
                <a:moveTo>
                  <a:pt x="156" y="36"/>
                </a:moveTo>
                <a:cubicBezTo>
                  <a:pt x="158" y="36"/>
                  <a:pt x="160" y="36"/>
                  <a:pt x="163" y="36"/>
                </a:cubicBezTo>
                <a:cubicBezTo>
                  <a:pt x="161" y="37"/>
                  <a:pt x="160" y="37"/>
                  <a:pt x="158" y="38"/>
                </a:cubicBezTo>
                <a:cubicBezTo>
                  <a:pt x="156" y="39"/>
                  <a:pt x="154" y="39"/>
                  <a:pt x="152" y="39"/>
                </a:cubicBezTo>
                <a:cubicBezTo>
                  <a:pt x="153" y="38"/>
                  <a:pt x="155" y="37"/>
                  <a:pt x="156" y="36"/>
                </a:cubicBezTo>
                <a:close/>
                <a:moveTo>
                  <a:pt x="155" y="34"/>
                </a:moveTo>
                <a:cubicBezTo>
                  <a:pt x="156" y="34"/>
                  <a:pt x="156" y="33"/>
                  <a:pt x="156" y="33"/>
                </a:cubicBezTo>
                <a:cubicBezTo>
                  <a:pt x="156" y="33"/>
                  <a:pt x="157" y="33"/>
                  <a:pt x="157" y="33"/>
                </a:cubicBezTo>
                <a:cubicBezTo>
                  <a:pt x="157" y="33"/>
                  <a:pt x="157" y="34"/>
                  <a:pt x="156" y="34"/>
                </a:cubicBezTo>
                <a:cubicBezTo>
                  <a:pt x="156" y="34"/>
                  <a:pt x="156" y="34"/>
                  <a:pt x="155" y="34"/>
                </a:cubicBezTo>
                <a:close/>
                <a:moveTo>
                  <a:pt x="134" y="213"/>
                </a:moveTo>
                <a:cubicBezTo>
                  <a:pt x="135" y="212"/>
                  <a:pt x="136" y="211"/>
                  <a:pt x="137" y="209"/>
                </a:cubicBezTo>
                <a:cubicBezTo>
                  <a:pt x="139" y="208"/>
                  <a:pt x="140" y="207"/>
                  <a:pt x="141" y="206"/>
                </a:cubicBezTo>
                <a:cubicBezTo>
                  <a:pt x="141" y="206"/>
                  <a:pt x="141" y="206"/>
                  <a:pt x="142" y="206"/>
                </a:cubicBezTo>
                <a:cubicBezTo>
                  <a:pt x="140" y="207"/>
                  <a:pt x="139" y="209"/>
                  <a:pt x="138" y="210"/>
                </a:cubicBezTo>
                <a:cubicBezTo>
                  <a:pt x="137" y="211"/>
                  <a:pt x="136" y="212"/>
                  <a:pt x="134" y="213"/>
                </a:cubicBezTo>
                <a:close/>
                <a:moveTo>
                  <a:pt x="137" y="217"/>
                </a:moveTo>
                <a:cubicBezTo>
                  <a:pt x="136" y="218"/>
                  <a:pt x="135" y="219"/>
                  <a:pt x="133" y="220"/>
                </a:cubicBezTo>
                <a:cubicBezTo>
                  <a:pt x="134" y="220"/>
                  <a:pt x="134" y="220"/>
                  <a:pt x="134" y="219"/>
                </a:cubicBezTo>
                <a:cubicBezTo>
                  <a:pt x="135" y="219"/>
                  <a:pt x="136" y="218"/>
                  <a:pt x="137" y="217"/>
                </a:cubicBezTo>
                <a:close/>
                <a:moveTo>
                  <a:pt x="140" y="203"/>
                </a:moveTo>
                <a:cubicBezTo>
                  <a:pt x="138" y="204"/>
                  <a:pt x="136" y="206"/>
                  <a:pt x="134" y="208"/>
                </a:cubicBezTo>
                <a:cubicBezTo>
                  <a:pt x="132" y="209"/>
                  <a:pt x="130" y="210"/>
                  <a:pt x="128" y="211"/>
                </a:cubicBezTo>
                <a:cubicBezTo>
                  <a:pt x="128" y="210"/>
                  <a:pt x="128" y="210"/>
                  <a:pt x="127" y="210"/>
                </a:cubicBezTo>
                <a:cubicBezTo>
                  <a:pt x="128" y="210"/>
                  <a:pt x="128" y="209"/>
                  <a:pt x="128" y="209"/>
                </a:cubicBezTo>
                <a:cubicBezTo>
                  <a:pt x="131" y="207"/>
                  <a:pt x="134" y="205"/>
                  <a:pt x="137" y="202"/>
                </a:cubicBezTo>
                <a:cubicBezTo>
                  <a:pt x="141" y="199"/>
                  <a:pt x="145" y="196"/>
                  <a:pt x="149" y="193"/>
                </a:cubicBezTo>
                <a:cubicBezTo>
                  <a:pt x="146" y="197"/>
                  <a:pt x="143" y="200"/>
                  <a:pt x="140" y="203"/>
                </a:cubicBezTo>
                <a:close/>
                <a:moveTo>
                  <a:pt x="117" y="206"/>
                </a:moveTo>
                <a:cubicBezTo>
                  <a:pt x="117" y="206"/>
                  <a:pt x="118" y="205"/>
                  <a:pt x="118" y="205"/>
                </a:cubicBezTo>
                <a:cubicBezTo>
                  <a:pt x="119" y="205"/>
                  <a:pt x="119" y="206"/>
                  <a:pt x="119" y="206"/>
                </a:cubicBezTo>
                <a:cubicBezTo>
                  <a:pt x="119" y="206"/>
                  <a:pt x="119" y="206"/>
                  <a:pt x="118" y="207"/>
                </a:cubicBezTo>
                <a:cubicBezTo>
                  <a:pt x="118" y="207"/>
                  <a:pt x="117" y="206"/>
                  <a:pt x="117" y="206"/>
                </a:cubicBezTo>
                <a:close/>
                <a:moveTo>
                  <a:pt x="117" y="208"/>
                </a:moveTo>
                <a:cubicBezTo>
                  <a:pt x="117" y="208"/>
                  <a:pt x="117" y="208"/>
                  <a:pt x="117" y="208"/>
                </a:cubicBezTo>
                <a:cubicBezTo>
                  <a:pt x="117" y="208"/>
                  <a:pt x="116" y="208"/>
                  <a:pt x="116" y="207"/>
                </a:cubicBezTo>
                <a:cubicBezTo>
                  <a:pt x="116" y="207"/>
                  <a:pt x="116" y="207"/>
                  <a:pt x="116" y="207"/>
                </a:cubicBezTo>
                <a:cubicBezTo>
                  <a:pt x="116" y="207"/>
                  <a:pt x="117" y="208"/>
                  <a:pt x="117" y="208"/>
                </a:cubicBezTo>
                <a:close/>
                <a:moveTo>
                  <a:pt x="116" y="202"/>
                </a:moveTo>
                <a:cubicBezTo>
                  <a:pt x="116" y="202"/>
                  <a:pt x="115" y="201"/>
                  <a:pt x="115" y="201"/>
                </a:cubicBezTo>
                <a:cubicBezTo>
                  <a:pt x="116" y="199"/>
                  <a:pt x="118" y="198"/>
                  <a:pt x="120" y="196"/>
                </a:cubicBezTo>
                <a:cubicBezTo>
                  <a:pt x="127" y="190"/>
                  <a:pt x="134" y="185"/>
                  <a:pt x="141" y="180"/>
                </a:cubicBezTo>
                <a:cubicBezTo>
                  <a:pt x="133" y="188"/>
                  <a:pt x="125" y="195"/>
                  <a:pt x="116" y="202"/>
                </a:cubicBezTo>
                <a:close/>
                <a:moveTo>
                  <a:pt x="88" y="181"/>
                </a:moveTo>
                <a:cubicBezTo>
                  <a:pt x="88" y="180"/>
                  <a:pt x="88" y="178"/>
                  <a:pt x="88" y="177"/>
                </a:cubicBezTo>
                <a:cubicBezTo>
                  <a:pt x="90" y="176"/>
                  <a:pt x="92" y="174"/>
                  <a:pt x="94" y="172"/>
                </a:cubicBezTo>
                <a:cubicBezTo>
                  <a:pt x="97" y="171"/>
                  <a:pt x="99" y="170"/>
                  <a:pt x="102" y="169"/>
                </a:cubicBezTo>
                <a:cubicBezTo>
                  <a:pt x="100" y="171"/>
                  <a:pt x="98" y="173"/>
                  <a:pt x="97" y="175"/>
                </a:cubicBezTo>
                <a:cubicBezTo>
                  <a:pt x="94" y="177"/>
                  <a:pt x="91" y="179"/>
                  <a:pt x="88" y="181"/>
                </a:cubicBezTo>
                <a:close/>
                <a:moveTo>
                  <a:pt x="89" y="194"/>
                </a:moveTo>
                <a:cubicBezTo>
                  <a:pt x="89" y="194"/>
                  <a:pt x="88" y="195"/>
                  <a:pt x="88" y="196"/>
                </a:cubicBezTo>
                <a:cubicBezTo>
                  <a:pt x="87" y="196"/>
                  <a:pt x="87" y="196"/>
                  <a:pt x="87" y="196"/>
                </a:cubicBezTo>
                <a:cubicBezTo>
                  <a:pt x="88" y="195"/>
                  <a:pt x="89" y="194"/>
                  <a:pt x="89" y="194"/>
                </a:cubicBezTo>
                <a:cubicBezTo>
                  <a:pt x="89" y="194"/>
                  <a:pt x="89" y="194"/>
                  <a:pt x="89" y="194"/>
                </a:cubicBezTo>
                <a:close/>
                <a:moveTo>
                  <a:pt x="83" y="166"/>
                </a:moveTo>
                <a:cubicBezTo>
                  <a:pt x="83" y="166"/>
                  <a:pt x="82" y="167"/>
                  <a:pt x="82" y="167"/>
                </a:cubicBezTo>
                <a:cubicBezTo>
                  <a:pt x="82" y="167"/>
                  <a:pt x="82" y="167"/>
                  <a:pt x="82" y="167"/>
                </a:cubicBezTo>
                <a:cubicBezTo>
                  <a:pt x="83" y="165"/>
                  <a:pt x="84" y="164"/>
                  <a:pt x="85" y="163"/>
                </a:cubicBezTo>
                <a:cubicBezTo>
                  <a:pt x="85" y="164"/>
                  <a:pt x="85" y="164"/>
                  <a:pt x="85" y="165"/>
                </a:cubicBezTo>
                <a:cubicBezTo>
                  <a:pt x="84" y="165"/>
                  <a:pt x="84" y="166"/>
                  <a:pt x="83" y="166"/>
                </a:cubicBezTo>
                <a:close/>
                <a:moveTo>
                  <a:pt x="85" y="175"/>
                </a:moveTo>
                <a:cubicBezTo>
                  <a:pt x="84" y="175"/>
                  <a:pt x="84" y="175"/>
                  <a:pt x="83" y="176"/>
                </a:cubicBezTo>
                <a:cubicBezTo>
                  <a:pt x="83" y="175"/>
                  <a:pt x="83" y="175"/>
                  <a:pt x="83" y="175"/>
                </a:cubicBezTo>
                <a:cubicBezTo>
                  <a:pt x="84" y="175"/>
                  <a:pt x="84" y="175"/>
                  <a:pt x="85" y="175"/>
                </a:cubicBezTo>
                <a:close/>
                <a:moveTo>
                  <a:pt x="62" y="209"/>
                </a:moveTo>
                <a:cubicBezTo>
                  <a:pt x="60" y="208"/>
                  <a:pt x="59" y="207"/>
                  <a:pt x="58" y="206"/>
                </a:cubicBezTo>
                <a:cubicBezTo>
                  <a:pt x="58" y="205"/>
                  <a:pt x="58" y="205"/>
                  <a:pt x="58" y="205"/>
                </a:cubicBezTo>
                <a:cubicBezTo>
                  <a:pt x="58" y="204"/>
                  <a:pt x="58" y="203"/>
                  <a:pt x="58" y="202"/>
                </a:cubicBezTo>
                <a:cubicBezTo>
                  <a:pt x="58" y="203"/>
                  <a:pt x="59" y="203"/>
                  <a:pt x="59" y="203"/>
                </a:cubicBezTo>
                <a:cubicBezTo>
                  <a:pt x="60" y="205"/>
                  <a:pt x="61" y="207"/>
                  <a:pt x="62" y="209"/>
                </a:cubicBezTo>
                <a:cubicBezTo>
                  <a:pt x="62" y="209"/>
                  <a:pt x="62" y="209"/>
                  <a:pt x="62" y="209"/>
                </a:cubicBezTo>
                <a:close/>
                <a:moveTo>
                  <a:pt x="62" y="211"/>
                </a:moveTo>
                <a:cubicBezTo>
                  <a:pt x="62" y="211"/>
                  <a:pt x="62" y="211"/>
                  <a:pt x="62" y="211"/>
                </a:cubicBezTo>
                <a:cubicBezTo>
                  <a:pt x="63" y="211"/>
                  <a:pt x="63" y="211"/>
                  <a:pt x="63" y="211"/>
                </a:cubicBezTo>
                <a:cubicBezTo>
                  <a:pt x="61" y="211"/>
                  <a:pt x="60" y="210"/>
                  <a:pt x="59" y="210"/>
                </a:cubicBezTo>
                <a:cubicBezTo>
                  <a:pt x="60" y="210"/>
                  <a:pt x="61" y="211"/>
                  <a:pt x="62" y="211"/>
                </a:cubicBezTo>
                <a:close/>
                <a:moveTo>
                  <a:pt x="60" y="200"/>
                </a:moveTo>
                <a:cubicBezTo>
                  <a:pt x="59" y="199"/>
                  <a:pt x="58" y="197"/>
                  <a:pt x="57" y="196"/>
                </a:cubicBezTo>
                <a:cubicBezTo>
                  <a:pt x="57" y="196"/>
                  <a:pt x="57" y="196"/>
                  <a:pt x="58" y="196"/>
                </a:cubicBezTo>
                <a:cubicBezTo>
                  <a:pt x="58" y="196"/>
                  <a:pt x="58" y="196"/>
                  <a:pt x="58" y="195"/>
                </a:cubicBezTo>
                <a:cubicBezTo>
                  <a:pt x="60" y="197"/>
                  <a:pt x="61" y="199"/>
                  <a:pt x="63" y="201"/>
                </a:cubicBezTo>
                <a:cubicBezTo>
                  <a:pt x="63" y="201"/>
                  <a:pt x="63" y="201"/>
                  <a:pt x="63" y="201"/>
                </a:cubicBezTo>
                <a:cubicBezTo>
                  <a:pt x="62" y="201"/>
                  <a:pt x="61" y="200"/>
                  <a:pt x="60" y="200"/>
                </a:cubicBezTo>
                <a:cubicBezTo>
                  <a:pt x="60" y="200"/>
                  <a:pt x="60" y="200"/>
                  <a:pt x="60" y="200"/>
                </a:cubicBezTo>
                <a:close/>
                <a:moveTo>
                  <a:pt x="44" y="171"/>
                </a:moveTo>
                <a:cubicBezTo>
                  <a:pt x="45" y="173"/>
                  <a:pt x="47" y="175"/>
                  <a:pt x="48" y="176"/>
                </a:cubicBezTo>
                <a:cubicBezTo>
                  <a:pt x="48" y="177"/>
                  <a:pt x="48" y="178"/>
                  <a:pt x="48" y="180"/>
                </a:cubicBezTo>
                <a:cubicBezTo>
                  <a:pt x="48" y="179"/>
                  <a:pt x="47" y="179"/>
                  <a:pt x="47" y="179"/>
                </a:cubicBezTo>
                <a:cubicBezTo>
                  <a:pt x="47" y="178"/>
                  <a:pt x="46" y="177"/>
                  <a:pt x="46" y="176"/>
                </a:cubicBezTo>
                <a:cubicBezTo>
                  <a:pt x="45" y="174"/>
                  <a:pt x="44" y="171"/>
                  <a:pt x="43" y="168"/>
                </a:cubicBezTo>
                <a:cubicBezTo>
                  <a:pt x="43" y="169"/>
                  <a:pt x="44" y="170"/>
                  <a:pt x="44" y="170"/>
                </a:cubicBezTo>
                <a:cubicBezTo>
                  <a:pt x="44" y="170"/>
                  <a:pt x="44" y="171"/>
                  <a:pt x="44" y="171"/>
                </a:cubicBezTo>
                <a:close/>
                <a:moveTo>
                  <a:pt x="33" y="98"/>
                </a:moveTo>
                <a:cubicBezTo>
                  <a:pt x="33" y="99"/>
                  <a:pt x="33" y="100"/>
                  <a:pt x="33" y="101"/>
                </a:cubicBezTo>
                <a:cubicBezTo>
                  <a:pt x="33" y="102"/>
                  <a:pt x="32" y="103"/>
                  <a:pt x="32" y="104"/>
                </a:cubicBezTo>
                <a:cubicBezTo>
                  <a:pt x="32" y="103"/>
                  <a:pt x="31" y="101"/>
                  <a:pt x="31" y="99"/>
                </a:cubicBezTo>
                <a:cubicBezTo>
                  <a:pt x="32" y="99"/>
                  <a:pt x="32" y="99"/>
                  <a:pt x="33" y="98"/>
                </a:cubicBezTo>
                <a:close/>
                <a:moveTo>
                  <a:pt x="31" y="98"/>
                </a:moveTo>
                <a:cubicBezTo>
                  <a:pt x="30" y="97"/>
                  <a:pt x="30" y="97"/>
                  <a:pt x="30" y="97"/>
                </a:cubicBezTo>
                <a:cubicBezTo>
                  <a:pt x="31" y="97"/>
                  <a:pt x="31" y="96"/>
                  <a:pt x="32" y="96"/>
                </a:cubicBezTo>
                <a:cubicBezTo>
                  <a:pt x="32" y="96"/>
                  <a:pt x="32" y="96"/>
                  <a:pt x="32" y="97"/>
                </a:cubicBezTo>
                <a:cubicBezTo>
                  <a:pt x="32" y="97"/>
                  <a:pt x="31" y="97"/>
                  <a:pt x="31" y="98"/>
                </a:cubicBezTo>
                <a:close/>
                <a:moveTo>
                  <a:pt x="32" y="85"/>
                </a:moveTo>
                <a:cubicBezTo>
                  <a:pt x="32" y="85"/>
                  <a:pt x="32" y="85"/>
                  <a:pt x="32" y="85"/>
                </a:cubicBezTo>
                <a:cubicBezTo>
                  <a:pt x="33" y="83"/>
                  <a:pt x="34" y="82"/>
                  <a:pt x="36" y="80"/>
                </a:cubicBezTo>
                <a:cubicBezTo>
                  <a:pt x="35" y="81"/>
                  <a:pt x="35" y="81"/>
                  <a:pt x="34" y="82"/>
                </a:cubicBezTo>
                <a:cubicBezTo>
                  <a:pt x="33" y="83"/>
                  <a:pt x="33" y="84"/>
                  <a:pt x="32" y="85"/>
                </a:cubicBezTo>
                <a:close/>
                <a:moveTo>
                  <a:pt x="35" y="84"/>
                </a:moveTo>
                <a:cubicBezTo>
                  <a:pt x="35" y="84"/>
                  <a:pt x="35" y="83"/>
                  <a:pt x="36" y="83"/>
                </a:cubicBezTo>
                <a:cubicBezTo>
                  <a:pt x="36" y="83"/>
                  <a:pt x="36" y="82"/>
                  <a:pt x="37" y="82"/>
                </a:cubicBezTo>
                <a:cubicBezTo>
                  <a:pt x="36" y="83"/>
                  <a:pt x="35" y="85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5"/>
                  <a:pt x="34" y="85"/>
                  <a:pt x="35" y="84"/>
                </a:cubicBezTo>
                <a:close/>
                <a:moveTo>
                  <a:pt x="37" y="73"/>
                </a:moveTo>
                <a:cubicBezTo>
                  <a:pt x="39" y="72"/>
                  <a:pt x="40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0" y="71"/>
                  <a:pt x="40" y="71"/>
                </a:cubicBezTo>
                <a:cubicBezTo>
                  <a:pt x="39" y="72"/>
                  <a:pt x="38" y="73"/>
                  <a:pt x="36" y="74"/>
                </a:cubicBezTo>
                <a:cubicBezTo>
                  <a:pt x="37" y="74"/>
                  <a:pt x="37" y="73"/>
                  <a:pt x="37" y="73"/>
                </a:cubicBezTo>
                <a:close/>
                <a:moveTo>
                  <a:pt x="35" y="72"/>
                </a:moveTo>
                <a:cubicBezTo>
                  <a:pt x="36" y="71"/>
                  <a:pt x="37" y="70"/>
                  <a:pt x="39" y="68"/>
                </a:cubicBezTo>
                <a:cubicBezTo>
                  <a:pt x="38" y="69"/>
                  <a:pt x="37" y="70"/>
                  <a:pt x="36" y="71"/>
                </a:cubicBezTo>
                <a:cubicBezTo>
                  <a:pt x="36" y="72"/>
                  <a:pt x="35" y="72"/>
                  <a:pt x="35" y="72"/>
                </a:cubicBezTo>
                <a:close/>
                <a:moveTo>
                  <a:pt x="42" y="77"/>
                </a:moveTo>
                <a:cubicBezTo>
                  <a:pt x="42" y="76"/>
                  <a:pt x="43" y="76"/>
                  <a:pt x="43" y="76"/>
                </a:cubicBezTo>
                <a:cubicBezTo>
                  <a:pt x="42" y="77"/>
                  <a:pt x="42" y="78"/>
                  <a:pt x="4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1"/>
                  <a:pt x="39" y="82"/>
                  <a:pt x="38" y="83"/>
                </a:cubicBezTo>
                <a:cubicBezTo>
                  <a:pt x="38" y="83"/>
                  <a:pt x="38" y="83"/>
                  <a:pt x="37" y="83"/>
                </a:cubicBezTo>
                <a:cubicBezTo>
                  <a:pt x="39" y="81"/>
                  <a:pt x="40" y="79"/>
                  <a:pt x="42" y="77"/>
                </a:cubicBezTo>
                <a:close/>
                <a:moveTo>
                  <a:pt x="69" y="32"/>
                </a:moveTo>
                <a:cubicBezTo>
                  <a:pt x="67" y="34"/>
                  <a:pt x="64" y="36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0" y="38"/>
                  <a:pt x="59" y="40"/>
                  <a:pt x="57" y="41"/>
                </a:cubicBezTo>
                <a:cubicBezTo>
                  <a:pt x="58" y="39"/>
                  <a:pt x="59" y="37"/>
                  <a:pt x="60" y="36"/>
                </a:cubicBezTo>
                <a:cubicBezTo>
                  <a:pt x="63" y="35"/>
                  <a:pt x="66" y="33"/>
                  <a:pt x="69" y="32"/>
                </a:cubicBezTo>
                <a:close/>
                <a:moveTo>
                  <a:pt x="55" y="33"/>
                </a:moveTo>
                <a:cubicBezTo>
                  <a:pt x="55" y="33"/>
                  <a:pt x="55" y="33"/>
                  <a:pt x="56" y="33"/>
                </a:cubicBezTo>
                <a:cubicBezTo>
                  <a:pt x="59" y="31"/>
                  <a:pt x="63" y="29"/>
                  <a:pt x="66" y="28"/>
                </a:cubicBezTo>
                <a:cubicBezTo>
                  <a:pt x="65" y="28"/>
                  <a:pt x="64" y="29"/>
                  <a:pt x="63" y="29"/>
                </a:cubicBezTo>
                <a:cubicBezTo>
                  <a:pt x="61" y="31"/>
                  <a:pt x="58" y="32"/>
                  <a:pt x="55" y="33"/>
                </a:cubicBezTo>
                <a:close/>
                <a:moveTo>
                  <a:pt x="73" y="36"/>
                </a:moveTo>
                <a:cubicBezTo>
                  <a:pt x="74" y="36"/>
                  <a:pt x="74" y="35"/>
                  <a:pt x="74" y="35"/>
                </a:cubicBezTo>
                <a:cubicBezTo>
                  <a:pt x="73" y="38"/>
                  <a:pt x="71" y="40"/>
                  <a:pt x="69" y="42"/>
                </a:cubicBezTo>
                <a:cubicBezTo>
                  <a:pt x="67" y="43"/>
                  <a:pt x="65" y="45"/>
                  <a:pt x="64" y="46"/>
                </a:cubicBezTo>
                <a:cubicBezTo>
                  <a:pt x="67" y="43"/>
                  <a:pt x="70" y="39"/>
                  <a:pt x="73" y="36"/>
                </a:cubicBezTo>
                <a:close/>
                <a:moveTo>
                  <a:pt x="70" y="36"/>
                </a:moveTo>
                <a:cubicBezTo>
                  <a:pt x="71" y="35"/>
                  <a:pt x="72" y="34"/>
                  <a:pt x="74" y="32"/>
                </a:cubicBezTo>
                <a:cubicBezTo>
                  <a:pt x="73" y="33"/>
                  <a:pt x="73" y="33"/>
                  <a:pt x="73" y="34"/>
                </a:cubicBezTo>
                <a:cubicBezTo>
                  <a:pt x="72" y="34"/>
                  <a:pt x="71" y="35"/>
                  <a:pt x="70" y="36"/>
                </a:cubicBezTo>
                <a:close/>
                <a:moveTo>
                  <a:pt x="77" y="34"/>
                </a:moveTo>
                <a:cubicBezTo>
                  <a:pt x="78" y="33"/>
                  <a:pt x="79" y="33"/>
                  <a:pt x="80" y="32"/>
                </a:cubicBezTo>
                <a:cubicBezTo>
                  <a:pt x="78" y="34"/>
                  <a:pt x="77" y="36"/>
                  <a:pt x="75" y="37"/>
                </a:cubicBezTo>
                <a:cubicBezTo>
                  <a:pt x="74" y="38"/>
                  <a:pt x="74" y="39"/>
                  <a:pt x="73" y="39"/>
                </a:cubicBezTo>
                <a:cubicBezTo>
                  <a:pt x="74" y="37"/>
                  <a:pt x="76" y="36"/>
                  <a:pt x="77" y="34"/>
                </a:cubicBezTo>
                <a:close/>
                <a:moveTo>
                  <a:pt x="77" y="31"/>
                </a:moveTo>
                <a:cubicBezTo>
                  <a:pt x="77" y="31"/>
                  <a:pt x="77" y="30"/>
                  <a:pt x="78" y="30"/>
                </a:cubicBezTo>
                <a:cubicBezTo>
                  <a:pt x="78" y="30"/>
                  <a:pt x="78" y="30"/>
                  <a:pt x="78" y="29"/>
                </a:cubicBezTo>
                <a:cubicBezTo>
                  <a:pt x="78" y="29"/>
                  <a:pt x="78" y="29"/>
                  <a:pt x="79" y="29"/>
                </a:cubicBezTo>
                <a:cubicBezTo>
                  <a:pt x="78" y="29"/>
                  <a:pt x="78" y="30"/>
                  <a:pt x="78" y="30"/>
                </a:cubicBezTo>
                <a:cubicBezTo>
                  <a:pt x="77" y="30"/>
                  <a:pt x="77" y="31"/>
                  <a:pt x="77" y="31"/>
                </a:cubicBezTo>
                <a:close/>
                <a:moveTo>
                  <a:pt x="96" y="32"/>
                </a:moveTo>
                <a:cubicBezTo>
                  <a:pt x="96" y="32"/>
                  <a:pt x="96" y="32"/>
                  <a:pt x="96" y="32"/>
                </a:cubicBezTo>
                <a:cubicBezTo>
                  <a:pt x="95" y="34"/>
                  <a:pt x="93" y="36"/>
                  <a:pt x="91" y="38"/>
                </a:cubicBezTo>
                <a:cubicBezTo>
                  <a:pt x="91" y="38"/>
                  <a:pt x="90" y="38"/>
                  <a:pt x="90" y="39"/>
                </a:cubicBezTo>
                <a:cubicBezTo>
                  <a:pt x="90" y="39"/>
                  <a:pt x="90" y="39"/>
                  <a:pt x="90" y="39"/>
                </a:cubicBezTo>
                <a:cubicBezTo>
                  <a:pt x="88" y="41"/>
                  <a:pt x="87" y="43"/>
                  <a:pt x="85" y="44"/>
                </a:cubicBezTo>
                <a:cubicBezTo>
                  <a:pt x="82" y="46"/>
                  <a:pt x="80" y="48"/>
                  <a:pt x="77" y="50"/>
                </a:cubicBezTo>
                <a:cubicBezTo>
                  <a:pt x="77" y="50"/>
                  <a:pt x="77" y="50"/>
                  <a:pt x="76" y="50"/>
                </a:cubicBezTo>
                <a:cubicBezTo>
                  <a:pt x="76" y="51"/>
                  <a:pt x="75" y="51"/>
                  <a:pt x="74" y="52"/>
                </a:cubicBezTo>
                <a:cubicBezTo>
                  <a:pt x="73" y="53"/>
                  <a:pt x="73" y="53"/>
                  <a:pt x="73" y="53"/>
                </a:cubicBezTo>
                <a:cubicBezTo>
                  <a:pt x="76" y="49"/>
                  <a:pt x="80" y="45"/>
                  <a:pt x="83" y="42"/>
                </a:cubicBezTo>
                <a:cubicBezTo>
                  <a:pt x="87" y="38"/>
                  <a:pt x="91" y="35"/>
                  <a:pt x="96" y="32"/>
                </a:cubicBezTo>
                <a:close/>
                <a:moveTo>
                  <a:pt x="87" y="36"/>
                </a:moveTo>
                <a:cubicBezTo>
                  <a:pt x="87" y="36"/>
                  <a:pt x="88" y="35"/>
                  <a:pt x="88" y="35"/>
                </a:cubicBezTo>
                <a:cubicBezTo>
                  <a:pt x="89" y="35"/>
                  <a:pt x="89" y="35"/>
                  <a:pt x="90" y="34"/>
                </a:cubicBezTo>
                <a:cubicBezTo>
                  <a:pt x="89" y="35"/>
                  <a:pt x="88" y="36"/>
                  <a:pt x="87" y="36"/>
                </a:cubicBezTo>
                <a:close/>
                <a:moveTo>
                  <a:pt x="111" y="34"/>
                </a:moveTo>
                <a:cubicBezTo>
                  <a:pt x="110" y="34"/>
                  <a:pt x="110" y="34"/>
                  <a:pt x="109" y="34"/>
                </a:cubicBezTo>
                <a:cubicBezTo>
                  <a:pt x="109" y="34"/>
                  <a:pt x="108" y="34"/>
                  <a:pt x="108" y="34"/>
                </a:cubicBezTo>
                <a:cubicBezTo>
                  <a:pt x="108" y="34"/>
                  <a:pt x="108" y="33"/>
                  <a:pt x="109" y="33"/>
                </a:cubicBezTo>
                <a:cubicBezTo>
                  <a:pt x="109" y="33"/>
                  <a:pt x="109" y="32"/>
                  <a:pt x="110" y="32"/>
                </a:cubicBezTo>
                <a:cubicBezTo>
                  <a:pt x="111" y="32"/>
                  <a:pt x="112" y="32"/>
                  <a:pt x="113" y="32"/>
                </a:cubicBezTo>
                <a:cubicBezTo>
                  <a:pt x="112" y="33"/>
                  <a:pt x="112" y="33"/>
                  <a:pt x="111" y="34"/>
                </a:cubicBezTo>
                <a:close/>
                <a:moveTo>
                  <a:pt x="112" y="36"/>
                </a:moveTo>
                <a:cubicBezTo>
                  <a:pt x="111" y="36"/>
                  <a:pt x="111" y="37"/>
                  <a:pt x="110" y="37"/>
                </a:cubicBezTo>
                <a:cubicBezTo>
                  <a:pt x="110" y="37"/>
                  <a:pt x="109" y="37"/>
                  <a:pt x="109" y="37"/>
                </a:cubicBezTo>
                <a:cubicBezTo>
                  <a:pt x="110" y="37"/>
                  <a:pt x="110" y="36"/>
                  <a:pt x="111" y="36"/>
                </a:cubicBezTo>
                <a:cubicBezTo>
                  <a:pt x="111" y="36"/>
                  <a:pt x="111" y="36"/>
                  <a:pt x="112" y="36"/>
                </a:cubicBezTo>
                <a:close/>
                <a:moveTo>
                  <a:pt x="108" y="36"/>
                </a:moveTo>
                <a:cubicBezTo>
                  <a:pt x="107" y="37"/>
                  <a:pt x="106" y="37"/>
                  <a:pt x="105" y="38"/>
                </a:cubicBezTo>
                <a:cubicBezTo>
                  <a:pt x="105" y="38"/>
                  <a:pt x="105" y="39"/>
                  <a:pt x="105" y="39"/>
                </a:cubicBezTo>
                <a:cubicBezTo>
                  <a:pt x="104" y="39"/>
                  <a:pt x="104" y="39"/>
                  <a:pt x="103" y="39"/>
                </a:cubicBezTo>
                <a:cubicBezTo>
                  <a:pt x="104" y="38"/>
                  <a:pt x="105" y="37"/>
                  <a:pt x="106" y="36"/>
                </a:cubicBezTo>
                <a:cubicBezTo>
                  <a:pt x="107" y="36"/>
                  <a:pt x="107" y="36"/>
                  <a:pt x="108" y="36"/>
                </a:cubicBezTo>
                <a:close/>
                <a:moveTo>
                  <a:pt x="122" y="49"/>
                </a:moveTo>
                <a:cubicBezTo>
                  <a:pt x="125" y="49"/>
                  <a:pt x="128" y="48"/>
                  <a:pt x="132" y="47"/>
                </a:cubicBezTo>
                <a:cubicBezTo>
                  <a:pt x="131" y="48"/>
                  <a:pt x="130" y="49"/>
                  <a:pt x="129" y="50"/>
                </a:cubicBezTo>
                <a:cubicBezTo>
                  <a:pt x="128" y="50"/>
                  <a:pt x="127" y="51"/>
                  <a:pt x="126" y="51"/>
                </a:cubicBezTo>
                <a:cubicBezTo>
                  <a:pt x="126" y="51"/>
                  <a:pt x="126" y="51"/>
                  <a:pt x="126" y="51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5" y="52"/>
                  <a:pt x="126" y="51"/>
                  <a:pt x="127" y="50"/>
                </a:cubicBezTo>
                <a:cubicBezTo>
                  <a:pt x="127" y="50"/>
                  <a:pt x="126" y="48"/>
                  <a:pt x="126" y="49"/>
                </a:cubicBezTo>
                <a:cubicBezTo>
                  <a:pt x="125" y="50"/>
                  <a:pt x="124" y="51"/>
                  <a:pt x="123" y="52"/>
                </a:cubicBezTo>
                <a:cubicBezTo>
                  <a:pt x="123" y="51"/>
                  <a:pt x="122" y="51"/>
                  <a:pt x="121" y="51"/>
                </a:cubicBezTo>
                <a:cubicBezTo>
                  <a:pt x="121" y="51"/>
                  <a:pt x="121" y="51"/>
                  <a:pt x="121" y="51"/>
                </a:cubicBezTo>
                <a:cubicBezTo>
                  <a:pt x="121" y="51"/>
                  <a:pt x="121" y="51"/>
                  <a:pt x="122" y="50"/>
                </a:cubicBezTo>
                <a:cubicBezTo>
                  <a:pt x="122" y="50"/>
                  <a:pt x="122" y="50"/>
                  <a:pt x="122" y="49"/>
                </a:cubicBezTo>
                <a:close/>
                <a:moveTo>
                  <a:pt x="148" y="57"/>
                </a:moveTo>
                <a:cubicBezTo>
                  <a:pt x="146" y="57"/>
                  <a:pt x="143" y="58"/>
                  <a:pt x="141" y="59"/>
                </a:cubicBezTo>
                <a:cubicBezTo>
                  <a:pt x="142" y="58"/>
                  <a:pt x="143" y="57"/>
                  <a:pt x="144" y="56"/>
                </a:cubicBezTo>
                <a:cubicBezTo>
                  <a:pt x="149" y="54"/>
                  <a:pt x="153" y="52"/>
                  <a:pt x="158" y="50"/>
                </a:cubicBezTo>
                <a:cubicBezTo>
                  <a:pt x="155" y="52"/>
                  <a:pt x="151" y="54"/>
                  <a:pt x="148" y="57"/>
                </a:cubicBezTo>
                <a:close/>
                <a:moveTo>
                  <a:pt x="160" y="51"/>
                </a:moveTo>
                <a:cubicBezTo>
                  <a:pt x="159" y="52"/>
                  <a:pt x="159" y="52"/>
                  <a:pt x="159" y="52"/>
                </a:cubicBezTo>
                <a:cubicBezTo>
                  <a:pt x="158" y="53"/>
                  <a:pt x="157" y="53"/>
                  <a:pt x="156" y="54"/>
                </a:cubicBezTo>
                <a:cubicBezTo>
                  <a:pt x="157" y="53"/>
                  <a:pt x="158" y="52"/>
                  <a:pt x="160" y="51"/>
                </a:cubicBezTo>
                <a:close/>
                <a:moveTo>
                  <a:pt x="163" y="63"/>
                </a:moveTo>
                <a:cubicBezTo>
                  <a:pt x="167" y="61"/>
                  <a:pt x="171" y="59"/>
                  <a:pt x="175" y="57"/>
                </a:cubicBezTo>
                <a:cubicBezTo>
                  <a:pt x="174" y="58"/>
                  <a:pt x="173" y="60"/>
                  <a:pt x="172" y="61"/>
                </a:cubicBezTo>
                <a:cubicBezTo>
                  <a:pt x="167" y="63"/>
                  <a:pt x="161" y="66"/>
                  <a:pt x="156" y="69"/>
                </a:cubicBezTo>
                <a:cubicBezTo>
                  <a:pt x="155" y="69"/>
                  <a:pt x="154" y="70"/>
                  <a:pt x="153" y="70"/>
                </a:cubicBezTo>
                <a:cubicBezTo>
                  <a:pt x="156" y="68"/>
                  <a:pt x="159" y="65"/>
                  <a:pt x="163" y="63"/>
                </a:cubicBezTo>
                <a:close/>
                <a:moveTo>
                  <a:pt x="162" y="61"/>
                </a:moveTo>
                <a:cubicBezTo>
                  <a:pt x="163" y="60"/>
                  <a:pt x="165" y="59"/>
                  <a:pt x="166" y="57"/>
                </a:cubicBezTo>
                <a:cubicBezTo>
                  <a:pt x="168" y="57"/>
                  <a:pt x="169" y="56"/>
                  <a:pt x="171" y="56"/>
                </a:cubicBezTo>
                <a:cubicBezTo>
                  <a:pt x="168" y="57"/>
                  <a:pt x="165" y="59"/>
                  <a:pt x="162" y="61"/>
                </a:cubicBezTo>
                <a:cubicBezTo>
                  <a:pt x="162" y="61"/>
                  <a:pt x="162" y="61"/>
                  <a:pt x="162" y="61"/>
                </a:cubicBezTo>
                <a:close/>
                <a:moveTo>
                  <a:pt x="172" y="57"/>
                </a:moveTo>
                <a:cubicBezTo>
                  <a:pt x="174" y="56"/>
                  <a:pt x="176" y="54"/>
                  <a:pt x="179" y="53"/>
                </a:cubicBezTo>
                <a:cubicBezTo>
                  <a:pt x="178" y="53"/>
                  <a:pt x="178" y="54"/>
                  <a:pt x="178" y="54"/>
                </a:cubicBezTo>
                <a:cubicBezTo>
                  <a:pt x="176" y="55"/>
                  <a:pt x="174" y="56"/>
                  <a:pt x="172" y="57"/>
                </a:cubicBezTo>
                <a:close/>
                <a:moveTo>
                  <a:pt x="189" y="60"/>
                </a:moveTo>
                <a:cubicBezTo>
                  <a:pt x="185" y="62"/>
                  <a:pt x="181" y="64"/>
                  <a:pt x="176" y="66"/>
                </a:cubicBezTo>
                <a:cubicBezTo>
                  <a:pt x="178" y="64"/>
                  <a:pt x="180" y="62"/>
                  <a:pt x="182" y="60"/>
                </a:cubicBezTo>
                <a:cubicBezTo>
                  <a:pt x="184" y="60"/>
                  <a:pt x="186" y="59"/>
                  <a:pt x="187" y="59"/>
                </a:cubicBezTo>
                <a:cubicBezTo>
                  <a:pt x="188" y="59"/>
                  <a:pt x="188" y="59"/>
                  <a:pt x="189" y="60"/>
                </a:cubicBezTo>
                <a:close/>
                <a:moveTo>
                  <a:pt x="189" y="58"/>
                </a:moveTo>
                <a:cubicBezTo>
                  <a:pt x="190" y="58"/>
                  <a:pt x="192" y="57"/>
                  <a:pt x="194" y="57"/>
                </a:cubicBezTo>
                <a:cubicBezTo>
                  <a:pt x="193" y="58"/>
                  <a:pt x="191" y="59"/>
                  <a:pt x="190" y="59"/>
                </a:cubicBezTo>
                <a:cubicBezTo>
                  <a:pt x="189" y="59"/>
                  <a:pt x="189" y="59"/>
                  <a:pt x="189" y="58"/>
                </a:cubicBezTo>
                <a:close/>
                <a:moveTo>
                  <a:pt x="193" y="65"/>
                </a:moveTo>
                <a:cubicBezTo>
                  <a:pt x="194" y="65"/>
                  <a:pt x="195" y="65"/>
                  <a:pt x="196" y="64"/>
                </a:cubicBezTo>
                <a:cubicBezTo>
                  <a:pt x="194" y="65"/>
                  <a:pt x="193" y="66"/>
                  <a:pt x="191" y="67"/>
                </a:cubicBezTo>
                <a:cubicBezTo>
                  <a:pt x="188" y="69"/>
                  <a:pt x="184" y="70"/>
                  <a:pt x="181" y="72"/>
                </a:cubicBezTo>
                <a:cubicBezTo>
                  <a:pt x="182" y="71"/>
                  <a:pt x="183" y="71"/>
                  <a:pt x="184" y="70"/>
                </a:cubicBezTo>
                <a:cubicBezTo>
                  <a:pt x="187" y="68"/>
                  <a:pt x="190" y="67"/>
                  <a:pt x="193" y="65"/>
                </a:cubicBezTo>
                <a:close/>
                <a:moveTo>
                  <a:pt x="188" y="65"/>
                </a:moveTo>
                <a:cubicBezTo>
                  <a:pt x="190" y="64"/>
                  <a:pt x="192" y="63"/>
                  <a:pt x="195" y="62"/>
                </a:cubicBezTo>
                <a:cubicBezTo>
                  <a:pt x="194" y="63"/>
                  <a:pt x="193" y="63"/>
                  <a:pt x="192" y="64"/>
                </a:cubicBezTo>
                <a:cubicBezTo>
                  <a:pt x="191" y="64"/>
                  <a:pt x="189" y="65"/>
                  <a:pt x="188" y="65"/>
                </a:cubicBezTo>
                <a:cubicBezTo>
                  <a:pt x="188" y="65"/>
                  <a:pt x="188" y="65"/>
                  <a:pt x="188" y="65"/>
                </a:cubicBezTo>
                <a:close/>
                <a:moveTo>
                  <a:pt x="207" y="95"/>
                </a:moveTo>
                <a:cubicBezTo>
                  <a:pt x="210" y="94"/>
                  <a:pt x="213" y="92"/>
                  <a:pt x="215" y="91"/>
                </a:cubicBezTo>
                <a:cubicBezTo>
                  <a:pt x="216" y="92"/>
                  <a:pt x="216" y="93"/>
                  <a:pt x="217" y="95"/>
                </a:cubicBezTo>
                <a:cubicBezTo>
                  <a:pt x="212" y="97"/>
                  <a:pt x="208" y="99"/>
                  <a:pt x="204" y="101"/>
                </a:cubicBezTo>
                <a:cubicBezTo>
                  <a:pt x="204" y="101"/>
                  <a:pt x="203" y="101"/>
                  <a:pt x="203" y="101"/>
                </a:cubicBezTo>
                <a:cubicBezTo>
                  <a:pt x="202" y="102"/>
                  <a:pt x="201" y="103"/>
                  <a:pt x="199" y="104"/>
                </a:cubicBezTo>
                <a:cubicBezTo>
                  <a:pt x="199" y="104"/>
                  <a:pt x="199" y="105"/>
                  <a:pt x="198" y="105"/>
                </a:cubicBezTo>
                <a:cubicBezTo>
                  <a:pt x="198" y="105"/>
                  <a:pt x="198" y="105"/>
                  <a:pt x="198" y="105"/>
                </a:cubicBezTo>
                <a:cubicBezTo>
                  <a:pt x="199" y="104"/>
                  <a:pt x="200" y="103"/>
                  <a:pt x="200" y="102"/>
                </a:cubicBezTo>
                <a:cubicBezTo>
                  <a:pt x="203" y="100"/>
                  <a:pt x="205" y="98"/>
                  <a:pt x="208" y="96"/>
                </a:cubicBezTo>
                <a:cubicBezTo>
                  <a:pt x="208" y="96"/>
                  <a:pt x="208" y="95"/>
                  <a:pt x="207" y="95"/>
                </a:cubicBezTo>
                <a:close/>
                <a:moveTo>
                  <a:pt x="196" y="173"/>
                </a:moveTo>
                <a:cubicBezTo>
                  <a:pt x="197" y="172"/>
                  <a:pt x="198" y="171"/>
                  <a:pt x="198" y="171"/>
                </a:cubicBezTo>
                <a:cubicBezTo>
                  <a:pt x="198" y="171"/>
                  <a:pt x="198" y="171"/>
                  <a:pt x="198" y="171"/>
                </a:cubicBezTo>
                <a:cubicBezTo>
                  <a:pt x="197" y="172"/>
                  <a:pt x="196" y="173"/>
                  <a:pt x="195" y="174"/>
                </a:cubicBezTo>
                <a:cubicBezTo>
                  <a:pt x="196" y="174"/>
                  <a:pt x="196" y="173"/>
                  <a:pt x="196" y="173"/>
                </a:cubicBezTo>
                <a:close/>
                <a:moveTo>
                  <a:pt x="195" y="164"/>
                </a:moveTo>
                <a:cubicBezTo>
                  <a:pt x="195" y="165"/>
                  <a:pt x="195" y="165"/>
                  <a:pt x="194" y="165"/>
                </a:cubicBezTo>
                <a:cubicBezTo>
                  <a:pt x="195" y="164"/>
                  <a:pt x="196" y="162"/>
                  <a:pt x="197" y="161"/>
                </a:cubicBezTo>
                <a:cubicBezTo>
                  <a:pt x="196" y="162"/>
                  <a:pt x="196" y="163"/>
                  <a:pt x="195" y="164"/>
                </a:cubicBezTo>
                <a:close/>
                <a:moveTo>
                  <a:pt x="194" y="155"/>
                </a:moveTo>
                <a:cubicBezTo>
                  <a:pt x="193" y="157"/>
                  <a:pt x="191" y="158"/>
                  <a:pt x="190" y="159"/>
                </a:cubicBezTo>
                <a:cubicBezTo>
                  <a:pt x="193" y="156"/>
                  <a:pt x="196" y="153"/>
                  <a:pt x="198" y="150"/>
                </a:cubicBezTo>
                <a:cubicBezTo>
                  <a:pt x="197" y="152"/>
                  <a:pt x="196" y="154"/>
                  <a:pt x="194" y="155"/>
                </a:cubicBezTo>
                <a:close/>
                <a:moveTo>
                  <a:pt x="105" y="198"/>
                </a:moveTo>
                <a:cubicBezTo>
                  <a:pt x="105" y="198"/>
                  <a:pt x="106" y="198"/>
                  <a:pt x="106" y="197"/>
                </a:cubicBezTo>
                <a:cubicBezTo>
                  <a:pt x="106" y="197"/>
                  <a:pt x="107" y="197"/>
                  <a:pt x="107" y="197"/>
                </a:cubicBezTo>
                <a:cubicBezTo>
                  <a:pt x="106" y="198"/>
                  <a:pt x="106" y="198"/>
                  <a:pt x="105" y="199"/>
                </a:cubicBezTo>
                <a:cubicBezTo>
                  <a:pt x="105" y="199"/>
                  <a:pt x="105" y="198"/>
                  <a:pt x="105" y="198"/>
                </a:cubicBezTo>
                <a:close/>
                <a:moveTo>
                  <a:pt x="108" y="204"/>
                </a:moveTo>
                <a:cubicBezTo>
                  <a:pt x="108" y="204"/>
                  <a:pt x="108" y="204"/>
                  <a:pt x="108" y="204"/>
                </a:cubicBezTo>
                <a:cubicBezTo>
                  <a:pt x="107" y="203"/>
                  <a:pt x="105" y="202"/>
                  <a:pt x="104" y="202"/>
                </a:cubicBezTo>
                <a:cubicBezTo>
                  <a:pt x="104" y="202"/>
                  <a:pt x="104" y="201"/>
                  <a:pt x="104" y="201"/>
                </a:cubicBezTo>
                <a:cubicBezTo>
                  <a:pt x="106" y="202"/>
                  <a:pt x="107" y="203"/>
                  <a:pt x="108" y="204"/>
                </a:cubicBezTo>
                <a:close/>
                <a:moveTo>
                  <a:pt x="104" y="194"/>
                </a:moveTo>
                <a:cubicBezTo>
                  <a:pt x="104" y="194"/>
                  <a:pt x="103" y="194"/>
                  <a:pt x="103" y="193"/>
                </a:cubicBezTo>
                <a:cubicBezTo>
                  <a:pt x="104" y="192"/>
                  <a:pt x="105" y="191"/>
                  <a:pt x="106" y="190"/>
                </a:cubicBezTo>
                <a:cubicBezTo>
                  <a:pt x="107" y="189"/>
                  <a:pt x="109" y="188"/>
                  <a:pt x="110" y="186"/>
                </a:cubicBezTo>
                <a:cubicBezTo>
                  <a:pt x="115" y="183"/>
                  <a:pt x="119" y="179"/>
                  <a:pt x="123" y="176"/>
                </a:cubicBezTo>
                <a:cubicBezTo>
                  <a:pt x="125" y="175"/>
                  <a:pt x="127" y="174"/>
                  <a:pt x="129" y="173"/>
                </a:cubicBezTo>
                <a:cubicBezTo>
                  <a:pt x="124" y="177"/>
                  <a:pt x="118" y="182"/>
                  <a:pt x="112" y="187"/>
                </a:cubicBezTo>
                <a:cubicBezTo>
                  <a:pt x="110" y="189"/>
                  <a:pt x="107" y="192"/>
                  <a:pt x="104" y="194"/>
                </a:cubicBezTo>
                <a:close/>
                <a:moveTo>
                  <a:pt x="73" y="126"/>
                </a:moveTo>
                <a:cubicBezTo>
                  <a:pt x="73" y="126"/>
                  <a:pt x="72" y="127"/>
                  <a:pt x="72" y="128"/>
                </a:cubicBezTo>
                <a:cubicBezTo>
                  <a:pt x="71" y="127"/>
                  <a:pt x="71" y="126"/>
                  <a:pt x="71" y="125"/>
                </a:cubicBezTo>
                <a:cubicBezTo>
                  <a:pt x="71" y="125"/>
                  <a:pt x="71" y="124"/>
                  <a:pt x="71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3" y="125"/>
                  <a:pt x="73" y="125"/>
                  <a:pt x="73" y="126"/>
                </a:cubicBezTo>
                <a:close/>
                <a:moveTo>
                  <a:pt x="71" y="168"/>
                </a:moveTo>
                <a:cubicBezTo>
                  <a:pt x="71" y="167"/>
                  <a:pt x="71" y="167"/>
                  <a:pt x="71" y="167"/>
                </a:cubicBezTo>
                <a:cubicBezTo>
                  <a:pt x="71" y="166"/>
                  <a:pt x="71" y="166"/>
                  <a:pt x="72" y="166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72" y="167"/>
                  <a:pt x="71" y="168"/>
                  <a:pt x="71" y="168"/>
                </a:cubicBezTo>
                <a:close/>
                <a:moveTo>
                  <a:pt x="73" y="170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71"/>
                  <a:pt x="73" y="171"/>
                  <a:pt x="73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0"/>
                  <a:pt x="72" y="170"/>
                  <a:pt x="73" y="170"/>
                </a:cubicBezTo>
                <a:close/>
                <a:moveTo>
                  <a:pt x="71" y="165"/>
                </a:moveTo>
                <a:cubicBezTo>
                  <a:pt x="71" y="164"/>
                  <a:pt x="71" y="163"/>
                  <a:pt x="70" y="162"/>
                </a:cubicBezTo>
                <a:cubicBezTo>
                  <a:pt x="71" y="162"/>
                  <a:pt x="71" y="162"/>
                  <a:pt x="71" y="162"/>
                </a:cubicBezTo>
                <a:cubicBezTo>
                  <a:pt x="71" y="163"/>
                  <a:pt x="71" y="164"/>
                  <a:pt x="71" y="164"/>
                </a:cubicBezTo>
                <a:cubicBezTo>
                  <a:pt x="71" y="165"/>
                  <a:pt x="71" y="165"/>
                  <a:pt x="71" y="165"/>
                </a:cubicBezTo>
                <a:close/>
                <a:moveTo>
                  <a:pt x="61" y="51"/>
                </a:moveTo>
                <a:cubicBezTo>
                  <a:pt x="61" y="51"/>
                  <a:pt x="61" y="52"/>
                  <a:pt x="61" y="52"/>
                </a:cubicBezTo>
                <a:cubicBezTo>
                  <a:pt x="59" y="54"/>
                  <a:pt x="57" y="55"/>
                  <a:pt x="55" y="57"/>
                </a:cubicBezTo>
                <a:cubicBezTo>
                  <a:pt x="55" y="58"/>
                  <a:pt x="54" y="59"/>
                  <a:pt x="53" y="59"/>
                </a:cubicBezTo>
                <a:cubicBezTo>
                  <a:pt x="52" y="61"/>
                  <a:pt x="50" y="62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2"/>
                  <a:pt x="50" y="61"/>
                  <a:pt x="51" y="60"/>
                </a:cubicBezTo>
                <a:cubicBezTo>
                  <a:pt x="54" y="57"/>
                  <a:pt x="58" y="54"/>
                  <a:pt x="61" y="51"/>
                </a:cubicBezTo>
                <a:close/>
                <a:moveTo>
                  <a:pt x="54" y="54"/>
                </a:moveTo>
                <a:cubicBezTo>
                  <a:pt x="55" y="54"/>
                  <a:pt x="55" y="54"/>
                  <a:pt x="55" y="54"/>
                </a:cubicBezTo>
                <a:cubicBezTo>
                  <a:pt x="55" y="54"/>
                  <a:pt x="55" y="53"/>
                  <a:pt x="56" y="53"/>
                </a:cubicBezTo>
                <a:cubicBezTo>
                  <a:pt x="57" y="52"/>
                  <a:pt x="58" y="52"/>
                  <a:pt x="58" y="51"/>
                </a:cubicBezTo>
                <a:cubicBezTo>
                  <a:pt x="57" y="52"/>
                  <a:pt x="56" y="53"/>
                  <a:pt x="54" y="54"/>
                </a:cubicBezTo>
                <a:close/>
                <a:moveTo>
                  <a:pt x="92" y="45"/>
                </a:moveTo>
                <a:cubicBezTo>
                  <a:pt x="92" y="47"/>
                  <a:pt x="92" y="48"/>
                  <a:pt x="91" y="50"/>
                </a:cubicBezTo>
                <a:cubicBezTo>
                  <a:pt x="86" y="54"/>
                  <a:pt x="80" y="58"/>
                  <a:pt x="75" y="63"/>
                </a:cubicBezTo>
                <a:cubicBezTo>
                  <a:pt x="75" y="62"/>
                  <a:pt x="75" y="61"/>
                  <a:pt x="76" y="60"/>
                </a:cubicBezTo>
                <a:cubicBezTo>
                  <a:pt x="81" y="55"/>
                  <a:pt x="87" y="50"/>
                  <a:pt x="92" y="45"/>
                </a:cubicBezTo>
                <a:close/>
                <a:moveTo>
                  <a:pt x="82" y="53"/>
                </a:moveTo>
                <a:cubicBezTo>
                  <a:pt x="84" y="50"/>
                  <a:pt x="86" y="48"/>
                  <a:pt x="89" y="46"/>
                </a:cubicBezTo>
                <a:cubicBezTo>
                  <a:pt x="89" y="46"/>
                  <a:pt x="90" y="45"/>
                  <a:pt x="90" y="45"/>
                </a:cubicBezTo>
                <a:cubicBezTo>
                  <a:pt x="87" y="48"/>
                  <a:pt x="84" y="50"/>
                  <a:pt x="82" y="53"/>
                </a:cubicBezTo>
                <a:close/>
                <a:moveTo>
                  <a:pt x="110" y="51"/>
                </a:moveTo>
                <a:cubicBezTo>
                  <a:pt x="110" y="51"/>
                  <a:pt x="110" y="51"/>
                  <a:pt x="110" y="51"/>
                </a:cubicBezTo>
                <a:cubicBezTo>
                  <a:pt x="110" y="52"/>
                  <a:pt x="109" y="52"/>
                  <a:pt x="108" y="53"/>
                </a:cubicBezTo>
                <a:cubicBezTo>
                  <a:pt x="106" y="54"/>
                  <a:pt x="104" y="54"/>
                  <a:pt x="102" y="55"/>
                </a:cubicBezTo>
                <a:cubicBezTo>
                  <a:pt x="103" y="54"/>
                  <a:pt x="105" y="53"/>
                  <a:pt x="106" y="51"/>
                </a:cubicBezTo>
                <a:cubicBezTo>
                  <a:pt x="107" y="51"/>
                  <a:pt x="108" y="50"/>
                  <a:pt x="109" y="50"/>
                </a:cubicBezTo>
                <a:cubicBezTo>
                  <a:pt x="108" y="50"/>
                  <a:pt x="109" y="51"/>
                  <a:pt x="110" y="51"/>
                </a:cubicBezTo>
                <a:close/>
                <a:moveTo>
                  <a:pt x="112" y="77"/>
                </a:moveTo>
                <a:cubicBezTo>
                  <a:pt x="110" y="79"/>
                  <a:pt x="108" y="82"/>
                  <a:pt x="107" y="84"/>
                </a:cubicBezTo>
                <a:cubicBezTo>
                  <a:pt x="109" y="80"/>
                  <a:pt x="112" y="76"/>
                  <a:pt x="115" y="73"/>
                </a:cubicBezTo>
                <a:cubicBezTo>
                  <a:pt x="115" y="73"/>
                  <a:pt x="115" y="73"/>
                  <a:pt x="115" y="72"/>
                </a:cubicBezTo>
                <a:cubicBezTo>
                  <a:pt x="114" y="74"/>
                  <a:pt x="113" y="76"/>
                  <a:pt x="112" y="77"/>
                </a:cubicBezTo>
                <a:close/>
                <a:moveTo>
                  <a:pt x="116" y="78"/>
                </a:moveTo>
                <a:cubicBezTo>
                  <a:pt x="115" y="79"/>
                  <a:pt x="114" y="80"/>
                  <a:pt x="114" y="80"/>
                </a:cubicBezTo>
                <a:cubicBezTo>
                  <a:pt x="112" y="82"/>
                  <a:pt x="110" y="83"/>
                  <a:pt x="109" y="85"/>
                </a:cubicBezTo>
                <a:cubicBezTo>
                  <a:pt x="111" y="83"/>
                  <a:pt x="113" y="80"/>
                  <a:pt x="116" y="78"/>
                </a:cubicBezTo>
                <a:close/>
                <a:moveTo>
                  <a:pt x="98" y="92"/>
                </a:moveTo>
                <a:cubicBezTo>
                  <a:pt x="95" y="96"/>
                  <a:pt x="91" y="99"/>
                  <a:pt x="88" y="102"/>
                </a:cubicBezTo>
                <a:cubicBezTo>
                  <a:pt x="89" y="101"/>
                  <a:pt x="89" y="100"/>
                  <a:pt x="90" y="98"/>
                </a:cubicBezTo>
                <a:cubicBezTo>
                  <a:pt x="96" y="92"/>
                  <a:pt x="103" y="85"/>
                  <a:pt x="109" y="78"/>
                </a:cubicBezTo>
                <a:cubicBezTo>
                  <a:pt x="105" y="82"/>
                  <a:pt x="102" y="87"/>
                  <a:pt x="98" y="92"/>
                </a:cubicBezTo>
                <a:close/>
                <a:moveTo>
                  <a:pt x="99" y="97"/>
                </a:moveTo>
                <a:cubicBezTo>
                  <a:pt x="97" y="100"/>
                  <a:pt x="94" y="103"/>
                  <a:pt x="92" y="105"/>
                </a:cubicBezTo>
                <a:cubicBezTo>
                  <a:pt x="93" y="104"/>
                  <a:pt x="94" y="102"/>
                  <a:pt x="95" y="100"/>
                </a:cubicBezTo>
                <a:cubicBezTo>
                  <a:pt x="97" y="99"/>
                  <a:pt x="98" y="98"/>
                  <a:pt x="99" y="97"/>
                </a:cubicBezTo>
                <a:close/>
                <a:moveTo>
                  <a:pt x="128" y="67"/>
                </a:moveTo>
                <a:cubicBezTo>
                  <a:pt x="129" y="66"/>
                  <a:pt x="130" y="65"/>
                  <a:pt x="130" y="64"/>
                </a:cubicBezTo>
                <a:cubicBezTo>
                  <a:pt x="131" y="64"/>
                  <a:pt x="131" y="64"/>
                  <a:pt x="132" y="63"/>
                </a:cubicBezTo>
                <a:cubicBezTo>
                  <a:pt x="132" y="63"/>
                  <a:pt x="133" y="63"/>
                  <a:pt x="133" y="63"/>
                </a:cubicBezTo>
                <a:cubicBezTo>
                  <a:pt x="132" y="64"/>
                  <a:pt x="130" y="66"/>
                  <a:pt x="128" y="67"/>
                </a:cubicBezTo>
                <a:close/>
                <a:moveTo>
                  <a:pt x="137" y="62"/>
                </a:moveTo>
                <a:cubicBezTo>
                  <a:pt x="138" y="62"/>
                  <a:pt x="140" y="61"/>
                  <a:pt x="141" y="61"/>
                </a:cubicBezTo>
                <a:cubicBezTo>
                  <a:pt x="138" y="63"/>
                  <a:pt x="135" y="65"/>
                  <a:pt x="132" y="67"/>
                </a:cubicBezTo>
                <a:cubicBezTo>
                  <a:pt x="133" y="65"/>
                  <a:pt x="135" y="64"/>
                  <a:pt x="137" y="62"/>
                </a:cubicBezTo>
                <a:close/>
                <a:moveTo>
                  <a:pt x="132" y="76"/>
                </a:moveTo>
                <a:cubicBezTo>
                  <a:pt x="132" y="77"/>
                  <a:pt x="132" y="77"/>
                  <a:pt x="132" y="77"/>
                </a:cubicBezTo>
                <a:cubicBezTo>
                  <a:pt x="133" y="77"/>
                  <a:pt x="134" y="76"/>
                  <a:pt x="136" y="76"/>
                </a:cubicBezTo>
                <a:cubicBezTo>
                  <a:pt x="132" y="79"/>
                  <a:pt x="128" y="82"/>
                  <a:pt x="124" y="85"/>
                </a:cubicBezTo>
                <a:cubicBezTo>
                  <a:pt x="125" y="85"/>
                  <a:pt x="125" y="84"/>
                  <a:pt x="125" y="84"/>
                </a:cubicBezTo>
                <a:cubicBezTo>
                  <a:pt x="128" y="82"/>
                  <a:pt x="130" y="80"/>
                  <a:pt x="132" y="77"/>
                </a:cubicBezTo>
                <a:cubicBezTo>
                  <a:pt x="132" y="77"/>
                  <a:pt x="132" y="77"/>
                  <a:pt x="132" y="76"/>
                </a:cubicBezTo>
                <a:close/>
                <a:moveTo>
                  <a:pt x="199" y="77"/>
                </a:moveTo>
                <a:cubicBezTo>
                  <a:pt x="199" y="78"/>
                  <a:pt x="198" y="78"/>
                  <a:pt x="198" y="78"/>
                </a:cubicBezTo>
                <a:cubicBezTo>
                  <a:pt x="196" y="79"/>
                  <a:pt x="194" y="80"/>
                  <a:pt x="192" y="81"/>
                </a:cubicBezTo>
                <a:cubicBezTo>
                  <a:pt x="192" y="80"/>
                  <a:pt x="192" y="80"/>
                  <a:pt x="192" y="80"/>
                </a:cubicBezTo>
                <a:cubicBezTo>
                  <a:pt x="195" y="79"/>
                  <a:pt x="197" y="78"/>
                  <a:pt x="199" y="77"/>
                </a:cubicBezTo>
                <a:close/>
                <a:moveTo>
                  <a:pt x="196" y="75"/>
                </a:moveTo>
                <a:cubicBezTo>
                  <a:pt x="197" y="74"/>
                  <a:pt x="198" y="73"/>
                  <a:pt x="199" y="73"/>
                </a:cubicBezTo>
                <a:cubicBezTo>
                  <a:pt x="198" y="73"/>
                  <a:pt x="197" y="74"/>
                  <a:pt x="196" y="75"/>
                </a:cubicBezTo>
                <a:cubicBezTo>
                  <a:pt x="196" y="75"/>
                  <a:pt x="196" y="75"/>
                  <a:pt x="196" y="75"/>
                </a:cubicBezTo>
                <a:close/>
                <a:moveTo>
                  <a:pt x="191" y="138"/>
                </a:moveTo>
                <a:cubicBezTo>
                  <a:pt x="191" y="138"/>
                  <a:pt x="191" y="138"/>
                  <a:pt x="190" y="137"/>
                </a:cubicBezTo>
                <a:cubicBezTo>
                  <a:pt x="191" y="137"/>
                  <a:pt x="191" y="136"/>
                  <a:pt x="191" y="136"/>
                </a:cubicBezTo>
                <a:cubicBezTo>
                  <a:pt x="197" y="131"/>
                  <a:pt x="203" y="126"/>
                  <a:pt x="209" y="121"/>
                </a:cubicBezTo>
                <a:cubicBezTo>
                  <a:pt x="209" y="121"/>
                  <a:pt x="209" y="121"/>
                  <a:pt x="209" y="121"/>
                </a:cubicBezTo>
                <a:cubicBezTo>
                  <a:pt x="203" y="127"/>
                  <a:pt x="197" y="133"/>
                  <a:pt x="191" y="138"/>
                </a:cubicBezTo>
                <a:close/>
                <a:moveTo>
                  <a:pt x="205" y="126"/>
                </a:moveTo>
                <a:cubicBezTo>
                  <a:pt x="205" y="127"/>
                  <a:pt x="204" y="128"/>
                  <a:pt x="204" y="129"/>
                </a:cubicBezTo>
                <a:cubicBezTo>
                  <a:pt x="199" y="134"/>
                  <a:pt x="196" y="138"/>
                  <a:pt x="192" y="143"/>
                </a:cubicBezTo>
                <a:cubicBezTo>
                  <a:pt x="192" y="143"/>
                  <a:pt x="191" y="143"/>
                  <a:pt x="191" y="143"/>
                </a:cubicBezTo>
                <a:cubicBezTo>
                  <a:pt x="191" y="142"/>
                  <a:pt x="191" y="141"/>
                  <a:pt x="191" y="140"/>
                </a:cubicBezTo>
                <a:cubicBezTo>
                  <a:pt x="196" y="136"/>
                  <a:pt x="201" y="131"/>
                  <a:pt x="205" y="126"/>
                </a:cubicBezTo>
                <a:close/>
                <a:moveTo>
                  <a:pt x="189" y="139"/>
                </a:moveTo>
                <a:cubicBezTo>
                  <a:pt x="189" y="139"/>
                  <a:pt x="189" y="139"/>
                  <a:pt x="189" y="139"/>
                </a:cubicBezTo>
                <a:cubicBezTo>
                  <a:pt x="189" y="140"/>
                  <a:pt x="189" y="140"/>
                  <a:pt x="189" y="140"/>
                </a:cubicBezTo>
                <a:cubicBezTo>
                  <a:pt x="188" y="141"/>
                  <a:pt x="187" y="142"/>
                  <a:pt x="186" y="143"/>
                </a:cubicBezTo>
                <a:cubicBezTo>
                  <a:pt x="186" y="143"/>
                  <a:pt x="186" y="143"/>
                  <a:pt x="186" y="143"/>
                </a:cubicBezTo>
                <a:cubicBezTo>
                  <a:pt x="187" y="142"/>
                  <a:pt x="188" y="140"/>
                  <a:pt x="189" y="139"/>
                </a:cubicBezTo>
                <a:close/>
                <a:moveTo>
                  <a:pt x="183" y="144"/>
                </a:moveTo>
                <a:cubicBezTo>
                  <a:pt x="182" y="144"/>
                  <a:pt x="182" y="144"/>
                  <a:pt x="181" y="145"/>
                </a:cubicBezTo>
                <a:cubicBezTo>
                  <a:pt x="183" y="143"/>
                  <a:pt x="184" y="142"/>
                  <a:pt x="186" y="140"/>
                </a:cubicBezTo>
                <a:cubicBezTo>
                  <a:pt x="186" y="140"/>
                  <a:pt x="186" y="140"/>
                  <a:pt x="186" y="140"/>
                </a:cubicBezTo>
                <a:cubicBezTo>
                  <a:pt x="185" y="142"/>
                  <a:pt x="184" y="143"/>
                  <a:pt x="183" y="144"/>
                </a:cubicBezTo>
                <a:close/>
                <a:moveTo>
                  <a:pt x="180" y="142"/>
                </a:moveTo>
                <a:cubicBezTo>
                  <a:pt x="178" y="143"/>
                  <a:pt x="177" y="145"/>
                  <a:pt x="175" y="146"/>
                </a:cubicBezTo>
                <a:cubicBezTo>
                  <a:pt x="175" y="147"/>
                  <a:pt x="174" y="147"/>
                  <a:pt x="174" y="147"/>
                </a:cubicBezTo>
                <a:cubicBezTo>
                  <a:pt x="175" y="146"/>
                  <a:pt x="176" y="144"/>
                  <a:pt x="178" y="142"/>
                </a:cubicBezTo>
                <a:cubicBezTo>
                  <a:pt x="180" y="139"/>
                  <a:pt x="183" y="137"/>
                  <a:pt x="185" y="134"/>
                </a:cubicBezTo>
                <a:cubicBezTo>
                  <a:pt x="186" y="134"/>
                  <a:pt x="186" y="133"/>
                  <a:pt x="187" y="133"/>
                </a:cubicBezTo>
                <a:cubicBezTo>
                  <a:pt x="187" y="133"/>
                  <a:pt x="187" y="134"/>
                  <a:pt x="187" y="134"/>
                </a:cubicBezTo>
                <a:cubicBezTo>
                  <a:pt x="185" y="137"/>
                  <a:pt x="183" y="139"/>
                  <a:pt x="180" y="142"/>
                </a:cubicBezTo>
                <a:close/>
                <a:moveTo>
                  <a:pt x="129" y="154"/>
                </a:moveTo>
                <a:cubicBezTo>
                  <a:pt x="128" y="155"/>
                  <a:pt x="127" y="155"/>
                  <a:pt x="126" y="156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7" y="155"/>
                  <a:pt x="127" y="155"/>
                  <a:pt x="127" y="155"/>
                </a:cubicBezTo>
                <a:cubicBezTo>
                  <a:pt x="128" y="153"/>
                  <a:pt x="130" y="151"/>
                  <a:pt x="132" y="149"/>
                </a:cubicBezTo>
                <a:cubicBezTo>
                  <a:pt x="133" y="148"/>
                  <a:pt x="134" y="148"/>
                  <a:pt x="134" y="147"/>
                </a:cubicBezTo>
                <a:cubicBezTo>
                  <a:pt x="136" y="148"/>
                  <a:pt x="137" y="148"/>
                  <a:pt x="138" y="148"/>
                </a:cubicBezTo>
                <a:cubicBezTo>
                  <a:pt x="136" y="150"/>
                  <a:pt x="135" y="151"/>
                  <a:pt x="133" y="153"/>
                </a:cubicBezTo>
                <a:cubicBezTo>
                  <a:pt x="131" y="153"/>
                  <a:pt x="130" y="154"/>
                  <a:pt x="129" y="154"/>
                </a:cubicBezTo>
                <a:close/>
                <a:moveTo>
                  <a:pt x="130" y="160"/>
                </a:moveTo>
                <a:cubicBezTo>
                  <a:pt x="130" y="161"/>
                  <a:pt x="130" y="161"/>
                  <a:pt x="129" y="161"/>
                </a:cubicBezTo>
                <a:cubicBezTo>
                  <a:pt x="129" y="161"/>
                  <a:pt x="129" y="162"/>
                  <a:pt x="128" y="162"/>
                </a:cubicBezTo>
                <a:cubicBezTo>
                  <a:pt x="129" y="161"/>
                  <a:pt x="129" y="161"/>
                  <a:pt x="130" y="161"/>
                </a:cubicBezTo>
                <a:cubicBezTo>
                  <a:pt x="130" y="161"/>
                  <a:pt x="130" y="161"/>
                  <a:pt x="130" y="160"/>
                </a:cubicBezTo>
                <a:close/>
                <a:moveTo>
                  <a:pt x="89" y="124"/>
                </a:moveTo>
                <a:cubicBezTo>
                  <a:pt x="91" y="122"/>
                  <a:pt x="92" y="120"/>
                  <a:pt x="94" y="118"/>
                </a:cubicBezTo>
                <a:cubicBezTo>
                  <a:pt x="95" y="118"/>
                  <a:pt x="95" y="118"/>
                  <a:pt x="96" y="118"/>
                </a:cubicBezTo>
                <a:cubicBezTo>
                  <a:pt x="94" y="120"/>
                  <a:pt x="92" y="122"/>
                  <a:pt x="89" y="124"/>
                </a:cubicBezTo>
                <a:close/>
                <a:moveTo>
                  <a:pt x="91" y="127"/>
                </a:moveTo>
                <a:cubicBezTo>
                  <a:pt x="89" y="129"/>
                  <a:pt x="88" y="130"/>
                  <a:pt x="87" y="132"/>
                </a:cubicBezTo>
                <a:cubicBezTo>
                  <a:pt x="86" y="132"/>
                  <a:pt x="86" y="132"/>
                  <a:pt x="85" y="131"/>
                </a:cubicBezTo>
                <a:cubicBezTo>
                  <a:pt x="87" y="130"/>
                  <a:pt x="89" y="128"/>
                  <a:pt x="91" y="127"/>
                </a:cubicBezTo>
                <a:close/>
                <a:moveTo>
                  <a:pt x="95" y="123"/>
                </a:moveTo>
                <a:cubicBezTo>
                  <a:pt x="97" y="122"/>
                  <a:pt x="99" y="121"/>
                  <a:pt x="101" y="120"/>
                </a:cubicBezTo>
                <a:cubicBezTo>
                  <a:pt x="99" y="122"/>
                  <a:pt x="97" y="123"/>
                  <a:pt x="95" y="125"/>
                </a:cubicBezTo>
                <a:cubicBezTo>
                  <a:pt x="94" y="127"/>
                  <a:pt x="92" y="128"/>
                  <a:pt x="91" y="130"/>
                </a:cubicBezTo>
                <a:cubicBezTo>
                  <a:pt x="92" y="128"/>
                  <a:pt x="94" y="125"/>
                  <a:pt x="95" y="123"/>
                </a:cubicBezTo>
                <a:close/>
                <a:moveTo>
                  <a:pt x="94" y="130"/>
                </a:moveTo>
                <a:cubicBezTo>
                  <a:pt x="98" y="127"/>
                  <a:pt x="101" y="123"/>
                  <a:pt x="105" y="120"/>
                </a:cubicBezTo>
                <a:cubicBezTo>
                  <a:pt x="105" y="120"/>
                  <a:pt x="105" y="120"/>
                  <a:pt x="106" y="120"/>
                </a:cubicBezTo>
                <a:cubicBezTo>
                  <a:pt x="106" y="120"/>
                  <a:pt x="106" y="120"/>
                  <a:pt x="106" y="120"/>
                </a:cubicBezTo>
                <a:cubicBezTo>
                  <a:pt x="103" y="122"/>
                  <a:pt x="101" y="124"/>
                  <a:pt x="99" y="127"/>
                </a:cubicBezTo>
                <a:cubicBezTo>
                  <a:pt x="96" y="129"/>
                  <a:pt x="94" y="131"/>
                  <a:pt x="91" y="134"/>
                </a:cubicBezTo>
                <a:cubicBezTo>
                  <a:pt x="91" y="134"/>
                  <a:pt x="91" y="134"/>
                  <a:pt x="91" y="133"/>
                </a:cubicBezTo>
                <a:cubicBezTo>
                  <a:pt x="92" y="132"/>
                  <a:pt x="93" y="131"/>
                  <a:pt x="94" y="130"/>
                </a:cubicBezTo>
                <a:close/>
                <a:moveTo>
                  <a:pt x="119" y="101"/>
                </a:moveTo>
                <a:cubicBezTo>
                  <a:pt x="125" y="95"/>
                  <a:pt x="131" y="89"/>
                  <a:pt x="138" y="83"/>
                </a:cubicBezTo>
                <a:cubicBezTo>
                  <a:pt x="139" y="83"/>
                  <a:pt x="141" y="83"/>
                  <a:pt x="142" y="83"/>
                </a:cubicBezTo>
                <a:cubicBezTo>
                  <a:pt x="140" y="86"/>
                  <a:pt x="138" y="88"/>
                  <a:pt x="136" y="91"/>
                </a:cubicBezTo>
                <a:cubicBezTo>
                  <a:pt x="134" y="92"/>
                  <a:pt x="132" y="94"/>
                  <a:pt x="130" y="96"/>
                </a:cubicBezTo>
                <a:cubicBezTo>
                  <a:pt x="122" y="102"/>
                  <a:pt x="115" y="108"/>
                  <a:pt x="107" y="115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11" y="110"/>
                  <a:pt x="115" y="106"/>
                  <a:pt x="119" y="102"/>
                </a:cubicBezTo>
                <a:cubicBezTo>
                  <a:pt x="120" y="101"/>
                  <a:pt x="119" y="101"/>
                  <a:pt x="119" y="101"/>
                </a:cubicBezTo>
                <a:close/>
                <a:moveTo>
                  <a:pt x="127" y="102"/>
                </a:moveTo>
                <a:cubicBezTo>
                  <a:pt x="125" y="104"/>
                  <a:pt x="123" y="106"/>
                  <a:pt x="121" y="108"/>
                </a:cubicBezTo>
                <a:cubicBezTo>
                  <a:pt x="120" y="109"/>
                  <a:pt x="120" y="109"/>
                  <a:pt x="119" y="110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22" y="107"/>
                  <a:pt x="125" y="104"/>
                  <a:pt x="127" y="102"/>
                </a:cubicBezTo>
                <a:close/>
                <a:moveTo>
                  <a:pt x="189" y="111"/>
                </a:moveTo>
                <a:cubicBezTo>
                  <a:pt x="189" y="111"/>
                  <a:pt x="190" y="110"/>
                  <a:pt x="190" y="109"/>
                </a:cubicBezTo>
                <a:cubicBezTo>
                  <a:pt x="191" y="109"/>
                  <a:pt x="192" y="109"/>
                  <a:pt x="192" y="109"/>
                </a:cubicBezTo>
                <a:cubicBezTo>
                  <a:pt x="191" y="109"/>
                  <a:pt x="190" y="110"/>
                  <a:pt x="189" y="111"/>
                </a:cubicBezTo>
                <a:close/>
                <a:moveTo>
                  <a:pt x="193" y="117"/>
                </a:moveTo>
                <a:cubicBezTo>
                  <a:pt x="193" y="117"/>
                  <a:pt x="194" y="117"/>
                  <a:pt x="194" y="117"/>
                </a:cubicBezTo>
                <a:cubicBezTo>
                  <a:pt x="194" y="118"/>
                  <a:pt x="193" y="118"/>
                  <a:pt x="192" y="119"/>
                </a:cubicBezTo>
                <a:cubicBezTo>
                  <a:pt x="192" y="118"/>
                  <a:pt x="193" y="118"/>
                  <a:pt x="193" y="117"/>
                </a:cubicBezTo>
                <a:close/>
                <a:moveTo>
                  <a:pt x="189" y="107"/>
                </a:moveTo>
                <a:cubicBezTo>
                  <a:pt x="189" y="107"/>
                  <a:pt x="189" y="107"/>
                  <a:pt x="189" y="108"/>
                </a:cubicBezTo>
                <a:cubicBezTo>
                  <a:pt x="188" y="108"/>
                  <a:pt x="188" y="108"/>
                  <a:pt x="187" y="108"/>
                </a:cubicBezTo>
                <a:cubicBezTo>
                  <a:pt x="188" y="107"/>
                  <a:pt x="188" y="107"/>
                  <a:pt x="189" y="106"/>
                </a:cubicBezTo>
                <a:cubicBezTo>
                  <a:pt x="189" y="106"/>
                  <a:pt x="190" y="106"/>
                  <a:pt x="190" y="106"/>
                </a:cubicBezTo>
                <a:cubicBezTo>
                  <a:pt x="190" y="106"/>
                  <a:pt x="189" y="107"/>
                  <a:pt x="189" y="107"/>
                </a:cubicBezTo>
                <a:close/>
                <a:moveTo>
                  <a:pt x="189" y="115"/>
                </a:moveTo>
                <a:cubicBezTo>
                  <a:pt x="189" y="115"/>
                  <a:pt x="189" y="115"/>
                  <a:pt x="189" y="115"/>
                </a:cubicBezTo>
                <a:cubicBezTo>
                  <a:pt x="189" y="116"/>
                  <a:pt x="188" y="116"/>
                  <a:pt x="187" y="117"/>
                </a:cubicBezTo>
                <a:cubicBezTo>
                  <a:pt x="187" y="117"/>
                  <a:pt x="187" y="117"/>
                  <a:pt x="186" y="118"/>
                </a:cubicBezTo>
                <a:cubicBezTo>
                  <a:pt x="186" y="118"/>
                  <a:pt x="185" y="118"/>
                  <a:pt x="184" y="119"/>
                </a:cubicBezTo>
                <a:cubicBezTo>
                  <a:pt x="186" y="118"/>
                  <a:pt x="187" y="116"/>
                  <a:pt x="189" y="115"/>
                </a:cubicBezTo>
                <a:close/>
                <a:moveTo>
                  <a:pt x="191" y="117"/>
                </a:moveTo>
                <a:cubicBezTo>
                  <a:pt x="190" y="118"/>
                  <a:pt x="189" y="120"/>
                  <a:pt x="188" y="121"/>
                </a:cubicBezTo>
                <a:cubicBezTo>
                  <a:pt x="187" y="121"/>
                  <a:pt x="186" y="122"/>
                  <a:pt x="185" y="123"/>
                </a:cubicBezTo>
                <a:cubicBezTo>
                  <a:pt x="186" y="121"/>
                  <a:pt x="187" y="120"/>
                  <a:pt x="188" y="119"/>
                </a:cubicBezTo>
                <a:cubicBezTo>
                  <a:pt x="189" y="118"/>
                  <a:pt x="190" y="117"/>
                  <a:pt x="191" y="117"/>
                </a:cubicBezTo>
                <a:close/>
                <a:moveTo>
                  <a:pt x="182" y="131"/>
                </a:moveTo>
                <a:cubicBezTo>
                  <a:pt x="183" y="131"/>
                  <a:pt x="183" y="130"/>
                  <a:pt x="184" y="130"/>
                </a:cubicBezTo>
                <a:cubicBezTo>
                  <a:pt x="184" y="130"/>
                  <a:pt x="184" y="130"/>
                  <a:pt x="184" y="130"/>
                </a:cubicBezTo>
                <a:cubicBezTo>
                  <a:pt x="183" y="131"/>
                  <a:pt x="182" y="132"/>
                  <a:pt x="181" y="133"/>
                </a:cubicBezTo>
                <a:cubicBezTo>
                  <a:pt x="181" y="133"/>
                  <a:pt x="180" y="133"/>
                  <a:pt x="180" y="134"/>
                </a:cubicBezTo>
                <a:cubicBezTo>
                  <a:pt x="181" y="133"/>
                  <a:pt x="182" y="132"/>
                  <a:pt x="182" y="131"/>
                </a:cubicBezTo>
                <a:close/>
                <a:moveTo>
                  <a:pt x="180" y="124"/>
                </a:moveTo>
                <a:cubicBezTo>
                  <a:pt x="181" y="123"/>
                  <a:pt x="183" y="122"/>
                  <a:pt x="184" y="121"/>
                </a:cubicBezTo>
                <a:cubicBezTo>
                  <a:pt x="183" y="122"/>
                  <a:pt x="182" y="124"/>
                  <a:pt x="181" y="125"/>
                </a:cubicBezTo>
                <a:cubicBezTo>
                  <a:pt x="181" y="124"/>
                  <a:pt x="180" y="124"/>
                  <a:pt x="180" y="124"/>
                </a:cubicBezTo>
                <a:close/>
                <a:moveTo>
                  <a:pt x="178" y="122"/>
                </a:moveTo>
                <a:cubicBezTo>
                  <a:pt x="178" y="122"/>
                  <a:pt x="178" y="122"/>
                  <a:pt x="178" y="122"/>
                </a:cubicBezTo>
                <a:cubicBezTo>
                  <a:pt x="176" y="121"/>
                  <a:pt x="175" y="121"/>
                  <a:pt x="174" y="120"/>
                </a:cubicBezTo>
                <a:cubicBezTo>
                  <a:pt x="178" y="117"/>
                  <a:pt x="182" y="115"/>
                  <a:pt x="186" y="112"/>
                </a:cubicBezTo>
                <a:cubicBezTo>
                  <a:pt x="183" y="115"/>
                  <a:pt x="181" y="119"/>
                  <a:pt x="178" y="122"/>
                </a:cubicBezTo>
                <a:close/>
                <a:moveTo>
                  <a:pt x="178" y="128"/>
                </a:moveTo>
                <a:cubicBezTo>
                  <a:pt x="176" y="129"/>
                  <a:pt x="175" y="129"/>
                  <a:pt x="173" y="130"/>
                </a:cubicBezTo>
                <a:cubicBezTo>
                  <a:pt x="175" y="129"/>
                  <a:pt x="176" y="127"/>
                  <a:pt x="177" y="125"/>
                </a:cubicBezTo>
                <a:cubicBezTo>
                  <a:pt x="178" y="125"/>
                  <a:pt x="178" y="125"/>
                  <a:pt x="178" y="125"/>
                </a:cubicBezTo>
                <a:cubicBezTo>
                  <a:pt x="178" y="125"/>
                  <a:pt x="179" y="126"/>
                  <a:pt x="179" y="126"/>
                </a:cubicBezTo>
                <a:cubicBezTo>
                  <a:pt x="179" y="126"/>
                  <a:pt x="179" y="126"/>
                  <a:pt x="179" y="126"/>
                </a:cubicBezTo>
                <a:cubicBezTo>
                  <a:pt x="179" y="126"/>
                  <a:pt x="178" y="127"/>
                  <a:pt x="178" y="127"/>
                </a:cubicBezTo>
                <a:cubicBezTo>
                  <a:pt x="177" y="127"/>
                  <a:pt x="177" y="128"/>
                  <a:pt x="178" y="128"/>
                </a:cubicBezTo>
                <a:close/>
                <a:moveTo>
                  <a:pt x="127" y="123"/>
                </a:moveTo>
                <a:cubicBezTo>
                  <a:pt x="127" y="123"/>
                  <a:pt x="126" y="124"/>
                  <a:pt x="126" y="124"/>
                </a:cubicBezTo>
                <a:cubicBezTo>
                  <a:pt x="126" y="123"/>
                  <a:pt x="126" y="123"/>
                  <a:pt x="127" y="123"/>
                </a:cubicBezTo>
                <a:cubicBezTo>
                  <a:pt x="127" y="123"/>
                  <a:pt x="127" y="123"/>
                  <a:pt x="127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22"/>
                  <a:pt x="128" y="123"/>
                  <a:pt x="127" y="123"/>
                </a:cubicBezTo>
                <a:close/>
                <a:moveTo>
                  <a:pt x="136" y="122"/>
                </a:moveTo>
                <a:cubicBezTo>
                  <a:pt x="135" y="122"/>
                  <a:pt x="135" y="123"/>
                  <a:pt x="134" y="123"/>
                </a:cubicBezTo>
                <a:cubicBezTo>
                  <a:pt x="133" y="125"/>
                  <a:pt x="131" y="126"/>
                  <a:pt x="130" y="127"/>
                </a:cubicBezTo>
                <a:cubicBezTo>
                  <a:pt x="129" y="127"/>
                  <a:pt x="128" y="126"/>
                  <a:pt x="127" y="126"/>
                </a:cubicBezTo>
                <a:cubicBezTo>
                  <a:pt x="127" y="125"/>
                  <a:pt x="128" y="125"/>
                  <a:pt x="128" y="124"/>
                </a:cubicBezTo>
                <a:cubicBezTo>
                  <a:pt x="131" y="123"/>
                  <a:pt x="133" y="122"/>
                  <a:pt x="136" y="122"/>
                </a:cubicBezTo>
                <a:close/>
                <a:moveTo>
                  <a:pt x="126" y="127"/>
                </a:moveTo>
                <a:cubicBezTo>
                  <a:pt x="127" y="127"/>
                  <a:pt x="127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7" y="129"/>
                  <a:pt x="126" y="130"/>
                  <a:pt x="125" y="131"/>
                </a:cubicBezTo>
                <a:cubicBezTo>
                  <a:pt x="123" y="132"/>
                  <a:pt x="121" y="133"/>
                  <a:pt x="120" y="134"/>
                </a:cubicBezTo>
                <a:cubicBezTo>
                  <a:pt x="122" y="132"/>
                  <a:pt x="124" y="130"/>
                  <a:pt x="126" y="127"/>
                </a:cubicBezTo>
                <a:close/>
                <a:moveTo>
                  <a:pt x="131" y="129"/>
                </a:moveTo>
                <a:cubicBezTo>
                  <a:pt x="132" y="129"/>
                  <a:pt x="132" y="129"/>
                  <a:pt x="133" y="130"/>
                </a:cubicBezTo>
                <a:cubicBezTo>
                  <a:pt x="133" y="130"/>
                  <a:pt x="133" y="130"/>
                  <a:pt x="132" y="130"/>
                </a:cubicBezTo>
                <a:cubicBezTo>
                  <a:pt x="132" y="130"/>
                  <a:pt x="132" y="130"/>
                  <a:pt x="132" y="130"/>
                </a:cubicBezTo>
                <a:cubicBezTo>
                  <a:pt x="130" y="131"/>
                  <a:pt x="129" y="132"/>
                  <a:pt x="127" y="133"/>
                </a:cubicBezTo>
                <a:cubicBezTo>
                  <a:pt x="128" y="132"/>
                  <a:pt x="130" y="130"/>
                  <a:pt x="131" y="129"/>
                </a:cubicBezTo>
                <a:close/>
                <a:moveTo>
                  <a:pt x="132" y="128"/>
                </a:moveTo>
                <a:cubicBezTo>
                  <a:pt x="135" y="126"/>
                  <a:pt x="138" y="124"/>
                  <a:pt x="140" y="123"/>
                </a:cubicBezTo>
                <a:cubicBezTo>
                  <a:pt x="138" y="125"/>
                  <a:pt x="136" y="127"/>
                  <a:pt x="134" y="129"/>
                </a:cubicBezTo>
                <a:cubicBezTo>
                  <a:pt x="134" y="128"/>
                  <a:pt x="133" y="128"/>
                  <a:pt x="132" y="128"/>
                </a:cubicBezTo>
                <a:close/>
                <a:moveTo>
                  <a:pt x="139" y="130"/>
                </a:moveTo>
                <a:cubicBezTo>
                  <a:pt x="139" y="130"/>
                  <a:pt x="139" y="130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8" y="130"/>
                  <a:pt x="139" y="129"/>
                  <a:pt x="139" y="129"/>
                </a:cubicBezTo>
                <a:cubicBezTo>
                  <a:pt x="140" y="129"/>
                  <a:pt x="141" y="128"/>
                  <a:pt x="142" y="128"/>
                </a:cubicBezTo>
                <a:cubicBezTo>
                  <a:pt x="141" y="129"/>
                  <a:pt x="140" y="129"/>
                  <a:pt x="139" y="130"/>
                </a:cubicBezTo>
                <a:close/>
                <a:moveTo>
                  <a:pt x="148" y="136"/>
                </a:moveTo>
                <a:cubicBezTo>
                  <a:pt x="144" y="138"/>
                  <a:pt x="141" y="141"/>
                  <a:pt x="138" y="143"/>
                </a:cubicBezTo>
                <a:cubicBezTo>
                  <a:pt x="138" y="142"/>
                  <a:pt x="139" y="142"/>
                  <a:pt x="139" y="141"/>
                </a:cubicBezTo>
                <a:cubicBezTo>
                  <a:pt x="140" y="140"/>
                  <a:pt x="141" y="140"/>
                  <a:pt x="141" y="139"/>
                </a:cubicBezTo>
                <a:cubicBezTo>
                  <a:pt x="142" y="139"/>
                  <a:pt x="142" y="139"/>
                  <a:pt x="142" y="139"/>
                </a:cubicBezTo>
                <a:cubicBezTo>
                  <a:pt x="144" y="138"/>
                  <a:pt x="146" y="137"/>
                  <a:pt x="148" y="136"/>
                </a:cubicBezTo>
                <a:close/>
                <a:moveTo>
                  <a:pt x="139" y="134"/>
                </a:moveTo>
                <a:cubicBezTo>
                  <a:pt x="140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0" y="134"/>
                  <a:pt x="139" y="136"/>
                  <a:pt x="137" y="137"/>
                </a:cubicBezTo>
                <a:cubicBezTo>
                  <a:pt x="137" y="137"/>
                  <a:pt x="136" y="138"/>
                  <a:pt x="135" y="138"/>
                </a:cubicBezTo>
                <a:cubicBezTo>
                  <a:pt x="137" y="137"/>
                  <a:pt x="138" y="135"/>
                  <a:pt x="139" y="134"/>
                </a:cubicBezTo>
                <a:close/>
                <a:moveTo>
                  <a:pt x="144" y="144"/>
                </a:moveTo>
                <a:cubicBezTo>
                  <a:pt x="143" y="144"/>
                  <a:pt x="143" y="144"/>
                  <a:pt x="143" y="144"/>
                </a:cubicBezTo>
                <a:cubicBezTo>
                  <a:pt x="142" y="145"/>
                  <a:pt x="141" y="146"/>
                  <a:pt x="140" y="147"/>
                </a:cubicBezTo>
                <a:cubicBezTo>
                  <a:pt x="139" y="147"/>
                  <a:pt x="138" y="146"/>
                  <a:pt x="137" y="146"/>
                </a:cubicBezTo>
                <a:cubicBezTo>
                  <a:pt x="139" y="145"/>
                  <a:pt x="141" y="145"/>
                  <a:pt x="144" y="144"/>
                </a:cubicBezTo>
                <a:close/>
                <a:moveTo>
                  <a:pt x="146" y="152"/>
                </a:moveTo>
                <a:cubicBezTo>
                  <a:pt x="147" y="151"/>
                  <a:pt x="148" y="151"/>
                  <a:pt x="149" y="150"/>
                </a:cubicBezTo>
                <a:cubicBezTo>
                  <a:pt x="148" y="151"/>
                  <a:pt x="147" y="152"/>
                  <a:pt x="146" y="153"/>
                </a:cubicBezTo>
                <a:cubicBezTo>
                  <a:pt x="145" y="154"/>
                  <a:pt x="144" y="154"/>
                  <a:pt x="142" y="155"/>
                </a:cubicBezTo>
                <a:cubicBezTo>
                  <a:pt x="143" y="154"/>
                  <a:pt x="145" y="153"/>
                  <a:pt x="146" y="152"/>
                </a:cubicBezTo>
                <a:close/>
                <a:moveTo>
                  <a:pt x="146" y="147"/>
                </a:moveTo>
                <a:cubicBezTo>
                  <a:pt x="147" y="145"/>
                  <a:pt x="149" y="144"/>
                  <a:pt x="150" y="142"/>
                </a:cubicBezTo>
                <a:cubicBezTo>
                  <a:pt x="151" y="141"/>
                  <a:pt x="153" y="140"/>
                  <a:pt x="154" y="139"/>
                </a:cubicBezTo>
                <a:cubicBezTo>
                  <a:pt x="155" y="139"/>
                  <a:pt x="155" y="139"/>
                  <a:pt x="156" y="139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154" y="142"/>
                  <a:pt x="151" y="144"/>
                  <a:pt x="149" y="146"/>
                </a:cubicBezTo>
                <a:cubicBezTo>
                  <a:pt x="149" y="146"/>
                  <a:pt x="149" y="146"/>
                  <a:pt x="149" y="146"/>
                </a:cubicBezTo>
                <a:cubicBezTo>
                  <a:pt x="148" y="146"/>
                  <a:pt x="147" y="147"/>
                  <a:pt x="146" y="147"/>
                </a:cubicBezTo>
                <a:close/>
                <a:moveTo>
                  <a:pt x="173" y="99"/>
                </a:moveTo>
                <a:cubicBezTo>
                  <a:pt x="172" y="99"/>
                  <a:pt x="172" y="99"/>
                  <a:pt x="172" y="99"/>
                </a:cubicBezTo>
                <a:cubicBezTo>
                  <a:pt x="172" y="99"/>
                  <a:pt x="172" y="99"/>
                  <a:pt x="171" y="99"/>
                </a:cubicBezTo>
                <a:cubicBezTo>
                  <a:pt x="170" y="100"/>
                  <a:pt x="168" y="101"/>
                  <a:pt x="167" y="101"/>
                </a:cubicBezTo>
                <a:cubicBezTo>
                  <a:pt x="168" y="100"/>
                  <a:pt x="170" y="98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2" y="98"/>
                  <a:pt x="172" y="98"/>
                  <a:pt x="173" y="99"/>
                </a:cubicBezTo>
                <a:close/>
                <a:moveTo>
                  <a:pt x="168" y="111"/>
                </a:moveTo>
                <a:cubicBezTo>
                  <a:pt x="170" y="109"/>
                  <a:pt x="172" y="108"/>
                  <a:pt x="174" y="107"/>
                </a:cubicBezTo>
                <a:cubicBezTo>
                  <a:pt x="174" y="107"/>
                  <a:pt x="175" y="108"/>
                  <a:pt x="175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7"/>
                  <a:pt x="176" y="107"/>
                  <a:pt x="175" y="108"/>
                </a:cubicBezTo>
                <a:cubicBezTo>
                  <a:pt x="171" y="110"/>
                  <a:pt x="167" y="113"/>
                  <a:pt x="163" y="115"/>
                </a:cubicBezTo>
                <a:cubicBezTo>
                  <a:pt x="164" y="114"/>
                  <a:pt x="164" y="113"/>
                  <a:pt x="165" y="113"/>
                </a:cubicBezTo>
                <a:cubicBezTo>
                  <a:pt x="166" y="112"/>
                  <a:pt x="167" y="111"/>
                  <a:pt x="168" y="111"/>
                </a:cubicBezTo>
                <a:close/>
                <a:moveTo>
                  <a:pt x="165" y="124"/>
                </a:moveTo>
                <a:cubicBezTo>
                  <a:pt x="166" y="123"/>
                  <a:pt x="167" y="122"/>
                  <a:pt x="168" y="121"/>
                </a:cubicBezTo>
                <a:cubicBezTo>
                  <a:pt x="168" y="122"/>
                  <a:pt x="168" y="122"/>
                  <a:pt x="167" y="122"/>
                </a:cubicBezTo>
                <a:cubicBezTo>
                  <a:pt x="166" y="123"/>
                  <a:pt x="165" y="124"/>
                  <a:pt x="164" y="125"/>
                </a:cubicBezTo>
                <a:cubicBezTo>
                  <a:pt x="164" y="124"/>
                  <a:pt x="164" y="124"/>
                  <a:pt x="165" y="124"/>
                </a:cubicBezTo>
                <a:close/>
                <a:moveTo>
                  <a:pt x="156" y="126"/>
                </a:moveTo>
                <a:cubicBezTo>
                  <a:pt x="157" y="125"/>
                  <a:pt x="158" y="125"/>
                  <a:pt x="159" y="124"/>
                </a:cubicBezTo>
                <a:cubicBezTo>
                  <a:pt x="160" y="123"/>
                  <a:pt x="161" y="123"/>
                  <a:pt x="161" y="122"/>
                </a:cubicBezTo>
                <a:cubicBezTo>
                  <a:pt x="162" y="122"/>
                  <a:pt x="163" y="122"/>
                  <a:pt x="164" y="121"/>
                </a:cubicBezTo>
                <a:cubicBezTo>
                  <a:pt x="161" y="123"/>
                  <a:pt x="159" y="125"/>
                  <a:pt x="156" y="126"/>
                </a:cubicBezTo>
                <a:close/>
                <a:moveTo>
                  <a:pt x="165" y="127"/>
                </a:moveTo>
                <a:cubicBezTo>
                  <a:pt x="166" y="127"/>
                  <a:pt x="166" y="127"/>
                  <a:pt x="166" y="127"/>
                </a:cubicBezTo>
                <a:cubicBezTo>
                  <a:pt x="167" y="126"/>
                  <a:pt x="167" y="126"/>
                  <a:pt x="166" y="125"/>
                </a:cubicBezTo>
                <a:cubicBezTo>
                  <a:pt x="167" y="125"/>
                  <a:pt x="167" y="125"/>
                  <a:pt x="168" y="124"/>
                </a:cubicBezTo>
                <a:cubicBezTo>
                  <a:pt x="169" y="123"/>
                  <a:pt x="170" y="122"/>
                  <a:pt x="172" y="121"/>
                </a:cubicBezTo>
                <a:cubicBezTo>
                  <a:pt x="173" y="122"/>
                  <a:pt x="175" y="123"/>
                  <a:pt x="176" y="124"/>
                </a:cubicBezTo>
                <a:cubicBezTo>
                  <a:pt x="170" y="127"/>
                  <a:pt x="163" y="131"/>
                  <a:pt x="157" y="135"/>
                </a:cubicBezTo>
                <a:cubicBezTo>
                  <a:pt x="157" y="135"/>
                  <a:pt x="157" y="135"/>
                  <a:pt x="157" y="135"/>
                </a:cubicBezTo>
                <a:cubicBezTo>
                  <a:pt x="160" y="133"/>
                  <a:pt x="162" y="130"/>
                  <a:pt x="165" y="127"/>
                </a:cubicBezTo>
                <a:close/>
                <a:moveTo>
                  <a:pt x="158" y="115"/>
                </a:moveTo>
                <a:cubicBezTo>
                  <a:pt x="157" y="115"/>
                  <a:pt x="156" y="116"/>
                  <a:pt x="155" y="116"/>
                </a:cubicBezTo>
                <a:cubicBezTo>
                  <a:pt x="157" y="115"/>
                  <a:pt x="158" y="114"/>
                  <a:pt x="159" y="112"/>
                </a:cubicBezTo>
                <a:cubicBezTo>
                  <a:pt x="161" y="111"/>
                  <a:pt x="162" y="110"/>
                  <a:pt x="164" y="109"/>
                </a:cubicBezTo>
                <a:cubicBezTo>
                  <a:pt x="162" y="111"/>
                  <a:pt x="160" y="113"/>
                  <a:pt x="158" y="115"/>
                </a:cubicBezTo>
                <a:close/>
                <a:moveTo>
                  <a:pt x="159" y="127"/>
                </a:moveTo>
                <a:cubicBezTo>
                  <a:pt x="159" y="127"/>
                  <a:pt x="158" y="128"/>
                  <a:pt x="158" y="128"/>
                </a:cubicBezTo>
                <a:cubicBezTo>
                  <a:pt x="156" y="129"/>
                  <a:pt x="154" y="130"/>
                  <a:pt x="152" y="132"/>
                </a:cubicBezTo>
                <a:cubicBezTo>
                  <a:pt x="154" y="130"/>
                  <a:pt x="156" y="129"/>
                  <a:pt x="159" y="127"/>
                </a:cubicBezTo>
                <a:close/>
                <a:moveTo>
                  <a:pt x="151" y="117"/>
                </a:moveTo>
                <a:cubicBezTo>
                  <a:pt x="151" y="117"/>
                  <a:pt x="150" y="117"/>
                  <a:pt x="149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0" y="116"/>
                  <a:pt x="151" y="115"/>
                  <a:pt x="152" y="115"/>
                </a:cubicBezTo>
                <a:cubicBezTo>
                  <a:pt x="152" y="114"/>
                  <a:pt x="153" y="114"/>
                  <a:pt x="154" y="113"/>
                </a:cubicBezTo>
                <a:cubicBezTo>
                  <a:pt x="153" y="114"/>
                  <a:pt x="152" y="116"/>
                  <a:pt x="151" y="117"/>
                </a:cubicBezTo>
                <a:close/>
                <a:moveTo>
                  <a:pt x="157" y="147"/>
                </a:moveTo>
                <a:cubicBezTo>
                  <a:pt x="158" y="147"/>
                  <a:pt x="159" y="146"/>
                  <a:pt x="161" y="146"/>
                </a:cubicBezTo>
                <a:cubicBezTo>
                  <a:pt x="159" y="147"/>
                  <a:pt x="157" y="147"/>
                  <a:pt x="156" y="148"/>
                </a:cubicBezTo>
                <a:cubicBezTo>
                  <a:pt x="156" y="148"/>
                  <a:pt x="157" y="147"/>
                  <a:pt x="157" y="147"/>
                </a:cubicBezTo>
                <a:close/>
                <a:moveTo>
                  <a:pt x="159" y="137"/>
                </a:moveTo>
                <a:cubicBezTo>
                  <a:pt x="159" y="138"/>
                  <a:pt x="159" y="138"/>
                  <a:pt x="158" y="138"/>
                </a:cubicBezTo>
                <a:cubicBezTo>
                  <a:pt x="158" y="138"/>
                  <a:pt x="158" y="138"/>
                  <a:pt x="158" y="138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57" y="137"/>
                  <a:pt x="158" y="137"/>
                  <a:pt x="158" y="137"/>
                </a:cubicBezTo>
                <a:cubicBezTo>
                  <a:pt x="159" y="137"/>
                  <a:pt x="160" y="137"/>
                  <a:pt x="161" y="137"/>
                </a:cubicBezTo>
                <a:cubicBezTo>
                  <a:pt x="161" y="137"/>
                  <a:pt x="161" y="138"/>
                  <a:pt x="161" y="138"/>
                </a:cubicBezTo>
                <a:cubicBezTo>
                  <a:pt x="160" y="137"/>
                  <a:pt x="160" y="137"/>
                  <a:pt x="159" y="137"/>
                </a:cubicBezTo>
                <a:close/>
                <a:moveTo>
                  <a:pt x="160" y="136"/>
                </a:moveTo>
                <a:cubicBezTo>
                  <a:pt x="162" y="135"/>
                  <a:pt x="163" y="135"/>
                  <a:pt x="165" y="134"/>
                </a:cubicBezTo>
                <a:cubicBezTo>
                  <a:pt x="164" y="135"/>
                  <a:pt x="163" y="135"/>
                  <a:pt x="163" y="136"/>
                </a:cubicBezTo>
                <a:cubicBezTo>
                  <a:pt x="162" y="136"/>
                  <a:pt x="161" y="136"/>
                  <a:pt x="160" y="136"/>
                </a:cubicBezTo>
                <a:close/>
                <a:moveTo>
                  <a:pt x="167" y="141"/>
                </a:moveTo>
                <a:cubicBezTo>
                  <a:pt x="166" y="141"/>
                  <a:pt x="166" y="141"/>
                  <a:pt x="166" y="142"/>
                </a:cubicBezTo>
                <a:cubicBezTo>
                  <a:pt x="165" y="142"/>
                  <a:pt x="164" y="142"/>
                  <a:pt x="163" y="143"/>
                </a:cubicBezTo>
                <a:cubicBezTo>
                  <a:pt x="164" y="142"/>
                  <a:pt x="166" y="141"/>
                  <a:pt x="167" y="141"/>
                </a:cubicBezTo>
                <a:close/>
                <a:moveTo>
                  <a:pt x="165" y="146"/>
                </a:moveTo>
                <a:cubicBezTo>
                  <a:pt x="167" y="144"/>
                  <a:pt x="169" y="143"/>
                  <a:pt x="171" y="142"/>
                </a:cubicBezTo>
                <a:cubicBezTo>
                  <a:pt x="172" y="141"/>
                  <a:pt x="171" y="140"/>
                  <a:pt x="170" y="140"/>
                </a:cubicBezTo>
                <a:cubicBezTo>
                  <a:pt x="171" y="139"/>
                  <a:pt x="172" y="138"/>
                  <a:pt x="173" y="137"/>
                </a:cubicBezTo>
                <a:cubicBezTo>
                  <a:pt x="174" y="137"/>
                  <a:pt x="175" y="137"/>
                  <a:pt x="176" y="136"/>
                </a:cubicBezTo>
                <a:cubicBezTo>
                  <a:pt x="174" y="138"/>
                  <a:pt x="173" y="140"/>
                  <a:pt x="171" y="142"/>
                </a:cubicBezTo>
                <a:cubicBezTo>
                  <a:pt x="169" y="143"/>
                  <a:pt x="166" y="145"/>
                  <a:pt x="164" y="147"/>
                </a:cubicBezTo>
                <a:cubicBezTo>
                  <a:pt x="164" y="146"/>
                  <a:pt x="165" y="146"/>
                  <a:pt x="165" y="146"/>
                </a:cubicBezTo>
                <a:close/>
                <a:moveTo>
                  <a:pt x="178" y="115"/>
                </a:moveTo>
                <a:cubicBezTo>
                  <a:pt x="180" y="113"/>
                  <a:pt x="182" y="112"/>
                  <a:pt x="184" y="110"/>
                </a:cubicBezTo>
                <a:cubicBezTo>
                  <a:pt x="185" y="110"/>
                  <a:pt x="185" y="110"/>
                  <a:pt x="186" y="110"/>
                </a:cubicBezTo>
                <a:cubicBezTo>
                  <a:pt x="183" y="112"/>
                  <a:pt x="180" y="113"/>
                  <a:pt x="178" y="115"/>
                </a:cubicBezTo>
                <a:close/>
                <a:moveTo>
                  <a:pt x="180" y="108"/>
                </a:moveTo>
                <a:cubicBezTo>
                  <a:pt x="181" y="107"/>
                  <a:pt x="181" y="107"/>
                  <a:pt x="182" y="106"/>
                </a:cubicBezTo>
                <a:cubicBezTo>
                  <a:pt x="183" y="106"/>
                  <a:pt x="184" y="105"/>
                  <a:pt x="186" y="104"/>
                </a:cubicBezTo>
                <a:cubicBezTo>
                  <a:pt x="184" y="106"/>
                  <a:pt x="182" y="107"/>
                  <a:pt x="180" y="108"/>
                </a:cubicBezTo>
                <a:close/>
                <a:moveTo>
                  <a:pt x="184" y="97"/>
                </a:moveTo>
                <a:cubicBezTo>
                  <a:pt x="183" y="98"/>
                  <a:pt x="181" y="100"/>
                  <a:pt x="180" y="101"/>
                </a:cubicBezTo>
                <a:cubicBezTo>
                  <a:pt x="176" y="103"/>
                  <a:pt x="173" y="105"/>
                  <a:pt x="169" y="107"/>
                </a:cubicBezTo>
                <a:cubicBezTo>
                  <a:pt x="172" y="105"/>
                  <a:pt x="174" y="103"/>
                  <a:pt x="176" y="100"/>
                </a:cubicBezTo>
                <a:cubicBezTo>
                  <a:pt x="177" y="99"/>
                  <a:pt x="178" y="98"/>
                  <a:pt x="180" y="98"/>
                </a:cubicBezTo>
                <a:cubicBezTo>
                  <a:pt x="181" y="97"/>
                  <a:pt x="183" y="97"/>
                  <a:pt x="185" y="96"/>
                </a:cubicBezTo>
                <a:cubicBezTo>
                  <a:pt x="185" y="96"/>
                  <a:pt x="184" y="97"/>
                  <a:pt x="184" y="97"/>
                </a:cubicBezTo>
                <a:close/>
                <a:moveTo>
                  <a:pt x="181" y="91"/>
                </a:moveTo>
                <a:cubicBezTo>
                  <a:pt x="179" y="92"/>
                  <a:pt x="177" y="93"/>
                  <a:pt x="175" y="95"/>
                </a:cubicBezTo>
                <a:cubicBezTo>
                  <a:pt x="175" y="95"/>
                  <a:pt x="175" y="95"/>
                  <a:pt x="175" y="95"/>
                </a:cubicBezTo>
                <a:cubicBezTo>
                  <a:pt x="178" y="92"/>
                  <a:pt x="180" y="90"/>
                  <a:pt x="183" y="89"/>
                </a:cubicBezTo>
                <a:cubicBezTo>
                  <a:pt x="182" y="89"/>
                  <a:pt x="182" y="90"/>
                  <a:pt x="181" y="91"/>
                </a:cubicBezTo>
                <a:close/>
                <a:moveTo>
                  <a:pt x="172" y="93"/>
                </a:moveTo>
                <a:cubicBezTo>
                  <a:pt x="172" y="92"/>
                  <a:pt x="173" y="91"/>
                  <a:pt x="173" y="91"/>
                </a:cubicBezTo>
                <a:cubicBezTo>
                  <a:pt x="174" y="90"/>
                  <a:pt x="175" y="90"/>
                  <a:pt x="176" y="90"/>
                </a:cubicBezTo>
                <a:cubicBezTo>
                  <a:pt x="174" y="91"/>
                  <a:pt x="173" y="92"/>
                  <a:pt x="172" y="93"/>
                </a:cubicBezTo>
                <a:close/>
                <a:moveTo>
                  <a:pt x="172" y="89"/>
                </a:moveTo>
                <a:cubicBezTo>
                  <a:pt x="172" y="89"/>
                  <a:pt x="172" y="89"/>
                  <a:pt x="172" y="89"/>
                </a:cubicBezTo>
                <a:cubicBezTo>
                  <a:pt x="170" y="93"/>
                  <a:pt x="167" y="96"/>
                  <a:pt x="165" y="99"/>
                </a:cubicBezTo>
                <a:cubicBezTo>
                  <a:pt x="163" y="101"/>
                  <a:pt x="161" y="103"/>
                  <a:pt x="159" y="105"/>
                </a:cubicBezTo>
                <a:cubicBezTo>
                  <a:pt x="156" y="106"/>
                  <a:pt x="154" y="107"/>
                  <a:pt x="152" y="108"/>
                </a:cubicBezTo>
                <a:cubicBezTo>
                  <a:pt x="159" y="101"/>
                  <a:pt x="166" y="94"/>
                  <a:pt x="173" y="88"/>
                </a:cubicBezTo>
                <a:cubicBezTo>
                  <a:pt x="173" y="88"/>
                  <a:pt x="173" y="89"/>
                  <a:pt x="172" y="89"/>
                </a:cubicBezTo>
                <a:close/>
                <a:moveTo>
                  <a:pt x="152" y="111"/>
                </a:moveTo>
                <a:cubicBezTo>
                  <a:pt x="153" y="111"/>
                  <a:pt x="153" y="110"/>
                  <a:pt x="153" y="110"/>
                </a:cubicBezTo>
                <a:cubicBezTo>
                  <a:pt x="153" y="109"/>
                  <a:pt x="154" y="109"/>
                  <a:pt x="155" y="109"/>
                </a:cubicBezTo>
                <a:cubicBezTo>
                  <a:pt x="154" y="109"/>
                  <a:pt x="154" y="110"/>
                  <a:pt x="154" y="110"/>
                </a:cubicBezTo>
                <a:cubicBezTo>
                  <a:pt x="152" y="112"/>
                  <a:pt x="150" y="114"/>
                  <a:pt x="148" y="115"/>
                </a:cubicBezTo>
                <a:cubicBezTo>
                  <a:pt x="147" y="116"/>
                  <a:pt x="145" y="117"/>
                  <a:pt x="144" y="118"/>
                </a:cubicBezTo>
                <a:cubicBezTo>
                  <a:pt x="144" y="118"/>
                  <a:pt x="144" y="118"/>
                  <a:pt x="144" y="118"/>
                </a:cubicBezTo>
                <a:cubicBezTo>
                  <a:pt x="147" y="116"/>
                  <a:pt x="150" y="113"/>
                  <a:pt x="152" y="111"/>
                </a:cubicBezTo>
                <a:close/>
                <a:moveTo>
                  <a:pt x="148" y="119"/>
                </a:moveTo>
                <a:cubicBezTo>
                  <a:pt x="148" y="119"/>
                  <a:pt x="149" y="119"/>
                  <a:pt x="149" y="118"/>
                </a:cubicBezTo>
                <a:cubicBezTo>
                  <a:pt x="148" y="120"/>
                  <a:pt x="146" y="122"/>
                  <a:pt x="145" y="123"/>
                </a:cubicBezTo>
                <a:cubicBezTo>
                  <a:pt x="144" y="124"/>
                  <a:pt x="143" y="124"/>
                  <a:pt x="142" y="125"/>
                </a:cubicBezTo>
                <a:cubicBezTo>
                  <a:pt x="144" y="123"/>
                  <a:pt x="146" y="121"/>
                  <a:pt x="148" y="119"/>
                </a:cubicBezTo>
                <a:close/>
                <a:moveTo>
                  <a:pt x="138" y="119"/>
                </a:moveTo>
                <a:cubicBezTo>
                  <a:pt x="136" y="120"/>
                  <a:pt x="133" y="121"/>
                  <a:pt x="130" y="122"/>
                </a:cubicBezTo>
                <a:cubicBezTo>
                  <a:pt x="131" y="121"/>
                  <a:pt x="132" y="121"/>
                  <a:pt x="132" y="120"/>
                </a:cubicBezTo>
                <a:cubicBezTo>
                  <a:pt x="134" y="119"/>
                  <a:pt x="135" y="118"/>
                  <a:pt x="136" y="118"/>
                </a:cubicBezTo>
                <a:cubicBezTo>
                  <a:pt x="139" y="116"/>
                  <a:pt x="141" y="115"/>
                  <a:pt x="144" y="114"/>
                </a:cubicBezTo>
                <a:cubicBezTo>
                  <a:pt x="142" y="116"/>
                  <a:pt x="140" y="118"/>
                  <a:pt x="138" y="119"/>
                </a:cubicBezTo>
                <a:close/>
                <a:moveTo>
                  <a:pt x="126" y="116"/>
                </a:moveTo>
                <a:cubicBezTo>
                  <a:pt x="130" y="112"/>
                  <a:pt x="133" y="109"/>
                  <a:pt x="136" y="106"/>
                </a:cubicBezTo>
                <a:cubicBezTo>
                  <a:pt x="139" y="104"/>
                  <a:pt x="142" y="102"/>
                  <a:pt x="145" y="101"/>
                </a:cubicBezTo>
                <a:cubicBezTo>
                  <a:pt x="141" y="104"/>
                  <a:pt x="138" y="107"/>
                  <a:pt x="134" y="110"/>
                </a:cubicBezTo>
                <a:cubicBezTo>
                  <a:pt x="132" y="112"/>
                  <a:pt x="129" y="114"/>
                  <a:pt x="126" y="116"/>
                </a:cubicBezTo>
                <a:close/>
                <a:moveTo>
                  <a:pt x="131" y="116"/>
                </a:moveTo>
                <a:cubicBezTo>
                  <a:pt x="129" y="117"/>
                  <a:pt x="128" y="118"/>
                  <a:pt x="127" y="120"/>
                </a:cubicBezTo>
                <a:cubicBezTo>
                  <a:pt x="127" y="120"/>
                  <a:pt x="127" y="120"/>
                  <a:pt x="126" y="120"/>
                </a:cubicBezTo>
                <a:cubicBezTo>
                  <a:pt x="125" y="121"/>
                  <a:pt x="124" y="122"/>
                  <a:pt x="122" y="123"/>
                </a:cubicBezTo>
                <a:cubicBezTo>
                  <a:pt x="125" y="121"/>
                  <a:pt x="128" y="118"/>
                  <a:pt x="131" y="116"/>
                </a:cubicBezTo>
                <a:close/>
                <a:moveTo>
                  <a:pt x="124" y="126"/>
                </a:moveTo>
                <a:cubicBezTo>
                  <a:pt x="124" y="126"/>
                  <a:pt x="124" y="126"/>
                  <a:pt x="124" y="126"/>
                </a:cubicBezTo>
                <a:cubicBezTo>
                  <a:pt x="122" y="129"/>
                  <a:pt x="120" y="132"/>
                  <a:pt x="117" y="135"/>
                </a:cubicBezTo>
                <a:cubicBezTo>
                  <a:pt x="119" y="132"/>
                  <a:pt x="122" y="129"/>
                  <a:pt x="124" y="126"/>
                </a:cubicBezTo>
                <a:close/>
                <a:moveTo>
                  <a:pt x="113" y="117"/>
                </a:moveTo>
                <a:cubicBezTo>
                  <a:pt x="113" y="117"/>
                  <a:pt x="112" y="117"/>
                  <a:pt x="112" y="117"/>
                </a:cubicBezTo>
                <a:cubicBezTo>
                  <a:pt x="112" y="118"/>
                  <a:pt x="111" y="119"/>
                  <a:pt x="110" y="120"/>
                </a:cubicBezTo>
                <a:cubicBezTo>
                  <a:pt x="110" y="120"/>
                  <a:pt x="109" y="120"/>
                  <a:pt x="109" y="120"/>
                </a:cubicBezTo>
                <a:cubicBezTo>
                  <a:pt x="110" y="119"/>
                  <a:pt x="111" y="118"/>
                  <a:pt x="113" y="117"/>
                </a:cubicBezTo>
                <a:close/>
                <a:moveTo>
                  <a:pt x="107" y="119"/>
                </a:moveTo>
                <a:cubicBezTo>
                  <a:pt x="107" y="119"/>
                  <a:pt x="106" y="119"/>
                  <a:pt x="106" y="119"/>
                </a:cubicBezTo>
                <a:cubicBezTo>
                  <a:pt x="107" y="118"/>
                  <a:pt x="107" y="117"/>
                  <a:pt x="108" y="117"/>
                </a:cubicBezTo>
                <a:cubicBezTo>
                  <a:pt x="109" y="116"/>
                  <a:pt x="110" y="115"/>
                  <a:pt x="111" y="115"/>
                </a:cubicBezTo>
                <a:cubicBezTo>
                  <a:pt x="110" y="116"/>
                  <a:pt x="108" y="118"/>
                  <a:pt x="107" y="119"/>
                </a:cubicBezTo>
                <a:close/>
                <a:moveTo>
                  <a:pt x="112" y="125"/>
                </a:moveTo>
                <a:cubicBezTo>
                  <a:pt x="113" y="125"/>
                  <a:pt x="114" y="124"/>
                  <a:pt x="115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4" y="124"/>
                  <a:pt x="114" y="125"/>
                  <a:pt x="113" y="126"/>
                </a:cubicBezTo>
                <a:cubicBezTo>
                  <a:pt x="111" y="127"/>
                  <a:pt x="110" y="128"/>
                  <a:pt x="109" y="129"/>
                </a:cubicBezTo>
                <a:cubicBezTo>
                  <a:pt x="110" y="128"/>
                  <a:pt x="111" y="127"/>
                  <a:pt x="112" y="125"/>
                </a:cubicBezTo>
                <a:close/>
                <a:moveTo>
                  <a:pt x="104" y="117"/>
                </a:moveTo>
                <a:cubicBezTo>
                  <a:pt x="103" y="117"/>
                  <a:pt x="102" y="117"/>
                  <a:pt x="102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5" y="114"/>
                  <a:pt x="109" y="110"/>
                  <a:pt x="113" y="106"/>
                </a:cubicBezTo>
                <a:cubicBezTo>
                  <a:pt x="113" y="106"/>
                  <a:pt x="114" y="106"/>
                  <a:pt x="114" y="105"/>
                </a:cubicBezTo>
                <a:cubicBezTo>
                  <a:pt x="111" y="109"/>
                  <a:pt x="107" y="113"/>
                  <a:pt x="104" y="117"/>
                </a:cubicBezTo>
                <a:close/>
                <a:moveTo>
                  <a:pt x="99" y="129"/>
                </a:moveTo>
                <a:cubicBezTo>
                  <a:pt x="99" y="128"/>
                  <a:pt x="100" y="128"/>
                  <a:pt x="100" y="127"/>
                </a:cubicBezTo>
                <a:cubicBezTo>
                  <a:pt x="100" y="129"/>
                  <a:pt x="99" y="130"/>
                  <a:pt x="98" y="131"/>
                </a:cubicBezTo>
                <a:cubicBezTo>
                  <a:pt x="97" y="132"/>
                  <a:pt x="96" y="133"/>
                  <a:pt x="95" y="135"/>
                </a:cubicBezTo>
                <a:cubicBezTo>
                  <a:pt x="94" y="135"/>
                  <a:pt x="94" y="134"/>
                  <a:pt x="93" y="134"/>
                </a:cubicBezTo>
                <a:cubicBezTo>
                  <a:pt x="95" y="132"/>
                  <a:pt x="97" y="130"/>
                  <a:pt x="99" y="129"/>
                </a:cubicBezTo>
                <a:close/>
                <a:moveTo>
                  <a:pt x="103" y="132"/>
                </a:moveTo>
                <a:cubicBezTo>
                  <a:pt x="103" y="132"/>
                  <a:pt x="104" y="131"/>
                  <a:pt x="104" y="131"/>
                </a:cubicBezTo>
                <a:cubicBezTo>
                  <a:pt x="103" y="132"/>
                  <a:pt x="102" y="133"/>
                  <a:pt x="101" y="135"/>
                </a:cubicBezTo>
                <a:cubicBezTo>
                  <a:pt x="100" y="135"/>
                  <a:pt x="100" y="135"/>
                  <a:pt x="100" y="135"/>
                </a:cubicBezTo>
                <a:cubicBezTo>
                  <a:pt x="101" y="134"/>
                  <a:pt x="102" y="133"/>
                  <a:pt x="103" y="132"/>
                </a:cubicBezTo>
                <a:close/>
                <a:moveTo>
                  <a:pt x="103" y="126"/>
                </a:moveTo>
                <a:cubicBezTo>
                  <a:pt x="104" y="125"/>
                  <a:pt x="105" y="124"/>
                  <a:pt x="106" y="123"/>
                </a:cubicBezTo>
                <a:cubicBezTo>
                  <a:pt x="106" y="122"/>
                  <a:pt x="107" y="121"/>
                  <a:pt x="108" y="121"/>
                </a:cubicBezTo>
                <a:cubicBezTo>
                  <a:pt x="108" y="121"/>
                  <a:pt x="109" y="121"/>
                  <a:pt x="109" y="121"/>
                </a:cubicBezTo>
                <a:cubicBezTo>
                  <a:pt x="107" y="123"/>
                  <a:pt x="105" y="124"/>
                  <a:pt x="103" y="126"/>
                </a:cubicBezTo>
                <a:close/>
                <a:moveTo>
                  <a:pt x="110" y="141"/>
                </a:moveTo>
                <a:cubicBezTo>
                  <a:pt x="107" y="143"/>
                  <a:pt x="104" y="145"/>
                  <a:pt x="102" y="146"/>
                </a:cubicBezTo>
                <a:cubicBezTo>
                  <a:pt x="104" y="144"/>
                  <a:pt x="106" y="143"/>
                  <a:pt x="108" y="141"/>
                </a:cubicBezTo>
                <a:cubicBezTo>
                  <a:pt x="108" y="141"/>
                  <a:pt x="109" y="141"/>
                  <a:pt x="110" y="141"/>
                </a:cubicBezTo>
                <a:close/>
                <a:moveTo>
                  <a:pt x="109" y="139"/>
                </a:moveTo>
                <a:cubicBezTo>
                  <a:pt x="112" y="137"/>
                  <a:pt x="114" y="134"/>
                  <a:pt x="117" y="132"/>
                </a:cubicBezTo>
                <a:cubicBezTo>
                  <a:pt x="117" y="132"/>
                  <a:pt x="117" y="131"/>
                  <a:pt x="118" y="131"/>
                </a:cubicBezTo>
                <a:cubicBezTo>
                  <a:pt x="115" y="134"/>
                  <a:pt x="113" y="137"/>
                  <a:pt x="111" y="140"/>
                </a:cubicBezTo>
                <a:cubicBezTo>
                  <a:pt x="111" y="140"/>
                  <a:pt x="111" y="140"/>
                  <a:pt x="111" y="140"/>
                </a:cubicBezTo>
                <a:cubicBezTo>
                  <a:pt x="111" y="140"/>
                  <a:pt x="110" y="139"/>
                  <a:pt x="109" y="139"/>
                </a:cubicBezTo>
                <a:close/>
                <a:moveTo>
                  <a:pt x="116" y="122"/>
                </a:moveTo>
                <a:cubicBezTo>
                  <a:pt x="117" y="121"/>
                  <a:pt x="119" y="120"/>
                  <a:pt x="120" y="119"/>
                </a:cubicBezTo>
                <a:cubicBezTo>
                  <a:pt x="119" y="120"/>
                  <a:pt x="118" y="121"/>
                  <a:pt x="116" y="122"/>
                </a:cubicBezTo>
                <a:close/>
                <a:moveTo>
                  <a:pt x="116" y="145"/>
                </a:moveTo>
                <a:cubicBezTo>
                  <a:pt x="116" y="144"/>
                  <a:pt x="117" y="144"/>
                  <a:pt x="118" y="143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7" y="145"/>
                </a:cubicBezTo>
                <a:cubicBezTo>
                  <a:pt x="116" y="145"/>
                  <a:pt x="115" y="146"/>
                  <a:pt x="114" y="146"/>
                </a:cubicBezTo>
                <a:cubicBezTo>
                  <a:pt x="115" y="146"/>
                  <a:pt x="115" y="145"/>
                  <a:pt x="116" y="145"/>
                </a:cubicBezTo>
                <a:close/>
                <a:moveTo>
                  <a:pt x="122" y="144"/>
                </a:moveTo>
                <a:cubicBezTo>
                  <a:pt x="122" y="145"/>
                  <a:pt x="122" y="145"/>
                  <a:pt x="122" y="145"/>
                </a:cubicBezTo>
                <a:cubicBezTo>
                  <a:pt x="121" y="146"/>
                  <a:pt x="120" y="147"/>
                  <a:pt x="119" y="148"/>
                </a:cubicBezTo>
                <a:cubicBezTo>
                  <a:pt x="119" y="148"/>
                  <a:pt x="119" y="148"/>
                  <a:pt x="118" y="148"/>
                </a:cubicBezTo>
                <a:cubicBezTo>
                  <a:pt x="119" y="147"/>
                  <a:pt x="120" y="146"/>
                  <a:pt x="122" y="144"/>
                </a:cubicBezTo>
                <a:close/>
                <a:moveTo>
                  <a:pt x="120" y="140"/>
                </a:moveTo>
                <a:cubicBezTo>
                  <a:pt x="120" y="139"/>
                  <a:pt x="121" y="139"/>
                  <a:pt x="122" y="138"/>
                </a:cubicBezTo>
                <a:cubicBezTo>
                  <a:pt x="125" y="137"/>
                  <a:pt x="128" y="135"/>
                  <a:pt x="131" y="133"/>
                </a:cubicBezTo>
                <a:cubicBezTo>
                  <a:pt x="130" y="134"/>
                  <a:pt x="128" y="135"/>
                  <a:pt x="127" y="136"/>
                </a:cubicBezTo>
                <a:cubicBezTo>
                  <a:pt x="125" y="137"/>
                  <a:pt x="122" y="139"/>
                  <a:pt x="120" y="140"/>
                </a:cubicBezTo>
                <a:close/>
                <a:moveTo>
                  <a:pt x="129" y="143"/>
                </a:moveTo>
                <a:cubicBezTo>
                  <a:pt x="129" y="143"/>
                  <a:pt x="128" y="143"/>
                  <a:pt x="128" y="143"/>
                </a:cubicBezTo>
                <a:cubicBezTo>
                  <a:pt x="128" y="144"/>
                  <a:pt x="127" y="144"/>
                  <a:pt x="127" y="144"/>
                </a:cubicBezTo>
                <a:cubicBezTo>
                  <a:pt x="127" y="144"/>
                  <a:pt x="127" y="144"/>
                  <a:pt x="127" y="144"/>
                </a:cubicBezTo>
                <a:cubicBezTo>
                  <a:pt x="127" y="143"/>
                  <a:pt x="128" y="143"/>
                  <a:pt x="128" y="142"/>
                </a:cubicBezTo>
                <a:cubicBezTo>
                  <a:pt x="129" y="141"/>
                  <a:pt x="130" y="140"/>
                  <a:pt x="131" y="140"/>
                </a:cubicBezTo>
                <a:cubicBezTo>
                  <a:pt x="130" y="140"/>
                  <a:pt x="129" y="141"/>
                  <a:pt x="129" y="142"/>
                </a:cubicBezTo>
                <a:cubicBezTo>
                  <a:pt x="129" y="142"/>
                  <a:pt x="129" y="142"/>
                  <a:pt x="129" y="143"/>
                </a:cubicBezTo>
                <a:close/>
                <a:moveTo>
                  <a:pt x="129" y="146"/>
                </a:moveTo>
                <a:cubicBezTo>
                  <a:pt x="129" y="146"/>
                  <a:pt x="129" y="146"/>
                  <a:pt x="130" y="146"/>
                </a:cubicBezTo>
                <a:cubicBezTo>
                  <a:pt x="129" y="147"/>
                  <a:pt x="129" y="148"/>
                  <a:pt x="128" y="148"/>
                </a:cubicBezTo>
                <a:cubicBezTo>
                  <a:pt x="127" y="149"/>
                  <a:pt x="126" y="149"/>
                  <a:pt x="125" y="150"/>
                </a:cubicBezTo>
                <a:cubicBezTo>
                  <a:pt x="126" y="149"/>
                  <a:pt x="128" y="148"/>
                  <a:pt x="129" y="146"/>
                </a:cubicBezTo>
                <a:close/>
                <a:moveTo>
                  <a:pt x="134" y="157"/>
                </a:moveTo>
                <a:cubicBezTo>
                  <a:pt x="135" y="156"/>
                  <a:pt x="136" y="156"/>
                  <a:pt x="136" y="156"/>
                </a:cubicBezTo>
                <a:cubicBezTo>
                  <a:pt x="134" y="157"/>
                  <a:pt x="133" y="159"/>
                  <a:pt x="131" y="160"/>
                </a:cubicBezTo>
                <a:cubicBezTo>
                  <a:pt x="132" y="159"/>
                  <a:pt x="133" y="158"/>
                  <a:pt x="134" y="157"/>
                </a:cubicBezTo>
                <a:close/>
                <a:moveTo>
                  <a:pt x="133" y="167"/>
                </a:moveTo>
                <a:cubicBezTo>
                  <a:pt x="135" y="165"/>
                  <a:pt x="138" y="163"/>
                  <a:pt x="140" y="162"/>
                </a:cubicBezTo>
                <a:cubicBezTo>
                  <a:pt x="139" y="163"/>
                  <a:pt x="138" y="164"/>
                  <a:pt x="137" y="165"/>
                </a:cubicBezTo>
                <a:cubicBezTo>
                  <a:pt x="136" y="165"/>
                  <a:pt x="135" y="166"/>
                  <a:pt x="134" y="166"/>
                </a:cubicBezTo>
                <a:cubicBezTo>
                  <a:pt x="134" y="167"/>
                  <a:pt x="133" y="167"/>
                  <a:pt x="133" y="167"/>
                </a:cubicBezTo>
                <a:cubicBezTo>
                  <a:pt x="133" y="167"/>
                  <a:pt x="133" y="167"/>
                  <a:pt x="133" y="167"/>
                </a:cubicBezTo>
                <a:close/>
                <a:moveTo>
                  <a:pt x="138" y="160"/>
                </a:moveTo>
                <a:cubicBezTo>
                  <a:pt x="137" y="160"/>
                  <a:pt x="137" y="161"/>
                  <a:pt x="137" y="161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9" y="159"/>
                  <a:pt x="140" y="158"/>
                  <a:pt x="142" y="157"/>
                </a:cubicBezTo>
                <a:cubicBezTo>
                  <a:pt x="142" y="157"/>
                  <a:pt x="142" y="158"/>
                  <a:pt x="142" y="158"/>
                </a:cubicBezTo>
                <a:cubicBezTo>
                  <a:pt x="140" y="159"/>
                  <a:pt x="139" y="160"/>
                  <a:pt x="138" y="160"/>
                </a:cubicBezTo>
                <a:close/>
                <a:moveTo>
                  <a:pt x="143" y="160"/>
                </a:moveTo>
                <a:cubicBezTo>
                  <a:pt x="145" y="159"/>
                  <a:pt x="148" y="158"/>
                  <a:pt x="150" y="157"/>
                </a:cubicBezTo>
                <a:cubicBezTo>
                  <a:pt x="149" y="158"/>
                  <a:pt x="148" y="159"/>
                  <a:pt x="147" y="160"/>
                </a:cubicBezTo>
                <a:cubicBezTo>
                  <a:pt x="145" y="161"/>
                  <a:pt x="143" y="162"/>
                  <a:pt x="141" y="163"/>
                </a:cubicBezTo>
                <a:cubicBezTo>
                  <a:pt x="142" y="162"/>
                  <a:pt x="142" y="161"/>
                  <a:pt x="143" y="160"/>
                </a:cubicBezTo>
                <a:close/>
                <a:moveTo>
                  <a:pt x="147" y="162"/>
                </a:moveTo>
                <a:cubicBezTo>
                  <a:pt x="148" y="161"/>
                  <a:pt x="149" y="161"/>
                  <a:pt x="150" y="160"/>
                </a:cubicBezTo>
                <a:cubicBezTo>
                  <a:pt x="150" y="161"/>
                  <a:pt x="149" y="161"/>
                  <a:pt x="149" y="162"/>
                </a:cubicBezTo>
                <a:cubicBezTo>
                  <a:pt x="148" y="162"/>
                  <a:pt x="147" y="162"/>
                  <a:pt x="146" y="163"/>
                </a:cubicBezTo>
                <a:cubicBezTo>
                  <a:pt x="146" y="162"/>
                  <a:pt x="147" y="162"/>
                  <a:pt x="147" y="162"/>
                </a:cubicBezTo>
                <a:close/>
                <a:moveTo>
                  <a:pt x="150" y="163"/>
                </a:moveTo>
                <a:cubicBezTo>
                  <a:pt x="150" y="163"/>
                  <a:pt x="151" y="163"/>
                  <a:pt x="152" y="162"/>
                </a:cubicBezTo>
                <a:cubicBezTo>
                  <a:pt x="150" y="164"/>
                  <a:pt x="148" y="166"/>
                  <a:pt x="146" y="168"/>
                </a:cubicBezTo>
                <a:cubicBezTo>
                  <a:pt x="147" y="166"/>
                  <a:pt x="148" y="165"/>
                  <a:pt x="150" y="163"/>
                </a:cubicBezTo>
                <a:close/>
                <a:moveTo>
                  <a:pt x="146" y="157"/>
                </a:moveTo>
                <a:cubicBezTo>
                  <a:pt x="146" y="157"/>
                  <a:pt x="146" y="157"/>
                  <a:pt x="146" y="157"/>
                </a:cubicBezTo>
                <a:cubicBezTo>
                  <a:pt x="147" y="156"/>
                  <a:pt x="149" y="155"/>
                  <a:pt x="150" y="153"/>
                </a:cubicBezTo>
                <a:cubicBezTo>
                  <a:pt x="152" y="153"/>
                  <a:pt x="153" y="152"/>
                  <a:pt x="155" y="151"/>
                </a:cubicBezTo>
                <a:cubicBezTo>
                  <a:pt x="155" y="151"/>
                  <a:pt x="155" y="151"/>
                  <a:pt x="156" y="151"/>
                </a:cubicBezTo>
                <a:cubicBezTo>
                  <a:pt x="156" y="152"/>
                  <a:pt x="155" y="152"/>
                  <a:pt x="155" y="152"/>
                </a:cubicBezTo>
                <a:cubicBezTo>
                  <a:pt x="152" y="154"/>
                  <a:pt x="149" y="156"/>
                  <a:pt x="146" y="157"/>
                </a:cubicBezTo>
                <a:close/>
                <a:moveTo>
                  <a:pt x="154" y="158"/>
                </a:moveTo>
                <a:cubicBezTo>
                  <a:pt x="155" y="158"/>
                  <a:pt x="156" y="157"/>
                  <a:pt x="157" y="157"/>
                </a:cubicBezTo>
                <a:cubicBezTo>
                  <a:pt x="157" y="157"/>
                  <a:pt x="156" y="158"/>
                  <a:pt x="155" y="159"/>
                </a:cubicBezTo>
                <a:cubicBezTo>
                  <a:pt x="154" y="159"/>
                  <a:pt x="153" y="160"/>
                  <a:pt x="152" y="160"/>
                </a:cubicBezTo>
                <a:cubicBezTo>
                  <a:pt x="153" y="160"/>
                  <a:pt x="153" y="159"/>
                  <a:pt x="154" y="158"/>
                </a:cubicBezTo>
                <a:close/>
                <a:moveTo>
                  <a:pt x="157" y="155"/>
                </a:moveTo>
                <a:cubicBezTo>
                  <a:pt x="158" y="154"/>
                  <a:pt x="159" y="153"/>
                  <a:pt x="160" y="151"/>
                </a:cubicBezTo>
                <a:cubicBezTo>
                  <a:pt x="162" y="150"/>
                  <a:pt x="164" y="149"/>
                  <a:pt x="166" y="147"/>
                </a:cubicBezTo>
                <a:cubicBezTo>
                  <a:pt x="165" y="149"/>
                  <a:pt x="163" y="151"/>
                  <a:pt x="161" y="153"/>
                </a:cubicBezTo>
                <a:cubicBezTo>
                  <a:pt x="160" y="153"/>
                  <a:pt x="158" y="154"/>
                  <a:pt x="157" y="155"/>
                </a:cubicBezTo>
                <a:close/>
                <a:moveTo>
                  <a:pt x="162" y="154"/>
                </a:moveTo>
                <a:cubicBezTo>
                  <a:pt x="164" y="154"/>
                  <a:pt x="165" y="153"/>
                  <a:pt x="167" y="152"/>
                </a:cubicBezTo>
                <a:cubicBezTo>
                  <a:pt x="167" y="153"/>
                  <a:pt x="167" y="153"/>
                  <a:pt x="167" y="153"/>
                </a:cubicBezTo>
                <a:cubicBezTo>
                  <a:pt x="165" y="154"/>
                  <a:pt x="164" y="155"/>
                  <a:pt x="163" y="156"/>
                </a:cubicBezTo>
                <a:cubicBezTo>
                  <a:pt x="162" y="156"/>
                  <a:pt x="161" y="157"/>
                  <a:pt x="160" y="157"/>
                </a:cubicBezTo>
                <a:cubicBezTo>
                  <a:pt x="161" y="156"/>
                  <a:pt x="162" y="155"/>
                  <a:pt x="162" y="154"/>
                </a:cubicBezTo>
                <a:close/>
                <a:moveTo>
                  <a:pt x="164" y="159"/>
                </a:moveTo>
                <a:cubicBezTo>
                  <a:pt x="165" y="158"/>
                  <a:pt x="166" y="157"/>
                  <a:pt x="167" y="156"/>
                </a:cubicBezTo>
                <a:cubicBezTo>
                  <a:pt x="167" y="156"/>
                  <a:pt x="167" y="156"/>
                  <a:pt x="168" y="156"/>
                </a:cubicBezTo>
                <a:cubicBezTo>
                  <a:pt x="166" y="157"/>
                  <a:pt x="164" y="159"/>
                  <a:pt x="162" y="161"/>
                </a:cubicBezTo>
                <a:cubicBezTo>
                  <a:pt x="163" y="160"/>
                  <a:pt x="163" y="160"/>
                  <a:pt x="164" y="159"/>
                </a:cubicBezTo>
                <a:close/>
                <a:moveTo>
                  <a:pt x="169" y="156"/>
                </a:moveTo>
                <a:cubicBezTo>
                  <a:pt x="168" y="158"/>
                  <a:pt x="166" y="160"/>
                  <a:pt x="165" y="162"/>
                </a:cubicBezTo>
                <a:cubicBezTo>
                  <a:pt x="164" y="162"/>
                  <a:pt x="163" y="162"/>
                  <a:pt x="163" y="163"/>
                </a:cubicBezTo>
                <a:cubicBezTo>
                  <a:pt x="165" y="161"/>
                  <a:pt x="167" y="159"/>
                  <a:pt x="169" y="156"/>
                </a:cubicBezTo>
                <a:close/>
                <a:moveTo>
                  <a:pt x="166" y="151"/>
                </a:moveTo>
                <a:cubicBezTo>
                  <a:pt x="169" y="147"/>
                  <a:pt x="173" y="144"/>
                  <a:pt x="176" y="140"/>
                </a:cubicBezTo>
                <a:cubicBezTo>
                  <a:pt x="177" y="140"/>
                  <a:pt x="177" y="140"/>
                  <a:pt x="178" y="139"/>
                </a:cubicBezTo>
                <a:cubicBezTo>
                  <a:pt x="177" y="140"/>
                  <a:pt x="177" y="140"/>
                  <a:pt x="177" y="141"/>
                </a:cubicBezTo>
                <a:cubicBezTo>
                  <a:pt x="174" y="144"/>
                  <a:pt x="172" y="146"/>
                  <a:pt x="170" y="149"/>
                </a:cubicBezTo>
                <a:cubicBezTo>
                  <a:pt x="168" y="150"/>
                  <a:pt x="167" y="150"/>
                  <a:pt x="166" y="151"/>
                </a:cubicBezTo>
                <a:close/>
                <a:moveTo>
                  <a:pt x="177" y="151"/>
                </a:moveTo>
                <a:cubicBezTo>
                  <a:pt x="175" y="153"/>
                  <a:pt x="174" y="155"/>
                  <a:pt x="172" y="157"/>
                </a:cubicBezTo>
                <a:cubicBezTo>
                  <a:pt x="172" y="157"/>
                  <a:pt x="171" y="157"/>
                  <a:pt x="171" y="158"/>
                </a:cubicBezTo>
                <a:cubicBezTo>
                  <a:pt x="173" y="156"/>
                  <a:pt x="174" y="154"/>
                  <a:pt x="175" y="152"/>
                </a:cubicBezTo>
                <a:cubicBezTo>
                  <a:pt x="176" y="152"/>
                  <a:pt x="177" y="151"/>
                  <a:pt x="177" y="151"/>
                </a:cubicBezTo>
                <a:close/>
                <a:moveTo>
                  <a:pt x="186" y="127"/>
                </a:moveTo>
                <a:cubicBezTo>
                  <a:pt x="186" y="126"/>
                  <a:pt x="187" y="126"/>
                  <a:pt x="187" y="125"/>
                </a:cubicBezTo>
                <a:cubicBezTo>
                  <a:pt x="189" y="124"/>
                  <a:pt x="191" y="123"/>
                  <a:pt x="193" y="122"/>
                </a:cubicBezTo>
                <a:cubicBezTo>
                  <a:pt x="193" y="122"/>
                  <a:pt x="193" y="122"/>
                  <a:pt x="193" y="122"/>
                </a:cubicBezTo>
                <a:cubicBezTo>
                  <a:pt x="191" y="124"/>
                  <a:pt x="188" y="125"/>
                  <a:pt x="186" y="127"/>
                </a:cubicBezTo>
                <a:close/>
                <a:moveTo>
                  <a:pt x="198" y="122"/>
                </a:moveTo>
                <a:cubicBezTo>
                  <a:pt x="198" y="123"/>
                  <a:pt x="197" y="124"/>
                  <a:pt x="196" y="124"/>
                </a:cubicBezTo>
                <a:cubicBezTo>
                  <a:pt x="195" y="125"/>
                  <a:pt x="194" y="126"/>
                  <a:pt x="192" y="127"/>
                </a:cubicBezTo>
                <a:cubicBezTo>
                  <a:pt x="194" y="125"/>
                  <a:pt x="196" y="123"/>
                  <a:pt x="198" y="122"/>
                </a:cubicBezTo>
                <a:close/>
                <a:moveTo>
                  <a:pt x="203" y="120"/>
                </a:moveTo>
                <a:cubicBezTo>
                  <a:pt x="204" y="119"/>
                  <a:pt x="204" y="119"/>
                  <a:pt x="204" y="118"/>
                </a:cubicBezTo>
                <a:cubicBezTo>
                  <a:pt x="205" y="118"/>
                  <a:pt x="205" y="118"/>
                  <a:pt x="206" y="117"/>
                </a:cubicBezTo>
                <a:cubicBezTo>
                  <a:pt x="205" y="118"/>
                  <a:pt x="204" y="119"/>
                  <a:pt x="203" y="120"/>
                </a:cubicBezTo>
                <a:close/>
                <a:moveTo>
                  <a:pt x="207" y="110"/>
                </a:moveTo>
                <a:cubicBezTo>
                  <a:pt x="207" y="110"/>
                  <a:pt x="206" y="110"/>
                  <a:pt x="206" y="110"/>
                </a:cubicBezTo>
                <a:cubicBezTo>
                  <a:pt x="204" y="112"/>
                  <a:pt x="201" y="113"/>
                  <a:pt x="199" y="114"/>
                </a:cubicBezTo>
                <a:cubicBezTo>
                  <a:pt x="198" y="115"/>
                  <a:pt x="197" y="115"/>
                  <a:pt x="197" y="115"/>
                </a:cubicBezTo>
                <a:cubicBezTo>
                  <a:pt x="199" y="114"/>
                  <a:pt x="200" y="113"/>
                  <a:pt x="202" y="112"/>
                </a:cubicBezTo>
                <a:cubicBezTo>
                  <a:pt x="204" y="111"/>
                  <a:pt x="206" y="110"/>
                  <a:pt x="208" y="109"/>
                </a:cubicBezTo>
                <a:cubicBezTo>
                  <a:pt x="208" y="109"/>
                  <a:pt x="207" y="110"/>
                  <a:pt x="207" y="110"/>
                </a:cubicBezTo>
                <a:close/>
                <a:moveTo>
                  <a:pt x="195" y="112"/>
                </a:moveTo>
                <a:cubicBezTo>
                  <a:pt x="194" y="112"/>
                  <a:pt x="194" y="112"/>
                  <a:pt x="193" y="112"/>
                </a:cubicBezTo>
                <a:cubicBezTo>
                  <a:pt x="194" y="112"/>
                  <a:pt x="194" y="111"/>
                  <a:pt x="195" y="110"/>
                </a:cubicBezTo>
                <a:cubicBezTo>
                  <a:pt x="196" y="109"/>
                  <a:pt x="198" y="108"/>
                  <a:pt x="199" y="106"/>
                </a:cubicBezTo>
                <a:cubicBezTo>
                  <a:pt x="199" y="106"/>
                  <a:pt x="199" y="106"/>
                  <a:pt x="199" y="106"/>
                </a:cubicBezTo>
                <a:cubicBezTo>
                  <a:pt x="198" y="108"/>
                  <a:pt x="197" y="110"/>
                  <a:pt x="195" y="112"/>
                </a:cubicBezTo>
                <a:close/>
                <a:moveTo>
                  <a:pt x="193" y="106"/>
                </a:moveTo>
                <a:cubicBezTo>
                  <a:pt x="194" y="106"/>
                  <a:pt x="195" y="105"/>
                  <a:pt x="196" y="104"/>
                </a:cubicBezTo>
                <a:cubicBezTo>
                  <a:pt x="196" y="105"/>
                  <a:pt x="196" y="105"/>
                  <a:pt x="195" y="106"/>
                </a:cubicBezTo>
                <a:cubicBezTo>
                  <a:pt x="195" y="106"/>
                  <a:pt x="194" y="106"/>
                  <a:pt x="193" y="106"/>
                </a:cubicBezTo>
                <a:close/>
                <a:moveTo>
                  <a:pt x="196" y="97"/>
                </a:moveTo>
                <a:cubicBezTo>
                  <a:pt x="196" y="97"/>
                  <a:pt x="195" y="97"/>
                  <a:pt x="195" y="98"/>
                </a:cubicBezTo>
                <a:cubicBezTo>
                  <a:pt x="193" y="98"/>
                  <a:pt x="191" y="99"/>
                  <a:pt x="189" y="100"/>
                </a:cubicBezTo>
                <a:cubicBezTo>
                  <a:pt x="190" y="100"/>
                  <a:pt x="190" y="99"/>
                  <a:pt x="191" y="98"/>
                </a:cubicBezTo>
                <a:cubicBezTo>
                  <a:pt x="193" y="97"/>
                  <a:pt x="195" y="96"/>
                  <a:pt x="197" y="95"/>
                </a:cubicBezTo>
                <a:cubicBezTo>
                  <a:pt x="196" y="96"/>
                  <a:pt x="196" y="97"/>
                  <a:pt x="196" y="97"/>
                </a:cubicBezTo>
                <a:close/>
                <a:moveTo>
                  <a:pt x="195" y="92"/>
                </a:moveTo>
                <a:cubicBezTo>
                  <a:pt x="192" y="94"/>
                  <a:pt x="189" y="95"/>
                  <a:pt x="187" y="97"/>
                </a:cubicBezTo>
                <a:cubicBezTo>
                  <a:pt x="187" y="96"/>
                  <a:pt x="188" y="96"/>
                  <a:pt x="189" y="95"/>
                </a:cubicBezTo>
                <a:cubicBezTo>
                  <a:pt x="191" y="94"/>
                  <a:pt x="193" y="93"/>
                  <a:pt x="196" y="92"/>
                </a:cubicBezTo>
                <a:cubicBezTo>
                  <a:pt x="196" y="92"/>
                  <a:pt x="195" y="92"/>
                  <a:pt x="195" y="92"/>
                </a:cubicBezTo>
                <a:close/>
                <a:moveTo>
                  <a:pt x="190" y="89"/>
                </a:moveTo>
                <a:cubicBezTo>
                  <a:pt x="189" y="90"/>
                  <a:pt x="188" y="90"/>
                  <a:pt x="187" y="91"/>
                </a:cubicBezTo>
                <a:cubicBezTo>
                  <a:pt x="189" y="90"/>
                  <a:pt x="190" y="89"/>
                  <a:pt x="191" y="88"/>
                </a:cubicBezTo>
                <a:lnTo>
                  <a:pt x="190" y="89"/>
                </a:lnTo>
                <a:close/>
                <a:moveTo>
                  <a:pt x="190" y="86"/>
                </a:moveTo>
                <a:cubicBezTo>
                  <a:pt x="189" y="87"/>
                  <a:pt x="187" y="87"/>
                  <a:pt x="186" y="88"/>
                </a:cubicBezTo>
                <a:cubicBezTo>
                  <a:pt x="187" y="87"/>
                  <a:pt x="187" y="86"/>
                  <a:pt x="188" y="86"/>
                </a:cubicBezTo>
                <a:cubicBezTo>
                  <a:pt x="190" y="84"/>
                  <a:pt x="193" y="83"/>
                  <a:pt x="195" y="82"/>
                </a:cubicBezTo>
                <a:cubicBezTo>
                  <a:pt x="195" y="82"/>
                  <a:pt x="195" y="82"/>
                  <a:pt x="195" y="82"/>
                </a:cubicBezTo>
                <a:cubicBezTo>
                  <a:pt x="193" y="84"/>
                  <a:pt x="192" y="85"/>
                  <a:pt x="190" y="86"/>
                </a:cubicBezTo>
                <a:close/>
                <a:moveTo>
                  <a:pt x="195" y="86"/>
                </a:moveTo>
                <a:cubicBezTo>
                  <a:pt x="196" y="85"/>
                  <a:pt x="197" y="85"/>
                  <a:pt x="199" y="84"/>
                </a:cubicBezTo>
                <a:cubicBezTo>
                  <a:pt x="198" y="85"/>
                  <a:pt x="197" y="86"/>
                  <a:pt x="196" y="87"/>
                </a:cubicBezTo>
                <a:cubicBezTo>
                  <a:pt x="195" y="87"/>
                  <a:pt x="195" y="87"/>
                  <a:pt x="194" y="87"/>
                </a:cubicBezTo>
                <a:cubicBezTo>
                  <a:pt x="195" y="87"/>
                  <a:pt x="195" y="87"/>
                  <a:pt x="195" y="86"/>
                </a:cubicBezTo>
                <a:close/>
                <a:moveTo>
                  <a:pt x="187" y="80"/>
                </a:moveTo>
                <a:cubicBezTo>
                  <a:pt x="185" y="81"/>
                  <a:pt x="182" y="82"/>
                  <a:pt x="179" y="83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2" y="81"/>
                  <a:pt x="184" y="80"/>
                  <a:pt x="187" y="79"/>
                </a:cubicBezTo>
                <a:cubicBezTo>
                  <a:pt x="189" y="78"/>
                  <a:pt x="191" y="77"/>
                  <a:pt x="192" y="76"/>
                </a:cubicBezTo>
                <a:cubicBezTo>
                  <a:pt x="191" y="78"/>
                  <a:pt x="189" y="79"/>
                  <a:pt x="187" y="80"/>
                </a:cubicBezTo>
                <a:close/>
                <a:moveTo>
                  <a:pt x="179" y="85"/>
                </a:moveTo>
                <a:cubicBezTo>
                  <a:pt x="178" y="85"/>
                  <a:pt x="177" y="86"/>
                  <a:pt x="177" y="86"/>
                </a:cubicBezTo>
                <a:cubicBezTo>
                  <a:pt x="177" y="86"/>
                  <a:pt x="177" y="85"/>
                  <a:pt x="177" y="85"/>
                </a:cubicBezTo>
                <a:cubicBezTo>
                  <a:pt x="178" y="85"/>
                  <a:pt x="179" y="85"/>
                  <a:pt x="179" y="85"/>
                </a:cubicBezTo>
                <a:close/>
                <a:moveTo>
                  <a:pt x="175" y="84"/>
                </a:moveTo>
                <a:cubicBezTo>
                  <a:pt x="174" y="84"/>
                  <a:pt x="172" y="84"/>
                  <a:pt x="171" y="85"/>
                </a:cubicBezTo>
                <a:cubicBezTo>
                  <a:pt x="171" y="84"/>
                  <a:pt x="172" y="84"/>
                  <a:pt x="173" y="83"/>
                </a:cubicBezTo>
                <a:cubicBezTo>
                  <a:pt x="174" y="83"/>
                  <a:pt x="175" y="83"/>
                  <a:pt x="177" y="82"/>
                </a:cubicBezTo>
                <a:cubicBezTo>
                  <a:pt x="176" y="83"/>
                  <a:pt x="176" y="83"/>
                  <a:pt x="175" y="84"/>
                </a:cubicBezTo>
                <a:close/>
                <a:moveTo>
                  <a:pt x="172" y="81"/>
                </a:moveTo>
                <a:cubicBezTo>
                  <a:pt x="172" y="81"/>
                  <a:pt x="172" y="81"/>
                  <a:pt x="171" y="82"/>
                </a:cubicBezTo>
                <a:cubicBezTo>
                  <a:pt x="172" y="81"/>
                  <a:pt x="173" y="80"/>
                  <a:pt x="174" y="79"/>
                </a:cubicBezTo>
                <a:cubicBezTo>
                  <a:pt x="174" y="79"/>
                  <a:pt x="174" y="79"/>
                  <a:pt x="174" y="79"/>
                </a:cubicBezTo>
                <a:cubicBezTo>
                  <a:pt x="176" y="78"/>
                  <a:pt x="178" y="78"/>
                  <a:pt x="179" y="77"/>
                </a:cubicBezTo>
                <a:cubicBezTo>
                  <a:pt x="177" y="78"/>
                  <a:pt x="174" y="80"/>
                  <a:pt x="172" y="81"/>
                </a:cubicBezTo>
                <a:close/>
                <a:moveTo>
                  <a:pt x="177" y="74"/>
                </a:moveTo>
                <a:cubicBezTo>
                  <a:pt x="175" y="75"/>
                  <a:pt x="173" y="76"/>
                  <a:pt x="171" y="77"/>
                </a:cubicBezTo>
                <a:cubicBezTo>
                  <a:pt x="171" y="76"/>
                  <a:pt x="170" y="76"/>
                  <a:pt x="170" y="76"/>
                </a:cubicBezTo>
                <a:cubicBezTo>
                  <a:pt x="171" y="75"/>
                  <a:pt x="172" y="75"/>
                  <a:pt x="173" y="74"/>
                </a:cubicBezTo>
                <a:cubicBezTo>
                  <a:pt x="176" y="73"/>
                  <a:pt x="178" y="72"/>
                  <a:pt x="180" y="72"/>
                </a:cubicBezTo>
                <a:cubicBezTo>
                  <a:pt x="179" y="73"/>
                  <a:pt x="178" y="73"/>
                  <a:pt x="177" y="74"/>
                </a:cubicBezTo>
                <a:close/>
                <a:moveTo>
                  <a:pt x="172" y="86"/>
                </a:moveTo>
                <a:cubicBezTo>
                  <a:pt x="164" y="94"/>
                  <a:pt x="155" y="102"/>
                  <a:pt x="147" y="110"/>
                </a:cubicBezTo>
                <a:cubicBezTo>
                  <a:pt x="143" y="112"/>
                  <a:pt x="139" y="114"/>
                  <a:pt x="135" y="116"/>
                </a:cubicBezTo>
                <a:cubicBezTo>
                  <a:pt x="137" y="114"/>
                  <a:pt x="139" y="112"/>
                  <a:pt x="141" y="110"/>
                </a:cubicBezTo>
                <a:cubicBezTo>
                  <a:pt x="147" y="104"/>
                  <a:pt x="154" y="99"/>
                  <a:pt x="160" y="93"/>
                </a:cubicBezTo>
                <a:cubicBezTo>
                  <a:pt x="162" y="91"/>
                  <a:pt x="164" y="88"/>
                  <a:pt x="167" y="86"/>
                </a:cubicBezTo>
                <a:cubicBezTo>
                  <a:pt x="167" y="87"/>
                  <a:pt x="167" y="87"/>
                  <a:pt x="167" y="87"/>
                </a:cubicBezTo>
                <a:cubicBezTo>
                  <a:pt x="169" y="87"/>
                  <a:pt x="171" y="86"/>
                  <a:pt x="172" y="86"/>
                </a:cubicBezTo>
                <a:close/>
                <a:moveTo>
                  <a:pt x="168" y="82"/>
                </a:moveTo>
                <a:cubicBezTo>
                  <a:pt x="167" y="82"/>
                  <a:pt x="167" y="83"/>
                  <a:pt x="167" y="83"/>
                </a:cubicBezTo>
                <a:cubicBezTo>
                  <a:pt x="160" y="90"/>
                  <a:pt x="152" y="97"/>
                  <a:pt x="145" y="104"/>
                </a:cubicBezTo>
                <a:cubicBezTo>
                  <a:pt x="152" y="97"/>
                  <a:pt x="160" y="89"/>
                  <a:pt x="167" y="81"/>
                </a:cubicBezTo>
                <a:cubicBezTo>
                  <a:pt x="168" y="81"/>
                  <a:pt x="168" y="81"/>
                  <a:pt x="169" y="81"/>
                </a:cubicBezTo>
                <a:cubicBezTo>
                  <a:pt x="168" y="81"/>
                  <a:pt x="168" y="81"/>
                  <a:pt x="168" y="82"/>
                </a:cubicBezTo>
                <a:close/>
                <a:moveTo>
                  <a:pt x="167" y="72"/>
                </a:moveTo>
                <a:cubicBezTo>
                  <a:pt x="166" y="73"/>
                  <a:pt x="166" y="73"/>
                  <a:pt x="165" y="74"/>
                </a:cubicBezTo>
                <a:cubicBezTo>
                  <a:pt x="165" y="74"/>
                  <a:pt x="164" y="74"/>
                  <a:pt x="164" y="74"/>
                </a:cubicBezTo>
                <a:cubicBezTo>
                  <a:pt x="164" y="74"/>
                  <a:pt x="164" y="75"/>
                  <a:pt x="163" y="75"/>
                </a:cubicBezTo>
                <a:cubicBezTo>
                  <a:pt x="164" y="74"/>
                  <a:pt x="164" y="73"/>
                  <a:pt x="165" y="73"/>
                </a:cubicBezTo>
                <a:cubicBezTo>
                  <a:pt x="166" y="72"/>
                  <a:pt x="167" y="72"/>
                  <a:pt x="167" y="72"/>
                </a:cubicBezTo>
                <a:cubicBezTo>
                  <a:pt x="167" y="72"/>
                  <a:pt x="167" y="72"/>
                  <a:pt x="167" y="72"/>
                </a:cubicBezTo>
                <a:close/>
                <a:moveTo>
                  <a:pt x="164" y="82"/>
                </a:moveTo>
                <a:cubicBezTo>
                  <a:pt x="159" y="87"/>
                  <a:pt x="155" y="91"/>
                  <a:pt x="150" y="96"/>
                </a:cubicBezTo>
                <a:cubicBezTo>
                  <a:pt x="150" y="96"/>
                  <a:pt x="150" y="96"/>
                  <a:pt x="150" y="96"/>
                </a:cubicBezTo>
                <a:cubicBezTo>
                  <a:pt x="147" y="97"/>
                  <a:pt x="145" y="99"/>
                  <a:pt x="142" y="100"/>
                </a:cubicBezTo>
                <a:cubicBezTo>
                  <a:pt x="146" y="97"/>
                  <a:pt x="149" y="93"/>
                  <a:pt x="152" y="90"/>
                </a:cubicBezTo>
                <a:cubicBezTo>
                  <a:pt x="155" y="87"/>
                  <a:pt x="159" y="85"/>
                  <a:pt x="163" y="82"/>
                </a:cubicBezTo>
                <a:cubicBezTo>
                  <a:pt x="163" y="82"/>
                  <a:pt x="163" y="82"/>
                  <a:pt x="164" y="82"/>
                </a:cubicBezTo>
                <a:close/>
                <a:moveTo>
                  <a:pt x="159" y="78"/>
                </a:moveTo>
                <a:cubicBezTo>
                  <a:pt x="158" y="78"/>
                  <a:pt x="158" y="79"/>
                  <a:pt x="158" y="79"/>
                </a:cubicBezTo>
                <a:cubicBezTo>
                  <a:pt x="157" y="79"/>
                  <a:pt x="157" y="80"/>
                  <a:pt x="157" y="80"/>
                </a:cubicBezTo>
                <a:cubicBezTo>
                  <a:pt x="157" y="80"/>
                  <a:pt x="157" y="80"/>
                  <a:pt x="157" y="81"/>
                </a:cubicBezTo>
                <a:cubicBezTo>
                  <a:pt x="151" y="86"/>
                  <a:pt x="146" y="91"/>
                  <a:pt x="140" y="96"/>
                </a:cubicBezTo>
                <a:cubicBezTo>
                  <a:pt x="136" y="99"/>
                  <a:pt x="133" y="102"/>
                  <a:pt x="129" y="105"/>
                </a:cubicBezTo>
                <a:cubicBezTo>
                  <a:pt x="126" y="108"/>
                  <a:pt x="122" y="111"/>
                  <a:pt x="118" y="113"/>
                </a:cubicBezTo>
                <a:cubicBezTo>
                  <a:pt x="120" y="112"/>
                  <a:pt x="121" y="110"/>
                  <a:pt x="123" y="109"/>
                </a:cubicBezTo>
                <a:cubicBezTo>
                  <a:pt x="130" y="103"/>
                  <a:pt x="136" y="97"/>
                  <a:pt x="142" y="90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7" y="85"/>
                  <a:pt x="152" y="81"/>
                  <a:pt x="158" y="77"/>
                </a:cubicBezTo>
                <a:cubicBezTo>
                  <a:pt x="158" y="77"/>
                  <a:pt x="159" y="77"/>
                  <a:pt x="159" y="77"/>
                </a:cubicBezTo>
                <a:cubicBezTo>
                  <a:pt x="159" y="78"/>
                  <a:pt x="159" y="78"/>
                  <a:pt x="159" y="78"/>
                </a:cubicBezTo>
                <a:close/>
                <a:moveTo>
                  <a:pt x="153" y="77"/>
                </a:moveTo>
                <a:cubicBezTo>
                  <a:pt x="153" y="77"/>
                  <a:pt x="153" y="77"/>
                  <a:pt x="153" y="77"/>
                </a:cubicBezTo>
                <a:cubicBezTo>
                  <a:pt x="149" y="81"/>
                  <a:pt x="145" y="84"/>
                  <a:pt x="141" y="87"/>
                </a:cubicBezTo>
                <a:cubicBezTo>
                  <a:pt x="142" y="85"/>
                  <a:pt x="143" y="84"/>
                  <a:pt x="144" y="83"/>
                </a:cubicBezTo>
                <a:cubicBezTo>
                  <a:pt x="144" y="82"/>
                  <a:pt x="144" y="82"/>
                  <a:pt x="143" y="82"/>
                </a:cubicBezTo>
                <a:cubicBezTo>
                  <a:pt x="142" y="82"/>
                  <a:pt x="141" y="82"/>
                  <a:pt x="140" y="82"/>
                </a:cubicBezTo>
                <a:cubicBezTo>
                  <a:pt x="142" y="79"/>
                  <a:pt x="145" y="77"/>
                  <a:pt x="148" y="74"/>
                </a:cubicBezTo>
                <a:cubicBezTo>
                  <a:pt x="148" y="75"/>
                  <a:pt x="149" y="75"/>
                  <a:pt x="149" y="75"/>
                </a:cubicBezTo>
                <a:cubicBezTo>
                  <a:pt x="151" y="75"/>
                  <a:pt x="152" y="75"/>
                  <a:pt x="154" y="75"/>
                </a:cubicBezTo>
                <a:cubicBezTo>
                  <a:pt x="154" y="75"/>
                  <a:pt x="153" y="75"/>
                  <a:pt x="153" y="76"/>
                </a:cubicBezTo>
                <a:cubicBezTo>
                  <a:pt x="152" y="76"/>
                  <a:pt x="152" y="77"/>
                  <a:pt x="153" y="77"/>
                </a:cubicBezTo>
                <a:close/>
                <a:moveTo>
                  <a:pt x="138" y="78"/>
                </a:moveTo>
                <a:cubicBezTo>
                  <a:pt x="139" y="77"/>
                  <a:pt x="140" y="76"/>
                  <a:pt x="141" y="75"/>
                </a:cubicBezTo>
                <a:cubicBezTo>
                  <a:pt x="142" y="75"/>
                  <a:pt x="142" y="75"/>
                  <a:pt x="143" y="75"/>
                </a:cubicBezTo>
                <a:cubicBezTo>
                  <a:pt x="141" y="76"/>
                  <a:pt x="140" y="77"/>
                  <a:pt x="138" y="78"/>
                </a:cubicBezTo>
                <a:close/>
                <a:moveTo>
                  <a:pt x="138" y="74"/>
                </a:moveTo>
                <a:cubicBezTo>
                  <a:pt x="137" y="74"/>
                  <a:pt x="137" y="74"/>
                  <a:pt x="136" y="74"/>
                </a:cubicBezTo>
                <a:cubicBezTo>
                  <a:pt x="138" y="73"/>
                  <a:pt x="140" y="72"/>
                  <a:pt x="142" y="70"/>
                </a:cubicBezTo>
                <a:cubicBezTo>
                  <a:pt x="141" y="72"/>
                  <a:pt x="139" y="73"/>
                  <a:pt x="138" y="74"/>
                </a:cubicBezTo>
                <a:close/>
                <a:moveTo>
                  <a:pt x="139" y="76"/>
                </a:moveTo>
                <a:cubicBezTo>
                  <a:pt x="138" y="77"/>
                  <a:pt x="136" y="78"/>
                  <a:pt x="135" y="80"/>
                </a:cubicBezTo>
                <a:cubicBezTo>
                  <a:pt x="134" y="81"/>
                  <a:pt x="133" y="82"/>
                  <a:pt x="131" y="83"/>
                </a:cubicBezTo>
                <a:cubicBezTo>
                  <a:pt x="130" y="84"/>
                  <a:pt x="129" y="84"/>
                  <a:pt x="129" y="84"/>
                </a:cubicBezTo>
                <a:cubicBezTo>
                  <a:pt x="129" y="84"/>
                  <a:pt x="130" y="83"/>
                  <a:pt x="131" y="82"/>
                </a:cubicBezTo>
                <a:cubicBezTo>
                  <a:pt x="133" y="80"/>
                  <a:pt x="136" y="78"/>
                  <a:pt x="139" y="76"/>
                </a:cubicBezTo>
                <a:close/>
                <a:moveTo>
                  <a:pt x="127" y="87"/>
                </a:moveTo>
                <a:cubicBezTo>
                  <a:pt x="125" y="89"/>
                  <a:pt x="122" y="91"/>
                  <a:pt x="120" y="92"/>
                </a:cubicBezTo>
                <a:cubicBezTo>
                  <a:pt x="121" y="91"/>
                  <a:pt x="123" y="90"/>
                  <a:pt x="124" y="88"/>
                </a:cubicBezTo>
                <a:cubicBezTo>
                  <a:pt x="125" y="88"/>
                  <a:pt x="126" y="87"/>
                  <a:pt x="127" y="87"/>
                </a:cubicBezTo>
                <a:close/>
                <a:moveTo>
                  <a:pt x="127" y="78"/>
                </a:moveTo>
                <a:cubicBezTo>
                  <a:pt x="124" y="81"/>
                  <a:pt x="121" y="84"/>
                  <a:pt x="118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21" y="82"/>
                  <a:pt x="126" y="77"/>
                  <a:pt x="130" y="72"/>
                </a:cubicBezTo>
                <a:cubicBezTo>
                  <a:pt x="129" y="74"/>
                  <a:pt x="128" y="76"/>
                  <a:pt x="127" y="78"/>
                </a:cubicBezTo>
                <a:close/>
                <a:moveTo>
                  <a:pt x="120" y="87"/>
                </a:moveTo>
                <a:cubicBezTo>
                  <a:pt x="118" y="88"/>
                  <a:pt x="117" y="90"/>
                  <a:pt x="115" y="92"/>
                </a:cubicBezTo>
                <a:cubicBezTo>
                  <a:pt x="114" y="92"/>
                  <a:pt x="114" y="93"/>
                  <a:pt x="113" y="93"/>
                </a:cubicBezTo>
                <a:cubicBezTo>
                  <a:pt x="114" y="92"/>
                  <a:pt x="115" y="91"/>
                  <a:pt x="116" y="90"/>
                </a:cubicBezTo>
                <a:cubicBezTo>
                  <a:pt x="117" y="89"/>
                  <a:pt x="119" y="88"/>
                  <a:pt x="120" y="87"/>
                </a:cubicBezTo>
                <a:close/>
                <a:moveTo>
                  <a:pt x="128" y="89"/>
                </a:moveTo>
                <a:cubicBezTo>
                  <a:pt x="130" y="87"/>
                  <a:pt x="132" y="86"/>
                  <a:pt x="133" y="84"/>
                </a:cubicBezTo>
                <a:cubicBezTo>
                  <a:pt x="134" y="84"/>
                  <a:pt x="134" y="84"/>
                  <a:pt x="134" y="84"/>
                </a:cubicBezTo>
                <a:cubicBezTo>
                  <a:pt x="125" y="92"/>
                  <a:pt x="117" y="100"/>
                  <a:pt x="108" y="108"/>
                </a:cubicBezTo>
                <a:cubicBezTo>
                  <a:pt x="107" y="109"/>
                  <a:pt x="106" y="110"/>
                  <a:pt x="105" y="110"/>
                </a:cubicBezTo>
                <a:cubicBezTo>
                  <a:pt x="108" y="108"/>
                  <a:pt x="110" y="105"/>
                  <a:pt x="112" y="102"/>
                </a:cubicBezTo>
                <a:cubicBezTo>
                  <a:pt x="117" y="98"/>
                  <a:pt x="123" y="93"/>
                  <a:pt x="128" y="89"/>
                </a:cubicBezTo>
                <a:close/>
                <a:moveTo>
                  <a:pt x="99" y="116"/>
                </a:moveTo>
                <a:cubicBezTo>
                  <a:pt x="98" y="116"/>
                  <a:pt x="98" y="116"/>
                  <a:pt x="97" y="117"/>
                </a:cubicBezTo>
                <a:cubicBezTo>
                  <a:pt x="97" y="117"/>
                  <a:pt x="96" y="117"/>
                  <a:pt x="95" y="116"/>
                </a:cubicBezTo>
                <a:cubicBezTo>
                  <a:pt x="96" y="115"/>
                  <a:pt x="97" y="113"/>
                  <a:pt x="98" y="112"/>
                </a:cubicBezTo>
                <a:cubicBezTo>
                  <a:pt x="101" y="110"/>
                  <a:pt x="104" y="108"/>
                  <a:pt x="107" y="106"/>
                </a:cubicBezTo>
                <a:cubicBezTo>
                  <a:pt x="104" y="109"/>
                  <a:pt x="102" y="112"/>
                  <a:pt x="99" y="116"/>
                </a:cubicBezTo>
                <a:close/>
                <a:moveTo>
                  <a:pt x="99" y="107"/>
                </a:moveTo>
                <a:cubicBezTo>
                  <a:pt x="96" y="110"/>
                  <a:pt x="93" y="113"/>
                  <a:pt x="89" y="116"/>
                </a:cubicBezTo>
                <a:cubicBezTo>
                  <a:pt x="89" y="116"/>
                  <a:pt x="89" y="116"/>
                  <a:pt x="88" y="116"/>
                </a:cubicBezTo>
                <a:cubicBezTo>
                  <a:pt x="89" y="115"/>
                  <a:pt x="90" y="114"/>
                  <a:pt x="91" y="114"/>
                </a:cubicBezTo>
                <a:cubicBezTo>
                  <a:pt x="93" y="111"/>
                  <a:pt x="95" y="109"/>
                  <a:pt x="98" y="107"/>
                </a:cubicBezTo>
                <a:cubicBezTo>
                  <a:pt x="99" y="105"/>
                  <a:pt x="101" y="104"/>
                  <a:pt x="103" y="103"/>
                </a:cubicBezTo>
                <a:cubicBezTo>
                  <a:pt x="102" y="104"/>
                  <a:pt x="100" y="106"/>
                  <a:pt x="99" y="107"/>
                </a:cubicBezTo>
                <a:close/>
                <a:moveTo>
                  <a:pt x="84" y="115"/>
                </a:moveTo>
                <a:cubicBezTo>
                  <a:pt x="83" y="116"/>
                  <a:pt x="83" y="116"/>
                  <a:pt x="82" y="116"/>
                </a:cubicBezTo>
                <a:cubicBezTo>
                  <a:pt x="84" y="113"/>
                  <a:pt x="87" y="110"/>
                  <a:pt x="89" y="107"/>
                </a:cubicBezTo>
                <a:cubicBezTo>
                  <a:pt x="87" y="110"/>
                  <a:pt x="85" y="112"/>
                  <a:pt x="84" y="115"/>
                </a:cubicBezTo>
                <a:close/>
                <a:moveTo>
                  <a:pt x="56" y="130"/>
                </a:moveTo>
                <a:cubicBezTo>
                  <a:pt x="55" y="127"/>
                  <a:pt x="55" y="125"/>
                  <a:pt x="54" y="123"/>
                </a:cubicBezTo>
                <a:cubicBezTo>
                  <a:pt x="54" y="122"/>
                  <a:pt x="55" y="122"/>
                  <a:pt x="55" y="122"/>
                </a:cubicBezTo>
                <a:cubicBezTo>
                  <a:pt x="55" y="122"/>
                  <a:pt x="55" y="122"/>
                  <a:pt x="55" y="121"/>
                </a:cubicBezTo>
                <a:cubicBezTo>
                  <a:pt x="56" y="123"/>
                  <a:pt x="57" y="125"/>
                  <a:pt x="58" y="127"/>
                </a:cubicBezTo>
                <a:cubicBezTo>
                  <a:pt x="57" y="128"/>
                  <a:pt x="57" y="129"/>
                  <a:pt x="56" y="130"/>
                </a:cubicBezTo>
                <a:close/>
                <a:moveTo>
                  <a:pt x="58" y="146"/>
                </a:moveTo>
                <a:cubicBezTo>
                  <a:pt x="58" y="145"/>
                  <a:pt x="58" y="145"/>
                  <a:pt x="59" y="145"/>
                </a:cubicBezTo>
                <a:cubicBezTo>
                  <a:pt x="59" y="145"/>
                  <a:pt x="59" y="145"/>
                  <a:pt x="59" y="146"/>
                </a:cubicBezTo>
                <a:cubicBezTo>
                  <a:pt x="58" y="146"/>
                  <a:pt x="58" y="147"/>
                  <a:pt x="58" y="148"/>
                </a:cubicBezTo>
                <a:cubicBezTo>
                  <a:pt x="57" y="148"/>
                  <a:pt x="57" y="147"/>
                  <a:pt x="57" y="147"/>
                </a:cubicBezTo>
                <a:cubicBezTo>
                  <a:pt x="57" y="146"/>
                  <a:pt x="58" y="146"/>
                  <a:pt x="58" y="146"/>
                </a:cubicBezTo>
                <a:close/>
                <a:moveTo>
                  <a:pt x="56" y="142"/>
                </a:moveTo>
                <a:cubicBezTo>
                  <a:pt x="56" y="141"/>
                  <a:pt x="55" y="140"/>
                  <a:pt x="55" y="139"/>
                </a:cubicBezTo>
                <a:cubicBezTo>
                  <a:pt x="55" y="139"/>
                  <a:pt x="56" y="138"/>
                  <a:pt x="56" y="138"/>
                </a:cubicBezTo>
                <a:cubicBezTo>
                  <a:pt x="56" y="139"/>
                  <a:pt x="57" y="140"/>
                  <a:pt x="57" y="140"/>
                </a:cubicBezTo>
                <a:cubicBezTo>
                  <a:pt x="57" y="141"/>
                  <a:pt x="56" y="142"/>
                  <a:pt x="56" y="142"/>
                </a:cubicBezTo>
                <a:close/>
                <a:moveTo>
                  <a:pt x="56" y="160"/>
                </a:moveTo>
                <a:cubicBezTo>
                  <a:pt x="56" y="161"/>
                  <a:pt x="56" y="161"/>
                  <a:pt x="56" y="161"/>
                </a:cubicBezTo>
                <a:cubicBezTo>
                  <a:pt x="56" y="162"/>
                  <a:pt x="55" y="162"/>
                  <a:pt x="55" y="162"/>
                </a:cubicBezTo>
                <a:cubicBezTo>
                  <a:pt x="55" y="162"/>
                  <a:pt x="55" y="161"/>
                  <a:pt x="55" y="161"/>
                </a:cubicBezTo>
                <a:cubicBezTo>
                  <a:pt x="55" y="161"/>
                  <a:pt x="56" y="161"/>
                  <a:pt x="56" y="160"/>
                </a:cubicBezTo>
                <a:close/>
                <a:moveTo>
                  <a:pt x="55" y="103"/>
                </a:moveTo>
                <a:cubicBezTo>
                  <a:pt x="55" y="103"/>
                  <a:pt x="55" y="103"/>
                  <a:pt x="54" y="103"/>
                </a:cubicBezTo>
                <a:cubicBezTo>
                  <a:pt x="54" y="102"/>
                  <a:pt x="54" y="101"/>
                  <a:pt x="54" y="101"/>
                </a:cubicBezTo>
                <a:cubicBezTo>
                  <a:pt x="55" y="100"/>
                  <a:pt x="55" y="99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6" y="99"/>
                  <a:pt x="55" y="100"/>
                  <a:pt x="55" y="100"/>
                </a:cubicBezTo>
                <a:cubicBezTo>
                  <a:pt x="55" y="101"/>
                  <a:pt x="55" y="102"/>
                  <a:pt x="56" y="101"/>
                </a:cubicBezTo>
                <a:cubicBezTo>
                  <a:pt x="56" y="101"/>
                  <a:pt x="56" y="101"/>
                  <a:pt x="57" y="101"/>
                </a:cubicBezTo>
                <a:cubicBezTo>
                  <a:pt x="57" y="101"/>
                  <a:pt x="57" y="101"/>
                  <a:pt x="57" y="101"/>
                </a:cubicBezTo>
                <a:cubicBezTo>
                  <a:pt x="56" y="102"/>
                  <a:pt x="55" y="103"/>
                  <a:pt x="55" y="103"/>
                </a:cubicBezTo>
                <a:close/>
                <a:moveTo>
                  <a:pt x="53" y="134"/>
                </a:moveTo>
                <a:cubicBezTo>
                  <a:pt x="53" y="131"/>
                  <a:pt x="52" y="129"/>
                  <a:pt x="51" y="127"/>
                </a:cubicBezTo>
                <a:cubicBezTo>
                  <a:pt x="51" y="127"/>
                  <a:pt x="51" y="126"/>
                  <a:pt x="52" y="126"/>
                </a:cubicBezTo>
                <a:cubicBezTo>
                  <a:pt x="52" y="128"/>
                  <a:pt x="53" y="130"/>
                  <a:pt x="54" y="132"/>
                </a:cubicBezTo>
                <a:cubicBezTo>
                  <a:pt x="54" y="133"/>
                  <a:pt x="54" y="133"/>
                  <a:pt x="53" y="134"/>
                </a:cubicBezTo>
                <a:close/>
                <a:moveTo>
                  <a:pt x="53" y="146"/>
                </a:moveTo>
                <a:cubicBezTo>
                  <a:pt x="53" y="146"/>
                  <a:pt x="53" y="147"/>
                  <a:pt x="53" y="147"/>
                </a:cubicBezTo>
                <a:cubicBezTo>
                  <a:pt x="53" y="146"/>
                  <a:pt x="52" y="145"/>
                  <a:pt x="52" y="144"/>
                </a:cubicBezTo>
                <a:cubicBezTo>
                  <a:pt x="52" y="144"/>
                  <a:pt x="52" y="144"/>
                  <a:pt x="52" y="143"/>
                </a:cubicBezTo>
                <a:cubicBezTo>
                  <a:pt x="53" y="144"/>
                  <a:pt x="53" y="145"/>
                  <a:pt x="53" y="146"/>
                </a:cubicBezTo>
                <a:close/>
                <a:moveTo>
                  <a:pt x="51" y="90"/>
                </a:moveTo>
                <a:cubicBezTo>
                  <a:pt x="51" y="90"/>
                  <a:pt x="51" y="91"/>
                  <a:pt x="50" y="91"/>
                </a:cubicBezTo>
                <a:cubicBezTo>
                  <a:pt x="50" y="92"/>
                  <a:pt x="49" y="92"/>
                  <a:pt x="49" y="92"/>
                </a:cubicBezTo>
                <a:cubicBezTo>
                  <a:pt x="50" y="92"/>
                  <a:pt x="50" y="91"/>
                  <a:pt x="51" y="90"/>
                </a:cubicBezTo>
                <a:close/>
                <a:moveTo>
                  <a:pt x="50" y="88"/>
                </a:moveTo>
                <a:cubicBezTo>
                  <a:pt x="51" y="87"/>
                  <a:pt x="51" y="86"/>
                  <a:pt x="52" y="85"/>
                </a:cubicBezTo>
                <a:cubicBezTo>
                  <a:pt x="52" y="85"/>
                  <a:pt x="53" y="84"/>
                  <a:pt x="53" y="84"/>
                </a:cubicBezTo>
                <a:cubicBezTo>
                  <a:pt x="53" y="85"/>
                  <a:pt x="53" y="85"/>
                  <a:pt x="52" y="86"/>
                </a:cubicBezTo>
                <a:cubicBezTo>
                  <a:pt x="52" y="87"/>
                  <a:pt x="51" y="88"/>
                  <a:pt x="50" y="88"/>
                </a:cubicBezTo>
                <a:close/>
                <a:moveTo>
                  <a:pt x="51" y="107"/>
                </a:moveTo>
                <a:cubicBezTo>
                  <a:pt x="50" y="108"/>
                  <a:pt x="48" y="109"/>
                  <a:pt x="47" y="109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8" y="108"/>
                  <a:pt x="49" y="106"/>
                  <a:pt x="50" y="105"/>
                </a:cubicBezTo>
                <a:cubicBezTo>
                  <a:pt x="50" y="106"/>
                  <a:pt x="51" y="106"/>
                  <a:pt x="51" y="107"/>
                </a:cubicBezTo>
                <a:close/>
                <a:moveTo>
                  <a:pt x="50" y="110"/>
                </a:moveTo>
                <a:cubicBezTo>
                  <a:pt x="49" y="111"/>
                  <a:pt x="49" y="111"/>
                  <a:pt x="48" y="112"/>
                </a:cubicBezTo>
                <a:cubicBezTo>
                  <a:pt x="48" y="112"/>
                  <a:pt x="48" y="111"/>
                  <a:pt x="48" y="111"/>
                </a:cubicBezTo>
                <a:cubicBezTo>
                  <a:pt x="48" y="111"/>
                  <a:pt x="49" y="110"/>
                  <a:pt x="50" y="110"/>
                </a:cubicBezTo>
                <a:close/>
                <a:moveTo>
                  <a:pt x="51" y="110"/>
                </a:moveTo>
                <a:cubicBezTo>
                  <a:pt x="51" y="111"/>
                  <a:pt x="51" y="112"/>
                  <a:pt x="51" y="112"/>
                </a:cubicBezTo>
                <a:cubicBezTo>
                  <a:pt x="51" y="113"/>
                  <a:pt x="50" y="113"/>
                  <a:pt x="49" y="114"/>
                </a:cubicBezTo>
                <a:cubicBezTo>
                  <a:pt x="50" y="113"/>
                  <a:pt x="51" y="112"/>
                  <a:pt x="51" y="110"/>
                </a:cubicBezTo>
                <a:close/>
                <a:moveTo>
                  <a:pt x="54" y="110"/>
                </a:moveTo>
                <a:cubicBezTo>
                  <a:pt x="54" y="110"/>
                  <a:pt x="54" y="110"/>
                  <a:pt x="54" y="110"/>
                </a:cubicBezTo>
                <a:cubicBezTo>
                  <a:pt x="53" y="110"/>
                  <a:pt x="53" y="110"/>
                  <a:pt x="53" y="109"/>
                </a:cubicBezTo>
                <a:cubicBezTo>
                  <a:pt x="53" y="109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4" y="108"/>
                  <a:pt x="54" y="109"/>
                  <a:pt x="54" y="110"/>
                </a:cubicBezTo>
                <a:close/>
                <a:moveTo>
                  <a:pt x="54" y="87"/>
                </a:moveTo>
                <a:cubicBezTo>
                  <a:pt x="54" y="87"/>
                  <a:pt x="54" y="87"/>
                  <a:pt x="54" y="87"/>
                </a:cubicBezTo>
                <a:cubicBezTo>
                  <a:pt x="55" y="86"/>
                  <a:pt x="55" y="86"/>
                  <a:pt x="56" y="85"/>
                </a:cubicBezTo>
                <a:cubicBezTo>
                  <a:pt x="55" y="86"/>
                  <a:pt x="55" y="87"/>
                  <a:pt x="54" y="88"/>
                </a:cubicBezTo>
                <a:cubicBezTo>
                  <a:pt x="54" y="88"/>
                  <a:pt x="54" y="88"/>
                  <a:pt x="54" y="87"/>
                </a:cubicBezTo>
                <a:close/>
                <a:moveTo>
                  <a:pt x="54" y="96"/>
                </a:moveTo>
                <a:cubicBezTo>
                  <a:pt x="54" y="96"/>
                  <a:pt x="54" y="96"/>
                  <a:pt x="54" y="96"/>
                </a:cubicBezTo>
                <a:cubicBezTo>
                  <a:pt x="54" y="96"/>
                  <a:pt x="55" y="96"/>
                  <a:pt x="55" y="95"/>
                </a:cubicBezTo>
                <a:cubicBezTo>
                  <a:pt x="55" y="96"/>
                  <a:pt x="55" y="96"/>
                  <a:pt x="55" y="97"/>
                </a:cubicBezTo>
                <a:cubicBezTo>
                  <a:pt x="55" y="97"/>
                  <a:pt x="55" y="98"/>
                  <a:pt x="54" y="98"/>
                </a:cubicBezTo>
                <a:cubicBezTo>
                  <a:pt x="54" y="98"/>
                  <a:pt x="54" y="97"/>
                  <a:pt x="54" y="96"/>
                </a:cubicBezTo>
                <a:close/>
                <a:moveTo>
                  <a:pt x="55" y="83"/>
                </a:moveTo>
                <a:cubicBezTo>
                  <a:pt x="56" y="82"/>
                  <a:pt x="56" y="82"/>
                  <a:pt x="56" y="81"/>
                </a:cubicBezTo>
                <a:cubicBezTo>
                  <a:pt x="58" y="80"/>
                  <a:pt x="60" y="78"/>
                  <a:pt x="61" y="76"/>
                </a:cubicBezTo>
                <a:cubicBezTo>
                  <a:pt x="61" y="77"/>
                  <a:pt x="61" y="77"/>
                  <a:pt x="60" y="78"/>
                </a:cubicBezTo>
                <a:cubicBezTo>
                  <a:pt x="59" y="80"/>
                  <a:pt x="57" y="81"/>
                  <a:pt x="55" y="83"/>
                </a:cubicBezTo>
                <a:close/>
                <a:moveTo>
                  <a:pt x="88" y="57"/>
                </a:moveTo>
                <a:cubicBezTo>
                  <a:pt x="86" y="59"/>
                  <a:pt x="84" y="61"/>
                  <a:pt x="82" y="63"/>
                </a:cubicBezTo>
                <a:cubicBezTo>
                  <a:pt x="78" y="67"/>
                  <a:pt x="75" y="70"/>
                  <a:pt x="71" y="73"/>
                </a:cubicBezTo>
                <a:cubicBezTo>
                  <a:pt x="71" y="73"/>
                  <a:pt x="71" y="74"/>
                  <a:pt x="70" y="74"/>
                </a:cubicBezTo>
                <a:cubicBezTo>
                  <a:pt x="69" y="76"/>
                  <a:pt x="67" y="77"/>
                  <a:pt x="65" y="79"/>
                </a:cubicBezTo>
                <a:cubicBezTo>
                  <a:pt x="67" y="77"/>
                  <a:pt x="68" y="75"/>
                  <a:pt x="69" y="73"/>
                </a:cubicBezTo>
                <a:cubicBezTo>
                  <a:pt x="71" y="71"/>
                  <a:pt x="73" y="69"/>
                  <a:pt x="75" y="67"/>
                </a:cubicBezTo>
                <a:cubicBezTo>
                  <a:pt x="79" y="64"/>
                  <a:pt x="84" y="60"/>
                  <a:pt x="88" y="57"/>
                </a:cubicBezTo>
                <a:close/>
                <a:moveTo>
                  <a:pt x="86" y="57"/>
                </a:moveTo>
                <a:cubicBezTo>
                  <a:pt x="87" y="55"/>
                  <a:pt x="89" y="54"/>
                  <a:pt x="90" y="53"/>
                </a:cubicBezTo>
                <a:cubicBezTo>
                  <a:pt x="90" y="53"/>
                  <a:pt x="90" y="53"/>
                  <a:pt x="90" y="54"/>
                </a:cubicBezTo>
                <a:cubicBezTo>
                  <a:pt x="88" y="55"/>
                  <a:pt x="87" y="56"/>
                  <a:pt x="86" y="57"/>
                </a:cubicBezTo>
                <a:close/>
                <a:moveTo>
                  <a:pt x="105" y="58"/>
                </a:moveTo>
                <a:cubicBezTo>
                  <a:pt x="105" y="58"/>
                  <a:pt x="105" y="58"/>
                  <a:pt x="105" y="58"/>
                </a:cubicBezTo>
                <a:cubicBezTo>
                  <a:pt x="105" y="58"/>
                  <a:pt x="105" y="58"/>
                  <a:pt x="105" y="59"/>
                </a:cubicBezTo>
                <a:cubicBezTo>
                  <a:pt x="102" y="61"/>
                  <a:pt x="100" y="62"/>
                  <a:pt x="97" y="64"/>
                </a:cubicBezTo>
                <a:cubicBezTo>
                  <a:pt x="97" y="64"/>
                  <a:pt x="98" y="64"/>
                  <a:pt x="98" y="64"/>
                </a:cubicBezTo>
                <a:cubicBezTo>
                  <a:pt x="100" y="62"/>
                  <a:pt x="102" y="60"/>
                  <a:pt x="105" y="58"/>
                </a:cubicBezTo>
                <a:close/>
                <a:moveTo>
                  <a:pt x="100" y="59"/>
                </a:moveTo>
                <a:cubicBezTo>
                  <a:pt x="100" y="59"/>
                  <a:pt x="100" y="58"/>
                  <a:pt x="101" y="58"/>
                </a:cubicBezTo>
                <a:cubicBezTo>
                  <a:pt x="102" y="57"/>
                  <a:pt x="103" y="57"/>
                  <a:pt x="104" y="56"/>
                </a:cubicBezTo>
                <a:cubicBezTo>
                  <a:pt x="103" y="57"/>
                  <a:pt x="101" y="58"/>
                  <a:pt x="100" y="59"/>
                </a:cubicBezTo>
                <a:close/>
                <a:moveTo>
                  <a:pt x="86" y="81"/>
                </a:moveTo>
                <a:cubicBezTo>
                  <a:pt x="87" y="81"/>
                  <a:pt x="88" y="80"/>
                  <a:pt x="88" y="79"/>
                </a:cubicBezTo>
                <a:cubicBezTo>
                  <a:pt x="92" y="75"/>
                  <a:pt x="96" y="71"/>
                  <a:pt x="100" y="67"/>
                </a:cubicBezTo>
                <a:cubicBezTo>
                  <a:pt x="100" y="69"/>
                  <a:pt x="99" y="70"/>
                  <a:pt x="98" y="72"/>
                </a:cubicBezTo>
                <a:cubicBezTo>
                  <a:pt x="97" y="72"/>
                  <a:pt x="96" y="73"/>
                  <a:pt x="96" y="74"/>
                </a:cubicBezTo>
                <a:cubicBezTo>
                  <a:pt x="92" y="76"/>
                  <a:pt x="89" y="79"/>
                  <a:pt x="86" y="81"/>
                </a:cubicBezTo>
                <a:close/>
                <a:moveTo>
                  <a:pt x="93" y="78"/>
                </a:moveTo>
                <a:cubicBezTo>
                  <a:pt x="90" y="81"/>
                  <a:pt x="87" y="84"/>
                  <a:pt x="85" y="86"/>
                </a:cubicBezTo>
                <a:cubicBezTo>
                  <a:pt x="85" y="86"/>
                  <a:pt x="85" y="85"/>
                  <a:pt x="85" y="85"/>
                </a:cubicBezTo>
                <a:cubicBezTo>
                  <a:pt x="86" y="84"/>
                  <a:pt x="88" y="83"/>
                  <a:pt x="89" y="82"/>
                </a:cubicBezTo>
                <a:cubicBezTo>
                  <a:pt x="90" y="80"/>
                  <a:pt x="92" y="79"/>
                  <a:pt x="93" y="78"/>
                </a:cubicBezTo>
                <a:close/>
                <a:moveTo>
                  <a:pt x="92" y="73"/>
                </a:moveTo>
                <a:cubicBezTo>
                  <a:pt x="93" y="71"/>
                  <a:pt x="94" y="69"/>
                  <a:pt x="95" y="68"/>
                </a:cubicBezTo>
                <a:cubicBezTo>
                  <a:pt x="98" y="66"/>
                  <a:pt x="101" y="64"/>
                  <a:pt x="103" y="62"/>
                </a:cubicBezTo>
                <a:cubicBezTo>
                  <a:pt x="103" y="62"/>
                  <a:pt x="103" y="63"/>
                  <a:pt x="102" y="63"/>
                </a:cubicBezTo>
                <a:cubicBezTo>
                  <a:pt x="99" y="66"/>
                  <a:pt x="96" y="69"/>
                  <a:pt x="92" y="73"/>
                </a:cubicBezTo>
                <a:close/>
                <a:moveTo>
                  <a:pt x="85" y="64"/>
                </a:moveTo>
                <a:cubicBezTo>
                  <a:pt x="84" y="65"/>
                  <a:pt x="83" y="66"/>
                  <a:pt x="82" y="66"/>
                </a:cubicBezTo>
                <a:cubicBezTo>
                  <a:pt x="82" y="66"/>
                  <a:pt x="82" y="66"/>
                  <a:pt x="82" y="66"/>
                </a:cubicBezTo>
                <a:cubicBezTo>
                  <a:pt x="83" y="65"/>
                  <a:pt x="84" y="64"/>
                  <a:pt x="85" y="64"/>
                </a:cubicBezTo>
                <a:cubicBezTo>
                  <a:pt x="85" y="64"/>
                  <a:pt x="85" y="64"/>
                  <a:pt x="85" y="64"/>
                </a:cubicBezTo>
                <a:close/>
                <a:moveTo>
                  <a:pt x="89" y="65"/>
                </a:moveTo>
                <a:cubicBezTo>
                  <a:pt x="86" y="68"/>
                  <a:pt x="84" y="70"/>
                  <a:pt x="81" y="73"/>
                </a:cubicBezTo>
                <a:cubicBezTo>
                  <a:pt x="82" y="72"/>
                  <a:pt x="82" y="71"/>
                  <a:pt x="83" y="70"/>
                </a:cubicBezTo>
                <a:cubicBezTo>
                  <a:pt x="85" y="69"/>
                  <a:pt x="87" y="67"/>
                  <a:pt x="89" y="65"/>
                </a:cubicBezTo>
                <a:close/>
                <a:moveTo>
                  <a:pt x="83" y="68"/>
                </a:moveTo>
                <a:cubicBezTo>
                  <a:pt x="82" y="68"/>
                  <a:pt x="82" y="68"/>
                  <a:pt x="82" y="69"/>
                </a:cubicBezTo>
                <a:cubicBezTo>
                  <a:pt x="81" y="70"/>
                  <a:pt x="79" y="71"/>
                  <a:pt x="78" y="72"/>
                </a:cubicBezTo>
                <a:cubicBezTo>
                  <a:pt x="78" y="71"/>
                  <a:pt x="79" y="71"/>
                  <a:pt x="79" y="70"/>
                </a:cubicBezTo>
                <a:cubicBezTo>
                  <a:pt x="80" y="69"/>
                  <a:pt x="81" y="69"/>
                  <a:pt x="83" y="68"/>
                </a:cubicBezTo>
                <a:close/>
                <a:moveTo>
                  <a:pt x="78" y="74"/>
                </a:moveTo>
                <a:cubicBezTo>
                  <a:pt x="77" y="76"/>
                  <a:pt x="76" y="77"/>
                  <a:pt x="75" y="79"/>
                </a:cubicBezTo>
                <a:cubicBezTo>
                  <a:pt x="74" y="80"/>
                  <a:pt x="73" y="81"/>
                  <a:pt x="72" y="82"/>
                </a:cubicBezTo>
                <a:cubicBezTo>
                  <a:pt x="73" y="81"/>
                  <a:pt x="73" y="79"/>
                  <a:pt x="74" y="77"/>
                </a:cubicBezTo>
                <a:cubicBezTo>
                  <a:pt x="75" y="77"/>
                  <a:pt x="75" y="77"/>
                  <a:pt x="75" y="77"/>
                </a:cubicBezTo>
                <a:cubicBezTo>
                  <a:pt x="76" y="76"/>
                  <a:pt x="77" y="75"/>
                  <a:pt x="78" y="74"/>
                </a:cubicBezTo>
                <a:close/>
                <a:moveTo>
                  <a:pt x="74" y="83"/>
                </a:moveTo>
                <a:cubicBezTo>
                  <a:pt x="76" y="81"/>
                  <a:pt x="79" y="78"/>
                  <a:pt x="82" y="76"/>
                </a:cubicBezTo>
                <a:cubicBezTo>
                  <a:pt x="82" y="76"/>
                  <a:pt x="82" y="77"/>
                  <a:pt x="82" y="77"/>
                </a:cubicBezTo>
                <a:cubicBezTo>
                  <a:pt x="78" y="80"/>
                  <a:pt x="75" y="82"/>
                  <a:pt x="72" y="85"/>
                </a:cubicBezTo>
                <a:cubicBezTo>
                  <a:pt x="72" y="84"/>
                  <a:pt x="73" y="84"/>
                  <a:pt x="74" y="83"/>
                </a:cubicBezTo>
                <a:close/>
                <a:moveTo>
                  <a:pt x="81" y="75"/>
                </a:moveTo>
                <a:cubicBezTo>
                  <a:pt x="86" y="70"/>
                  <a:pt x="92" y="65"/>
                  <a:pt x="97" y="60"/>
                </a:cubicBezTo>
                <a:cubicBezTo>
                  <a:pt x="97" y="60"/>
                  <a:pt x="98" y="60"/>
                  <a:pt x="98" y="59"/>
                </a:cubicBezTo>
                <a:cubicBezTo>
                  <a:pt x="98" y="60"/>
                  <a:pt x="98" y="60"/>
                  <a:pt x="97" y="61"/>
                </a:cubicBezTo>
                <a:cubicBezTo>
                  <a:pt x="94" y="64"/>
                  <a:pt x="91" y="66"/>
                  <a:pt x="88" y="69"/>
                </a:cubicBezTo>
                <a:cubicBezTo>
                  <a:pt x="86" y="71"/>
                  <a:pt x="83" y="73"/>
                  <a:pt x="81" y="75"/>
                </a:cubicBezTo>
                <a:close/>
                <a:moveTo>
                  <a:pt x="90" y="70"/>
                </a:moveTo>
                <a:cubicBezTo>
                  <a:pt x="92" y="69"/>
                  <a:pt x="93" y="67"/>
                  <a:pt x="94" y="66"/>
                </a:cubicBezTo>
                <a:cubicBezTo>
                  <a:pt x="94" y="67"/>
                  <a:pt x="94" y="67"/>
                  <a:pt x="94" y="67"/>
                </a:cubicBezTo>
                <a:cubicBezTo>
                  <a:pt x="93" y="68"/>
                  <a:pt x="91" y="69"/>
                  <a:pt x="90" y="70"/>
                </a:cubicBezTo>
                <a:cubicBezTo>
                  <a:pt x="90" y="70"/>
                  <a:pt x="90" y="70"/>
                  <a:pt x="90" y="70"/>
                </a:cubicBezTo>
                <a:close/>
                <a:moveTo>
                  <a:pt x="97" y="58"/>
                </a:moveTo>
                <a:cubicBezTo>
                  <a:pt x="93" y="60"/>
                  <a:pt x="89" y="63"/>
                  <a:pt x="86" y="66"/>
                </a:cubicBezTo>
                <a:cubicBezTo>
                  <a:pt x="86" y="66"/>
                  <a:pt x="86" y="65"/>
                  <a:pt x="86" y="65"/>
                </a:cubicBezTo>
                <a:cubicBezTo>
                  <a:pt x="90" y="62"/>
                  <a:pt x="95" y="59"/>
                  <a:pt x="99" y="56"/>
                </a:cubicBezTo>
                <a:cubicBezTo>
                  <a:pt x="98" y="57"/>
                  <a:pt x="98" y="57"/>
                  <a:pt x="97" y="58"/>
                </a:cubicBezTo>
                <a:close/>
                <a:moveTo>
                  <a:pt x="70" y="69"/>
                </a:moveTo>
                <a:cubicBezTo>
                  <a:pt x="69" y="69"/>
                  <a:pt x="69" y="70"/>
                  <a:pt x="69" y="70"/>
                </a:cubicBezTo>
                <a:cubicBezTo>
                  <a:pt x="68" y="71"/>
                  <a:pt x="67" y="72"/>
                  <a:pt x="65" y="73"/>
                </a:cubicBezTo>
                <a:cubicBezTo>
                  <a:pt x="66" y="73"/>
                  <a:pt x="66" y="72"/>
                  <a:pt x="66" y="72"/>
                </a:cubicBezTo>
                <a:cubicBezTo>
                  <a:pt x="67" y="71"/>
                  <a:pt x="68" y="70"/>
                  <a:pt x="70" y="69"/>
                </a:cubicBezTo>
                <a:close/>
                <a:moveTo>
                  <a:pt x="69" y="67"/>
                </a:moveTo>
                <a:cubicBezTo>
                  <a:pt x="70" y="66"/>
                  <a:pt x="71" y="64"/>
                  <a:pt x="73" y="62"/>
                </a:cubicBezTo>
                <a:cubicBezTo>
                  <a:pt x="73" y="62"/>
                  <a:pt x="73" y="62"/>
                  <a:pt x="73" y="62"/>
                </a:cubicBezTo>
                <a:cubicBezTo>
                  <a:pt x="73" y="63"/>
                  <a:pt x="72" y="64"/>
                  <a:pt x="72" y="65"/>
                </a:cubicBezTo>
                <a:cubicBezTo>
                  <a:pt x="71" y="66"/>
                  <a:pt x="70" y="67"/>
                  <a:pt x="69" y="67"/>
                </a:cubicBezTo>
                <a:close/>
                <a:moveTo>
                  <a:pt x="73" y="67"/>
                </a:moveTo>
                <a:cubicBezTo>
                  <a:pt x="73" y="66"/>
                  <a:pt x="73" y="66"/>
                  <a:pt x="73" y="66"/>
                </a:cubicBezTo>
                <a:cubicBezTo>
                  <a:pt x="75" y="65"/>
                  <a:pt x="77" y="63"/>
                  <a:pt x="78" y="62"/>
                </a:cubicBezTo>
                <a:cubicBezTo>
                  <a:pt x="76" y="63"/>
                  <a:pt x="75" y="65"/>
                  <a:pt x="73" y="67"/>
                </a:cubicBezTo>
                <a:close/>
                <a:moveTo>
                  <a:pt x="72" y="60"/>
                </a:moveTo>
                <a:cubicBezTo>
                  <a:pt x="71" y="61"/>
                  <a:pt x="69" y="63"/>
                  <a:pt x="68" y="65"/>
                </a:cubicBezTo>
                <a:cubicBezTo>
                  <a:pt x="65" y="67"/>
                  <a:pt x="62" y="70"/>
                  <a:pt x="59" y="73"/>
                </a:cubicBezTo>
                <a:cubicBezTo>
                  <a:pt x="60" y="72"/>
                  <a:pt x="61" y="70"/>
                  <a:pt x="62" y="69"/>
                </a:cubicBezTo>
                <a:cubicBezTo>
                  <a:pt x="66" y="65"/>
                  <a:pt x="70" y="61"/>
                  <a:pt x="75" y="57"/>
                </a:cubicBezTo>
                <a:cubicBezTo>
                  <a:pt x="74" y="58"/>
                  <a:pt x="73" y="59"/>
                  <a:pt x="72" y="60"/>
                </a:cubicBezTo>
                <a:close/>
                <a:moveTo>
                  <a:pt x="60" y="68"/>
                </a:moveTo>
                <a:cubicBezTo>
                  <a:pt x="60" y="69"/>
                  <a:pt x="59" y="69"/>
                  <a:pt x="58" y="70"/>
                </a:cubicBezTo>
                <a:cubicBezTo>
                  <a:pt x="58" y="69"/>
                  <a:pt x="58" y="68"/>
                  <a:pt x="58" y="67"/>
                </a:cubicBezTo>
                <a:cubicBezTo>
                  <a:pt x="60" y="66"/>
                  <a:pt x="61" y="65"/>
                  <a:pt x="62" y="64"/>
                </a:cubicBezTo>
                <a:cubicBezTo>
                  <a:pt x="63" y="63"/>
                  <a:pt x="63" y="63"/>
                  <a:pt x="64" y="62"/>
                </a:cubicBezTo>
                <a:cubicBezTo>
                  <a:pt x="65" y="62"/>
                  <a:pt x="65" y="61"/>
                  <a:pt x="66" y="60"/>
                </a:cubicBezTo>
                <a:cubicBezTo>
                  <a:pt x="64" y="63"/>
                  <a:pt x="62" y="65"/>
                  <a:pt x="60" y="68"/>
                </a:cubicBezTo>
                <a:close/>
                <a:moveTo>
                  <a:pt x="67" y="68"/>
                </a:moveTo>
                <a:cubicBezTo>
                  <a:pt x="66" y="69"/>
                  <a:pt x="65" y="70"/>
                  <a:pt x="64" y="72"/>
                </a:cubicBezTo>
                <a:cubicBezTo>
                  <a:pt x="62" y="74"/>
                  <a:pt x="59" y="76"/>
                  <a:pt x="57" y="79"/>
                </a:cubicBezTo>
                <a:cubicBezTo>
                  <a:pt x="57" y="79"/>
                  <a:pt x="57" y="79"/>
                  <a:pt x="57" y="78"/>
                </a:cubicBezTo>
                <a:cubicBezTo>
                  <a:pt x="60" y="75"/>
                  <a:pt x="63" y="72"/>
                  <a:pt x="67" y="68"/>
                </a:cubicBezTo>
                <a:close/>
                <a:moveTo>
                  <a:pt x="64" y="77"/>
                </a:moveTo>
                <a:cubicBezTo>
                  <a:pt x="63" y="79"/>
                  <a:pt x="62" y="81"/>
                  <a:pt x="60" y="83"/>
                </a:cubicBezTo>
                <a:cubicBezTo>
                  <a:pt x="59" y="84"/>
                  <a:pt x="58" y="85"/>
                  <a:pt x="58" y="85"/>
                </a:cubicBezTo>
                <a:cubicBezTo>
                  <a:pt x="59" y="84"/>
                  <a:pt x="60" y="82"/>
                  <a:pt x="61" y="80"/>
                </a:cubicBezTo>
                <a:cubicBezTo>
                  <a:pt x="62" y="79"/>
                  <a:pt x="63" y="78"/>
                  <a:pt x="64" y="77"/>
                </a:cubicBezTo>
                <a:close/>
                <a:moveTo>
                  <a:pt x="58" y="90"/>
                </a:moveTo>
                <a:cubicBezTo>
                  <a:pt x="58" y="90"/>
                  <a:pt x="58" y="89"/>
                  <a:pt x="59" y="88"/>
                </a:cubicBezTo>
                <a:cubicBezTo>
                  <a:pt x="59" y="88"/>
                  <a:pt x="59" y="88"/>
                  <a:pt x="59" y="88"/>
                </a:cubicBezTo>
                <a:cubicBezTo>
                  <a:pt x="59" y="88"/>
                  <a:pt x="60" y="88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2" y="85"/>
                  <a:pt x="64" y="82"/>
                  <a:pt x="67" y="80"/>
                </a:cubicBezTo>
                <a:cubicBezTo>
                  <a:pt x="70" y="78"/>
                  <a:pt x="72" y="75"/>
                  <a:pt x="75" y="73"/>
                </a:cubicBezTo>
                <a:cubicBezTo>
                  <a:pt x="75" y="74"/>
                  <a:pt x="74" y="75"/>
                  <a:pt x="74" y="76"/>
                </a:cubicBezTo>
                <a:cubicBezTo>
                  <a:pt x="68" y="81"/>
                  <a:pt x="63" y="86"/>
                  <a:pt x="57" y="91"/>
                </a:cubicBezTo>
                <a:cubicBezTo>
                  <a:pt x="57" y="91"/>
                  <a:pt x="58" y="90"/>
                  <a:pt x="58" y="90"/>
                </a:cubicBezTo>
                <a:close/>
                <a:moveTo>
                  <a:pt x="67" y="115"/>
                </a:moveTo>
                <a:cubicBezTo>
                  <a:pt x="67" y="115"/>
                  <a:pt x="67" y="114"/>
                  <a:pt x="66" y="113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68" y="113"/>
                  <a:pt x="68" y="114"/>
                  <a:pt x="68" y="114"/>
                </a:cubicBezTo>
                <a:cubicBezTo>
                  <a:pt x="67" y="114"/>
                  <a:pt x="67" y="115"/>
                  <a:pt x="67" y="115"/>
                </a:cubicBezTo>
                <a:close/>
                <a:moveTo>
                  <a:pt x="68" y="133"/>
                </a:moveTo>
                <a:cubicBezTo>
                  <a:pt x="67" y="134"/>
                  <a:pt x="67" y="135"/>
                  <a:pt x="66" y="135"/>
                </a:cubicBezTo>
                <a:cubicBezTo>
                  <a:pt x="66" y="135"/>
                  <a:pt x="66" y="135"/>
                  <a:pt x="66" y="135"/>
                </a:cubicBezTo>
                <a:cubicBezTo>
                  <a:pt x="66" y="134"/>
                  <a:pt x="67" y="134"/>
                  <a:pt x="67" y="133"/>
                </a:cubicBezTo>
                <a:cubicBezTo>
                  <a:pt x="67" y="133"/>
                  <a:pt x="67" y="133"/>
                  <a:pt x="67" y="133"/>
                </a:cubicBezTo>
                <a:cubicBezTo>
                  <a:pt x="67" y="133"/>
                  <a:pt x="67" y="133"/>
                  <a:pt x="68" y="133"/>
                </a:cubicBezTo>
                <a:close/>
                <a:moveTo>
                  <a:pt x="64" y="150"/>
                </a:moveTo>
                <a:cubicBezTo>
                  <a:pt x="64" y="150"/>
                  <a:pt x="64" y="149"/>
                  <a:pt x="63" y="149"/>
                </a:cubicBezTo>
                <a:cubicBezTo>
                  <a:pt x="64" y="148"/>
                  <a:pt x="64" y="147"/>
                  <a:pt x="65" y="146"/>
                </a:cubicBezTo>
                <a:cubicBezTo>
                  <a:pt x="65" y="147"/>
                  <a:pt x="65" y="147"/>
                  <a:pt x="65" y="148"/>
                </a:cubicBezTo>
                <a:cubicBezTo>
                  <a:pt x="65" y="148"/>
                  <a:pt x="64" y="149"/>
                  <a:pt x="64" y="150"/>
                </a:cubicBezTo>
                <a:close/>
                <a:moveTo>
                  <a:pt x="64" y="163"/>
                </a:moveTo>
                <a:cubicBezTo>
                  <a:pt x="64" y="163"/>
                  <a:pt x="64" y="163"/>
                  <a:pt x="63" y="163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3" y="162"/>
                  <a:pt x="64" y="162"/>
                  <a:pt x="64" y="162"/>
                </a:cubicBezTo>
                <a:cubicBezTo>
                  <a:pt x="64" y="162"/>
                  <a:pt x="64" y="162"/>
                  <a:pt x="64" y="163"/>
                </a:cubicBezTo>
                <a:close/>
                <a:moveTo>
                  <a:pt x="65" y="122"/>
                </a:moveTo>
                <a:cubicBezTo>
                  <a:pt x="65" y="121"/>
                  <a:pt x="65" y="121"/>
                  <a:pt x="65" y="121"/>
                </a:cubicBezTo>
                <a:cubicBezTo>
                  <a:pt x="65" y="121"/>
                  <a:pt x="65" y="120"/>
                  <a:pt x="65" y="120"/>
                </a:cubicBezTo>
                <a:cubicBezTo>
                  <a:pt x="65" y="120"/>
                  <a:pt x="65" y="120"/>
                  <a:pt x="65" y="121"/>
                </a:cubicBezTo>
                <a:cubicBezTo>
                  <a:pt x="65" y="121"/>
                  <a:pt x="65" y="121"/>
                  <a:pt x="65" y="122"/>
                </a:cubicBezTo>
                <a:close/>
                <a:moveTo>
                  <a:pt x="65" y="110"/>
                </a:moveTo>
                <a:cubicBezTo>
                  <a:pt x="66" y="109"/>
                  <a:pt x="66" y="109"/>
                  <a:pt x="67" y="108"/>
                </a:cubicBezTo>
                <a:cubicBezTo>
                  <a:pt x="67" y="109"/>
                  <a:pt x="67" y="110"/>
                  <a:pt x="67" y="111"/>
                </a:cubicBezTo>
                <a:cubicBezTo>
                  <a:pt x="67" y="111"/>
                  <a:pt x="66" y="111"/>
                  <a:pt x="66" y="112"/>
                </a:cubicBezTo>
                <a:cubicBezTo>
                  <a:pt x="66" y="111"/>
                  <a:pt x="66" y="110"/>
                  <a:pt x="65" y="110"/>
                </a:cubicBezTo>
                <a:close/>
                <a:moveTo>
                  <a:pt x="67" y="86"/>
                </a:moveTo>
                <a:cubicBezTo>
                  <a:pt x="67" y="86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5"/>
                  <a:pt x="66" y="85"/>
                  <a:pt x="66" y="85"/>
                </a:cubicBezTo>
                <a:cubicBezTo>
                  <a:pt x="67" y="84"/>
                  <a:pt x="69" y="82"/>
                  <a:pt x="70" y="81"/>
                </a:cubicBezTo>
                <a:cubicBezTo>
                  <a:pt x="70" y="82"/>
                  <a:pt x="69" y="83"/>
                  <a:pt x="69" y="83"/>
                </a:cubicBezTo>
                <a:cubicBezTo>
                  <a:pt x="68" y="84"/>
                  <a:pt x="68" y="85"/>
                  <a:pt x="67" y="86"/>
                </a:cubicBezTo>
                <a:close/>
                <a:moveTo>
                  <a:pt x="65" y="93"/>
                </a:moveTo>
                <a:cubicBezTo>
                  <a:pt x="66" y="94"/>
                  <a:pt x="66" y="96"/>
                  <a:pt x="66" y="97"/>
                </a:cubicBezTo>
                <a:cubicBezTo>
                  <a:pt x="65" y="98"/>
                  <a:pt x="64" y="98"/>
                  <a:pt x="63" y="99"/>
                </a:cubicBezTo>
                <a:cubicBezTo>
                  <a:pt x="63" y="97"/>
                  <a:pt x="63" y="97"/>
                  <a:pt x="63" y="97"/>
                </a:cubicBezTo>
                <a:cubicBezTo>
                  <a:pt x="64" y="96"/>
                  <a:pt x="65" y="94"/>
                  <a:pt x="65" y="93"/>
                </a:cubicBezTo>
                <a:cubicBezTo>
                  <a:pt x="65" y="93"/>
                  <a:pt x="65" y="93"/>
                  <a:pt x="65" y="93"/>
                </a:cubicBezTo>
                <a:close/>
                <a:moveTo>
                  <a:pt x="63" y="131"/>
                </a:moveTo>
                <a:cubicBezTo>
                  <a:pt x="63" y="132"/>
                  <a:pt x="63" y="132"/>
                  <a:pt x="62" y="132"/>
                </a:cubicBezTo>
                <a:cubicBezTo>
                  <a:pt x="62" y="132"/>
                  <a:pt x="62" y="131"/>
                  <a:pt x="62" y="130"/>
                </a:cubicBezTo>
                <a:cubicBezTo>
                  <a:pt x="62" y="130"/>
                  <a:pt x="62" y="129"/>
                  <a:pt x="62" y="129"/>
                </a:cubicBezTo>
                <a:cubicBezTo>
                  <a:pt x="63" y="129"/>
                  <a:pt x="63" y="130"/>
                  <a:pt x="63" y="131"/>
                </a:cubicBezTo>
                <a:close/>
                <a:moveTo>
                  <a:pt x="63" y="159"/>
                </a:moveTo>
                <a:cubicBezTo>
                  <a:pt x="63" y="159"/>
                  <a:pt x="63" y="159"/>
                  <a:pt x="63" y="159"/>
                </a:cubicBezTo>
                <a:cubicBezTo>
                  <a:pt x="63" y="160"/>
                  <a:pt x="62" y="160"/>
                  <a:pt x="62" y="161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2" y="159"/>
                  <a:pt x="63" y="159"/>
                  <a:pt x="63" y="159"/>
                </a:cubicBezTo>
                <a:close/>
                <a:moveTo>
                  <a:pt x="64" y="168"/>
                </a:moveTo>
                <a:cubicBezTo>
                  <a:pt x="64" y="169"/>
                  <a:pt x="65" y="170"/>
                  <a:pt x="66" y="171"/>
                </a:cubicBezTo>
                <a:cubicBezTo>
                  <a:pt x="66" y="171"/>
                  <a:pt x="66" y="171"/>
                  <a:pt x="66" y="171"/>
                </a:cubicBezTo>
                <a:cubicBezTo>
                  <a:pt x="65" y="172"/>
                  <a:pt x="65" y="172"/>
                  <a:pt x="65" y="172"/>
                </a:cubicBezTo>
                <a:cubicBezTo>
                  <a:pt x="64" y="171"/>
                  <a:pt x="64" y="170"/>
                  <a:pt x="63" y="169"/>
                </a:cubicBezTo>
                <a:cubicBezTo>
                  <a:pt x="63" y="168"/>
                  <a:pt x="63" y="168"/>
                  <a:pt x="64" y="168"/>
                </a:cubicBezTo>
                <a:close/>
                <a:moveTo>
                  <a:pt x="65" y="153"/>
                </a:moveTo>
                <a:cubicBezTo>
                  <a:pt x="65" y="153"/>
                  <a:pt x="65" y="152"/>
                  <a:pt x="64" y="152"/>
                </a:cubicBezTo>
                <a:cubicBezTo>
                  <a:pt x="65" y="151"/>
                  <a:pt x="65" y="151"/>
                  <a:pt x="66" y="150"/>
                </a:cubicBezTo>
                <a:cubicBezTo>
                  <a:pt x="66" y="151"/>
                  <a:pt x="66" y="152"/>
                  <a:pt x="66" y="153"/>
                </a:cubicBezTo>
                <a:cubicBezTo>
                  <a:pt x="66" y="153"/>
                  <a:pt x="65" y="153"/>
                  <a:pt x="65" y="153"/>
                </a:cubicBezTo>
                <a:close/>
                <a:moveTo>
                  <a:pt x="66" y="124"/>
                </a:moveTo>
                <a:cubicBezTo>
                  <a:pt x="66" y="124"/>
                  <a:pt x="66" y="124"/>
                  <a:pt x="66" y="123"/>
                </a:cubicBezTo>
                <a:cubicBezTo>
                  <a:pt x="67" y="124"/>
                  <a:pt x="67" y="124"/>
                  <a:pt x="67" y="125"/>
                </a:cubicBezTo>
                <a:cubicBezTo>
                  <a:pt x="67" y="125"/>
                  <a:pt x="67" y="125"/>
                  <a:pt x="66" y="126"/>
                </a:cubicBezTo>
                <a:cubicBezTo>
                  <a:pt x="66" y="125"/>
                  <a:pt x="66" y="125"/>
                  <a:pt x="66" y="124"/>
                </a:cubicBezTo>
                <a:close/>
                <a:moveTo>
                  <a:pt x="67" y="179"/>
                </a:moveTo>
                <a:cubicBezTo>
                  <a:pt x="67" y="179"/>
                  <a:pt x="67" y="179"/>
                  <a:pt x="67" y="179"/>
                </a:cubicBezTo>
                <a:cubicBezTo>
                  <a:pt x="67" y="180"/>
                  <a:pt x="68" y="180"/>
                  <a:pt x="68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68" y="180"/>
                  <a:pt x="67" y="180"/>
                  <a:pt x="67" y="180"/>
                </a:cubicBezTo>
                <a:cubicBezTo>
                  <a:pt x="67" y="180"/>
                  <a:pt x="66" y="179"/>
                  <a:pt x="66" y="178"/>
                </a:cubicBezTo>
                <a:cubicBezTo>
                  <a:pt x="66" y="179"/>
                  <a:pt x="66" y="179"/>
                  <a:pt x="67" y="179"/>
                </a:cubicBezTo>
                <a:close/>
                <a:moveTo>
                  <a:pt x="67" y="170"/>
                </a:moveTo>
                <a:cubicBezTo>
                  <a:pt x="67" y="169"/>
                  <a:pt x="67" y="169"/>
                  <a:pt x="67" y="168"/>
                </a:cubicBezTo>
                <a:cubicBezTo>
                  <a:pt x="67" y="167"/>
                  <a:pt x="67" y="167"/>
                  <a:pt x="67" y="167"/>
                </a:cubicBezTo>
                <a:cubicBezTo>
                  <a:pt x="68" y="167"/>
                  <a:pt x="68" y="167"/>
                  <a:pt x="69" y="167"/>
                </a:cubicBezTo>
                <a:cubicBezTo>
                  <a:pt x="69" y="168"/>
                  <a:pt x="69" y="168"/>
                  <a:pt x="69" y="169"/>
                </a:cubicBezTo>
                <a:cubicBezTo>
                  <a:pt x="69" y="169"/>
                  <a:pt x="68" y="170"/>
                  <a:pt x="68" y="170"/>
                </a:cubicBezTo>
                <a:cubicBezTo>
                  <a:pt x="68" y="170"/>
                  <a:pt x="68" y="170"/>
                  <a:pt x="67" y="170"/>
                </a:cubicBezTo>
                <a:close/>
                <a:moveTo>
                  <a:pt x="68" y="145"/>
                </a:moveTo>
                <a:cubicBezTo>
                  <a:pt x="68" y="144"/>
                  <a:pt x="68" y="144"/>
                  <a:pt x="68" y="143"/>
                </a:cubicBezTo>
                <a:cubicBezTo>
                  <a:pt x="69" y="143"/>
                  <a:pt x="70" y="142"/>
                  <a:pt x="71" y="142"/>
                </a:cubicBezTo>
                <a:cubicBezTo>
                  <a:pt x="71" y="142"/>
                  <a:pt x="71" y="142"/>
                  <a:pt x="71" y="142"/>
                </a:cubicBezTo>
                <a:cubicBezTo>
                  <a:pt x="70" y="143"/>
                  <a:pt x="69" y="144"/>
                  <a:pt x="68" y="145"/>
                </a:cubicBezTo>
                <a:close/>
                <a:moveTo>
                  <a:pt x="68" y="90"/>
                </a:moveTo>
                <a:cubicBezTo>
                  <a:pt x="71" y="88"/>
                  <a:pt x="74" y="85"/>
                  <a:pt x="77" y="83"/>
                </a:cubicBezTo>
                <a:cubicBezTo>
                  <a:pt x="74" y="86"/>
                  <a:pt x="72" y="90"/>
                  <a:pt x="69" y="94"/>
                </a:cubicBezTo>
                <a:cubicBezTo>
                  <a:pt x="69" y="93"/>
                  <a:pt x="68" y="92"/>
                  <a:pt x="68" y="90"/>
                </a:cubicBezTo>
                <a:close/>
                <a:moveTo>
                  <a:pt x="83" y="77"/>
                </a:moveTo>
                <a:cubicBezTo>
                  <a:pt x="86" y="75"/>
                  <a:pt x="89" y="73"/>
                  <a:pt x="92" y="71"/>
                </a:cubicBezTo>
                <a:cubicBezTo>
                  <a:pt x="90" y="73"/>
                  <a:pt x="89" y="75"/>
                  <a:pt x="87" y="78"/>
                </a:cubicBezTo>
                <a:cubicBezTo>
                  <a:pt x="83" y="82"/>
                  <a:pt x="78" y="86"/>
                  <a:pt x="74" y="90"/>
                </a:cubicBezTo>
                <a:cubicBezTo>
                  <a:pt x="77" y="86"/>
                  <a:pt x="80" y="82"/>
                  <a:pt x="83" y="77"/>
                </a:cubicBezTo>
                <a:close/>
                <a:moveTo>
                  <a:pt x="78" y="104"/>
                </a:moveTo>
                <a:cubicBezTo>
                  <a:pt x="81" y="101"/>
                  <a:pt x="84" y="98"/>
                  <a:pt x="87" y="95"/>
                </a:cubicBezTo>
                <a:cubicBezTo>
                  <a:pt x="85" y="100"/>
                  <a:pt x="82" y="104"/>
                  <a:pt x="79" y="108"/>
                </a:cubicBezTo>
                <a:cubicBezTo>
                  <a:pt x="78" y="109"/>
                  <a:pt x="76" y="110"/>
                  <a:pt x="75" y="111"/>
                </a:cubicBezTo>
                <a:cubicBezTo>
                  <a:pt x="76" y="109"/>
                  <a:pt x="77" y="107"/>
                  <a:pt x="78" y="105"/>
                </a:cubicBezTo>
                <a:cubicBezTo>
                  <a:pt x="78" y="104"/>
                  <a:pt x="78" y="104"/>
                  <a:pt x="78" y="104"/>
                </a:cubicBezTo>
                <a:close/>
                <a:moveTo>
                  <a:pt x="93" y="90"/>
                </a:moveTo>
                <a:cubicBezTo>
                  <a:pt x="97" y="87"/>
                  <a:pt x="100" y="84"/>
                  <a:pt x="103" y="80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99" y="86"/>
                  <a:pt x="93" y="93"/>
                  <a:pt x="87" y="99"/>
                </a:cubicBezTo>
                <a:cubicBezTo>
                  <a:pt x="87" y="100"/>
                  <a:pt x="86" y="101"/>
                  <a:pt x="85" y="102"/>
                </a:cubicBezTo>
                <a:cubicBezTo>
                  <a:pt x="88" y="98"/>
                  <a:pt x="90" y="94"/>
                  <a:pt x="93" y="90"/>
                </a:cubicBezTo>
                <a:close/>
                <a:moveTo>
                  <a:pt x="101" y="79"/>
                </a:moveTo>
                <a:cubicBezTo>
                  <a:pt x="102" y="78"/>
                  <a:pt x="102" y="77"/>
                  <a:pt x="103" y="77"/>
                </a:cubicBezTo>
                <a:cubicBezTo>
                  <a:pt x="103" y="77"/>
                  <a:pt x="103" y="77"/>
                  <a:pt x="103" y="77"/>
                </a:cubicBezTo>
                <a:cubicBezTo>
                  <a:pt x="103" y="77"/>
                  <a:pt x="103" y="77"/>
                  <a:pt x="104" y="77"/>
                </a:cubicBezTo>
                <a:cubicBezTo>
                  <a:pt x="103" y="78"/>
                  <a:pt x="102" y="78"/>
                  <a:pt x="101" y="79"/>
                </a:cubicBezTo>
                <a:close/>
                <a:moveTo>
                  <a:pt x="102" y="68"/>
                </a:moveTo>
                <a:cubicBezTo>
                  <a:pt x="103" y="67"/>
                  <a:pt x="103" y="65"/>
                  <a:pt x="104" y="64"/>
                </a:cubicBezTo>
                <a:cubicBezTo>
                  <a:pt x="108" y="61"/>
                  <a:pt x="112" y="57"/>
                  <a:pt x="116" y="54"/>
                </a:cubicBezTo>
                <a:cubicBezTo>
                  <a:pt x="116" y="54"/>
                  <a:pt x="116" y="55"/>
                  <a:pt x="116" y="55"/>
                </a:cubicBezTo>
                <a:cubicBezTo>
                  <a:pt x="116" y="55"/>
                  <a:pt x="115" y="55"/>
                  <a:pt x="115" y="55"/>
                </a:cubicBezTo>
                <a:cubicBezTo>
                  <a:pt x="111" y="59"/>
                  <a:pt x="106" y="63"/>
                  <a:pt x="102" y="68"/>
                </a:cubicBezTo>
                <a:close/>
                <a:moveTo>
                  <a:pt x="106" y="60"/>
                </a:moveTo>
                <a:cubicBezTo>
                  <a:pt x="106" y="60"/>
                  <a:pt x="106" y="60"/>
                  <a:pt x="106" y="60"/>
                </a:cubicBezTo>
                <a:cubicBezTo>
                  <a:pt x="107" y="59"/>
                  <a:pt x="108" y="58"/>
                  <a:pt x="110" y="57"/>
                </a:cubicBezTo>
                <a:cubicBezTo>
                  <a:pt x="108" y="58"/>
                  <a:pt x="107" y="59"/>
                  <a:pt x="106" y="60"/>
                </a:cubicBezTo>
                <a:close/>
                <a:moveTo>
                  <a:pt x="107" y="57"/>
                </a:moveTo>
                <a:cubicBezTo>
                  <a:pt x="107" y="57"/>
                  <a:pt x="107" y="56"/>
                  <a:pt x="108" y="56"/>
                </a:cubicBezTo>
                <a:cubicBezTo>
                  <a:pt x="108" y="56"/>
                  <a:pt x="108" y="56"/>
                  <a:pt x="108" y="55"/>
                </a:cubicBezTo>
                <a:cubicBezTo>
                  <a:pt x="108" y="55"/>
                  <a:pt x="108" y="55"/>
                  <a:pt x="108" y="55"/>
                </a:cubicBezTo>
                <a:cubicBezTo>
                  <a:pt x="109" y="54"/>
                  <a:pt x="110" y="54"/>
                  <a:pt x="112" y="54"/>
                </a:cubicBezTo>
                <a:cubicBezTo>
                  <a:pt x="110" y="55"/>
                  <a:pt x="109" y="56"/>
                  <a:pt x="107" y="57"/>
                </a:cubicBezTo>
                <a:close/>
                <a:moveTo>
                  <a:pt x="101" y="53"/>
                </a:moveTo>
                <a:cubicBezTo>
                  <a:pt x="97" y="56"/>
                  <a:pt x="92" y="59"/>
                  <a:pt x="88" y="62"/>
                </a:cubicBezTo>
                <a:cubicBezTo>
                  <a:pt x="88" y="62"/>
                  <a:pt x="88" y="61"/>
                  <a:pt x="88" y="61"/>
                </a:cubicBezTo>
                <a:cubicBezTo>
                  <a:pt x="93" y="57"/>
                  <a:pt x="98" y="53"/>
                  <a:pt x="103" y="49"/>
                </a:cubicBezTo>
                <a:cubicBezTo>
                  <a:pt x="102" y="50"/>
                  <a:pt x="102" y="52"/>
                  <a:pt x="101" y="53"/>
                </a:cubicBezTo>
                <a:close/>
                <a:moveTo>
                  <a:pt x="90" y="57"/>
                </a:moveTo>
                <a:cubicBezTo>
                  <a:pt x="90" y="57"/>
                  <a:pt x="90" y="56"/>
                  <a:pt x="90" y="56"/>
                </a:cubicBezTo>
                <a:cubicBezTo>
                  <a:pt x="94" y="52"/>
                  <a:pt x="99" y="49"/>
                  <a:pt x="104" y="46"/>
                </a:cubicBezTo>
                <a:cubicBezTo>
                  <a:pt x="104" y="46"/>
                  <a:pt x="104" y="46"/>
                  <a:pt x="104" y="46"/>
                </a:cubicBezTo>
                <a:cubicBezTo>
                  <a:pt x="99" y="50"/>
                  <a:pt x="95" y="53"/>
                  <a:pt x="90" y="57"/>
                </a:cubicBezTo>
                <a:close/>
                <a:moveTo>
                  <a:pt x="76" y="54"/>
                </a:moveTo>
                <a:cubicBezTo>
                  <a:pt x="73" y="56"/>
                  <a:pt x="70" y="59"/>
                  <a:pt x="67" y="62"/>
                </a:cubicBezTo>
                <a:cubicBezTo>
                  <a:pt x="70" y="59"/>
                  <a:pt x="72" y="56"/>
                  <a:pt x="75" y="53"/>
                </a:cubicBezTo>
                <a:cubicBezTo>
                  <a:pt x="75" y="53"/>
                  <a:pt x="76" y="53"/>
                  <a:pt x="76" y="53"/>
                </a:cubicBezTo>
                <a:cubicBezTo>
                  <a:pt x="76" y="53"/>
                  <a:pt x="76" y="53"/>
                  <a:pt x="76" y="54"/>
                </a:cubicBezTo>
                <a:close/>
                <a:moveTo>
                  <a:pt x="61" y="63"/>
                </a:moveTo>
                <a:cubicBezTo>
                  <a:pt x="60" y="63"/>
                  <a:pt x="59" y="64"/>
                  <a:pt x="58" y="65"/>
                </a:cubicBezTo>
                <a:cubicBezTo>
                  <a:pt x="58" y="65"/>
                  <a:pt x="58" y="65"/>
                  <a:pt x="58" y="64"/>
                </a:cubicBezTo>
                <a:cubicBezTo>
                  <a:pt x="62" y="60"/>
                  <a:pt x="66" y="56"/>
                  <a:pt x="69" y="52"/>
                </a:cubicBezTo>
                <a:cubicBezTo>
                  <a:pt x="72" y="50"/>
                  <a:pt x="74" y="48"/>
                  <a:pt x="77" y="46"/>
                </a:cubicBezTo>
                <a:cubicBezTo>
                  <a:pt x="72" y="52"/>
                  <a:pt x="66" y="58"/>
                  <a:pt x="61" y="63"/>
                </a:cubicBezTo>
                <a:close/>
                <a:moveTo>
                  <a:pt x="61" y="57"/>
                </a:moveTo>
                <a:cubicBezTo>
                  <a:pt x="60" y="58"/>
                  <a:pt x="59" y="59"/>
                  <a:pt x="58" y="60"/>
                </a:cubicBezTo>
                <a:cubicBezTo>
                  <a:pt x="58" y="60"/>
                  <a:pt x="58" y="60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9" y="58"/>
                  <a:pt x="61" y="57"/>
                  <a:pt x="62" y="57"/>
                </a:cubicBezTo>
                <a:lnTo>
                  <a:pt x="61" y="57"/>
                </a:lnTo>
                <a:close/>
                <a:moveTo>
                  <a:pt x="57" y="61"/>
                </a:moveTo>
                <a:cubicBezTo>
                  <a:pt x="55" y="63"/>
                  <a:pt x="53" y="64"/>
                  <a:pt x="51" y="66"/>
                </a:cubicBezTo>
                <a:cubicBezTo>
                  <a:pt x="53" y="64"/>
                  <a:pt x="55" y="62"/>
                  <a:pt x="56" y="61"/>
                </a:cubicBezTo>
                <a:cubicBezTo>
                  <a:pt x="56" y="61"/>
                  <a:pt x="56" y="61"/>
                  <a:pt x="57" y="61"/>
                </a:cubicBezTo>
                <a:close/>
                <a:moveTo>
                  <a:pt x="53" y="66"/>
                </a:moveTo>
                <a:cubicBezTo>
                  <a:pt x="50" y="70"/>
                  <a:pt x="47" y="73"/>
                  <a:pt x="44" y="76"/>
                </a:cubicBezTo>
                <a:cubicBezTo>
                  <a:pt x="45" y="75"/>
                  <a:pt x="45" y="74"/>
                  <a:pt x="46" y="73"/>
                </a:cubicBezTo>
                <a:cubicBezTo>
                  <a:pt x="48" y="71"/>
                  <a:pt x="51" y="68"/>
                  <a:pt x="53" y="66"/>
                </a:cubicBezTo>
                <a:close/>
                <a:moveTo>
                  <a:pt x="50" y="74"/>
                </a:moveTo>
                <a:cubicBezTo>
                  <a:pt x="53" y="73"/>
                  <a:pt x="55" y="71"/>
                  <a:pt x="57" y="69"/>
                </a:cubicBezTo>
                <a:cubicBezTo>
                  <a:pt x="57" y="70"/>
                  <a:pt x="56" y="71"/>
                  <a:pt x="56" y="72"/>
                </a:cubicBezTo>
                <a:cubicBezTo>
                  <a:pt x="51" y="76"/>
                  <a:pt x="46" y="81"/>
                  <a:pt x="41" y="85"/>
                </a:cubicBezTo>
                <a:cubicBezTo>
                  <a:pt x="41" y="85"/>
                  <a:pt x="41" y="84"/>
                  <a:pt x="41" y="84"/>
                </a:cubicBezTo>
                <a:cubicBezTo>
                  <a:pt x="44" y="80"/>
                  <a:pt x="47" y="77"/>
                  <a:pt x="50" y="74"/>
                </a:cubicBezTo>
                <a:close/>
                <a:moveTo>
                  <a:pt x="56" y="74"/>
                </a:moveTo>
                <a:cubicBezTo>
                  <a:pt x="56" y="75"/>
                  <a:pt x="56" y="75"/>
                  <a:pt x="56" y="76"/>
                </a:cubicBezTo>
                <a:cubicBezTo>
                  <a:pt x="55" y="76"/>
                  <a:pt x="55" y="77"/>
                  <a:pt x="54" y="78"/>
                </a:cubicBezTo>
                <a:cubicBezTo>
                  <a:pt x="52" y="80"/>
                  <a:pt x="50" y="83"/>
                  <a:pt x="48" y="85"/>
                </a:cubicBezTo>
                <a:cubicBezTo>
                  <a:pt x="45" y="88"/>
                  <a:pt x="42" y="90"/>
                  <a:pt x="39" y="92"/>
                </a:cubicBezTo>
                <a:cubicBezTo>
                  <a:pt x="40" y="91"/>
                  <a:pt x="40" y="89"/>
                  <a:pt x="40" y="88"/>
                </a:cubicBezTo>
                <a:cubicBezTo>
                  <a:pt x="45" y="84"/>
                  <a:pt x="51" y="79"/>
                  <a:pt x="56" y="74"/>
                </a:cubicBezTo>
                <a:close/>
                <a:moveTo>
                  <a:pt x="49" y="100"/>
                </a:moveTo>
                <a:cubicBezTo>
                  <a:pt x="49" y="101"/>
                  <a:pt x="49" y="101"/>
                  <a:pt x="49" y="101"/>
                </a:cubicBezTo>
                <a:cubicBezTo>
                  <a:pt x="48" y="103"/>
                  <a:pt x="47" y="105"/>
                  <a:pt x="46" y="107"/>
                </a:cubicBezTo>
                <a:cubicBezTo>
                  <a:pt x="46" y="107"/>
                  <a:pt x="46" y="106"/>
                  <a:pt x="46" y="106"/>
                </a:cubicBezTo>
                <a:cubicBezTo>
                  <a:pt x="47" y="104"/>
                  <a:pt x="48" y="103"/>
                  <a:pt x="49" y="101"/>
                </a:cubicBezTo>
                <a:cubicBezTo>
                  <a:pt x="49" y="101"/>
                  <a:pt x="49" y="101"/>
                  <a:pt x="49" y="100"/>
                </a:cubicBezTo>
                <a:close/>
                <a:moveTo>
                  <a:pt x="45" y="101"/>
                </a:moveTo>
                <a:cubicBezTo>
                  <a:pt x="45" y="102"/>
                  <a:pt x="45" y="102"/>
                  <a:pt x="44" y="102"/>
                </a:cubicBezTo>
                <a:cubicBezTo>
                  <a:pt x="44" y="102"/>
                  <a:pt x="44" y="102"/>
                  <a:pt x="44" y="102"/>
                </a:cubicBezTo>
                <a:cubicBezTo>
                  <a:pt x="45" y="101"/>
                  <a:pt x="46" y="100"/>
                  <a:pt x="47" y="99"/>
                </a:cubicBezTo>
                <a:cubicBezTo>
                  <a:pt x="46" y="100"/>
                  <a:pt x="46" y="101"/>
                  <a:pt x="45" y="101"/>
                </a:cubicBezTo>
                <a:close/>
                <a:moveTo>
                  <a:pt x="46" y="112"/>
                </a:moveTo>
                <a:cubicBezTo>
                  <a:pt x="46" y="113"/>
                  <a:pt x="46" y="113"/>
                  <a:pt x="47" y="114"/>
                </a:cubicBezTo>
                <a:cubicBezTo>
                  <a:pt x="47" y="114"/>
                  <a:pt x="46" y="115"/>
                  <a:pt x="46" y="115"/>
                </a:cubicBezTo>
                <a:cubicBezTo>
                  <a:pt x="46" y="114"/>
                  <a:pt x="45" y="113"/>
                  <a:pt x="45" y="112"/>
                </a:cubicBezTo>
                <a:cubicBezTo>
                  <a:pt x="45" y="112"/>
                  <a:pt x="46" y="112"/>
                  <a:pt x="46" y="112"/>
                </a:cubicBezTo>
                <a:close/>
                <a:moveTo>
                  <a:pt x="46" y="135"/>
                </a:moveTo>
                <a:cubicBezTo>
                  <a:pt x="46" y="136"/>
                  <a:pt x="46" y="137"/>
                  <a:pt x="47" y="138"/>
                </a:cubicBezTo>
                <a:cubicBezTo>
                  <a:pt x="47" y="139"/>
                  <a:pt x="48" y="140"/>
                  <a:pt x="48" y="141"/>
                </a:cubicBezTo>
                <a:cubicBezTo>
                  <a:pt x="47" y="143"/>
                  <a:pt x="47" y="144"/>
                  <a:pt x="46" y="145"/>
                </a:cubicBezTo>
                <a:cubicBezTo>
                  <a:pt x="45" y="143"/>
                  <a:pt x="45" y="140"/>
                  <a:pt x="44" y="138"/>
                </a:cubicBezTo>
                <a:cubicBezTo>
                  <a:pt x="45" y="137"/>
                  <a:pt x="45" y="136"/>
                  <a:pt x="46" y="135"/>
                </a:cubicBezTo>
                <a:close/>
                <a:moveTo>
                  <a:pt x="50" y="146"/>
                </a:moveTo>
                <a:cubicBezTo>
                  <a:pt x="50" y="147"/>
                  <a:pt x="50" y="148"/>
                  <a:pt x="50" y="148"/>
                </a:cubicBezTo>
                <a:cubicBezTo>
                  <a:pt x="49" y="149"/>
                  <a:pt x="48" y="150"/>
                  <a:pt x="47" y="150"/>
                </a:cubicBezTo>
                <a:cubicBezTo>
                  <a:pt x="47" y="150"/>
                  <a:pt x="47" y="150"/>
                  <a:pt x="47" y="150"/>
                </a:cubicBezTo>
                <a:cubicBezTo>
                  <a:pt x="48" y="149"/>
                  <a:pt x="49" y="148"/>
                  <a:pt x="50" y="146"/>
                </a:cubicBezTo>
                <a:close/>
                <a:moveTo>
                  <a:pt x="51" y="150"/>
                </a:moveTo>
                <a:cubicBezTo>
                  <a:pt x="51" y="150"/>
                  <a:pt x="51" y="151"/>
                  <a:pt x="51" y="151"/>
                </a:cubicBezTo>
                <a:cubicBezTo>
                  <a:pt x="50" y="152"/>
                  <a:pt x="49" y="154"/>
                  <a:pt x="49" y="155"/>
                </a:cubicBezTo>
                <a:cubicBezTo>
                  <a:pt x="48" y="154"/>
                  <a:pt x="48" y="153"/>
                  <a:pt x="48" y="152"/>
                </a:cubicBezTo>
                <a:cubicBezTo>
                  <a:pt x="49" y="151"/>
                  <a:pt x="50" y="151"/>
                  <a:pt x="51" y="150"/>
                </a:cubicBezTo>
                <a:close/>
                <a:moveTo>
                  <a:pt x="50" y="157"/>
                </a:moveTo>
                <a:cubicBezTo>
                  <a:pt x="50" y="156"/>
                  <a:pt x="51" y="155"/>
                  <a:pt x="52" y="154"/>
                </a:cubicBezTo>
                <a:cubicBezTo>
                  <a:pt x="52" y="155"/>
                  <a:pt x="52" y="156"/>
                  <a:pt x="52" y="156"/>
                </a:cubicBezTo>
                <a:cubicBezTo>
                  <a:pt x="51" y="157"/>
                  <a:pt x="51" y="159"/>
                  <a:pt x="50" y="160"/>
                </a:cubicBezTo>
                <a:cubicBezTo>
                  <a:pt x="50" y="159"/>
                  <a:pt x="49" y="158"/>
                  <a:pt x="49" y="158"/>
                </a:cubicBezTo>
                <a:cubicBezTo>
                  <a:pt x="49" y="158"/>
                  <a:pt x="50" y="157"/>
                  <a:pt x="50" y="157"/>
                </a:cubicBezTo>
                <a:close/>
                <a:moveTo>
                  <a:pt x="51" y="161"/>
                </a:moveTo>
                <a:cubicBezTo>
                  <a:pt x="52" y="161"/>
                  <a:pt x="52" y="160"/>
                  <a:pt x="53" y="159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53" y="161"/>
                  <a:pt x="52" y="162"/>
                  <a:pt x="52" y="163"/>
                </a:cubicBezTo>
                <a:cubicBezTo>
                  <a:pt x="52" y="163"/>
                  <a:pt x="52" y="163"/>
                  <a:pt x="51" y="163"/>
                </a:cubicBezTo>
                <a:cubicBezTo>
                  <a:pt x="51" y="163"/>
                  <a:pt x="51" y="162"/>
                  <a:pt x="50" y="161"/>
                </a:cubicBezTo>
                <a:cubicBezTo>
                  <a:pt x="51" y="162"/>
                  <a:pt x="51" y="161"/>
                  <a:pt x="51" y="161"/>
                </a:cubicBezTo>
                <a:close/>
                <a:moveTo>
                  <a:pt x="53" y="165"/>
                </a:moveTo>
                <a:cubicBezTo>
                  <a:pt x="54" y="165"/>
                  <a:pt x="54" y="165"/>
                  <a:pt x="54" y="165"/>
                </a:cubicBezTo>
                <a:cubicBezTo>
                  <a:pt x="54" y="166"/>
                  <a:pt x="55" y="167"/>
                  <a:pt x="55" y="168"/>
                </a:cubicBezTo>
                <a:cubicBezTo>
                  <a:pt x="55" y="169"/>
                  <a:pt x="55" y="169"/>
                  <a:pt x="55" y="170"/>
                </a:cubicBezTo>
                <a:cubicBezTo>
                  <a:pt x="54" y="168"/>
                  <a:pt x="53" y="167"/>
                  <a:pt x="52" y="166"/>
                </a:cubicBezTo>
                <a:cubicBezTo>
                  <a:pt x="53" y="165"/>
                  <a:pt x="53" y="165"/>
                  <a:pt x="53" y="165"/>
                </a:cubicBezTo>
                <a:close/>
                <a:moveTo>
                  <a:pt x="55" y="173"/>
                </a:moveTo>
                <a:cubicBezTo>
                  <a:pt x="55" y="173"/>
                  <a:pt x="54" y="174"/>
                  <a:pt x="54" y="174"/>
                </a:cubicBezTo>
                <a:cubicBezTo>
                  <a:pt x="54" y="172"/>
                  <a:pt x="53" y="171"/>
                  <a:pt x="53" y="169"/>
                </a:cubicBezTo>
                <a:cubicBezTo>
                  <a:pt x="53" y="170"/>
                  <a:pt x="54" y="172"/>
                  <a:pt x="55" y="173"/>
                </a:cubicBezTo>
                <a:close/>
                <a:moveTo>
                  <a:pt x="56" y="175"/>
                </a:moveTo>
                <a:cubicBezTo>
                  <a:pt x="56" y="175"/>
                  <a:pt x="56" y="175"/>
                  <a:pt x="56" y="175"/>
                </a:cubicBezTo>
                <a:cubicBezTo>
                  <a:pt x="56" y="175"/>
                  <a:pt x="56" y="176"/>
                  <a:pt x="55" y="177"/>
                </a:cubicBezTo>
                <a:cubicBezTo>
                  <a:pt x="55" y="177"/>
                  <a:pt x="55" y="177"/>
                  <a:pt x="55" y="177"/>
                </a:cubicBezTo>
                <a:cubicBezTo>
                  <a:pt x="55" y="176"/>
                  <a:pt x="55" y="176"/>
                  <a:pt x="55" y="176"/>
                </a:cubicBezTo>
                <a:cubicBezTo>
                  <a:pt x="55" y="176"/>
                  <a:pt x="56" y="175"/>
                  <a:pt x="56" y="175"/>
                </a:cubicBezTo>
                <a:close/>
                <a:moveTo>
                  <a:pt x="58" y="179"/>
                </a:moveTo>
                <a:cubicBezTo>
                  <a:pt x="58" y="180"/>
                  <a:pt x="58" y="181"/>
                  <a:pt x="58" y="182"/>
                </a:cubicBezTo>
                <a:cubicBezTo>
                  <a:pt x="58" y="181"/>
                  <a:pt x="57" y="181"/>
                  <a:pt x="57" y="180"/>
                </a:cubicBezTo>
                <a:cubicBezTo>
                  <a:pt x="56" y="180"/>
                  <a:pt x="56" y="180"/>
                  <a:pt x="56" y="179"/>
                </a:cubicBezTo>
                <a:cubicBezTo>
                  <a:pt x="57" y="179"/>
                  <a:pt x="57" y="179"/>
                  <a:pt x="58" y="179"/>
                </a:cubicBezTo>
                <a:close/>
                <a:moveTo>
                  <a:pt x="59" y="184"/>
                </a:moveTo>
                <a:cubicBezTo>
                  <a:pt x="59" y="185"/>
                  <a:pt x="59" y="185"/>
                  <a:pt x="59" y="186"/>
                </a:cubicBezTo>
                <a:cubicBezTo>
                  <a:pt x="59" y="186"/>
                  <a:pt x="59" y="186"/>
                  <a:pt x="59" y="186"/>
                </a:cubicBezTo>
                <a:cubicBezTo>
                  <a:pt x="59" y="185"/>
                  <a:pt x="58" y="184"/>
                  <a:pt x="58" y="183"/>
                </a:cubicBezTo>
                <a:cubicBezTo>
                  <a:pt x="58" y="183"/>
                  <a:pt x="58" y="183"/>
                  <a:pt x="59" y="184"/>
                </a:cubicBezTo>
                <a:close/>
                <a:moveTo>
                  <a:pt x="59" y="138"/>
                </a:moveTo>
                <a:cubicBezTo>
                  <a:pt x="58" y="137"/>
                  <a:pt x="58" y="136"/>
                  <a:pt x="58" y="135"/>
                </a:cubicBezTo>
                <a:cubicBezTo>
                  <a:pt x="58" y="135"/>
                  <a:pt x="59" y="134"/>
                  <a:pt x="59" y="133"/>
                </a:cubicBezTo>
                <a:cubicBezTo>
                  <a:pt x="59" y="134"/>
                  <a:pt x="59" y="136"/>
                  <a:pt x="59" y="137"/>
                </a:cubicBezTo>
                <a:cubicBezTo>
                  <a:pt x="59" y="137"/>
                  <a:pt x="59" y="137"/>
                  <a:pt x="59" y="138"/>
                </a:cubicBezTo>
                <a:close/>
                <a:moveTo>
                  <a:pt x="58" y="120"/>
                </a:moveTo>
                <a:cubicBezTo>
                  <a:pt x="58" y="119"/>
                  <a:pt x="59" y="119"/>
                  <a:pt x="59" y="119"/>
                </a:cubicBezTo>
                <a:cubicBezTo>
                  <a:pt x="59" y="120"/>
                  <a:pt x="59" y="121"/>
                  <a:pt x="59" y="123"/>
                </a:cubicBezTo>
                <a:cubicBezTo>
                  <a:pt x="59" y="122"/>
                  <a:pt x="58" y="121"/>
                  <a:pt x="58" y="120"/>
                </a:cubicBezTo>
                <a:close/>
                <a:moveTo>
                  <a:pt x="59" y="92"/>
                </a:moveTo>
                <a:cubicBezTo>
                  <a:pt x="59" y="93"/>
                  <a:pt x="59" y="93"/>
                  <a:pt x="59" y="93"/>
                </a:cubicBezTo>
                <a:cubicBezTo>
                  <a:pt x="58" y="94"/>
                  <a:pt x="58" y="95"/>
                  <a:pt x="57" y="96"/>
                </a:cubicBezTo>
                <a:cubicBezTo>
                  <a:pt x="57" y="95"/>
                  <a:pt x="57" y="95"/>
                  <a:pt x="56" y="94"/>
                </a:cubicBezTo>
                <a:cubicBezTo>
                  <a:pt x="59" y="91"/>
                  <a:pt x="62" y="89"/>
                  <a:pt x="65" y="86"/>
                </a:cubicBezTo>
                <a:cubicBezTo>
                  <a:pt x="65" y="86"/>
                  <a:pt x="65" y="86"/>
                  <a:pt x="65" y="86"/>
                </a:cubicBezTo>
                <a:cubicBezTo>
                  <a:pt x="65" y="87"/>
                  <a:pt x="65" y="87"/>
                  <a:pt x="65" y="88"/>
                </a:cubicBezTo>
                <a:cubicBezTo>
                  <a:pt x="64" y="89"/>
                  <a:pt x="63" y="90"/>
                  <a:pt x="62" y="90"/>
                </a:cubicBezTo>
                <a:cubicBezTo>
                  <a:pt x="62" y="90"/>
                  <a:pt x="61" y="90"/>
                  <a:pt x="61" y="91"/>
                </a:cubicBezTo>
                <a:cubicBezTo>
                  <a:pt x="61" y="91"/>
                  <a:pt x="61" y="91"/>
                  <a:pt x="61" y="92"/>
                </a:cubicBezTo>
                <a:cubicBezTo>
                  <a:pt x="60" y="91"/>
                  <a:pt x="59" y="91"/>
                  <a:pt x="59" y="92"/>
                </a:cubicBezTo>
                <a:close/>
                <a:moveTo>
                  <a:pt x="61" y="125"/>
                </a:moveTo>
                <a:cubicBezTo>
                  <a:pt x="62" y="125"/>
                  <a:pt x="62" y="126"/>
                  <a:pt x="62" y="126"/>
                </a:cubicBezTo>
                <a:cubicBezTo>
                  <a:pt x="61" y="126"/>
                  <a:pt x="61" y="126"/>
                  <a:pt x="61" y="127"/>
                </a:cubicBezTo>
                <a:cubicBezTo>
                  <a:pt x="61" y="126"/>
                  <a:pt x="61" y="126"/>
                  <a:pt x="61" y="126"/>
                </a:cubicBezTo>
                <a:cubicBezTo>
                  <a:pt x="61" y="126"/>
                  <a:pt x="61" y="125"/>
                  <a:pt x="61" y="125"/>
                </a:cubicBezTo>
                <a:close/>
                <a:moveTo>
                  <a:pt x="62" y="173"/>
                </a:moveTo>
                <a:cubicBezTo>
                  <a:pt x="62" y="174"/>
                  <a:pt x="61" y="174"/>
                  <a:pt x="61" y="174"/>
                </a:cubicBezTo>
                <a:cubicBezTo>
                  <a:pt x="61" y="173"/>
                  <a:pt x="61" y="172"/>
                  <a:pt x="61" y="171"/>
                </a:cubicBezTo>
                <a:cubicBezTo>
                  <a:pt x="61" y="172"/>
                  <a:pt x="62" y="173"/>
                  <a:pt x="62" y="173"/>
                </a:cubicBezTo>
                <a:close/>
                <a:moveTo>
                  <a:pt x="61" y="179"/>
                </a:moveTo>
                <a:cubicBezTo>
                  <a:pt x="61" y="178"/>
                  <a:pt x="61" y="178"/>
                  <a:pt x="61" y="177"/>
                </a:cubicBezTo>
                <a:cubicBezTo>
                  <a:pt x="62" y="177"/>
                  <a:pt x="62" y="177"/>
                  <a:pt x="63" y="176"/>
                </a:cubicBezTo>
                <a:cubicBezTo>
                  <a:pt x="63" y="177"/>
                  <a:pt x="63" y="177"/>
                  <a:pt x="63" y="177"/>
                </a:cubicBezTo>
                <a:cubicBezTo>
                  <a:pt x="63" y="177"/>
                  <a:pt x="64" y="178"/>
                  <a:pt x="64" y="178"/>
                </a:cubicBezTo>
                <a:cubicBezTo>
                  <a:pt x="64" y="179"/>
                  <a:pt x="64" y="180"/>
                  <a:pt x="65" y="181"/>
                </a:cubicBezTo>
                <a:cubicBezTo>
                  <a:pt x="65" y="181"/>
                  <a:pt x="66" y="181"/>
                  <a:pt x="66" y="181"/>
                </a:cubicBezTo>
                <a:cubicBezTo>
                  <a:pt x="66" y="181"/>
                  <a:pt x="66" y="181"/>
                  <a:pt x="66" y="181"/>
                </a:cubicBezTo>
                <a:cubicBezTo>
                  <a:pt x="66" y="182"/>
                  <a:pt x="66" y="182"/>
                  <a:pt x="65" y="183"/>
                </a:cubicBezTo>
                <a:cubicBezTo>
                  <a:pt x="65" y="183"/>
                  <a:pt x="65" y="183"/>
                  <a:pt x="65" y="183"/>
                </a:cubicBezTo>
                <a:cubicBezTo>
                  <a:pt x="64" y="184"/>
                  <a:pt x="63" y="185"/>
                  <a:pt x="63" y="186"/>
                </a:cubicBezTo>
                <a:cubicBezTo>
                  <a:pt x="62" y="186"/>
                  <a:pt x="62" y="185"/>
                  <a:pt x="61" y="185"/>
                </a:cubicBezTo>
                <a:cubicBezTo>
                  <a:pt x="61" y="183"/>
                  <a:pt x="61" y="181"/>
                  <a:pt x="61" y="179"/>
                </a:cubicBezTo>
                <a:cubicBezTo>
                  <a:pt x="61" y="179"/>
                  <a:pt x="61" y="179"/>
                  <a:pt x="61" y="179"/>
                </a:cubicBezTo>
                <a:close/>
                <a:moveTo>
                  <a:pt x="62" y="189"/>
                </a:moveTo>
                <a:cubicBezTo>
                  <a:pt x="63" y="190"/>
                  <a:pt x="63" y="190"/>
                  <a:pt x="64" y="191"/>
                </a:cubicBezTo>
                <a:cubicBezTo>
                  <a:pt x="63" y="191"/>
                  <a:pt x="63" y="191"/>
                  <a:pt x="62" y="191"/>
                </a:cubicBezTo>
                <a:cubicBezTo>
                  <a:pt x="62" y="191"/>
                  <a:pt x="62" y="191"/>
                  <a:pt x="61" y="190"/>
                </a:cubicBezTo>
                <a:cubicBezTo>
                  <a:pt x="62" y="190"/>
                  <a:pt x="62" y="190"/>
                  <a:pt x="62" y="189"/>
                </a:cubicBezTo>
                <a:close/>
                <a:moveTo>
                  <a:pt x="64" y="187"/>
                </a:moveTo>
                <a:cubicBezTo>
                  <a:pt x="65" y="186"/>
                  <a:pt x="65" y="185"/>
                  <a:pt x="66" y="184"/>
                </a:cubicBezTo>
                <a:cubicBezTo>
                  <a:pt x="67" y="185"/>
                  <a:pt x="68" y="186"/>
                  <a:pt x="70" y="187"/>
                </a:cubicBezTo>
                <a:cubicBezTo>
                  <a:pt x="68" y="188"/>
                  <a:pt x="67" y="189"/>
                  <a:pt x="66" y="189"/>
                </a:cubicBezTo>
                <a:cubicBezTo>
                  <a:pt x="65" y="189"/>
                  <a:pt x="64" y="188"/>
                  <a:pt x="64" y="187"/>
                </a:cubicBezTo>
                <a:close/>
                <a:moveTo>
                  <a:pt x="67" y="183"/>
                </a:moveTo>
                <a:cubicBezTo>
                  <a:pt x="67" y="183"/>
                  <a:pt x="67" y="183"/>
                  <a:pt x="68" y="182"/>
                </a:cubicBezTo>
                <a:cubicBezTo>
                  <a:pt x="68" y="183"/>
                  <a:pt x="69" y="184"/>
                  <a:pt x="69" y="184"/>
                </a:cubicBezTo>
                <a:cubicBezTo>
                  <a:pt x="68" y="184"/>
                  <a:pt x="68" y="183"/>
                  <a:pt x="67" y="183"/>
                </a:cubicBezTo>
                <a:close/>
                <a:moveTo>
                  <a:pt x="70" y="178"/>
                </a:moveTo>
                <a:cubicBezTo>
                  <a:pt x="69" y="178"/>
                  <a:pt x="69" y="178"/>
                  <a:pt x="69" y="178"/>
                </a:cubicBezTo>
                <a:cubicBezTo>
                  <a:pt x="69" y="178"/>
                  <a:pt x="68" y="178"/>
                  <a:pt x="68" y="178"/>
                </a:cubicBezTo>
                <a:cubicBezTo>
                  <a:pt x="68" y="177"/>
                  <a:pt x="68" y="176"/>
                  <a:pt x="68" y="175"/>
                </a:cubicBezTo>
                <a:cubicBezTo>
                  <a:pt x="69" y="176"/>
                  <a:pt x="69" y="177"/>
                  <a:pt x="70" y="178"/>
                </a:cubicBezTo>
                <a:close/>
                <a:moveTo>
                  <a:pt x="69" y="174"/>
                </a:moveTo>
                <a:cubicBezTo>
                  <a:pt x="70" y="174"/>
                  <a:pt x="70" y="174"/>
                  <a:pt x="71" y="173"/>
                </a:cubicBezTo>
                <a:cubicBezTo>
                  <a:pt x="71" y="174"/>
                  <a:pt x="71" y="174"/>
                  <a:pt x="71" y="174"/>
                </a:cubicBezTo>
                <a:cubicBezTo>
                  <a:pt x="71" y="174"/>
                  <a:pt x="70" y="175"/>
                  <a:pt x="70" y="175"/>
                </a:cubicBezTo>
                <a:cubicBezTo>
                  <a:pt x="70" y="175"/>
                  <a:pt x="70" y="174"/>
                  <a:pt x="69" y="174"/>
                </a:cubicBezTo>
                <a:close/>
                <a:moveTo>
                  <a:pt x="70" y="149"/>
                </a:moveTo>
                <a:cubicBezTo>
                  <a:pt x="69" y="149"/>
                  <a:pt x="69" y="148"/>
                  <a:pt x="69" y="148"/>
                </a:cubicBezTo>
                <a:cubicBezTo>
                  <a:pt x="69" y="148"/>
                  <a:pt x="69" y="147"/>
                  <a:pt x="69" y="147"/>
                </a:cubicBezTo>
                <a:cubicBezTo>
                  <a:pt x="70" y="146"/>
                  <a:pt x="71" y="145"/>
                  <a:pt x="71" y="144"/>
                </a:cubicBezTo>
                <a:cubicBezTo>
                  <a:pt x="72" y="145"/>
                  <a:pt x="72" y="145"/>
                  <a:pt x="72" y="146"/>
                </a:cubicBezTo>
                <a:cubicBezTo>
                  <a:pt x="71" y="147"/>
                  <a:pt x="70" y="148"/>
                  <a:pt x="70" y="149"/>
                </a:cubicBezTo>
                <a:close/>
                <a:moveTo>
                  <a:pt x="69" y="109"/>
                </a:moveTo>
                <a:cubicBezTo>
                  <a:pt x="69" y="109"/>
                  <a:pt x="69" y="108"/>
                  <a:pt x="69" y="107"/>
                </a:cubicBezTo>
                <a:cubicBezTo>
                  <a:pt x="69" y="106"/>
                  <a:pt x="70" y="106"/>
                  <a:pt x="71" y="105"/>
                </a:cubicBezTo>
                <a:cubicBezTo>
                  <a:pt x="71" y="106"/>
                  <a:pt x="71" y="106"/>
                  <a:pt x="71" y="107"/>
                </a:cubicBezTo>
                <a:cubicBezTo>
                  <a:pt x="71" y="108"/>
                  <a:pt x="70" y="109"/>
                  <a:pt x="69" y="109"/>
                </a:cubicBezTo>
                <a:close/>
                <a:moveTo>
                  <a:pt x="71" y="98"/>
                </a:moveTo>
                <a:cubicBezTo>
                  <a:pt x="72" y="97"/>
                  <a:pt x="73" y="96"/>
                  <a:pt x="74" y="95"/>
                </a:cubicBezTo>
                <a:cubicBezTo>
                  <a:pt x="74" y="95"/>
                  <a:pt x="73" y="96"/>
                  <a:pt x="73" y="97"/>
                </a:cubicBezTo>
                <a:cubicBezTo>
                  <a:pt x="73" y="97"/>
                  <a:pt x="73" y="97"/>
                  <a:pt x="72" y="97"/>
                </a:cubicBezTo>
                <a:cubicBezTo>
                  <a:pt x="72" y="97"/>
                  <a:pt x="71" y="98"/>
                  <a:pt x="71" y="98"/>
                </a:cubicBezTo>
                <a:close/>
                <a:moveTo>
                  <a:pt x="75" y="101"/>
                </a:moveTo>
                <a:cubicBezTo>
                  <a:pt x="75" y="102"/>
                  <a:pt x="74" y="104"/>
                  <a:pt x="74" y="105"/>
                </a:cubicBezTo>
                <a:cubicBezTo>
                  <a:pt x="73" y="106"/>
                  <a:pt x="73" y="106"/>
                  <a:pt x="73" y="106"/>
                </a:cubicBezTo>
                <a:cubicBezTo>
                  <a:pt x="73" y="105"/>
                  <a:pt x="72" y="104"/>
                  <a:pt x="72" y="104"/>
                </a:cubicBezTo>
                <a:cubicBezTo>
                  <a:pt x="73" y="103"/>
                  <a:pt x="74" y="102"/>
                  <a:pt x="75" y="101"/>
                </a:cubicBezTo>
                <a:close/>
                <a:moveTo>
                  <a:pt x="75" y="119"/>
                </a:moveTo>
                <a:cubicBezTo>
                  <a:pt x="75" y="119"/>
                  <a:pt x="75" y="119"/>
                  <a:pt x="75" y="119"/>
                </a:cubicBezTo>
                <a:cubicBezTo>
                  <a:pt x="74" y="120"/>
                  <a:pt x="74" y="120"/>
                  <a:pt x="73" y="121"/>
                </a:cubicBezTo>
                <a:cubicBezTo>
                  <a:pt x="74" y="120"/>
                  <a:pt x="74" y="120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lose/>
                <a:moveTo>
                  <a:pt x="76" y="122"/>
                </a:moveTo>
                <a:cubicBezTo>
                  <a:pt x="75" y="123"/>
                  <a:pt x="75" y="123"/>
                  <a:pt x="74" y="124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4" y="124"/>
                  <a:pt x="74" y="123"/>
                  <a:pt x="74" y="123"/>
                </a:cubicBezTo>
                <a:cubicBezTo>
                  <a:pt x="74" y="123"/>
                  <a:pt x="75" y="122"/>
                  <a:pt x="76" y="122"/>
                </a:cubicBezTo>
                <a:close/>
                <a:moveTo>
                  <a:pt x="76" y="124"/>
                </a:moveTo>
                <a:cubicBezTo>
                  <a:pt x="76" y="124"/>
                  <a:pt x="76" y="125"/>
                  <a:pt x="77" y="125"/>
                </a:cubicBezTo>
                <a:cubicBezTo>
                  <a:pt x="76" y="125"/>
                  <a:pt x="76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6" y="125"/>
                  <a:pt x="76" y="125"/>
                  <a:pt x="76" y="124"/>
                </a:cubicBezTo>
                <a:close/>
                <a:moveTo>
                  <a:pt x="76" y="117"/>
                </a:moveTo>
                <a:cubicBezTo>
                  <a:pt x="76" y="117"/>
                  <a:pt x="76" y="117"/>
                  <a:pt x="76" y="117"/>
                </a:cubicBezTo>
                <a:cubicBezTo>
                  <a:pt x="79" y="114"/>
                  <a:pt x="82" y="111"/>
                  <a:pt x="86" y="109"/>
                </a:cubicBezTo>
                <a:cubicBezTo>
                  <a:pt x="83" y="112"/>
                  <a:pt x="81" y="115"/>
                  <a:pt x="79" y="118"/>
                </a:cubicBezTo>
                <a:cubicBezTo>
                  <a:pt x="78" y="118"/>
                  <a:pt x="77" y="118"/>
                  <a:pt x="77" y="119"/>
                </a:cubicBezTo>
                <a:cubicBezTo>
                  <a:pt x="76" y="118"/>
                  <a:pt x="76" y="118"/>
                  <a:pt x="76" y="117"/>
                </a:cubicBezTo>
                <a:close/>
                <a:moveTo>
                  <a:pt x="79" y="120"/>
                </a:moveTo>
                <a:cubicBezTo>
                  <a:pt x="80" y="119"/>
                  <a:pt x="81" y="119"/>
                  <a:pt x="81" y="119"/>
                </a:cubicBezTo>
                <a:cubicBezTo>
                  <a:pt x="80" y="120"/>
                  <a:pt x="79" y="122"/>
                  <a:pt x="78" y="123"/>
                </a:cubicBezTo>
                <a:cubicBezTo>
                  <a:pt x="78" y="123"/>
                  <a:pt x="78" y="123"/>
                  <a:pt x="78" y="122"/>
                </a:cubicBezTo>
                <a:cubicBezTo>
                  <a:pt x="78" y="122"/>
                  <a:pt x="79" y="121"/>
                  <a:pt x="79" y="120"/>
                </a:cubicBezTo>
                <a:close/>
                <a:moveTo>
                  <a:pt x="92" y="118"/>
                </a:moveTo>
                <a:cubicBezTo>
                  <a:pt x="91" y="119"/>
                  <a:pt x="90" y="120"/>
                  <a:pt x="90" y="120"/>
                </a:cubicBezTo>
                <a:cubicBezTo>
                  <a:pt x="87" y="124"/>
                  <a:pt x="85" y="127"/>
                  <a:pt x="83" y="130"/>
                </a:cubicBezTo>
                <a:cubicBezTo>
                  <a:pt x="83" y="130"/>
                  <a:pt x="83" y="130"/>
                  <a:pt x="83" y="130"/>
                </a:cubicBezTo>
                <a:cubicBezTo>
                  <a:pt x="82" y="130"/>
                  <a:pt x="81" y="129"/>
                  <a:pt x="80" y="129"/>
                </a:cubicBezTo>
                <a:cubicBezTo>
                  <a:pt x="84" y="125"/>
                  <a:pt x="88" y="122"/>
                  <a:pt x="92" y="118"/>
                </a:cubicBezTo>
                <a:close/>
                <a:moveTo>
                  <a:pt x="81" y="131"/>
                </a:moveTo>
                <a:cubicBezTo>
                  <a:pt x="81" y="132"/>
                  <a:pt x="81" y="132"/>
                  <a:pt x="80" y="132"/>
                </a:cubicBezTo>
                <a:cubicBezTo>
                  <a:pt x="80" y="132"/>
                  <a:pt x="80" y="131"/>
                  <a:pt x="80" y="131"/>
                </a:cubicBezTo>
                <a:cubicBezTo>
                  <a:pt x="81" y="131"/>
                  <a:pt x="81" y="131"/>
                  <a:pt x="81" y="131"/>
                </a:cubicBezTo>
                <a:close/>
                <a:moveTo>
                  <a:pt x="83" y="133"/>
                </a:moveTo>
                <a:cubicBezTo>
                  <a:pt x="84" y="133"/>
                  <a:pt x="84" y="133"/>
                  <a:pt x="84" y="133"/>
                </a:cubicBezTo>
                <a:cubicBezTo>
                  <a:pt x="85" y="133"/>
                  <a:pt x="85" y="133"/>
                  <a:pt x="86" y="133"/>
                </a:cubicBezTo>
                <a:cubicBezTo>
                  <a:pt x="85" y="135"/>
                  <a:pt x="84" y="136"/>
                  <a:pt x="84" y="137"/>
                </a:cubicBezTo>
                <a:cubicBezTo>
                  <a:pt x="83" y="138"/>
                  <a:pt x="82" y="138"/>
                  <a:pt x="82" y="139"/>
                </a:cubicBezTo>
                <a:cubicBezTo>
                  <a:pt x="82" y="138"/>
                  <a:pt x="82" y="137"/>
                  <a:pt x="81" y="136"/>
                </a:cubicBezTo>
                <a:cubicBezTo>
                  <a:pt x="82" y="135"/>
                  <a:pt x="83" y="134"/>
                  <a:pt x="83" y="133"/>
                </a:cubicBezTo>
                <a:close/>
                <a:moveTo>
                  <a:pt x="90" y="135"/>
                </a:moveTo>
                <a:cubicBezTo>
                  <a:pt x="90" y="135"/>
                  <a:pt x="90" y="135"/>
                  <a:pt x="90" y="135"/>
                </a:cubicBezTo>
                <a:cubicBezTo>
                  <a:pt x="88" y="136"/>
                  <a:pt x="87" y="138"/>
                  <a:pt x="85" y="140"/>
                </a:cubicBezTo>
                <a:cubicBezTo>
                  <a:pt x="86" y="138"/>
                  <a:pt x="88" y="136"/>
                  <a:pt x="90" y="135"/>
                </a:cubicBezTo>
                <a:close/>
                <a:moveTo>
                  <a:pt x="92" y="135"/>
                </a:moveTo>
                <a:cubicBezTo>
                  <a:pt x="92" y="136"/>
                  <a:pt x="93" y="136"/>
                  <a:pt x="93" y="136"/>
                </a:cubicBezTo>
                <a:cubicBezTo>
                  <a:pt x="93" y="136"/>
                  <a:pt x="93" y="137"/>
                  <a:pt x="93" y="137"/>
                </a:cubicBezTo>
                <a:cubicBezTo>
                  <a:pt x="91" y="138"/>
                  <a:pt x="88" y="140"/>
                  <a:pt x="86" y="141"/>
                </a:cubicBezTo>
                <a:cubicBezTo>
                  <a:pt x="88" y="139"/>
                  <a:pt x="90" y="137"/>
                  <a:pt x="92" y="135"/>
                </a:cubicBezTo>
                <a:close/>
                <a:moveTo>
                  <a:pt x="89" y="145"/>
                </a:moveTo>
                <a:cubicBezTo>
                  <a:pt x="92" y="143"/>
                  <a:pt x="94" y="141"/>
                  <a:pt x="96" y="139"/>
                </a:cubicBezTo>
                <a:cubicBezTo>
                  <a:pt x="96" y="139"/>
                  <a:pt x="96" y="139"/>
                  <a:pt x="97" y="139"/>
                </a:cubicBezTo>
                <a:cubicBezTo>
                  <a:pt x="94" y="142"/>
                  <a:pt x="91" y="145"/>
                  <a:pt x="89" y="148"/>
                </a:cubicBezTo>
                <a:cubicBezTo>
                  <a:pt x="88" y="148"/>
                  <a:pt x="88" y="148"/>
                  <a:pt x="88" y="148"/>
                </a:cubicBezTo>
                <a:cubicBezTo>
                  <a:pt x="88" y="147"/>
                  <a:pt x="89" y="146"/>
                  <a:pt x="89" y="145"/>
                </a:cubicBezTo>
                <a:close/>
                <a:moveTo>
                  <a:pt x="99" y="141"/>
                </a:moveTo>
                <a:cubicBezTo>
                  <a:pt x="98" y="142"/>
                  <a:pt x="97" y="144"/>
                  <a:pt x="95" y="145"/>
                </a:cubicBezTo>
                <a:cubicBezTo>
                  <a:pt x="95" y="145"/>
                  <a:pt x="95" y="145"/>
                  <a:pt x="95" y="145"/>
                </a:cubicBezTo>
                <a:cubicBezTo>
                  <a:pt x="96" y="144"/>
                  <a:pt x="98" y="142"/>
                  <a:pt x="99" y="141"/>
                </a:cubicBezTo>
                <a:close/>
                <a:moveTo>
                  <a:pt x="102" y="143"/>
                </a:moveTo>
                <a:cubicBezTo>
                  <a:pt x="103" y="142"/>
                  <a:pt x="104" y="142"/>
                  <a:pt x="106" y="141"/>
                </a:cubicBezTo>
                <a:cubicBezTo>
                  <a:pt x="101" y="145"/>
                  <a:pt x="97" y="149"/>
                  <a:pt x="92" y="154"/>
                </a:cubicBezTo>
                <a:cubicBezTo>
                  <a:pt x="91" y="155"/>
                  <a:pt x="90" y="155"/>
                  <a:pt x="88" y="156"/>
                </a:cubicBezTo>
                <a:cubicBezTo>
                  <a:pt x="89" y="156"/>
                  <a:pt x="89" y="155"/>
                  <a:pt x="89" y="155"/>
                </a:cubicBezTo>
                <a:cubicBezTo>
                  <a:pt x="90" y="155"/>
                  <a:pt x="90" y="154"/>
                  <a:pt x="90" y="154"/>
                </a:cubicBezTo>
                <a:cubicBezTo>
                  <a:pt x="94" y="151"/>
                  <a:pt x="98" y="147"/>
                  <a:pt x="102" y="143"/>
                </a:cubicBezTo>
                <a:close/>
                <a:moveTo>
                  <a:pt x="105" y="148"/>
                </a:moveTo>
                <a:cubicBezTo>
                  <a:pt x="105" y="148"/>
                  <a:pt x="105" y="148"/>
                  <a:pt x="105" y="149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102" y="150"/>
                  <a:pt x="100" y="151"/>
                  <a:pt x="98" y="152"/>
                </a:cubicBezTo>
                <a:cubicBezTo>
                  <a:pt x="101" y="151"/>
                  <a:pt x="103" y="149"/>
                  <a:pt x="105" y="148"/>
                </a:cubicBezTo>
                <a:close/>
                <a:moveTo>
                  <a:pt x="105" y="151"/>
                </a:moveTo>
                <a:cubicBezTo>
                  <a:pt x="105" y="150"/>
                  <a:pt x="106" y="150"/>
                  <a:pt x="107" y="149"/>
                </a:cubicBezTo>
                <a:cubicBezTo>
                  <a:pt x="108" y="149"/>
                  <a:pt x="108" y="149"/>
                  <a:pt x="108" y="149"/>
                </a:cubicBezTo>
                <a:cubicBezTo>
                  <a:pt x="109" y="149"/>
                  <a:pt x="109" y="148"/>
                  <a:pt x="110" y="148"/>
                </a:cubicBezTo>
                <a:cubicBezTo>
                  <a:pt x="110" y="148"/>
                  <a:pt x="110" y="148"/>
                  <a:pt x="111" y="147"/>
                </a:cubicBezTo>
                <a:cubicBezTo>
                  <a:pt x="110" y="148"/>
                  <a:pt x="110" y="148"/>
                  <a:pt x="109" y="149"/>
                </a:cubicBezTo>
                <a:cubicBezTo>
                  <a:pt x="107" y="150"/>
                  <a:pt x="105" y="151"/>
                  <a:pt x="103" y="153"/>
                </a:cubicBezTo>
                <a:cubicBezTo>
                  <a:pt x="103" y="152"/>
                  <a:pt x="104" y="151"/>
                  <a:pt x="105" y="151"/>
                </a:cubicBezTo>
                <a:close/>
                <a:moveTo>
                  <a:pt x="117" y="152"/>
                </a:moveTo>
                <a:cubicBezTo>
                  <a:pt x="118" y="151"/>
                  <a:pt x="119" y="151"/>
                  <a:pt x="120" y="150"/>
                </a:cubicBezTo>
                <a:cubicBezTo>
                  <a:pt x="119" y="151"/>
                  <a:pt x="118" y="153"/>
                  <a:pt x="117" y="154"/>
                </a:cubicBezTo>
                <a:cubicBezTo>
                  <a:pt x="117" y="154"/>
                  <a:pt x="117" y="154"/>
                  <a:pt x="117" y="155"/>
                </a:cubicBezTo>
                <a:cubicBezTo>
                  <a:pt x="113" y="157"/>
                  <a:pt x="110" y="159"/>
                  <a:pt x="106" y="161"/>
                </a:cubicBezTo>
                <a:cubicBezTo>
                  <a:pt x="110" y="158"/>
                  <a:pt x="114" y="155"/>
                  <a:pt x="117" y="152"/>
                </a:cubicBezTo>
                <a:close/>
                <a:moveTo>
                  <a:pt x="113" y="161"/>
                </a:moveTo>
                <a:cubicBezTo>
                  <a:pt x="115" y="159"/>
                  <a:pt x="118" y="158"/>
                  <a:pt x="120" y="156"/>
                </a:cubicBezTo>
                <a:cubicBezTo>
                  <a:pt x="120" y="157"/>
                  <a:pt x="119" y="158"/>
                  <a:pt x="118" y="159"/>
                </a:cubicBezTo>
                <a:cubicBezTo>
                  <a:pt x="118" y="159"/>
                  <a:pt x="117" y="159"/>
                  <a:pt x="117" y="160"/>
                </a:cubicBezTo>
                <a:cubicBezTo>
                  <a:pt x="115" y="160"/>
                  <a:pt x="113" y="161"/>
                  <a:pt x="111" y="162"/>
                </a:cubicBezTo>
                <a:cubicBezTo>
                  <a:pt x="112" y="162"/>
                  <a:pt x="112" y="161"/>
                  <a:pt x="113" y="161"/>
                </a:cubicBezTo>
                <a:close/>
                <a:moveTo>
                  <a:pt x="122" y="160"/>
                </a:moveTo>
                <a:cubicBezTo>
                  <a:pt x="124" y="159"/>
                  <a:pt x="126" y="158"/>
                  <a:pt x="127" y="157"/>
                </a:cubicBezTo>
                <a:cubicBezTo>
                  <a:pt x="127" y="158"/>
                  <a:pt x="126" y="158"/>
                  <a:pt x="125" y="159"/>
                </a:cubicBezTo>
                <a:cubicBezTo>
                  <a:pt x="124" y="160"/>
                  <a:pt x="122" y="160"/>
                  <a:pt x="120" y="161"/>
                </a:cubicBezTo>
                <a:cubicBezTo>
                  <a:pt x="120" y="161"/>
                  <a:pt x="119" y="162"/>
                  <a:pt x="119" y="162"/>
                </a:cubicBezTo>
                <a:cubicBezTo>
                  <a:pt x="120" y="161"/>
                  <a:pt x="121" y="160"/>
                  <a:pt x="122" y="160"/>
                </a:cubicBezTo>
                <a:close/>
                <a:moveTo>
                  <a:pt x="128" y="160"/>
                </a:moveTo>
                <a:cubicBezTo>
                  <a:pt x="127" y="160"/>
                  <a:pt x="127" y="161"/>
                  <a:pt x="126" y="161"/>
                </a:cubicBezTo>
                <a:cubicBezTo>
                  <a:pt x="126" y="161"/>
                  <a:pt x="126" y="161"/>
                  <a:pt x="126" y="161"/>
                </a:cubicBezTo>
                <a:cubicBezTo>
                  <a:pt x="127" y="160"/>
                  <a:pt x="127" y="160"/>
                  <a:pt x="128" y="160"/>
                </a:cubicBezTo>
                <a:close/>
                <a:moveTo>
                  <a:pt x="122" y="164"/>
                </a:moveTo>
                <a:cubicBezTo>
                  <a:pt x="121" y="165"/>
                  <a:pt x="120" y="166"/>
                  <a:pt x="119" y="167"/>
                </a:cubicBezTo>
                <a:cubicBezTo>
                  <a:pt x="118" y="167"/>
                  <a:pt x="118" y="167"/>
                  <a:pt x="118" y="168"/>
                </a:cubicBezTo>
                <a:cubicBezTo>
                  <a:pt x="119" y="166"/>
                  <a:pt x="120" y="165"/>
                  <a:pt x="122" y="164"/>
                </a:cubicBezTo>
                <a:close/>
                <a:moveTo>
                  <a:pt x="129" y="164"/>
                </a:moveTo>
                <a:cubicBezTo>
                  <a:pt x="129" y="164"/>
                  <a:pt x="129" y="164"/>
                  <a:pt x="130" y="165"/>
                </a:cubicBezTo>
                <a:cubicBezTo>
                  <a:pt x="125" y="168"/>
                  <a:pt x="121" y="172"/>
                  <a:pt x="117" y="176"/>
                </a:cubicBezTo>
                <a:cubicBezTo>
                  <a:pt x="115" y="177"/>
                  <a:pt x="113" y="178"/>
                  <a:pt x="111" y="179"/>
                </a:cubicBezTo>
                <a:cubicBezTo>
                  <a:pt x="117" y="174"/>
                  <a:pt x="123" y="169"/>
                  <a:pt x="129" y="164"/>
                </a:cubicBezTo>
                <a:close/>
                <a:moveTo>
                  <a:pt x="108" y="177"/>
                </a:moveTo>
                <a:cubicBezTo>
                  <a:pt x="108" y="176"/>
                  <a:pt x="109" y="175"/>
                  <a:pt x="110" y="174"/>
                </a:cubicBezTo>
                <a:cubicBezTo>
                  <a:pt x="111" y="174"/>
                  <a:pt x="111" y="174"/>
                  <a:pt x="111" y="173"/>
                </a:cubicBezTo>
                <a:cubicBezTo>
                  <a:pt x="110" y="175"/>
                  <a:pt x="109" y="176"/>
                  <a:pt x="108" y="177"/>
                </a:cubicBezTo>
                <a:close/>
                <a:moveTo>
                  <a:pt x="108" y="193"/>
                </a:moveTo>
                <a:cubicBezTo>
                  <a:pt x="110" y="191"/>
                  <a:pt x="113" y="189"/>
                  <a:pt x="115" y="187"/>
                </a:cubicBezTo>
                <a:cubicBezTo>
                  <a:pt x="120" y="182"/>
                  <a:pt x="125" y="178"/>
                  <a:pt x="131" y="173"/>
                </a:cubicBezTo>
                <a:cubicBezTo>
                  <a:pt x="130" y="174"/>
                  <a:pt x="130" y="174"/>
                  <a:pt x="130" y="175"/>
                </a:cubicBezTo>
                <a:cubicBezTo>
                  <a:pt x="130" y="175"/>
                  <a:pt x="130" y="175"/>
                  <a:pt x="130" y="176"/>
                </a:cubicBezTo>
                <a:cubicBezTo>
                  <a:pt x="126" y="179"/>
                  <a:pt x="123" y="182"/>
                  <a:pt x="120" y="186"/>
                </a:cubicBezTo>
                <a:cubicBezTo>
                  <a:pt x="116" y="188"/>
                  <a:pt x="112" y="191"/>
                  <a:pt x="108" y="193"/>
                </a:cubicBezTo>
                <a:close/>
                <a:moveTo>
                  <a:pt x="110" y="195"/>
                </a:moveTo>
                <a:cubicBezTo>
                  <a:pt x="109" y="196"/>
                  <a:pt x="108" y="196"/>
                  <a:pt x="108" y="197"/>
                </a:cubicBezTo>
                <a:cubicBezTo>
                  <a:pt x="108" y="196"/>
                  <a:pt x="108" y="196"/>
                  <a:pt x="107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09" y="195"/>
                  <a:pt x="109" y="195"/>
                  <a:pt x="110" y="195"/>
                </a:cubicBezTo>
                <a:close/>
                <a:moveTo>
                  <a:pt x="125" y="183"/>
                </a:moveTo>
                <a:cubicBezTo>
                  <a:pt x="128" y="180"/>
                  <a:pt x="130" y="177"/>
                  <a:pt x="133" y="174"/>
                </a:cubicBezTo>
                <a:cubicBezTo>
                  <a:pt x="136" y="172"/>
                  <a:pt x="139" y="169"/>
                  <a:pt x="142" y="167"/>
                </a:cubicBezTo>
                <a:cubicBezTo>
                  <a:pt x="143" y="166"/>
                  <a:pt x="145" y="165"/>
                  <a:pt x="146" y="165"/>
                </a:cubicBezTo>
                <a:cubicBezTo>
                  <a:pt x="144" y="168"/>
                  <a:pt x="141" y="171"/>
                  <a:pt x="139" y="174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38" y="175"/>
                  <a:pt x="137" y="176"/>
                  <a:pt x="136" y="177"/>
                </a:cubicBezTo>
                <a:cubicBezTo>
                  <a:pt x="134" y="178"/>
                  <a:pt x="133" y="178"/>
                  <a:pt x="131" y="179"/>
                </a:cubicBezTo>
                <a:cubicBezTo>
                  <a:pt x="129" y="180"/>
                  <a:pt x="127" y="182"/>
                  <a:pt x="125" y="183"/>
                </a:cubicBezTo>
                <a:close/>
                <a:moveTo>
                  <a:pt x="130" y="182"/>
                </a:moveTo>
                <a:cubicBezTo>
                  <a:pt x="130" y="182"/>
                  <a:pt x="129" y="182"/>
                  <a:pt x="129" y="182"/>
                </a:cubicBezTo>
                <a:cubicBezTo>
                  <a:pt x="127" y="184"/>
                  <a:pt x="124" y="185"/>
                  <a:pt x="121" y="187"/>
                </a:cubicBezTo>
                <a:cubicBezTo>
                  <a:pt x="124" y="185"/>
                  <a:pt x="127" y="184"/>
                  <a:pt x="130" y="182"/>
                </a:cubicBezTo>
                <a:close/>
                <a:moveTo>
                  <a:pt x="137" y="194"/>
                </a:moveTo>
                <a:cubicBezTo>
                  <a:pt x="140" y="192"/>
                  <a:pt x="143" y="191"/>
                  <a:pt x="146" y="189"/>
                </a:cubicBezTo>
                <a:cubicBezTo>
                  <a:pt x="143" y="192"/>
                  <a:pt x="140" y="195"/>
                  <a:pt x="137" y="197"/>
                </a:cubicBezTo>
                <a:cubicBezTo>
                  <a:pt x="135" y="199"/>
                  <a:pt x="133" y="200"/>
                  <a:pt x="130" y="202"/>
                </a:cubicBezTo>
                <a:cubicBezTo>
                  <a:pt x="132" y="199"/>
                  <a:pt x="134" y="196"/>
                  <a:pt x="137" y="194"/>
                </a:cubicBezTo>
                <a:close/>
                <a:moveTo>
                  <a:pt x="127" y="197"/>
                </a:moveTo>
                <a:cubicBezTo>
                  <a:pt x="133" y="192"/>
                  <a:pt x="138" y="187"/>
                  <a:pt x="144" y="182"/>
                </a:cubicBezTo>
                <a:cubicBezTo>
                  <a:pt x="143" y="184"/>
                  <a:pt x="141" y="185"/>
                  <a:pt x="140" y="187"/>
                </a:cubicBezTo>
                <a:cubicBezTo>
                  <a:pt x="138" y="189"/>
                  <a:pt x="136" y="191"/>
                  <a:pt x="134" y="193"/>
                </a:cubicBezTo>
                <a:cubicBezTo>
                  <a:pt x="133" y="193"/>
                  <a:pt x="132" y="194"/>
                  <a:pt x="131" y="194"/>
                </a:cubicBezTo>
                <a:cubicBezTo>
                  <a:pt x="130" y="195"/>
                  <a:pt x="128" y="196"/>
                  <a:pt x="127" y="197"/>
                </a:cubicBezTo>
                <a:close/>
                <a:moveTo>
                  <a:pt x="144" y="188"/>
                </a:moveTo>
                <a:cubicBezTo>
                  <a:pt x="147" y="184"/>
                  <a:pt x="151" y="181"/>
                  <a:pt x="155" y="178"/>
                </a:cubicBezTo>
                <a:cubicBezTo>
                  <a:pt x="154" y="179"/>
                  <a:pt x="154" y="180"/>
                  <a:pt x="153" y="181"/>
                </a:cubicBezTo>
                <a:cubicBezTo>
                  <a:pt x="152" y="182"/>
                  <a:pt x="151" y="183"/>
                  <a:pt x="151" y="184"/>
                </a:cubicBezTo>
                <a:cubicBezTo>
                  <a:pt x="148" y="185"/>
                  <a:pt x="146" y="186"/>
                  <a:pt x="144" y="188"/>
                </a:cubicBezTo>
                <a:close/>
                <a:moveTo>
                  <a:pt x="147" y="183"/>
                </a:moveTo>
                <a:cubicBezTo>
                  <a:pt x="149" y="181"/>
                  <a:pt x="151" y="178"/>
                  <a:pt x="154" y="176"/>
                </a:cubicBezTo>
                <a:cubicBezTo>
                  <a:pt x="155" y="175"/>
                  <a:pt x="155" y="175"/>
                  <a:pt x="156" y="174"/>
                </a:cubicBezTo>
                <a:cubicBezTo>
                  <a:pt x="153" y="177"/>
                  <a:pt x="150" y="180"/>
                  <a:pt x="147" y="183"/>
                </a:cubicBezTo>
                <a:close/>
                <a:moveTo>
                  <a:pt x="151" y="169"/>
                </a:moveTo>
                <a:cubicBezTo>
                  <a:pt x="151" y="169"/>
                  <a:pt x="150" y="169"/>
                  <a:pt x="150" y="170"/>
                </a:cubicBezTo>
                <a:cubicBezTo>
                  <a:pt x="148" y="171"/>
                  <a:pt x="146" y="171"/>
                  <a:pt x="145" y="172"/>
                </a:cubicBezTo>
                <a:cubicBezTo>
                  <a:pt x="145" y="171"/>
                  <a:pt x="146" y="171"/>
                  <a:pt x="147" y="170"/>
                </a:cubicBezTo>
                <a:cubicBezTo>
                  <a:pt x="147" y="170"/>
                  <a:pt x="148" y="169"/>
                  <a:pt x="148" y="169"/>
                </a:cubicBezTo>
                <a:cubicBezTo>
                  <a:pt x="149" y="169"/>
                  <a:pt x="149" y="169"/>
                  <a:pt x="149" y="169"/>
                </a:cubicBezTo>
                <a:cubicBezTo>
                  <a:pt x="152" y="167"/>
                  <a:pt x="154" y="165"/>
                  <a:pt x="157" y="163"/>
                </a:cubicBezTo>
                <a:cubicBezTo>
                  <a:pt x="155" y="165"/>
                  <a:pt x="153" y="167"/>
                  <a:pt x="151" y="169"/>
                </a:cubicBezTo>
                <a:close/>
                <a:moveTo>
                  <a:pt x="159" y="173"/>
                </a:moveTo>
                <a:cubicBezTo>
                  <a:pt x="160" y="173"/>
                  <a:pt x="160" y="172"/>
                  <a:pt x="160" y="172"/>
                </a:cubicBezTo>
                <a:cubicBezTo>
                  <a:pt x="160" y="173"/>
                  <a:pt x="159" y="174"/>
                  <a:pt x="159" y="176"/>
                </a:cubicBezTo>
                <a:cubicBezTo>
                  <a:pt x="158" y="176"/>
                  <a:pt x="157" y="177"/>
                  <a:pt x="157" y="177"/>
                </a:cubicBezTo>
                <a:cubicBezTo>
                  <a:pt x="158" y="176"/>
                  <a:pt x="158" y="175"/>
                  <a:pt x="159" y="173"/>
                </a:cubicBezTo>
                <a:close/>
                <a:moveTo>
                  <a:pt x="160" y="177"/>
                </a:moveTo>
                <a:cubicBezTo>
                  <a:pt x="166" y="171"/>
                  <a:pt x="172" y="165"/>
                  <a:pt x="179" y="160"/>
                </a:cubicBezTo>
                <a:cubicBezTo>
                  <a:pt x="178" y="161"/>
                  <a:pt x="177" y="161"/>
                  <a:pt x="177" y="162"/>
                </a:cubicBezTo>
                <a:cubicBezTo>
                  <a:pt x="172" y="167"/>
                  <a:pt x="168" y="171"/>
                  <a:pt x="163" y="175"/>
                </a:cubicBezTo>
                <a:cubicBezTo>
                  <a:pt x="162" y="176"/>
                  <a:pt x="161" y="176"/>
                  <a:pt x="160" y="177"/>
                </a:cubicBezTo>
                <a:cubicBezTo>
                  <a:pt x="160" y="177"/>
                  <a:pt x="160" y="177"/>
                  <a:pt x="160" y="177"/>
                </a:cubicBezTo>
                <a:close/>
                <a:moveTo>
                  <a:pt x="162" y="172"/>
                </a:moveTo>
                <a:cubicBezTo>
                  <a:pt x="163" y="170"/>
                  <a:pt x="165" y="167"/>
                  <a:pt x="166" y="165"/>
                </a:cubicBezTo>
                <a:cubicBezTo>
                  <a:pt x="167" y="164"/>
                  <a:pt x="168" y="163"/>
                  <a:pt x="169" y="162"/>
                </a:cubicBezTo>
                <a:cubicBezTo>
                  <a:pt x="173" y="160"/>
                  <a:pt x="177" y="158"/>
                  <a:pt x="180" y="156"/>
                </a:cubicBezTo>
                <a:cubicBezTo>
                  <a:pt x="174" y="161"/>
                  <a:pt x="168" y="166"/>
                  <a:pt x="162" y="172"/>
                </a:cubicBezTo>
                <a:close/>
                <a:moveTo>
                  <a:pt x="183" y="158"/>
                </a:moveTo>
                <a:cubicBezTo>
                  <a:pt x="183" y="158"/>
                  <a:pt x="184" y="157"/>
                  <a:pt x="184" y="157"/>
                </a:cubicBezTo>
                <a:cubicBezTo>
                  <a:pt x="183" y="159"/>
                  <a:pt x="181" y="160"/>
                  <a:pt x="180" y="162"/>
                </a:cubicBezTo>
                <a:cubicBezTo>
                  <a:pt x="180" y="162"/>
                  <a:pt x="180" y="162"/>
                  <a:pt x="179" y="163"/>
                </a:cubicBezTo>
                <a:cubicBezTo>
                  <a:pt x="181" y="161"/>
                  <a:pt x="182" y="159"/>
                  <a:pt x="183" y="158"/>
                </a:cubicBezTo>
                <a:close/>
                <a:moveTo>
                  <a:pt x="182" y="154"/>
                </a:moveTo>
                <a:cubicBezTo>
                  <a:pt x="182" y="154"/>
                  <a:pt x="182" y="154"/>
                  <a:pt x="182" y="154"/>
                </a:cubicBezTo>
                <a:cubicBezTo>
                  <a:pt x="182" y="154"/>
                  <a:pt x="182" y="153"/>
                  <a:pt x="181" y="153"/>
                </a:cubicBezTo>
                <a:cubicBezTo>
                  <a:pt x="179" y="154"/>
                  <a:pt x="177" y="155"/>
                  <a:pt x="174" y="157"/>
                </a:cubicBezTo>
                <a:cubicBezTo>
                  <a:pt x="178" y="154"/>
                  <a:pt x="181" y="150"/>
                  <a:pt x="184" y="147"/>
                </a:cubicBezTo>
                <a:cubicBezTo>
                  <a:pt x="186" y="146"/>
                  <a:pt x="187" y="145"/>
                  <a:pt x="189" y="144"/>
                </a:cubicBezTo>
                <a:cubicBezTo>
                  <a:pt x="189" y="144"/>
                  <a:pt x="189" y="144"/>
                  <a:pt x="189" y="144"/>
                </a:cubicBezTo>
                <a:cubicBezTo>
                  <a:pt x="189" y="145"/>
                  <a:pt x="189" y="145"/>
                  <a:pt x="189" y="146"/>
                </a:cubicBezTo>
                <a:cubicBezTo>
                  <a:pt x="187" y="149"/>
                  <a:pt x="185" y="152"/>
                  <a:pt x="182" y="154"/>
                </a:cubicBezTo>
                <a:close/>
                <a:moveTo>
                  <a:pt x="189" y="133"/>
                </a:moveTo>
                <a:cubicBezTo>
                  <a:pt x="188" y="133"/>
                  <a:pt x="188" y="132"/>
                  <a:pt x="188" y="132"/>
                </a:cubicBezTo>
                <a:cubicBezTo>
                  <a:pt x="189" y="131"/>
                  <a:pt x="191" y="130"/>
                  <a:pt x="192" y="129"/>
                </a:cubicBezTo>
                <a:cubicBezTo>
                  <a:pt x="191" y="130"/>
                  <a:pt x="190" y="132"/>
                  <a:pt x="189" y="133"/>
                </a:cubicBezTo>
                <a:close/>
                <a:moveTo>
                  <a:pt x="193" y="152"/>
                </a:moveTo>
                <a:cubicBezTo>
                  <a:pt x="193" y="152"/>
                  <a:pt x="193" y="152"/>
                  <a:pt x="194" y="151"/>
                </a:cubicBezTo>
                <a:cubicBezTo>
                  <a:pt x="196" y="149"/>
                  <a:pt x="197" y="147"/>
                  <a:pt x="199" y="145"/>
                </a:cubicBezTo>
                <a:cubicBezTo>
                  <a:pt x="199" y="145"/>
                  <a:pt x="199" y="145"/>
                  <a:pt x="199" y="145"/>
                </a:cubicBezTo>
                <a:cubicBezTo>
                  <a:pt x="197" y="148"/>
                  <a:pt x="195" y="150"/>
                  <a:pt x="193" y="152"/>
                </a:cubicBezTo>
                <a:close/>
                <a:moveTo>
                  <a:pt x="197" y="143"/>
                </a:moveTo>
                <a:cubicBezTo>
                  <a:pt x="200" y="139"/>
                  <a:pt x="203" y="134"/>
                  <a:pt x="206" y="130"/>
                </a:cubicBezTo>
                <a:cubicBezTo>
                  <a:pt x="205" y="132"/>
                  <a:pt x="203" y="135"/>
                  <a:pt x="201" y="138"/>
                </a:cubicBezTo>
                <a:cubicBezTo>
                  <a:pt x="201" y="138"/>
                  <a:pt x="200" y="139"/>
                  <a:pt x="200" y="139"/>
                </a:cubicBezTo>
                <a:cubicBezTo>
                  <a:pt x="199" y="141"/>
                  <a:pt x="198" y="142"/>
                  <a:pt x="197" y="143"/>
                </a:cubicBezTo>
                <a:close/>
                <a:moveTo>
                  <a:pt x="200" y="142"/>
                </a:moveTo>
                <a:cubicBezTo>
                  <a:pt x="201" y="140"/>
                  <a:pt x="203" y="138"/>
                  <a:pt x="204" y="136"/>
                </a:cubicBezTo>
                <a:cubicBezTo>
                  <a:pt x="207" y="132"/>
                  <a:pt x="211" y="128"/>
                  <a:pt x="214" y="124"/>
                </a:cubicBezTo>
                <a:cubicBezTo>
                  <a:pt x="214" y="124"/>
                  <a:pt x="214" y="124"/>
                  <a:pt x="214" y="124"/>
                </a:cubicBezTo>
                <a:cubicBezTo>
                  <a:pt x="214" y="124"/>
                  <a:pt x="214" y="123"/>
                  <a:pt x="215" y="123"/>
                </a:cubicBezTo>
                <a:cubicBezTo>
                  <a:pt x="215" y="122"/>
                  <a:pt x="216" y="122"/>
                  <a:pt x="217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7" y="121"/>
                  <a:pt x="217" y="121"/>
                  <a:pt x="217" y="122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12" y="129"/>
                  <a:pt x="206" y="136"/>
                  <a:pt x="200" y="143"/>
                </a:cubicBezTo>
                <a:cubicBezTo>
                  <a:pt x="200" y="143"/>
                  <a:pt x="200" y="142"/>
                  <a:pt x="200" y="142"/>
                </a:cubicBezTo>
                <a:close/>
                <a:moveTo>
                  <a:pt x="215" y="120"/>
                </a:moveTo>
                <a:cubicBezTo>
                  <a:pt x="213" y="122"/>
                  <a:pt x="212" y="124"/>
                  <a:pt x="210" y="126"/>
                </a:cubicBezTo>
                <a:cubicBezTo>
                  <a:pt x="211" y="125"/>
                  <a:pt x="211" y="124"/>
                  <a:pt x="211" y="124"/>
                </a:cubicBezTo>
                <a:cubicBezTo>
                  <a:pt x="213" y="122"/>
                  <a:pt x="214" y="121"/>
                  <a:pt x="215" y="120"/>
                </a:cubicBezTo>
                <a:cubicBezTo>
                  <a:pt x="215" y="120"/>
                  <a:pt x="215" y="120"/>
                  <a:pt x="215" y="120"/>
                </a:cubicBezTo>
                <a:close/>
                <a:moveTo>
                  <a:pt x="214" y="115"/>
                </a:moveTo>
                <a:cubicBezTo>
                  <a:pt x="214" y="116"/>
                  <a:pt x="214" y="116"/>
                  <a:pt x="213" y="116"/>
                </a:cubicBezTo>
                <a:cubicBezTo>
                  <a:pt x="213" y="116"/>
                  <a:pt x="213" y="116"/>
                  <a:pt x="213" y="116"/>
                </a:cubicBezTo>
                <a:cubicBezTo>
                  <a:pt x="214" y="115"/>
                  <a:pt x="214" y="114"/>
                  <a:pt x="215" y="113"/>
                </a:cubicBezTo>
                <a:cubicBezTo>
                  <a:pt x="215" y="113"/>
                  <a:pt x="216" y="113"/>
                  <a:pt x="216" y="112"/>
                </a:cubicBezTo>
                <a:cubicBezTo>
                  <a:pt x="216" y="113"/>
                  <a:pt x="215" y="114"/>
                  <a:pt x="214" y="115"/>
                </a:cubicBezTo>
                <a:close/>
                <a:moveTo>
                  <a:pt x="210" y="109"/>
                </a:moveTo>
                <a:cubicBezTo>
                  <a:pt x="210" y="109"/>
                  <a:pt x="210" y="108"/>
                  <a:pt x="210" y="108"/>
                </a:cubicBezTo>
                <a:cubicBezTo>
                  <a:pt x="213" y="107"/>
                  <a:pt x="216" y="105"/>
                  <a:pt x="219" y="103"/>
                </a:cubicBezTo>
                <a:cubicBezTo>
                  <a:pt x="219" y="104"/>
                  <a:pt x="219" y="104"/>
                  <a:pt x="219" y="104"/>
                </a:cubicBezTo>
                <a:cubicBezTo>
                  <a:pt x="216" y="106"/>
                  <a:pt x="213" y="107"/>
                  <a:pt x="210" y="109"/>
                </a:cubicBezTo>
                <a:close/>
                <a:moveTo>
                  <a:pt x="218" y="101"/>
                </a:moveTo>
                <a:cubicBezTo>
                  <a:pt x="218" y="100"/>
                  <a:pt x="217" y="100"/>
                  <a:pt x="217" y="100"/>
                </a:cubicBezTo>
                <a:cubicBezTo>
                  <a:pt x="211" y="103"/>
                  <a:pt x="205" y="106"/>
                  <a:pt x="199" y="110"/>
                </a:cubicBezTo>
                <a:cubicBezTo>
                  <a:pt x="200" y="108"/>
                  <a:pt x="201" y="107"/>
                  <a:pt x="202" y="105"/>
                </a:cubicBezTo>
                <a:cubicBezTo>
                  <a:pt x="207" y="103"/>
                  <a:pt x="213" y="100"/>
                  <a:pt x="217" y="97"/>
                </a:cubicBezTo>
                <a:cubicBezTo>
                  <a:pt x="218" y="98"/>
                  <a:pt x="218" y="98"/>
                  <a:pt x="218" y="98"/>
                </a:cubicBezTo>
                <a:cubicBezTo>
                  <a:pt x="218" y="99"/>
                  <a:pt x="218" y="100"/>
                  <a:pt x="218" y="100"/>
                </a:cubicBezTo>
                <a:cubicBezTo>
                  <a:pt x="218" y="101"/>
                  <a:pt x="218" y="101"/>
                  <a:pt x="218" y="101"/>
                </a:cubicBezTo>
                <a:close/>
                <a:moveTo>
                  <a:pt x="199" y="95"/>
                </a:moveTo>
                <a:cubicBezTo>
                  <a:pt x="199" y="94"/>
                  <a:pt x="200" y="94"/>
                  <a:pt x="200" y="94"/>
                </a:cubicBezTo>
                <a:cubicBezTo>
                  <a:pt x="200" y="93"/>
                  <a:pt x="201" y="93"/>
                  <a:pt x="202" y="93"/>
                </a:cubicBezTo>
                <a:cubicBezTo>
                  <a:pt x="201" y="93"/>
                  <a:pt x="200" y="94"/>
                  <a:pt x="199" y="95"/>
                </a:cubicBezTo>
                <a:close/>
                <a:moveTo>
                  <a:pt x="201" y="88"/>
                </a:moveTo>
                <a:cubicBezTo>
                  <a:pt x="198" y="89"/>
                  <a:pt x="195" y="90"/>
                  <a:pt x="193" y="91"/>
                </a:cubicBezTo>
                <a:cubicBezTo>
                  <a:pt x="194" y="90"/>
                  <a:pt x="195" y="89"/>
                  <a:pt x="196" y="88"/>
                </a:cubicBezTo>
                <a:cubicBezTo>
                  <a:pt x="199" y="87"/>
                  <a:pt x="201" y="86"/>
                  <a:pt x="203" y="85"/>
                </a:cubicBezTo>
                <a:cubicBezTo>
                  <a:pt x="202" y="86"/>
                  <a:pt x="201" y="87"/>
                  <a:pt x="201" y="88"/>
                </a:cubicBezTo>
                <a:close/>
                <a:moveTo>
                  <a:pt x="199" y="82"/>
                </a:moveTo>
                <a:cubicBezTo>
                  <a:pt x="199" y="82"/>
                  <a:pt x="199" y="81"/>
                  <a:pt x="199" y="81"/>
                </a:cubicBezTo>
                <a:cubicBezTo>
                  <a:pt x="200" y="81"/>
                  <a:pt x="200" y="80"/>
                  <a:pt x="199" y="80"/>
                </a:cubicBezTo>
                <a:cubicBezTo>
                  <a:pt x="202" y="78"/>
                  <a:pt x="206" y="77"/>
                  <a:pt x="209" y="75"/>
                </a:cubicBezTo>
                <a:cubicBezTo>
                  <a:pt x="210" y="75"/>
                  <a:pt x="209" y="73"/>
                  <a:pt x="208" y="74"/>
                </a:cubicBezTo>
                <a:cubicBezTo>
                  <a:pt x="206" y="75"/>
                  <a:pt x="204" y="76"/>
                  <a:pt x="202" y="76"/>
                </a:cubicBezTo>
                <a:cubicBezTo>
                  <a:pt x="202" y="76"/>
                  <a:pt x="202" y="76"/>
                  <a:pt x="202" y="76"/>
                </a:cubicBezTo>
                <a:cubicBezTo>
                  <a:pt x="203" y="75"/>
                  <a:pt x="204" y="75"/>
                  <a:pt x="205" y="75"/>
                </a:cubicBezTo>
                <a:cubicBezTo>
                  <a:pt x="207" y="74"/>
                  <a:pt x="209" y="73"/>
                  <a:pt x="210" y="72"/>
                </a:cubicBezTo>
                <a:cubicBezTo>
                  <a:pt x="211" y="74"/>
                  <a:pt x="211" y="76"/>
                  <a:pt x="212" y="77"/>
                </a:cubicBezTo>
                <a:cubicBezTo>
                  <a:pt x="207" y="79"/>
                  <a:pt x="203" y="80"/>
                  <a:pt x="199" y="82"/>
                </a:cubicBezTo>
                <a:close/>
                <a:moveTo>
                  <a:pt x="201" y="74"/>
                </a:moveTo>
                <a:cubicBezTo>
                  <a:pt x="200" y="75"/>
                  <a:pt x="199" y="75"/>
                  <a:pt x="198" y="76"/>
                </a:cubicBezTo>
                <a:cubicBezTo>
                  <a:pt x="200" y="74"/>
                  <a:pt x="202" y="73"/>
                  <a:pt x="203" y="72"/>
                </a:cubicBezTo>
                <a:cubicBezTo>
                  <a:pt x="203" y="73"/>
                  <a:pt x="202" y="73"/>
                  <a:pt x="201" y="74"/>
                </a:cubicBezTo>
                <a:close/>
                <a:moveTo>
                  <a:pt x="187" y="77"/>
                </a:moveTo>
                <a:cubicBezTo>
                  <a:pt x="184" y="78"/>
                  <a:pt x="180" y="80"/>
                  <a:pt x="176" y="81"/>
                </a:cubicBezTo>
                <a:cubicBezTo>
                  <a:pt x="184" y="76"/>
                  <a:pt x="192" y="72"/>
                  <a:pt x="200" y="70"/>
                </a:cubicBezTo>
                <a:cubicBezTo>
                  <a:pt x="196" y="72"/>
                  <a:pt x="192" y="75"/>
                  <a:pt x="187" y="77"/>
                </a:cubicBezTo>
                <a:close/>
                <a:moveTo>
                  <a:pt x="186" y="66"/>
                </a:moveTo>
                <a:cubicBezTo>
                  <a:pt x="181" y="68"/>
                  <a:pt x="177" y="70"/>
                  <a:pt x="172" y="72"/>
                </a:cubicBezTo>
                <a:cubicBezTo>
                  <a:pt x="171" y="73"/>
                  <a:pt x="170" y="73"/>
                  <a:pt x="169" y="73"/>
                </a:cubicBezTo>
                <a:cubicBezTo>
                  <a:pt x="175" y="70"/>
                  <a:pt x="181" y="67"/>
                  <a:pt x="187" y="65"/>
                </a:cubicBezTo>
                <a:cubicBezTo>
                  <a:pt x="186" y="65"/>
                  <a:pt x="186" y="66"/>
                  <a:pt x="186" y="66"/>
                </a:cubicBezTo>
                <a:close/>
                <a:moveTo>
                  <a:pt x="171" y="69"/>
                </a:moveTo>
                <a:cubicBezTo>
                  <a:pt x="169" y="69"/>
                  <a:pt x="167" y="70"/>
                  <a:pt x="165" y="71"/>
                </a:cubicBezTo>
                <a:cubicBezTo>
                  <a:pt x="165" y="71"/>
                  <a:pt x="165" y="71"/>
                  <a:pt x="165" y="71"/>
                </a:cubicBezTo>
                <a:cubicBezTo>
                  <a:pt x="166" y="70"/>
                  <a:pt x="167" y="69"/>
                  <a:pt x="168" y="68"/>
                </a:cubicBezTo>
                <a:cubicBezTo>
                  <a:pt x="171" y="66"/>
                  <a:pt x="174" y="64"/>
                  <a:pt x="177" y="63"/>
                </a:cubicBezTo>
                <a:cubicBezTo>
                  <a:pt x="175" y="65"/>
                  <a:pt x="173" y="67"/>
                  <a:pt x="171" y="69"/>
                </a:cubicBezTo>
                <a:close/>
                <a:moveTo>
                  <a:pt x="157" y="63"/>
                </a:moveTo>
                <a:cubicBezTo>
                  <a:pt x="156" y="64"/>
                  <a:pt x="155" y="64"/>
                  <a:pt x="153" y="65"/>
                </a:cubicBezTo>
                <a:cubicBezTo>
                  <a:pt x="154" y="64"/>
                  <a:pt x="156" y="63"/>
                  <a:pt x="157" y="62"/>
                </a:cubicBezTo>
                <a:cubicBezTo>
                  <a:pt x="158" y="61"/>
                  <a:pt x="159" y="61"/>
                  <a:pt x="161" y="60"/>
                </a:cubicBezTo>
                <a:cubicBezTo>
                  <a:pt x="159" y="61"/>
                  <a:pt x="158" y="62"/>
                  <a:pt x="157" y="63"/>
                </a:cubicBezTo>
                <a:close/>
                <a:moveTo>
                  <a:pt x="157" y="71"/>
                </a:moveTo>
                <a:cubicBezTo>
                  <a:pt x="159" y="70"/>
                  <a:pt x="162" y="69"/>
                  <a:pt x="164" y="68"/>
                </a:cubicBezTo>
                <a:cubicBezTo>
                  <a:pt x="162" y="69"/>
                  <a:pt x="159" y="71"/>
                  <a:pt x="157" y="73"/>
                </a:cubicBezTo>
                <a:cubicBezTo>
                  <a:pt x="156" y="73"/>
                  <a:pt x="154" y="73"/>
                  <a:pt x="153" y="73"/>
                </a:cubicBezTo>
                <a:cubicBezTo>
                  <a:pt x="154" y="72"/>
                  <a:pt x="155" y="72"/>
                  <a:pt x="157" y="71"/>
                </a:cubicBezTo>
                <a:close/>
                <a:moveTo>
                  <a:pt x="146" y="72"/>
                </a:moveTo>
                <a:cubicBezTo>
                  <a:pt x="145" y="72"/>
                  <a:pt x="144" y="73"/>
                  <a:pt x="144" y="73"/>
                </a:cubicBezTo>
                <a:cubicBezTo>
                  <a:pt x="145" y="72"/>
                  <a:pt x="145" y="71"/>
                  <a:pt x="146" y="70"/>
                </a:cubicBezTo>
                <a:cubicBezTo>
                  <a:pt x="147" y="69"/>
                  <a:pt x="148" y="68"/>
                  <a:pt x="149" y="67"/>
                </a:cubicBezTo>
                <a:cubicBezTo>
                  <a:pt x="151" y="67"/>
                  <a:pt x="152" y="67"/>
                  <a:pt x="153" y="66"/>
                </a:cubicBezTo>
                <a:cubicBezTo>
                  <a:pt x="151" y="68"/>
                  <a:pt x="149" y="70"/>
                  <a:pt x="146" y="72"/>
                </a:cubicBezTo>
                <a:close/>
                <a:moveTo>
                  <a:pt x="145" y="67"/>
                </a:moveTo>
                <a:cubicBezTo>
                  <a:pt x="147" y="65"/>
                  <a:pt x="150" y="63"/>
                  <a:pt x="152" y="61"/>
                </a:cubicBezTo>
                <a:cubicBezTo>
                  <a:pt x="151" y="62"/>
                  <a:pt x="149" y="63"/>
                  <a:pt x="148" y="65"/>
                </a:cubicBezTo>
                <a:cubicBezTo>
                  <a:pt x="147" y="65"/>
                  <a:pt x="146" y="66"/>
                  <a:pt x="145" y="67"/>
                </a:cubicBezTo>
                <a:cubicBezTo>
                  <a:pt x="145" y="67"/>
                  <a:pt x="145" y="67"/>
                  <a:pt x="145" y="67"/>
                </a:cubicBezTo>
                <a:close/>
                <a:moveTo>
                  <a:pt x="138" y="68"/>
                </a:moveTo>
                <a:cubicBezTo>
                  <a:pt x="137" y="68"/>
                  <a:pt x="137" y="69"/>
                  <a:pt x="138" y="69"/>
                </a:cubicBezTo>
                <a:cubicBezTo>
                  <a:pt x="136" y="71"/>
                  <a:pt x="133" y="73"/>
                  <a:pt x="131" y="75"/>
                </a:cubicBezTo>
                <a:cubicBezTo>
                  <a:pt x="132" y="73"/>
                  <a:pt x="133" y="71"/>
                  <a:pt x="134" y="68"/>
                </a:cubicBezTo>
                <a:cubicBezTo>
                  <a:pt x="134" y="68"/>
                  <a:pt x="134" y="68"/>
                  <a:pt x="134" y="67"/>
                </a:cubicBezTo>
                <a:cubicBezTo>
                  <a:pt x="138" y="65"/>
                  <a:pt x="143" y="62"/>
                  <a:pt x="147" y="60"/>
                </a:cubicBezTo>
                <a:cubicBezTo>
                  <a:pt x="149" y="59"/>
                  <a:pt x="151" y="58"/>
                  <a:pt x="154" y="57"/>
                </a:cubicBezTo>
                <a:cubicBezTo>
                  <a:pt x="154" y="57"/>
                  <a:pt x="154" y="57"/>
                  <a:pt x="153" y="58"/>
                </a:cubicBezTo>
                <a:cubicBezTo>
                  <a:pt x="148" y="61"/>
                  <a:pt x="143" y="64"/>
                  <a:pt x="138" y="68"/>
                </a:cubicBezTo>
                <a:close/>
                <a:moveTo>
                  <a:pt x="144" y="53"/>
                </a:moveTo>
                <a:cubicBezTo>
                  <a:pt x="140" y="55"/>
                  <a:pt x="136" y="57"/>
                  <a:pt x="132" y="60"/>
                </a:cubicBezTo>
                <a:cubicBezTo>
                  <a:pt x="133" y="59"/>
                  <a:pt x="135" y="57"/>
                  <a:pt x="136" y="56"/>
                </a:cubicBezTo>
                <a:cubicBezTo>
                  <a:pt x="140" y="54"/>
                  <a:pt x="143" y="52"/>
                  <a:pt x="147" y="50"/>
                </a:cubicBezTo>
                <a:cubicBezTo>
                  <a:pt x="147" y="50"/>
                  <a:pt x="148" y="50"/>
                  <a:pt x="149" y="50"/>
                </a:cubicBezTo>
                <a:cubicBezTo>
                  <a:pt x="147" y="51"/>
                  <a:pt x="146" y="52"/>
                  <a:pt x="144" y="53"/>
                </a:cubicBezTo>
                <a:close/>
                <a:moveTo>
                  <a:pt x="132" y="55"/>
                </a:moveTo>
                <a:cubicBezTo>
                  <a:pt x="133" y="55"/>
                  <a:pt x="135" y="54"/>
                  <a:pt x="136" y="54"/>
                </a:cubicBezTo>
                <a:cubicBezTo>
                  <a:pt x="135" y="55"/>
                  <a:pt x="134" y="55"/>
                  <a:pt x="134" y="56"/>
                </a:cubicBezTo>
                <a:cubicBezTo>
                  <a:pt x="133" y="56"/>
                  <a:pt x="132" y="57"/>
                  <a:pt x="132" y="57"/>
                </a:cubicBezTo>
                <a:cubicBezTo>
                  <a:pt x="132" y="57"/>
                  <a:pt x="132" y="57"/>
                  <a:pt x="132" y="56"/>
                </a:cubicBezTo>
                <a:cubicBezTo>
                  <a:pt x="133" y="56"/>
                  <a:pt x="132" y="56"/>
                  <a:pt x="132" y="55"/>
                </a:cubicBezTo>
                <a:close/>
                <a:moveTo>
                  <a:pt x="142" y="49"/>
                </a:moveTo>
                <a:cubicBezTo>
                  <a:pt x="140" y="50"/>
                  <a:pt x="137" y="51"/>
                  <a:pt x="135" y="52"/>
                </a:cubicBezTo>
                <a:cubicBezTo>
                  <a:pt x="138" y="49"/>
                  <a:pt x="141" y="47"/>
                  <a:pt x="145" y="45"/>
                </a:cubicBezTo>
                <a:cubicBezTo>
                  <a:pt x="147" y="44"/>
                  <a:pt x="149" y="44"/>
                  <a:pt x="151" y="43"/>
                </a:cubicBezTo>
                <a:cubicBezTo>
                  <a:pt x="148" y="45"/>
                  <a:pt x="146" y="47"/>
                  <a:pt x="143" y="49"/>
                </a:cubicBezTo>
                <a:cubicBezTo>
                  <a:pt x="143" y="49"/>
                  <a:pt x="142" y="49"/>
                  <a:pt x="142" y="49"/>
                </a:cubicBezTo>
                <a:close/>
                <a:moveTo>
                  <a:pt x="131" y="53"/>
                </a:moveTo>
                <a:cubicBezTo>
                  <a:pt x="131" y="53"/>
                  <a:pt x="131" y="53"/>
                  <a:pt x="131" y="53"/>
                </a:cubicBezTo>
                <a:cubicBezTo>
                  <a:pt x="131" y="53"/>
                  <a:pt x="130" y="53"/>
                  <a:pt x="130" y="53"/>
                </a:cubicBezTo>
                <a:cubicBezTo>
                  <a:pt x="130" y="53"/>
                  <a:pt x="130" y="53"/>
                  <a:pt x="130" y="53"/>
                </a:cubicBezTo>
                <a:cubicBezTo>
                  <a:pt x="134" y="51"/>
                  <a:pt x="137" y="48"/>
                  <a:pt x="141" y="46"/>
                </a:cubicBezTo>
                <a:cubicBezTo>
                  <a:pt x="138" y="48"/>
                  <a:pt x="134" y="50"/>
                  <a:pt x="131" y="53"/>
                </a:cubicBezTo>
                <a:close/>
                <a:moveTo>
                  <a:pt x="127" y="54"/>
                </a:moveTo>
                <a:cubicBezTo>
                  <a:pt x="127" y="54"/>
                  <a:pt x="127" y="53"/>
                  <a:pt x="127" y="53"/>
                </a:cubicBezTo>
                <a:cubicBezTo>
                  <a:pt x="128" y="52"/>
                  <a:pt x="129" y="52"/>
                  <a:pt x="130" y="51"/>
                </a:cubicBezTo>
                <a:cubicBezTo>
                  <a:pt x="132" y="49"/>
                  <a:pt x="135" y="48"/>
                  <a:pt x="137" y="46"/>
                </a:cubicBezTo>
                <a:cubicBezTo>
                  <a:pt x="137" y="46"/>
                  <a:pt x="137" y="46"/>
                  <a:pt x="137" y="46"/>
                </a:cubicBezTo>
                <a:cubicBezTo>
                  <a:pt x="134" y="49"/>
                  <a:pt x="130" y="51"/>
                  <a:pt x="127" y="54"/>
                </a:cubicBezTo>
                <a:close/>
                <a:moveTo>
                  <a:pt x="127" y="66"/>
                </a:moveTo>
                <a:cubicBezTo>
                  <a:pt x="126" y="68"/>
                  <a:pt x="125" y="69"/>
                  <a:pt x="124" y="71"/>
                </a:cubicBezTo>
                <a:cubicBezTo>
                  <a:pt x="123" y="71"/>
                  <a:pt x="123" y="72"/>
                  <a:pt x="122" y="72"/>
                </a:cubicBezTo>
                <a:cubicBezTo>
                  <a:pt x="123" y="71"/>
                  <a:pt x="124" y="69"/>
                  <a:pt x="124" y="68"/>
                </a:cubicBezTo>
                <a:cubicBezTo>
                  <a:pt x="125" y="67"/>
                  <a:pt x="126" y="67"/>
                  <a:pt x="127" y="66"/>
                </a:cubicBezTo>
                <a:close/>
                <a:moveTo>
                  <a:pt x="121" y="67"/>
                </a:moveTo>
                <a:cubicBezTo>
                  <a:pt x="122" y="66"/>
                  <a:pt x="122" y="66"/>
                  <a:pt x="123" y="66"/>
                </a:cubicBezTo>
                <a:cubicBezTo>
                  <a:pt x="122" y="67"/>
                  <a:pt x="122" y="67"/>
                  <a:pt x="121" y="68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1" y="68"/>
                  <a:pt x="121" y="67"/>
                  <a:pt x="121" y="67"/>
                </a:cubicBezTo>
                <a:close/>
                <a:moveTo>
                  <a:pt x="122" y="76"/>
                </a:moveTo>
                <a:cubicBezTo>
                  <a:pt x="123" y="74"/>
                  <a:pt x="125" y="73"/>
                  <a:pt x="126" y="72"/>
                </a:cubicBezTo>
                <a:cubicBezTo>
                  <a:pt x="128" y="71"/>
                  <a:pt x="129" y="71"/>
                  <a:pt x="130" y="70"/>
                </a:cubicBezTo>
                <a:cubicBezTo>
                  <a:pt x="123" y="77"/>
                  <a:pt x="116" y="85"/>
                  <a:pt x="110" y="93"/>
                </a:cubicBezTo>
                <a:cubicBezTo>
                  <a:pt x="105" y="98"/>
                  <a:pt x="100" y="102"/>
                  <a:pt x="95" y="107"/>
                </a:cubicBezTo>
                <a:cubicBezTo>
                  <a:pt x="94" y="108"/>
                  <a:pt x="92" y="109"/>
                  <a:pt x="90" y="110"/>
                </a:cubicBezTo>
                <a:cubicBezTo>
                  <a:pt x="91" y="109"/>
                  <a:pt x="92" y="108"/>
                  <a:pt x="93" y="107"/>
                </a:cubicBezTo>
                <a:cubicBezTo>
                  <a:pt x="98" y="101"/>
                  <a:pt x="103" y="95"/>
                  <a:pt x="109" y="89"/>
                </a:cubicBezTo>
                <a:cubicBezTo>
                  <a:pt x="113" y="85"/>
                  <a:pt x="118" y="81"/>
                  <a:pt x="122" y="76"/>
                </a:cubicBezTo>
                <a:close/>
                <a:moveTo>
                  <a:pt x="117" y="61"/>
                </a:moveTo>
                <a:cubicBezTo>
                  <a:pt x="116" y="62"/>
                  <a:pt x="115" y="63"/>
                  <a:pt x="115" y="64"/>
                </a:cubicBezTo>
                <a:cubicBezTo>
                  <a:pt x="116" y="63"/>
                  <a:pt x="117" y="62"/>
                  <a:pt x="118" y="61"/>
                </a:cubicBezTo>
                <a:cubicBezTo>
                  <a:pt x="117" y="61"/>
                  <a:pt x="117" y="61"/>
                  <a:pt x="117" y="61"/>
                </a:cubicBezTo>
                <a:close/>
                <a:moveTo>
                  <a:pt x="115" y="51"/>
                </a:moveTo>
                <a:cubicBezTo>
                  <a:pt x="114" y="51"/>
                  <a:pt x="113" y="52"/>
                  <a:pt x="111" y="52"/>
                </a:cubicBezTo>
                <a:cubicBezTo>
                  <a:pt x="112" y="52"/>
                  <a:pt x="112" y="51"/>
                  <a:pt x="113" y="51"/>
                </a:cubicBezTo>
                <a:cubicBezTo>
                  <a:pt x="114" y="50"/>
                  <a:pt x="115" y="50"/>
                  <a:pt x="117" y="50"/>
                </a:cubicBezTo>
                <a:cubicBezTo>
                  <a:pt x="116" y="50"/>
                  <a:pt x="116" y="51"/>
                  <a:pt x="115" y="51"/>
                </a:cubicBezTo>
                <a:close/>
                <a:moveTo>
                  <a:pt x="114" y="48"/>
                </a:moveTo>
                <a:cubicBezTo>
                  <a:pt x="112" y="48"/>
                  <a:pt x="111" y="49"/>
                  <a:pt x="110" y="49"/>
                </a:cubicBezTo>
                <a:cubicBezTo>
                  <a:pt x="112" y="48"/>
                  <a:pt x="114" y="46"/>
                  <a:pt x="116" y="45"/>
                </a:cubicBezTo>
                <a:cubicBezTo>
                  <a:pt x="116" y="46"/>
                  <a:pt x="115" y="47"/>
                  <a:pt x="114" y="48"/>
                </a:cubicBezTo>
                <a:close/>
                <a:moveTo>
                  <a:pt x="106" y="50"/>
                </a:moveTo>
                <a:cubicBezTo>
                  <a:pt x="105" y="50"/>
                  <a:pt x="104" y="51"/>
                  <a:pt x="104" y="51"/>
                </a:cubicBezTo>
                <a:cubicBezTo>
                  <a:pt x="104" y="50"/>
                  <a:pt x="105" y="49"/>
                  <a:pt x="105" y="48"/>
                </a:cubicBezTo>
                <a:cubicBezTo>
                  <a:pt x="107" y="46"/>
                  <a:pt x="109" y="44"/>
                  <a:pt x="111" y="43"/>
                </a:cubicBezTo>
                <a:cubicBezTo>
                  <a:pt x="111" y="43"/>
                  <a:pt x="112" y="43"/>
                  <a:pt x="112" y="42"/>
                </a:cubicBezTo>
                <a:cubicBezTo>
                  <a:pt x="112" y="42"/>
                  <a:pt x="113" y="42"/>
                  <a:pt x="113" y="42"/>
                </a:cubicBezTo>
                <a:cubicBezTo>
                  <a:pt x="111" y="45"/>
                  <a:pt x="108" y="47"/>
                  <a:pt x="106" y="50"/>
                </a:cubicBezTo>
                <a:close/>
                <a:moveTo>
                  <a:pt x="106" y="45"/>
                </a:moveTo>
                <a:cubicBezTo>
                  <a:pt x="106" y="44"/>
                  <a:pt x="106" y="44"/>
                  <a:pt x="106" y="44"/>
                </a:cubicBezTo>
                <a:cubicBezTo>
                  <a:pt x="107" y="43"/>
                  <a:pt x="108" y="43"/>
                  <a:pt x="109" y="42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8" y="43"/>
                  <a:pt x="107" y="44"/>
                  <a:pt x="106" y="45"/>
                </a:cubicBezTo>
                <a:close/>
                <a:moveTo>
                  <a:pt x="102" y="45"/>
                </a:moveTo>
                <a:cubicBezTo>
                  <a:pt x="99" y="47"/>
                  <a:pt x="95" y="50"/>
                  <a:pt x="92" y="52"/>
                </a:cubicBezTo>
                <a:cubicBezTo>
                  <a:pt x="92" y="51"/>
                  <a:pt x="93" y="51"/>
                  <a:pt x="93" y="50"/>
                </a:cubicBezTo>
                <a:cubicBezTo>
                  <a:pt x="93" y="50"/>
                  <a:pt x="93" y="50"/>
                  <a:pt x="93" y="50"/>
                </a:cubicBezTo>
                <a:cubicBezTo>
                  <a:pt x="97" y="47"/>
                  <a:pt x="100" y="45"/>
                  <a:pt x="104" y="42"/>
                </a:cubicBezTo>
                <a:cubicBezTo>
                  <a:pt x="105" y="42"/>
                  <a:pt x="106" y="42"/>
                  <a:pt x="107" y="42"/>
                </a:cubicBezTo>
                <a:cubicBezTo>
                  <a:pt x="105" y="43"/>
                  <a:pt x="103" y="45"/>
                  <a:pt x="102" y="45"/>
                </a:cubicBezTo>
                <a:close/>
                <a:moveTo>
                  <a:pt x="99" y="44"/>
                </a:moveTo>
                <a:cubicBezTo>
                  <a:pt x="100" y="43"/>
                  <a:pt x="100" y="43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0" y="43"/>
                  <a:pt x="99" y="44"/>
                </a:cubicBezTo>
                <a:close/>
                <a:moveTo>
                  <a:pt x="101" y="40"/>
                </a:moveTo>
                <a:cubicBezTo>
                  <a:pt x="100" y="40"/>
                  <a:pt x="100" y="41"/>
                  <a:pt x="99" y="41"/>
                </a:cubicBezTo>
                <a:cubicBezTo>
                  <a:pt x="99" y="41"/>
                  <a:pt x="99" y="42"/>
                  <a:pt x="99" y="42"/>
                </a:cubicBezTo>
                <a:cubicBezTo>
                  <a:pt x="97" y="44"/>
                  <a:pt x="95" y="46"/>
                  <a:pt x="94" y="48"/>
                </a:cubicBezTo>
                <a:cubicBezTo>
                  <a:pt x="94" y="46"/>
                  <a:pt x="94" y="45"/>
                  <a:pt x="95" y="44"/>
                </a:cubicBezTo>
                <a:cubicBezTo>
                  <a:pt x="95" y="44"/>
                  <a:pt x="95" y="44"/>
                  <a:pt x="95" y="44"/>
                </a:cubicBezTo>
                <a:cubicBezTo>
                  <a:pt x="98" y="41"/>
                  <a:pt x="100" y="39"/>
                  <a:pt x="103" y="36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3" y="38"/>
                  <a:pt x="102" y="39"/>
                  <a:pt x="101" y="40"/>
                </a:cubicBezTo>
                <a:close/>
                <a:moveTo>
                  <a:pt x="93" y="43"/>
                </a:moveTo>
                <a:cubicBezTo>
                  <a:pt x="93" y="43"/>
                  <a:pt x="92" y="43"/>
                  <a:pt x="92" y="43"/>
                </a:cubicBezTo>
                <a:cubicBezTo>
                  <a:pt x="94" y="41"/>
                  <a:pt x="96" y="40"/>
                  <a:pt x="98" y="38"/>
                </a:cubicBezTo>
                <a:cubicBezTo>
                  <a:pt x="98" y="38"/>
                  <a:pt x="99" y="38"/>
                  <a:pt x="99" y="38"/>
                </a:cubicBezTo>
                <a:cubicBezTo>
                  <a:pt x="97" y="39"/>
                  <a:pt x="95" y="41"/>
                  <a:pt x="93" y="43"/>
                </a:cubicBezTo>
                <a:close/>
                <a:moveTo>
                  <a:pt x="90" y="41"/>
                </a:moveTo>
                <a:cubicBezTo>
                  <a:pt x="91" y="40"/>
                  <a:pt x="91" y="40"/>
                  <a:pt x="92" y="40"/>
                </a:cubicBezTo>
                <a:cubicBezTo>
                  <a:pt x="92" y="40"/>
                  <a:pt x="93" y="39"/>
                  <a:pt x="93" y="39"/>
                </a:cubicBezTo>
                <a:cubicBezTo>
                  <a:pt x="92" y="40"/>
                  <a:pt x="91" y="40"/>
                  <a:pt x="90" y="41"/>
                </a:cubicBezTo>
                <a:close/>
                <a:moveTo>
                  <a:pt x="82" y="40"/>
                </a:moveTo>
                <a:cubicBezTo>
                  <a:pt x="80" y="41"/>
                  <a:pt x="78" y="43"/>
                  <a:pt x="76" y="44"/>
                </a:cubicBezTo>
                <a:cubicBezTo>
                  <a:pt x="78" y="42"/>
                  <a:pt x="80" y="40"/>
                  <a:pt x="81" y="38"/>
                </a:cubicBezTo>
                <a:cubicBezTo>
                  <a:pt x="83" y="37"/>
                  <a:pt x="85" y="36"/>
                  <a:pt x="86" y="35"/>
                </a:cubicBezTo>
                <a:cubicBezTo>
                  <a:pt x="85" y="36"/>
                  <a:pt x="84" y="38"/>
                  <a:pt x="82" y="40"/>
                </a:cubicBezTo>
                <a:close/>
                <a:moveTo>
                  <a:pt x="79" y="37"/>
                </a:moveTo>
                <a:cubicBezTo>
                  <a:pt x="78" y="38"/>
                  <a:pt x="76" y="40"/>
                  <a:pt x="74" y="41"/>
                </a:cubicBezTo>
                <a:cubicBezTo>
                  <a:pt x="78" y="38"/>
                  <a:pt x="81" y="35"/>
                  <a:pt x="84" y="31"/>
                </a:cubicBezTo>
                <a:cubicBezTo>
                  <a:pt x="85" y="30"/>
                  <a:pt x="86" y="30"/>
                  <a:pt x="87" y="29"/>
                </a:cubicBezTo>
                <a:cubicBezTo>
                  <a:pt x="85" y="31"/>
                  <a:pt x="84" y="32"/>
                  <a:pt x="82" y="34"/>
                </a:cubicBezTo>
                <a:cubicBezTo>
                  <a:pt x="81" y="35"/>
                  <a:pt x="80" y="36"/>
                  <a:pt x="79" y="37"/>
                </a:cubicBezTo>
                <a:close/>
                <a:moveTo>
                  <a:pt x="85" y="24"/>
                </a:moveTo>
                <a:cubicBezTo>
                  <a:pt x="84" y="25"/>
                  <a:pt x="83" y="25"/>
                  <a:pt x="83" y="25"/>
                </a:cubicBezTo>
                <a:cubicBezTo>
                  <a:pt x="83" y="25"/>
                  <a:pt x="83" y="25"/>
                  <a:pt x="83" y="25"/>
                </a:cubicBezTo>
                <a:cubicBezTo>
                  <a:pt x="83" y="25"/>
                  <a:pt x="83" y="24"/>
                  <a:pt x="83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4" y="24"/>
                  <a:pt x="86" y="23"/>
                  <a:pt x="87" y="23"/>
                </a:cubicBezTo>
                <a:cubicBezTo>
                  <a:pt x="87" y="23"/>
                  <a:pt x="86" y="24"/>
                  <a:pt x="85" y="24"/>
                </a:cubicBezTo>
                <a:close/>
                <a:moveTo>
                  <a:pt x="83" y="28"/>
                </a:moveTo>
                <a:cubicBezTo>
                  <a:pt x="83" y="29"/>
                  <a:pt x="82" y="29"/>
                  <a:pt x="82" y="29"/>
                </a:cubicBezTo>
                <a:cubicBezTo>
                  <a:pt x="81" y="30"/>
                  <a:pt x="80" y="30"/>
                  <a:pt x="79" y="31"/>
                </a:cubicBezTo>
                <a:cubicBezTo>
                  <a:pt x="80" y="30"/>
                  <a:pt x="81" y="30"/>
                  <a:pt x="82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2" y="29"/>
                  <a:pt x="83" y="29"/>
                  <a:pt x="83" y="28"/>
                </a:cubicBezTo>
                <a:close/>
                <a:moveTo>
                  <a:pt x="59" y="48"/>
                </a:moveTo>
                <a:cubicBezTo>
                  <a:pt x="61" y="46"/>
                  <a:pt x="63" y="44"/>
                  <a:pt x="64" y="41"/>
                </a:cubicBezTo>
                <a:cubicBezTo>
                  <a:pt x="66" y="40"/>
                  <a:pt x="67" y="39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6" y="42"/>
                  <a:pt x="63" y="45"/>
                  <a:pt x="59" y="48"/>
                </a:cubicBezTo>
                <a:close/>
                <a:moveTo>
                  <a:pt x="61" y="41"/>
                </a:moveTo>
                <a:cubicBezTo>
                  <a:pt x="61" y="41"/>
                  <a:pt x="61" y="41"/>
                  <a:pt x="62" y="41"/>
                </a:cubicBezTo>
                <a:cubicBezTo>
                  <a:pt x="63" y="40"/>
                  <a:pt x="64" y="39"/>
                  <a:pt x="65" y="38"/>
                </a:cubicBezTo>
                <a:cubicBezTo>
                  <a:pt x="65" y="39"/>
                  <a:pt x="64" y="39"/>
                  <a:pt x="64" y="40"/>
                </a:cubicBezTo>
                <a:cubicBezTo>
                  <a:pt x="63" y="40"/>
                  <a:pt x="62" y="41"/>
                  <a:pt x="61" y="41"/>
                </a:cubicBezTo>
                <a:close/>
                <a:moveTo>
                  <a:pt x="58" y="46"/>
                </a:moveTo>
                <a:cubicBezTo>
                  <a:pt x="58" y="46"/>
                  <a:pt x="59" y="45"/>
                  <a:pt x="59" y="45"/>
                </a:cubicBezTo>
                <a:cubicBezTo>
                  <a:pt x="57" y="47"/>
                  <a:pt x="55" y="50"/>
                  <a:pt x="54" y="53"/>
                </a:cubicBezTo>
                <a:cubicBezTo>
                  <a:pt x="53" y="53"/>
                  <a:pt x="52" y="54"/>
                  <a:pt x="52" y="54"/>
                </a:cubicBezTo>
                <a:cubicBezTo>
                  <a:pt x="54" y="51"/>
                  <a:pt x="56" y="49"/>
                  <a:pt x="58" y="46"/>
                </a:cubicBezTo>
                <a:close/>
                <a:moveTo>
                  <a:pt x="48" y="57"/>
                </a:moveTo>
                <a:cubicBezTo>
                  <a:pt x="45" y="58"/>
                  <a:pt x="43" y="60"/>
                  <a:pt x="41" y="61"/>
                </a:cubicBezTo>
                <a:cubicBezTo>
                  <a:pt x="42" y="59"/>
                  <a:pt x="44" y="58"/>
                  <a:pt x="45" y="56"/>
                </a:cubicBezTo>
                <a:cubicBezTo>
                  <a:pt x="48" y="54"/>
                  <a:pt x="50" y="52"/>
                  <a:pt x="53" y="50"/>
                </a:cubicBezTo>
                <a:cubicBezTo>
                  <a:pt x="51" y="52"/>
                  <a:pt x="49" y="54"/>
                  <a:pt x="48" y="57"/>
                </a:cubicBezTo>
                <a:close/>
                <a:moveTo>
                  <a:pt x="50" y="58"/>
                </a:moveTo>
                <a:cubicBezTo>
                  <a:pt x="50" y="58"/>
                  <a:pt x="50" y="59"/>
                  <a:pt x="50" y="59"/>
                </a:cubicBezTo>
                <a:cubicBezTo>
                  <a:pt x="50" y="59"/>
                  <a:pt x="49" y="59"/>
                  <a:pt x="49" y="59"/>
                </a:cubicBezTo>
                <a:cubicBezTo>
                  <a:pt x="47" y="61"/>
                  <a:pt x="44" y="64"/>
                  <a:pt x="42" y="67"/>
                </a:cubicBezTo>
                <a:cubicBezTo>
                  <a:pt x="43" y="65"/>
                  <a:pt x="45" y="63"/>
                  <a:pt x="46" y="62"/>
                </a:cubicBezTo>
                <a:cubicBezTo>
                  <a:pt x="47" y="60"/>
                  <a:pt x="49" y="59"/>
                  <a:pt x="50" y="58"/>
                </a:cubicBezTo>
                <a:close/>
                <a:moveTo>
                  <a:pt x="39" y="86"/>
                </a:moveTo>
                <a:cubicBezTo>
                  <a:pt x="39" y="86"/>
                  <a:pt x="39" y="87"/>
                  <a:pt x="39" y="87"/>
                </a:cubicBezTo>
                <a:cubicBezTo>
                  <a:pt x="38" y="88"/>
                  <a:pt x="37" y="89"/>
                  <a:pt x="35" y="90"/>
                </a:cubicBezTo>
                <a:cubicBezTo>
                  <a:pt x="35" y="90"/>
                  <a:pt x="35" y="90"/>
                  <a:pt x="35" y="90"/>
                </a:cubicBezTo>
                <a:cubicBezTo>
                  <a:pt x="37" y="89"/>
                  <a:pt x="38" y="87"/>
                  <a:pt x="39" y="86"/>
                </a:cubicBezTo>
                <a:close/>
                <a:moveTo>
                  <a:pt x="34" y="102"/>
                </a:moveTo>
                <a:cubicBezTo>
                  <a:pt x="35" y="103"/>
                  <a:pt x="35" y="105"/>
                  <a:pt x="36" y="107"/>
                </a:cubicBezTo>
                <a:cubicBezTo>
                  <a:pt x="35" y="109"/>
                  <a:pt x="35" y="110"/>
                  <a:pt x="35" y="112"/>
                </a:cubicBezTo>
                <a:cubicBezTo>
                  <a:pt x="34" y="111"/>
                  <a:pt x="34" y="110"/>
                  <a:pt x="34" y="109"/>
                </a:cubicBezTo>
                <a:cubicBezTo>
                  <a:pt x="34" y="106"/>
                  <a:pt x="34" y="104"/>
                  <a:pt x="34" y="102"/>
                </a:cubicBezTo>
                <a:close/>
                <a:moveTo>
                  <a:pt x="36" y="126"/>
                </a:moveTo>
                <a:cubicBezTo>
                  <a:pt x="36" y="127"/>
                  <a:pt x="37" y="128"/>
                  <a:pt x="37" y="129"/>
                </a:cubicBezTo>
                <a:cubicBezTo>
                  <a:pt x="37" y="129"/>
                  <a:pt x="37" y="130"/>
                  <a:pt x="37" y="130"/>
                </a:cubicBezTo>
                <a:cubicBezTo>
                  <a:pt x="37" y="130"/>
                  <a:pt x="37" y="131"/>
                  <a:pt x="37" y="131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6" y="127"/>
                  <a:pt x="36" y="127"/>
                  <a:pt x="36" y="126"/>
                </a:cubicBezTo>
                <a:close/>
                <a:moveTo>
                  <a:pt x="36" y="115"/>
                </a:moveTo>
                <a:cubicBezTo>
                  <a:pt x="36" y="115"/>
                  <a:pt x="36" y="115"/>
                  <a:pt x="36" y="115"/>
                </a:cubicBezTo>
                <a:cubicBezTo>
                  <a:pt x="36" y="114"/>
                  <a:pt x="36" y="112"/>
                  <a:pt x="36" y="111"/>
                </a:cubicBezTo>
                <a:cubicBezTo>
                  <a:pt x="36" y="111"/>
                  <a:pt x="37" y="111"/>
                  <a:pt x="37" y="111"/>
                </a:cubicBezTo>
                <a:cubicBezTo>
                  <a:pt x="37" y="111"/>
                  <a:pt x="37" y="112"/>
                  <a:pt x="37" y="113"/>
                </a:cubicBezTo>
                <a:cubicBezTo>
                  <a:pt x="37" y="114"/>
                  <a:pt x="36" y="114"/>
                  <a:pt x="36" y="115"/>
                </a:cubicBezTo>
                <a:close/>
                <a:moveTo>
                  <a:pt x="36" y="97"/>
                </a:moveTo>
                <a:cubicBezTo>
                  <a:pt x="36" y="97"/>
                  <a:pt x="36" y="98"/>
                  <a:pt x="37" y="99"/>
                </a:cubicBezTo>
                <a:cubicBezTo>
                  <a:pt x="37" y="99"/>
                  <a:pt x="37" y="100"/>
                  <a:pt x="36" y="100"/>
                </a:cubicBezTo>
                <a:cubicBezTo>
                  <a:pt x="36" y="99"/>
                  <a:pt x="36" y="98"/>
                  <a:pt x="36" y="97"/>
                </a:cubicBezTo>
                <a:close/>
                <a:moveTo>
                  <a:pt x="37" y="94"/>
                </a:moveTo>
                <a:cubicBezTo>
                  <a:pt x="37" y="93"/>
                  <a:pt x="36" y="92"/>
                  <a:pt x="36" y="92"/>
                </a:cubicBezTo>
                <a:cubicBezTo>
                  <a:pt x="37" y="91"/>
                  <a:pt x="38" y="90"/>
                  <a:pt x="38" y="90"/>
                </a:cubicBezTo>
                <a:cubicBezTo>
                  <a:pt x="38" y="91"/>
                  <a:pt x="38" y="92"/>
                  <a:pt x="38" y="93"/>
                </a:cubicBezTo>
                <a:cubicBezTo>
                  <a:pt x="37" y="93"/>
                  <a:pt x="37" y="93"/>
                  <a:pt x="37" y="94"/>
                </a:cubicBezTo>
                <a:close/>
                <a:moveTo>
                  <a:pt x="39" y="103"/>
                </a:moveTo>
                <a:cubicBezTo>
                  <a:pt x="39" y="103"/>
                  <a:pt x="39" y="103"/>
                  <a:pt x="39" y="103"/>
                </a:cubicBezTo>
                <a:cubicBezTo>
                  <a:pt x="39" y="104"/>
                  <a:pt x="38" y="104"/>
                  <a:pt x="38" y="104"/>
                </a:cubicBezTo>
                <a:cubicBezTo>
                  <a:pt x="38" y="104"/>
                  <a:pt x="38" y="104"/>
                  <a:pt x="38" y="103"/>
                </a:cubicBezTo>
                <a:cubicBezTo>
                  <a:pt x="38" y="103"/>
                  <a:pt x="38" y="103"/>
                  <a:pt x="39" y="103"/>
                </a:cubicBezTo>
                <a:close/>
                <a:moveTo>
                  <a:pt x="38" y="97"/>
                </a:moveTo>
                <a:cubicBezTo>
                  <a:pt x="38" y="96"/>
                  <a:pt x="39" y="95"/>
                  <a:pt x="39" y="94"/>
                </a:cubicBezTo>
                <a:cubicBezTo>
                  <a:pt x="40" y="93"/>
                  <a:pt x="41" y="93"/>
                  <a:pt x="42" y="92"/>
                </a:cubicBezTo>
                <a:cubicBezTo>
                  <a:pt x="41" y="93"/>
                  <a:pt x="40" y="94"/>
                  <a:pt x="39" y="95"/>
                </a:cubicBezTo>
                <a:cubicBezTo>
                  <a:pt x="39" y="96"/>
                  <a:pt x="40" y="97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7"/>
                  <a:pt x="41" y="97"/>
                  <a:pt x="41" y="98"/>
                </a:cubicBezTo>
                <a:cubicBezTo>
                  <a:pt x="40" y="98"/>
                  <a:pt x="40" y="99"/>
                  <a:pt x="39" y="99"/>
                </a:cubicBezTo>
                <a:cubicBezTo>
                  <a:pt x="39" y="99"/>
                  <a:pt x="39" y="98"/>
                  <a:pt x="38" y="97"/>
                </a:cubicBezTo>
                <a:close/>
                <a:moveTo>
                  <a:pt x="40" y="121"/>
                </a:moveTo>
                <a:cubicBezTo>
                  <a:pt x="40" y="121"/>
                  <a:pt x="40" y="121"/>
                  <a:pt x="40" y="121"/>
                </a:cubicBezTo>
                <a:cubicBezTo>
                  <a:pt x="40" y="122"/>
                  <a:pt x="41" y="123"/>
                  <a:pt x="41" y="124"/>
                </a:cubicBezTo>
                <a:cubicBezTo>
                  <a:pt x="41" y="124"/>
                  <a:pt x="41" y="124"/>
                  <a:pt x="40" y="125"/>
                </a:cubicBezTo>
                <a:cubicBezTo>
                  <a:pt x="40" y="123"/>
                  <a:pt x="40" y="122"/>
                  <a:pt x="39" y="121"/>
                </a:cubicBezTo>
                <a:cubicBezTo>
                  <a:pt x="39" y="121"/>
                  <a:pt x="40" y="121"/>
                  <a:pt x="40" y="121"/>
                </a:cubicBezTo>
                <a:close/>
                <a:moveTo>
                  <a:pt x="40" y="133"/>
                </a:moveTo>
                <a:cubicBezTo>
                  <a:pt x="41" y="134"/>
                  <a:pt x="41" y="136"/>
                  <a:pt x="42" y="138"/>
                </a:cubicBezTo>
                <a:cubicBezTo>
                  <a:pt x="42" y="138"/>
                  <a:pt x="41" y="138"/>
                  <a:pt x="41" y="138"/>
                </a:cubicBezTo>
                <a:cubicBezTo>
                  <a:pt x="41" y="137"/>
                  <a:pt x="40" y="135"/>
                  <a:pt x="40" y="133"/>
                </a:cubicBezTo>
                <a:cubicBezTo>
                  <a:pt x="40" y="133"/>
                  <a:pt x="40" y="133"/>
                  <a:pt x="40" y="133"/>
                </a:cubicBezTo>
                <a:close/>
                <a:moveTo>
                  <a:pt x="41" y="96"/>
                </a:moveTo>
                <a:cubicBezTo>
                  <a:pt x="43" y="93"/>
                  <a:pt x="46" y="91"/>
                  <a:pt x="48" y="88"/>
                </a:cubicBezTo>
                <a:cubicBezTo>
                  <a:pt x="48" y="89"/>
                  <a:pt x="48" y="90"/>
                  <a:pt x="47" y="90"/>
                </a:cubicBezTo>
                <a:cubicBezTo>
                  <a:pt x="47" y="91"/>
                  <a:pt x="47" y="92"/>
                  <a:pt x="46" y="92"/>
                </a:cubicBezTo>
                <a:cubicBezTo>
                  <a:pt x="45" y="94"/>
                  <a:pt x="44" y="95"/>
                  <a:pt x="43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5"/>
                  <a:pt x="41" y="95"/>
                  <a:pt x="41" y="96"/>
                </a:cubicBezTo>
                <a:close/>
                <a:moveTo>
                  <a:pt x="43" y="129"/>
                </a:moveTo>
                <a:cubicBezTo>
                  <a:pt x="44" y="130"/>
                  <a:pt x="44" y="132"/>
                  <a:pt x="45" y="133"/>
                </a:cubicBezTo>
                <a:cubicBezTo>
                  <a:pt x="44" y="134"/>
                  <a:pt x="44" y="134"/>
                  <a:pt x="43" y="135"/>
                </a:cubicBezTo>
                <a:cubicBezTo>
                  <a:pt x="43" y="133"/>
                  <a:pt x="43" y="132"/>
                  <a:pt x="42" y="130"/>
                </a:cubicBezTo>
                <a:cubicBezTo>
                  <a:pt x="42" y="130"/>
                  <a:pt x="43" y="129"/>
                  <a:pt x="43" y="129"/>
                </a:cubicBezTo>
                <a:close/>
                <a:moveTo>
                  <a:pt x="42" y="140"/>
                </a:moveTo>
                <a:cubicBezTo>
                  <a:pt x="43" y="143"/>
                  <a:pt x="44" y="145"/>
                  <a:pt x="44" y="147"/>
                </a:cubicBezTo>
                <a:cubicBezTo>
                  <a:pt x="44" y="145"/>
                  <a:pt x="43" y="143"/>
                  <a:pt x="42" y="141"/>
                </a:cubicBezTo>
                <a:cubicBezTo>
                  <a:pt x="42" y="141"/>
                  <a:pt x="42" y="141"/>
                  <a:pt x="42" y="140"/>
                </a:cubicBezTo>
                <a:close/>
                <a:moveTo>
                  <a:pt x="44" y="154"/>
                </a:moveTo>
                <a:cubicBezTo>
                  <a:pt x="44" y="154"/>
                  <a:pt x="44" y="154"/>
                  <a:pt x="44" y="154"/>
                </a:cubicBezTo>
                <a:cubicBezTo>
                  <a:pt x="45" y="157"/>
                  <a:pt x="45" y="160"/>
                  <a:pt x="46" y="164"/>
                </a:cubicBezTo>
                <a:cubicBezTo>
                  <a:pt x="45" y="160"/>
                  <a:pt x="44" y="157"/>
                  <a:pt x="44" y="154"/>
                </a:cubicBezTo>
                <a:cubicBezTo>
                  <a:pt x="44" y="154"/>
                  <a:pt x="44" y="154"/>
                  <a:pt x="44" y="154"/>
                </a:cubicBezTo>
                <a:close/>
                <a:moveTo>
                  <a:pt x="43" y="174"/>
                </a:moveTo>
                <a:cubicBezTo>
                  <a:pt x="43" y="175"/>
                  <a:pt x="44" y="176"/>
                  <a:pt x="44" y="178"/>
                </a:cubicBezTo>
                <a:cubicBezTo>
                  <a:pt x="44" y="178"/>
                  <a:pt x="44" y="178"/>
                  <a:pt x="44" y="178"/>
                </a:cubicBezTo>
                <a:cubicBezTo>
                  <a:pt x="43" y="176"/>
                  <a:pt x="42" y="175"/>
                  <a:pt x="41" y="174"/>
                </a:cubicBezTo>
                <a:cubicBezTo>
                  <a:pt x="41" y="173"/>
                  <a:pt x="41" y="172"/>
                  <a:pt x="41" y="171"/>
                </a:cubicBezTo>
                <a:cubicBezTo>
                  <a:pt x="42" y="172"/>
                  <a:pt x="42" y="173"/>
                  <a:pt x="43" y="174"/>
                </a:cubicBezTo>
                <a:close/>
                <a:moveTo>
                  <a:pt x="42" y="176"/>
                </a:moveTo>
                <a:cubicBezTo>
                  <a:pt x="43" y="178"/>
                  <a:pt x="44" y="180"/>
                  <a:pt x="45" y="181"/>
                </a:cubicBezTo>
                <a:cubicBezTo>
                  <a:pt x="46" y="183"/>
                  <a:pt x="46" y="184"/>
                  <a:pt x="47" y="186"/>
                </a:cubicBezTo>
                <a:cubicBezTo>
                  <a:pt x="47" y="187"/>
                  <a:pt x="46" y="188"/>
                  <a:pt x="45" y="190"/>
                </a:cubicBezTo>
                <a:cubicBezTo>
                  <a:pt x="44" y="187"/>
                  <a:pt x="43" y="185"/>
                  <a:pt x="42" y="182"/>
                </a:cubicBezTo>
                <a:cubicBezTo>
                  <a:pt x="42" y="180"/>
                  <a:pt x="42" y="178"/>
                  <a:pt x="42" y="176"/>
                </a:cubicBezTo>
                <a:close/>
                <a:moveTo>
                  <a:pt x="46" y="192"/>
                </a:moveTo>
                <a:cubicBezTo>
                  <a:pt x="47" y="191"/>
                  <a:pt x="47" y="190"/>
                  <a:pt x="48" y="188"/>
                </a:cubicBezTo>
                <a:cubicBezTo>
                  <a:pt x="49" y="192"/>
                  <a:pt x="50" y="196"/>
                  <a:pt x="52" y="200"/>
                </a:cubicBezTo>
                <a:cubicBezTo>
                  <a:pt x="51" y="200"/>
                  <a:pt x="51" y="199"/>
                  <a:pt x="51" y="199"/>
                </a:cubicBezTo>
                <a:cubicBezTo>
                  <a:pt x="49" y="197"/>
                  <a:pt x="47" y="194"/>
                  <a:pt x="46" y="192"/>
                </a:cubicBezTo>
                <a:cubicBezTo>
                  <a:pt x="46" y="192"/>
                  <a:pt x="46" y="192"/>
                  <a:pt x="46" y="192"/>
                </a:cubicBezTo>
                <a:close/>
                <a:moveTo>
                  <a:pt x="50" y="174"/>
                </a:moveTo>
                <a:cubicBezTo>
                  <a:pt x="50" y="171"/>
                  <a:pt x="49" y="168"/>
                  <a:pt x="48" y="165"/>
                </a:cubicBezTo>
                <a:cubicBezTo>
                  <a:pt x="48" y="163"/>
                  <a:pt x="48" y="162"/>
                  <a:pt x="48" y="161"/>
                </a:cubicBezTo>
                <a:cubicBezTo>
                  <a:pt x="48" y="161"/>
                  <a:pt x="48" y="162"/>
                  <a:pt x="49" y="162"/>
                </a:cubicBezTo>
                <a:cubicBezTo>
                  <a:pt x="49" y="163"/>
                  <a:pt x="49" y="163"/>
                  <a:pt x="49" y="164"/>
                </a:cubicBezTo>
                <a:cubicBezTo>
                  <a:pt x="49" y="165"/>
                  <a:pt x="50" y="165"/>
                  <a:pt x="50" y="165"/>
                </a:cubicBezTo>
                <a:cubicBezTo>
                  <a:pt x="50" y="166"/>
                  <a:pt x="49" y="166"/>
                  <a:pt x="49" y="166"/>
                </a:cubicBezTo>
                <a:cubicBezTo>
                  <a:pt x="49" y="167"/>
                  <a:pt x="49" y="167"/>
                  <a:pt x="50" y="167"/>
                </a:cubicBezTo>
                <a:cubicBezTo>
                  <a:pt x="51" y="170"/>
                  <a:pt x="52" y="173"/>
                  <a:pt x="53" y="175"/>
                </a:cubicBezTo>
                <a:cubicBezTo>
                  <a:pt x="53" y="176"/>
                  <a:pt x="52" y="176"/>
                  <a:pt x="52" y="176"/>
                </a:cubicBezTo>
                <a:cubicBezTo>
                  <a:pt x="51" y="176"/>
                  <a:pt x="51" y="175"/>
                  <a:pt x="50" y="174"/>
                </a:cubicBezTo>
                <a:close/>
                <a:moveTo>
                  <a:pt x="51" y="186"/>
                </a:moveTo>
                <a:cubicBezTo>
                  <a:pt x="50" y="185"/>
                  <a:pt x="50" y="184"/>
                  <a:pt x="49" y="183"/>
                </a:cubicBezTo>
                <a:cubicBezTo>
                  <a:pt x="49" y="182"/>
                  <a:pt x="50" y="182"/>
                  <a:pt x="50" y="181"/>
                </a:cubicBezTo>
                <a:cubicBezTo>
                  <a:pt x="50" y="181"/>
                  <a:pt x="50" y="181"/>
                  <a:pt x="50" y="181"/>
                </a:cubicBezTo>
                <a:cubicBezTo>
                  <a:pt x="50" y="183"/>
                  <a:pt x="51" y="184"/>
                  <a:pt x="51" y="186"/>
                </a:cubicBezTo>
                <a:close/>
                <a:moveTo>
                  <a:pt x="52" y="179"/>
                </a:moveTo>
                <a:cubicBezTo>
                  <a:pt x="53" y="179"/>
                  <a:pt x="53" y="179"/>
                  <a:pt x="54" y="179"/>
                </a:cubicBezTo>
                <a:cubicBezTo>
                  <a:pt x="54" y="179"/>
                  <a:pt x="54" y="179"/>
                  <a:pt x="55" y="180"/>
                </a:cubicBezTo>
                <a:cubicBezTo>
                  <a:pt x="55" y="181"/>
                  <a:pt x="56" y="183"/>
                  <a:pt x="56" y="184"/>
                </a:cubicBezTo>
                <a:cubicBezTo>
                  <a:pt x="56" y="184"/>
                  <a:pt x="55" y="183"/>
                  <a:pt x="55" y="183"/>
                </a:cubicBezTo>
                <a:cubicBezTo>
                  <a:pt x="54" y="182"/>
                  <a:pt x="53" y="181"/>
                  <a:pt x="52" y="181"/>
                </a:cubicBezTo>
                <a:cubicBezTo>
                  <a:pt x="52" y="180"/>
                  <a:pt x="52" y="180"/>
                  <a:pt x="52" y="179"/>
                </a:cubicBezTo>
                <a:cubicBezTo>
                  <a:pt x="52" y="179"/>
                  <a:pt x="52" y="179"/>
                  <a:pt x="52" y="179"/>
                </a:cubicBezTo>
                <a:close/>
                <a:moveTo>
                  <a:pt x="54" y="184"/>
                </a:moveTo>
                <a:cubicBezTo>
                  <a:pt x="56" y="186"/>
                  <a:pt x="57" y="188"/>
                  <a:pt x="59" y="190"/>
                </a:cubicBezTo>
                <a:cubicBezTo>
                  <a:pt x="59" y="190"/>
                  <a:pt x="59" y="190"/>
                  <a:pt x="59" y="190"/>
                </a:cubicBezTo>
                <a:cubicBezTo>
                  <a:pt x="59" y="191"/>
                  <a:pt x="58" y="193"/>
                  <a:pt x="57" y="194"/>
                </a:cubicBezTo>
                <a:cubicBezTo>
                  <a:pt x="57" y="194"/>
                  <a:pt x="57" y="194"/>
                  <a:pt x="57" y="194"/>
                </a:cubicBezTo>
                <a:cubicBezTo>
                  <a:pt x="56" y="190"/>
                  <a:pt x="55" y="187"/>
                  <a:pt x="54" y="184"/>
                </a:cubicBezTo>
                <a:cubicBezTo>
                  <a:pt x="54" y="184"/>
                  <a:pt x="54" y="184"/>
                  <a:pt x="54" y="184"/>
                </a:cubicBezTo>
                <a:close/>
                <a:moveTo>
                  <a:pt x="58" y="195"/>
                </a:moveTo>
                <a:cubicBezTo>
                  <a:pt x="59" y="195"/>
                  <a:pt x="60" y="194"/>
                  <a:pt x="61" y="194"/>
                </a:cubicBezTo>
                <a:cubicBezTo>
                  <a:pt x="63" y="195"/>
                  <a:pt x="64" y="197"/>
                  <a:pt x="65" y="198"/>
                </a:cubicBezTo>
                <a:cubicBezTo>
                  <a:pt x="64" y="199"/>
                  <a:pt x="64" y="200"/>
                  <a:pt x="64" y="200"/>
                </a:cubicBezTo>
                <a:cubicBezTo>
                  <a:pt x="62" y="199"/>
                  <a:pt x="60" y="197"/>
                  <a:pt x="58" y="195"/>
                </a:cubicBezTo>
                <a:close/>
                <a:moveTo>
                  <a:pt x="63" y="193"/>
                </a:moveTo>
                <a:cubicBezTo>
                  <a:pt x="64" y="192"/>
                  <a:pt x="65" y="192"/>
                  <a:pt x="65" y="192"/>
                </a:cubicBezTo>
                <a:cubicBezTo>
                  <a:pt x="66" y="192"/>
                  <a:pt x="67" y="193"/>
                  <a:pt x="68" y="194"/>
                </a:cubicBezTo>
                <a:cubicBezTo>
                  <a:pt x="68" y="194"/>
                  <a:pt x="67" y="195"/>
                  <a:pt x="67" y="196"/>
                </a:cubicBezTo>
                <a:cubicBezTo>
                  <a:pt x="65" y="195"/>
                  <a:pt x="64" y="194"/>
                  <a:pt x="63" y="193"/>
                </a:cubicBezTo>
                <a:close/>
                <a:moveTo>
                  <a:pt x="70" y="195"/>
                </a:moveTo>
                <a:cubicBezTo>
                  <a:pt x="70" y="196"/>
                  <a:pt x="71" y="196"/>
                  <a:pt x="72" y="197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199"/>
                  <a:pt x="72" y="199"/>
                </a:cubicBezTo>
                <a:cubicBezTo>
                  <a:pt x="72" y="199"/>
                  <a:pt x="72" y="199"/>
                  <a:pt x="71" y="199"/>
                </a:cubicBezTo>
                <a:cubicBezTo>
                  <a:pt x="71" y="199"/>
                  <a:pt x="70" y="198"/>
                  <a:pt x="69" y="198"/>
                </a:cubicBezTo>
                <a:cubicBezTo>
                  <a:pt x="68" y="198"/>
                  <a:pt x="68" y="198"/>
                  <a:pt x="68" y="198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8" y="196"/>
                  <a:pt x="69" y="195"/>
                  <a:pt x="70" y="195"/>
                </a:cubicBezTo>
                <a:close/>
                <a:moveTo>
                  <a:pt x="67" y="190"/>
                </a:moveTo>
                <a:cubicBezTo>
                  <a:pt x="69" y="190"/>
                  <a:pt x="70" y="189"/>
                  <a:pt x="71" y="188"/>
                </a:cubicBezTo>
                <a:cubicBezTo>
                  <a:pt x="71" y="188"/>
                  <a:pt x="72" y="189"/>
                  <a:pt x="72" y="189"/>
                </a:cubicBezTo>
                <a:cubicBezTo>
                  <a:pt x="71" y="190"/>
                  <a:pt x="71" y="191"/>
                  <a:pt x="70" y="192"/>
                </a:cubicBezTo>
                <a:cubicBezTo>
                  <a:pt x="69" y="191"/>
                  <a:pt x="68" y="191"/>
                  <a:pt x="67" y="190"/>
                </a:cubicBezTo>
                <a:close/>
                <a:moveTo>
                  <a:pt x="72" y="185"/>
                </a:moveTo>
                <a:cubicBezTo>
                  <a:pt x="71" y="184"/>
                  <a:pt x="70" y="183"/>
                  <a:pt x="68" y="181"/>
                </a:cubicBezTo>
                <a:cubicBezTo>
                  <a:pt x="69" y="181"/>
                  <a:pt x="69" y="181"/>
                  <a:pt x="69" y="180"/>
                </a:cubicBezTo>
                <a:cubicBezTo>
                  <a:pt x="70" y="181"/>
                  <a:pt x="71" y="181"/>
                  <a:pt x="72" y="182"/>
                </a:cubicBezTo>
                <a:cubicBezTo>
                  <a:pt x="72" y="182"/>
                  <a:pt x="73" y="182"/>
                  <a:pt x="73" y="182"/>
                </a:cubicBezTo>
                <a:cubicBezTo>
                  <a:pt x="73" y="183"/>
                  <a:pt x="73" y="184"/>
                  <a:pt x="73" y="184"/>
                </a:cubicBezTo>
                <a:cubicBezTo>
                  <a:pt x="73" y="185"/>
                  <a:pt x="72" y="185"/>
                  <a:pt x="72" y="185"/>
                </a:cubicBezTo>
                <a:close/>
                <a:moveTo>
                  <a:pt x="71" y="151"/>
                </a:moveTo>
                <a:cubicBezTo>
                  <a:pt x="72" y="150"/>
                  <a:pt x="72" y="150"/>
                  <a:pt x="73" y="149"/>
                </a:cubicBezTo>
                <a:cubicBezTo>
                  <a:pt x="73" y="149"/>
                  <a:pt x="73" y="150"/>
                  <a:pt x="73" y="150"/>
                </a:cubicBezTo>
                <a:cubicBezTo>
                  <a:pt x="72" y="150"/>
                  <a:pt x="72" y="151"/>
                  <a:pt x="71" y="151"/>
                </a:cubicBezTo>
                <a:close/>
                <a:moveTo>
                  <a:pt x="72" y="119"/>
                </a:moveTo>
                <a:cubicBezTo>
                  <a:pt x="72" y="119"/>
                  <a:pt x="71" y="120"/>
                  <a:pt x="71" y="120"/>
                </a:cubicBezTo>
                <a:cubicBezTo>
                  <a:pt x="72" y="119"/>
                  <a:pt x="72" y="118"/>
                  <a:pt x="72" y="118"/>
                </a:cubicBezTo>
                <a:cubicBezTo>
                  <a:pt x="73" y="117"/>
                  <a:pt x="73" y="117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3" y="117"/>
                  <a:pt x="72" y="118"/>
                  <a:pt x="72" y="119"/>
                </a:cubicBezTo>
                <a:close/>
                <a:moveTo>
                  <a:pt x="78" y="130"/>
                </a:moveTo>
                <a:cubicBezTo>
                  <a:pt x="78" y="131"/>
                  <a:pt x="79" y="132"/>
                  <a:pt x="79" y="134"/>
                </a:cubicBezTo>
                <a:cubicBezTo>
                  <a:pt x="77" y="135"/>
                  <a:pt x="75" y="136"/>
                  <a:pt x="74" y="137"/>
                </a:cubicBezTo>
                <a:cubicBezTo>
                  <a:pt x="73" y="137"/>
                  <a:pt x="73" y="136"/>
                  <a:pt x="73" y="135"/>
                </a:cubicBezTo>
                <a:cubicBezTo>
                  <a:pt x="75" y="134"/>
                  <a:pt x="76" y="132"/>
                  <a:pt x="78" y="130"/>
                </a:cubicBezTo>
                <a:close/>
                <a:moveTo>
                  <a:pt x="75" y="140"/>
                </a:moveTo>
                <a:cubicBezTo>
                  <a:pt x="76" y="140"/>
                  <a:pt x="77" y="139"/>
                  <a:pt x="78" y="138"/>
                </a:cubicBezTo>
                <a:cubicBezTo>
                  <a:pt x="77" y="139"/>
                  <a:pt x="76" y="141"/>
                  <a:pt x="75" y="142"/>
                </a:cubicBezTo>
                <a:cubicBezTo>
                  <a:pt x="75" y="142"/>
                  <a:pt x="74" y="142"/>
                  <a:pt x="74" y="141"/>
                </a:cubicBezTo>
                <a:cubicBezTo>
                  <a:pt x="75" y="141"/>
                  <a:pt x="75" y="141"/>
                  <a:pt x="75" y="140"/>
                </a:cubicBezTo>
                <a:close/>
                <a:moveTo>
                  <a:pt x="80" y="138"/>
                </a:moveTo>
                <a:cubicBezTo>
                  <a:pt x="80" y="139"/>
                  <a:pt x="80" y="139"/>
                  <a:pt x="80" y="140"/>
                </a:cubicBezTo>
                <a:cubicBezTo>
                  <a:pt x="79" y="142"/>
                  <a:pt x="77" y="143"/>
                  <a:pt x="76" y="145"/>
                </a:cubicBezTo>
                <a:cubicBezTo>
                  <a:pt x="77" y="142"/>
                  <a:pt x="79" y="140"/>
                  <a:pt x="80" y="138"/>
                </a:cubicBezTo>
                <a:close/>
                <a:moveTo>
                  <a:pt x="78" y="145"/>
                </a:moveTo>
                <a:cubicBezTo>
                  <a:pt x="78" y="145"/>
                  <a:pt x="78" y="145"/>
                  <a:pt x="78" y="145"/>
                </a:cubicBezTo>
                <a:cubicBezTo>
                  <a:pt x="77" y="146"/>
                  <a:pt x="77" y="146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7" y="146"/>
                  <a:pt x="77" y="145"/>
                  <a:pt x="78" y="145"/>
                </a:cubicBezTo>
                <a:close/>
                <a:moveTo>
                  <a:pt x="78" y="166"/>
                </a:moveTo>
                <a:cubicBezTo>
                  <a:pt x="78" y="166"/>
                  <a:pt x="78" y="167"/>
                  <a:pt x="79" y="167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7"/>
                  <a:pt x="78" y="167"/>
                  <a:pt x="78" y="166"/>
                </a:cubicBezTo>
                <a:cubicBezTo>
                  <a:pt x="78" y="166"/>
                  <a:pt x="78" y="166"/>
                  <a:pt x="78" y="166"/>
                </a:cubicBezTo>
                <a:close/>
                <a:moveTo>
                  <a:pt x="78" y="155"/>
                </a:moveTo>
                <a:cubicBezTo>
                  <a:pt x="80" y="153"/>
                  <a:pt x="81" y="152"/>
                  <a:pt x="83" y="151"/>
                </a:cubicBezTo>
                <a:cubicBezTo>
                  <a:pt x="83" y="152"/>
                  <a:pt x="83" y="153"/>
                  <a:pt x="83" y="154"/>
                </a:cubicBezTo>
                <a:cubicBezTo>
                  <a:pt x="82" y="156"/>
                  <a:pt x="81" y="157"/>
                  <a:pt x="80" y="159"/>
                </a:cubicBezTo>
                <a:cubicBezTo>
                  <a:pt x="79" y="158"/>
                  <a:pt x="79" y="156"/>
                  <a:pt x="78" y="155"/>
                </a:cubicBezTo>
                <a:close/>
                <a:moveTo>
                  <a:pt x="85" y="152"/>
                </a:moveTo>
                <a:cubicBezTo>
                  <a:pt x="85" y="151"/>
                  <a:pt x="84" y="150"/>
                  <a:pt x="84" y="149"/>
                </a:cubicBezTo>
                <a:cubicBezTo>
                  <a:pt x="85" y="149"/>
                  <a:pt x="85" y="149"/>
                  <a:pt x="85" y="148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5" y="150"/>
                  <a:pt x="86" y="150"/>
                </a:cubicBezTo>
                <a:cubicBezTo>
                  <a:pt x="86" y="150"/>
                  <a:pt x="86" y="150"/>
                  <a:pt x="87" y="150"/>
                </a:cubicBezTo>
                <a:cubicBezTo>
                  <a:pt x="86" y="151"/>
                  <a:pt x="85" y="151"/>
                  <a:pt x="85" y="152"/>
                </a:cubicBezTo>
                <a:close/>
                <a:moveTo>
                  <a:pt x="85" y="156"/>
                </a:moveTo>
                <a:cubicBezTo>
                  <a:pt x="85" y="155"/>
                  <a:pt x="85" y="155"/>
                  <a:pt x="85" y="155"/>
                </a:cubicBezTo>
                <a:cubicBezTo>
                  <a:pt x="86" y="154"/>
                  <a:pt x="86" y="153"/>
                  <a:pt x="87" y="153"/>
                </a:cubicBezTo>
                <a:cubicBezTo>
                  <a:pt x="87" y="153"/>
                  <a:pt x="88" y="153"/>
                  <a:pt x="88" y="152"/>
                </a:cubicBezTo>
                <a:cubicBezTo>
                  <a:pt x="89" y="151"/>
                  <a:pt x="90" y="150"/>
                  <a:pt x="92" y="148"/>
                </a:cubicBezTo>
                <a:cubicBezTo>
                  <a:pt x="92" y="148"/>
                  <a:pt x="92" y="148"/>
                  <a:pt x="93" y="148"/>
                </a:cubicBezTo>
                <a:cubicBezTo>
                  <a:pt x="92" y="148"/>
                  <a:pt x="92" y="149"/>
                  <a:pt x="92" y="149"/>
                </a:cubicBezTo>
                <a:cubicBezTo>
                  <a:pt x="90" y="151"/>
                  <a:pt x="88" y="153"/>
                  <a:pt x="85" y="156"/>
                </a:cubicBezTo>
                <a:close/>
                <a:moveTo>
                  <a:pt x="86" y="182"/>
                </a:moveTo>
                <a:cubicBezTo>
                  <a:pt x="86" y="182"/>
                  <a:pt x="86" y="182"/>
                  <a:pt x="86" y="182"/>
                </a:cubicBezTo>
                <a:cubicBezTo>
                  <a:pt x="86" y="182"/>
                  <a:pt x="85" y="181"/>
                  <a:pt x="85" y="181"/>
                </a:cubicBezTo>
                <a:cubicBezTo>
                  <a:pt x="85" y="180"/>
                  <a:pt x="86" y="180"/>
                  <a:pt x="86" y="179"/>
                </a:cubicBezTo>
                <a:cubicBezTo>
                  <a:pt x="86" y="180"/>
                  <a:pt x="86" y="181"/>
                  <a:pt x="86" y="182"/>
                </a:cubicBezTo>
                <a:close/>
                <a:moveTo>
                  <a:pt x="88" y="160"/>
                </a:moveTo>
                <a:cubicBezTo>
                  <a:pt x="92" y="158"/>
                  <a:pt x="95" y="156"/>
                  <a:pt x="99" y="154"/>
                </a:cubicBezTo>
                <a:cubicBezTo>
                  <a:pt x="98" y="155"/>
                  <a:pt x="97" y="156"/>
                  <a:pt x="96" y="157"/>
                </a:cubicBezTo>
                <a:cubicBezTo>
                  <a:pt x="93" y="159"/>
                  <a:pt x="90" y="161"/>
                  <a:pt x="87" y="163"/>
                </a:cubicBezTo>
                <a:cubicBezTo>
                  <a:pt x="87" y="163"/>
                  <a:pt x="86" y="162"/>
                  <a:pt x="86" y="162"/>
                </a:cubicBezTo>
                <a:cubicBezTo>
                  <a:pt x="87" y="161"/>
                  <a:pt x="88" y="160"/>
                  <a:pt x="88" y="160"/>
                </a:cubicBezTo>
                <a:close/>
                <a:moveTo>
                  <a:pt x="88" y="168"/>
                </a:moveTo>
                <a:cubicBezTo>
                  <a:pt x="90" y="166"/>
                  <a:pt x="92" y="165"/>
                  <a:pt x="94" y="163"/>
                </a:cubicBezTo>
                <a:cubicBezTo>
                  <a:pt x="92" y="165"/>
                  <a:pt x="90" y="167"/>
                  <a:pt x="87" y="169"/>
                </a:cubicBezTo>
                <a:cubicBezTo>
                  <a:pt x="87" y="169"/>
                  <a:pt x="87" y="169"/>
                  <a:pt x="87" y="169"/>
                </a:cubicBezTo>
                <a:cubicBezTo>
                  <a:pt x="88" y="169"/>
                  <a:pt x="88" y="168"/>
                  <a:pt x="88" y="168"/>
                </a:cubicBezTo>
                <a:close/>
                <a:moveTo>
                  <a:pt x="97" y="177"/>
                </a:moveTo>
                <a:cubicBezTo>
                  <a:pt x="99" y="175"/>
                  <a:pt x="101" y="174"/>
                  <a:pt x="103" y="173"/>
                </a:cubicBezTo>
                <a:cubicBezTo>
                  <a:pt x="101" y="175"/>
                  <a:pt x="99" y="177"/>
                  <a:pt x="97" y="179"/>
                </a:cubicBezTo>
                <a:cubicBezTo>
                  <a:pt x="96" y="179"/>
                  <a:pt x="95" y="180"/>
                  <a:pt x="94" y="180"/>
                </a:cubicBezTo>
                <a:cubicBezTo>
                  <a:pt x="95" y="179"/>
                  <a:pt x="96" y="178"/>
                  <a:pt x="97" y="177"/>
                </a:cubicBezTo>
                <a:close/>
                <a:moveTo>
                  <a:pt x="102" y="157"/>
                </a:moveTo>
                <a:cubicBezTo>
                  <a:pt x="99" y="158"/>
                  <a:pt x="97" y="160"/>
                  <a:pt x="95" y="161"/>
                </a:cubicBezTo>
                <a:cubicBezTo>
                  <a:pt x="95" y="161"/>
                  <a:pt x="95" y="161"/>
                  <a:pt x="94" y="161"/>
                </a:cubicBezTo>
                <a:cubicBezTo>
                  <a:pt x="95" y="160"/>
                  <a:pt x="96" y="159"/>
                  <a:pt x="97" y="158"/>
                </a:cubicBezTo>
                <a:cubicBezTo>
                  <a:pt x="99" y="157"/>
                  <a:pt x="102" y="155"/>
                  <a:pt x="105" y="154"/>
                </a:cubicBezTo>
                <a:cubicBezTo>
                  <a:pt x="104" y="155"/>
                  <a:pt x="103" y="156"/>
                  <a:pt x="102" y="157"/>
                </a:cubicBezTo>
                <a:close/>
                <a:moveTo>
                  <a:pt x="106" y="167"/>
                </a:moveTo>
                <a:cubicBezTo>
                  <a:pt x="108" y="166"/>
                  <a:pt x="110" y="165"/>
                  <a:pt x="112" y="164"/>
                </a:cubicBezTo>
                <a:cubicBezTo>
                  <a:pt x="111" y="165"/>
                  <a:pt x="110" y="166"/>
                  <a:pt x="109" y="167"/>
                </a:cubicBezTo>
                <a:cubicBezTo>
                  <a:pt x="107" y="168"/>
                  <a:pt x="105" y="170"/>
                  <a:pt x="103" y="171"/>
                </a:cubicBezTo>
                <a:cubicBezTo>
                  <a:pt x="104" y="170"/>
                  <a:pt x="105" y="168"/>
                  <a:pt x="106" y="167"/>
                </a:cubicBezTo>
                <a:close/>
                <a:moveTo>
                  <a:pt x="109" y="171"/>
                </a:moveTo>
                <a:cubicBezTo>
                  <a:pt x="110" y="170"/>
                  <a:pt x="111" y="169"/>
                  <a:pt x="112" y="168"/>
                </a:cubicBezTo>
                <a:cubicBezTo>
                  <a:pt x="114" y="167"/>
                  <a:pt x="117" y="165"/>
                  <a:pt x="119" y="164"/>
                </a:cubicBezTo>
                <a:cubicBezTo>
                  <a:pt x="116" y="167"/>
                  <a:pt x="113" y="169"/>
                  <a:pt x="110" y="172"/>
                </a:cubicBezTo>
                <a:cubicBezTo>
                  <a:pt x="108" y="173"/>
                  <a:pt x="107" y="174"/>
                  <a:pt x="105" y="175"/>
                </a:cubicBezTo>
                <a:cubicBezTo>
                  <a:pt x="106" y="174"/>
                  <a:pt x="107" y="172"/>
                  <a:pt x="109" y="171"/>
                </a:cubicBezTo>
                <a:close/>
                <a:moveTo>
                  <a:pt x="105" y="184"/>
                </a:moveTo>
                <a:cubicBezTo>
                  <a:pt x="106" y="183"/>
                  <a:pt x="107" y="183"/>
                  <a:pt x="108" y="183"/>
                </a:cubicBezTo>
                <a:cubicBezTo>
                  <a:pt x="106" y="184"/>
                  <a:pt x="104" y="186"/>
                  <a:pt x="102" y="187"/>
                </a:cubicBezTo>
                <a:cubicBezTo>
                  <a:pt x="103" y="186"/>
                  <a:pt x="104" y="185"/>
                  <a:pt x="105" y="184"/>
                </a:cubicBezTo>
                <a:close/>
                <a:moveTo>
                  <a:pt x="103" y="196"/>
                </a:moveTo>
                <a:cubicBezTo>
                  <a:pt x="103" y="196"/>
                  <a:pt x="102" y="196"/>
                  <a:pt x="101" y="196"/>
                </a:cubicBezTo>
                <a:cubicBezTo>
                  <a:pt x="101" y="196"/>
                  <a:pt x="100" y="196"/>
                  <a:pt x="100" y="196"/>
                </a:cubicBezTo>
                <a:cubicBezTo>
                  <a:pt x="101" y="195"/>
                  <a:pt x="101" y="195"/>
                  <a:pt x="101" y="194"/>
                </a:cubicBezTo>
                <a:cubicBezTo>
                  <a:pt x="102" y="195"/>
                  <a:pt x="103" y="195"/>
                  <a:pt x="103" y="196"/>
                </a:cubicBezTo>
                <a:close/>
                <a:moveTo>
                  <a:pt x="102" y="202"/>
                </a:moveTo>
                <a:cubicBezTo>
                  <a:pt x="101" y="202"/>
                  <a:pt x="100" y="203"/>
                  <a:pt x="99" y="204"/>
                </a:cubicBezTo>
                <a:cubicBezTo>
                  <a:pt x="99" y="204"/>
                  <a:pt x="99" y="204"/>
                  <a:pt x="99" y="203"/>
                </a:cubicBezTo>
                <a:cubicBezTo>
                  <a:pt x="99" y="203"/>
                  <a:pt x="99" y="203"/>
                  <a:pt x="99" y="203"/>
                </a:cubicBezTo>
                <a:cubicBezTo>
                  <a:pt x="100" y="203"/>
                  <a:pt x="100" y="202"/>
                  <a:pt x="101" y="201"/>
                </a:cubicBezTo>
                <a:cubicBezTo>
                  <a:pt x="101" y="201"/>
                  <a:pt x="101" y="202"/>
                  <a:pt x="102" y="202"/>
                </a:cubicBezTo>
                <a:close/>
                <a:moveTo>
                  <a:pt x="99" y="188"/>
                </a:moveTo>
                <a:cubicBezTo>
                  <a:pt x="98" y="188"/>
                  <a:pt x="97" y="189"/>
                  <a:pt x="97" y="190"/>
                </a:cubicBezTo>
                <a:cubicBezTo>
                  <a:pt x="95" y="189"/>
                  <a:pt x="95" y="189"/>
                  <a:pt x="95" y="189"/>
                </a:cubicBezTo>
                <a:cubicBezTo>
                  <a:pt x="96" y="189"/>
                  <a:pt x="97" y="188"/>
                  <a:pt x="97" y="187"/>
                </a:cubicBezTo>
                <a:cubicBezTo>
                  <a:pt x="97" y="187"/>
                  <a:pt x="98" y="187"/>
                  <a:pt x="98" y="187"/>
                </a:cubicBezTo>
                <a:cubicBezTo>
                  <a:pt x="99" y="187"/>
                  <a:pt x="100" y="186"/>
                  <a:pt x="100" y="186"/>
                </a:cubicBezTo>
                <a:cubicBezTo>
                  <a:pt x="100" y="187"/>
                  <a:pt x="99" y="187"/>
                  <a:pt x="99" y="188"/>
                </a:cubicBezTo>
                <a:close/>
                <a:moveTo>
                  <a:pt x="98" y="200"/>
                </a:moveTo>
                <a:cubicBezTo>
                  <a:pt x="99" y="200"/>
                  <a:pt x="99" y="200"/>
                  <a:pt x="99" y="200"/>
                </a:cubicBezTo>
                <a:cubicBezTo>
                  <a:pt x="98" y="201"/>
                  <a:pt x="98" y="202"/>
                  <a:pt x="97" y="202"/>
                </a:cubicBezTo>
                <a:cubicBezTo>
                  <a:pt x="96" y="202"/>
                  <a:pt x="96" y="201"/>
                  <a:pt x="95" y="201"/>
                </a:cubicBezTo>
                <a:cubicBezTo>
                  <a:pt x="95" y="201"/>
                  <a:pt x="95" y="201"/>
                  <a:pt x="95" y="201"/>
                </a:cubicBezTo>
                <a:cubicBezTo>
                  <a:pt x="96" y="200"/>
                  <a:pt x="97" y="200"/>
                  <a:pt x="98" y="200"/>
                </a:cubicBezTo>
                <a:close/>
                <a:moveTo>
                  <a:pt x="98" y="206"/>
                </a:moveTo>
                <a:cubicBezTo>
                  <a:pt x="99" y="207"/>
                  <a:pt x="100" y="208"/>
                  <a:pt x="102" y="209"/>
                </a:cubicBezTo>
                <a:cubicBezTo>
                  <a:pt x="102" y="209"/>
                  <a:pt x="102" y="209"/>
                  <a:pt x="101" y="209"/>
                </a:cubicBezTo>
                <a:cubicBezTo>
                  <a:pt x="100" y="208"/>
                  <a:pt x="99" y="207"/>
                  <a:pt x="98" y="206"/>
                </a:cubicBezTo>
                <a:cubicBezTo>
                  <a:pt x="98" y="206"/>
                  <a:pt x="98" y="206"/>
                  <a:pt x="98" y="206"/>
                </a:cubicBezTo>
                <a:close/>
                <a:moveTo>
                  <a:pt x="100" y="205"/>
                </a:moveTo>
                <a:cubicBezTo>
                  <a:pt x="101" y="204"/>
                  <a:pt x="102" y="203"/>
                  <a:pt x="103" y="203"/>
                </a:cubicBezTo>
                <a:cubicBezTo>
                  <a:pt x="104" y="203"/>
                  <a:pt x="106" y="204"/>
                  <a:pt x="107" y="205"/>
                </a:cubicBezTo>
                <a:cubicBezTo>
                  <a:pt x="107" y="205"/>
                  <a:pt x="106" y="205"/>
                  <a:pt x="106" y="206"/>
                </a:cubicBezTo>
                <a:cubicBezTo>
                  <a:pt x="106" y="206"/>
                  <a:pt x="105" y="207"/>
                  <a:pt x="104" y="207"/>
                </a:cubicBezTo>
                <a:cubicBezTo>
                  <a:pt x="103" y="206"/>
                  <a:pt x="102" y="205"/>
                  <a:pt x="100" y="205"/>
                </a:cubicBezTo>
                <a:close/>
                <a:moveTo>
                  <a:pt x="104" y="213"/>
                </a:moveTo>
                <a:cubicBezTo>
                  <a:pt x="105" y="214"/>
                  <a:pt x="106" y="214"/>
                  <a:pt x="107" y="215"/>
                </a:cubicBezTo>
                <a:cubicBezTo>
                  <a:pt x="106" y="215"/>
                  <a:pt x="106" y="216"/>
                  <a:pt x="105" y="216"/>
                </a:cubicBezTo>
                <a:cubicBezTo>
                  <a:pt x="104" y="215"/>
                  <a:pt x="103" y="215"/>
                  <a:pt x="103" y="214"/>
                </a:cubicBezTo>
                <a:cubicBezTo>
                  <a:pt x="103" y="214"/>
                  <a:pt x="104" y="214"/>
                  <a:pt x="104" y="213"/>
                </a:cubicBezTo>
                <a:close/>
                <a:moveTo>
                  <a:pt x="106" y="212"/>
                </a:moveTo>
                <a:cubicBezTo>
                  <a:pt x="106" y="212"/>
                  <a:pt x="106" y="212"/>
                  <a:pt x="106" y="212"/>
                </a:cubicBezTo>
                <a:cubicBezTo>
                  <a:pt x="107" y="212"/>
                  <a:pt x="108" y="213"/>
                  <a:pt x="108" y="213"/>
                </a:cubicBezTo>
                <a:cubicBezTo>
                  <a:pt x="108" y="213"/>
                  <a:pt x="108" y="213"/>
                  <a:pt x="108" y="213"/>
                </a:cubicBezTo>
                <a:cubicBezTo>
                  <a:pt x="107" y="213"/>
                  <a:pt x="106" y="213"/>
                  <a:pt x="106" y="212"/>
                </a:cubicBezTo>
                <a:close/>
                <a:moveTo>
                  <a:pt x="107" y="200"/>
                </a:moveTo>
                <a:cubicBezTo>
                  <a:pt x="107" y="199"/>
                  <a:pt x="108" y="199"/>
                  <a:pt x="108" y="198"/>
                </a:cubicBezTo>
                <a:cubicBezTo>
                  <a:pt x="109" y="199"/>
                  <a:pt x="110" y="200"/>
                  <a:pt x="112" y="201"/>
                </a:cubicBezTo>
                <a:cubicBezTo>
                  <a:pt x="111" y="201"/>
                  <a:pt x="111" y="201"/>
                  <a:pt x="110" y="202"/>
                </a:cubicBezTo>
                <a:cubicBezTo>
                  <a:pt x="109" y="201"/>
                  <a:pt x="108" y="200"/>
                  <a:pt x="107" y="200"/>
                </a:cubicBezTo>
                <a:close/>
                <a:moveTo>
                  <a:pt x="109" y="197"/>
                </a:moveTo>
                <a:cubicBezTo>
                  <a:pt x="111" y="196"/>
                  <a:pt x="113" y="194"/>
                  <a:pt x="114" y="193"/>
                </a:cubicBezTo>
                <a:cubicBezTo>
                  <a:pt x="117" y="191"/>
                  <a:pt x="120" y="190"/>
                  <a:pt x="123" y="188"/>
                </a:cubicBezTo>
                <a:cubicBezTo>
                  <a:pt x="121" y="191"/>
                  <a:pt x="118" y="194"/>
                  <a:pt x="115" y="197"/>
                </a:cubicBezTo>
                <a:cubicBezTo>
                  <a:pt x="115" y="197"/>
                  <a:pt x="115" y="197"/>
                  <a:pt x="115" y="197"/>
                </a:cubicBezTo>
                <a:cubicBezTo>
                  <a:pt x="114" y="198"/>
                  <a:pt x="113" y="199"/>
                  <a:pt x="113" y="200"/>
                </a:cubicBezTo>
                <a:cubicBezTo>
                  <a:pt x="111" y="199"/>
                  <a:pt x="110" y="198"/>
                  <a:pt x="109" y="197"/>
                </a:cubicBezTo>
                <a:close/>
                <a:moveTo>
                  <a:pt x="113" y="202"/>
                </a:moveTo>
                <a:cubicBezTo>
                  <a:pt x="113" y="202"/>
                  <a:pt x="113" y="202"/>
                  <a:pt x="113" y="202"/>
                </a:cubicBezTo>
                <a:cubicBezTo>
                  <a:pt x="114" y="202"/>
                  <a:pt x="115" y="203"/>
                  <a:pt x="115" y="203"/>
                </a:cubicBezTo>
                <a:cubicBezTo>
                  <a:pt x="115" y="203"/>
                  <a:pt x="114" y="204"/>
                  <a:pt x="114" y="204"/>
                </a:cubicBezTo>
                <a:cubicBezTo>
                  <a:pt x="114" y="204"/>
                  <a:pt x="114" y="204"/>
                  <a:pt x="114" y="204"/>
                </a:cubicBezTo>
                <a:cubicBezTo>
                  <a:pt x="113" y="204"/>
                  <a:pt x="113" y="203"/>
                  <a:pt x="112" y="203"/>
                </a:cubicBezTo>
                <a:cubicBezTo>
                  <a:pt x="112" y="203"/>
                  <a:pt x="113" y="203"/>
                  <a:pt x="113" y="202"/>
                </a:cubicBezTo>
                <a:close/>
                <a:moveTo>
                  <a:pt x="120" y="203"/>
                </a:moveTo>
                <a:cubicBezTo>
                  <a:pt x="122" y="202"/>
                  <a:pt x="124" y="201"/>
                  <a:pt x="126" y="200"/>
                </a:cubicBezTo>
                <a:cubicBezTo>
                  <a:pt x="124" y="201"/>
                  <a:pt x="122" y="203"/>
                  <a:pt x="120" y="205"/>
                </a:cubicBezTo>
                <a:cubicBezTo>
                  <a:pt x="120" y="205"/>
                  <a:pt x="120" y="204"/>
                  <a:pt x="119" y="204"/>
                </a:cubicBezTo>
                <a:cubicBezTo>
                  <a:pt x="120" y="204"/>
                  <a:pt x="120" y="203"/>
                  <a:pt x="120" y="203"/>
                </a:cubicBezTo>
                <a:close/>
                <a:moveTo>
                  <a:pt x="125" y="204"/>
                </a:moveTo>
                <a:cubicBezTo>
                  <a:pt x="127" y="202"/>
                  <a:pt x="128" y="201"/>
                  <a:pt x="129" y="200"/>
                </a:cubicBezTo>
                <a:cubicBezTo>
                  <a:pt x="128" y="201"/>
                  <a:pt x="127" y="203"/>
                  <a:pt x="126" y="204"/>
                </a:cubicBezTo>
                <a:cubicBezTo>
                  <a:pt x="125" y="205"/>
                  <a:pt x="124" y="206"/>
                  <a:pt x="123" y="206"/>
                </a:cubicBezTo>
                <a:cubicBezTo>
                  <a:pt x="123" y="206"/>
                  <a:pt x="122" y="206"/>
                  <a:pt x="122" y="206"/>
                </a:cubicBezTo>
                <a:cubicBezTo>
                  <a:pt x="123" y="205"/>
                  <a:pt x="124" y="205"/>
                  <a:pt x="125" y="204"/>
                </a:cubicBezTo>
                <a:close/>
                <a:moveTo>
                  <a:pt x="127" y="206"/>
                </a:moveTo>
                <a:cubicBezTo>
                  <a:pt x="129" y="205"/>
                  <a:pt x="131" y="204"/>
                  <a:pt x="132" y="203"/>
                </a:cubicBezTo>
                <a:cubicBezTo>
                  <a:pt x="131" y="204"/>
                  <a:pt x="130" y="205"/>
                  <a:pt x="129" y="206"/>
                </a:cubicBezTo>
                <a:cubicBezTo>
                  <a:pt x="128" y="207"/>
                  <a:pt x="127" y="208"/>
                  <a:pt x="125" y="209"/>
                </a:cubicBezTo>
                <a:cubicBezTo>
                  <a:pt x="125" y="209"/>
                  <a:pt x="125" y="208"/>
                  <a:pt x="125" y="208"/>
                </a:cubicBezTo>
                <a:cubicBezTo>
                  <a:pt x="126" y="208"/>
                  <a:pt x="126" y="207"/>
                  <a:pt x="127" y="206"/>
                </a:cubicBezTo>
                <a:close/>
                <a:moveTo>
                  <a:pt x="147" y="192"/>
                </a:moveTo>
                <a:cubicBezTo>
                  <a:pt x="151" y="189"/>
                  <a:pt x="154" y="185"/>
                  <a:pt x="158" y="182"/>
                </a:cubicBezTo>
                <a:cubicBezTo>
                  <a:pt x="159" y="182"/>
                  <a:pt x="160" y="181"/>
                  <a:pt x="161" y="181"/>
                </a:cubicBezTo>
                <a:cubicBezTo>
                  <a:pt x="160" y="182"/>
                  <a:pt x="159" y="183"/>
                  <a:pt x="158" y="184"/>
                </a:cubicBezTo>
                <a:cubicBezTo>
                  <a:pt x="156" y="186"/>
                  <a:pt x="154" y="187"/>
                  <a:pt x="152" y="189"/>
                </a:cubicBezTo>
                <a:cubicBezTo>
                  <a:pt x="150" y="190"/>
                  <a:pt x="149" y="191"/>
                  <a:pt x="147" y="192"/>
                </a:cubicBezTo>
                <a:close/>
                <a:moveTo>
                  <a:pt x="153" y="199"/>
                </a:moveTo>
                <a:cubicBezTo>
                  <a:pt x="155" y="198"/>
                  <a:pt x="156" y="197"/>
                  <a:pt x="157" y="197"/>
                </a:cubicBezTo>
                <a:cubicBezTo>
                  <a:pt x="155" y="198"/>
                  <a:pt x="153" y="199"/>
                  <a:pt x="151" y="201"/>
                </a:cubicBezTo>
                <a:cubicBezTo>
                  <a:pt x="152" y="200"/>
                  <a:pt x="153" y="199"/>
                  <a:pt x="153" y="199"/>
                </a:cubicBezTo>
                <a:close/>
                <a:moveTo>
                  <a:pt x="155" y="195"/>
                </a:moveTo>
                <a:cubicBezTo>
                  <a:pt x="154" y="195"/>
                  <a:pt x="153" y="196"/>
                  <a:pt x="153" y="196"/>
                </a:cubicBezTo>
                <a:cubicBezTo>
                  <a:pt x="157" y="192"/>
                  <a:pt x="161" y="187"/>
                  <a:pt x="166" y="183"/>
                </a:cubicBezTo>
                <a:cubicBezTo>
                  <a:pt x="165" y="183"/>
                  <a:pt x="165" y="184"/>
                  <a:pt x="164" y="185"/>
                </a:cubicBezTo>
                <a:cubicBezTo>
                  <a:pt x="161" y="188"/>
                  <a:pt x="158" y="191"/>
                  <a:pt x="155" y="195"/>
                </a:cubicBezTo>
                <a:close/>
                <a:moveTo>
                  <a:pt x="178" y="173"/>
                </a:moveTo>
                <a:cubicBezTo>
                  <a:pt x="178" y="173"/>
                  <a:pt x="178" y="173"/>
                  <a:pt x="178" y="173"/>
                </a:cubicBezTo>
                <a:cubicBezTo>
                  <a:pt x="176" y="176"/>
                  <a:pt x="174" y="180"/>
                  <a:pt x="172" y="184"/>
                </a:cubicBezTo>
                <a:cubicBezTo>
                  <a:pt x="169" y="186"/>
                  <a:pt x="165" y="188"/>
                  <a:pt x="162" y="190"/>
                </a:cubicBezTo>
                <a:cubicBezTo>
                  <a:pt x="167" y="184"/>
                  <a:pt x="173" y="179"/>
                  <a:pt x="178" y="173"/>
                </a:cubicBezTo>
                <a:close/>
                <a:moveTo>
                  <a:pt x="183" y="168"/>
                </a:moveTo>
                <a:cubicBezTo>
                  <a:pt x="185" y="166"/>
                  <a:pt x="187" y="164"/>
                  <a:pt x="189" y="163"/>
                </a:cubicBezTo>
                <a:cubicBezTo>
                  <a:pt x="189" y="163"/>
                  <a:pt x="189" y="162"/>
                  <a:pt x="189" y="162"/>
                </a:cubicBezTo>
                <a:cubicBezTo>
                  <a:pt x="185" y="168"/>
                  <a:pt x="180" y="174"/>
                  <a:pt x="176" y="180"/>
                </a:cubicBezTo>
                <a:cubicBezTo>
                  <a:pt x="178" y="176"/>
                  <a:pt x="181" y="172"/>
                  <a:pt x="183" y="168"/>
                </a:cubicBezTo>
                <a:close/>
                <a:moveTo>
                  <a:pt x="178" y="198"/>
                </a:moveTo>
                <a:cubicBezTo>
                  <a:pt x="178" y="197"/>
                  <a:pt x="179" y="197"/>
                  <a:pt x="180" y="196"/>
                </a:cubicBezTo>
                <a:cubicBezTo>
                  <a:pt x="178" y="198"/>
                  <a:pt x="176" y="199"/>
                  <a:pt x="175" y="201"/>
                </a:cubicBezTo>
                <a:cubicBezTo>
                  <a:pt x="174" y="201"/>
                  <a:pt x="174" y="201"/>
                  <a:pt x="174" y="201"/>
                </a:cubicBezTo>
                <a:cubicBezTo>
                  <a:pt x="175" y="200"/>
                  <a:pt x="176" y="199"/>
                  <a:pt x="178" y="198"/>
                </a:cubicBezTo>
                <a:close/>
                <a:moveTo>
                  <a:pt x="172" y="191"/>
                </a:moveTo>
                <a:cubicBezTo>
                  <a:pt x="175" y="189"/>
                  <a:pt x="177" y="187"/>
                  <a:pt x="180" y="184"/>
                </a:cubicBezTo>
                <a:cubicBezTo>
                  <a:pt x="179" y="185"/>
                  <a:pt x="179" y="185"/>
                  <a:pt x="179" y="186"/>
                </a:cubicBezTo>
                <a:cubicBezTo>
                  <a:pt x="177" y="188"/>
                  <a:pt x="174" y="189"/>
                  <a:pt x="172" y="191"/>
                </a:cubicBezTo>
                <a:close/>
                <a:moveTo>
                  <a:pt x="179" y="179"/>
                </a:moveTo>
                <a:cubicBezTo>
                  <a:pt x="184" y="172"/>
                  <a:pt x="189" y="166"/>
                  <a:pt x="194" y="159"/>
                </a:cubicBezTo>
                <a:cubicBezTo>
                  <a:pt x="194" y="159"/>
                  <a:pt x="195" y="159"/>
                  <a:pt x="195" y="158"/>
                </a:cubicBezTo>
                <a:cubicBezTo>
                  <a:pt x="192" y="163"/>
                  <a:pt x="189" y="169"/>
                  <a:pt x="185" y="174"/>
                </a:cubicBezTo>
                <a:cubicBezTo>
                  <a:pt x="185" y="174"/>
                  <a:pt x="185" y="174"/>
                  <a:pt x="185" y="174"/>
                </a:cubicBezTo>
                <a:cubicBezTo>
                  <a:pt x="183" y="175"/>
                  <a:pt x="181" y="177"/>
                  <a:pt x="179" y="179"/>
                </a:cubicBezTo>
                <a:close/>
                <a:moveTo>
                  <a:pt x="196" y="176"/>
                </a:moveTo>
                <a:cubicBezTo>
                  <a:pt x="196" y="177"/>
                  <a:pt x="195" y="179"/>
                  <a:pt x="195" y="180"/>
                </a:cubicBezTo>
                <a:cubicBezTo>
                  <a:pt x="195" y="180"/>
                  <a:pt x="194" y="180"/>
                  <a:pt x="194" y="180"/>
                </a:cubicBezTo>
                <a:cubicBezTo>
                  <a:pt x="193" y="181"/>
                  <a:pt x="191" y="183"/>
                  <a:pt x="189" y="184"/>
                </a:cubicBezTo>
                <a:cubicBezTo>
                  <a:pt x="191" y="181"/>
                  <a:pt x="194" y="179"/>
                  <a:pt x="196" y="176"/>
                </a:cubicBezTo>
                <a:close/>
                <a:moveTo>
                  <a:pt x="198" y="182"/>
                </a:moveTo>
                <a:cubicBezTo>
                  <a:pt x="199" y="182"/>
                  <a:pt x="199" y="182"/>
                  <a:pt x="199" y="182"/>
                </a:cubicBezTo>
                <a:cubicBezTo>
                  <a:pt x="198" y="183"/>
                  <a:pt x="197" y="184"/>
                  <a:pt x="195" y="185"/>
                </a:cubicBezTo>
                <a:cubicBezTo>
                  <a:pt x="196" y="184"/>
                  <a:pt x="197" y="183"/>
                  <a:pt x="198" y="182"/>
                </a:cubicBezTo>
                <a:close/>
                <a:moveTo>
                  <a:pt x="199" y="176"/>
                </a:moveTo>
                <a:cubicBezTo>
                  <a:pt x="200" y="175"/>
                  <a:pt x="200" y="173"/>
                  <a:pt x="201" y="172"/>
                </a:cubicBezTo>
                <a:cubicBezTo>
                  <a:pt x="201" y="172"/>
                  <a:pt x="201" y="172"/>
                  <a:pt x="201" y="172"/>
                </a:cubicBezTo>
                <a:cubicBezTo>
                  <a:pt x="201" y="173"/>
                  <a:pt x="200" y="174"/>
                  <a:pt x="200" y="175"/>
                </a:cubicBezTo>
                <a:cubicBezTo>
                  <a:pt x="200" y="176"/>
                  <a:pt x="199" y="176"/>
                  <a:pt x="199" y="176"/>
                </a:cubicBezTo>
                <a:close/>
                <a:moveTo>
                  <a:pt x="200" y="164"/>
                </a:moveTo>
                <a:cubicBezTo>
                  <a:pt x="200" y="164"/>
                  <a:pt x="199" y="165"/>
                  <a:pt x="199" y="165"/>
                </a:cubicBezTo>
                <a:cubicBezTo>
                  <a:pt x="200" y="163"/>
                  <a:pt x="202" y="161"/>
                  <a:pt x="203" y="158"/>
                </a:cubicBezTo>
                <a:cubicBezTo>
                  <a:pt x="202" y="160"/>
                  <a:pt x="202" y="161"/>
                  <a:pt x="201" y="162"/>
                </a:cubicBezTo>
                <a:cubicBezTo>
                  <a:pt x="201" y="163"/>
                  <a:pt x="201" y="163"/>
                  <a:pt x="200" y="164"/>
                </a:cubicBezTo>
                <a:close/>
                <a:moveTo>
                  <a:pt x="203" y="141"/>
                </a:moveTo>
                <a:cubicBezTo>
                  <a:pt x="206" y="138"/>
                  <a:pt x="209" y="134"/>
                  <a:pt x="212" y="131"/>
                </a:cubicBezTo>
                <a:cubicBezTo>
                  <a:pt x="210" y="134"/>
                  <a:pt x="208" y="137"/>
                  <a:pt x="206" y="139"/>
                </a:cubicBezTo>
                <a:cubicBezTo>
                  <a:pt x="205" y="140"/>
                  <a:pt x="205" y="141"/>
                  <a:pt x="204" y="142"/>
                </a:cubicBezTo>
                <a:cubicBezTo>
                  <a:pt x="204" y="141"/>
                  <a:pt x="203" y="141"/>
                  <a:pt x="203" y="141"/>
                </a:cubicBezTo>
                <a:close/>
                <a:moveTo>
                  <a:pt x="206" y="167"/>
                </a:moveTo>
                <a:cubicBezTo>
                  <a:pt x="208" y="165"/>
                  <a:pt x="209" y="164"/>
                  <a:pt x="210" y="163"/>
                </a:cubicBezTo>
                <a:cubicBezTo>
                  <a:pt x="208" y="165"/>
                  <a:pt x="207" y="168"/>
                  <a:pt x="205" y="170"/>
                </a:cubicBezTo>
                <a:cubicBezTo>
                  <a:pt x="206" y="169"/>
                  <a:pt x="206" y="168"/>
                  <a:pt x="206" y="167"/>
                </a:cubicBezTo>
                <a:close/>
                <a:moveTo>
                  <a:pt x="208" y="157"/>
                </a:moveTo>
                <a:cubicBezTo>
                  <a:pt x="208" y="157"/>
                  <a:pt x="208" y="158"/>
                  <a:pt x="208" y="158"/>
                </a:cubicBezTo>
                <a:cubicBezTo>
                  <a:pt x="209" y="154"/>
                  <a:pt x="210" y="151"/>
                  <a:pt x="212" y="147"/>
                </a:cubicBezTo>
                <a:cubicBezTo>
                  <a:pt x="210" y="151"/>
                  <a:pt x="209" y="154"/>
                  <a:pt x="208" y="157"/>
                </a:cubicBezTo>
                <a:close/>
                <a:moveTo>
                  <a:pt x="214" y="164"/>
                </a:moveTo>
                <a:cubicBezTo>
                  <a:pt x="216" y="162"/>
                  <a:pt x="219" y="160"/>
                  <a:pt x="221" y="158"/>
                </a:cubicBezTo>
                <a:cubicBezTo>
                  <a:pt x="220" y="161"/>
                  <a:pt x="218" y="164"/>
                  <a:pt x="216" y="166"/>
                </a:cubicBezTo>
                <a:cubicBezTo>
                  <a:pt x="215" y="169"/>
                  <a:pt x="213" y="171"/>
                  <a:pt x="211" y="173"/>
                </a:cubicBezTo>
                <a:cubicBezTo>
                  <a:pt x="211" y="173"/>
                  <a:pt x="211" y="173"/>
                  <a:pt x="211" y="173"/>
                </a:cubicBezTo>
                <a:cubicBezTo>
                  <a:pt x="212" y="170"/>
                  <a:pt x="213" y="167"/>
                  <a:pt x="214" y="164"/>
                </a:cubicBezTo>
                <a:close/>
                <a:moveTo>
                  <a:pt x="210" y="165"/>
                </a:moveTo>
                <a:cubicBezTo>
                  <a:pt x="211" y="164"/>
                  <a:pt x="212" y="163"/>
                  <a:pt x="212" y="162"/>
                </a:cubicBezTo>
                <a:cubicBezTo>
                  <a:pt x="212" y="163"/>
                  <a:pt x="212" y="163"/>
                  <a:pt x="212" y="164"/>
                </a:cubicBezTo>
                <a:cubicBezTo>
                  <a:pt x="211" y="165"/>
                  <a:pt x="211" y="165"/>
                  <a:pt x="210" y="165"/>
                </a:cubicBezTo>
                <a:close/>
                <a:moveTo>
                  <a:pt x="217" y="159"/>
                </a:moveTo>
                <a:cubicBezTo>
                  <a:pt x="217" y="158"/>
                  <a:pt x="217" y="158"/>
                  <a:pt x="217" y="158"/>
                </a:cubicBezTo>
                <a:cubicBezTo>
                  <a:pt x="217" y="158"/>
                  <a:pt x="217" y="157"/>
                  <a:pt x="217" y="157"/>
                </a:cubicBezTo>
                <a:cubicBezTo>
                  <a:pt x="218" y="156"/>
                  <a:pt x="220" y="156"/>
                  <a:pt x="221" y="156"/>
                </a:cubicBezTo>
                <a:cubicBezTo>
                  <a:pt x="220" y="157"/>
                  <a:pt x="218" y="158"/>
                  <a:pt x="217" y="159"/>
                </a:cubicBezTo>
                <a:close/>
                <a:moveTo>
                  <a:pt x="217" y="138"/>
                </a:moveTo>
                <a:cubicBezTo>
                  <a:pt x="216" y="143"/>
                  <a:pt x="216" y="147"/>
                  <a:pt x="215" y="151"/>
                </a:cubicBezTo>
                <a:cubicBezTo>
                  <a:pt x="214" y="152"/>
                  <a:pt x="212" y="154"/>
                  <a:pt x="211" y="155"/>
                </a:cubicBezTo>
                <a:cubicBezTo>
                  <a:pt x="213" y="149"/>
                  <a:pt x="215" y="144"/>
                  <a:pt x="217" y="138"/>
                </a:cubicBezTo>
                <a:cubicBezTo>
                  <a:pt x="217" y="138"/>
                  <a:pt x="217" y="138"/>
                  <a:pt x="217" y="138"/>
                </a:cubicBezTo>
                <a:close/>
                <a:moveTo>
                  <a:pt x="215" y="138"/>
                </a:moveTo>
                <a:cubicBezTo>
                  <a:pt x="216" y="136"/>
                  <a:pt x="217" y="134"/>
                  <a:pt x="217" y="132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7" y="132"/>
                  <a:pt x="217" y="133"/>
                  <a:pt x="217" y="133"/>
                </a:cubicBezTo>
                <a:cubicBezTo>
                  <a:pt x="217" y="135"/>
                  <a:pt x="216" y="137"/>
                  <a:pt x="215" y="138"/>
                </a:cubicBezTo>
                <a:close/>
                <a:moveTo>
                  <a:pt x="216" y="117"/>
                </a:moveTo>
                <a:cubicBezTo>
                  <a:pt x="218" y="115"/>
                  <a:pt x="219" y="113"/>
                  <a:pt x="221" y="111"/>
                </a:cubicBezTo>
                <a:cubicBezTo>
                  <a:pt x="221" y="112"/>
                  <a:pt x="221" y="112"/>
                  <a:pt x="221" y="113"/>
                </a:cubicBezTo>
                <a:cubicBezTo>
                  <a:pt x="219" y="114"/>
                  <a:pt x="218" y="116"/>
                  <a:pt x="216" y="117"/>
                </a:cubicBezTo>
                <a:close/>
                <a:moveTo>
                  <a:pt x="221" y="99"/>
                </a:moveTo>
                <a:cubicBezTo>
                  <a:pt x="220" y="98"/>
                  <a:pt x="220" y="97"/>
                  <a:pt x="220" y="96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21" y="97"/>
                  <a:pt x="221" y="98"/>
                  <a:pt x="221" y="99"/>
                </a:cubicBezTo>
                <a:cubicBezTo>
                  <a:pt x="221" y="99"/>
                  <a:pt x="221" y="99"/>
                  <a:pt x="221" y="99"/>
                </a:cubicBezTo>
                <a:close/>
                <a:moveTo>
                  <a:pt x="220" y="108"/>
                </a:moveTo>
                <a:cubicBezTo>
                  <a:pt x="220" y="108"/>
                  <a:pt x="220" y="108"/>
                  <a:pt x="220" y="109"/>
                </a:cubicBezTo>
                <a:cubicBezTo>
                  <a:pt x="220" y="109"/>
                  <a:pt x="220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7" y="110"/>
                  <a:pt x="216" y="111"/>
                  <a:pt x="215" y="111"/>
                </a:cubicBezTo>
                <a:cubicBezTo>
                  <a:pt x="215" y="111"/>
                  <a:pt x="215" y="111"/>
                  <a:pt x="215" y="111"/>
                </a:cubicBezTo>
                <a:cubicBezTo>
                  <a:pt x="215" y="111"/>
                  <a:pt x="215" y="111"/>
                  <a:pt x="215" y="110"/>
                </a:cubicBezTo>
                <a:cubicBezTo>
                  <a:pt x="217" y="110"/>
                  <a:pt x="219" y="109"/>
                  <a:pt x="220" y="108"/>
                </a:cubicBezTo>
                <a:close/>
                <a:moveTo>
                  <a:pt x="219" y="93"/>
                </a:moveTo>
                <a:cubicBezTo>
                  <a:pt x="219" y="92"/>
                  <a:pt x="218" y="90"/>
                  <a:pt x="218" y="89"/>
                </a:cubicBezTo>
                <a:cubicBezTo>
                  <a:pt x="218" y="89"/>
                  <a:pt x="219" y="89"/>
                  <a:pt x="219" y="89"/>
                </a:cubicBezTo>
                <a:cubicBezTo>
                  <a:pt x="219" y="90"/>
                  <a:pt x="219" y="92"/>
                  <a:pt x="220" y="93"/>
                </a:cubicBezTo>
                <a:cubicBezTo>
                  <a:pt x="220" y="93"/>
                  <a:pt x="219" y="93"/>
                  <a:pt x="219" y="93"/>
                </a:cubicBezTo>
                <a:close/>
                <a:moveTo>
                  <a:pt x="217" y="87"/>
                </a:moveTo>
                <a:cubicBezTo>
                  <a:pt x="217" y="86"/>
                  <a:pt x="217" y="85"/>
                  <a:pt x="217" y="84"/>
                </a:cubicBezTo>
                <a:cubicBezTo>
                  <a:pt x="217" y="84"/>
                  <a:pt x="217" y="84"/>
                  <a:pt x="217" y="84"/>
                </a:cubicBezTo>
                <a:cubicBezTo>
                  <a:pt x="218" y="85"/>
                  <a:pt x="218" y="86"/>
                  <a:pt x="218" y="87"/>
                </a:cubicBezTo>
                <a:cubicBezTo>
                  <a:pt x="218" y="87"/>
                  <a:pt x="218" y="87"/>
                  <a:pt x="217" y="87"/>
                </a:cubicBezTo>
                <a:close/>
                <a:moveTo>
                  <a:pt x="216" y="82"/>
                </a:moveTo>
                <a:cubicBezTo>
                  <a:pt x="215" y="79"/>
                  <a:pt x="215" y="77"/>
                  <a:pt x="214" y="74"/>
                </a:cubicBezTo>
                <a:cubicBezTo>
                  <a:pt x="215" y="75"/>
                  <a:pt x="215" y="76"/>
                  <a:pt x="216" y="77"/>
                </a:cubicBezTo>
                <a:cubicBezTo>
                  <a:pt x="216" y="78"/>
                  <a:pt x="216" y="80"/>
                  <a:pt x="217" y="82"/>
                </a:cubicBezTo>
                <a:cubicBezTo>
                  <a:pt x="217" y="82"/>
                  <a:pt x="216" y="82"/>
                  <a:pt x="216" y="82"/>
                </a:cubicBezTo>
                <a:close/>
                <a:moveTo>
                  <a:pt x="215" y="88"/>
                </a:moveTo>
                <a:cubicBezTo>
                  <a:pt x="211" y="90"/>
                  <a:pt x="208" y="92"/>
                  <a:pt x="205" y="93"/>
                </a:cubicBezTo>
                <a:cubicBezTo>
                  <a:pt x="204" y="93"/>
                  <a:pt x="204" y="93"/>
                  <a:pt x="204" y="93"/>
                </a:cubicBezTo>
                <a:cubicBezTo>
                  <a:pt x="206" y="91"/>
                  <a:pt x="208" y="90"/>
                  <a:pt x="210" y="88"/>
                </a:cubicBezTo>
                <a:cubicBezTo>
                  <a:pt x="211" y="87"/>
                  <a:pt x="213" y="87"/>
                  <a:pt x="214" y="86"/>
                </a:cubicBezTo>
                <a:cubicBezTo>
                  <a:pt x="214" y="87"/>
                  <a:pt x="214" y="88"/>
                  <a:pt x="215" y="88"/>
                </a:cubicBezTo>
                <a:close/>
                <a:moveTo>
                  <a:pt x="206" y="85"/>
                </a:moveTo>
                <a:cubicBezTo>
                  <a:pt x="208" y="84"/>
                  <a:pt x="208" y="84"/>
                  <a:pt x="208" y="84"/>
                </a:cubicBezTo>
                <a:cubicBezTo>
                  <a:pt x="209" y="83"/>
                  <a:pt x="208" y="82"/>
                  <a:pt x="207" y="82"/>
                </a:cubicBezTo>
                <a:cubicBezTo>
                  <a:pt x="209" y="81"/>
                  <a:pt x="210" y="80"/>
                  <a:pt x="212" y="79"/>
                </a:cubicBezTo>
                <a:cubicBezTo>
                  <a:pt x="212" y="81"/>
                  <a:pt x="213" y="82"/>
                  <a:pt x="213" y="83"/>
                </a:cubicBezTo>
                <a:cubicBezTo>
                  <a:pt x="211" y="84"/>
                  <a:pt x="208" y="84"/>
                  <a:pt x="206" y="85"/>
                </a:cubicBezTo>
                <a:close/>
                <a:moveTo>
                  <a:pt x="206" y="58"/>
                </a:moveTo>
                <a:cubicBezTo>
                  <a:pt x="206" y="58"/>
                  <a:pt x="206" y="58"/>
                  <a:pt x="206" y="57"/>
                </a:cubicBezTo>
                <a:cubicBezTo>
                  <a:pt x="207" y="58"/>
                  <a:pt x="208" y="59"/>
                  <a:pt x="209" y="60"/>
                </a:cubicBezTo>
                <a:cubicBezTo>
                  <a:pt x="209" y="61"/>
                  <a:pt x="210" y="61"/>
                  <a:pt x="210" y="61"/>
                </a:cubicBezTo>
                <a:cubicBezTo>
                  <a:pt x="211" y="62"/>
                  <a:pt x="211" y="63"/>
                  <a:pt x="212" y="63"/>
                </a:cubicBezTo>
                <a:cubicBezTo>
                  <a:pt x="210" y="61"/>
                  <a:pt x="208" y="60"/>
                  <a:pt x="206" y="58"/>
                </a:cubicBezTo>
                <a:close/>
                <a:moveTo>
                  <a:pt x="206" y="60"/>
                </a:moveTo>
                <a:cubicBezTo>
                  <a:pt x="206" y="60"/>
                  <a:pt x="205" y="60"/>
                  <a:pt x="205" y="60"/>
                </a:cubicBezTo>
                <a:cubicBezTo>
                  <a:pt x="204" y="59"/>
                  <a:pt x="204" y="58"/>
                  <a:pt x="203" y="57"/>
                </a:cubicBezTo>
                <a:cubicBezTo>
                  <a:pt x="204" y="58"/>
                  <a:pt x="204" y="58"/>
                  <a:pt x="205" y="59"/>
                </a:cubicBezTo>
                <a:cubicBezTo>
                  <a:pt x="205" y="60"/>
                  <a:pt x="206" y="60"/>
                  <a:pt x="206" y="60"/>
                </a:cubicBezTo>
                <a:close/>
                <a:moveTo>
                  <a:pt x="211" y="67"/>
                </a:moveTo>
                <a:cubicBezTo>
                  <a:pt x="210" y="67"/>
                  <a:pt x="210" y="67"/>
                  <a:pt x="211" y="67"/>
                </a:cubicBezTo>
                <a:cubicBezTo>
                  <a:pt x="211" y="68"/>
                  <a:pt x="211" y="69"/>
                  <a:pt x="211" y="70"/>
                </a:cubicBezTo>
                <a:cubicBezTo>
                  <a:pt x="209" y="71"/>
                  <a:pt x="207" y="72"/>
                  <a:pt x="205" y="73"/>
                </a:cubicBezTo>
                <a:cubicBezTo>
                  <a:pt x="206" y="71"/>
                  <a:pt x="207" y="70"/>
                  <a:pt x="208" y="68"/>
                </a:cubicBezTo>
                <a:cubicBezTo>
                  <a:pt x="209" y="67"/>
                  <a:pt x="208" y="66"/>
                  <a:pt x="207" y="67"/>
                </a:cubicBezTo>
                <a:cubicBezTo>
                  <a:pt x="207" y="67"/>
                  <a:pt x="207" y="67"/>
                  <a:pt x="206" y="68"/>
                </a:cubicBezTo>
                <a:cubicBezTo>
                  <a:pt x="206" y="67"/>
                  <a:pt x="206" y="67"/>
                  <a:pt x="205" y="67"/>
                </a:cubicBezTo>
                <a:cubicBezTo>
                  <a:pt x="201" y="68"/>
                  <a:pt x="196" y="69"/>
                  <a:pt x="191" y="71"/>
                </a:cubicBezTo>
                <a:cubicBezTo>
                  <a:pt x="196" y="69"/>
                  <a:pt x="200" y="66"/>
                  <a:pt x="204" y="64"/>
                </a:cubicBezTo>
                <a:cubicBezTo>
                  <a:pt x="205" y="63"/>
                  <a:pt x="204" y="62"/>
                  <a:pt x="203" y="62"/>
                </a:cubicBezTo>
                <a:cubicBezTo>
                  <a:pt x="202" y="62"/>
                  <a:pt x="202" y="63"/>
                  <a:pt x="202" y="63"/>
                </a:cubicBezTo>
                <a:cubicBezTo>
                  <a:pt x="202" y="63"/>
                  <a:pt x="202" y="62"/>
                  <a:pt x="202" y="62"/>
                </a:cubicBezTo>
                <a:cubicBezTo>
                  <a:pt x="203" y="62"/>
                  <a:pt x="203" y="60"/>
                  <a:pt x="202" y="61"/>
                </a:cubicBezTo>
                <a:cubicBezTo>
                  <a:pt x="201" y="61"/>
                  <a:pt x="201" y="61"/>
                  <a:pt x="201" y="61"/>
                </a:cubicBezTo>
                <a:cubicBezTo>
                  <a:pt x="202" y="61"/>
                  <a:pt x="202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5" y="63"/>
                  <a:pt x="208" y="65"/>
                  <a:pt x="211" y="67"/>
                </a:cubicBezTo>
                <a:close/>
                <a:moveTo>
                  <a:pt x="187" y="63"/>
                </a:moveTo>
                <a:cubicBezTo>
                  <a:pt x="191" y="61"/>
                  <a:pt x="195" y="59"/>
                  <a:pt x="198" y="56"/>
                </a:cubicBezTo>
                <a:cubicBezTo>
                  <a:pt x="199" y="57"/>
                  <a:pt x="200" y="58"/>
                  <a:pt x="201" y="59"/>
                </a:cubicBezTo>
                <a:cubicBezTo>
                  <a:pt x="196" y="60"/>
                  <a:pt x="192" y="61"/>
                  <a:pt x="187" y="63"/>
                </a:cubicBezTo>
                <a:close/>
                <a:moveTo>
                  <a:pt x="191" y="56"/>
                </a:moveTo>
                <a:cubicBezTo>
                  <a:pt x="192" y="55"/>
                  <a:pt x="193" y="55"/>
                  <a:pt x="194" y="54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5" y="54"/>
                  <a:pt x="196" y="54"/>
                  <a:pt x="196" y="55"/>
                </a:cubicBezTo>
                <a:cubicBezTo>
                  <a:pt x="194" y="55"/>
                  <a:pt x="193" y="55"/>
                  <a:pt x="191" y="56"/>
                </a:cubicBezTo>
                <a:close/>
                <a:moveTo>
                  <a:pt x="189" y="54"/>
                </a:moveTo>
                <a:cubicBezTo>
                  <a:pt x="189" y="54"/>
                  <a:pt x="189" y="54"/>
                  <a:pt x="190" y="53"/>
                </a:cubicBezTo>
                <a:cubicBezTo>
                  <a:pt x="190" y="53"/>
                  <a:pt x="189" y="52"/>
                  <a:pt x="188" y="52"/>
                </a:cubicBezTo>
                <a:cubicBezTo>
                  <a:pt x="187" y="53"/>
                  <a:pt x="186" y="54"/>
                  <a:pt x="186" y="55"/>
                </a:cubicBezTo>
                <a:cubicBezTo>
                  <a:pt x="185" y="54"/>
                  <a:pt x="185" y="54"/>
                  <a:pt x="184" y="53"/>
                </a:cubicBezTo>
                <a:cubicBezTo>
                  <a:pt x="186" y="52"/>
                  <a:pt x="188" y="51"/>
                  <a:pt x="189" y="50"/>
                </a:cubicBezTo>
                <a:cubicBezTo>
                  <a:pt x="191" y="51"/>
                  <a:pt x="192" y="52"/>
                  <a:pt x="193" y="53"/>
                </a:cubicBezTo>
                <a:cubicBezTo>
                  <a:pt x="192" y="53"/>
                  <a:pt x="190" y="54"/>
                  <a:pt x="189" y="54"/>
                </a:cubicBezTo>
                <a:close/>
                <a:moveTo>
                  <a:pt x="184" y="56"/>
                </a:moveTo>
                <a:cubicBezTo>
                  <a:pt x="182" y="57"/>
                  <a:pt x="179" y="58"/>
                  <a:pt x="176" y="59"/>
                </a:cubicBezTo>
                <a:cubicBezTo>
                  <a:pt x="177" y="58"/>
                  <a:pt x="178" y="57"/>
                  <a:pt x="179" y="55"/>
                </a:cubicBezTo>
                <a:cubicBezTo>
                  <a:pt x="180" y="55"/>
                  <a:pt x="181" y="54"/>
                  <a:pt x="183" y="54"/>
                </a:cubicBezTo>
                <a:cubicBezTo>
                  <a:pt x="183" y="54"/>
                  <a:pt x="184" y="55"/>
                  <a:pt x="184" y="56"/>
                </a:cubicBezTo>
                <a:close/>
                <a:moveTo>
                  <a:pt x="180" y="50"/>
                </a:moveTo>
                <a:cubicBezTo>
                  <a:pt x="177" y="51"/>
                  <a:pt x="173" y="53"/>
                  <a:pt x="170" y="54"/>
                </a:cubicBezTo>
                <a:cubicBezTo>
                  <a:pt x="171" y="53"/>
                  <a:pt x="173" y="51"/>
                  <a:pt x="174" y="50"/>
                </a:cubicBezTo>
                <a:cubicBezTo>
                  <a:pt x="176" y="49"/>
                  <a:pt x="178" y="48"/>
                  <a:pt x="179" y="48"/>
                </a:cubicBezTo>
                <a:cubicBezTo>
                  <a:pt x="180" y="48"/>
                  <a:pt x="180" y="49"/>
                  <a:pt x="180" y="50"/>
                </a:cubicBezTo>
                <a:cubicBezTo>
                  <a:pt x="180" y="50"/>
                  <a:pt x="180" y="50"/>
                  <a:pt x="180" y="50"/>
                </a:cubicBezTo>
                <a:close/>
                <a:moveTo>
                  <a:pt x="166" y="49"/>
                </a:moveTo>
                <a:cubicBezTo>
                  <a:pt x="167" y="48"/>
                  <a:pt x="168" y="47"/>
                  <a:pt x="169" y="46"/>
                </a:cubicBezTo>
                <a:cubicBezTo>
                  <a:pt x="172" y="45"/>
                  <a:pt x="175" y="44"/>
                  <a:pt x="178" y="44"/>
                </a:cubicBezTo>
                <a:cubicBezTo>
                  <a:pt x="174" y="45"/>
                  <a:pt x="170" y="47"/>
                  <a:pt x="166" y="49"/>
                </a:cubicBezTo>
                <a:close/>
                <a:moveTo>
                  <a:pt x="166" y="53"/>
                </a:moveTo>
                <a:cubicBezTo>
                  <a:pt x="163" y="55"/>
                  <a:pt x="159" y="58"/>
                  <a:pt x="156" y="60"/>
                </a:cubicBezTo>
                <a:cubicBezTo>
                  <a:pt x="155" y="61"/>
                  <a:pt x="154" y="61"/>
                  <a:pt x="153" y="62"/>
                </a:cubicBezTo>
                <a:cubicBezTo>
                  <a:pt x="154" y="60"/>
                  <a:pt x="155" y="59"/>
                  <a:pt x="156" y="58"/>
                </a:cubicBezTo>
                <a:cubicBezTo>
                  <a:pt x="159" y="56"/>
                  <a:pt x="162" y="55"/>
                  <a:pt x="166" y="53"/>
                </a:cubicBezTo>
                <a:cubicBezTo>
                  <a:pt x="166" y="53"/>
                  <a:pt x="166" y="53"/>
                  <a:pt x="166" y="53"/>
                </a:cubicBezTo>
                <a:close/>
                <a:moveTo>
                  <a:pt x="154" y="49"/>
                </a:moveTo>
                <a:cubicBezTo>
                  <a:pt x="154" y="48"/>
                  <a:pt x="155" y="48"/>
                  <a:pt x="155" y="48"/>
                </a:cubicBezTo>
                <a:cubicBezTo>
                  <a:pt x="157" y="47"/>
                  <a:pt x="159" y="46"/>
                  <a:pt x="160" y="46"/>
                </a:cubicBezTo>
                <a:cubicBezTo>
                  <a:pt x="158" y="47"/>
                  <a:pt x="156" y="48"/>
                  <a:pt x="154" y="49"/>
                </a:cubicBezTo>
                <a:close/>
                <a:moveTo>
                  <a:pt x="155" y="45"/>
                </a:moveTo>
                <a:cubicBezTo>
                  <a:pt x="152" y="46"/>
                  <a:pt x="149" y="47"/>
                  <a:pt x="147" y="48"/>
                </a:cubicBezTo>
                <a:cubicBezTo>
                  <a:pt x="149" y="46"/>
                  <a:pt x="152" y="44"/>
                  <a:pt x="155" y="42"/>
                </a:cubicBezTo>
                <a:cubicBezTo>
                  <a:pt x="157" y="42"/>
                  <a:pt x="159" y="41"/>
                  <a:pt x="161" y="41"/>
                </a:cubicBezTo>
                <a:cubicBezTo>
                  <a:pt x="159" y="42"/>
                  <a:pt x="157" y="44"/>
                  <a:pt x="155" y="45"/>
                </a:cubicBezTo>
                <a:close/>
                <a:moveTo>
                  <a:pt x="154" y="34"/>
                </a:moveTo>
                <a:cubicBezTo>
                  <a:pt x="153" y="34"/>
                  <a:pt x="153" y="34"/>
                  <a:pt x="152" y="34"/>
                </a:cubicBezTo>
                <a:cubicBezTo>
                  <a:pt x="153" y="34"/>
                  <a:pt x="153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4"/>
                  <a:pt x="154" y="34"/>
                </a:cubicBezTo>
                <a:close/>
                <a:moveTo>
                  <a:pt x="152" y="36"/>
                </a:moveTo>
                <a:cubicBezTo>
                  <a:pt x="150" y="37"/>
                  <a:pt x="147" y="38"/>
                  <a:pt x="145" y="40"/>
                </a:cubicBezTo>
                <a:cubicBezTo>
                  <a:pt x="145" y="40"/>
                  <a:pt x="145" y="40"/>
                  <a:pt x="144" y="40"/>
                </a:cubicBezTo>
                <a:cubicBezTo>
                  <a:pt x="146" y="38"/>
                  <a:pt x="148" y="37"/>
                  <a:pt x="150" y="36"/>
                </a:cubicBezTo>
                <a:cubicBezTo>
                  <a:pt x="151" y="36"/>
                  <a:pt x="151" y="36"/>
                  <a:pt x="152" y="36"/>
                </a:cubicBezTo>
                <a:close/>
                <a:moveTo>
                  <a:pt x="150" y="34"/>
                </a:moveTo>
                <a:cubicBezTo>
                  <a:pt x="148" y="34"/>
                  <a:pt x="147" y="34"/>
                  <a:pt x="146" y="34"/>
                </a:cubicBezTo>
                <a:cubicBezTo>
                  <a:pt x="146" y="34"/>
                  <a:pt x="147" y="33"/>
                  <a:pt x="147" y="33"/>
                </a:cubicBezTo>
                <a:cubicBezTo>
                  <a:pt x="149" y="33"/>
                  <a:pt x="150" y="33"/>
                  <a:pt x="151" y="33"/>
                </a:cubicBezTo>
                <a:cubicBezTo>
                  <a:pt x="151" y="33"/>
                  <a:pt x="150" y="34"/>
                  <a:pt x="150" y="34"/>
                </a:cubicBezTo>
                <a:close/>
                <a:moveTo>
                  <a:pt x="151" y="29"/>
                </a:moveTo>
                <a:cubicBezTo>
                  <a:pt x="151" y="29"/>
                  <a:pt x="151" y="29"/>
                  <a:pt x="151" y="29"/>
                </a:cubicBezTo>
                <a:cubicBezTo>
                  <a:pt x="150" y="29"/>
                  <a:pt x="149" y="29"/>
                  <a:pt x="148" y="29"/>
                </a:cubicBezTo>
                <a:cubicBezTo>
                  <a:pt x="148" y="29"/>
                  <a:pt x="148" y="28"/>
                  <a:pt x="149" y="28"/>
                </a:cubicBezTo>
                <a:cubicBezTo>
                  <a:pt x="150" y="28"/>
                  <a:pt x="151" y="29"/>
                  <a:pt x="152" y="29"/>
                </a:cubicBezTo>
                <a:cubicBezTo>
                  <a:pt x="151" y="29"/>
                  <a:pt x="151" y="29"/>
                  <a:pt x="151" y="29"/>
                </a:cubicBezTo>
                <a:close/>
                <a:moveTo>
                  <a:pt x="148" y="20"/>
                </a:moveTo>
                <a:cubicBezTo>
                  <a:pt x="146" y="18"/>
                  <a:pt x="144" y="17"/>
                  <a:pt x="142" y="16"/>
                </a:cubicBezTo>
                <a:cubicBezTo>
                  <a:pt x="142" y="16"/>
                  <a:pt x="143" y="16"/>
                  <a:pt x="143" y="15"/>
                </a:cubicBezTo>
                <a:cubicBezTo>
                  <a:pt x="146" y="16"/>
                  <a:pt x="149" y="17"/>
                  <a:pt x="152" y="18"/>
                </a:cubicBezTo>
                <a:cubicBezTo>
                  <a:pt x="151" y="18"/>
                  <a:pt x="149" y="19"/>
                  <a:pt x="148" y="20"/>
                </a:cubicBezTo>
                <a:close/>
                <a:moveTo>
                  <a:pt x="139" y="9"/>
                </a:moveTo>
                <a:cubicBezTo>
                  <a:pt x="139" y="9"/>
                  <a:pt x="139" y="9"/>
                  <a:pt x="139" y="9"/>
                </a:cubicBezTo>
                <a:cubicBezTo>
                  <a:pt x="138" y="8"/>
                  <a:pt x="138" y="8"/>
                  <a:pt x="138" y="8"/>
                </a:cubicBezTo>
                <a:cubicBezTo>
                  <a:pt x="140" y="9"/>
                  <a:pt x="142" y="9"/>
                  <a:pt x="145" y="9"/>
                </a:cubicBezTo>
                <a:cubicBezTo>
                  <a:pt x="145" y="9"/>
                  <a:pt x="145" y="10"/>
                  <a:pt x="146" y="10"/>
                </a:cubicBezTo>
                <a:cubicBezTo>
                  <a:pt x="144" y="9"/>
                  <a:pt x="142" y="9"/>
                  <a:pt x="139" y="9"/>
                </a:cubicBezTo>
                <a:close/>
                <a:moveTo>
                  <a:pt x="143" y="13"/>
                </a:moveTo>
                <a:cubicBezTo>
                  <a:pt x="142" y="13"/>
                  <a:pt x="142" y="13"/>
                  <a:pt x="142" y="13"/>
                </a:cubicBezTo>
                <a:cubicBezTo>
                  <a:pt x="140" y="13"/>
                  <a:pt x="138" y="13"/>
                  <a:pt x="135" y="13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8" y="12"/>
                  <a:pt x="141" y="13"/>
                  <a:pt x="143" y="13"/>
                </a:cubicBezTo>
                <a:close/>
                <a:moveTo>
                  <a:pt x="136" y="14"/>
                </a:moveTo>
                <a:cubicBezTo>
                  <a:pt x="137" y="14"/>
                  <a:pt x="138" y="14"/>
                  <a:pt x="139" y="15"/>
                </a:cubicBezTo>
                <a:cubicBezTo>
                  <a:pt x="139" y="15"/>
                  <a:pt x="139" y="15"/>
                  <a:pt x="138" y="15"/>
                </a:cubicBezTo>
                <a:cubicBezTo>
                  <a:pt x="138" y="15"/>
                  <a:pt x="137" y="14"/>
                  <a:pt x="136" y="14"/>
                </a:cubicBezTo>
                <a:cubicBezTo>
                  <a:pt x="136" y="14"/>
                  <a:pt x="136" y="14"/>
                  <a:pt x="136" y="14"/>
                </a:cubicBezTo>
                <a:close/>
                <a:moveTo>
                  <a:pt x="138" y="18"/>
                </a:moveTo>
                <a:cubicBezTo>
                  <a:pt x="141" y="19"/>
                  <a:pt x="143" y="20"/>
                  <a:pt x="146" y="21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143" y="20"/>
                  <a:pt x="140" y="20"/>
                  <a:pt x="137" y="19"/>
                </a:cubicBezTo>
                <a:cubicBezTo>
                  <a:pt x="137" y="19"/>
                  <a:pt x="138" y="19"/>
                  <a:pt x="138" y="18"/>
                </a:cubicBezTo>
                <a:close/>
                <a:moveTo>
                  <a:pt x="141" y="27"/>
                </a:moveTo>
                <a:cubicBezTo>
                  <a:pt x="143" y="27"/>
                  <a:pt x="144" y="27"/>
                  <a:pt x="146" y="28"/>
                </a:cubicBezTo>
                <a:cubicBezTo>
                  <a:pt x="146" y="28"/>
                  <a:pt x="145" y="28"/>
                  <a:pt x="145" y="28"/>
                </a:cubicBezTo>
                <a:cubicBezTo>
                  <a:pt x="143" y="28"/>
                  <a:pt x="142" y="28"/>
                  <a:pt x="140" y="27"/>
                </a:cubicBezTo>
                <a:cubicBezTo>
                  <a:pt x="140" y="27"/>
                  <a:pt x="141" y="27"/>
                  <a:pt x="141" y="27"/>
                </a:cubicBezTo>
                <a:close/>
                <a:moveTo>
                  <a:pt x="142" y="30"/>
                </a:moveTo>
                <a:cubicBezTo>
                  <a:pt x="142" y="30"/>
                  <a:pt x="142" y="30"/>
                  <a:pt x="142" y="30"/>
                </a:cubicBezTo>
                <a:cubicBezTo>
                  <a:pt x="140" y="30"/>
                  <a:pt x="138" y="29"/>
                  <a:pt x="137" y="29"/>
                </a:cubicBezTo>
                <a:cubicBezTo>
                  <a:pt x="137" y="29"/>
                  <a:pt x="137" y="29"/>
                  <a:pt x="138" y="29"/>
                </a:cubicBezTo>
                <a:cubicBezTo>
                  <a:pt x="139" y="29"/>
                  <a:pt x="141" y="29"/>
                  <a:pt x="142" y="30"/>
                </a:cubicBezTo>
                <a:close/>
                <a:moveTo>
                  <a:pt x="140" y="34"/>
                </a:moveTo>
                <a:cubicBezTo>
                  <a:pt x="141" y="33"/>
                  <a:pt x="142" y="33"/>
                  <a:pt x="144" y="33"/>
                </a:cubicBezTo>
                <a:cubicBezTo>
                  <a:pt x="143" y="33"/>
                  <a:pt x="143" y="34"/>
                  <a:pt x="142" y="34"/>
                </a:cubicBezTo>
                <a:cubicBezTo>
                  <a:pt x="141" y="34"/>
                  <a:pt x="139" y="34"/>
                  <a:pt x="138" y="34"/>
                </a:cubicBezTo>
                <a:cubicBezTo>
                  <a:pt x="139" y="34"/>
                  <a:pt x="139" y="34"/>
                  <a:pt x="140" y="34"/>
                </a:cubicBezTo>
                <a:close/>
                <a:moveTo>
                  <a:pt x="143" y="36"/>
                </a:moveTo>
                <a:cubicBezTo>
                  <a:pt x="144" y="36"/>
                  <a:pt x="146" y="36"/>
                  <a:pt x="147" y="36"/>
                </a:cubicBezTo>
                <a:cubicBezTo>
                  <a:pt x="145" y="37"/>
                  <a:pt x="143" y="39"/>
                  <a:pt x="141" y="40"/>
                </a:cubicBezTo>
                <a:cubicBezTo>
                  <a:pt x="140" y="40"/>
                  <a:pt x="139" y="40"/>
                  <a:pt x="138" y="40"/>
                </a:cubicBezTo>
                <a:cubicBezTo>
                  <a:pt x="137" y="40"/>
                  <a:pt x="136" y="40"/>
                  <a:pt x="135" y="40"/>
                </a:cubicBezTo>
                <a:cubicBezTo>
                  <a:pt x="137" y="39"/>
                  <a:pt x="140" y="37"/>
                  <a:pt x="143" y="36"/>
                </a:cubicBezTo>
                <a:close/>
                <a:moveTo>
                  <a:pt x="137" y="42"/>
                </a:moveTo>
                <a:cubicBezTo>
                  <a:pt x="134" y="42"/>
                  <a:pt x="132" y="43"/>
                  <a:pt x="130" y="43"/>
                </a:cubicBezTo>
                <a:cubicBezTo>
                  <a:pt x="131" y="43"/>
                  <a:pt x="131" y="43"/>
                  <a:pt x="132" y="42"/>
                </a:cubicBezTo>
                <a:cubicBezTo>
                  <a:pt x="133" y="42"/>
                  <a:pt x="135" y="42"/>
                  <a:pt x="137" y="42"/>
                </a:cubicBezTo>
                <a:close/>
                <a:moveTo>
                  <a:pt x="136" y="44"/>
                </a:moveTo>
                <a:cubicBezTo>
                  <a:pt x="136" y="44"/>
                  <a:pt x="135" y="45"/>
                  <a:pt x="135" y="45"/>
                </a:cubicBezTo>
                <a:cubicBezTo>
                  <a:pt x="131" y="46"/>
                  <a:pt x="128" y="46"/>
                  <a:pt x="124" y="47"/>
                </a:cubicBezTo>
                <a:cubicBezTo>
                  <a:pt x="125" y="47"/>
                  <a:pt x="125" y="46"/>
                  <a:pt x="126" y="46"/>
                </a:cubicBezTo>
                <a:cubicBezTo>
                  <a:pt x="129" y="45"/>
                  <a:pt x="133" y="45"/>
                  <a:pt x="136" y="44"/>
                </a:cubicBezTo>
                <a:close/>
                <a:moveTo>
                  <a:pt x="126" y="44"/>
                </a:moveTo>
                <a:cubicBezTo>
                  <a:pt x="123" y="45"/>
                  <a:pt x="120" y="46"/>
                  <a:pt x="117" y="47"/>
                </a:cubicBezTo>
                <a:cubicBezTo>
                  <a:pt x="118" y="45"/>
                  <a:pt x="120" y="44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2"/>
                  <a:pt x="126" y="42"/>
                  <a:pt x="129" y="42"/>
                </a:cubicBezTo>
                <a:cubicBezTo>
                  <a:pt x="128" y="43"/>
                  <a:pt x="127" y="44"/>
                  <a:pt x="126" y="44"/>
                </a:cubicBezTo>
                <a:close/>
                <a:moveTo>
                  <a:pt x="111" y="46"/>
                </a:moveTo>
                <a:cubicBezTo>
                  <a:pt x="113" y="45"/>
                  <a:pt x="114" y="44"/>
                  <a:pt x="115" y="42"/>
                </a:cubicBezTo>
                <a:cubicBezTo>
                  <a:pt x="116" y="42"/>
                  <a:pt x="117" y="42"/>
                  <a:pt x="118" y="42"/>
                </a:cubicBezTo>
                <a:cubicBezTo>
                  <a:pt x="116" y="44"/>
                  <a:pt x="114" y="45"/>
                  <a:pt x="111" y="46"/>
                </a:cubicBezTo>
                <a:close/>
                <a:moveTo>
                  <a:pt x="115" y="41"/>
                </a:moveTo>
                <a:cubicBezTo>
                  <a:pt x="114" y="40"/>
                  <a:pt x="113" y="40"/>
                  <a:pt x="112" y="41"/>
                </a:cubicBezTo>
                <a:cubicBezTo>
                  <a:pt x="110" y="41"/>
                  <a:pt x="109" y="41"/>
                  <a:pt x="107" y="41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12" y="39"/>
                  <a:pt x="115" y="38"/>
                  <a:pt x="119" y="37"/>
                </a:cubicBezTo>
                <a:cubicBezTo>
                  <a:pt x="118" y="38"/>
                  <a:pt x="116" y="39"/>
                  <a:pt x="115" y="41"/>
                </a:cubicBezTo>
                <a:close/>
                <a:moveTo>
                  <a:pt x="116" y="33"/>
                </a:moveTo>
                <a:cubicBezTo>
                  <a:pt x="115" y="33"/>
                  <a:pt x="115" y="33"/>
                  <a:pt x="114" y="34"/>
                </a:cubicBezTo>
                <a:cubicBezTo>
                  <a:pt x="115" y="33"/>
                  <a:pt x="115" y="33"/>
                  <a:pt x="116" y="33"/>
                </a:cubicBezTo>
                <a:cubicBezTo>
                  <a:pt x="116" y="33"/>
                  <a:pt x="117" y="33"/>
                  <a:pt x="117" y="33"/>
                </a:cubicBezTo>
                <a:cubicBezTo>
                  <a:pt x="117" y="33"/>
                  <a:pt x="117" y="33"/>
                  <a:pt x="116" y="33"/>
                </a:cubicBezTo>
                <a:close/>
                <a:moveTo>
                  <a:pt x="105" y="29"/>
                </a:moveTo>
                <a:cubicBezTo>
                  <a:pt x="104" y="29"/>
                  <a:pt x="103" y="29"/>
                  <a:pt x="102" y="29"/>
                </a:cubicBezTo>
                <a:cubicBezTo>
                  <a:pt x="104" y="29"/>
                  <a:pt x="106" y="28"/>
                  <a:pt x="107" y="27"/>
                </a:cubicBezTo>
                <a:cubicBezTo>
                  <a:pt x="108" y="27"/>
                  <a:pt x="108" y="27"/>
                  <a:pt x="109" y="27"/>
                </a:cubicBezTo>
                <a:cubicBezTo>
                  <a:pt x="108" y="28"/>
                  <a:pt x="106" y="29"/>
                  <a:pt x="105" y="29"/>
                </a:cubicBezTo>
                <a:close/>
                <a:moveTo>
                  <a:pt x="103" y="32"/>
                </a:moveTo>
                <a:cubicBezTo>
                  <a:pt x="104" y="32"/>
                  <a:pt x="104" y="32"/>
                  <a:pt x="105" y="32"/>
                </a:cubicBezTo>
                <a:cubicBezTo>
                  <a:pt x="104" y="33"/>
                  <a:pt x="102" y="34"/>
                  <a:pt x="101" y="35"/>
                </a:cubicBezTo>
                <a:cubicBezTo>
                  <a:pt x="100" y="35"/>
                  <a:pt x="100" y="35"/>
                  <a:pt x="99" y="35"/>
                </a:cubicBezTo>
                <a:cubicBezTo>
                  <a:pt x="99" y="35"/>
                  <a:pt x="98" y="35"/>
                  <a:pt x="98" y="36"/>
                </a:cubicBezTo>
                <a:cubicBezTo>
                  <a:pt x="98" y="36"/>
                  <a:pt x="97" y="36"/>
                  <a:pt x="96" y="37"/>
                </a:cubicBezTo>
                <a:cubicBezTo>
                  <a:pt x="98" y="35"/>
                  <a:pt x="101" y="33"/>
                  <a:pt x="103" y="32"/>
                </a:cubicBezTo>
                <a:close/>
                <a:moveTo>
                  <a:pt x="96" y="35"/>
                </a:moveTo>
                <a:cubicBezTo>
                  <a:pt x="97" y="34"/>
                  <a:pt x="98" y="33"/>
                  <a:pt x="99" y="32"/>
                </a:cubicBezTo>
                <a:cubicBezTo>
                  <a:pt x="99" y="32"/>
                  <a:pt x="100" y="32"/>
                  <a:pt x="100" y="32"/>
                </a:cubicBezTo>
                <a:cubicBezTo>
                  <a:pt x="99" y="33"/>
                  <a:pt x="98" y="34"/>
                  <a:pt x="96" y="35"/>
                </a:cubicBezTo>
                <a:close/>
                <a:moveTo>
                  <a:pt x="96" y="30"/>
                </a:moveTo>
                <a:cubicBezTo>
                  <a:pt x="96" y="30"/>
                  <a:pt x="95" y="30"/>
                  <a:pt x="95" y="30"/>
                </a:cubicBezTo>
                <a:cubicBezTo>
                  <a:pt x="97" y="29"/>
                  <a:pt x="98" y="28"/>
                  <a:pt x="100" y="27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8"/>
                  <a:pt x="97" y="29"/>
                  <a:pt x="96" y="30"/>
                </a:cubicBezTo>
                <a:close/>
                <a:moveTo>
                  <a:pt x="90" y="31"/>
                </a:moveTo>
                <a:cubicBezTo>
                  <a:pt x="90" y="31"/>
                  <a:pt x="89" y="31"/>
                  <a:pt x="89" y="31"/>
                </a:cubicBezTo>
                <a:cubicBezTo>
                  <a:pt x="88" y="32"/>
                  <a:pt x="86" y="33"/>
                  <a:pt x="85" y="33"/>
                </a:cubicBezTo>
                <a:cubicBezTo>
                  <a:pt x="85" y="33"/>
                  <a:pt x="85" y="33"/>
                  <a:pt x="85" y="33"/>
                </a:cubicBezTo>
                <a:cubicBezTo>
                  <a:pt x="87" y="31"/>
                  <a:pt x="89" y="28"/>
                  <a:pt x="91" y="26"/>
                </a:cubicBezTo>
                <a:cubicBezTo>
                  <a:pt x="93" y="26"/>
                  <a:pt x="95" y="27"/>
                  <a:pt x="97" y="27"/>
                </a:cubicBezTo>
                <a:cubicBezTo>
                  <a:pt x="95" y="28"/>
                  <a:pt x="92" y="30"/>
                  <a:pt x="90" y="31"/>
                </a:cubicBezTo>
                <a:close/>
                <a:moveTo>
                  <a:pt x="89" y="18"/>
                </a:moveTo>
                <a:cubicBezTo>
                  <a:pt x="89" y="18"/>
                  <a:pt x="89" y="18"/>
                  <a:pt x="88" y="18"/>
                </a:cubicBezTo>
                <a:cubicBezTo>
                  <a:pt x="88" y="18"/>
                  <a:pt x="87" y="19"/>
                  <a:pt x="87" y="19"/>
                </a:cubicBezTo>
                <a:cubicBezTo>
                  <a:pt x="83" y="21"/>
                  <a:pt x="79" y="23"/>
                  <a:pt x="75" y="26"/>
                </a:cubicBezTo>
                <a:cubicBezTo>
                  <a:pt x="73" y="27"/>
                  <a:pt x="70" y="28"/>
                  <a:pt x="68" y="29"/>
                </a:cubicBezTo>
                <a:cubicBezTo>
                  <a:pt x="68" y="29"/>
                  <a:pt x="68" y="28"/>
                  <a:pt x="69" y="28"/>
                </a:cubicBezTo>
                <a:cubicBezTo>
                  <a:pt x="73" y="25"/>
                  <a:pt x="78" y="23"/>
                  <a:pt x="83" y="20"/>
                </a:cubicBezTo>
                <a:cubicBezTo>
                  <a:pt x="86" y="19"/>
                  <a:pt x="90" y="17"/>
                  <a:pt x="94" y="16"/>
                </a:cubicBezTo>
                <a:cubicBezTo>
                  <a:pt x="93" y="16"/>
                  <a:pt x="93" y="16"/>
                  <a:pt x="92" y="17"/>
                </a:cubicBezTo>
                <a:cubicBezTo>
                  <a:pt x="91" y="17"/>
                  <a:pt x="90" y="18"/>
                  <a:pt x="89" y="18"/>
                </a:cubicBezTo>
                <a:close/>
                <a:moveTo>
                  <a:pt x="80" y="17"/>
                </a:moveTo>
                <a:cubicBezTo>
                  <a:pt x="73" y="19"/>
                  <a:pt x="66" y="23"/>
                  <a:pt x="60" y="27"/>
                </a:cubicBezTo>
                <a:cubicBezTo>
                  <a:pt x="60" y="27"/>
                  <a:pt x="60" y="28"/>
                  <a:pt x="60" y="28"/>
                </a:cubicBezTo>
                <a:cubicBezTo>
                  <a:pt x="58" y="29"/>
                  <a:pt x="56" y="31"/>
                  <a:pt x="54" y="32"/>
                </a:cubicBezTo>
                <a:cubicBezTo>
                  <a:pt x="51" y="34"/>
                  <a:pt x="48" y="35"/>
                  <a:pt x="45" y="36"/>
                </a:cubicBezTo>
                <a:cubicBezTo>
                  <a:pt x="48" y="34"/>
                  <a:pt x="52" y="31"/>
                  <a:pt x="55" y="29"/>
                </a:cubicBezTo>
                <a:cubicBezTo>
                  <a:pt x="62" y="23"/>
                  <a:pt x="70" y="19"/>
                  <a:pt x="79" y="15"/>
                </a:cubicBezTo>
                <a:cubicBezTo>
                  <a:pt x="81" y="14"/>
                  <a:pt x="83" y="13"/>
                  <a:pt x="85" y="12"/>
                </a:cubicBezTo>
                <a:cubicBezTo>
                  <a:pt x="83" y="13"/>
                  <a:pt x="81" y="14"/>
                  <a:pt x="80" y="15"/>
                </a:cubicBezTo>
                <a:cubicBezTo>
                  <a:pt x="79" y="16"/>
                  <a:pt x="79" y="16"/>
                  <a:pt x="80" y="17"/>
                </a:cubicBezTo>
                <a:close/>
                <a:moveTo>
                  <a:pt x="50" y="40"/>
                </a:moveTo>
                <a:cubicBezTo>
                  <a:pt x="51" y="39"/>
                  <a:pt x="52" y="38"/>
                  <a:pt x="53" y="38"/>
                </a:cubicBezTo>
                <a:cubicBezTo>
                  <a:pt x="52" y="39"/>
                  <a:pt x="51" y="40"/>
                  <a:pt x="50" y="41"/>
                </a:cubicBezTo>
                <a:cubicBezTo>
                  <a:pt x="50" y="40"/>
                  <a:pt x="50" y="40"/>
                  <a:pt x="50" y="40"/>
                </a:cubicBezTo>
                <a:close/>
                <a:moveTo>
                  <a:pt x="56" y="38"/>
                </a:moveTo>
                <a:cubicBezTo>
                  <a:pt x="56" y="38"/>
                  <a:pt x="57" y="38"/>
                  <a:pt x="57" y="38"/>
                </a:cubicBezTo>
                <a:cubicBezTo>
                  <a:pt x="56" y="40"/>
                  <a:pt x="54" y="42"/>
                  <a:pt x="53" y="44"/>
                </a:cubicBezTo>
                <a:cubicBezTo>
                  <a:pt x="49" y="46"/>
                  <a:pt x="46" y="48"/>
                  <a:pt x="43" y="51"/>
                </a:cubicBezTo>
                <a:cubicBezTo>
                  <a:pt x="44" y="51"/>
                  <a:pt x="44" y="50"/>
                  <a:pt x="44" y="50"/>
                </a:cubicBezTo>
                <a:cubicBezTo>
                  <a:pt x="48" y="46"/>
                  <a:pt x="52" y="42"/>
                  <a:pt x="56" y="38"/>
                </a:cubicBezTo>
                <a:close/>
                <a:moveTo>
                  <a:pt x="49" y="48"/>
                </a:moveTo>
                <a:cubicBezTo>
                  <a:pt x="49" y="49"/>
                  <a:pt x="48" y="50"/>
                  <a:pt x="47" y="50"/>
                </a:cubicBezTo>
                <a:cubicBezTo>
                  <a:pt x="46" y="51"/>
                  <a:pt x="46" y="52"/>
                  <a:pt x="45" y="53"/>
                </a:cubicBezTo>
                <a:cubicBezTo>
                  <a:pt x="43" y="54"/>
                  <a:pt x="41" y="56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3" y="53"/>
                  <a:pt x="46" y="51"/>
                  <a:pt x="49" y="48"/>
                </a:cubicBezTo>
                <a:close/>
                <a:moveTo>
                  <a:pt x="39" y="55"/>
                </a:moveTo>
                <a:cubicBezTo>
                  <a:pt x="38" y="55"/>
                  <a:pt x="38" y="56"/>
                  <a:pt x="37" y="57"/>
                </a:cubicBezTo>
                <a:cubicBezTo>
                  <a:pt x="37" y="57"/>
                  <a:pt x="37" y="56"/>
                  <a:pt x="37" y="56"/>
                </a:cubicBezTo>
                <a:cubicBezTo>
                  <a:pt x="38" y="56"/>
                  <a:pt x="38" y="55"/>
                  <a:pt x="39" y="54"/>
                </a:cubicBezTo>
                <a:cubicBezTo>
                  <a:pt x="39" y="54"/>
                  <a:pt x="40" y="53"/>
                  <a:pt x="40" y="53"/>
                </a:cubicBezTo>
                <a:lnTo>
                  <a:pt x="39" y="55"/>
                </a:lnTo>
                <a:close/>
                <a:moveTo>
                  <a:pt x="38" y="65"/>
                </a:moveTo>
                <a:cubicBezTo>
                  <a:pt x="40" y="64"/>
                  <a:pt x="42" y="62"/>
                  <a:pt x="45" y="60"/>
                </a:cubicBezTo>
                <a:cubicBezTo>
                  <a:pt x="40" y="65"/>
                  <a:pt x="35" y="70"/>
                  <a:pt x="30" y="75"/>
                </a:cubicBezTo>
                <a:cubicBezTo>
                  <a:pt x="30" y="75"/>
                  <a:pt x="30" y="77"/>
                  <a:pt x="31" y="76"/>
                </a:cubicBezTo>
                <a:cubicBezTo>
                  <a:pt x="32" y="76"/>
                  <a:pt x="33" y="75"/>
                  <a:pt x="34" y="75"/>
                </a:cubicBezTo>
                <a:cubicBezTo>
                  <a:pt x="33" y="75"/>
                  <a:pt x="33" y="76"/>
                  <a:pt x="32" y="76"/>
                </a:cubicBezTo>
                <a:cubicBezTo>
                  <a:pt x="31" y="77"/>
                  <a:pt x="29" y="78"/>
                  <a:pt x="27" y="78"/>
                </a:cubicBezTo>
                <a:cubicBezTo>
                  <a:pt x="27" y="77"/>
                  <a:pt x="28" y="76"/>
                  <a:pt x="29" y="75"/>
                </a:cubicBezTo>
                <a:cubicBezTo>
                  <a:pt x="32" y="72"/>
                  <a:pt x="35" y="69"/>
                  <a:pt x="38" y="65"/>
                </a:cubicBezTo>
                <a:close/>
                <a:moveTo>
                  <a:pt x="34" y="77"/>
                </a:moveTo>
                <a:cubicBezTo>
                  <a:pt x="35" y="77"/>
                  <a:pt x="36" y="76"/>
                  <a:pt x="37" y="75"/>
                </a:cubicBezTo>
                <a:cubicBezTo>
                  <a:pt x="35" y="78"/>
                  <a:pt x="32" y="81"/>
                  <a:pt x="30" y="83"/>
                </a:cubicBezTo>
                <a:cubicBezTo>
                  <a:pt x="30" y="83"/>
                  <a:pt x="30" y="83"/>
                  <a:pt x="30" y="83"/>
                </a:cubicBezTo>
                <a:cubicBezTo>
                  <a:pt x="31" y="81"/>
                  <a:pt x="32" y="79"/>
                  <a:pt x="34" y="77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4"/>
                </a:cubicBezTo>
                <a:cubicBezTo>
                  <a:pt x="30" y="94"/>
                  <a:pt x="30" y="94"/>
                  <a:pt x="30" y="94"/>
                </a:cubicBezTo>
                <a:cubicBezTo>
                  <a:pt x="30" y="94"/>
                  <a:pt x="30" y="93"/>
                  <a:pt x="29" y="93"/>
                </a:cubicBezTo>
                <a:cubicBezTo>
                  <a:pt x="29" y="93"/>
                  <a:pt x="30" y="93"/>
                  <a:pt x="30" y="93"/>
                </a:cubicBezTo>
                <a:close/>
                <a:moveTo>
                  <a:pt x="32" y="123"/>
                </a:moveTo>
                <a:cubicBezTo>
                  <a:pt x="32" y="124"/>
                  <a:pt x="32" y="124"/>
                  <a:pt x="32" y="125"/>
                </a:cubicBezTo>
                <a:cubicBezTo>
                  <a:pt x="32" y="125"/>
                  <a:pt x="32" y="125"/>
                  <a:pt x="32" y="126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32" y="124"/>
                  <a:pt x="32" y="124"/>
                  <a:pt x="32" y="123"/>
                </a:cubicBezTo>
                <a:close/>
                <a:moveTo>
                  <a:pt x="32" y="120"/>
                </a:moveTo>
                <a:cubicBezTo>
                  <a:pt x="32" y="119"/>
                  <a:pt x="33" y="117"/>
                  <a:pt x="33" y="115"/>
                </a:cubicBezTo>
                <a:cubicBezTo>
                  <a:pt x="33" y="116"/>
                  <a:pt x="34" y="118"/>
                  <a:pt x="34" y="119"/>
                </a:cubicBezTo>
                <a:cubicBezTo>
                  <a:pt x="34" y="120"/>
                  <a:pt x="34" y="120"/>
                  <a:pt x="34" y="121"/>
                </a:cubicBezTo>
                <a:cubicBezTo>
                  <a:pt x="33" y="122"/>
                  <a:pt x="33" y="122"/>
                  <a:pt x="33" y="123"/>
                </a:cubicBezTo>
                <a:cubicBezTo>
                  <a:pt x="33" y="122"/>
                  <a:pt x="32" y="121"/>
                  <a:pt x="32" y="120"/>
                </a:cubicBezTo>
                <a:close/>
                <a:moveTo>
                  <a:pt x="33" y="131"/>
                </a:moveTo>
                <a:cubicBezTo>
                  <a:pt x="34" y="130"/>
                  <a:pt x="34" y="130"/>
                  <a:pt x="34" y="130"/>
                </a:cubicBezTo>
                <a:cubicBezTo>
                  <a:pt x="35" y="130"/>
                  <a:pt x="35" y="131"/>
                  <a:pt x="35" y="132"/>
                </a:cubicBezTo>
                <a:cubicBezTo>
                  <a:pt x="35" y="132"/>
                  <a:pt x="35" y="132"/>
                  <a:pt x="35" y="133"/>
                </a:cubicBezTo>
                <a:cubicBezTo>
                  <a:pt x="35" y="133"/>
                  <a:pt x="35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5"/>
                  <a:pt x="36" y="135"/>
                  <a:pt x="37" y="135"/>
                </a:cubicBezTo>
                <a:cubicBezTo>
                  <a:pt x="37" y="137"/>
                  <a:pt x="38" y="138"/>
                  <a:pt x="38" y="140"/>
                </a:cubicBezTo>
                <a:cubicBezTo>
                  <a:pt x="39" y="140"/>
                  <a:pt x="39" y="141"/>
                  <a:pt x="39" y="142"/>
                </a:cubicBezTo>
                <a:cubicBezTo>
                  <a:pt x="38" y="143"/>
                  <a:pt x="38" y="144"/>
                  <a:pt x="37" y="145"/>
                </a:cubicBezTo>
                <a:cubicBezTo>
                  <a:pt x="37" y="146"/>
                  <a:pt x="38" y="147"/>
                  <a:pt x="39" y="146"/>
                </a:cubicBezTo>
                <a:cubicBezTo>
                  <a:pt x="39" y="146"/>
                  <a:pt x="39" y="145"/>
                  <a:pt x="40" y="145"/>
                </a:cubicBezTo>
                <a:cubicBezTo>
                  <a:pt x="40" y="148"/>
                  <a:pt x="41" y="151"/>
                  <a:pt x="42" y="153"/>
                </a:cubicBezTo>
                <a:cubicBezTo>
                  <a:pt x="41" y="154"/>
                  <a:pt x="41" y="154"/>
                  <a:pt x="41" y="154"/>
                </a:cubicBezTo>
                <a:cubicBezTo>
                  <a:pt x="41" y="155"/>
                  <a:pt x="41" y="156"/>
                  <a:pt x="42" y="156"/>
                </a:cubicBezTo>
                <a:cubicBezTo>
                  <a:pt x="43" y="159"/>
                  <a:pt x="44" y="162"/>
                  <a:pt x="45" y="166"/>
                </a:cubicBezTo>
                <a:cubicBezTo>
                  <a:pt x="43" y="161"/>
                  <a:pt x="40" y="157"/>
                  <a:pt x="38" y="152"/>
                </a:cubicBezTo>
                <a:cubicBezTo>
                  <a:pt x="37" y="145"/>
                  <a:pt x="35" y="138"/>
                  <a:pt x="33" y="131"/>
                </a:cubicBezTo>
                <a:cubicBezTo>
                  <a:pt x="33" y="131"/>
                  <a:pt x="33" y="131"/>
                  <a:pt x="33" y="131"/>
                </a:cubicBezTo>
                <a:close/>
                <a:moveTo>
                  <a:pt x="34" y="149"/>
                </a:moveTo>
                <a:cubicBezTo>
                  <a:pt x="35" y="152"/>
                  <a:pt x="36" y="155"/>
                  <a:pt x="37" y="157"/>
                </a:cubicBezTo>
                <a:cubicBezTo>
                  <a:pt x="37" y="158"/>
                  <a:pt x="37" y="158"/>
                  <a:pt x="37" y="158"/>
                </a:cubicBezTo>
                <a:cubicBezTo>
                  <a:pt x="37" y="159"/>
                  <a:pt x="38" y="161"/>
                  <a:pt x="38" y="163"/>
                </a:cubicBezTo>
                <a:cubicBezTo>
                  <a:pt x="37" y="161"/>
                  <a:pt x="36" y="160"/>
                  <a:pt x="36" y="159"/>
                </a:cubicBezTo>
                <a:cubicBezTo>
                  <a:pt x="35" y="156"/>
                  <a:pt x="35" y="152"/>
                  <a:pt x="34" y="149"/>
                </a:cubicBezTo>
                <a:cubicBezTo>
                  <a:pt x="34" y="149"/>
                  <a:pt x="34" y="149"/>
                  <a:pt x="34" y="149"/>
                </a:cubicBezTo>
                <a:close/>
                <a:moveTo>
                  <a:pt x="38" y="166"/>
                </a:moveTo>
                <a:cubicBezTo>
                  <a:pt x="38" y="166"/>
                  <a:pt x="38" y="166"/>
                  <a:pt x="38" y="167"/>
                </a:cubicBezTo>
                <a:cubicBezTo>
                  <a:pt x="38" y="165"/>
                  <a:pt x="37" y="164"/>
                  <a:pt x="36" y="163"/>
                </a:cubicBezTo>
                <a:cubicBezTo>
                  <a:pt x="36" y="163"/>
                  <a:pt x="36" y="162"/>
                  <a:pt x="36" y="162"/>
                </a:cubicBezTo>
                <a:cubicBezTo>
                  <a:pt x="37" y="163"/>
                  <a:pt x="38" y="165"/>
                  <a:pt x="38" y="166"/>
                </a:cubicBezTo>
                <a:close/>
                <a:moveTo>
                  <a:pt x="40" y="173"/>
                </a:moveTo>
                <a:cubicBezTo>
                  <a:pt x="40" y="175"/>
                  <a:pt x="40" y="176"/>
                  <a:pt x="40" y="178"/>
                </a:cubicBezTo>
                <a:cubicBezTo>
                  <a:pt x="39" y="175"/>
                  <a:pt x="38" y="173"/>
                  <a:pt x="38" y="170"/>
                </a:cubicBezTo>
                <a:cubicBezTo>
                  <a:pt x="38" y="171"/>
                  <a:pt x="39" y="172"/>
                  <a:pt x="40" y="173"/>
                </a:cubicBezTo>
                <a:close/>
                <a:moveTo>
                  <a:pt x="42" y="197"/>
                </a:moveTo>
                <a:cubicBezTo>
                  <a:pt x="42" y="197"/>
                  <a:pt x="42" y="197"/>
                  <a:pt x="42" y="197"/>
                </a:cubicBezTo>
                <a:cubicBezTo>
                  <a:pt x="42" y="198"/>
                  <a:pt x="43" y="198"/>
                  <a:pt x="43" y="198"/>
                </a:cubicBezTo>
                <a:cubicBezTo>
                  <a:pt x="43" y="199"/>
                  <a:pt x="44" y="199"/>
                  <a:pt x="44" y="200"/>
                </a:cubicBezTo>
                <a:cubicBezTo>
                  <a:pt x="43" y="198"/>
                  <a:pt x="41" y="196"/>
                  <a:pt x="39" y="194"/>
                </a:cubicBezTo>
                <a:cubicBezTo>
                  <a:pt x="39" y="194"/>
                  <a:pt x="39" y="194"/>
                  <a:pt x="39" y="194"/>
                </a:cubicBezTo>
                <a:cubicBezTo>
                  <a:pt x="40" y="195"/>
                  <a:pt x="41" y="196"/>
                  <a:pt x="42" y="197"/>
                </a:cubicBezTo>
                <a:close/>
                <a:moveTo>
                  <a:pt x="43" y="192"/>
                </a:moveTo>
                <a:cubicBezTo>
                  <a:pt x="43" y="191"/>
                  <a:pt x="42" y="190"/>
                  <a:pt x="42" y="189"/>
                </a:cubicBezTo>
                <a:cubicBezTo>
                  <a:pt x="43" y="191"/>
                  <a:pt x="45" y="194"/>
                  <a:pt x="47" y="196"/>
                </a:cubicBezTo>
                <a:cubicBezTo>
                  <a:pt x="46" y="196"/>
                  <a:pt x="45" y="195"/>
                  <a:pt x="45" y="195"/>
                </a:cubicBezTo>
                <a:cubicBezTo>
                  <a:pt x="44" y="194"/>
                  <a:pt x="43" y="193"/>
                  <a:pt x="43" y="192"/>
                </a:cubicBezTo>
                <a:close/>
                <a:moveTo>
                  <a:pt x="48" y="198"/>
                </a:moveTo>
                <a:cubicBezTo>
                  <a:pt x="50" y="201"/>
                  <a:pt x="51" y="203"/>
                  <a:pt x="53" y="205"/>
                </a:cubicBezTo>
                <a:cubicBezTo>
                  <a:pt x="50" y="203"/>
                  <a:pt x="48" y="200"/>
                  <a:pt x="46" y="197"/>
                </a:cubicBezTo>
                <a:cubicBezTo>
                  <a:pt x="47" y="197"/>
                  <a:pt x="47" y="198"/>
                  <a:pt x="48" y="198"/>
                </a:cubicBezTo>
                <a:close/>
                <a:moveTo>
                  <a:pt x="49" y="188"/>
                </a:moveTo>
                <a:cubicBezTo>
                  <a:pt x="51" y="190"/>
                  <a:pt x="52" y="192"/>
                  <a:pt x="53" y="194"/>
                </a:cubicBezTo>
                <a:cubicBezTo>
                  <a:pt x="54" y="197"/>
                  <a:pt x="55" y="201"/>
                  <a:pt x="56" y="204"/>
                </a:cubicBezTo>
                <a:cubicBezTo>
                  <a:pt x="55" y="203"/>
                  <a:pt x="55" y="203"/>
                  <a:pt x="54" y="202"/>
                </a:cubicBezTo>
                <a:cubicBezTo>
                  <a:pt x="52" y="197"/>
                  <a:pt x="51" y="193"/>
                  <a:pt x="49" y="188"/>
                </a:cubicBezTo>
                <a:close/>
                <a:moveTo>
                  <a:pt x="61" y="205"/>
                </a:moveTo>
                <a:cubicBezTo>
                  <a:pt x="62" y="205"/>
                  <a:pt x="62" y="205"/>
                  <a:pt x="62" y="205"/>
                </a:cubicBezTo>
                <a:cubicBezTo>
                  <a:pt x="63" y="207"/>
                  <a:pt x="64" y="208"/>
                  <a:pt x="65" y="210"/>
                </a:cubicBezTo>
                <a:cubicBezTo>
                  <a:pt x="65" y="210"/>
                  <a:pt x="64" y="210"/>
                  <a:pt x="63" y="209"/>
                </a:cubicBezTo>
                <a:cubicBezTo>
                  <a:pt x="63" y="208"/>
                  <a:pt x="62" y="206"/>
                  <a:pt x="61" y="205"/>
                </a:cubicBezTo>
                <a:close/>
                <a:moveTo>
                  <a:pt x="65" y="202"/>
                </a:moveTo>
                <a:cubicBezTo>
                  <a:pt x="65" y="202"/>
                  <a:pt x="65" y="202"/>
                  <a:pt x="65" y="201"/>
                </a:cubicBezTo>
                <a:cubicBezTo>
                  <a:pt x="65" y="201"/>
                  <a:pt x="66" y="200"/>
                  <a:pt x="66" y="200"/>
                </a:cubicBezTo>
                <a:cubicBezTo>
                  <a:pt x="66" y="200"/>
                  <a:pt x="67" y="201"/>
                  <a:pt x="67" y="201"/>
                </a:cubicBezTo>
                <a:cubicBezTo>
                  <a:pt x="67" y="201"/>
                  <a:pt x="66" y="202"/>
                  <a:pt x="65" y="202"/>
                </a:cubicBezTo>
                <a:close/>
                <a:moveTo>
                  <a:pt x="70" y="206"/>
                </a:moveTo>
                <a:cubicBezTo>
                  <a:pt x="69" y="205"/>
                  <a:pt x="68" y="204"/>
                  <a:pt x="67" y="204"/>
                </a:cubicBezTo>
                <a:cubicBezTo>
                  <a:pt x="67" y="204"/>
                  <a:pt x="67" y="203"/>
                  <a:pt x="67" y="203"/>
                </a:cubicBezTo>
                <a:cubicBezTo>
                  <a:pt x="67" y="203"/>
                  <a:pt x="68" y="203"/>
                  <a:pt x="69" y="202"/>
                </a:cubicBezTo>
                <a:cubicBezTo>
                  <a:pt x="69" y="203"/>
                  <a:pt x="70" y="204"/>
                  <a:pt x="71" y="205"/>
                </a:cubicBezTo>
                <a:cubicBezTo>
                  <a:pt x="71" y="205"/>
                  <a:pt x="72" y="205"/>
                  <a:pt x="72" y="204"/>
                </a:cubicBezTo>
                <a:cubicBezTo>
                  <a:pt x="72" y="204"/>
                  <a:pt x="72" y="204"/>
                  <a:pt x="73" y="203"/>
                </a:cubicBezTo>
                <a:cubicBezTo>
                  <a:pt x="73" y="204"/>
                  <a:pt x="74" y="205"/>
                  <a:pt x="75" y="205"/>
                </a:cubicBezTo>
                <a:cubicBezTo>
                  <a:pt x="75" y="206"/>
                  <a:pt x="74" y="206"/>
                  <a:pt x="74" y="206"/>
                </a:cubicBezTo>
                <a:cubicBezTo>
                  <a:pt x="73" y="206"/>
                  <a:pt x="72" y="205"/>
                  <a:pt x="71" y="205"/>
                </a:cubicBezTo>
                <a:cubicBezTo>
                  <a:pt x="71" y="204"/>
                  <a:pt x="70" y="205"/>
                  <a:pt x="70" y="206"/>
                </a:cubicBezTo>
                <a:close/>
                <a:moveTo>
                  <a:pt x="71" y="193"/>
                </a:moveTo>
                <a:cubicBezTo>
                  <a:pt x="72" y="192"/>
                  <a:pt x="73" y="191"/>
                  <a:pt x="73" y="190"/>
                </a:cubicBezTo>
                <a:cubicBezTo>
                  <a:pt x="73" y="191"/>
                  <a:pt x="73" y="192"/>
                  <a:pt x="73" y="194"/>
                </a:cubicBezTo>
                <a:cubicBezTo>
                  <a:pt x="72" y="193"/>
                  <a:pt x="72" y="193"/>
                  <a:pt x="71" y="193"/>
                </a:cubicBezTo>
                <a:close/>
                <a:moveTo>
                  <a:pt x="73" y="159"/>
                </a:moveTo>
                <a:cubicBezTo>
                  <a:pt x="74" y="159"/>
                  <a:pt x="74" y="158"/>
                  <a:pt x="75" y="158"/>
                </a:cubicBezTo>
                <a:cubicBezTo>
                  <a:pt x="75" y="159"/>
                  <a:pt x="76" y="161"/>
                  <a:pt x="76" y="163"/>
                </a:cubicBezTo>
                <a:cubicBezTo>
                  <a:pt x="75" y="163"/>
                  <a:pt x="75" y="163"/>
                  <a:pt x="74" y="164"/>
                </a:cubicBezTo>
                <a:cubicBezTo>
                  <a:pt x="74" y="162"/>
                  <a:pt x="74" y="161"/>
                  <a:pt x="73" y="159"/>
                </a:cubicBezTo>
                <a:close/>
                <a:moveTo>
                  <a:pt x="75" y="191"/>
                </a:moveTo>
                <a:cubicBezTo>
                  <a:pt x="75" y="191"/>
                  <a:pt x="75" y="191"/>
                  <a:pt x="76" y="192"/>
                </a:cubicBezTo>
                <a:cubicBezTo>
                  <a:pt x="75" y="192"/>
                  <a:pt x="75" y="192"/>
                  <a:pt x="75" y="193"/>
                </a:cubicBezTo>
                <a:cubicBezTo>
                  <a:pt x="75" y="192"/>
                  <a:pt x="75" y="192"/>
                  <a:pt x="75" y="191"/>
                </a:cubicBezTo>
                <a:close/>
                <a:moveTo>
                  <a:pt x="75" y="188"/>
                </a:moveTo>
                <a:cubicBezTo>
                  <a:pt x="76" y="188"/>
                  <a:pt x="76" y="187"/>
                  <a:pt x="76" y="187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78" y="187"/>
                  <a:pt x="78" y="187"/>
                  <a:pt x="78" y="187"/>
                </a:cubicBezTo>
                <a:cubicBezTo>
                  <a:pt x="78" y="188"/>
                  <a:pt x="77" y="188"/>
                  <a:pt x="77" y="189"/>
                </a:cubicBezTo>
                <a:cubicBezTo>
                  <a:pt x="76" y="189"/>
                  <a:pt x="76" y="188"/>
                  <a:pt x="75" y="188"/>
                </a:cubicBezTo>
                <a:close/>
                <a:moveTo>
                  <a:pt x="77" y="193"/>
                </a:moveTo>
                <a:cubicBezTo>
                  <a:pt x="78" y="193"/>
                  <a:pt x="78" y="194"/>
                  <a:pt x="79" y="194"/>
                </a:cubicBezTo>
                <a:cubicBezTo>
                  <a:pt x="79" y="194"/>
                  <a:pt x="78" y="195"/>
                  <a:pt x="78" y="195"/>
                </a:cubicBezTo>
                <a:cubicBezTo>
                  <a:pt x="78" y="195"/>
                  <a:pt x="77" y="195"/>
                  <a:pt x="77" y="196"/>
                </a:cubicBezTo>
                <a:cubicBezTo>
                  <a:pt x="76" y="195"/>
                  <a:pt x="76" y="195"/>
                  <a:pt x="76" y="195"/>
                </a:cubicBezTo>
                <a:cubicBezTo>
                  <a:pt x="76" y="194"/>
                  <a:pt x="77" y="193"/>
                  <a:pt x="77" y="193"/>
                </a:cubicBezTo>
                <a:close/>
                <a:moveTo>
                  <a:pt x="79" y="180"/>
                </a:moveTo>
                <a:cubicBezTo>
                  <a:pt x="79" y="180"/>
                  <a:pt x="79" y="180"/>
                  <a:pt x="79" y="180"/>
                </a:cubicBezTo>
                <a:cubicBezTo>
                  <a:pt x="79" y="179"/>
                  <a:pt x="80" y="178"/>
                  <a:pt x="81" y="177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0" y="178"/>
                  <a:pt x="80" y="179"/>
                  <a:pt x="79" y="180"/>
                </a:cubicBezTo>
                <a:close/>
                <a:moveTo>
                  <a:pt x="82" y="188"/>
                </a:moveTo>
                <a:cubicBezTo>
                  <a:pt x="82" y="189"/>
                  <a:pt x="82" y="189"/>
                  <a:pt x="83" y="189"/>
                </a:cubicBezTo>
                <a:cubicBezTo>
                  <a:pt x="82" y="189"/>
                  <a:pt x="81" y="190"/>
                  <a:pt x="80" y="190"/>
                </a:cubicBezTo>
                <a:cubicBezTo>
                  <a:pt x="81" y="189"/>
                  <a:pt x="81" y="189"/>
                  <a:pt x="82" y="188"/>
                </a:cubicBezTo>
                <a:close/>
                <a:moveTo>
                  <a:pt x="83" y="191"/>
                </a:moveTo>
                <a:cubicBezTo>
                  <a:pt x="83" y="191"/>
                  <a:pt x="83" y="191"/>
                  <a:pt x="83" y="191"/>
                </a:cubicBezTo>
                <a:cubicBezTo>
                  <a:pt x="83" y="192"/>
                  <a:pt x="82" y="192"/>
                  <a:pt x="82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2" y="191"/>
                  <a:pt x="82" y="191"/>
                  <a:pt x="83" y="191"/>
                </a:cubicBezTo>
                <a:close/>
                <a:moveTo>
                  <a:pt x="83" y="187"/>
                </a:moveTo>
                <a:cubicBezTo>
                  <a:pt x="83" y="187"/>
                  <a:pt x="83" y="187"/>
                  <a:pt x="83" y="187"/>
                </a:cubicBezTo>
                <a:cubicBezTo>
                  <a:pt x="84" y="188"/>
                  <a:pt x="84" y="188"/>
                  <a:pt x="85" y="188"/>
                </a:cubicBezTo>
                <a:cubicBezTo>
                  <a:pt x="85" y="188"/>
                  <a:pt x="85" y="189"/>
                  <a:pt x="85" y="189"/>
                </a:cubicBezTo>
                <a:cubicBezTo>
                  <a:pt x="85" y="189"/>
                  <a:pt x="85" y="189"/>
                  <a:pt x="85" y="189"/>
                </a:cubicBezTo>
                <a:cubicBezTo>
                  <a:pt x="84" y="188"/>
                  <a:pt x="83" y="188"/>
                  <a:pt x="83" y="187"/>
                </a:cubicBezTo>
                <a:close/>
                <a:moveTo>
                  <a:pt x="84" y="198"/>
                </a:moveTo>
                <a:cubicBezTo>
                  <a:pt x="85" y="198"/>
                  <a:pt x="85" y="199"/>
                  <a:pt x="85" y="199"/>
                </a:cubicBezTo>
                <a:cubicBezTo>
                  <a:pt x="85" y="199"/>
                  <a:pt x="85" y="200"/>
                  <a:pt x="85" y="200"/>
                </a:cubicBezTo>
                <a:cubicBezTo>
                  <a:pt x="84" y="200"/>
                  <a:pt x="84" y="200"/>
                  <a:pt x="83" y="199"/>
                </a:cubicBezTo>
                <a:cubicBezTo>
                  <a:pt x="84" y="199"/>
                  <a:pt x="84" y="199"/>
                  <a:pt x="84" y="198"/>
                </a:cubicBezTo>
                <a:close/>
                <a:moveTo>
                  <a:pt x="85" y="194"/>
                </a:moveTo>
                <a:cubicBezTo>
                  <a:pt x="86" y="194"/>
                  <a:pt x="87" y="193"/>
                  <a:pt x="88" y="193"/>
                </a:cubicBezTo>
                <a:cubicBezTo>
                  <a:pt x="87" y="194"/>
                  <a:pt x="86" y="194"/>
                  <a:pt x="86" y="195"/>
                </a:cubicBezTo>
                <a:cubicBezTo>
                  <a:pt x="85" y="195"/>
                  <a:pt x="85" y="195"/>
                  <a:pt x="85" y="194"/>
                </a:cubicBezTo>
                <a:close/>
                <a:moveTo>
                  <a:pt x="86" y="205"/>
                </a:moveTo>
                <a:cubicBezTo>
                  <a:pt x="86" y="206"/>
                  <a:pt x="87" y="206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7" y="207"/>
                  <a:pt x="87" y="207"/>
                  <a:pt x="87" y="207"/>
                </a:cubicBezTo>
                <a:cubicBezTo>
                  <a:pt x="86" y="206"/>
                  <a:pt x="86" y="206"/>
                  <a:pt x="86" y="206"/>
                </a:cubicBezTo>
                <a:cubicBezTo>
                  <a:pt x="86" y="205"/>
                  <a:pt x="86" y="205"/>
                  <a:pt x="86" y="205"/>
                </a:cubicBezTo>
                <a:close/>
                <a:moveTo>
                  <a:pt x="88" y="204"/>
                </a:moveTo>
                <a:cubicBezTo>
                  <a:pt x="88" y="204"/>
                  <a:pt x="88" y="204"/>
                  <a:pt x="88" y="204"/>
                </a:cubicBezTo>
                <a:cubicBezTo>
                  <a:pt x="89" y="204"/>
                  <a:pt x="89" y="204"/>
                  <a:pt x="90" y="205"/>
                </a:cubicBezTo>
                <a:cubicBezTo>
                  <a:pt x="90" y="205"/>
                  <a:pt x="89" y="205"/>
                  <a:pt x="89" y="205"/>
                </a:cubicBezTo>
                <a:cubicBezTo>
                  <a:pt x="89" y="205"/>
                  <a:pt x="88" y="205"/>
                  <a:pt x="88" y="204"/>
                </a:cubicBezTo>
                <a:close/>
                <a:moveTo>
                  <a:pt x="90" y="186"/>
                </a:moveTo>
                <a:cubicBezTo>
                  <a:pt x="90" y="185"/>
                  <a:pt x="91" y="184"/>
                  <a:pt x="92" y="183"/>
                </a:cubicBezTo>
                <a:cubicBezTo>
                  <a:pt x="92" y="183"/>
                  <a:pt x="92" y="183"/>
                  <a:pt x="93" y="183"/>
                </a:cubicBezTo>
                <a:cubicBezTo>
                  <a:pt x="92" y="184"/>
                  <a:pt x="91" y="185"/>
                  <a:pt x="90" y="186"/>
                </a:cubicBezTo>
                <a:close/>
                <a:moveTo>
                  <a:pt x="91" y="205"/>
                </a:moveTo>
                <a:cubicBezTo>
                  <a:pt x="92" y="206"/>
                  <a:pt x="92" y="206"/>
                  <a:pt x="93" y="206"/>
                </a:cubicBezTo>
                <a:cubicBezTo>
                  <a:pt x="93" y="207"/>
                  <a:pt x="92" y="207"/>
                  <a:pt x="92" y="207"/>
                </a:cubicBezTo>
                <a:cubicBezTo>
                  <a:pt x="91" y="207"/>
                  <a:pt x="91" y="207"/>
                  <a:pt x="90" y="206"/>
                </a:cubicBezTo>
                <a:cubicBezTo>
                  <a:pt x="91" y="206"/>
                  <a:pt x="91" y="206"/>
                  <a:pt x="91" y="205"/>
                </a:cubicBezTo>
                <a:close/>
                <a:moveTo>
                  <a:pt x="93" y="186"/>
                </a:moveTo>
                <a:cubicBezTo>
                  <a:pt x="95" y="184"/>
                  <a:pt x="98" y="182"/>
                  <a:pt x="100" y="179"/>
                </a:cubicBezTo>
                <a:cubicBezTo>
                  <a:pt x="102" y="179"/>
                  <a:pt x="103" y="178"/>
                  <a:pt x="104" y="177"/>
                </a:cubicBezTo>
                <a:cubicBezTo>
                  <a:pt x="102" y="180"/>
                  <a:pt x="99" y="182"/>
                  <a:pt x="97" y="185"/>
                </a:cubicBezTo>
                <a:cubicBezTo>
                  <a:pt x="96" y="185"/>
                  <a:pt x="94" y="186"/>
                  <a:pt x="93" y="186"/>
                </a:cubicBezTo>
                <a:close/>
                <a:moveTo>
                  <a:pt x="95" y="190"/>
                </a:moveTo>
                <a:cubicBezTo>
                  <a:pt x="95" y="190"/>
                  <a:pt x="95" y="191"/>
                  <a:pt x="96" y="191"/>
                </a:cubicBezTo>
                <a:cubicBezTo>
                  <a:pt x="95" y="191"/>
                  <a:pt x="95" y="192"/>
                  <a:pt x="94" y="192"/>
                </a:cubicBezTo>
                <a:cubicBezTo>
                  <a:pt x="94" y="192"/>
                  <a:pt x="94" y="192"/>
                  <a:pt x="93" y="192"/>
                </a:cubicBezTo>
                <a:cubicBezTo>
                  <a:pt x="94" y="191"/>
                  <a:pt x="94" y="191"/>
                  <a:pt x="95" y="190"/>
                </a:cubicBezTo>
                <a:close/>
                <a:moveTo>
                  <a:pt x="96" y="208"/>
                </a:moveTo>
                <a:cubicBezTo>
                  <a:pt x="96" y="208"/>
                  <a:pt x="96" y="208"/>
                  <a:pt x="96" y="208"/>
                </a:cubicBezTo>
                <a:cubicBezTo>
                  <a:pt x="97" y="209"/>
                  <a:pt x="98" y="209"/>
                  <a:pt x="100" y="210"/>
                </a:cubicBezTo>
                <a:cubicBezTo>
                  <a:pt x="99" y="210"/>
                  <a:pt x="99" y="210"/>
                  <a:pt x="99" y="211"/>
                </a:cubicBezTo>
                <a:cubicBezTo>
                  <a:pt x="98" y="211"/>
                  <a:pt x="98" y="211"/>
                  <a:pt x="97" y="211"/>
                </a:cubicBezTo>
                <a:cubicBezTo>
                  <a:pt x="97" y="210"/>
                  <a:pt x="96" y="210"/>
                  <a:pt x="95" y="209"/>
                </a:cubicBezTo>
                <a:cubicBezTo>
                  <a:pt x="95" y="209"/>
                  <a:pt x="95" y="208"/>
                  <a:pt x="96" y="208"/>
                </a:cubicBezTo>
                <a:close/>
                <a:moveTo>
                  <a:pt x="99" y="218"/>
                </a:moveTo>
                <a:cubicBezTo>
                  <a:pt x="99" y="218"/>
                  <a:pt x="100" y="219"/>
                  <a:pt x="101" y="219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99" y="219"/>
                  <a:pt x="99" y="219"/>
                  <a:pt x="99" y="219"/>
                </a:cubicBezTo>
                <a:cubicBezTo>
                  <a:pt x="99" y="218"/>
                  <a:pt x="99" y="218"/>
                  <a:pt x="99" y="218"/>
                </a:cubicBezTo>
                <a:close/>
                <a:moveTo>
                  <a:pt x="101" y="224"/>
                </a:moveTo>
                <a:cubicBezTo>
                  <a:pt x="101" y="223"/>
                  <a:pt x="101" y="223"/>
                  <a:pt x="102" y="223"/>
                </a:cubicBezTo>
                <a:cubicBezTo>
                  <a:pt x="103" y="223"/>
                  <a:pt x="104" y="224"/>
                  <a:pt x="105" y="225"/>
                </a:cubicBezTo>
                <a:cubicBezTo>
                  <a:pt x="105" y="225"/>
                  <a:pt x="105" y="225"/>
                  <a:pt x="105" y="226"/>
                </a:cubicBezTo>
                <a:cubicBezTo>
                  <a:pt x="105" y="226"/>
                  <a:pt x="105" y="226"/>
                  <a:pt x="105" y="226"/>
                </a:cubicBezTo>
                <a:cubicBezTo>
                  <a:pt x="103" y="225"/>
                  <a:pt x="102" y="225"/>
                  <a:pt x="100" y="224"/>
                </a:cubicBezTo>
                <a:cubicBezTo>
                  <a:pt x="100" y="224"/>
                  <a:pt x="101" y="224"/>
                  <a:pt x="101" y="224"/>
                </a:cubicBezTo>
                <a:close/>
                <a:moveTo>
                  <a:pt x="104" y="222"/>
                </a:moveTo>
                <a:cubicBezTo>
                  <a:pt x="104" y="222"/>
                  <a:pt x="104" y="222"/>
                  <a:pt x="104" y="222"/>
                </a:cubicBezTo>
                <a:cubicBezTo>
                  <a:pt x="104" y="222"/>
                  <a:pt x="104" y="221"/>
                  <a:pt x="104" y="221"/>
                </a:cubicBezTo>
                <a:cubicBezTo>
                  <a:pt x="105" y="222"/>
                  <a:pt x="106" y="222"/>
                  <a:pt x="106" y="222"/>
                </a:cubicBezTo>
                <a:cubicBezTo>
                  <a:pt x="106" y="222"/>
                  <a:pt x="106" y="223"/>
                  <a:pt x="106" y="223"/>
                </a:cubicBezTo>
                <a:cubicBezTo>
                  <a:pt x="106" y="222"/>
                  <a:pt x="105" y="222"/>
                  <a:pt x="104" y="222"/>
                </a:cubicBezTo>
                <a:close/>
                <a:moveTo>
                  <a:pt x="108" y="226"/>
                </a:moveTo>
                <a:cubicBezTo>
                  <a:pt x="108" y="226"/>
                  <a:pt x="109" y="227"/>
                  <a:pt x="110" y="227"/>
                </a:cubicBezTo>
                <a:cubicBezTo>
                  <a:pt x="110" y="227"/>
                  <a:pt x="109" y="228"/>
                  <a:pt x="109" y="228"/>
                </a:cubicBezTo>
                <a:cubicBezTo>
                  <a:pt x="109" y="228"/>
                  <a:pt x="109" y="228"/>
                  <a:pt x="109" y="228"/>
                </a:cubicBezTo>
                <a:cubicBezTo>
                  <a:pt x="108" y="228"/>
                  <a:pt x="107" y="227"/>
                  <a:pt x="106" y="227"/>
                </a:cubicBezTo>
                <a:cubicBezTo>
                  <a:pt x="107" y="226"/>
                  <a:pt x="107" y="226"/>
                  <a:pt x="108" y="226"/>
                </a:cubicBezTo>
                <a:close/>
                <a:moveTo>
                  <a:pt x="108" y="210"/>
                </a:moveTo>
                <a:cubicBezTo>
                  <a:pt x="109" y="210"/>
                  <a:pt x="110" y="209"/>
                  <a:pt x="111" y="208"/>
                </a:cubicBezTo>
                <a:cubicBezTo>
                  <a:pt x="112" y="208"/>
                  <a:pt x="112" y="209"/>
                  <a:pt x="112" y="209"/>
                </a:cubicBezTo>
                <a:cubicBezTo>
                  <a:pt x="111" y="210"/>
                  <a:pt x="110" y="210"/>
                  <a:pt x="110" y="211"/>
                </a:cubicBezTo>
                <a:cubicBezTo>
                  <a:pt x="109" y="211"/>
                  <a:pt x="109" y="211"/>
                  <a:pt x="108" y="210"/>
                </a:cubicBezTo>
                <a:close/>
                <a:moveTo>
                  <a:pt x="112" y="213"/>
                </a:moveTo>
                <a:cubicBezTo>
                  <a:pt x="111" y="212"/>
                  <a:pt x="111" y="212"/>
                  <a:pt x="111" y="212"/>
                </a:cubicBezTo>
                <a:cubicBezTo>
                  <a:pt x="112" y="211"/>
                  <a:pt x="113" y="211"/>
                  <a:pt x="114" y="210"/>
                </a:cubicBezTo>
                <a:cubicBezTo>
                  <a:pt x="114" y="210"/>
                  <a:pt x="114" y="210"/>
                  <a:pt x="115" y="210"/>
                </a:cubicBezTo>
                <a:cubicBezTo>
                  <a:pt x="114" y="211"/>
                  <a:pt x="113" y="212"/>
                  <a:pt x="112" y="213"/>
                </a:cubicBezTo>
                <a:close/>
                <a:moveTo>
                  <a:pt x="119" y="221"/>
                </a:moveTo>
                <a:cubicBezTo>
                  <a:pt x="120" y="221"/>
                  <a:pt x="120" y="221"/>
                  <a:pt x="120" y="221"/>
                </a:cubicBezTo>
                <a:cubicBezTo>
                  <a:pt x="120" y="221"/>
                  <a:pt x="119" y="222"/>
                  <a:pt x="119" y="222"/>
                </a:cubicBezTo>
                <a:cubicBezTo>
                  <a:pt x="119" y="222"/>
                  <a:pt x="119" y="222"/>
                  <a:pt x="119" y="222"/>
                </a:cubicBezTo>
                <a:cubicBezTo>
                  <a:pt x="119" y="222"/>
                  <a:pt x="119" y="221"/>
                  <a:pt x="119" y="221"/>
                </a:cubicBezTo>
                <a:cubicBezTo>
                  <a:pt x="119" y="221"/>
                  <a:pt x="119" y="221"/>
                  <a:pt x="119" y="221"/>
                </a:cubicBezTo>
                <a:close/>
                <a:moveTo>
                  <a:pt x="120" y="211"/>
                </a:moveTo>
                <a:cubicBezTo>
                  <a:pt x="120" y="210"/>
                  <a:pt x="120" y="210"/>
                  <a:pt x="121" y="210"/>
                </a:cubicBezTo>
                <a:cubicBezTo>
                  <a:pt x="121" y="210"/>
                  <a:pt x="121" y="210"/>
                  <a:pt x="121" y="210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0" y="211"/>
                  <a:pt x="120" y="211"/>
                  <a:pt x="120" y="211"/>
                </a:cubicBezTo>
                <a:close/>
                <a:moveTo>
                  <a:pt x="123" y="218"/>
                </a:moveTo>
                <a:cubicBezTo>
                  <a:pt x="123" y="218"/>
                  <a:pt x="123" y="219"/>
                  <a:pt x="124" y="219"/>
                </a:cubicBezTo>
                <a:cubicBezTo>
                  <a:pt x="123" y="219"/>
                  <a:pt x="122" y="220"/>
                  <a:pt x="121" y="220"/>
                </a:cubicBezTo>
                <a:cubicBezTo>
                  <a:pt x="121" y="220"/>
                  <a:pt x="121" y="220"/>
                  <a:pt x="121" y="220"/>
                </a:cubicBezTo>
                <a:cubicBezTo>
                  <a:pt x="122" y="219"/>
                  <a:pt x="122" y="219"/>
                  <a:pt x="123" y="218"/>
                </a:cubicBezTo>
                <a:close/>
                <a:moveTo>
                  <a:pt x="123" y="222"/>
                </a:moveTo>
                <a:cubicBezTo>
                  <a:pt x="124" y="222"/>
                  <a:pt x="124" y="221"/>
                  <a:pt x="125" y="221"/>
                </a:cubicBezTo>
                <a:cubicBezTo>
                  <a:pt x="125" y="221"/>
                  <a:pt x="126" y="222"/>
                  <a:pt x="126" y="222"/>
                </a:cubicBezTo>
                <a:cubicBezTo>
                  <a:pt x="126" y="223"/>
                  <a:pt x="125" y="223"/>
                  <a:pt x="125" y="223"/>
                </a:cubicBezTo>
                <a:cubicBezTo>
                  <a:pt x="124" y="223"/>
                  <a:pt x="124" y="223"/>
                  <a:pt x="123" y="222"/>
                </a:cubicBezTo>
                <a:close/>
                <a:moveTo>
                  <a:pt x="125" y="225"/>
                </a:moveTo>
                <a:cubicBezTo>
                  <a:pt x="126" y="225"/>
                  <a:pt x="126" y="225"/>
                  <a:pt x="127" y="224"/>
                </a:cubicBezTo>
                <a:cubicBezTo>
                  <a:pt x="127" y="224"/>
                  <a:pt x="127" y="225"/>
                  <a:pt x="128" y="225"/>
                </a:cubicBezTo>
                <a:cubicBezTo>
                  <a:pt x="127" y="226"/>
                  <a:pt x="126" y="226"/>
                  <a:pt x="125" y="227"/>
                </a:cubicBezTo>
                <a:cubicBezTo>
                  <a:pt x="125" y="227"/>
                  <a:pt x="125" y="227"/>
                  <a:pt x="124" y="226"/>
                </a:cubicBezTo>
                <a:cubicBezTo>
                  <a:pt x="124" y="226"/>
                  <a:pt x="125" y="226"/>
                  <a:pt x="125" y="225"/>
                </a:cubicBezTo>
                <a:close/>
                <a:moveTo>
                  <a:pt x="127" y="221"/>
                </a:moveTo>
                <a:cubicBezTo>
                  <a:pt x="127" y="221"/>
                  <a:pt x="126" y="220"/>
                  <a:pt x="126" y="219"/>
                </a:cubicBezTo>
                <a:cubicBezTo>
                  <a:pt x="126" y="219"/>
                  <a:pt x="126" y="219"/>
                  <a:pt x="126" y="219"/>
                </a:cubicBezTo>
                <a:cubicBezTo>
                  <a:pt x="127" y="220"/>
                  <a:pt x="127" y="220"/>
                  <a:pt x="128" y="220"/>
                </a:cubicBezTo>
                <a:cubicBezTo>
                  <a:pt x="128" y="221"/>
                  <a:pt x="127" y="221"/>
                  <a:pt x="127" y="221"/>
                </a:cubicBezTo>
                <a:close/>
                <a:moveTo>
                  <a:pt x="128" y="218"/>
                </a:moveTo>
                <a:cubicBezTo>
                  <a:pt x="128" y="217"/>
                  <a:pt x="129" y="216"/>
                  <a:pt x="130" y="216"/>
                </a:cubicBezTo>
                <a:cubicBezTo>
                  <a:pt x="130" y="216"/>
                  <a:pt x="130" y="216"/>
                  <a:pt x="130" y="216"/>
                </a:cubicBezTo>
                <a:cubicBezTo>
                  <a:pt x="130" y="216"/>
                  <a:pt x="130" y="217"/>
                  <a:pt x="129" y="217"/>
                </a:cubicBezTo>
                <a:cubicBezTo>
                  <a:pt x="129" y="218"/>
                  <a:pt x="129" y="219"/>
                  <a:pt x="130" y="219"/>
                </a:cubicBezTo>
                <a:cubicBezTo>
                  <a:pt x="130" y="219"/>
                  <a:pt x="129" y="219"/>
                  <a:pt x="129" y="219"/>
                </a:cubicBezTo>
                <a:cubicBezTo>
                  <a:pt x="129" y="219"/>
                  <a:pt x="128" y="218"/>
                  <a:pt x="128" y="218"/>
                </a:cubicBezTo>
                <a:close/>
                <a:moveTo>
                  <a:pt x="130" y="222"/>
                </a:moveTo>
                <a:cubicBezTo>
                  <a:pt x="130" y="222"/>
                  <a:pt x="130" y="222"/>
                  <a:pt x="130" y="222"/>
                </a:cubicBezTo>
                <a:cubicBezTo>
                  <a:pt x="130" y="223"/>
                  <a:pt x="130" y="223"/>
                  <a:pt x="129" y="224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29" y="224"/>
                  <a:pt x="128" y="224"/>
                  <a:pt x="128" y="223"/>
                </a:cubicBezTo>
                <a:cubicBezTo>
                  <a:pt x="129" y="223"/>
                  <a:pt x="129" y="223"/>
                  <a:pt x="130" y="222"/>
                </a:cubicBezTo>
                <a:close/>
                <a:moveTo>
                  <a:pt x="162" y="206"/>
                </a:moveTo>
                <a:cubicBezTo>
                  <a:pt x="163" y="205"/>
                  <a:pt x="164" y="204"/>
                  <a:pt x="165" y="203"/>
                </a:cubicBezTo>
                <a:cubicBezTo>
                  <a:pt x="167" y="201"/>
                  <a:pt x="169" y="200"/>
                  <a:pt x="172" y="198"/>
                </a:cubicBezTo>
                <a:cubicBezTo>
                  <a:pt x="172" y="198"/>
                  <a:pt x="171" y="198"/>
                  <a:pt x="171" y="198"/>
                </a:cubicBezTo>
                <a:cubicBezTo>
                  <a:pt x="170" y="199"/>
                  <a:pt x="169" y="200"/>
                  <a:pt x="168" y="202"/>
                </a:cubicBezTo>
                <a:cubicBezTo>
                  <a:pt x="166" y="203"/>
                  <a:pt x="164" y="205"/>
                  <a:pt x="162" y="206"/>
                </a:cubicBezTo>
                <a:close/>
                <a:moveTo>
                  <a:pt x="167" y="210"/>
                </a:moveTo>
                <a:cubicBezTo>
                  <a:pt x="160" y="216"/>
                  <a:pt x="153" y="221"/>
                  <a:pt x="146" y="225"/>
                </a:cubicBezTo>
                <a:cubicBezTo>
                  <a:pt x="149" y="222"/>
                  <a:pt x="152" y="219"/>
                  <a:pt x="156" y="216"/>
                </a:cubicBezTo>
                <a:cubicBezTo>
                  <a:pt x="158" y="214"/>
                  <a:pt x="160" y="213"/>
                  <a:pt x="163" y="212"/>
                </a:cubicBezTo>
                <a:cubicBezTo>
                  <a:pt x="163" y="212"/>
                  <a:pt x="163" y="212"/>
                  <a:pt x="164" y="212"/>
                </a:cubicBezTo>
                <a:cubicBezTo>
                  <a:pt x="165" y="211"/>
                  <a:pt x="166" y="211"/>
                  <a:pt x="167" y="210"/>
                </a:cubicBezTo>
                <a:close/>
                <a:moveTo>
                  <a:pt x="154" y="209"/>
                </a:moveTo>
                <a:cubicBezTo>
                  <a:pt x="155" y="208"/>
                  <a:pt x="156" y="208"/>
                  <a:pt x="157" y="207"/>
                </a:cubicBezTo>
                <a:cubicBezTo>
                  <a:pt x="161" y="203"/>
                  <a:pt x="166" y="199"/>
                  <a:pt x="171" y="195"/>
                </a:cubicBezTo>
                <a:cubicBezTo>
                  <a:pt x="168" y="197"/>
                  <a:pt x="166" y="200"/>
                  <a:pt x="163" y="202"/>
                </a:cubicBezTo>
                <a:cubicBezTo>
                  <a:pt x="160" y="204"/>
                  <a:pt x="157" y="207"/>
                  <a:pt x="154" y="209"/>
                </a:cubicBezTo>
                <a:close/>
                <a:moveTo>
                  <a:pt x="158" y="208"/>
                </a:moveTo>
                <a:cubicBezTo>
                  <a:pt x="157" y="210"/>
                  <a:pt x="156" y="211"/>
                  <a:pt x="155" y="212"/>
                </a:cubicBezTo>
                <a:cubicBezTo>
                  <a:pt x="153" y="214"/>
                  <a:pt x="150" y="216"/>
                  <a:pt x="148" y="218"/>
                </a:cubicBezTo>
                <a:cubicBezTo>
                  <a:pt x="146" y="220"/>
                  <a:pt x="143" y="221"/>
                  <a:pt x="141" y="222"/>
                </a:cubicBezTo>
                <a:cubicBezTo>
                  <a:pt x="146" y="217"/>
                  <a:pt x="152" y="213"/>
                  <a:pt x="158" y="208"/>
                </a:cubicBezTo>
                <a:close/>
                <a:moveTo>
                  <a:pt x="146" y="227"/>
                </a:moveTo>
                <a:cubicBezTo>
                  <a:pt x="146" y="227"/>
                  <a:pt x="146" y="227"/>
                  <a:pt x="146" y="227"/>
                </a:cubicBezTo>
                <a:cubicBezTo>
                  <a:pt x="147" y="227"/>
                  <a:pt x="148" y="227"/>
                  <a:pt x="148" y="228"/>
                </a:cubicBezTo>
                <a:cubicBezTo>
                  <a:pt x="148" y="228"/>
                  <a:pt x="150" y="228"/>
                  <a:pt x="150" y="228"/>
                </a:cubicBezTo>
                <a:cubicBezTo>
                  <a:pt x="150" y="228"/>
                  <a:pt x="150" y="228"/>
                  <a:pt x="150" y="228"/>
                </a:cubicBezTo>
                <a:cubicBezTo>
                  <a:pt x="149" y="228"/>
                  <a:pt x="147" y="228"/>
                  <a:pt x="146" y="228"/>
                </a:cubicBezTo>
                <a:cubicBezTo>
                  <a:pt x="146" y="227"/>
                  <a:pt x="146" y="227"/>
                  <a:pt x="146" y="227"/>
                </a:cubicBezTo>
                <a:close/>
                <a:moveTo>
                  <a:pt x="151" y="231"/>
                </a:moveTo>
                <a:cubicBezTo>
                  <a:pt x="151" y="231"/>
                  <a:pt x="151" y="231"/>
                  <a:pt x="151" y="231"/>
                </a:cubicBezTo>
                <a:cubicBezTo>
                  <a:pt x="151" y="231"/>
                  <a:pt x="150" y="232"/>
                  <a:pt x="150" y="232"/>
                </a:cubicBezTo>
                <a:cubicBezTo>
                  <a:pt x="150" y="232"/>
                  <a:pt x="149" y="232"/>
                  <a:pt x="149" y="232"/>
                </a:cubicBezTo>
                <a:cubicBezTo>
                  <a:pt x="150" y="231"/>
                  <a:pt x="151" y="231"/>
                  <a:pt x="151" y="231"/>
                </a:cubicBezTo>
                <a:close/>
                <a:moveTo>
                  <a:pt x="150" y="228"/>
                </a:moveTo>
                <a:cubicBezTo>
                  <a:pt x="149" y="227"/>
                  <a:pt x="148" y="227"/>
                  <a:pt x="147" y="227"/>
                </a:cubicBezTo>
                <a:cubicBezTo>
                  <a:pt x="157" y="222"/>
                  <a:pt x="165" y="214"/>
                  <a:pt x="174" y="206"/>
                </a:cubicBezTo>
                <a:cubicBezTo>
                  <a:pt x="174" y="207"/>
                  <a:pt x="174" y="207"/>
                  <a:pt x="175" y="207"/>
                </a:cubicBezTo>
                <a:cubicBezTo>
                  <a:pt x="174" y="208"/>
                  <a:pt x="173" y="208"/>
                  <a:pt x="173" y="209"/>
                </a:cubicBezTo>
                <a:cubicBezTo>
                  <a:pt x="165" y="215"/>
                  <a:pt x="158" y="221"/>
                  <a:pt x="150" y="228"/>
                </a:cubicBezTo>
                <a:close/>
                <a:moveTo>
                  <a:pt x="169" y="216"/>
                </a:moveTo>
                <a:cubicBezTo>
                  <a:pt x="169" y="216"/>
                  <a:pt x="169" y="216"/>
                  <a:pt x="169" y="216"/>
                </a:cubicBezTo>
                <a:cubicBezTo>
                  <a:pt x="168" y="216"/>
                  <a:pt x="169" y="217"/>
                  <a:pt x="170" y="217"/>
                </a:cubicBezTo>
                <a:cubicBezTo>
                  <a:pt x="171" y="216"/>
                  <a:pt x="172" y="216"/>
                  <a:pt x="174" y="215"/>
                </a:cubicBezTo>
                <a:cubicBezTo>
                  <a:pt x="168" y="220"/>
                  <a:pt x="162" y="225"/>
                  <a:pt x="155" y="229"/>
                </a:cubicBezTo>
                <a:cubicBezTo>
                  <a:pt x="160" y="224"/>
                  <a:pt x="164" y="220"/>
                  <a:pt x="169" y="216"/>
                </a:cubicBezTo>
                <a:close/>
                <a:moveTo>
                  <a:pt x="183" y="211"/>
                </a:moveTo>
                <a:cubicBezTo>
                  <a:pt x="185" y="210"/>
                  <a:pt x="186" y="209"/>
                  <a:pt x="187" y="209"/>
                </a:cubicBezTo>
                <a:cubicBezTo>
                  <a:pt x="182" y="213"/>
                  <a:pt x="176" y="218"/>
                  <a:pt x="170" y="222"/>
                </a:cubicBezTo>
                <a:cubicBezTo>
                  <a:pt x="174" y="218"/>
                  <a:pt x="179" y="214"/>
                  <a:pt x="183" y="211"/>
                </a:cubicBezTo>
                <a:close/>
                <a:moveTo>
                  <a:pt x="180" y="210"/>
                </a:moveTo>
                <a:cubicBezTo>
                  <a:pt x="179" y="210"/>
                  <a:pt x="179" y="211"/>
                  <a:pt x="178" y="212"/>
                </a:cubicBezTo>
                <a:cubicBezTo>
                  <a:pt x="176" y="213"/>
                  <a:pt x="173" y="214"/>
                  <a:pt x="171" y="215"/>
                </a:cubicBezTo>
                <a:cubicBezTo>
                  <a:pt x="172" y="214"/>
                  <a:pt x="172" y="213"/>
                  <a:pt x="173" y="212"/>
                </a:cubicBezTo>
                <a:cubicBezTo>
                  <a:pt x="178" y="208"/>
                  <a:pt x="183" y="204"/>
                  <a:pt x="188" y="200"/>
                </a:cubicBezTo>
                <a:cubicBezTo>
                  <a:pt x="186" y="203"/>
                  <a:pt x="183" y="206"/>
                  <a:pt x="180" y="210"/>
                </a:cubicBezTo>
                <a:close/>
                <a:moveTo>
                  <a:pt x="183" y="199"/>
                </a:moveTo>
                <a:cubicBezTo>
                  <a:pt x="184" y="198"/>
                  <a:pt x="185" y="197"/>
                  <a:pt x="186" y="196"/>
                </a:cubicBezTo>
                <a:cubicBezTo>
                  <a:pt x="186" y="195"/>
                  <a:pt x="187" y="195"/>
                  <a:pt x="187" y="195"/>
                </a:cubicBezTo>
                <a:cubicBezTo>
                  <a:pt x="188" y="194"/>
                  <a:pt x="189" y="193"/>
                  <a:pt x="190" y="193"/>
                </a:cubicBezTo>
                <a:cubicBezTo>
                  <a:pt x="188" y="195"/>
                  <a:pt x="185" y="197"/>
                  <a:pt x="183" y="199"/>
                </a:cubicBezTo>
                <a:close/>
                <a:moveTo>
                  <a:pt x="195" y="193"/>
                </a:moveTo>
                <a:cubicBezTo>
                  <a:pt x="194" y="194"/>
                  <a:pt x="193" y="195"/>
                  <a:pt x="192" y="195"/>
                </a:cubicBezTo>
                <a:cubicBezTo>
                  <a:pt x="191" y="196"/>
                  <a:pt x="190" y="197"/>
                  <a:pt x="189" y="197"/>
                </a:cubicBezTo>
                <a:cubicBezTo>
                  <a:pt x="191" y="196"/>
                  <a:pt x="193" y="194"/>
                  <a:pt x="195" y="193"/>
                </a:cubicBezTo>
                <a:close/>
                <a:moveTo>
                  <a:pt x="197" y="198"/>
                </a:moveTo>
                <a:cubicBezTo>
                  <a:pt x="196" y="199"/>
                  <a:pt x="196" y="199"/>
                  <a:pt x="195" y="200"/>
                </a:cubicBezTo>
                <a:cubicBezTo>
                  <a:pt x="195" y="200"/>
                  <a:pt x="194" y="201"/>
                  <a:pt x="194" y="201"/>
                </a:cubicBezTo>
                <a:cubicBezTo>
                  <a:pt x="195" y="200"/>
                  <a:pt x="196" y="199"/>
                  <a:pt x="197" y="198"/>
                </a:cubicBezTo>
                <a:close/>
                <a:moveTo>
                  <a:pt x="196" y="192"/>
                </a:moveTo>
                <a:cubicBezTo>
                  <a:pt x="196" y="191"/>
                  <a:pt x="195" y="191"/>
                  <a:pt x="194" y="191"/>
                </a:cubicBezTo>
                <a:cubicBezTo>
                  <a:pt x="194" y="191"/>
                  <a:pt x="194" y="192"/>
                  <a:pt x="193" y="192"/>
                </a:cubicBezTo>
                <a:cubicBezTo>
                  <a:pt x="196" y="189"/>
                  <a:pt x="199" y="187"/>
                  <a:pt x="202" y="184"/>
                </a:cubicBezTo>
                <a:cubicBezTo>
                  <a:pt x="200" y="187"/>
                  <a:pt x="198" y="189"/>
                  <a:pt x="196" y="192"/>
                </a:cubicBezTo>
                <a:close/>
                <a:moveTo>
                  <a:pt x="204" y="185"/>
                </a:moveTo>
                <a:cubicBezTo>
                  <a:pt x="204" y="185"/>
                  <a:pt x="204" y="185"/>
                  <a:pt x="205" y="185"/>
                </a:cubicBezTo>
                <a:cubicBezTo>
                  <a:pt x="203" y="187"/>
                  <a:pt x="201" y="189"/>
                  <a:pt x="199" y="190"/>
                </a:cubicBezTo>
                <a:cubicBezTo>
                  <a:pt x="201" y="188"/>
                  <a:pt x="202" y="187"/>
                  <a:pt x="204" y="185"/>
                </a:cubicBezTo>
                <a:close/>
                <a:moveTo>
                  <a:pt x="200" y="181"/>
                </a:moveTo>
                <a:cubicBezTo>
                  <a:pt x="201" y="180"/>
                  <a:pt x="202" y="178"/>
                  <a:pt x="202" y="177"/>
                </a:cubicBezTo>
                <a:cubicBezTo>
                  <a:pt x="203" y="175"/>
                  <a:pt x="204" y="174"/>
                  <a:pt x="206" y="172"/>
                </a:cubicBezTo>
                <a:cubicBezTo>
                  <a:pt x="207" y="171"/>
                  <a:pt x="209" y="169"/>
                  <a:pt x="210" y="168"/>
                </a:cubicBezTo>
                <a:cubicBezTo>
                  <a:pt x="209" y="170"/>
                  <a:pt x="208" y="173"/>
                  <a:pt x="207" y="175"/>
                </a:cubicBezTo>
                <a:cubicBezTo>
                  <a:pt x="205" y="177"/>
                  <a:pt x="203" y="179"/>
                  <a:pt x="200" y="181"/>
                </a:cubicBezTo>
                <a:close/>
                <a:moveTo>
                  <a:pt x="207" y="181"/>
                </a:moveTo>
                <a:cubicBezTo>
                  <a:pt x="212" y="175"/>
                  <a:pt x="217" y="169"/>
                  <a:pt x="221" y="163"/>
                </a:cubicBezTo>
                <a:cubicBezTo>
                  <a:pt x="221" y="164"/>
                  <a:pt x="221" y="164"/>
                  <a:pt x="221" y="165"/>
                </a:cubicBezTo>
                <a:cubicBezTo>
                  <a:pt x="217" y="170"/>
                  <a:pt x="213" y="174"/>
                  <a:pt x="210" y="179"/>
                </a:cubicBezTo>
                <a:cubicBezTo>
                  <a:pt x="209" y="180"/>
                  <a:pt x="208" y="181"/>
                  <a:pt x="207" y="183"/>
                </a:cubicBezTo>
                <a:cubicBezTo>
                  <a:pt x="206" y="183"/>
                  <a:pt x="206" y="183"/>
                  <a:pt x="206" y="184"/>
                </a:cubicBezTo>
                <a:cubicBezTo>
                  <a:pt x="206" y="183"/>
                  <a:pt x="207" y="182"/>
                  <a:pt x="207" y="181"/>
                </a:cubicBezTo>
                <a:close/>
                <a:moveTo>
                  <a:pt x="218" y="155"/>
                </a:moveTo>
                <a:cubicBezTo>
                  <a:pt x="219" y="153"/>
                  <a:pt x="219" y="151"/>
                  <a:pt x="220" y="149"/>
                </a:cubicBezTo>
                <a:cubicBezTo>
                  <a:pt x="221" y="147"/>
                  <a:pt x="222" y="144"/>
                  <a:pt x="222" y="141"/>
                </a:cubicBezTo>
                <a:cubicBezTo>
                  <a:pt x="222" y="141"/>
                  <a:pt x="223" y="141"/>
                  <a:pt x="223" y="141"/>
                </a:cubicBezTo>
                <a:cubicBezTo>
                  <a:pt x="222" y="145"/>
                  <a:pt x="222" y="149"/>
                  <a:pt x="222" y="154"/>
                </a:cubicBezTo>
                <a:cubicBezTo>
                  <a:pt x="220" y="154"/>
                  <a:pt x="219" y="154"/>
                  <a:pt x="218" y="155"/>
                </a:cubicBezTo>
                <a:close/>
                <a:moveTo>
                  <a:pt x="217" y="149"/>
                </a:moveTo>
                <a:cubicBezTo>
                  <a:pt x="217" y="144"/>
                  <a:pt x="218" y="139"/>
                  <a:pt x="218" y="135"/>
                </a:cubicBezTo>
                <a:cubicBezTo>
                  <a:pt x="220" y="132"/>
                  <a:pt x="221" y="129"/>
                  <a:pt x="223" y="126"/>
                </a:cubicBezTo>
                <a:cubicBezTo>
                  <a:pt x="222" y="134"/>
                  <a:pt x="219" y="142"/>
                  <a:pt x="217" y="149"/>
                </a:cubicBezTo>
                <a:close/>
                <a:moveTo>
                  <a:pt x="223" y="98"/>
                </a:moveTo>
                <a:cubicBezTo>
                  <a:pt x="222" y="97"/>
                  <a:pt x="222" y="96"/>
                  <a:pt x="222" y="95"/>
                </a:cubicBezTo>
                <a:cubicBezTo>
                  <a:pt x="222" y="95"/>
                  <a:pt x="222" y="95"/>
                  <a:pt x="222" y="94"/>
                </a:cubicBezTo>
                <a:cubicBezTo>
                  <a:pt x="223" y="96"/>
                  <a:pt x="223" y="97"/>
                  <a:pt x="224" y="98"/>
                </a:cubicBezTo>
                <a:cubicBezTo>
                  <a:pt x="223" y="98"/>
                  <a:pt x="223" y="98"/>
                  <a:pt x="223" y="98"/>
                </a:cubicBezTo>
                <a:close/>
                <a:moveTo>
                  <a:pt x="221" y="87"/>
                </a:moveTo>
                <a:cubicBezTo>
                  <a:pt x="222" y="87"/>
                  <a:pt x="222" y="87"/>
                  <a:pt x="222" y="87"/>
                </a:cubicBezTo>
                <a:cubicBezTo>
                  <a:pt x="223" y="88"/>
                  <a:pt x="223" y="90"/>
                  <a:pt x="223" y="91"/>
                </a:cubicBezTo>
                <a:cubicBezTo>
                  <a:pt x="223" y="91"/>
                  <a:pt x="223" y="91"/>
                  <a:pt x="223" y="91"/>
                </a:cubicBezTo>
                <a:cubicBezTo>
                  <a:pt x="222" y="90"/>
                  <a:pt x="222" y="89"/>
                  <a:pt x="221" y="87"/>
                </a:cubicBezTo>
                <a:close/>
                <a:moveTo>
                  <a:pt x="226" y="83"/>
                </a:moveTo>
                <a:cubicBezTo>
                  <a:pt x="225" y="83"/>
                  <a:pt x="224" y="84"/>
                  <a:pt x="223" y="84"/>
                </a:cubicBezTo>
                <a:cubicBezTo>
                  <a:pt x="222" y="82"/>
                  <a:pt x="222" y="80"/>
                  <a:pt x="221" y="77"/>
                </a:cubicBezTo>
                <a:cubicBezTo>
                  <a:pt x="222" y="78"/>
                  <a:pt x="222" y="78"/>
                  <a:pt x="223" y="79"/>
                </a:cubicBezTo>
                <a:cubicBezTo>
                  <a:pt x="223" y="79"/>
                  <a:pt x="224" y="79"/>
                  <a:pt x="224" y="78"/>
                </a:cubicBezTo>
                <a:cubicBezTo>
                  <a:pt x="225" y="79"/>
                  <a:pt x="225" y="80"/>
                  <a:pt x="226" y="81"/>
                </a:cubicBezTo>
                <a:cubicBezTo>
                  <a:pt x="226" y="82"/>
                  <a:pt x="226" y="82"/>
                  <a:pt x="226" y="83"/>
                </a:cubicBezTo>
                <a:cubicBezTo>
                  <a:pt x="226" y="83"/>
                  <a:pt x="226" y="83"/>
                  <a:pt x="226" y="83"/>
                </a:cubicBezTo>
                <a:close/>
                <a:moveTo>
                  <a:pt x="224" y="75"/>
                </a:moveTo>
                <a:cubicBezTo>
                  <a:pt x="223" y="74"/>
                  <a:pt x="223" y="74"/>
                  <a:pt x="223" y="73"/>
                </a:cubicBezTo>
                <a:cubicBezTo>
                  <a:pt x="223" y="73"/>
                  <a:pt x="223" y="73"/>
                  <a:pt x="223" y="73"/>
                </a:cubicBezTo>
                <a:cubicBezTo>
                  <a:pt x="224" y="74"/>
                  <a:pt x="224" y="75"/>
                  <a:pt x="224" y="76"/>
                </a:cubicBezTo>
                <a:cubicBezTo>
                  <a:pt x="224" y="75"/>
                  <a:pt x="224" y="75"/>
                  <a:pt x="224" y="75"/>
                </a:cubicBezTo>
                <a:close/>
                <a:moveTo>
                  <a:pt x="224" y="70"/>
                </a:moveTo>
                <a:cubicBezTo>
                  <a:pt x="223" y="69"/>
                  <a:pt x="222" y="67"/>
                  <a:pt x="221" y="65"/>
                </a:cubicBezTo>
                <a:cubicBezTo>
                  <a:pt x="222" y="67"/>
                  <a:pt x="223" y="68"/>
                  <a:pt x="224" y="69"/>
                </a:cubicBezTo>
                <a:cubicBezTo>
                  <a:pt x="224" y="69"/>
                  <a:pt x="223" y="69"/>
                  <a:pt x="224" y="70"/>
                </a:cubicBezTo>
                <a:cubicBezTo>
                  <a:pt x="224" y="70"/>
                  <a:pt x="224" y="70"/>
                  <a:pt x="224" y="70"/>
                </a:cubicBezTo>
                <a:close/>
                <a:moveTo>
                  <a:pt x="222" y="76"/>
                </a:moveTo>
                <a:cubicBezTo>
                  <a:pt x="222" y="76"/>
                  <a:pt x="222" y="76"/>
                  <a:pt x="222" y="76"/>
                </a:cubicBezTo>
                <a:cubicBezTo>
                  <a:pt x="221" y="75"/>
                  <a:pt x="221" y="75"/>
                  <a:pt x="220" y="74"/>
                </a:cubicBezTo>
                <a:cubicBezTo>
                  <a:pt x="220" y="74"/>
                  <a:pt x="220" y="74"/>
                  <a:pt x="220" y="73"/>
                </a:cubicBezTo>
                <a:cubicBezTo>
                  <a:pt x="220" y="74"/>
                  <a:pt x="221" y="74"/>
                  <a:pt x="221" y="75"/>
                </a:cubicBezTo>
                <a:cubicBezTo>
                  <a:pt x="221" y="75"/>
                  <a:pt x="222" y="75"/>
                  <a:pt x="222" y="76"/>
                </a:cubicBezTo>
                <a:close/>
                <a:moveTo>
                  <a:pt x="220" y="81"/>
                </a:moveTo>
                <a:cubicBezTo>
                  <a:pt x="219" y="80"/>
                  <a:pt x="219" y="78"/>
                  <a:pt x="218" y="77"/>
                </a:cubicBezTo>
                <a:cubicBezTo>
                  <a:pt x="217" y="75"/>
                  <a:pt x="217" y="74"/>
                  <a:pt x="216" y="73"/>
                </a:cubicBezTo>
                <a:cubicBezTo>
                  <a:pt x="217" y="73"/>
                  <a:pt x="218" y="74"/>
                  <a:pt x="219" y="75"/>
                </a:cubicBezTo>
                <a:cubicBezTo>
                  <a:pt x="219" y="77"/>
                  <a:pt x="220" y="79"/>
                  <a:pt x="220" y="81"/>
                </a:cubicBezTo>
                <a:close/>
                <a:moveTo>
                  <a:pt x="218" y="67"/>
                </a:moveTo>
                <a:cubicBezTo>
                  <a:pt x="217" y="65"/>
                  <a:pt x="216" y="63"/>
                  <a:pt x="215" y="61"/>
                </a:cubicBezTo>
                <a:cubicBezTo>
                  <a:pt x="217" y="63"/>
                  <a:pt x="218" y="65"/>
                  <a:pt x="219" y="68"/>
                </a:cubicBezTo>
                <a:cubicBezTo>
                  <a:pt x="219" y="67"/>
                  <a:pt x="219" y="67"/>
                  <a:pt x="218" y="67"/>
                </a:cubicBezTo>
                <a:close/>
                <a:moveTo>
                  <a:pt x="216" y="64"/>
                </a:moveTo>
                <a:cubicBezTo>
                  <a:pt x="214" y="62"/>
                  <a:pt x="212" y="59"/>
                  <a:pt x="210" y="56"/>
                </a:cubicBezTo>
                <a:cubicBezTo>
                  <a:pt x="209" y="54"/>
                  <a:pt x="207" y="53"/>
                  <a:pt x="206" y="51"/>
                </a:cubicBezTo>
                <a:cubicBezTo>
                  <a:pt x="208" y="53"/>
                  <a:pt x="211" y="55"/>
                  <a:pt x="213" y="58"/>
                </a:cubicBezTo>
                <a:cubicBezTo>
                  <a:pt x="213" y="58"/>
                  <a:pt x="213" y="58"/>
                  <a:pt x="213" y="58"/>
                </a:cubicBezTo>
                <a:cubicBezTo>
                  <a:pt x="214" y="60"/>
                  <a:pt x="215" y="62"/>
                  <a:pt x="216" y="64"/>
                </a:cubicBezTo>
                <a:close/>
                <a:moveTo>
                  <a:pt x="201" y="44"/>
                </a:moveTo>
                <a:cubicBezTo>
                  <a:pt x="200" y="44"/>
                  <a:pt x="200" y="43"/>
                  <a:pt x="199" y="43"/>
                </a:cubicBezTo>
                <a:cubicBezTo>
                  <a:pt x="202" y="45"/>
                  <a:pt x="205" y="47"/>
                  <a:pt x="208" y="50"/>
                </a:cubicBezTo>
                <a:cubicBezTo>
                  <a:pt x="205" y="48"/>
                  <a:pt x="203" y="46"/>
                  <a:pt x="201" y="44"/>
                </a:cubicBezTo>
                <a:close/>
                <a:moveTo>
                  <a:pt x="201" y="46"/>
                </a:moveTo>
                <a:cubicBezTo>
                  <a:pt x="204" y="50"/>
                  <a:pt x="207" y="55"/>
                  <a:pt x="209" y="58"/>
                </a:cubicBezTo>
                <a:cubicBezTo>
                  <a:pt x="209" y="58"/>
                  <a:pt x="209" y="58"/>
                  <a:pt x="209" y="58"/>
                </a:cubicBezTo>
                <a:cubicBezTo>
                  <a:pt x="205" y="53"/>
                  <a:pt x="201" y="48"/>
                  <a:pt x="197" y="44"/>
                </a:cubicBezTo>
                <a:cubicBezTo>
                  <a:pt x="198" y="45"/>
                  <a:pt x="200" y="45"/>
                  <a:pt x="201" y="46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8" y="41"/>
                </a:cubicBezTo>
                <a:cubicBezTo>
                  <a:pt x="188" y="40"/>
                  <a:pt x="188" y="40"/>
                  <a:pt x="187" y="40"/>
                </a:cubicBezTo>
                <a:cubicBezTo>
                  <a:pt x="187" y="40"/>
                  <a:pt x="187" y="40"/>
                  <a:pt x="186" y="40"/>
                </a:cubicBezTo>
                <a:cubicBezTo>
                  <a:pt x="186" y="40"/>
                  <a:pt x="186" y="40"/>
                  <a:pt x="186" y="40"/>
                </a:cubicBezTo>
                <a:cubicBezTo>
                  <a:pt x="186" y="40"/>
                  <a:pt x="185" y="39"/>
                  <a:pt x="185" y="39"/>
                </a:cubicBezTo>
                <a:cubicBezTo>
                  <a:pt x="186" y="39"/>
                  <a:pt x="188" y="38"/>
                  <a:pt x="189" y="38"/>
                </a:cubicBezTo>
                <a:cubicBezTo>
                  <a:pt x="190" y="39"/>
                  <a:pt x="191" y="40"/>
                  <a:pt x="192" y="41"/>
                </a:cubicBezTo>
                <a:cubicBezTo>
                  <a:pt x="191" y="41"/>
                  <a:pt x="190" y="41"/>
                  <a:pt x="189" y="41"/>
                </a:cubicBezTo>
                <a:close/>
                <a:moveTo>
                  <a:pt x="188" y="44"/>
                </a:moveTo>
                <a:cubicBezTo>
                  <a:pt x="189" y="45"/>
                  <a:pt x="190" y="46"/>
                  <a:pt x="191" y="47"/>
                </a:cubicBezTo>
                <a:cubicBezTo>
                  <a:pt x="190" y="47"/>
                  <a:pt x="189" y="47"/>
                  <a:pt x="188" y="48"/>
                </a:cubicBezTo>
                <a:cubicBezTo>
                  <a:pt x="187" y="47"/>
                  <a:pt x="186" y="46"/>
                  <a:pt x="185" y="46"/>
                </a:cubicBezTo>
                <a:cubicBezTo>
                  <a:pt x="186" y="45"/>
                  <a:pt x="187" y="45"/>
                  <a:pt x="188" y="44"/>
                </a:cubicBezTo>
                <a:close/>
                <a:moveTo>
                  <a:pt x="186" y="48"/>
                </a:moveTo>
                <a:cubicBezTo>
                  <a:pt x="185" y="49"/>
                  <a:pt x="183" y="49"/>
                  <a:pt x="182" y="49"/>
                </a:cubicBezTo>
                <a:cubicBezTo>
                  <a:pt x="182" y="49"/>
                  <a:pt x="181" y="48"/>
                  <a:pt x="181" y="47"/>
                </a:cubicBezTo>
                <a:cubicBezTo>
                  <a:pt x="181" y="47"/>
                  <a:pt x="182" y="47"/>
                  <a:pt x="183" y="46"/>
                </a:cubicBezTo>
                <a:cubicBezTo>
                  <a:pt x="184" y="47"/>
                  <a:pt x="185" y="48"/>
                  <a:pt x="186" y="48"/>
                </a:cubicBezTo>
                <a:close/>
                <a:moveTo>
                  <a:pt x="172" y="43"/>
                </a:moveTo>
                <a:cubicBezTo>
                  <a:pt x="176" y="42"/>
                  <a:pt x="180" y="41"/>
                  <a:pt x="183" y="40"/>
                </a:cubicBezTo>
                <a:cubicBezTo>
                  <a:pt x="183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0" y="41"/>
                  <a:pt x="176" y="42"/>
                  <a:pt x="172" y="43"/>
                </a:cubicBezTo>
                <a:close/>
                <a:moveTo>
                  <a:pt x="159" y="44"/>
                </a:moveTo>
                <a:cubicBezTo>
                  <a:pt x="161" y="43"/>
                  <a:pt x="163" y="41"/>
                  <a:pt x="164" y="40"/>
                </a:cubicBezTo>
                <a:cubicBezTo>
                  <a:pt x="170" y="39"/>
                  <a:pt x="175" y="38"/>
                  <a:pt x="180" y="37"/>
                </a:cubicBezTo>
                <a:cubicBezTo>
                  <a:pt x="173" y="40"/>
                  <a:pt x="166" y="42"/>
                  <a:pt x="159" y="44"/>
                </a:cubicBezTo>
                <a:close/>
                <a:moveTo>
                  <a:pt x="172" y="31"/>
                </a:moveTo>
                <a:cubicBezTo>
                  <a:pt x="171" y="31"/>
                  <a:pt x="171" y="31"/>
                  <a:pt x="170" y="31"/>
                </a:cubicBezTo>
                <a:cubicBezTo>
                  <a:pt x="169" y="31"/>
                  <a:pt x="168" y="31"/>
                  <a:pt x="167" y="30"/>
                </a:cubicBezTo>
                <a:cubicBezTo>
                  <a:pt x="167" y="30"/>
                  <a:pt x="167" y="30"/>
                  <a:pt x="166" y="29"/>
                </a:cubicBezTo>
                <a:cubicBezTo>
                  <a:pt x="166" y="29"/>
                  <a:pt x="165" y="29"/>
                  <a:pt x="164" y="28"/>
                </a:cubicBezTo>
                <a:cubicBezTo>
                  <a:pt x="164" y="28"/>
                  <a:pt x="164" y="28"/>
                  <a:pt x="164" y="28"/>
                </a:cubicBezTo>
                <a:cubicBezTo>
                  <a:pt x="167" y="29"/>
                  <a:pt x="170" y="30"/>
                  <a:pt x="173" y="31"/>
                </a:cubicBezTo>
                <a:cubicBezTo>
                  <a:pt x="173" y="31"/>
                  <a:pt x="173" y="31"/>
                  <a:pt x="172" y="31"/>
                </a:cubicBezTo>
                <a:close/>
                <a:moveTo>
                  <a:pt x="166" y="36"/>
                </a:moveTo>
                <a:cubicBezTo>
                  <a:pt x="166" y="36"/>
                  <a:pt x="167" y="36"/>
                  <a:pt x="167" y="36"/>
                </a:cubicBezTo>
                <a:cubicBezTo>
                  <a:pt x="167" y="36"/>
                  <a:pt x="167" y="36"/>
                  <a:pt x="167" y="36"/>
                </a:cubicBezTo>
                <a:cubicBezTo>
                  <a:pt x="166" y="37"/>
                  <a:pt x="164" y="37"/>
                  <a:pt x="163" y="37"/>
                </a:cubicBezTo>
                <a:cubicBezTo>
                  <a:pt x="164" y="37"/>
                  <a:pt x="165" y="36"/>
                  <a:pt x="166" y="36"/>
                </a:cubicBezTo>
                <a:close/>
                <a:moveTo>
                  <a:pt x="154" y="12"/>
                </a:moveTo>
                <a:cubicBezTo>
                  <a:pt x="154" y="12"/>
                  <a:pt x="154" y="12"/>
                  <a:pt x="154" y="12"/>
                </a:cubicBezTo>
                <a:cubicBezTo>
                  <a:pt x="153" y="11"/>
                  <a:pt x="153" y="11"/>
                  <a:pt x="152" y="11"/>
                </a:cubicBezTo>
                <a:cubicBezTo>
                  <a:pt x="153" y="11"/>
                  <a:pt x="155" y="11"/>
                  <a:pt x="156" y="12"/>
                </a:cubicBezTo>
                <a:cubicBezTo>
                  <a:pt x="157" y="12"/>
                  <a:pt x="159" y="13"/>
                  <a:pt x="160" y="14"/>
                </a:cubicBezTo>
                <a:cubicBezTo>
                  <a:pt x="158" y="13"/>
                  <a:pt x="156" y="13"/>
                  <a:pt x="154" y="12"/>
                </a:cubicBezTo>
                <a:close/>
                <a:moveTo>
                  <a:pt x="154" y="6"/>
                </a:moveTo>
                <a:cubicBezTo>
                  <a:pt x="153" y="6"/>
                  <a:pt x="153" y="6"/>
                  <a:pt x="153" y="7"/>
                </a:cubicBezTo>
                <a:cubicBezTo>
                  <a:pt x="150" y="6"/>
                  <a:pt x="147" y="6"/>
                  <a:pt x="144" y="6"/>
                </a:cubicBezTo>
                <a:cubicBezTo>
                  <a:pt x="144" y="5"/>
                  <a:pt x="143" y="5"/>
                  <a:pt x="142" y="5"/>
                </a:cubicBezTo>
                <a:cubicBezTo>
                  <a:pt x="139" y="5"/>
                  <a:pt x="136" y="4"/>
                  <a:pt x="133" y="3"/>
                </a:cubicBezTo>
                <a:cubicBezTo>
                  <a:pt x="136" y="3"/>
                  <a:pt x="138" y="3"/>
                  <a:pt x="140" y="3"/>
                </a:cubicBezTo>
                <a:cubicBezTo>
                  <a:pt x="147" y="4"/>
                  <a:pt x="154" y="5"/>
                  <a:pt x="161" y="7"/>
                </a:cubicBezTo>
                <a:cubicBezTo>
                  <a:pt x="163" y="8"/>
                  <a:pt x="165" y="9"/>
                  <a:pt x="167" y="10"/>
                </a:cubicBezTo>
                <a:cubicBezTo>
                  <a:pt x="167" y="10"/>
                  <a:pt x="166" y="10"/>
                  <a:pt x="166" y="10"/>
                </a:cubicBezTo>
                <a:cubicBezTo>
                  <a:pt x="165" y="9"/>
                  <a:pt x="165" y="10"/>
                  <a:pt x="165" y="10"/>
                </a:cubicBezTo>
                <a:cubicBezTo>
                  <a:pt x="164" y="9"/>
                  <a:pt x="162" y="9"/>
                  <a:pt x="160" y="8"/>
                </a:cubicBezTo>
                <a:cubicBezTo>
                  <a:pt x="158" y="7"/>
                  <a:pt x="156" y="7"/>
                  <a:pt x="154" y="6"/>
                </a:cubicBezTo>
                <a:close/>
                <a:moveTo>
                  <a:pt x="136" y="26"/>
                </a:moveTo>
                <a:cubicBezTo>
                  <a:pt x="135" y="26"/>
                  <a:pt x="135" y="26"/>
                  <a:pt x="135" y="27"/>
                </a:cubicBezTo>
                <a:cubicBezTo>
                  <a:pt x="134" y="26"/>
                  <a:pt x="133" y="26"/>
                  <a:pt x="132" y="26"/>
                </a:cubicBezTo>
                <a:cubicBezTo>
                  <a:pt x="133" y="26"/>
                  <a:pt x="135" y="26"/>
                  <a:pt x="136" y="26"/>
                </a:cubicBezTo>
                <a:close/>
                <a:moveTo>
                  <a:pt x="135" y="28"/>
                </a:moveTo>
                <a:cubicBezTo>
                  <a:pt x="135" y="29"/>
                  <a:pt x="134" y="29"/>
                  <a:pt x="134" y="29"/>
                </a:cubicBezTo>
                <a:cubicBezTo>
                  <a:pt x="134" y="29"/>
                  <a:pt x="133" y="29"/>
                  <a:pt x="133" y="29"/>
                </a:cubicBezTo>
                <a:cubicBezTo>
                  <a:pt x="134" y="29"/>
                  <a:pt x="134" y="29"/>
                  <a:pt x="135" y="28"/>
                </a:cubicBezTo>
                <a:cubicBezTo>
                  <a:pt x="135" y="28"/>
                  <a:pt x="135" y="28"/>
                  <a:pt x="135" y="28"/>
                </a:cubicBezTo>
                <a:close/>
                <a:moveTo>
                  <a:pt x="120" y="31"/>
                </a:moveTo>
                <a:cubicBezTo>
                  <a:pt x="120" y="31"/>
                  <a:pt x="119" y="31"/>
                  <a:pt x="118" y="31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9" y="31"/>
                  <a:pt x="120" y="31"/>
                  <a:pt x="121" y="31"/>
                </a:cubicBezTo>
                <a:cubicBezTo>
                  <a:pt x="121" y="31"/>
                  <a:pt x="121" y="31"/>
                  <a:pt x="120" y="31"/>
                </a:cubicBezTo>
                <a:close/>
                <a:moveTo>
                  <a:pt x="118" y="29"/>
                </a:moveTo>
                <a:cubicBezTo>
                  <a:pt x="117" y="29"/>
                  <a:pt x="117" y="29"/>
                  <a:pt x="116" y="29"/>
                </a:cubicBezTo>
                <a:cubicBezTo>
                  <a:pt x="117" y="28"/>
                  <a:pt x="119" y="27"/>
                  <a:pt x="120" y="27"/>
                </a:cubicBezTo>
                <a:cubicBezTo>
                  <a:pt x="121" y="27"/>
                  <a:pt x="121" y="26"/>
                  <a:pt x="122" y="26"/>
                </a:cubicBezTo>
                <a:cubicBezTo>
                  <a:pt x="121" y="27"/>
                  <a:pt x="120" y="28"/>
                  <a:pt x="118" y="29"/>
                </a:cubicBezTo>
                <a:close/>
                <a:moveTo>
                  <a:pt x="122" y="24"/>
                </a:moveTo>
                <a:cubicBezTo>
                  <a:pt x="120" y="24"/>
                  <a:pt x="119" y="24"/>
                  <a:pt x="118" y="24"/>
                </a:cubicBezTo>
                <a:cubicBezTo>
                  <a:pt x="118" y="24"/>
                  <a:pt x="118" y="23"/>
                  <a:pt x="119" y="23"/>
                </a:cubicBezTo>
                <a:cubicBezTo>
                  <a:pt x="120" y="24"/>
                  <a:pt x="121" y="24"/>
                  <a:pt x="122" y="24"/>
                </a:cubicBezTo>
                <a:cubicBezTo>
                  <a:pt x="122" y="24"/>
                  <a:pt x="122" y="24"/>
                  <a:pt x="122" y="24"/>
                </a:cubicBezTo>
                <a:close/>
                <a:moveTo>
                  <a:pt x="117" y="16"/>
                </a:moveTo>
                <a:cubicBezTo>
                  <a:pt x="116" y="16"/>
                  <a:pt x="116" y="16"/>
                  <a:pt x="116" y="16"/>
                </a:cubicBezTo>
                <a:cubicBezTo>
                  <a:pt x="117" y="16"/>
                  <a:pt x="117" y="15"/>
                  <a:pt x="116" y="15"/>
                </a:cubicBezTo>
                <a:cubicBezTo>
                  <a:pt x="115" y="15"/>
                  <a:pt x="113" y="15"/>
                  <a:pt x="112" y="16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1" y="15"/>
                  <a:pt x="110" y="15"/>
                  <a:pt x="110" y="15"/>
                </a:cubicBezTo>
                <a:cubicBezTo>
                  <a:pt x="113" y="14"/>
                  <a:pt x="115" y="13"/>
                  <a:pt x="118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21" y="12"/>
                  <a:pt x="122" y="12"/>
                  <a:pt x="123" y="13"/>
                </a:cubicBezTo>
                <a:cubicBezTo>
                  <a:pt x="121" y="14"/>
                  <a:pt x="119" y="15"/>
                  <a:pt x="117" y="16"/>
                </a:cubicBezTo>
                <a:close/>
                <a:moveTo>
                  <a:pt x="107" y="24"/>
                </a:moveTo>
                <a:cubicBezTo>
                  <a:pt x="108" y="24"/>
                  <a:pt x="109" y="24"/>
                  <a:pt x="110" y="24"/>
                </a:cubicBezTo>
                <a:cubicBezTo>
                  <a:pt x="109" y="25"/>
                  <a:pt x="108" y="25"/>
                  <a:pt x="107" y="25"/>
                </a:cubicBezTo>
                <a:cubicBezTo>
                  <a:pt x="107" y="25"/>
                  <a:pt x="106" y="25"/>
                  <a:pt x="105" y="25"/>
                </a:cubicBezTo>
                <a:cubicBezTo>
                  <a:pt x="106" y="25"/>
                  <a:pt x="107" y="24"/>
                  <a:pt x="107" y="24"/>
                </a:cubicBezTo>
                <a:close/>
                <a:moveTo>
                  <a:pt x="100" y="22"/>
                </a:moveTo>
                <a:cubicBezTo>
                  <a:pt x="101" y="22"/>
                  <a:pt x="102" y="22"/>
                  <a:pt x="102" y="21"/>
                </a:cubicBezTo>
                <a:cubicBezTo>
                  <a:pt x="104" y="22"/>
                  <a:pt x="105" y="22"/>
                  <a:pt x="106" y="22"/>
                </a:cubicBezTo>
                <a:cubicBezTo>
                  <a:pt x="106" y="22"/>
                  <a:pt x="106" y="22"/>
                  <a:pt x="105" y="22"/>
                </a:cubicBezTo>
                <a:cubicBezTo>
                  <a:pt x="104" y="22"/>
                  <a:pt x="102" y="22"/>
                  <a:pt x="100" y="22"/>
                </a:cubicBezTo>
                <a:close/>
                <a:moveTo>
                  <a:pt x="103" y="8"/>
                </a:moveTo>
                <a:cubicBezTo>
                  <a:pt x="104" y="7"/>
                  <a:pt x="104" y="7"/>
                  <a:pt x="105" y="7"/>
                </a:cubicBezTo>
                <a:cubicBezTo>
                  <a:pt x="106" y="7"/>
                  <a:pt x="106" y="7"/>
                  <a:pt x="106" y="7"/>
                </a:cubicBezTo>
                <a:cubicBezTo>
                  <a:pt x="105" y="7"/>
                  <a:pt x="104" y="7"/>
                  <a:pt x="103" y="8"/>
                </a:cubicBezTo>
                <a:close/>
                <a:moveTo>
                  <a:pt x="104" y="17"/>
                </a:moveTo>
                <a:cubicBezTo>
                  <a:pt x="103" y="17"/>
                  <a:pt x="103" y="17"/>
                  <a:pt x="102" y="17"/>
                </a:cubicBezTo>
                <a:cubicBezTo>
                  <a:pt x="101" y="18"/>
                  <a:pt x="99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9" y="18"/>
                  <a:pt x="101" y="17"/>
                  <a:pt x="102" y="16"/>
                </a:cubicBezTo>
                <a:cubicBezTo>
                  <a:pt x="103" y="16"/>
                  <a:pt x="103" y="17"/>
                  <a:pt x="104" y="17"/>
                </a:cubicBezTo>
                <a:close/>
                <a:moveTo>
                  <a:pt x="100" y="11"/>
                </a:moveTo>
                <a:cubicBezTo>
                  <a:pt x="99" y="12"/>
                  <a:pt x="98" y="12"/>
                  <a:pt x="97" y="12"/>
                </a:cubicBezTo>
                <a:cubicBezTo>
                  <a:pt x="97" y="12"/>
                  <a:pt x="97" y="12"/>
                  <a:pt x="97" y="12"/>
                </a:cubicBezTo>
                <a:cubicBezTo>
                  <a:pt x="97" y="12"/>
                  <a:pt x="98" y="11"/>
                  <a:pt x="98" y="11"/>
                </a:cubicBezTo>
                <a:cubicBezTo>
                  <a:pt x="99" y="11"/>
                  <a:pt x="100" y="11"/>
                  <a:pt x="102" y="11"/>
                </a:cubicBezTo>
                <a:cubicBezTo>
                  <a:pt x="101" y="11"/>
                  <a:pt x="101" y="11"/>
                  <a:pt x="100" y="11"/>
                </a:cubicBezTo>
                <a:close/>
                <a:moveTo>
                  <a:pt x="102" y="24"/>
                </a:moveTo>
                <a:cubicBezTo>
                  <a:pt x="102" y="24"/>
                  <a:pt x="101" y="25"/>
                  <a:pt x="100" y="25"/>
                </a:cubicBezTo>
                <a:cubicBezTo>
                  <a:pt x="97" y="25"/>
                  <a:pt x="95" y="25"/>
                  <a:pt x="93" y="25"/>
                </a:cubicBezTo>
                <a:cubicBezTo>
                  <a:pt x="93" y="24"/>
                  <a:pt x="93" y="24"/>
                  <a:pt x="94" y="24"/>
                </a:cubicBezTo>
                <a:cubicBezTo>
                  <a:pt x="97" y="24"/>
                  <a:pt x="99" y="24"/>
                  <a:pt x="102" y="24"/>
                </a:cubicBezTo>
                <a:close/>
                <a:moveTo>
                  <a:pt x="93" y="10"/>
                </a:moveTo>
                <a:cubicBezTo>
                  <a:pt x="93" y="10"/>
                  <a:pt x="93" y="11"/>
                  <a:pt x="92" y="11"/>
                </a:cubicBezTo>
                <a:cubicBezTo>
                  <a:pt x="91" y="11"/>
                  <a:pt x="89" y="12"/>
                  <a:pt x="88" y="12"/>
                </a:cubicBezTo>
                <a:cubicBezTo>
                  <a:pt x="87" y="13"/>
                  <a:pt x="87" y="13"/>
                  <a:pt x="87" y="13"/>
                </a:cubicBezTo>
                <a:cubicBezTo>
                  <a:pt x="86" y="13"/>
                  <a:pt x="86" y="14"/>
                  <a:pt x="85" y="14"/>
                </a:cubicBezTo>
                <a:cubicBezTo>
                  <a:pt x="87" y="12"/>
                  <a:pt x="90" y="11"/>
                  <a:pt x="93" y="10"/>
                </a:cubicBezTo>
                <a:cubicBezTo>
                  <a:pt x="94" y="9"/>
                  <a:pt x="95" y="9"/>
                  <a:pt x="96" y="9"/>
                </a:cubicBezTo>
                <a:cubicBezTo>
                  <a:pt x="95" y="9"/>
                  <a:pt x="94" y="10"/>
                  <a:pt x="93" y="10"/>
                </a:cubicBezTo>
                <a:close/>
                <a:moveTo>
                  <a:pt x="92" y="8"/>
                </a:moveTo>
                <a:cubicBezTo>
                  <a:pt x="78" y="11"/>
                  <a:pt x="65" y="20"/>
                  <a:pt x="55" y="27"/>
                </a:cubicBezTo>
                <a:cubicBezTo>
                  <a:pt x="50" y="30"/>
                  <a:pt x="46" y="34"/>
                  <a:pt x="42" y="37"/>
                </a:cubicBezTo>
                <a:cubicBezTo>
                  <a:pt x="41" y="37"/>
                  <a:pt x="41" y="37"/>
                  <a:pt x="41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40" y="38"/>
                  <a:pt x="39" y="38"/>
                  <a:pt x="39" y="39"/>
                </a:cubicBezTo>
                <a:cubicBezTo>
                  <a:pt x="42" y="35"/>
                  <a:pt x="46" y="32"/>
                  <a:pt x="51" y="29"/>
                </a:cubicBezTo>
                <a:cubicBezTo>
                  <a:pt x="57" y="24"/>
                  <a:pt x="65" y="19"/>
                  <a:pt x="72" y="15"/>
                </a:cubicBezTo>
                <a:cubicBezTo>
                  <a:pt x="79" y="12"/>
                  <a:pt x="87" y="9"/>
                  <a:pt x="94" y="7"/>
                </a:cubicBezTo>
                <a:cubicBezTo>
                  <a:pt x="94" y="7"/>
                  <a:pt x="94" y="7"/>
                  <a:pt x="95" y="7"/>
                </a:cubicBezTo>
                <a:cubicBezTo>
                  <a:pt x="94" y="8"/>
                  <a:pt x="93" y="8"/>
                  <a:pt x="92" y="8"/>
                </a:cubicBezTo>
                <a:close/>
                <a:moveTo>
                  <a:pt x="42" y="39"/>
                </a:moveTo>
                <a:cubicBezTo>
                  <a:pt x="42" y="39"/>
                  <a:pt x="42" y="39"/>
                  <a:pt x="42" y="39"/>
                </a:cubicBezTo>
                <a:cubicBezTo>
                  <a:pt x="44" y="38"/>
                  <a:pt x="47" y="37"/>
                  <a:pt x="49" y="36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8"/>
                  <a:pt x="48" y="38"/>
                  <a:pt x="48" y="39"/>
                </a:cubicBezTo>
                <a:cubicBezTo>
                  <a:pt x="47" y="40"/>
                  <a:pt x="46" y="40"/>
                  <a:pt x="45" y="41"/>
                </a:cubicBezTo>
                <a:cubicBezTo>
                  <a:pt x="46" y="40"/>
                  <a:pt x="47" y="39"/>
                  <a:pt x="49" y="38"/>
                </a:cubicBezTo>
                <a:cubicBezTo>
                  <a:pt x="49" y="37"/>
                  <a:pt x="48" y="36"/>
                  <a:pt x="48" y="37"/>
                </a:cubicBezTo>
                <a:cubicBezTo>
                  <a:pt x="46" y="39"/>
                  <a:pt x="44" y="40"/>
                  <a:pt x="42" y="42"/>
                </a:cubicBezTo>
                <a:cubicBezTo>
                  <a:pt x="42" y="42"/>
                  <a:pt x="41" y="42"/>
                  <a:pt x="41" y="42"/>
                </a:cubicBezTo>
                <a:cubicBezTo>
                  <a:pt x="41" y="43"/>
                  <a:pt x="40" y="43"/>
                  <a:pt x="40" y="44"/>
                </a:cubicBezTo>
                <a:cubicBezTo>
                  <a:pt x="40" y="44"/>
                  <a:pt x="40" y="44"/>
                  <a:pt x="39" y="44"/>
                </a:cubicBezTo>
                <a:cubicBezTo>
                  <a:pt x="40" y="43"/>
                  <a:pt x="41" y="41"/>
                  <a:pt x="42" y="39"/>
                </a:cubicBezTo>
                <a:close/>
                <a:moveTo>
                  <a:pt x="41" y="46"/>
                </a:moveTo>
                <a:cubicBezTo>
                  <a:pt x="42" y="46"/>
                  <a:pt x="43" y="45"/>
                  <a:pt x="44" y="44"/>
                </a:cubicBezTo>
                <a:cubicBezTo>
                  <a:pt x="42" y="47"/>
                  <a:pt x="40" y="50"/>
                  <a:pt x="38" y="53"/>
                </a:cubicBezTo>
                <a:cubicBezTo>
                  <a:pt x="38" y="53"/>
                  <a:pt x="37" y="54"/>
                  <a:pt x="37" y="54"/>
                </a:cubicBezTo>
                <a:cubicBezTo>
                  <a:pt x="37" y="54"/>
                  <a:pt x="37" y="54"/>
                  <a:pt x="37" y="54"/>
                </a:cubicBezTo>
                <a:cubicBezTo>
                  <a:pt x="38" y="52"/>
                  <a:pt x="39" y="49"/>
                  <a:pt x="41" y="46"/>
                </a:cubicBezTo>
                <a:close/>
                <a:moveTo>
                  <a:pt x="36" y="50"/>
                </a:moveTo>
                <a:cubicBezTo>
                  <a:pt x="36" y="50"/>
                  <a:pt x="36" y="50"/>
                  <a:pt x="37" y="49"/>
                </a:cubicBezTo>
                <a:cubicBezTo>
                  <a:pt x="37" y="50"/>
                  <a:pt x="37" y="50"/>
                  <a:pt x="37" y="50"/>
                </a:cubicBezTo>
                <a:cubicBezTo>
                  <a:pt x="36" y="52"/>
                  <a:pt x="35" y="54"/>
                  <a:pt x="34" y="57"/>
                </a:cubicBezTo>
                <a:cubicBezTo>
                  <a:pt x="33" y="57"/>
                  <a:pt x="32" y="58"/>
                  <a:pt x="31" y="59"/>
                </a:cubicBezTo>
                <a:cubicBezTo>
                  <a:pt x="33" y="56"/>
                  <a:pt x="34" y="53"/>
                  <a:pt x="36" y="50"/>
                </a:cubicBezTo>
                <a:close/>
                <a:moveTo>
                  <a:pt x="35" y="46"/>
                </a:moveTo>
                <a:cubicBezTo>
                  <a:pt x="36" y="45"/>
                  <a:pt x="37" y="44"/>
                  <a:pt x="38" y="43"/>
                </a:cubicBezTo>
                <a:cubicBezTo>
                  <a:pt x="37" y="44"/>
                  <a:pt x="36" y="45"/>
                  <a:pt x="36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5" y="46"/>
                  <a:pt x="35" y="46"/>
                </a:cubicBezTo>
                <a:close/>
                <a:moveTo>
                  <a:pt x="32" y="55"/>
                </a:moveTo>
                <a:cubicBezTo>
                  <a:pt x="31" y="57"/>
                  <a:pt x="30" y="58"/>
                  <a:pt x="29" y="60"/>
                </a:cubicBezTo>
                <a:cubicBezTo>
                  <a:pt x="28" y="60"/>
                  <a:pt x="28" y="60"/>
                  <a:pt x="28" y="60"/>
                </a:cubicBezTo>
                <a:lnTo>
                  <a:pt x="32" y="55"/>
                </a:lnTo>
                <a:close/>
                <a:moveTo>
                  <a:pt x="28" y="54"/>
                </a:moveTo>
                <a:cubicBezTo>
                  <a:pt x="30" y="51"/>
                  <a:pt x="32" y="49"/>
                  <a:pt x="34" y="47"/>
                </a:cubicBezTo>
                <a:cubicBezTo>
                  <a:pt x="33" y="48"/>
                  <a:pt x="32" y="50"/>
                  <a:pt x="31" y="51"/>
                </a:cubicBezTo>
                <a:cubicBezTo>
                  <a:pt x="30" y="52"/>
                  <a:pt x="29" y="53"/>
                  <a:pt x="28" y="54"/>
                </a:cubicBezTo>
                <a:close/>
                <a:moveTo>
                  <a:pt x="31" y="79"/>
                </a:moveTo>
                <a:cubicBezTo>
                  <a:pt x="30" y="80"/>
                  <a:pt x="29" y="81"/>
                  <a:pt x="28" y="82"/>
                </a:cubicBezTo>
                <a:cubicBezTo>
                  <a:pt x="27" y="82"/>
                  <a:pt x="25" y="83"/>
                  <a:pt x="24" y="84"/>
                </a:cubicBezTo>
                <a:cubicBezTo>
                  <a:pt x="25" y="83"/>
                  <a:pt x="25" y="81"/>
                  <a:pt x="26" y="80"/>
                </a:cubicBezTo>
                <a:cubicBezTo>
                  <a:pt x="28" y="80"/>
                  <a:pt x="29" y="79"/>
                  <a:pt x="31" y="79"/>
                </a:cubicBezTo>
                <a:close/>
                <a:moveTo>
                  <a:pt x="23" y="83"/>
                </a:moveTo>
                <a:cubicBezTo>
                  <a:pt x="22" y="83"/>
                  <a:pt x="22" y="83"/>
                  <a:pt x="22" y="83"/>
                </a:cubicBezTo>
                <a:cubicBezTo>
                  <a:pt x="22" y="82"/>
                  <a:pt x="23" y="81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1"/>
                  <a:pt x="23" y="82"/>
                  <a:pt x="23" y="83"/>
                </a:cubicBezTo>
                <a:close/>
                <a:moveTo>
                  <a:pt x="22" y="98"/>
                </a:moveTo>
                <a:cubicBezTo>
                  <a:pt x="24" y="103"/>
                  <a:pt x="25" y="109"/>
                  <a:pt x="26" y="115"/>
                </a:cubicBezTo>
                <a:cubicBezTo>
                  <a:pt x="26" y="117"/>
                  <a:pt x="26" y="118"/>
                  <a:pt x="27" y="120"/>
                </a:cubicBezTo>
                <a:cubicBezTo>
                  <a:pt x="25" y="114"/>
                  <a:pt x="23" y="108"/>
                  <a:pt x="22" y="102"/>
                </a:cubicBezTo>
                <a:cubicBezTo>
                  <a:pt x="22" y="101"/>
                  <a:pt x="22" y="99"/>
                  <a:pt x="22" y="98"/>
                </a:cubicBezTo>
                <a:close/>
                <a:moveTo>
                  <a:pt x="27" y="139"/>
                </a:moveTo>
                <a:cubicBezTo>
                  <a:pt x="27" y="139"/>
                  <a:pt x="27" y="139"/>
                  <a:pt x="27" y="139"/>
                </a:cubicBezTo>
                <a:cubicBezTo>
                  <a:pt x="26" y="140"/>
                  <a:pt x="27" y="140"/>
                  <a:pt x="27" y="140"/>
                </a:cubicBezTo>
                <a:cubicBezTo>
                  <a:pt x="27" y="141"/>
                  <a:pt x="27" y="141"/>
                  <a:pt x="27" y="141"/>
                </a:cubicBezTo>
                <a:cubicBezTo>
                  <a:pt x="25" y="137"/>
                  <a:pt x="24" y="133"/>
                  <a:pt x="23" y="129"/>
                </a:cubicBezTo>
                <a:cubicBezTo>
                  <a:pt x="23" y="127"/>
                  <a:pt x="23" y="125"/>
                  <a:pt x="23" y="123"/>
                </a:cubicBezTo>
                <a:cubicBezTo>
                  <a:pt x="22" y="121"/>
                  <a:pt x="22" y="118"/>
                  <a:pt x="22" y="115"/>
                </a:cubicBezTo>
                <a:cubicBezTo>
                  <a:pt x="24" y="123"/>
                  <a:pt x="25" y="131"/>
                  <a:pt x="27" y="139"/>
                </a:cubicBezTo>
                <a:close/>
                <a:moveTo>
                  <a:pt x="25" y="156"/>
                </a:moveTo>
                <a:cubicBezTo>
                  <a:pt x="23" y="153"/>
                  <a:pt x="22" y="149"/>
                  <a:pt x="21" y="146"/>
                </a:cubicBezTo>
                <a:cubicBezTo>
                  <a:pt x="21" y="145"/>
                  <a:pt x="20" y="145"/>
                  <a:pt x="20" y="144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22" y="147"/>
                  <a:pt x="23" y="150"/>
                  <a:pt x="25" y="154"/>
                </a:cubicBezTo>
                <a:cubicBezTo>
                  <a:pt x="25" y="154"/>
                  <a:pt x="25" y="155"/>
                  <a:pt x="25" y="156"/>
                </a:cubicBezTo>
                <a:cubicBezTo>
                  <a:pt x="25" y="156"/>
                  <a:pt x="25" y="156"/>
                  <a:pt x="25" y="156"/>
                </a:cubicBezTo>
                <a:close/>
                <a:moveTo>
                  <a:pt x="29" y="163"/>
                </a:moveTo>
                <a:cubicBezTo>
                  <a:pt x="30" y="164"/>
                  <a:pt x="30" y="165"/>
                  <a:pt x="30" y="167"/>
                </a:cubicBezTo>
                <a:cubicBezTo>
                  <a:pt x="29" y="164"/>
                  <a:pt x="29" y="162"/>
                  <a:pt x="28" y="160"/>
                </a:cubicBezTo>
                <a:cubicBezTo>
                  <a:pt x="28" y="161"/>
                  <a:pt x="29" y="162"/>
                  <a:pt x="29" y="163"/>
                </a:cubicBezTo>
                <a:close/>
                <a:moveTo>
                  <a:pt x="29" y="148"/>
                </a:moveTo>
                <a:cubicBezTo>
                  <a:pt x="29" y="147"/>
                  <a:pt x="29" y="146"/>
                  <a:pt x="29" y="145"/>
                </a:cubicBezTo>
                <a:cubicBezTo>
                  <a:pt x="30" y="143"/>
                  <a:pt x="30" y="142"/>
                  <a:pt x="31" y="140"/>
                </a:cubicBezTo>
                <a:cubicBezTo>
                  <a:pt x="31" y="141"/>
                  <a:pt x="31" y="141"/>
                  <a:pt x="31" y="141"/>
                </a:cubicBezTo>
                <a:cubicBezTo>
                  <a:pt x="31" y="142"/>
                  <a:pt x="31" y="143"/>
                  <a:pt x="32" y="144"/>
                </a:cubicBezTo>
                <a:cubicBezTo>
                  <a:pt x="32" y="147"/>
                  <a:pt x="33" y="151"/>
                  <a:pt x="33" y="155"/>
                </a:cubicBezTo>
                <a:cubicBezTo>
                  <a:pt x="32" y="153"/>
                  <a:pt x="31" y="151"/>
                  <a:pt x="30" y="149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0" y="149"/>
                  <a:pt x="30" y="148"/>
                  <a:pt x="29" y="148"/>
                </a:cubicBezTo>
                <a:close/>
                <a:moveTo>
                  <a:pt x="35" y="166"/>
                </a:moveTo>
                <a:cubicBezTo>
                  <a:pt x="36" y="168"/>
                  <a:pt x="36" y="169"/>
                  <a:pt x="36" y="171"/>
                </a:cubicBezTo>
                <a:cubicBezTo>
                  <a:pt x="35" y="166"/>
                  <a:pt x="33" y="161"/>
                  <a:pt x="30" y="156"/>
                </a:cubicBezTo>
                <a:cubicBezTo>
                  <a:pt x="30" y="156"/>
                  <a:pt x="30" y="155"/>
                  <a:pt x="30" y="155"/>
                </a:cubicBezTo>
                <a:cubicBezTo>
                  <a:pt x="32" y="159"/>
                  <a:pt x="33" y="162"/>
                  <a:pt x="35" y="166"/>
                </a:cubicBezTo>
                <a:close/>
                <a:moveTo>
                  <a:pt x="38" y="182"/>
                </a:moveTo>
                <a:cubicBezTo>
                  <a:pt x="39" y="183"/>
                  <a:pt x="39" y="185"/>
                  <a:pt x="39" y="186"/>
                </a:cubicBezTo>
                <a:cubicBezTo>
                  <a:pt x="39" y="186"/>
                  <a:pt x="39" y="186"/>
                  <a:pt x="39" y="186"/>
                </a:cubicBezTo>
                <a:cubicBezTo>
                  <a:pt x="38" y="184"/>
                  <a:pt x="37" y="182"/>
                  <a:pt x="35" y="180"/>
                </a:cubicBezTo>
                <a:cubicBezTo>
                  <a:pt x="34" y="178"/>
                  <a:pt x="33" y="175"/>
                  <a:pt x="32" y="173"/>
                </a:cubicBezTo>
                <a:cubicBezTo>
                  <a:pt x="32" y="171"/>
                  <a:pt x="32" y="170"/>
                  <a:pt x="31" y="168"/>
                </a:cubicBezTo>
                <a:cubicBezTo>
                  <a:pt x="34" y="173"/>
                  <a:pt x="36" y="177"/>
                  <a:pt x="38" y="182"/>
                </a:cubicBezTo>
                <a:close/>
                <a:moveTo>
                  <a:pt x="32" y="177"/>
                </a:moveTo>
                <a:cubicBezTo>
                  <a:pt x="32" y="177"/>
                  <a:pt x="32" y="178"/>
                  <a:pt x="32" y="178"/>
                </a:cubicBezTo>
                <a:cubicBezTo>
                  <a:pt x="34" y="182"/>
                  <a:pt x="37" y="186"/>
                  <a:pt x="39" y="190"/>
                </a:cubicBezTo>
                <a:cubicBezTo>
                  <a:pt x="39" y="190"/>
                  <a:pt x="39" y="190"/>
                  <a:pt x="39" y="191"/>
                </a:cubicBezTo>
                <a:cubicBezTo>
                  <a:pt x="36" y="188"/>
                  <a:pt x="34" y="185"/>
                  <a:pt x="32" y="18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32" y="182"/>
                  <a:pt x="32" y="182"/>
                  <a:pt x="32" y="181"/>
                </a:cubicBezTo>
                <a:cubicBezTo>
                  <a:pt x="32" y="180"/>
                  <a:pt x="32" y="179"/>
                  <a:pt x="32" y="177"/>
                </a:cubicBezTo>
                <a:close/>
                <a:moveTo>
                  <a:pt x="38" y="192"/>
                </a:moveTo>
                <a:cubicBezTo>
                  <a:pt x="38" y="192"/>
                  <a:pt x="38" y="193"/>
                  <a:pt x="38" y="193"/>
                </a:cubicBezTo>
                <a:cubicBezTo>
                  <a:pt x="38" y="192"/>
                  <a:pt x="37" y="192"/>
                  <a:pt x="37" y="192"/>
                </a:cubicBezTo>
                <a:cubicBezTo>
                  <a:pt x="36" y="190"/>
                  <a:pt x="36" y="189"/>
                  <a:pt x="35" y="188"/>
                </a:cubicBezTo>
                <a:cubicBezTo>
                  <a:pt x="36" y="189"/>
                  <a:pt x="37" y="191"/>
                  <a:pt x="38" y="192"/>
                </a:cubicBezTo>
                <a:close/>
                <a:moveTo>
                  <a:pt x="39" y="197"/>
                </a:moveTo>
                <a:cubicBezTo>
                  <a:pt x="39" y="196"/>
                  <a:pt x="39" y="196"/>
                  <a:pt x="38" y="196"/>
                </a:cubicBezTo>
                <a:cubicBezTo>
                  <a:pt x="39" y="196"/>
                  <a:pt x="39" y="196"/>
                  <a:pt x="39" y="196"/>
                </a:cubicBezTo>
                <a:cubicBezTo>
                  <a:pt x="41" y="199"/>
                  <a:pt x="44" y="202"/>
                  <a:pt x="48" y="204"/>
                </a:cubicBezTo>
                <a:cubicBezTo>
                  <a:pt x="48" y="204"/>
                  <a:pt x="49" y="204"/>
                  <a:pt x="49" y="203"/>
                </a:cubicBezTo>
                <a:cubicBezTo>
                  <a:pt x="49" y="204"/>
                  <a:pt x="50" y="205"/>
                  <a:pt x="50" y="205"/>
                </a:cubicBezTo>
                <a:cubicBezTo>
                  <a:pt x="50" y="205"/>
                  <a:pt x="49" y="205"/>
                  <a:pt x="49" y="204"/>
                </a:cubicBezTo>
                <a:cubicBezTo>
                  <a:pt x="48" y="204"/>
                  <a:pt x="48" y="205"/>
                  <a:pt x="48" y="206"/>
                </a:cubicBezTo>
                <a:cubicBezTo>
                  <a:pt x="50" y="207"/>
                  <a:pt x="52" y="208"/>
                  <a:pt x="54" y="209"/>
                </a:cubicBezTo>
                <a:cubicBezTo>
                  <a:pt x="54" y="210"/>
                  <a:pt x="55" y="211"/>
                  <a:pt x="56" y="212"/>
                </a:cubicBezTo>
                <a:cubicBezTo>
                  <a:pt x="54" y="210"/>
                  <a:pt x="51" y="209"/>
                  <a:pt x="49" y="208"/>
                </a:cubicBezTo>
                <a:cubicBezTo>
                  <a:pt x="46" y="205"/>
                  <a:pt x="42" y="201"/>
                  <a:pt x="39" y="197"/>
                </a:cubicBezTo>
                <a:close/>
                <a:moveTo>
                  <a:pt x="51" y="212"/>
                </a:moveTo>
                <a:cubicBezTo>
                  <a:pt x="52" y="214"/>
                  <a:pt x="54" y="216"/>
                  <a:pt x="56" y="218"/>
                </a:cubicBezTo>
                <a:cubicBezTo>
                  <a:pt x="56" y="217"/>
                  <a:pt x="56" y="217"/>
                  <a:pt x="56" y="217"/>
                </a:cubicBezTo>
                <a:cubicBezTo>
                  <a:pt x="55" y="217"/>
                  <a:pt x="54" y="216"/>
                  <a:pt x="52" y="215"/>
                </a:cubicBezTo>
                <a:cubicBezTo>
                  <a:pt x="51" y="214"/>
                  <a:pt x="50" y="212"/>
                  <a:pt x="49" y="210"/>
                </a:cubicBezTo>
                <a:cubicBezTo>
                  <a:pt x="49" y="211"/>
                  <a:pt x="50" y="211"/>
                  <a:pt x="51" y="212"/>
                </a:cubicBezTo>
                <a:close/>
                <a:moveTo>
                  <a:pt x="54" y="220"/>
                </a:moveTo>
                <a:cubicBezTo>
                  <a:pt x="55" y="221"/>
                  <a:pt x="56" y="222"/>
                  <a:pt x="57" y="223"/>
                </a:cubicBezTo>
                <a:cubicBezTo>
                  <a:pt x="56" y="222"/>
                  <a:pt x="55" y="222"/>
                  <a:pt x="54" y="221"/>
                </a:cubicBezTo>
                <a:cubicBezTo>
                  <a:pt x="53" y="220"/>
                  <a:pt x="52" y="220"/>
                  <a:pt x="52" y="219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19"/>
                  <a:pt x="53" y="220"/>
                  <a:pt x="53" y="220"/>
                </a:cubicBezTo>
                <a:cubicBezTo>
                  <a:pt x="54" y="220"/>
                  <a:pt x="54" y="220"/>
                  <a:pt x="54" y="220"/>
                </a:cubicBezTo>
                <a:close/>
                <a:moveTo>
                  <a:pt x="53" y="222"/>
                </a:moveTo>
                <a:cubicBezTo>
                  <a:pt x="53" y="223"/>
                  <a:pt x="54" y="223"/>
                  <a:pt x="54" y="223"/>
                </a:cubicBezTo>
                <a:cubicBezTo>
                  <a:pt x="53" y="223"/>
                  <a:pt x="52" y="222"/>
                  <a:pt x="51" y="221"/>
                </a:cubicBezTo>
                <a:cubicBezTo>
                  <a:pt x="51" y="221"/>
                  <a:pt x="51" y="221"/>
                  <a:pt x="51" y="220"/>
                </a:cubicBezTo>
                <a:cubicBezTo>
                  <a:pt x="51" y="221"/>
                  <a:pt x="52" y="222"/>
                  <a:pt x="53" y="222"/>
                </a:cubicBezTo>
                <a:close/>
                <a:moveTo>
                  <a:pt x="56" y="228"/>
                </a:moveTo>
                <a:cubicBezTo>
                  <a:pt x="57" y="228"/>
                  <a:pt x="57" y="228"/>
                  <a:pt x="57" y="228"/>
                </a:cubicBezTo>
                <a:cubicBezTo>
                  <a:pt x="57" y="228"/>
                  <a:pt x="57" y="228"/>
                  <a:pt x="57" y="228"/>
                </a:cubicBezTo>
                <a:cubicBezTo>
                  <a:pt x="55" y="227"/>
                  <a:pt x="54" y="226"/>
                  <a:pt x="52" y="225"/>
                </a:cubicBezTo>
                <a:cubicBezTo>
                  <a:pt x="54" y="226"/>
                  <a:pt x="55" y="227"/>
                  <a:pt x="56" y="228"/>
                </a:cubicBezTo>
                <a:close/>
                <a:moveTo>
                  <a:pt x="55" y="218"/>
                </a:moveTo>
                <a:cubicBezTo>
                  <a:pt x="55" y="218"/>
                  <a:pt x="55" y="218"/>
                  <a:pt x="55" y="218"/>
                </a:cubicBezTo>
                <a:cubicBezTo>
                  <a:pt x="57" y="219"/>
                  <a:pt x="58" y="220"/>
                  <a:pt x="60" y="221"/>
                </a:cubicBezTo>
                <a:cubicBezTo>
                  <a:pt x="63" y="224"/>
                  <a:pt x="66" y="227"/>
                  <a:pt x="69" y="230"/>
                </a:cubicBezTo>
                <a:cubicBezTo>
                  <a:pt x="69" y="230"/>
                  <a:pt x="68" y="230"/>
                  <a:pt x="67" y="229"/>
                </a:cubicBezTo>
                <a:cubicBezTo>
                  <a:pt x="65" y="228"/>
                  <a:pt x="62" y="226"/>
                  <a:pt x="60" y="225"/>
                </a:cubicBezTo>
                <a:cubicBezTo>
                  <a:pt x="58" y="223"/>
                  <a:pt x="56" y="220"/>
                  <a:pt x="55" y="218"/>
                </a:cubicBezTo>
                <a:close/>
                <a:moveTo>
                  <a:pt x="68" y="227"/>
                </a:moveTo>
                <a:cubicBezTo>
                  <a:pt x="68" y="227"/>
                  <a:pt x="68" y="227"/>
                  <a:pt x="68" y="227"/>
                </a:cubicBezTo>
                <a:cubicBezTo>
                  <a:pt x="67" y="226"/>
                  <a:pt x="66" y="225"/>
                  <a:pt x="65" y="224"/>
                </a:cubicBezTo>
                <a:cubicBezTo>
                  <a:pt x="66" y="225"/>
                  <a:pt x="67" y="226"/>
                  <a:pt x="69" y="226"/>
                </a:cubicBezTo>
                <a:cubicBezTo>
                  <a:pt x="69" y="227"/>
                  <a:pt x="70" y="227"/>
                  <a:pt x="70" y="228"/>
                </a:cubicBezTo>
                <a:cubicBezTo>
                  <a:pt x="69" y="228"/>
                  <a:pt x="69" y="228"/>
                  <a:pt x="68" y="227"/>
                </a:cubicBezTo>
                <a:close/>
                <a:moveTo>
                  <a:pt x="60" y="220"/>
                </a:moveTo>
                <a:cubicBezTo>
                  <a:pt x="59" y="218"/>
                  <a:pt x="57" y="216"/>
                  <a:pt x="55" y="215"/>
                </a:cubicBezTo>
                <a:cubicBezTo>
                  <a:pt x="58" y="216"/>
                  <a:pt x="60" y="218"/>
                  <a:pt x="63" y="219"/>
                </a:cubicBezTo>
                <a:cubicBezTo>
                  <a:pt x="64" y="221"/>
                  <a:pt x="65" y="222"/>
                  <a:pt x="66" y="223"/>
                </a:cubicBezTo>
                <a:cubicBezTo>
                  <a:pt x="64" y="222"/>
                  <a:pt x="62" y="221"/>
                  <a:pt x="60" y="220"/>
                </a:cubicBezTo>
                <a:close/>
                <a:moveTo>
                  <a:pt x="62" y="216"/>
                </a:moveTo>
                <a:cubicBezTo>
                  <a:pt x="66" y="219"/>
                  <a:pt x="71" y="222"/>
                  <a:pt x="75" y="225"/>
                </a:cubicBezTo>
                <a:cubicBezTo>
                  <a:pt x="71" y="222"/>
                  <a:pt x="67" y="220"/>
                  <a:pt x="63" y="218"/>
                </a:cubicBezTo>
                <a:cubicBezTo>
                  <a:pt x="63" y="217"/>
                  <a:pt x="62" y="217"/>
                  <a:pt x="62" y="216"/>
                </a:cubicBezTo>
                <a:close/>
                <a:moveTo>
                  <a:pt x="74" y="221"/>
                </a:moveTo>
                <a:cubicBezTo>
                  <a:pt x="73" y="220"/>
                  <a:pt x="73" y="220"/>
                  <a:pt x="72" y="219"/>
                </a:cubicBezTo>
                <a:cubicBezTo>
                  <a:pt x="75" y="221"/>
                  <a:pt x="77" y="223"/>
                  <a:pt x="80" y="225"/>
                </a:cubicBezTo>
                <a:cubicBezTo>
                  <a:pt x="80" y="225"/>
                  <a:pt x="80" y="225"/>
                  <a:pt x="80" y="225"/>
                </a:cubicBezTo>
                <a:cubicBezTo>
                  <a:pt x="78" y="224"/>
                  <a:pt x="76" y="222"/>
                  <a:pt x="74" y="221"/>
                </a:cubicBezTo>
                <a:close/>
                <a:moveTo>
                  <a:pt x="68" y="215"/>
                </a:moveTo>
                <a:cubicBezTo>
                  <a:pt x="66" y="214"/>
                  <a:pt x="65" y="213"/>
                  <a:pt x="64" y="211"/>
                </a:cubicBezTo>
                <a:cubicBezTo>
                  <a:pt x="65" y="212"/>
                  <a:pt x="67" y="212"/>
                  <a:pt x="68" y="213"/>
                </a:cubicBezTo>
                <a:cubicBezTo>
                  <a:pt x="69" y="213"/>
                  <a:pt x="69" y="214"/>
                  <a:pt x="70" y="214"/>
                </a:cubicBezTo>
                <a:cubicBezTo>
                  <a:pt x="70" y="214"/>
                  <a:pt x="70" y="215"/>
                  <a:pt x="69" y="215"/>
                </a:cubicBezTo>
                <a:cubicBezTo>
                  <a:pt x="69" y="216"/>
                  <a:pt x="70" y="216"/>
                  <a:pt x="71" y="216"/>
                </a:cubicBezTo>
                <a:cubicBezTo>
                  <a:pt x="71" y="215"/>
                  <a:pt x="72" y="215"/>
                  <a:pt x="73" y="215"/>
                </a:cubicBezTo>
                <a:cubicBezTo>
                  <a:pt x="74" y="215"/>
                  <a:pt x="75" y="215"/>
                  <a:pt x="75" y="216"/>
                </a:cubicBezTo>
                <a:cubicBezTo>
                  <a:pt x="77" y="218"/>
                  <a:pt x="78" y="220"/>
                  <a:pt x="79" y="222"/>
                </a:cubicBezTo>
                <a:cubicBezTo>
                  <a:pt x="75" y="220"/>
                  <a:pt x="71" y="217"/>
                  <a:pt x="68" y="215"/>
                </a:cubicBezTo>
                <a:close/>
                <a:moveTo>
                  <a:pt x="76" y="204"/>
                </a:moveTo>
                <a:cubicBezTo>
                  <a:pt x="75" y="203"/>
                  <a:pt x="74" y="202"/>
                  <a:pt x="73" y="202"/>
                </a:cubicBezTo>
                <a:cubicBezTo>
                  <a:pt x="73" y="202"/>
                  <a:pt x="73" y="202"/>
                  <a:pt x="73" y="202"/>
                </a:cubicBezTo>
                <a:cubicBezTo>
                  <a:pt x="74" y="202"/>
                  <a:pt x="75" y="203"/>
                  <a:pt x="76" y="203"/>
                </a:cubicBezTo>
                <a:cubicBezTo>
                  <a:pt x="76" y="203"/>
                  <a:pt x="76" y="204"/>
                  <a:pt x="76" y="204"/>
                </a:cubicBezTo>
                <a:close/>
                <a:moveTo>
                  <a:pt x="74" y="200"/>
                </a:moveTo>
                <a:cubicBezTo>
                  <a:pt x="74" y="200"/>
                  <a:pt x="74" y="200"/>
                  <a:pt x="74" y="200"/>
                </a:cubicBezTo>
                <a:cubicBezTo>
                  <a:pt x="74" y="200"/>
                  <a:pt x="74" y="199"/>
                  <a:pt x="74" y="199"/>
                </a:cubicBezTo>
                <a:cubicBezTo>
                  <a:pt x="75" y="200"/>
                  <a:pt x="76" y="201"/>
                  <a:pt x="77" y="202"/>
                </a:cubicBezTo>
                <a:cubicBezTo>
                  <a:pt x="77" y="202"/>
                  <a:pt x="77" y="202"/>
                  <a:pt x="77" y="202"/>
                </a:cubicBezTo>
                <a:cubicBezTo>
                  <a:pt x="76" y="201"/>
                  <a:pt x="75" y="201"/>
                  <a:pt x="74" y="200"/>
                </a:cubicBezTo>
                <a:close/>
                <a:moveTo>
                  <a:pt x="75" y="199"/>
                </a:moveTo>
                <a:cubicBezTo>
                  <a:pt x="75" y="199"/>
                  <a:pt x="76" y="199"/>
                  <a:pt x="76" y="199"/>
                </a:cubicBezTo>
                <a:cubicBezTo>
                  <a:pt x="76" y="199"/>
                  <a:pt x="77" y="200"/>
                  <a:pt x="78" y="200"/>
                </a:cubicBezTo>
                <a:cubicBezTo>
                  <a:pt x="78" y="200"/>
                  <a:pt x="78" y="201"/>
                  <a:pt x="78" y="201"/>
                </a:cubicBezTo>
                <a:cubicBezTo>
                  <a:pt x="77" y="200"/>
                  <a:pt x="76" y="199"/>
                  <a:pt x="75" y="199"/>
                </a:cubicBezTo>
                <a:close/>
                <a:moveTo>
                  <a:pt x="78" y="208"/>
                </a:moveTo>
                <a:cubicBezTo>
                  <a:pt x="78" y="208"/>
                  <a:pt x="79" y="208"/>
                  <a:pt x="79" y="208"/>
                </a:cubicBezTo>
                <a:cubicBezTo>
                  <a:pt x="79" y="208"/>
                  <a:pt x="78" y="209"/>
                  <a:pt x="78" y="209"/>
                </a:cubicBezTo>
                <a:cubicBezTo>
                  <a:pt x="78" y="209"/>
                  <a:pt x="78" y="208"/>
                  <a:pt x="77" y="208"/>
                </a:cubicBezTo>
                <a:cubicBezTo>
                  <a:pt x="78" y="208"/>
                  <a:pt x="78" y="208"/>
                  <a:pt x="78" y="208"/>
                </a:cubicBezTo>
                <a:close/>
                <a:moveTo>
                  <a:pt x="78" y="206"/>
                </a:moveTo>
                <a:cubicBezTo>
                  <a:pt x="78" y="206"/>
                  <a:pt x="78" y="206"/>
                  <a:pt x="78" y="205"/>
                </a:cubicBezTo>
                <a:cubicBezTo>
                  <a:pt x="78" y="205"/>
                  <a:pt x="78" y="205"/>
                  <a:pt x="79" y="204"/>
                </a:cubicBezTo>
                <a:cubicBezTo>
                  <a:pt x="79" y="204"/>
                  <a:pt x="79" y="204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5"/>
                  <a:pt x="78" y="205"/>
                  <a:pt x="78" y="206"/>
                </a:cubicBezTo>
                <a:close/>
                <a:moveTo>
                  <a:pt x="79" y="197"/>
                </a:moveTo>
                <a:cubicBezTo>
                  <a:pt x="79" y="196"/>
                  <a:pt x="80" y="196"/>
                  <a:pt x="80" y="196"/>
                </a:cubicBezTo>
                <a:cubicBezTo>
                  <a:pt x="81" y="196"/>
                  <a:pt x="81" y="196"/>
                  <a:pt x="81" y="196"/>
                </a:cubicBezTo>
                <a:cubicBezTo>
                  <a:pt x="81" y="197"/>
                  <a:pt x="80" y="197"/>
                  <a:pt x="80" y="197"/>
                </a:cubicBezTo>
                <a:lnTo>
                  <a:pt x="79" y="197"/>
                </a:lnTo>
                <a:close/>
                <a:moveTo>
                  <a:pt x="80" y="206"/>
                </a:moveTo>
                <a:cubicBezTo>
                  <a:pt x="81" y="206"/>
                  <a:pt x="81" y="206"/>
                  <a:pt x="81" y="206"/>
                </a:cubicBezTo>
                <a:cubicBezTo>
                  <a:pt x="81" y="207"/>
                  <a:pt x="81" y="207"/>
                  <a:pt x="81" y="207"/>
                </a:cubicBezTo>
                <a:cubicBezTo>
                  <a:pt x="81" y="207"/>
                  <a:pt x="80" y="207"/>
                  <a:pt x="80" y="207"/>
                </a:cubicBezTo>
                <a:cubicBezTo>
                  <a:pt x="80" y="207"/>
                  <a:pt x="80" y="207"/>
                  <a:pt x="80" y="207"/>
                </a:cubicBezTo>
                <a:cubicBezTo>
                  <a:pt x="80" y="207"/>
                  <a:pt x="80" y="206"/>
                  <a:pt x="80" y="206"/>
                </a:cubicBezTo>
                <a:close/>
                <a:moveTo>
                  <a:pt x="80" y="209"/>
                </a:moveTo>
                <a:cubicBezTo>
                  <a:pt x="82" y="210"/>
                  <a:pt x="83" y="211"/>
                  <a:pt x="85" y="212"/>
                </a:cubicBezTo>
                <a:cubicBezTo>
                  <a:pt x="85" y="212"/>
                  <a:pt x="84" y="212"/>
                  <a:pt x="84" y="212"/>
                </a:cubicBezTo>
                <a:cubicBezTo>
                  <a:pt x="83" y="211"/>
                  <a:pt x="81" y="210"/>
                  <a:pt x="80" y="210"/>
                </a:cubicBezTo>
                <a:cubicBezTo>
                  <a:pt x="80" y="209"/>
                  <a:pt x="80" y="209"/>
                  <a:pt x="80" y="209"/>
                </a:cubicBezTo>
                <a:close/>
                <a:moveTo>
                  <a:pt x="82" y="208"/>
                </a:moveTo>
                <a:cubicBezTo>
                  <a:pt x="82" y="208"/>
                  <a:pt x="82" y="208"/>
                  <a:pt x="83" y="208"/>
                </a:cubicBezTo>
                <a:cubicBezTo>
                  <a:pt x="84" y="208"/>
                  <a:pt x="85" y="209"/>
                  <a:pt x="86" y="210"/>
                </a:cubicBezTo>
                <a:cubicBezTo>
                  <a:pt x="86" y="210"/>
                  <a:pt x="86" y="210"/>
                  <a:pt x="85" y="211"/>
                </a:cubicBezTo>
                <a:cubicBezTo>
                  <a:pt x="84" y="210"/>
                  <a:pt x="83" y="209"/>
                  <a:pt x="82" y="208"/>
                </a:cubicBezTo>
                <a:close/>
                <a:moveTo>
                  <a:pt x="85" y="214"/>
                </a:moveTo>
                <a:cubicBezTo>
                  <a:pt x="88" y="216"/>
                  <a:pt x="91" y="217"/>
                  <a:pt x="94" y="219"/>
                </a:cubicBezTo>
                <a:cubicBezTo>
                  <a:pt x="93" y="218"/>
                  <a:pt x="91" y="218"/>
                  <a:pt x="89" y="217"/>
                </a:cubicBezTo>
                <a:cubicBezTo>
                  <a:pt x="88" y="216"/>
                  <a:pt x="86" y="215"/>
                  <a:pt x="85" y="214"/>
                </a:cubicBezTo>
                <a:cubicBezTo>
                  <a:pt x="85" y="214"/>
                  <a:pt x="85" y="214"/>
                  <a:pt x="85" y="214"/>
                </a:cubicBezTo>
                <a:close/>
                <a:moveTo>
                  <a:pt x="95" y="221"/>
                </a:moveTo>
                <a:cubicBezTo>
                  <a:pt x="95" y="221"/>
                  <a:pt x="95" y="221"/>
                  <a:pt x="95" y="221"/>
                </a:cubicBezTo>
                <a:cubicBezTo>
                  <a:pt x="95" y="221"/>
                  <a:pt x="94" y="221"/>
                  <a:pt x="94" y="221"/>
                </a:cubicBezTo>
                <a:cubicBezTo>
                  <a:pt x="94" y="221"/>
                  <a:pt x="93" y="220"/>
                  <a:pt x="93" y="220"/>
                </a:cubicBezTo>
                <a:cubicBezTo>
                  <a:pt x="94" y="220"/>
                  <a:pt x="94" y="220"/>
                  <a:pt x="95" y="221"/>
                </a:cubicBezTo>
                <a:close/>
                <a:moveTo>
                  <a:pt x="93" y="216"/>
                </a:moveTo>
                <a:cubicBezTo>
                  <a:pt x="94" y="215"/>
                  <a:pt x="94" y="215"/>
                  <a:pt x="94" y="215"/>
                </a:cubicBezTo>
                <a:cubicBezTo>
                  <a:pt x="95" y="216"/>
                  <a:pt x="96" y="216"/>
                  <a:pt x="97" y="217"/>
                </a:cubicBezTo>
                <a:cubicBezTo>
                  <a:pt x="96" y="217"/>
                  <a:pt x="97" y="218"/>
                  <a:pt x="97" y="218"/>
                </a:cubicBezTo>
                <a:cubicBezTo>
                  <a:pt x="97" y="218"/>
                  <a:pt x="97" y="218"/>
                  <a:pt x="97" y="218"/>
                </a:cubicBezTo>
                <a:cubicBezTo>
                  <a:pt x="96" y="217"/>
                  <a:pt x="95" y="216"/>
                  <a:pt x="93" y="216"/>
                </a:cubicBezTo>
                <a:close/>
                <a:moveTo>
                  <a:pt x="98" y="222"/>
                </a:moveTo>
                <a:cubicBezTo>
                  <a:pt x="99" y="222"/>
                  <a:pt x="99" y="222"/>
                  <a:pt x="100" y="222"/>
                </a:cubicBezTo>
                <a:cubicBezTo>
                  <a:pt x="100" y="222"/>
                  <a:pt x="100" y="222"/>
                  <a:pt x="99" y="223"/>
                </a:cubicBezTo>
                <a:cubicBezTo>
                  <a:pt x="99" y="223"/>
                  <a:pt x="99" y="223"/>
                  <a:pt x="99" y="223"/>
                </a:cubicBezTo>
                <a:cubicBezTo>
                  <a:pt x="99" y="223"/>
                  <a:pt x="98" y="223"/>
                  <a:pt x="97" y="222"/>
                </a:cubicBezTo>
                <a:cubicBezTo>
                  <a:pt x="97" y="222"/>
                  <a:pt x="98" y="222"/>
                  <a:pt x="98" y="222"/>
                </a:cubicBezTo>
                <a:close/>
                <a:moveTo>
                  <a:pt x="106" y="235"/>
                </a:moveTo>
                <a:cubicBezTo>
                  <a:pt x="106" y="236"/>
                  <a:pt x="106" y="236"/>
                  <a:pt x="107" y="236"/>
                </a:cubicBezTo>
                <a:cubicBezTo>
                  <a:pt x="108" y="236"/>
                  <a:pt x="109" y="237"/>
                  <a:pt x="110" y="237"/>
                </a:cubicBezTo>
                <a:cubicBezTo>
                  <a:pt x="111" y="238"/>
                  <a:pt x="111" y="238"/>
                  <a:pt x="111" y="238"/>
                </a:cubicBezTo>
                <a:cubicBezTo>
                  <a:pt x="109" y="238"/>
                  <a:pt x="107" y="237"/>
                  <a:pt x="106" y="235"/>
                </a:cubicBezTo>
                <a:close/>
                <a:moveTo>
                  <a:pt x="110" y="234"/>
                </a:moveTo>
                <a:cubicBezTo>
                  <a:pt x="111" y="234"/>
                  <a:pt x="111" y="234"/>
                  <a:pt x="112" y="234"/>
                </a:cubicBezTo>
                <a:cubicBezTo>
                  <a:pt x="113" y="235"/>
                  <a:pt x="113" y="235"/>
                  <a:pt x="114" y="235"/>
                </a:cubicBezTo>
                <a:cubicBezTo>
                  <a:pt x="114" y="236"/>
                  <a:pt x="114" y="236"/>
                  <a:pt x="113" y="236"/>
                </a:cubicBezTo>
                <a:cubicBezTo>
                  <a:pt x="112" y="235"/>
                  <a:pt x="111" y="235"/>
                  <a:pt x="110" y="234"/>
                </a:cubicBezTo>
                <a:close/>
                <a:moveTo>
                  <a:pt x="114" y="231"/>
                </a:moveTo>
                <a:cubicBezTo>
                  <a:pt x="113" y="231"/>
                  <a:pt x="113" y="230"/>
                  <a:pt x="113" y="230"/>
                </a:cubicBezTo>
                <a:cubicBezTo>
                  <a:pt x="113" y="230"/>
                  <a:pt x="114" y="230"/>
                  <a:pt x="114" y="230"/>
                </a:cubicBezTo>
                <a:cubicBezTo>
                  <a:pt x="115" y="231"/>
                  <a:pt x="115" y="231"/>
                  <a:pt x="116" y="231"/>
                </a:cubicBezTo>
                <a:cubicBezTo>
                  <a:pt x="115" y="232"/>
                  <a:pt x="115" y="232"/>
                  <a:pt x="115" y="232"/>
                </a:cubicBezTo>
                <a:cubicBezTo>
                  <a:pt x="115" y="231"/>
                  <a:pt x="114" y="231"/>
                  <a:pt x="114" y="231"/>
                </a:cubicBezTo>
                <a:close/>
                <a:moveTo>
                  <a:pt x="113" y="227"/>
                </a:moveTo>
                <a:cubicBezTo>
                  <a:pt x="113" y="227"/>
                  <a:pt x="113" y="227"/>
                  <a:pt x="114" y="227"/>
                </a:cubicBezTo>
                <a:cubicBezTo>
                  <a:pt x="115" y="228"/>
                  <a:pt x="116" y="228"/>
                  <a:pt x="117" y="228"/>
                </a:cubicBezTo>
                <a:cubicBezTo>
                  <a:pt x="117" y="229"/>
                  <a:pt x="117" y="230"/>
                  <a:pt x="118" y="229"/>
                </a:cubicBezTo>
                <a:cubicBezTo>
                  <a:pt x="118" y="229"/>
                  <a:pt x="118" y="229"/>
                  <a:pt x="118" y="229"/>
                </a:cubicBezTo>
                <a:cubicBezTo>
                  <a:pt x="118" y="229"/>
                  <a:pt x="119" y="229"/>
                  <a:pt x="119" y="230"/>
                </a:cubicBezTo>
                <a:cubicBezTo>
                  <a:pt x="119" y="230"/>
                  <a:pt x="119" y="230"/>
                  <a:pt x="119" y="230"/>
                </a:cubicBezTo>
                <a:cubicBezTo>
                  <a:pt x="118" y="230"/>
                  <a:pt x="117" y="230"/>
                  <a:pt x="117" y="230"/>
                </a:cubicBezTo>
                <a:cubicBezTo>
                  <a:pt x="115" y="229"/>
                  <a:pt x="114" y="228"/>
                  <a:pt x="113" y="227"/>
                </a:cubicBezTo>
                <a:close/>
                <a:moveTo>
                  <a:pt x="118" y="224"/>
                </a:moveTo>
                <a:cubicBezTo>
                  <a:pt x="119" y="224"/>
                  <a:pt x="120" y="223"/>
                  <a:pt x="121" y="222"/>
                </a:cubicBezTo>
                <a:cubicBezTo>
                  <a:pt x="121" y="222"/>
                  <a:pt x="121" y="222"/>
                  <a:pt x="121" y="222"/>
                </a:cubicBezTo>
                <a:cubicBezTo>
                  <a:pt x="121" y="223"/>
                  <a:pt x="120" y="224"/>
                  <a:pt x="119" y="225"/>
                </a:cubicBezTo>
                <a:cubicBezTo>
                  <a:pt x="119" y="225"/>
                  <a:pt x="118" y="225"/>
                  <a:pt x="118" y="224"/>
                </a:cubicBezTo>
                <a:close/>
                <a:moveTo>
                  <a:pt x="121" y="232"/>
                </a:moveTo>
                <a:cubicBezTo>
                  <a:pt x="121" y="232"/>
                  <a:pt x="121" y="232"/>
                  <a:pt x="122" y="232"/>
                </a:cubicBezTo>
                <a:cubicBezTo>
                  <a:pt x="123" y="232"/>
                  <a:pt x="124" y="233"/>
                  <a:pt x="124" y="234"/>
                </a:cubicBezTo>
                <a:cubicBezTo>
                  <a:pt x="125" y="234"/>
                  <a:pt x="126" y="233"/>
                  <a:pt x="125" y="232"/>
                </a:cubicBezTo>
                <a:cubicBezTo>
                  <a:pt x="125" y="232"/>
                  <a:pt x="124" y="232"/>
                  <a:pt x="124" y="231"/>
                </a:cubicBezTo>
                <a:cubicBezTo>
                  <a:pt x="126" y="231"/>
                  <a:pt x="129" y="230"/>
                  <a:pt x="131" y="230"/>
                </a:cubicBezTo>
                <a:cubicBezTo>
                  <a:pt x="131" y="230"/>
                  <a:pt x="131" y="230"/>
                  <a:pt x="131" y="230"/>
                </a:cubicBezTo>
                <a:cubicBezTo>
                  <a:pt x="130" y="231"/>
                  <a:pt x="130" y="232"/>
                  <a:pt x="129" y="233"/>
                </a:cubicBezTo>
                <a:cubicBezTo>
                  <a:pt x="128" y="233"/>
                  <a:pt x="128" y="233"/>
                  <a:pt x="128" y="234"/>
                </a:cubicBezTo>
                <a:cubicBezTo>
                  <a:pt x="126" y="234"/>
                  <a:pt x="124" y="234"/>
                  <a:pt x="122" y="234"/>
                </a:cubicBezTo>
                <a:cubicBezTo>
                  <a:pt x="121" y="233"/>
                  <a:pt x="121" y="233"/>
                  <a:pt x="120" y="232"/>
                </a:cubicBezTo>
                <a:cubicBezTo>
                  <a:pt x="120" y="232"/>
                  <a:pt x="120" y="232"/>
                  <a:pt x="121" y="232"/>
                </a:cubicBezTo>
                <a:close/>
                <a:moveTo>
                  <a:pt x="132" y="235"/>
                </a:moveTo>
                <a:cubicBezTo>
                  <a:pt x="130" y="235"/>
                  <a:pt x="128" y="236"/>
                  <a:pt x="126" y="236"/>
                </a:cubicBezTo>
                <a:cubicBezTo>
                  <a:pt x="125" y="236"/>
                  <a:pt x="124" y="235"/>
                  <a:pt x="123" y="235"/>
                </a:cubicBezTo>
                <a:cubicBezTo>
                  <a:pt x="126" y="235"/>
                  <a:pt x="129" y="235"/>
                  <a:pt x="132" y="235"/>
                </a:cubicBezTo>
                <a:close/>
                <a:moveTo>
                  <a:pt x="137" y="235"/>
                </a:moveTo>
                <a:cubicBezTo>
                  <a:pt x="137" y="235"/>
                  <a:pt x="136" y="235"/>
                  <a:pt x="136" y="236"/>
                </a:cubicBezTo>
                <a:cubicBezTo>
                  <a:pt x="135" y="236"/>
                  <a:pt x="134" y="236"/>
                  <a:pt x="133" y="236"/>
                </a:cubicBezTo>
                <a:cubicBezTo>
                  <a:pt x="132" y="236"/>
                  <a:pt x="131" y="236"/>
                  <a:pt x="130" y="237"/>
                </a:cubicBezTo>
                <a:cubicBezTo>
                  <a:pt x="132" y="236"/>
                  <a:pt x="134" y="236"/>
                  <a:pt x="137" y="235"/>
                </a:cubicBezTo>
                <a:close/>
                <a:moveTo>
                  <a:pt x="130" y="234"/>
                </a:moveTo>
                <a:cubicBezTo>
                  <a:pt x="132" y="233"/>
                  <a:pt x="134" y="232"/>
                  <a:pt x="135" y="231"/>
                </a:cubicBezTo>
                <a:cubicBezTo>
                  <a:pt x="135" y="231"/>
                  <a:pt x="136" y="232"/>
                  <a:pt x="137" y="232"/>
                </a:cubicBezTo>
                <a:cubicBezTo>
                  <a:pt x="138" y="231"/>
                  <a:pt x="139" y="231"/>
                  <a:pt x="140" y="230"/>
                </a:cubicBezTo>
                <a:cubicBezTo>
                  <a:pt x="139" y="231"/>
                  <a:pt x="139" y="232"/>
                  <a:pt x="138" y="233"/>
                </a:cubicBezTo>
                <a:cubicBezTo>
                  <a:pt x="135" y="233"/>
                  <a:pt x="133" y="234"/>
                  <a:pt x="130" y="234"/>
                </a:cubicBezTo>
                <a:close/>
                <a:moveTo>
                  <a:pt x="139" y="226"/>
                </a:moveTo>
                <a:cubicBezTo>
                  <a:pt x="139" y="226"/>
                  <a:pt x="139" y="227"/>
                  <a:pt x="139" y="227"/>
                </a:cubicBezTo>
                <a:cubicBezTo>
                  <a:pt x="138" y="227"/>
                  <a:pt x="137" y="227"/>
                  <a:pt x="136" y="227"/>
                </a:cubicBezTo>
                <a:cubicBezTo>
                  <a:pt x="137" y="227"/>
                  <a:pt x="137" y="227"/>
                  <a:pt x="137" y="227"/>
                </a:cubicBezTo>
                <a:cubicBezTo>
                  <a:pt x="139" y="226"/>
                  <a:pt x="140" y="225"/>
                  <a:pt x="142" y="224"/>
                </a:cubicBezTo>
                <a:cubicBezTo>
                  <a:pt x="141" y="225"/>
                  <a:pt x="140" y="225"/>
                  <a:pt x="139" y="226"/>
                </a:cubicBezTo>
                <a:close/>
                <a:moveTo>
                  <a:pt x="143" y="229"/>
                </a:moveTo>
                <a:cubicBezTo>
                  <a:pt x="145" y="229"/>
                  <a:pt x="146" y="229"/>
                  <a:pt x="147" y="229"/>
                </a:cubicBezTo>
                <a:cubicBezTo>
                  <a:pt x="148" y="229"/>
                  <a:pt x="149" y="229"/>
                  <a:pt x="149" y="229"/>
                </a:cubicBezTo>
                <a:cubicBezTo>
                  <a:pt x="149" y="229"/>
                  <a:pt x="148" y="230"/>
                  <a:pt x="148" y="230"/>
                </a:cubicBezTo>
                <a:cubicBezTo>
                  <a:pt x="147" y="231"/>
                  <a:pt x="145" y="232"/>
                  <a:pt x="144" y="232"/>
                </a:cubicBezTo>
                <a:cubicBezTo>
                  <a:pt x="143" y="233"/>
                  <a:pt x="141" y="233"/>
                  <a:pt x="140" y="233"/>
                </a:cubicBezTo>
                <a:cubicBezTo>
                  <a:pt x="141" y="232"/>
                  <a:pt x="142" y="230"/>
                  <a:pt x="143" y="229"/>
                </a:cubicBezTo>
                <a:close/>
                <a:moveTo>
                  <a:pt x="145" y="236"/>
                </a:moveTo>
                <a:cubicBezTo>
                  <a:pt x="149" y="235"/>
                  <a:pt x="153" y="234"/>
                  <a:pt x="158" y="234"/>
                </a:cubicBezTo>
                <a:cubicBezTo>
                  <a:pt x="157" y="234"/>
                  <a:pt x="157" y="234"/>
                  <a:pt x="157" y="235"/>
                </a:cubicBezTo>
                <a:cubicBezTo>
                  <a:pt x="152" y="235"/>
                  <a:pt x="148" y="236"/>
                  <a:pt x="144" y="236"/>
                </a:cubicBezTo>
                <a:cubicBezTo>
                  <a:pt x="144" y="236"/>
                  <a:pt x="145" y="236"/>
                  <a:pt x="145" y="236"/>
                </a:cubicBezTo>
                <a:close/>
                <a:moveTo>
                  <a:pt x="157" y="231"/>
                </a:moveTo>
                <a:cubicBezTo>
                  <a:pt x="158" y="231"/>
                  <a:pt x="160" y="230"/>
                  <a:pt x="161" y="229"/>
                </a:cubicBezTo>
                <a:cubicBezTo>
                  <a:pt x="160" y="230"/>
                  <a:pt x="160" y="230"/>
                  <a:pt x="159" y="231"/>
                </a:cubicBezTo>
                <a:cubicBezTo>
                  <a:pt x="159" y="231"/>
                  <a:pt x="158" y="231"/>
                  <a:pt x="157" y="231"/>
                </a:cubicBezTo>
                <a:close/>
                <a:moveTo>
                  <a:pt x="159" y="229"/>
                </a:moveTo>
                <a:cubicBezTo>
                  <a:pt x="161" y="227"/>
                  <a:pt x="164" y="225"/>
                  <a:pt x="166" y="223"/>
                </a:cubicBezTo>
                <a:cubicBezTo>
                  <a:pt x="166" y="224"/>
                  <a:pt x="165" y="225"/>
                  <a:pt x="164" y="226"/>
                </a:cubicBezTo>
                <a:cubicBezTo>
                  <a:pt x="162" y="227"/>
                  <a:pt x="161" y="228"/>
                  <a:pt x="159" y="229"/>
                </a:cubicBezTo>
                <a:close/>
                <a:moveTo>
                  <a:pt x="165" y="227"/>
                </a:moveTo>
                <a:cubicBezTo>
                  <a:pt x="174" y="222"/>
                  <a:pt x="182" y="215"/>
                  <a:pt x="190" y="208"/>
                </a:cubicBezTo>
                <a:cubicBezTo>
                  <a:pt x="190" y="209"/>
                  <a:pt x="189" y="210"/>
                  <a:pt x="189" y="210"/>
                </a:cubicBezTo>
                <a:cubicBezTo>
                  <a:pt x="189" y="210"/>
                  <a:pt x="189" y="210"/>
                  <a:pt x="189" y="210"/>
                </a:cubicBezTo>
                <a:cubicBezTo>
                  <a:pt x="180" y="217"/>
                  <a:pt x="172" y="224"/>
                  <a:pt x="163" y="231"/>
                </a:cubicBezTo>
                <a:cubicBezTo>
                  <a:pt x="163" y="231"/>
                  <a:pt x="162" y="231"/>
                  <a:pt x="162" y="231"/>
                </a:cubicBezTo>
                <a:cubicBezTo>
                  <a:pt x="163" y="229"/>
                  <a:pt x="164" y="228"/>
                  <a:pt x="165" y="227"/>
                </a:cubicBezTo>
                <a:close/>
                <a:moveTo>
                  <a:pt x="177" y="222"/>
                </a:moveTo>
                <a:cubicBezTo>
                  <a:pt x="175" y="224"/>
                  <a:pt x="172" y="226"/>
                  <a:pt x="170" y="229"/>
                </a:cubicBezTo>
                <a:cubicBezTo>
                  <a:pt x="169" y="229"/>
                  <a:pt x="168" y="230"/>
                  <a:pt x="168" y="230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70" y="227"/>
                  <a:pt x="174" y="224"/>
                  <a:pt x="177" y="222"/>
                </a:cubicBezTo>
                <a:close/>
                <a:moveTo>
                  <a:pt x="185" y="218"/>
                </a:moveTo>
                <a:cubicBezTo>
                  <a:pt x="184" y="218"/>
                  <a:pt x="183" y="219"/>
                  <a:pt x="183" y="220"/>
                </a:cubicBezTo>
                <a:cubicBezTo>
                  <a:pt x="181" y="221"/>
                  <a:pt x="179" y="223"/>
                  <a:pt x="177" y="225"/>
                </a:cubicBezTo>
                <a:cubicBezTo>
                  <a:pt x="176" y="225"/>
                  <a:pt x="176" y="226"/>
                  <a:pt x="175" y="226"/>
                </a:cubicBezTo>
                <a:cubicBezTo>
                  <a:pt x="178" y="223"/>
                  <a:pt x="181" y="220"/>
                  <a:pt x="185" y="218"/>
                </a:cubicBezTo>
                <a:close/>
                <a:moveTo>
                  <a:pt x="184" y="216"/>
                </a:moveTo>
                <a:cubicBezTo>
                  <a:pt x="186" y="215"/>
                  <a:pt x="188" y="213"/>
                  <a:pt x="190" y="212"/>
                </a:cubicBezTo>
                <a:cubicBezTo>
                  <a:pt x="190" y="212"/>
                  <a:pt x="190" y="212"/>
                  <a:pt x="190" y="212"/>
                </a:cubicBezTo>
                <a:cubicBezTo>
                  <a:pt x="191" y="211"/>
                  <a:pt x="191" y="211"/>
                  <a:pt x="192" y="210"/>
                </a:cubicBezTo>
                <a:cubicBezTo>
                  <a:pt x="192" y="211"/>
                  <a:pt x="192" y="211"/>
                  <a:pt x="191" y="211"/>
                </a:cubicBezTo>
                <a:cubicBezTo>
                  <a:pt x="189" y="213"/>
                  <a:pt x="186" y="215"/>
                  <a:pt x="184" y="216"/>
                </a:cubicBezTo>
                <a:close/>
                <a:moveTo>
                  <a:pt x="192" y="212"/>
                </a:moveTo>
                <a:cubicBezTo>
                  <a:pt x="193" y="212"/>
                  <a:pt x="193" y="212"/>
                  <a:pt x="194" y="212"/>
                </a:cubicBezTo>
                <a:cubicBezTo>
                  <a:pt x="193" y="212"/>
                  <a:pt x="193" y="213"/>
                  <a:pt x="192" y="214"/>
                </a:cubicBezTo>
                <a:cubicBezTo>
                  <a:pt x="191" y="215"/>
                  <a:pt x="189" y="217"/>
                  <a:pt x="187" y="218"/>
                </a:cubicBezTo>
                <a:cubicBezTo>
                  <a:pt x="189" y="216"/>
                  <a:pt x="191" y="214"/>
                  <a:pt x="192" y="212"/>
                </a:cubicBezTo>
                <a:close/>
                <a:moveTo>
                  <a:pt x="193" y="207"/>
                </a:moveTo>
                <a:cubicBezTo>
                  <a:pt x="194" y="206"/>
                  <a:pt x="194" y="205"/>
                  <a:pt x="195" y="204"/>
                </a:cubicBezTo>
                <a:cubicBezTo>
                  <a:pt x="197" y="202"/>
                  <a:pt x="199" y="201"/>
                  <a:pt x="201" y="199"/>
                </a:cubicBezTo>
                <a:cubicBezTo>
                  <a:pt x="202" y="198"/>
                  <a:pt x="202" y="198"/>
                  <a:pt x="203" y="197"/>
                </a:cubicBezTo>
                <a:cubicBezTo>
                  <a:pt x="203" y="198"/>
                  <a:pt x="202" y="199"/>
                  <a:pt x="201" y="200"/>
                </a:cubicBezTo>
                <a:cubicBezTo>
                  <a:pt x="198" y="203"/>
                  <a:pt x="196" y="205"/>
                  <a:pt x="193" y="207"/>
                </a:cubicBezTo>
                <a:close/>
                <a:moveTo>
                  <a:pt x="206" y="192"/>
                </a:moveTo>
                <a:cubicBezTo>
                  <a:pt x="204" y="194"/>
                  <a:pt x="202" y="196"/>
                  <a:pt x="199" y="197"/>
                </a:cubicBezTo>
                <a:cubicBezTo>
                  <a:pt x="201" y="195"/>
                  <a:pt x="202" y="193"/>
                  <a:pt x="204" y="191"/>
                </a:cubicBezTo>
                <a:cubicBezTo>
                  <a:pt x="210" y="184"/>
                  <a:pt x="216" y="177"/>
                  <a:pt x="223" y="171"/>
                </a:cubicBezTo>
                <a:cubicBezTo>
                  <a:pt x="223" y="171"/>
                  <a:pt x="223" y="171"/>
                  <a:pt x="223" y="171"/>
                </a:cubicBezTo>
                <a:cubicBezTo>
                  <a:pt x="220" y="174"/>
                  <a:pt x="218" y="177"/>
                  <a:pt x="216" y="179"/>
                </a:cubicBezTo>
                <a:cubicBezTo>
                  <a:pt x="213" y="183"/>
                  <a:pt x="209" y="188"/>
                  <a:pt x="206" y="192"/>
                </a:cubicBezTo>
                <a:close/>
                <a:moveTo>
                  <a:pt x="220" y="144"/>
                </a:moveTo>
                <a:cubicBezTo>
                  <a:pt x="220" y="146"/>
                  <a:pt x="219" y="148"/>
                  <a:pt x="219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21" y="144"/>
                  <a:pt x="222" y="137"/>
                  <a:pt x="224" y="131"/>
                </a:cubicBezTo>
                <a:cubicBezTo>
                  <a:pt x="223" y="133"/>
                  <a:pt x="223" y="134"/>
                  <a:pt x="223" y="136"/>
                </a:cubicBezTo>
                <a:cubicBezTo>
                  <a:pt x="222" y="139"/>
                  <a:pt x="221" y="142"/>
                  <a:pt x="220" y="144"/>
                </a:cubicBezTo>
                <a:close/>
                <a:moveTo>
                  <a:pt x="223" y="102"/>
                </a:moveTo>
                <a:cubicBezTo>
                  <a:pt x="223" y="102"/>
                  <a:pt x="223" y="101"/>
                  <a:pt x="223" y="101"/>
                </a:cubicBezTo>
                <a:cubicBezTo>
                  <a:pt x="224" y="101"/>
                  <a:pt x="224" y="100"/>
                  <a:pt x="225" y="100"/>
                </a:cubicBezTo>
                <a:cubicBezTo>
                  <a:pt x="225" y="100"/>
                  <a:pt x="225" y="101"/>
                  <a:pt x="225" y="101"/>
                </a:cubicBezTo>
                <a:cubicBezTo>
                  <a:pt x="225" y="101"/>
                  <a:pt x="224" y="102"/>
                  <a:pt x="223" y="102"/>
                </a:cubicBezTo>
                <a:close/>
                <a:moveTo>
                  <a:pt x="226" y="103"/>
                </a:moveTo>
                <a:cubicBezTo>
                  <a:pt x="226" y="103"/>
                  <a:pt x="227" y="104"/>
                  <a:pt x="227" y="104"/>
                </a:cubicBezTo>
                <a:cubicBezTo>
                  <a:pt x="227" y="104"/>
                  <a:pt x="227" y="104"/>
                  <a:pt x="227" y="104"/>
                </a:cubicBezTo>
                <a:cubicBezTo>
                  <a:pt x="226" y="105"/>
                  <a:pt x="225" y="105"/>
                  <a:pt x="224" y="105"/>
                </a:cubicBezTo>
                <a:cubicBezTo>
                  <a:pt x="224" y="105"/>
                  <a:pt x="224" y="105"/>
                  <a:pt x="224" y="104"/>
                </a:cubicBezTo>
                <a:cubicBezTo>
                  <a:pt x="224" y="104"/>
                  <a:pt x="225" y="103"/>
                  <a:pt x="226" y="103"/>
                </a:cubicBezTo>
                <a:close/>
                <a:moveTo>
                  <a:pt x="226" y="151"/>
                </a:moveTo>
                <a:cubicBezTo>
                  <a:pt x="226" y="151"/>
                  <a:pt x="225" y="152"/>
                  <a:pt x="225" y="152"/>
                </a:cubicBezTo>
                <a:cubicBezTo>
                  <a:pt x="225" y="152"/>
                  <a:pt x="225" y="153"/>
                  <a:pt x="225" y="153"/>
                </a:cubicBezTo>
                <a:cubicBezTo>
                  <a:pt x="225" y="152"/>
                  <a:pt x="225" y="151"/>
                  <a:pt x="226" y="151"/>
                </a:cubicBezTo>
                <a:close/>
                <a:moveTo>
                  <a:pt x="224" y="151"/>
                </a:moveTo>
                <a:cubicBezTo>
                  <a:pt x="224" y="146"/>
                  <a:pt x="225" y="140"/>
                  <a:pt x="225" y="135"/>
                </a:cubicBezTo>
                <a:cubicBezTo>
                  <a:pt x="225" y="135"/>
                  <a:pt x="225" y="135"/>
                  <a:pt x="226" y="135"/>
                </a:cubicBezTo>
                <a:cubicBezTo>
                  <a:pt x="226" y="138"/>
                  <a:pt x="226" y="142"/>
                  <a:pt x="226" y="145"/>
                </a:cubicBezTo>
                <a:cubicBezTo>
                  <a:pt x="225" y="147"/>
                  <a:pt x="225" y="149"/>
                  <a:pt x="224" y="151"/>
                </a:cubicBezTo>
                <a:close/>
                <a:moveTo>
                  <a:pt x="226" y="158"/>
                </a:moveTo>
                <a:cubicBezTo>
                  <a:pt x="226" y="157"/>
                  <a:pt x="227" y="157"/>
                  <a:pt x="227" y="156"/>
                </a:cubicBezTo>
                <a:cubicBezTo>
                  <a:pt x="227" y="157"/>
                  <a:pt x="227" y="157"/>
                  <a:pt x="227" y="158"/>
                </a:cubicBezTo>
                <a:cubicBezTo>
                  <a:pt x="226" y="159"/>
                  <a:pt x="226" y="159"/>
                  <a:pt x="225" y="160"/>
                </a:cubicBezTo>
                <a:cubicBezTo>
                  <a:pt x="226" y="159"/>
                  <a:pt x="226" y="159"/>
                  <a:pt x="226" y="158"/>
                </a:cubicBezTo>
                <a:close/>
                <a:moveTo>
                  <a:pt x="226" y="123"/>
                </a:moveTo>
                <a:cubicBezTo>
                  <a:pt x="226" y="122"/>
                  <a:pt x="226" y="121"/>
                  <a:pt x="226" y="119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7" y="124"/>
                  <a:pt x="227" y="129"/>
                  <a:pt x="227" y="135"/>
                </a:cubicBezTo>
                <a:cubicBezTo>
                  <a:pt x="227" y="131"/>
                  <a:pt x="226" y="127"/>
                  <a:pt x="226" y="123"/>
                </a:cubicBezTo>
                <a:close/>
                <a:moveTo>
                  <a:pt x="224" y="164"/>
                </a:moveTo>
                <a:cubicBezTo>
                  <a:pt x="225" y="163"/>
                  <a:pt x="226" y="162"/>
                  <a:pt x="227" y="161"/>
                </a:cubicBezTo>
                <a:cubicBezTo>
                  <a:pt x="227" y="162"/>
                  <a:pt x="227" y="162"/>
                  <a:pt x="227" y="162"/>
                </a:cubicBezTo>
                <a:cubicBezTo>
                  <a:pt x="226" y="163"/>
                  <a:pt x="225" y="164"/>
                  <a:pt x="224" y="165"/>
                </a:cubicBezTo>
                <a:cubicBezTo>
                  <a:pt x="224" y="164"/>
                  <a:pt x="224" y="164"/>
                  <a:pt x="224" y="164"/>
                </a:cubicBezTo>
                <a:close/>
                <a:moveTo>
                  <a:pt x="227" y="169"/>
                </a:moveTo>
                <a:cubicBezTo>
                  <a:pt x="227" y="168"/>
                  <a:pt x="228" y="167"/>
                  <a:pt x="228" y="167"/>
                </a:cubicBezTo>
                <a:cubicBezTo>
                  <a:pt x="227" y="168"/>
                  <a:pt x="226" y="170"/>
                  <a:pt x="225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6" y="171"/>
                  <a:pt x="226" y="170"/>
                  <a:pt x="227" y="169"/>
                </a:cubicBezTo>
                <a:close/>
                <a:moveTo>
                  <a:pt x="228" y="123"/>
                </a:moveTo>
                <a:cubicBezTo>
                  <a:pt x="228" y="121"/>
                  <a:pt x="228" y="119"/>
                  <a:pt x="228" y="117"/>
                </a:cubicBezTo>
                <a:cubicBezTo>
                  <a:pt x="228" y="116"/>
                  <a:pt x="228" y="116"/>
                  <a:pt x="229" y="115"/>
                </a:cubicBezTo>
                <a:cubicBezTo>
                  <a:pt x="228" y="118"/>
                  <a:pt x="228" y="121"/>
                  <a:pt x="228" y="123"/>
                </a:cubicBezTo>
                <a:close/>
                <a:moveTo>
                  <a:pt x="227" y="112"/>
                </a:moveTo>
                <a:cubicBezTo>
                  <a:pt x="227" y="111"/>
                  <a:pt x="227" y="111"/>
                  <a:pt x="226" y="110"/>
                </a:cubicBezTo>
                <a:cubicBezTo>
                  <a:pt x="227" y="110"/>
                  <a:pt x="228" y="109"/>
                  <a:pt x="229" y="108"/>
                </a:cubicBezTo>
                <a:cubicBezTo>
                  <a:pt x="229" y="109"/>
                  <a:pt x="229" y="109"/>
                  <a:pt x="229" y="109"/>
                </a:cubicBezTo>
                <a:cubicBezTo>
                  <a:pt x="228" y="110"/>
                  <a:pt x="227" y="111"/>
                  <a:pt x="227" y="112"/>
                </a:cubicBezTo>
                <a:close/>
                <a:moveTo>
                  <a:pt x="232" y="108"/>
                </a:moveTo>
                <a:cubicBezTo>
                  <a:pt x="232" y="108"/>
                  <a:pt x="232" y="107"/>
                  <a:pt x="232" y="107"/>
                </a:cubicBezTo>
                <a:cubicBezTo>
                  <a:pt x="232" y="106"/>
                  <a:pt x="232" y="106"/>
                  <a:pt x="233" y="105"/>
                </a:cubicBezTo>
                <a:cubicBezTo>
                  <a:pt x="233" y="108"/>
                  <a:pt x="234" y="111"/>
                  <a:pt x="235" y="114"/>
                </a:cubicBezTo>
                <a:cubicBezTo>
                  <a:pt x="235" y="114"/>
                  <a:pt x="235" y="114"/>
                  <a:pt x="235" y="115"/>
                </a:cubicBezTo>
                <a:cubicBezTo>
                  <a:pt x="234" y="112"/>
                  <a:pt x="233" y="110"/>
                  <a:pt x="232" y="108"/>
                </a:cubicBezTo>
                <a:close/>
                <a:moveTo>
                  <a:pt x="234" y="103"/>
                </a:moveTo>
                <a:cubicBezTo>
                  <a:pt x="234" y="103"/>
                  <a:pt x="234" y="103"/>
                  <a:pt x="233" y="103"/>
                </a:cubicBezTo>
                <a:cubicBezTo>
                  <a:pt x="232" y="97"/>
                  <a:pt x="230" y="92"/>
                  <a:pt x="229" y="87"/>
                </a:cubicBezTo>
                <a:cubicBezTo>
                  <a:pt x="230" y="89"/>
                  <a:pt x="231" y="90"/>
                  <a:pt x="231" y="92"/>
                </a:cubicBezTo>
                <a:cubicBezTo>
                  <a:pt x="233" y="97"/>
                  <a:pt x="234" y="102"/>
                  <a:pt x="235" y="107"/>
                </a:cubicBezTo>
                <a:cubicBezTo>
                  <a:pt x="235" y="106"/>
                  <a:pt x="234" y="105"/>
                  <a:pt x="234" y="103"/>
                </a:cubicBezTo>
                <a:close/>
                <a:moveTo>
                  <a:pt x="229" y="69"/>
                </a:moveTo>
                <a:cubicBezTo>
                  <a:pt x="230" y="69"/>
                  <a:pt x="230" y="69"/>
                  <a:pt x="230" y="70"/>
                </a:cubicBezTo>
                <a:cubicBezTo>
                  <a:pt x="231" y="71"/>
                  <a:pt x="231" y="72"/>
                  <a:pt x="232" y="72"/>
                </a:cubicBezTo>
                <a:cubicBezTo>
                  <a:pt x="231" y="72"/>
                  <a:pt x="231" y="72"/>
                  <a:pt x="231" y="72"/>
                </a:cubicBezTo>
                <a:cubicBezTo>
                  <a:pt x="231" y="72"/>
                  <a:pt x="231" y="72"/>
                  <a:pt x="231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0"/>
                  <a:pt x="229" y="69"/>
                  <a:pt x="229" y="69"/>
                </a:cubicBezTo>
                <a:close/>
                <a:moveTo>
                  <a:pt x="233" y="86"/>
                </a:moveTo>
                <a:cubicBezTo>
                  <a:pt x="233" y="86"/>
                  <a:pt x="233" y="86"/>
                  <a:pt x="233" y="86"/>
                </a:cubicBezTo>
                <a:cubicBezTo>
                  <a:pt x="233" y="87"/>
                  <a:pt x="234" y="88"/>
                  <a:pt x="234" y="88"/>
                </a:cubicBezTo>
                <a:cubicBezTo>
                  <a:pt x="234" y="88"/>
                  <a:pt x="233" y="87"/>
                  <a:pt x="233" y="86"/>
                </a:cubicBezTo>
                <a:close/>
                <a:moveTo>
                  <a:pt x="232" y="69"/>
                </a:moveTo>
                <a:cubicBezTo>
                  <a:pt x="231" y="68"/>
                  <a:pt x="231" y="68"/>
                  <a:pt x="231" y="67"/>
                </a:cubicBezTo>
                <a:cubicBezTo>
                  <a:pt x="232" y="69"/>
                  <a:pt x="233" y="70"/>
                  <a:pt x="235" y="71"/>
                </a:cubicBezTo>
                <a:cubicBezTo>
                  <a:pt x="235" y="72"/>
                  <a:pt x="235" y="73"/>
                  <a:pt x="236" y="74"/>
                </a:cubicBezTo>
                <a:cubicBezTo>
                  <a:pt x="236" y="74"/>
                  <a:pt x="236" y="74"/>
                  <a:pt x="237" y="74"/>
                </a:cubicBezTo>
                <a:cubicBezTo>
                  <a:pt x="237" y="75"/>
                  <a:pt x="237" y="75"/>
                  <a:pt x="237" y="76"/>
                </a:cubicBezTo>
                <a:cubicBezTo>
                  <a:pt x="235" y="73"/>
                  <a:pt x="234" y="71"/>
                  <a:pt x="232" y="69"/>
                </a:cubicBezTo>
                <a:close/>
                <a:moveTo>
                  <a:pt x="226" y="55"/>
                </a:moveTo>
                <a:cubicBezTo>
                  <a:pt x="225" y="54"/>
                  <a:pt x="225" y="53"/>
                  <a:pt x="224" y="52"/>
                </a:cubicBezTo>
                <a:cubicBezTo>
                  <a:pt x="224" y="51"/>
                  <a:pt x="223" y="50"/>
                  <a:pt x="223" y="50"/>
                </a:cubicBezTo>
                <a:cubicBezTo>
                  <a:pt x="224" y="51"/>
                  <a:pt x="225" y="52"/>
                  <a:pt x="226" y="53"/>
                </a:cubicBezTo>
                <a:cubicBezTo>
                  <a:pt x="226" y="53"/>
                  <a:pt x="226" y="54"/>
                  <a:pt x="226" y="55"/>
                </a:cubicBezTo>
                <a:close/>
                <a:moveTo>
                  <a:pt x="223" y="54"/>
                </a:moveTo>
                <a:cubicBezTo>
                  <a:pt x="225" y="56"/>
                  <a:pt x="226" y="59"/>
                  <a:pt x="228" y="62"/>
                </a:cubicBezTo>
                <a:cubicBezTo>
                  <a:pt x="226" y="60"/>
                  <a:pt x="224" y="58"/>
                  <a:pt x="223" y="56"/>
                </a:cubicBezTo>
                <a:cubicBezTo>
                  <a:pt x="223" y="56"/>
                  <a:pt x="224" y="56"/>
                  <a:pt x="223" y="56"/>
                </a:cubicBezTo>
                <a:cubicBezTo>
                  <a:pt x="223" y="55"/>
                  <a:pt x="223" y="54"/>
                  <a:pt x="223" y="54"/>
                </a:cubicBezTo>
                <a:close/>
                <a:moveTo>
                  <a:pt x="228" y="65"/>
                </a:moveTo>
                <a:cubicBezTo>
                  <a:pt x="227" y="66"/>
                  <a:pt x="227" y="66"/>
                  <a:pt x="227" y="66"/>
                </a:cubicBezTo>
                <a:cubicBezTo>
                  <a:pt x="227" y="68"/>
                  <a:pt x="228" y="70"/>
                  <a:pt x="228" y="71"/>
                </a:cubicBezTo>
                <a:cubicBezTo>
                  <a:pt x="228" y="71"/>
                  <a:pt x="228" y="72"/>
                  <a:pt x="228" y="72"/>
                </a:cubicBezTo>
                <a:cubicBezTo>
                  <a:pt x="227" y="70"/>
                  <a:pt x="226" y="68"/>
                  <a:pt x="225" y="66"/>
                </a:cubicBezTo>
                <a:cubicBezTo>
                  <a:pt x="225" y="65"/>
                  <a:pt x="224" y="65"/>
                  <a:pt x="224" y="65"/>
                </a:cubicBezTo>
                <a:cubicBezTo>
                  <a:pt x="223" y="64"/>
                  <a:pt x="222" y="62"/>
                  <a:pt x="222" y="61"/>
                </a:cubicBezTo>
                <a:cubicBezTo>
                  <a:pt x="222" y="61"/>
                  <a:pt x="223" y="60"/>
                  <a:pt x="222" y="60"/>
                </a:cubicBezTo>
                <a:cubicBezTo>
                  <a:pt x="221" y="58"/>
                  <a:pt x="220" y="57"/>
                  <a:pt x="218" y="55"/>
                </a:cubicBezTo>
                <a:cubicBezTo>
                  <a:pt x="218" y="55"/>
                  <a:pt x="218" y="54"/>
                  <a:pt x="217" y="53"/>
                </a:cubicBezTo>
                <a:cubicBezTo>
                  <a:pt x="221" y="57"/>
                  <a:pt x="225" y="61"/>
                  <a:pt x="228" y="65"/>
                </a:cubicBezTo>
                <a:close/>
                <a:moveTo>
                  <a:pt x="214" y="48"/>
                </a:moveTo>
                <a:cubicBezTo>
                  <a:pt x="213" y="47"/>
                  <a:pt x="212" y="45"/>
                  <a:pt x="211" y="44"/>
                </a:cubicBezTo>
                <a:cubicBezTo>
                  <a:pt x="214" y="46"/>
                  <a:pt x="216" y="47"/>
                  <a:pt x="218" y="49"/>
                </a:cubicBezTo>
                <a:cubicBezTo>
                  <a:pt x="219" y="51"/>
                  <a:pt x="220" y="53"/>
                  <a:pt x="221" y="54"/>
                </a:cubicBezTo>
                <a:cubicBezTo>
                  <a:pt x="219" y="52"/>
                  <a:pt x="216" y="50"/>
                  <a:pt x="214" y="48"/>
                </a:cubicBezTo>
                <a:close/>
                <a:moveTo>
                  <a:pt x="211" y="42"/>
                </a:moveTo>
                <a:cubicBezTo>
                  <a:pt x="211" y="41"/>
                  <a:pt x="211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2" y="42"/>
                  <a:pt x="214" y="43"/>
                  <a:pt x="215" y="45"/>
                </a:cubicBezTo>
                <a:cubicBezTo>
                  <a:pt x="214" y="44"/>
                  <a:pt x="212" y="43"/>
                  <a:pt x="211" y="42"/>
                </a:cubicBezTo>
                <a:close/>
                <a:moveTo>
                  <a:pt x="210" y="47"/>
                </a:moveTo>
                <a:cubicBezTo>
                  <a:pt x="211" y="48"/>
                  <a:pt x="211" y="48"/>
                  <a:pt x="211" y="49"/>
                </a:cubicBezTo>
                <a:cubicBezTo>
                  <a:pt x="210" y="47"/>
                  <a:pt x="208" y="45"/>
                  <a:pt x="206" y="43"/>
                </a:cubicBezTo>
                <a:cubicBezTo>
                  <a:pt x="207" y="44"/>
                  <a:pt x="209" y="46"/>
                  <a:pt x="210" y="47"/>
                </a:cubicBezTo>
                <a:close/>
                <a:moveTo>
                  <a:pt x="208" y="40"/>
                </a:moveTo>
                <a:cubicBezTo>
                  <a:pt x="207" y="39"/>
                  <a:pt x="206" y="38"/>
                  <a:pt x="206" y="37"/>
                </a:cubicBezTo>
                <a:cubicBezTo>
                  <a:pt x="206" y="38"/>
                  <a:pt x="207" y="38"/>
                  <a:pt x="208" y="39"/>
                </a:cubicBezTo>
                <a:cubicBezTo>
                  <a:pt x="208" y="39"/>
                  <a:pt x="208" y="39"/>
                  <a:pt x="208" y="40"/>
                </a:cubicBezTo>
                <a:cubicBezTo>
                  <a:pt x="208" y="40"/>
                  <a:pt x="208" y="40"/>
                  <a:pt x="208" y="40"/>
                </a:cubicBezTo>
                <a:close/>
                <a:moveTo>
                  <a:pt x="207" y="42"/>
                </a:moveTo>
                <a:cubicBezTo>
                  <a:pt x="205" y="40"/>
                  <a:pt x="202" y="39"/>
                  <a:pt x="200" y="37"/>
                </a:cubicBezTo>
                <a:cubicBezTo>
                  <a:pt x="200" y="37"/>
                  <a:pt x="200" y="37"/>
                  <a:pt x="201" y="37"/>
                </a:cubicBezTo>
                <a:cubicBezTo>
                  <a:pt x="201" y="37"/>
                  <a:pt x="202" y="36"/>
                  <a:pt x="201" y="36"/>
                </a:cubicBezTo>
                <a:cubicBezTo>
                  <a:pt x="201" y="36"/>
                  <a:pt x="201" y="36"/>
                  <a:pt x="201" y="36"/>
                </a:cubicBezTo>
                <a:cubicBezTo>
                  <a:pt x="202" y="36"/>
                  <a:pt x="202" y="36"/>
                  <a:pt x="203" y="36"/>
                </a:cubicBezTo>
                <a:cubicBezTo>
                  <a:pt x="204" y="38"/>
                  <a:pt x="206" y="40"/>
                  <a:pt x="207" y="42"/>
                </a:cubicBezTo>
                <a:close/>
                <a:moveTo>
                  <a:pt x="202" y="34"/>
                </a:moveTo>
                <a:cubicBezTo>
                  <a:pt x="201" y="34"/>
                  <a:pt x="201" y="34"/>
                  <a:pt x="200" y="34"/>
                </a:cubicBezTo>
                <a:cubicBezTo>
                  <a:pt x="198" y="32"/>
                  <a:pt x="196" y="30"/>
                  <a:pt x="194" y="28"/>
                </a:cubicBezTo>
                <a:cubicBezTo>
                  <a:pt x="197" y="29"/>
                  <a:pt x="200" y="31"/>
                  <a:pt x="202" y="33"/>
                </a:cubicBezTo>
                <a:cubicBezTo>
                  <a:pt x="202" y="33"/>
                  <a:pt x="201" y="34"/>
                  <a:pt x="202" y="34"/>
                </a:cubicBezTo>
                <a:close/>
                <a:moveTo>
                  <a:pt x="194" y="32"/>
                </a:moveTo>
                <a:cubicBezTo>
                  <a:pt x="195" y="32"/>
                  <a:pt x="195" y="32"/>
                  <a:pt x="195" y="32"/>
                </a:cubicBezTo>
                <a:cubicBezTo>
                  <a:pt x="196" y="33"/>
                  <a:pt x="197" y="34"/>
                  <a:pt x="198" y="35"/>
                </a:cubicBezTo>
                <a:cubicBezTo>
                  <a:pt x="198" y="35"/>
                  <a:pt x="198" y="35"/>
                  <a:pt x="198" y="35"/>
                </a:cubicBezTo>
                <a:cubicBezTo>
                  <a:pt x="197" y="35"/>
                  <a:pt x="196" y="34"/>
                  <a:pt x="195" y="34"/>
                </a:cubicBezTo>
                <a:cubicBezTo>
                  <a:pt x="193" y="33"/>
                  <a:pt x="191" y="31"/>
                  <a:pt x="189" y="29"/>
                </a:cubicBezTo>
                <a:cubicBezTo>
                  <a:pt x="190" y="29"/>
                  <a:pt x="190" y="29"/>
                  <a:pt x="190" y="29"/>
                </a:cubicBezTo>
                <a:cubicBezTo>
                  <a:pt x="191" y="30"/>
                  <a:pt x="193" y="31"/>
                  <a:pt x="194" y="32"/>
                </a:cubicBezTo>
                <a:close/>
                <a:moveTo>
                  <a:pt x="192" y="33"/>
                </a:moveTo>
                <a:cubicBezTo>
                  <a:pt x="191" y="33"/>
                  <a:pt x="191" y="33"/>
                  <a:pt x="190" y="33"/>
                </a:cubicBezTo>
                <a:cubicBezTo>
                  <a:pt x="190" y="32"/>
                  <a:pt x="190" y="33"/>
                  <a:pt x="190" y="33"/>
                </a:cubicBezTo>
                <a:cubicBezTo>
                  <a:pt x="191" y="34"/>
                  <a:pt x="193" y="35"/>
                  <a:pt x="195" y="36"/>
                </a:cubicBezTo>
                <a:cubicBezTo>
                  <a:pt x="195" y="36"/>
                  <a:pt x="196" y="36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8" y="38"/>
                  <a:pt x="200" y="40"/>
                  <a:pt x="201" y="41"/>
                </a:cubicBezTo>
                <a:cubicBezTo>
                  <a:pt x="203" y="43"/>
                  <a:pt x="204" y="44"/>
                  <a:pt x="205" y="46"/>
                </a:cubicBezTo>
                <a:cubicBezTo>
                  <a:pt x="202" y="42"/>
                  <a:pt x="197" y="39"/>
                  <a:pt x="193" y="36"/>
                </a:cubicBezTo>
                <a:cubicBezTo>
                  <a:pt x="193" y="36"/>
                  <a:pt x="193" y="35"/>
                  <a:pt x="192" y="35"/>
                </a:cubicBezTo>
                <a:cubicBezTo>
                  <a:pt x="191" y="35"/>
                  <a:pt x="191" y="35"/>
                  <a:pt x="191" y="35"/>
                </a:cubicBezTo>
                <a:cubicBezTo>
                  <a:pt x="190" y="34"/>
                  <a:pt x="188" y="34"/>
                  <a:pt x="187" y="33"/>
                </a:cubicBezTo>
                <a:cubicBezTo>
                  <a:pt x="187" y="33"/>
                  <a:pt x="186" y="34"/>
                  <a:pt x="187" y="34"/>
                </a:cubicBezTo>
                <a:cubicBezTo>
                  <a:pt x="187" y="34"/>
                  <a:pt x="187" y="34"/>
                  <a:pt x="187" y="35"/>
                </a:cubicBezTo>
                <a:cubicBezTo>
                  <a:pt x="184" y="35"/>
                  <a:pt x="180" y="35"/>
                  <a:pt x="177" y="36"/>
                </a:cubicBezTo>
                <a:cubicBezTo>
                  <a:pt x="178" y="35"/>
                  <a:pt x="180" y="35"/>
                  <a:pt x="181" y="34"/>
                </a:cubicBezTo>
                <a:cubicBezTo>
                  <a:pt x="182" y="34"/>
                  <a:pt x="182" y="33"/>
                  <a:pt x="181" y="33"/>
                </a:cubicBezTo>
                <a:cubicBezTo>
                  <a:pt x="180" y="33"/>
                  <a:pt x="179" y="32"/>
                  <a:pt x="178" y="32"/>
                </a:cubicBezTo>
                <a:cubicBezTo>
                  <a:pt x="179" y="32"/>
                  <a:pt x="179" y="31"/>
                  <a:pt x="178" y="31"/>
                </a:cubicBezTo>
                <a:cubicBezTo>
                  <a:pt x="176" y="30"/>
                  <a:pt x="173" y="29"/>
                  <a:pt x="170" y="28"/>
                </a:cubicBezTo>
                <a:cubicBezTo>
                  <a:pt x="170" y="27"/>
                  <a:pt x="170" y="27"/>
                  <a:pt x="170" y="27"/>
                </a:cubicBezTo>
                <a:cubicBezTo>
                  <a:pt x="168" y="26"/>
                  <a:pt x="166" y="26"/>
                  <a:pt x="164" y="25"/>
                </a:cubicBezTo>
                <a:cubicBezTo>
                  <a:pt x="164" y="25"/>
                  <a:pt x="165" y="24"/>
                  <a:pt x="166" y="23"/>
                </a:cubicBezTo>
                <a:cubicBezTo>
                  <a:pt x="166" y="23"/>
                  <a:pt x="166" y="23"/>
                  <a:pt x="166" y="23"/>
                </a:cubicBezTo>
                <a:cubicBezTo>
                  <a:pt x="173" y="26"/>
                  <a:pt x="180" y="29"/>
                  <a:pt x="186" y="32"/>
                </a:cubicBezTo>
                <a:cubicBezTo>
                  <a:pt x="187" y="32"/>
                  <a:pt x="188" y="31"/>
                  <a:pt x="187" y="30"/>
                </a:cubicBezTo>
                <a:cubicBezTo>
                  <a:pt x="186" y="30"/>
                  <a:pt x="185" y="29"/>
                  <a:pt x="184" y="28"/>
                </a:cubicBezTo>
                <a:cubicBezTo>
                  <a:pt x="185" y="29"/>
                  <a:pt x="186" y="29"/>
                  <a:pt x="187" y="29"/>
                </a:cubicBezTo>
                <a:cubicBezTo>
                  <a:pt x="189" y="30"/>
                  <a:pt x="190" y="32"/>
                  <a:pt x="192" y="33"/>
                </a:cubicBezTo>
                <a:close/>
                <a:moveTo>
                  <a:pt x="167" y="17"/>
                </a:moveTo>
                <a:cubicBezTo>
                  <a:pt x="165" y="15"/>
                  <a:pt x="162" y="14"/>
                  <a:pt x="160" y="12"/>
                </a:cubicBezTo>
                <a:cubicBezTo>
                  <a:pt x="160" y="12"/>
                  <a:pt x="160" y="12"/>
                  <a:pt x="161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4" y="12"/>
                  <a:pt x="166" y="14"/>
                  <a:pt x="169" y="15"/>
                </a:cubicBezTo>
                <a:cubicBezTo>
                  <a:pt x="174" y="18"/>
                  <a:pt x="180" y="23"/>
                  <a:pt x="185" y="26"/>
                </a:cubicBezTo>
                <a:cubicBezTo>
                  <a:pt x="179" y="23"/>
                  <a:pt x="173" y="20"/>
                  <a:pt x="167" y="17"/>
                </a:cubicBezTo>
                <a:close/>
                <a:moveTo>
                  <a:pt x="172" y="13"/>
                </a:moveTo>
                <a:cubicBezTo>
                  <a:pt x="171" y="13"/>
                  <a:pt x="169" y="12"/>
                  <a:pt x="168" y="11"/>
                </a:cubicBezTo>
                <a:cubicBezTo>
                  <a:pt x="169" y="12"/>
                  <a:pt x="171" y="12"/>
                  <a:pt x="173" y="13"/>
                </a:cubicBezTo>
                <a:cubicBezTo>
                  <a:pt x="172" y="13"/>
                  <a:pt x="172" y="13"/>
                  <a:pt x="172" y="13"/>
                </a:cubicBezTo>
                <a:close/>
                <a:moveTo>
                  <a:pt x="133" y="12"/>
                </a:moveTo>
                <a:cubicBezTo>
                  <a:pt x="133" y="12"/>
                  <a:pt x="132" y="12"/>
                  <a:pt x="132" y="12"/>
                </a:cubicBezTo>
                <a:cubicBezTo>
                  <a:pt x="131" y="12"/>
                  <a:pt x="129" y="12"/>
                  <a:pt x="128" y="12"/>
                </a:cubicBezTo>
                <a:cubicBezTo>
                  <a:pt x="128" y="12"/>
                  <a:pt x="127" y="12"/>
                  <a:pt x="127" y="12"/>
                </a:cubicBezTo>
                <a:cubicBezTo>
                  <a:pt x="127" y="12"/>
                  <a:pt x="127" y="11"/>
                  <a:pt x="128" y="11"/>
                </a:cubicBezTo>
                <a:cubicBezTo>
                  <a:pt x="130" y="11"/>
                  <a:pt x="131" y="11"/>
                  <a:pt x="133" y="12"/>
                </a:cubicBezTo>
                <a:close/>
                <a:moveTo>
                  <a:pt x="132" y="28"/>
                </a:moveTo>
                <a:cubicBezTo>
                  <a:pt x="132" y="28"/>
                  <a:pt x="131" y="29"/>
                  <a:pt x="130" y="29"/>
                </a:cubicBezTo>
                <a:cubicBezTo>
                  <a:pt x="129" y="29"/>
                  <a:pt x="129" y="29"/>
                  <a:pt x="128" y="29"/>
                </a:cubicBezTo>
                <a:cubicBezTo>
                  <a:pt x="129" y="29"/>
                  <a:pt x="129" y="28"/>
                  <a:pt x="129" y="28"/>
                </a:cubicBezTo>
                <a:cubicBezTo>
                  <a:pt x="129" y="28"/>
                  <a:pt x="129" y="27"/>
                  <a:pt x="128" y="27"/>
                </a:cubicBezTo>
                <a:cubicBezTo>
                  <a:pt x="127" y="28"/>
                  <a:pt x="126" y="28"/>
                  <a:pt x="124" y="29"/>
                </a:cubicBezTo>
                <a:cubicBezTo>
                  <a:pt x="123" y="29"/>
                  <a:pt x="122" y="29"/>
                  <a:pt x="121" y="29"/>
                </a:cubicBezTo>
                <a:cubicBezTo>
                  <a:pt x="122" y="28"/>
                  <a:pt x="124" y="27"/>
                  <a:pt x="125" y="26"/>
                </a:cubicBezTo>
                <a:cubicBezTo>
                  <a:pt x="128" y="27"/>
                  <a:pt x="130" y="27"/>
                  <a:pt x="132" y="28"/>
                </a:cubicBezTo>
                <a:close/>
                <a:moveTo>
                  <a:pt x="124" y="22"/>
                </a:moveTo>
                <a:cubicBezTo>
                  <a:pt x="123" y="22"/>
                  <a:pt x="122" y="22"/>
                  <a:pt x="121" y="22"/>
                </a:cubicBezTo>
                <a:cubicBezTo>
                  <a:pt x="121" y="22"/>
                  <a:pt x="122" y="22"/>
                  <a:pt x="122" y="21"/>
                </a:cubicBezTo>
                <a:cubicBezTo>
                  <a:pt x="123" y="21"/>
                  <a:pt x="125" y="22"/>
                  <a:pt x="126" y="22"/>
                </a:cubicBezTo>
                <a:cubicBezTo>
                  <a:pt x="125" y="22"/>
                  <a:pt x="125" y="22"/>
                  <a:pt x="124" y="22"/>
                </a:cubicBezTo>
                <a:close/>
                <a:moveTo>
                  <a:pt x="123" y="15"/>
                </a:moveTo>
                <a:cubicBezTo>
                  <a:pt x="122" y="16"/>
                  <a:pt x="121" y="16"/>
                  <a:pt x="120" y="17"/>
                </a:cubicBezTo>
                <a:cubicBezTo>
                  <a:pt x="120" y="17"/>
                  <a:pt x="119" y="17"/>
                  <a:pt x="119" y="17"/>
                </a:cubicBezTo>
                <a:cubicBezTo>
                  <a:pt x="121" y="16"/>
                  <a:pt x="122" y="15"/>
                  <a:pt x="124" y="14"/>
                </a:cubicBezTo>
                <a:cubicBezTo>
                  <a:pt x="124" y="14"/>
                  <a:pt x="124" y="14"/>
                  <a:pt x="124" y="14"/>
                </a:cubicBezTo>
                <a:cubicBezTo>
                  <a:pt x="124" y="14"/>
                  <a:pt x="125" y="14"/>
                  <a:pt x="126" y="15"/>
                </a:cubicBezTo>
                <a:cubicBezTo>
                  <a:pt x="125" y="15"/>
                  <a:pt x="124" y="15"/>
                  <a:pt x="123" y="15"/>
                </a:cubicBezTo>
                <a:close/>
                <a:moveTo>
                  <a:pt x="125" y="11"/>
                </a:moveTo>
                <a:cubicBezTo>
                  <a:pt x="124" y="11"/>
                  <a:pt x="123" y="11"/>
                  <a:pt x="122" y="11"/>
                </a:cubicBezTo>
                <a:cubicBezTo>
                  <a:pt x="123" y="11"/>
                  <a:pt x="124" y="11"/>
                  <a:pt x="125" y="11"/>
                </a:cubicBezTo>
                <a:cubicBezTo>
                  <a:pt x="125" y="11"/>
                  <a:pt x="125" y="11"/>
                  <a:pt x="125" y="11"/>
                </a:cubicBezTo>
                <a:close/>
                <a:moveTo>
                  <a:pt x="114" y="5"/>
                </a:moveTo>
                <a:cubicBezTo>
                  <a:pt x="114" y="5"/>
                  <a:pt x="114" y="5"/>
                  <a:pt x="113" y="5"/>
                </a:cubicBezTo>
                <a:cubicBezTo>
                  <a:pt x="113" y="5"/>
                  <a:pt x="113" y="5"/>
                  <a:pt x="113" y="6"/>
                </a:cubicBezTo>
                <a:cubicBezTo>
                  <a:pt x="111" y="6"/>
                  <a:pt x="110" y="6"/>
                  <a:pt x="108" y="6"/>
                </a:cubicBezTo>
                <a:cubicBezTo>
                  <a:pt x="108" y="6"/>
                  <a:pt x="108" y="6"/>
                  <a:pt x="108" y="6"/>
                </a:cubicBezTo>
                <a:cubicBezTo>
                  <a:pt x="109" y="6"/>
                  <a:pt x="111" y="5"/>
                  <a:pt x="113" y="5"/>
                </a:cubicBezTo>
                <a:cubicBezTo>
                  <a:pt x="114" y="5"/>
                  <a:pt x="114" y="5"/>
                  <a:pt x="115" y="5"/>
                </a:cubicBezTo>
                <a:cubicBezTo>
                  <a:pt x="115" y="5"/>
                  <a:pt x="115" y="5"/>
                  <a:pt x="114" y="5"/>
                </a:cubicBezTo>
                <a:close/>
                <a:moveTo>
                  <a:pt x="99" y="5"/>
                </a:moveTo>
                <a:cubicBezTo>
                  <a:pt x="99" y="5"/>
                  <a:pt x="98" y="5"/>
                  <a:pt x="98" y="5"/>
                </a:cubicBezTo>
                <a:cubicBezTo>
                  <a:pt x="99" y="5"/>
                  <a:pt x="100" y="4"/>
                  <a:pt x="102" y="4"/>
                </a:cubicBezTo>
                <a:cubicBezTo>
                  <a:pt x="101" y="4"/>
                  <a:pt x="100" y="5"/>
                  <a:pt x="99" y="5"/>
                </a:cubicBezTo>
                <a:close/>
                <a:moveTo>
                  <a:pt x="22" y="63"/>
                </a:moveTo>
                <a:cubicBezTo>
                  <a:pt x="23" y="63"/>
                  <a:pt x="23" y="63"/>
                  <a:pt x="23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2" y="65"/>
                  <a:pt x="21" y="66"/>
                  <a:pt x="20" y="68"/>
                </a:cubicBezTo>
                <a:cubicBezTo>
                  <a:pt x="19" y="68"/>
                  <a:pt x="19" y="69"/>
                  <a:pt x="18" y="70"/>
                </a:cubicBezTo>
                <a:cubicBezTo>
                  <a:pt x="18" y="70"/>
                  <a:pt x="17" y="70"/>
                  <a:pt x="17" y="70"/>
                </a:cubicBezTo>
                <a:cubicBezTo>
                  <a:pt x="19" y="68"/>
                  <a:pt x="20" y="65"/>
                  <a:pt x="22" y="63"/>
                </a:cubicBezTo>
                <a:close/>
                <a:moveTo>
                  <a:pt x="21" y="78"/>
                </a:moveTo>
                <a:cubicBezTo>
                  <a:pt x="23" y="76"/>
                  <a:pt x="24" y="75"/>
                  <a:pt x="25" y="73"/>
                </a:cubicBezTo>
                <a:cubicBezTo>
                  <a:pt x="24" y="76"/>
                  <a:pt x="22" y="79"/>
                  <a:pt x="20" y="82"/>
                </a:cubicBezTo>
                <a:cubicBezTo>
                  <a:pt x="19" y="83"/>
                  <a:pt x="18" y="84"/>
                  <a:pt x="17" y="85"/>
                </a:cubicBezTo>
                <a:cubicBezTo>
                  <a:pt x="17" y="85"/>
                  <a:pt x="17" y="84"/>
                  <a:pt x="17" y="84"/>
                </a:cubicBezTo>
                <a:cubicBezTo>
                  <a:pt x="17" y="83"/>
                  <a:pt x="17" y="83"/>
                  <a:pt x="16" y="83"/>
                </a:cubicBezTo>
                <a:cubicBezTo>
                  <a:pt x="17" y="82"/>
                  <a:pt x="17" y="81"/>
                  <a:pt x="17" y="80"/>
                </a:cubicBezTo>
                <a:cubicBezTo>
                  <a:pt x="18" y="79"/>
                  <a:pt x="19" y="78"/>
                  <a:pt x="20" y="77"/>
                </a:cubicBezTo>
                <a:cubicBezTo>
                  <a:pt x="20" y="78"/>
                  <a:pt x="21" y="78"/>
                  <a:pt x="21" y="78"/>
                </a:cubicBezTo>
                <a:close/>
                <a:moveTo>
                  <a:pt x="20" y="88"/>
                </a:moveTo>
                <a:cubicBezTo>
                  <a:pt x="20" y="87"/>
                  <a:pt x="20" y="87"/>
                  <a:pt x="20" y="86"/>
                </a:cubicBezTo>
                <a:cubicBezTo>
                  <a:pt x="20" y="85"/>
                  <a:pt x="21" y="85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2" y="84"/>
                  <a:pt x="22" y="85"/>
                  <a:pt x="22" y="85"/>
                </a:cubicBezTo>
                <a:cubicBezTo>
                  <a:pt x="21" y="86"/>
                  <a:pt x="21" y="87"/>
                  <a:pt x="20" y="88"/>
                </a:cubicBezTo>
                <a:close/>
                <a:moveTo>
                  <a:pt x="21" y="120"/>
                </a:moveTo>
                <a:cubicBezTo>
                  <a:pt x="19" y="113"/>
                  <a:pt x="18" y="107"/>
                  <a:pt x="17" y="10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9" y="102"/>
                  <a:pt x="19" y="105"/>
                  <a:pt x="20" y="108"/>
                </a:cubicBezTo>
                <a:cubicBezTo>
                  <a:pt x="20" y="110"/>
                  <a:pt x="20" y="113"/>
                  <a:pt x="20" y="115"/>
                </a:cubicBezTo>
                <a:cubicBezTo>
                  <a:pt x="20" y="117"/>
                  <a:pt x="21" y="118"/>
                  <a:pt x="21" y="120"/>
                </a:cubicBezTo>
                <a:close/>
                <a:moveTo>
                  <a:pt x="17" y="89"/>
                </a:moveTo>
                <a:cubicBezTo>
                  <a:pt x="17" y="89"/>
                  <a:pt x="17" y="89"/>
                  <a:pt x="18" y="89"/>
                </a:cubicBezTo>
                <a:cubicBezTo>
                  <a:pt x="18" y="91"/>
                  <a:pt x="18" y="93"/>
                  <a:pt x="18" y="95"/>
                </a:cubicBezTo>
                <a:cubicBezTo>
                  <a:pt x="18" y="95"/>
                  <a:pt x="18" y="95"/>
                  <a:pt x="18" y="95"/>
                </a:cubicBezTo>
                <a:cubicBezTo>
                  <a:pt x="18" y="93"/>
                  <a:pt x="17" y="92"/>
                  <a:pt x="17" y="90"/>
                </a:cubicBezTo>
                <a:cubicBezTo>
                  <a:pt x="17" y="90"/>
                  <a:pt x="17" y="90"/>
                  <a:pt x="16" y="89"/>
                </a:cubicBezTo>
                <a:cubicBezTo>
                  <a:pt x="17" y="89"/>
                  <a:pt x="17" y="89"/>
                  <a:pt x="17" y="89"/>
                </a:cubicBezTo>
                <a:close/>
                <a:moveTo>
                  <a:pt x="18" y="114"/>
                </a:moveTo>
                <a:cubicBezTo>
                  <a:pt x="17" y="110"/>
                  <a:pt x="16" y="106"/>
                  <a:pt x="15" y="103"/>
                </a:cubicBezTo>
                <a:cubicBezTo>
                  <a:pt x="15" y="102"/>
                  <a:pt x="16" y="102"/>
                  <a:pt x="16" y="102"/>
                </a:cubicBezTo>
                <a:cubicBezTo>
                  <a:pt x="16" y="106"/>
                  <a:pt x="17" y="110"/>
                  <a:pt x="18" y="114"/>
                </a:cubicBezTo>
                <a:close/>
                <a:moveTo>
                  <a:pt x="15" y="100"/>
                </a:moveTo>
                <a:cubicBezTo>
                  <a:pt x="15" y="98"/>
                  <a:pt x="15" y="96"/>
                  <a:pt x="15" y="93"/>
                </a:cubicBezTo>
                <a:cubicBezTo>
                  <a:pt x="15" y="95"/>
                  <a:pt x="16" y="97"/>
                  <a:pt x="16" y="98"/>
                </a:cubicBezTo>
                <a:cubicBezTo>
                  <a:pt x="15" y="99"/>
                  <a:pt x="15" y="99"/>
                  <a:pt x="15" y="100"/>
                </a:cubicBezTo>
                <a:close/>
                <a:moveTo>
                  <a:pt x="21" y="131"/>
                </a:moveTo>
                <a:cubicBezTo>
                  <a:pt x="21" y="133"/>
                  <a:pt x="22" y="135"/>
                  <a:pt x="22" y="136"/>
                </a:cubicBezTo>
                <a:cubicBezTo>
                  <a:pt x="22" y="136"/>
                  <a:pt x="22" y="136"/>
                  <a:pt x="22" y="135"/>
                </a:cubicBezTo>
                <a:cubicBezTo>
                  <a:pt x="21" y="134"/>
                  <a:pt x="20" y="135"/>
                  <a:pt x="20" y="136"/>
                </a:cubicBezTo>
                <a:cubicBezTo>
                  <a:pt x="21" y="139"/>
                  <a:pt x="22" y="142"/>
                  <a:pt x="23" y="145"/>
                </a:cubicBezTo>
                <a:cubicBezTo>
                  <a:pt x="22" y="143"/>
                  <a:pt x="21" y="141"/>
                  <a:pt x="19" y="140"/>
                </a:cubicBezTo>
                <a:cubicBezTo>
                  <a:pt x="17" y="129"/>
                  <a:pt x="16" y="118"/>
                  <a:pt x="14" y="107"/>
                </a:cubicBezTo>
                <a:cubicBezTo>
                  <a:pt x="16" y="115"/>
                  <a:pt x="19" y="123"/>
                  <a:pt x="21" y="131"/>
                </a:cubicBezTo>
                <a:close/>
                <a:moveTo>
                  <a:pt x="17" y="165"/>
                </a:moveTo>
                <a:cubicBezTo>
                  <a:pt x="17" y="165"/>
                  <a:pt x="17" y="165"/>
                  <a:pt x="17" y="165"/>
                </a:cubicBezTo>
                <a:cubicBezTo>
                  <a:pt x="18" y="167"/>
                  <a:pt x="18" y="168"/>
                  <a:pt x="19" y="170"/>
                </a:cubicBezTo>
                <a:cubicBezTo>
                  <a:pt x="19" y="169"/>
                  <a:pt x="18" y="169"/>
                  <a:pt x="18" y="168"/>
                </a:cubicBezTo>
                <a:cubicBezTo>
                  <a:pt x="17" y="167"/>
                  <a:pt x="17" y="166"/>
                  <a:pt x="16" y="166"/>
                </a:cubicBezTo>
                <a:cubicBezTo>
                  <a:pt x="17" y="165"/>
                  <a:pt x="17" y="165"/>
                  <a:pt x="17" y="165"/>
                </a:cubicBezTo>
                <a:cubicBezTo>
                  <a:pt x="17" y="165"/>
                  <a:pt x="17" y="165"/>
                  <a:pt x="17" y="165"/>
                </a:cubicBezTo>
                <a:close/>
                <a:moveTo>
                  <a:pt x="19" y="163"/>
                </a:moveTo>
                <a:cubicBezTo>
                  <a:pt x="19" y="163"/>
                  <a:pt x="18" y="163"/>
                  <a:pt x="18" y="163"/>
                </a:cubicBezTo>
                <a:cubicBezTo>
                  <a:pt x="17" y="162"/>
                  <a:pt x="17" y="162"/>
                  <a:pt x="16" y="161"/>
                </a:cubicBezTo>
                <a:cubicBezTo>
                  <a:pt x="16" y="157"/>
                  <a:pt x="15" y="154"/>
                  <a:pt x="15" y="150"/>
                </a:cubicBezTo>
                <a:cubicBezTo>
                  <a:pt x="16" y="155"/>
                  <a:pt x="18" y="160"/>
                  <a:pt x="20" y="164"/>
                </a:cubicBezTo>
                <a:cubicBezTo>
                  <a:pt x="19" y="164"/>
                  <a:pt x="19" y="164"/>
                  <a:pt x="19" y="163"/>
                </a:cubicBezTo>
                <a:close/>
                <a:moveTo>
                  <a:pt x="15" y="169"/>
                </a:moveTo>
                <a:cubicBezTo>
                  <a:pt x="15" y="169"/>
                  <a:pt x="15" y="169"/>
                  <a:pt x="15" y="169"/>
                </a:cubicBezTo>
                <a:cubicBezTo>
                  <a:pt x="14" y="165"/>
                  <a:pt x="13" y="162"/>
                  <a:pt x="11" y="158"/>
                </a:cubicBezTo>
                <a:cubicBezTo>
                  <a:pt x="12" y="160"/>
                  <a:pt x="13" y="162"/>
                  <a:pt x="14" y="164"/>
                </a:cubicBezTo>
                <a:cubicBezTo>
                  <a:pt x="14" y="164"/>
                  <a:pt x="14" y="164"/>
                  <a:pt x="14" y="164"/>
                </a:cubicBezTo>
                <a:cubicBezTo>
                  <a:pt x="15" y="165"/>
                  <a:pt x="15" y="166"/>
                  <a:pt x="16" y="167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68"/>
                  <a:pt x="15" y="168"/>
                  <a:pt x="15" y="169"/>
                </a:cubicBezTo>
                <a:close/>
                <a:moveTo>
                  <a:pt x="8" y="128"/>
                </a:moveTo>
                <a:cubicBezTo>
                  <a:pt x="9" y="129"/>
                  <a:pt x="10" y="128"/>
                  <a:pt x="10" y="128"/>
                </a:cubicBezTo>
                <a:cubicBezTo>
                  <a:pt x="10" y="124"/>
                  <a:pt x="9" y="120"/>
                  <a:pt x="9" y="117"/>
                </a:cubicBezTo>
                <a:cubicBezTo>
                  <a:pt x="9" y="116"/>
                  <a:pt x="10" y="115"/>
                  <a:pt x="10" y="114"/>
                </a:cubicBezTo>
                <a:cubicBezTo>
                  <a:pt x="10" y="121"/>
                  <a:pt x="11" y="129"/>
                  <a:pt x="12" y="137"/>
                </a:cubicBezTo>
                <a:cubicBezTo>
                  <a:pt x="12" y="142"/>
                  <a:pt x="13" y="146"/>
                  <a:pt x="13" y="151"/>
                </a:cubicBezTo>
                <a:cubicBezTo>
                  <a:pt x="12" y="147"/>
                  <a:pt x="11" y="142"/>
                  <a:pt x="10" y="138"/>
                </a:cubicBezTo>
                <a:cubicBezTo>
                  <a:pt x="10" y="136"/>
                  <a:pt x="9" y="134"/>
                  <a:pt x="9" y="133"/>
                </a:cubicBezTo>
                <a:cubicBezTo>
                  <a:pt x="9" y="131"/>
                  <a:pt x="8" y="129"/>
                  <a:pt x="8" y="128"/>
                </a:cubicBezTo>
                <a:cubicBezTo>
                  <a:pt x="8" y="128"/>
                  <a:pt x="8" y="128"/>
                  <a:pt x="8" y="128"/>
                </a:cubicBezTo>
                <a:close/>
                <a:moveTo>
                  <a:pt x="8" y="106"/>
                </a:moveTo>
                <a:cubicBezTo>
                  <a:pt x="8" y="105"/>
                  <a:pt x="9" y="104"/>
                  <a:pt x="9" y="103"/>
                </a:cubicBezTo>
                <a:cubicBezTo>
                  <a:pt x="9" y="105"/>
                  <a:pt x="9" y="108"/>
                  <a:pt x="9" y="111"/>
                </a:cubicBezTo>
                <a:cubicBezTo>
                  <a:pt x="9" y="109"/>
                  <a:pt x="8" y="108"/>
                  <a:pt x="8" y="106"/>
                </a:cubicBezTo>
                <a:close/>
                <a:moveTo>
                  <a:pt x="9" y="99"/>
                </a:moveTo>
                <a:cubicBezTo>
                  <a:pt x="10" y="98"/>
                  <a:pt x="10" y="97"/>
                  <a:pt x="10" y="96"/>
                </a:cubicBezTo>
                <a:cubicBezTo>
                  <a:pt x="10" y="97"/>
                  <a:pt x="11" y="97"/>
                  <a:pt x="11" y="97"/>
                </a:cubicBezTo>
                <a:cubicBezTo>
                  <a:pt x="11" y="99"/>
                  <a:pt x="10" y="101"/>
                  <a:pt x="10" y="103"/>
                </a:cubicBezTo>
                <a:cubicBezTo>
                  <a:pt x="10" y="102"/>
                  <a:pt x="10" y="100"/>
                  <a:pt x="9" y="99"/>
                </a:cubicBezTo>
                <a:close/>
                <a:moveTo>
                  <a:pt x="11" y="149"/>
                </a:moveTo>
                <a:cubicBezTo>
                  <a:pt x="12" y="153"/>
                  <a:pt x="13" y="157"/>
                  <a:pt x="14" y="161"/>
                </a:cubicBezTo>
                <a:cubicBezTo>
                  <a:pt x="13" y="159"/>
                  <a:pt x="12" y="156"/>
                  <a:pt x="11" y="154"/>
                </a:cubicBezTo>
                <a:cubicBezTo>
                  <a:pt x="11" y="152"/>
                  <a:pt x="11" y="150"/>
                  <a:pt x="11" y="149"/>
                </a:cubicBezTo>
                <a:close/>
                <a:moveTo>
                  <a:pt x="14" y="141"/>
                </a:moveTo>
                <a:cubicBezTo>
                  <a:pt x="14" y="140"/>
                  <a:pt x="14" y="139"/>
                  <a:pt x="14" y="138"/>
                </a:cubicBezTo>
                <a:cubicBezTo>
                  <a:pt x="14" y="136"/>
                  <a:pt x="14" y="134"/>
                  <a:pt x="14" y="132"/>
                </a:cubicBezTo>
                <a:cubicBezTo>
                  <a:pt x="14" y="133"/>
                  <a:pt x="14" y="134"/>
                  <a:pt x="15" y="135"/>
                </a:cubicBezTo>
                <a:cubicBezTo>
                  <a:pt x="15" y="138"/>
                  <a:pt x="16" y="141"/>
                  <a:pt x="16" y="143"/>
                </a:cubicBezTo>
                <a:cubicBezTo>
                  <a:pt x="17" y="147"/>
                  <a:pt x="17" y="152"/>
                  <a:pt x="18" y="156"/>
                </a:cubicBezTo>
                <a:cubicBezTo>
                  <a:pt x="17" y="151"/>
                  <a:pt x="15" y="146"/>
                  <a:pt x="14" y="141"/>
                </a:cubicBezTo>
                <a:close/>
                <a:moveTo>
                  <a:pt x="10" y="90"/>
                </a:moveTo>
                <a:cubicBezTo>
                  <a:pt x="10" y="91"/>
                  <a:pt x="9" y="92"/>
                  <a:pt x="8" y="92"/>
                </a:cubicBezTo>
                <a:cubicBezTo>
                  <a:pt x="9" y="91"/>
                  <a:pt x="10" y="89"/>
                  <a:pt x="12" y="88"/>
                </a:cubicBezTo>
                <a:cubicBezTo>
                  <a:pt x="11" y="89"/>
                  <a:pt x="11" y="89"/>
                  <a:pt x="10" y="90"/>
                </a:cubicBezTo>
                <a:close/>
                <a:moveTo>
                  <a:pt x="9" y="93"/>
                </a:moveTo>
                <a:cubicBezTo>
                  <a:pt x="9" y="94"/>
                  <a:pt x="9" y="95"/>
                  <a:pt x="9" y="96"/>
                </a:cubicBezTo>
                <a:cubicBezTo>
                  <a:pt x="8" y="96"/>
                  <a:pt x="8" y="95"/>
                  <a:pt x="8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8" y="94"/>
                  <a:pt x="9" y="94"/>
                  <a:pt x="9" y="93"/>
                </a:cubicBezTo>
                <a:close/>
                <a:moveTo>
                  <a:pt x="8" y="116"/>
                </a:moveTo>
                <a:cubicBezTo>
                  <a:pt x="8" y="117"/>
                  <a:pt x="7" y="117"/>
                  <a:pt x="7" y="118"/>
                </a:cubicBezTo>
                <a:cubicBezTo>
                  <a:pt x="7" y="117"/>
                  <a:pt x="7" y="117"/>
                  <a:pt x="7" y="116"/>
                </a:cubicBezTo>
                <a:cubicBezTo>
                  <a:pt x="7" y="115"/>
                  <a:pt x="7" y="113"/>
                  <a:pt x="7" y="112"/>
                </a:cubicBezTo>
                <a:cubicBezTo>
                  <a:pt x="7" y="113"/>
                  <a:pt x="8" y="115"/>
                  <a:pt x="8" y="116"/>
                </a:cubicBezTo>
                <a:close/>
                <a:moveTo>
                  <a:pt x="8" y="144"/>
                </a:moveTo>
                <a:cubicBezTo>
                  <a:pt x="8" y="140"/>
                  <a:pt x="7" y="136"/>
                  <a:pt x="7" y="133"/>
                </a:cubicBezTo>
                <a:cubicBezTo>
                  <a:pt x="7" y="133"/>
                  <a:pt x="7" y="134"/>
                  <a:pt x="7" y="134"/>
                </a:cubicBezTo>
                <a:cubicBezTo>
                  <a:pt x="8" y="137"/>
                  <a:pt x="8" y="141"/>
                  <a:pt x="8" y="144"/>
                </a:cubicBezTo>
                <a:close/>
                <a:moveTo>
                  <a:pt x="9" y="159"/>
                </a:moveTo>
                <a:cubicBezTo>
                  <a:pt x="9" y="158"/>
                  <a:pt x="8" y="157"/>
                  <a:pt x="8" y="157"/>
                </a:cubicBezTo>
                <a:cubicBezTo>
                  <a:pt x="8" y="156"/>
                  <a:pt x="8" y="156"/>
                  <a:pt x="8" y="155"/>
                </a:cubicBezTo>
                <a:cubicBezTo>
                  <a:pt x="8" y="156"/>
                  <a:pt x="9" y="157"/>
                  <a:pt x="9" y="158"/>
                </a:cubicBezTo>
                <a:cubicBezTo>
                  <a:pt x="9" y="158"/>
                  <a:pt x="10" y="158"/>
                  <a:pt x="10" y="158"/>
                </a:cubicBezTo>
                <a:cubicBezTo>
                  <a:pt x="11" y="160"/>
                  <a:pt x="12" y="163"/>
                  <a:pt x="12" y="165"/>
                </a:cubicBezTo>
                <a:cubicBezTo>
                  <a:pt x="12" y="165"/>
                  <a:pt x="12" y="165"/>
                  <a:pt x="12" y="166"/>
                </a:cubicBezTo>
                <a:cubicBezTo>
                  <a:pt x="14" y="171"/>
                  <a:pt x="16" y="176"/>
                  <a:pt x="19" y="181"/>
                </a:cubicBezTo>
                <a:cubicBezTo>
                  <a:pt x="20" y="182"/>
                  <a:pt x="20" y="183"/>
                  <a:pt x="20" y="184"/>
                </a:cubicBezTo>
                <a:cubicBezTo>
                  <a:pt x="20" y="183"/>
                  <a:pt x="20" y="182"/>
                  <a:pt x="19" y="182"/>
                </a:cubicBezTo>
                <a:cubicBezTo>
                  <a:pt x="15" y="174"/>
                  <a:pt x="12" y="166"/>
                  <a:pt x="9" y="159"/>
                </a:cubicBezTo>
                <a:close/>
                <a:moveTo>
                  <a:pt x="18" y="144"/>
                </a:moveTo>
                <a:cubicBezTo>
                  <a:pt x="19" y="145"/>
                  <a:pt x="19" y="145"/>
                  <a:pt x="19" y="146"/>
                </a:cubicBezTo>
                <a:cubicBezTo>
                  <a:pt x="19" y="147"/>
                  <a:pt x="19" y="147"/>
                  <a:pt x="19" y="148"/>
                </a:cubicBezTo>
                <a:cubicBezTo>
                  <a:pt x="21" y="154"/>
                  <a:pt x="23" y="161"/>
                  <a:pt x="25" y="168"/>
                </a:cubicBezTo>
                <a:cubicBezTo>
                  <a:pt x="25" y="168"/>
                  <a:pt x="25" y="169"/>
                  <a:pt x="25" y="169"/>
                </a:cubicBezTo>
                <a:cubicBezTo>
                  <a:pt x="24" y="168"/>
                  <a:pt x="24" y="168"/>
                  <a:pt x="23" y="168"/>
                </a:cubicBezTo>
                <a:cubicBezTo>
                  <a:pt x="22" y="160"/>
                  <a:pt x="20" y="152"/>
                  <a:pt x="18" y="144"/>
                </a:cubicBezTo>
                <a:close/>
                <a:moveTo>
                  <a:pt x="27" y="189"/>
                </a:moveTo>
                <a:cubicBezTo>
                  <a:pt x="28" y="191"/>
                  <a:pt x="29" y="193"/>
                  <a:pt x="30" y="195"/>
                </a:cubicBezTo>
                <a:cubicBezTo>
                  <a:pt x="30" y="195"/>
                  <a:pt x="30" y="195"/>
                  <a:pt x="29" y="195"/>
                </a:cubicBezTo>
                <a:cubicBezTo>
                  <a:pt x="28" y="191"/>
                  <a:pt x="26" y="188"/>
                  <a:pt x="25" y="185"/>
                </a:cubicBezTo>
                <a:cubicBezTo>
                  <a:pt x="25" y="187"/>
                  <a:pt x="26" y="188"/>
                  <a:pt x="27" y="189"/>
                </a:cubicBezTo>
                <a:close/>
                <a:moveTo>
                  <a:pt x="30" y="190"/>
                </a:moveTo>
                <a:cubicBezTo>
                  <a:pt x="29" y="190"/>
                  <a:pt x="29" y="189"/>
                  <a:pt x="29" y="188"/>
                </a:cubicBezTo>
                <a:cubicBezTo>
                  <a:pt x="29" y="189"/>
                  <a:pt x="30" y="190"/>
                  <a:pt x="31" y="191"/>
                </a:cubicBezTo>
                <a:cubicBezTo>
                  <a:pt x="32" y="192"/>
                  <a:pt x="32" y="193"/>
                  <a:pt x="32" y="194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1" y="193"/>
                  <a:pt x="31" y="192"/>
                  <a:pt x="30" y="190"/>
                </a:cubicBezTo>
                <a:close/>
                <a:moveTo>
                  <a:pt x="31" y="187"/>
                </a:moveTo>
                <a:cubicBezTo>
                  <a:pt x="30" y="185"/>
                  <a:pt x="28" y="182"/>
                  <a:pt x="27" y="180"/>
                </a:cubicBezTo>
                <a:cubicBezTo>
                  <a:pt x="29" y="182"/>
                  <a:pt x="30" y="184"/>
                  <a:pt x="31" y="186"/>
                </a:cubicBezTo>
                <a:cubicBezTo>
                  <a:pt x="31" y="186"/>
                  <a:pt x="31" y="186"/>
                  <a:pt x="32" y="187"/>
                </a:cubicBezTo>
                <a:cubicBezTo>
                  <a:pt x="33" y="189"/>
                  <a:pt x="35" y="192"/>
                  <a:pt x="36" y="195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6" y="194"/>
                  <a:pt x="35" y="194"/>
                  <a:pt x="35" y="193"/>
                </a:cubicBezTo>
                <a:cubicBezTo>
                  <a:pt x="34" y="192"/>
                  <a:pt x="34" y="192"/>
                  <a:pt x="33" y="191"/>
                </a:cubicBezTo>
                <a:cubicBezTo>
                  <a:pt x="32" y="190"/>
                  <a:pt x="32" y="188"/>
                  <a:pt x="31" y="187"/>
                </a:cubicBezTo>
                <a:close/>
                <a:moveTo>
                  <a:pt x="37" y="206"/>
                </a:moveTo>
                <a:cubicBezTo>
                  <a:pt x="39" y="208"/>
                  <a:pt x="41" y="210"/>
                  <a:pt x="43" y="212"/>
                </a:cubicBezTo>
                <a:cubicBezTo>
                  <a:pt x="42" y="211"/>
                  <a:pt x="41" y="211"/>
                  <a:pt x="40" y="210"/>
                </a:cubicBezTo>
                <a:cubicBezTo>
                  <a:pt x="40" y="210"/>
                  <a:pt x="40" y="210"/>
                  <a:pt x="39" y="209"/>
                </a:cubicBezTo>
                <a:cubicBezTo>
                  <a:pt x="38" y="207"/>
                  <a:pt x="36" y="205"/>
                  <a:pt x="34" y="204"/>
                </a:cubicBezTo>
                <a:cubicBezTo>
                  <a:pt x="35" y="204"/>
                  <a:pt x="36" y="205"/>
                  <a:pt x="37" y="206"/>
                </a:cubicBezTo>
                <a:close/>
                <a:moveTo>
                  <a:pt x="41" y="205"/>
                </a:moveTo>
                <a:cubicBezTo>
                  <a:pt x="41" y="204"/>
                  <a:pt x="40" y="203"/>
                  <a:pt x="40" y="203"/>
                </a:cubicBezTo>
                <a:cubicBezTo>
                  <a:pt x="40" y="203"/>
                  <a:pt x="40" y="203"/>
                  <a:pt x="40" y="203"/>
                </a:cubicBezTo>
                <a:cubicBezTo>
                  <a:pt x="42" y="205"/>
                  <a:pt x="44" y="208"/>
                  <a:pt x="46" y="211"/>
                </a:cubicBezTo>
                <a:cubicBezTo>
                  <a:pt x="45" y="209"/>
                  <a:pt x="43" y="207"/>
                  <a:pt x="41" y="205"/>
                </a:cubicBezTo>
                <a:close/>
                <a:moveTo>
                  <a:pt x="43" y="212"/>
                </a:moveTo>
                <a:cubicBezTo>
                  <a:pt x="44" y="212"/>
                  <a:pt x="44" y="213"/>
                  <a:pt x="45" y="213"/>
                </a:cubicBezTo>
                <a:cubicBezTo>
                  <a:pt x="45" y="213"/>
                  <a:pt x="45" y="213"/>
                  <a:pt x="45" y="213"/>
                </a:cubicBezTo>
                <a:cubicBezTo>
                  <a:pt x="46" y="214"/>
                  <a:pt x="47" y="215"/>
                  <a:pt x="49" y="216"/>
                </a:cubicBezTo>
                <a:cubicBezTo>
                  <a:pt x="47" y="214"/>
                  <a:pt x="45" y="213"/>
                  <a:pt x="43" y="212"/>
                </a:cubicBezTo>
                <a:cubicBezTo>
                  <a:pt x="43" y="212"/>
                  <a:pt x="43" y="212"/>
                  <a:pt x="43" y="212"/>
                </a:cubicBezTo>
                <a:close/>
                <a:moveTo>
                  <a:pt x="44" y="215"/>
                </a:moveTo>
                <a:cubicBezTo>
                  <a:pt x="45" y="215"/>
                  <a:pt x="45" y="215"/>
                  <a:pt x="45" y="216"/>
                </a:cubicBezTo>
                <a:cubicBezTo>
                  <a:pt x="45" y="216"/>
                  <a:pt x="45" y="216"/>
                  <a:pt x="45" y="216"/>
                </a:cubicBezTo>
                <a:cubicBezTo>
                  <a:pt x="45" y="217"/>
                  <a:pt x="46" y="217"/>
                  <a:pt x="46" y="217"/>
                </a:cubicBezTo>
                <a:cubicBezTo>
                  <a:pt x="45" y="216"/>
                  <a:pt x="44" y="216"/>
                  <a:pt x="44" y="215"/>
                </a:cubicBezTo>
                <a:cubicBezTo>
                  <a:pt x="44" y="215"/>
                  <a:pt x="44" y="215"/>
                  <a:pt x="44" y="215"/>
                </a:cubicBezTo>
                <a:close/>
                <a:moveTo>
                  <a:pt x="50" y="222"/>
                </a:moveTo>
                <a:cubicBezTo>
                  <a:pt x="51" y="222"/>
                  <a:pt x="51" y="222"/>
                  <a:pt x="51" y="223"/>
                </a:cubicBezTo>
                <a:cubicBezTo>
                  <a:pt x="49" y="221"/>
                  <a:pt x="47" y="219"/>
                  <a:pt x="45" y="217"/>
                </a:cubicBezTo>
                <a:cubicBezTo>
                  <a:pt x="46" y="219"/>
                  <a:pt x="48" y="220"/>
                  <a:pt x="50" y="222"/>
                </a:cubicBezTo>
                <a:close/>
                <a:moveTo>
                  <a:pt x="73" y="227"/>
                </a:moveTo>
                <a:cubicBezTo>
                  <a:pt x="72" y="226"/>
                  <a:pt x="70" y="226"/>
                  <a:pt x="69" y="225"/>
                </a:cubicBezTo>
                <a:cubicBezTo>
                  <a:pt x="68" y="223"/>
                  <a:pt x="67" y="222"/>
                  <a:pt x="66" y="221"/>
                </a:cubicBezTo>
                <a:cubicBezTo>
                  <a:pt x="74" y="225"/>
                  <a:pt x="81" y="229"/>
                  <a:pt x="88" y="235"/>
                </a:cubicBezTo>
                <a:cubicBezTo>
                  <a:pt x="87" y="235"/>
                  <a:pt x="86" y="234"/>
                  <a:pt x="86" y="234"/>
                </a:cubicBezTo>
                <a:cubicBezTo>
                  <a:pt x="81" y="232"/>
                  <a:pt x="77" y="229"/>
                  <a:pt x="73" y="227"/>
                </a:cubicBezTo>
                <a:close/>
                <a:moveTo>
                  <a:pt x="81" y="225"/>
                </a:moveTo>
                <a:cubicBezTo>
                  <a:pt x="82" y="226"/>
                  <a:pt x="84" y="227"/>
                  <a:pt x="85" y="229"/>
                </a:cubicBezTo>
                <a:cubicBezTo>
                  <a:pt x="84" y="228"/>
                  <a:pt x="83" y="227"/>
                  <a:pt x="81" y="226"/>
                </a:cubicBezTo>
                <a:cubicBezTo>
                  <a:pt x="81" y="226"/>
                  <a:pt x="81" y="226"/>
                  <a:pt x="81" y="225"/>
                </a:cubicBezTo>
                <a:close/>
                <a:moveTo>
                  <a:pt x="82" y="223"/>
                </a:moveTo>
                <a:cubicBezTo>
                  <a:pt x="81" y="223"/>
                  <a:pt x="81" y="223"/>
                  <a:pt x="81" y="224"/>
                </a:cubicBezTo>
                <a:cubicBezTo>
                  <a:pt x="81" y="224"/>
                  <a:pt x="81" y="223"/>
                  <a:pt x="80" y="223"/>
                </a:cubicBezTo>
                <a:cubicBezTo>
                  <a:pt x="79" y="221"/>
                  <a:pt x="78" y="219"/>
                  <a:pt x="77" y="216"/>
                </a:cubicBezTo>
                <a:cubicBezTo>
                  <a:pt x="79" y="218"/>
                  <a:pt x="81" y="220"/>
                  <a:pt x="83" y="222"/>
                </a:cubicBezTo>
                <a:cubicBezTo>
                  <a:pt x="83" y="222"/>
                  <a:pt x="83" y="222"/>
                  <a:pt x="83" y="223"/>
                </a:cubicBezTo>
                <a:cubicBezTo>
                  <a:pt x="86" y="225"/>
                  <a:pt x="89" y="228"/>
                  <a:pt x="93" y="230"/>
                </a:cubicBezTo>
                <a:cubicBezTo>
                  <a:pt x="93" y="230"/>
                  <a:pt x="93" y="230"/>
                  <a:pt x="93" y="231"/>
                </a:cubicBezTo>
                <a:cubicBezTo>
                  <a:pt x="89" y="229"/>
                  <a:pt x="86" y="226"/>
                  <a:pt x="82" y="223"/>
                </a:cubicBezTo>
                <a:close/>
                <a:moveTo>
                  <a:pt x="98" y="240"/>
                </a:moveTo>
                <a:cubicBezTo>
                  <a:pt x="98" y="240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8" y="238"/>
                  <a:pt x="97" y="237"/>
                  <a:pt x="96" y="236"/>
                </a:cubicBezTo>
                <a:cubicBezTo>
                  <a:pt x="97" y="237"/>
                  <a:pt x="97" y="237"/>
                  <a:pt x="98" y="237"/>
                </a:cubicBezTo>
                <a:cubicBezTo>
                  <a:pt x="98" y="237"/>
                  <a:pt x="98" y="238"/>
                  <a:pt x="98" y="238"/>
                </a:cubicBezTo>
                <a:cubicBezTo>
                  <a:pt x="100" y="239"/>
                  <a:pt x="102" y="240"/>
                  <a:pt x="104" y="241"/>
                </a:cubicBezTo>
                <a:cubicBezTo>
                  <a:pt x="102" y="241"/>
                  <a:pt x="101" y="241"/>
                  <a:pt x="99" y="241"/>
                </a:cubicBezTo>
                <a:cubicBezTo>
                  <a:pt x="97" y="239"/>
                  <a:pt x="95" y="238"/>
                  <a:pt x="93" y="237"/>
                </a:cubicBezTo>
                <a:cubicBezTo>
                  <a:pt x="91" y="236"/>
                  <a:pt x="90" y="235"/>
                  <a:pt x="89" y="234"/>
                </a:cubicBezTo>
                <a:cubicBezTo>
                  <a:pt x="92" y="236"/>
                  <a:pt x="95" y="238"/>
                  <a:pt x="98" y="240"/>
                </a:cubicBezTo>
                <a:close/>
                <a:moveTo>
                  <a:pt x="96" y="243"/>
                </a:moveTo>
                <a:cubicBezTo>
                  <a:pt x="99" y="244"/>
                  <a:pt x="102" y="244"/>
                  <a:pt x="105" y="244"/>
                </a:cubicBezTo>
                <a:cubicBezTo>
                  <a:pt x="107" y="245"/>
                  <a:pt x="109" y="245"/>
                  <a:pt x="112" y="246"/>
                </a:cubicBezTo>
                <a:cubicBezTo>
                  <a:pt x="109" y="246"/>
                  <a:pt x="107" y="246"/>
                  <a:pt x="104" y="246"/>
                </a:cubicBezTo>
                <a:cubicBezTo>
                  <a:pt x="101" y="245"/>
                  <a:pt x="99" y="244"/>
                  <a:pt x="96" y="244"/>
                </a:cubicBezTo>
                <a:cubicBezTo>
                  <a:pt x="96" y="244"/>
                  <a:pt x="96" y="243"/>
                  <a:pt x="96" y="243"/>
                </a:cubicBezTo>
                <a:close/>
                <a:moveTo>
                  <a:pt x="109" y="242"/>
                </a:moveTo>
                <a:cubicBezTo>
                  <a:pt x="106" y="241"/>
                  <a:pt x="104" y="240"/>
                  <a:pt x="101" y="238"/>
                </a:cubicBezTo>
                <a:cubicBezTo>
                  <a:pt x="104" y="239"/>
                  <a:pt x="106" y="239"/>
                  <a:pt x="108" y="239"/>
                </a:cubicBezTo>
                <a:cubicBezTo>
                  <a:pt x="110" y="241"/>
                  <a:pt x="113" y="242"/>
                  <a:pt x="115" y="243"/>
                </a:cubicBezTo>
                <a:cubicBezTo>
                  <a:pt x="113" y="243"/>
                  <a:pt x="111" y="243"/>
                  <a:pt x="109" y="242"/>
                </a:cubicBezTo>
                <a:close/>
                <a:moveTo>
                  <a:pt x="122" y="241"/>
                </a:moveTo>
                <a:cubicBezTo>
                  <a:pt x="122" y="241"/>
                  <a:pt x="122" y="240"/>
                  <a:pt x="122" y="240"/>
                </a:cubicBezTo>
                <a:cubicBezTo>
                  <a:pt x="122" y="240"/>
                  <a:pt x="122" y="240"/>
                  <a:pt x="122" y="240"/>
                </a:cubicBezTo>
                <a:cubicBezTo>
                  <a:pt x="123" y="240"/>
                  <a:pt x="124" y="241"/>
                  <a:pt x="125" y="241"/>
                </a:cubicBezTo>
                <a:cubicBezTo>
                  <a:pt x="126" y="241"/>
                  <a:pt x="127" y="240"/>
                  <a:pt x="126" y="240"/>
                </a:cubicBezTo>
                <a:cubicBezTo>
                  <a:pt x="126" y="240"/>
                  <a:pt x="126" y="240"/>
                  <a:pt x="126" y="240"/>
                </a:cubicBezTo>
                <a:cubicBezTo>
                  <a:pt x="129" y="240"/>
                  <a:pt x="131" y="239"/>
                  <a:pt x="134" y="239"/>
                </a:cubicBezTo>
                <a:cubicBezTo>
                  <a:pt x="131" y="240"/>
                  <a:pt x="127" y="241"/>
                  <a:pt x="124" y="242"/>
                </a:cubicBezTo>
                <a:cubicBezTo>
                  <a:pt x="123" y="242"/>
                  <a:pt x="122" y="241"/>
                  <a:pt x="122" y="241"/>
                </a:cubicBezTo>
                <a:close/>
                <a:moveTo>
                  <a:pt x="127" y="244"/>
                </a:moveTo>
                <a:cubicBezTo>
                  <a:pt x="129" y="244"/>
                  <a:pt x="131" y="244"/>
                  <a:pt x="133" y="244"/>
                </a:cubicBezTo>
                <a:cubicBezTo>
                  <a:pt x="131" y="244"/>
                  <a:pt x="129" y="244"/>
                  <a:pt x="127" y="245"/>
                </a:cubicBezTo>
                <a:cubicBezTo>
                  <a:pt x="127" y="244"/>
                  <a:pt x="127" y="244"/>
                  <a:pt x="127" y="244"/>
                </a:cubicBezTo>
                <a:close/>
                <a:moveTo>
                  <a:pt x="127" y="243"/>
                </a:moveTo>
                <a:cubicBezTo>
                  <a:pt x="136" y="240"/>
                  <a:pt x="146" y="238"/>
                  <a:pt x="155" y="237"/>
                </a:cubicBezTo>
                <a:cubicBezTo>
                  <a:pt x="155" y="237"/>
                  <a:pt x="155" y="237"/>
                  <a:pt x="155" y="237"/>
                </a:cubicBezTo>
                <a:cubicBezTo>
                  <a:pt x="146" y="239"/>
                  <a:pt x="137" y="242"/>
                  <a:pt x="127" y="243"/>
                </a:cubicBezTo>
                <a:close/>
                <a:moveTo>
                  <a:pt x="140" y="245"/>
                </a:moveTo>
                <a:cubicBezTo>
                  <a:pt x="143" y="245"/>
                  <a:pt x="145" y="245"/>
                  <a:pt x="148" y="244"/>
                </a:cubicBezTo>
                <a:cubicBezTo>
                  <a:pt x="150" y="244"/>
                  <a:pt x="153" y="244"/>
                  <a:pt x="155" y="243"/>
                </a:cubicBezTo>
                <a:cubicBezTo>
                  <a:pt x="152" y="244"/>
                  <a:pt x="149" y="245"/>
                  <a:pt x="146" y="245"/>
                </a:cubicBezTo>
                <a:cubicBezTo>
                  <a:pt x="144" y="245"/>
                  <a:pt x="142" y="246"/>
                  <a:pt x="140" y="246"/>
                </a:cubicBezTo>
                <a:cubicBezTo>
                  <a:pt x="139" y="246"/>
                  <a:pt x="138" y="246"/>
                  <a:pt x="136" y="246"/>
                </a:cubicBezTo>
                <a:cubicBezTo>
                  <a:pt x="138" y="246"/>
                  <a:pt x="139" y="246"/>
                  <a:pt x="140" y="245"/>
                </a:cubicBezTo>
                <a:close/>
                <a:moveTo>
                  <a:pt x="147" y="243"/>
                </a:moveTo>
                <a:cubicBezTo>
                  <a:pt x="146" y="243"/>
                  <a:pt x="144" y="243"/>
                  <a:pt x="142" y="243"/>
                </a:cubicBezTo>
                <a:cubicBezTo>
                  <a:pt x="150" y="242"/>
                  <a:pt x="157" y="240"/>
                  <a:pt x="164" y="237"/>
                </a:cubicBezTo>
                <a:cubicBezTo>
                  <a:pt x="165" y="237"/>
                  <a:pt x="165" y="236"/>
                  <a:pt x="165" y="236"/>
                </a:cubicBezTo>
                <a:cubicBezTo>
                  <a:pt x="165" y="236"/>
                  <a:pt x="165" y="236"/>
                  <a:pt x="165" y="236"/>
                </a:cubicBezTo>
                <a:cubicBezTo>
                  <a:pt x="165" y="236"/>
                  <a:pt x="166" y="236"/>
                  <a:pt x="166" y="236"/>
                </a:cubicBezTo>
                <a:cubicBezTo>
                  <a:pt x="169" y="236"/>
                  <a:pt x="172" y="235"/>
                  <a:pt x="175" y="234"/>
                </a:cubicBezTo>
                <a:cubicBezTo>
                  <a:pt x="175" y="234"/>
                  <a:pt x="174" y="234"/>
                  <a:pt x="174" y="234"/>
                </a:cubicBezTo>
                <a:cubicBezTo>
                  <a:pt x="174" y="235"/>
                  <a:pt x="174" y="235"/>
                  <a:pt x="174" y="235"/>
                </a:cubicBezTo>
                <a:cubicBezTo>
                  <a:pt x="169" y="237"/>
                  <a:pt x="164" y="239"/>
                  <a:pt x="160" y="242"/>
                </a:cubicBezTo>
                <a:cubicBezTo>
                  <a:pt x="160" y="242"/>
                  <a:pt x="159" y="242"/>
                  <a:pt x="159" y="242"/>
                </a:cubicBezTo>
                <a:cubicBezTo>
                  <a:pt x="155" y="242"/>
                  <a:pt x="151" y="242"/>
                  <a:pt x="147" y="243"/>
                </a:cubicBezTo>
                <a:close/>
                <a:moveTo>
                  <a:pt x="168" y="234"/>
                </a:moveTo>
                <a:cubicBezTo>
                  <a:pt x="168" y="234"/>
                  <a:pt x="168" y="233"/>
                  <a:pt x="169" y="233"/>
                </a:cubicBezTo>
                <a:cubicBezTo>
                  <a:pt x="172" y="231"/>
                  <a:pt x="175" y="229"/>
                  <a:pt x="178" y="226"/>
                </a:cubicBezTo>
                <a:cubicBezTo>
                  <a:pt x="182" y="224"/>
                  <a:pt x="186" y="221"/>
                  <a:pt x="190" y="218"/>
                </a:cubicBezTo>
                <a:cubicBezTo>
                  <a:pt x="188" y="220"/>
                  <a:pt x="186" y="223"/>
                  <a:pt x="184" y="225"/>
                </a:cubicBezTo>
                <a:cubicBezTo>
                  <a:pt x="184" y="225"/>
                  <a:pt x="184" y="225"/>
                  <a:pt x="184" y="225"/>
                </a:cubicBezTo>
                <a:cubicBezTo>
                  <a:pt x="183" y="226"/>
                  <a:pt x="182" y="227"/>
                  <a:pt x="181" y="228"/>
                </a:cubicBezTo>
                <a:cubicBezTo>
                  <a:pt x="181" y="228"/>
                  <a:pt x="181" y="228"/>
                  <a:pt x="181" y="229"/>
                </a:cubicBezTo>
                <a:cubicBezTo>
                  <a:pt x="180" y="229"/>
                  <a:pt x="180" y="229"/>
                  <a:pt x="180" y="230"/>
                </a:cubicBezTo>
                <a:cubicBezTo>
                  <a:pt x="176" y="232"/>
                  <a:pt x="172" y="233"/>
                  <a:pt x="168" y="234"/>
                </a:cubicBezTo>
                <a:close/>
                <a:moveTo>
                  <a:pt x="198" y="221"/>
                </a:moveTo>
                <a:cubicBezTo>
                  <a:pt x="198" y="221"/>
                  <a:pt x="199" y="220"/>
                  <a:pt x="199" y="220"/>
                </a:cubicBezTo>
                <a:cubicBezTo>
                  <a:pt x="199" y="220"/>
                  <a:pt x="199" y="220"/>
                  <a:pt x="199" y="221"/>
                </a:cubicBezTo>
                <a:cubicBezTo>
                  <a:pt x="198" y="221"/>
                  <a:pt x="197" y="222"/>
                  <a:pt x="196" y="223"/>
                </a:cubicBezTo>
                <a:cubicBezTo>
                  <a:pt x="196" y="223"/>
                  <a:pt x="196" y="223"/>
                  <a:pt x="196" y="223"/>
                </a:cubicBezTo>
                <a:cubicBezTo>
                  <a:pt x="196" y="222"/>
                  <a:pt x="197" y="222"/>
                  <a:pt x="198" y="221"/>
                </a:cubicBezTo>
                <a:close/>
                <a:moveTo>
                  <a:pt x="192" y="219"/>
                </a:moveTo>
                <a:cubicBezTo>
                  <a:pt x="193" y="218"/>
                  <a:pt x="193" y="218"/>
                  <a:pt x="194" y="217"/>
                </a:cubicBezTo>
                <a:cubicBezTo>
                  <a:pt x="196" y="215"/>
                  <a:pt x="198" y="214"/>
                  <a:pt x="200" y="212"/>
                </a:cubicBezTo>
                <a:cubicBezTo>
                  <a:pt x="197" y="214"/>
                  <a:pt x="195" y="217"/>
                  <a:pt x="192" y="219"/>
                </a:cubicBezTo>
                <a:close/>
                <a:moveTo>
                  <a:pt x="229" y="185"/>
                </a:moveTo>
                <a:cubicBezTo>
                  <a:pt x="231" y="183"/>
                  <a:pt x="232" y="181"/>
                  <a:pt x="233" y="179"/>
                </a:cubicBezTo>
                <a:cubicBezTo>
                  <a:pt x="234" y="177"/>
                  <a:pt x="235" y="175"/>
                  <a:pt x="237" y="172"/>
                </a:cubicBezTo>
                <a:cubicBezTo>
                  <a:pt x="237" y="172"/>
                  <a:pt x="237" y="172"/>
                  <a:pt x="237" y="172"/>
                </a:cubicBezTo>
                <a:cubicBezTo>
                  <a:pt x="236" y="174"/>
                  <a:pt x="236" y="176"/>
                  <a:pt x="235" y="177"/>
                </a:cubicBezTo>
                <a:cubicBezTo>
                  <a:pt x="235" y="178"/>
                  <a:pt x="234" y="179"/>
                  <a:pt x="234" y="180"/>
                </a:cubicBezTo>
                <a:cubicBezTo>
                  <a:pt x="232" y="183"/>
                  <a:pt x="230" y="185"/>
                  <a:pt x="228" y="188"/>
                </a:cubicBezTo>
                <a:cubicBezTo>
                  <a:pt x="229" y="187"/>
                  <a:pt x="229" y="186"/>
                  <a:pt x="229" y="185"/>
                </a:cubicBezTo>
                <a:close/>
                <a:moveTo>
                  <a:pt x="233" y="152"/>
                </a:moveTo>
                <a:cubicBezTo>
                  <a:pt x="234" y="142"/>
                  <a:pt x="235" y="131"/>
                  <a:pt x="236" y="120"/>
                </a:cubicBezTo>
                <a:cubicBezTo>
                  <a:pt x="236" y="120"/>
                  <a:pt x="236" y="120"/>
                  <a:pt x="237" y="120"/>
                </a:cubicBezTo>
                <a:cubicBezTo>
                  <a:pt x="237" y="121"/>
                  <a:pt x="237" y="122"/>
                  <a:pt x="237" y="122"/>
                </a:cubicBezTo>
                <a:cubicBezTo>
                  <a:pt x="237" y="123"/>
                  <a:pt x="237" y="124"/>
                  <a:pt x="237" y="125"/>
                </a:cubicBezTo>
                <a:cubicBezTo>
                  <a:pt x="237" y="134"/>
                  <a:pt x="235" y="143"/>
                  <a:pt x="233" y="152"/>
                </a:cubicBezTo>
                <a:close/>
                <a:moveTo>
                  <a:pt x="237" y="112"/>
                </a:moveTo>
                <a:cubicBezTo>
                  <a:pt x="237" y="112"/>
                  <a:pt x="237" y="111"/>
                  <a:pt x="237" y="110"/>
                </a:cubicBezTo>
                <a:cubicBezTo>
                  <a:pt x="237" y="112"/>
                  <a:pt x="238" y="113"/>
                  <a:pt x="238" y="115"/>
                </a:cubicBezTo>
                <a:cubicBezTo>
                  <a:pt x="238" y="115"/>
                  <a:pt x="238" y="116"/>
                  <a:pt x="238" y="117"/>
                </a:cubicBezTo>
                <a:cubicBezTo>
                  <a:pt x="238" y="115"/>
                  <a:pt x="237" y="114"/>
                  <a:pt x="237" y="112"/>
                </a:cubicBezTo>
                <a:close/>
                <a:moveTo>
                  <a:pt x="236" y="94"/>
                </a:moveTo>
                <a:cubicBezTo>
                  <a:pt x="237" y="98"/>
                  <a:pt x="238" y="101"/>
                  <a:pt x="239" y="105"/>
                </a:cubicBezTo>
                <a:cubicBezTo>
                  <a:pt x="239" y="104"/>
                  <a:pt x="239" y="103"/>
                  <a:pt x="238" y="103"/>
                </a:cubicBezTo>
                <a:cubicBezTo>
                  <a:pt x="238" y="100"/>
                  <a:pt x="237" y="97"/>
                  <a:pt x="236" y="94"/>
                </a:cubicBezTo>
                <a:close/>
                <a:moveTo>
                  <a:pt x="239" y="156"/>
                </a:moveTo>
                <a:cubicBezTo>
                  <a:pt x="239" y="156"/>
                  <a:pt x="239" y="155"/>
                  <a:pt x="240" y="155"/>
                </a:cubicBezTo>
                <a:cubicBezTo>
                  <a:pt x="240" y="156"/>
                  <a:pt x="239" y="157"/>
                  <a:pt x="239" y="158"/>
                </a:cubicBezTo>
                <a:cubicBezTo>
                  <a:pt x="239" y="158"/>
                  <a:pt x="239" y="159"/>
                  <a:pt x="238" y="160"/>
                </a:cubicBezTo>
                <a:cubicBezTo>
                  <a:pt x="239" y="158"/>
                  <a:pt x="239" y="157"/>
                  <a:pt x="239" y="156"/>
                </a:cubicBezTo>
                <a:close/>
                <a:moveTo>
                  <a:pt x="239" y="153"/>
                </a:moveTo>
                <a:cubicBezTo>
                  <a:pt x="239" y="151"/>
                  <a:pt x="239" y="150"/>
                  <a:pt x="240" y="148"/>
                </a:cubicBezTo>
                <a:cubicBezTo>
                  <a:pt x="241" y="140"/>
                  <a:pt x="241" y="132"/>
                  <a:pt x="241" y="124"/>
                </a:cubicBezTo>
                <a:cubicBezTo>
                  <a:pt x="241" y="124"/>
                  <a:pt x="242" y="125"/>
                  <a:pt x="242" y="126"/>
                </a:cubicBezTo>
                <a:cubicBezTo>
                  <a:pt x="242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36"/>
                  <a:pt x="242" y="144"/>
                  <a:pt x="240" y="153"/>
                </a:cubicBezTo>
                <a:cubicBezTo>
                  <a:pt x="240" y="153"/>
                  <a:pt x="240" y="153"/>
                  <a:pt x="240" y="153"/>
                </a:cubicBezTo>
                <a:cubicBezTo>
                  <a:pt x="240" y="153"/>
                  <a:pt x="239" y="153"/>
                  <a:pt x="239" y="153"/>
                </a:cubicBezTo>
                <a:close/>
                <a:moveTo>
                  <a:pt x="244" y="139"/>
                </a:moveTo>
                <a:cubicBezTo>
                  <a:pt x="245" y="141"/>
                  <a:pt x="245" y="143"/>
                  <a:pt x="245" y="145"/>
                </a:cubicBezTo>
                <a:cubicBezTo>
                  <a:pt x="245" y="146"/>
                  <a:pt x="245" y="147"/>
                  <a:pt x="244" y="148"/>
                </a:cubicBezTo>
                <a:cubicBezTo>
                  <a:pt x="244" y="148"/>
                  <a:pt x="244" y="148"/>
                  <a:pt x="244" y="148"/>
                </a:cubicBezTo>
                <a:cubicBezTo>
                  <a:pt x="244" y="150"/>
                  <a:pt x="243" y="151"/>
                  <a:pt x="243" y="153"/>
                </a:cubicBezTo>
                <a:cubicBezTo>
                  <a:pt x="243" y="155"/>
                  <a:pt x="242" y="156"/>
                  <a:pt x="242" y="158"/>
                </a:cubicBezTo>
                <a:cubicBezTo>
                  <a:pt x="243" y="152"/>
                  <a:pt x="244" y="145"/>
                  <a:pt x="244" y="139"/>
                </a:cubicBezTo>
                <a:close/>
                <a:moveTo>
                  <a:pt x="245" y="135"/>
                </a:moveTo>
                <a:cubicBezTo>
                  <a:pt x="245" y="132"/>
                  <a:pt x="245" y="129"/>
                  <a:pt x="245" y="126"/>
                </a:cubicBezTo>
                <a:cubicBezTo>
                  <a:pt x="245" y="126"/>
                  <a:pt x="245" y="126"/>
                  <a:pt x="245" y="127"/>
                </a:cubicBezTo>
                <a:cubicBezTo>
                  <a:pt x="245" y="127"/>
                  <a:pt x="245" y="127"/>
                  <a:pt x="246" y="127"/>
                </a:cubicBezTo>
                <a:cubicBezTo>
                  <a:pt x="246" y="131"/>
                  <a:pt x="246" y="135"/>
                  <a:pt x="246" y="140"/>
                </a:cubicBezTo>
                <a:cubicBezTo>
                  <a:pt x="246" y="138"/>
                  <a:pt x="245" y="137"/>
                  <a:pt x="245" y="136"/>
                </a:cubicBezTo>
                <a:cubicBezTo>
                  <a:pt x="245" y="135"/>
                  <a:pt x="245" y="135"/>
                  <a:pt x="245" y="135"/>
                </a:cubicBezTo>
                <a:close/>
                <a:moveTo>
                  <a:pt x="245" y="95"/>
                </a:moveTo>
                <a:cubicBezTo>
                  <a:pt x="247" y="99"/>
                  <a:pt x="248" y="103"/>
                  <a:pt x="248" y="107"/>
                </a:cubicBezTo>
                <a:cubicBezTo>
                  <a:pt x="248" y="103"/>
                  <a:pt x="246" y="99"/>
                  <a:pt x="245" y="95"/>
                </a:cubicBezTo>
                <a:close/>
                <a:moveTo>
                  <a:pt x="247" y="129"/>
                </a:moveTo>
                <a:cubicBezTo>
                  <a:pt x="247" y="129"/>
                  <a:pt x="247" y="129"/>
                  <a:pt x="248" y="128"/>
                </a:cubicBezTo>
                <a:cubicBezTo>
                  <a:pt x="247" y="130"/>
                  <a:pt x="247" y="132"/>
                  <a:pt x="247" y="133"/>
                </a:cubicBezTo>
                <a:cubicBezTo>
                  <a:pt x="247" y="132"/>
                  <a:pt x="247" y="130"/>
                  <a:pt x="247" y="129"/>
                </a:cubicBezTo>
                <a:close/>
                <a:moveTo>
                  <a:pt x="247" y="123"/>
                </a:moveTo>
                <a:cubicBezTo>
                  <a:pt x="247" y="120"/>
                  <a:pt x="247" y="116"/>
                  <a:pt x="247" y="112"/>
                </a:cubicBezTo>
                <a:cubicBezTo>
                  <a:pt x="248" y="114"/>
                  <a:pt x="248" y="117"/>
                  <a:pt x="249" y="119"/>
                </a:cubicBezTo>
                <a:cubicBezTo>
                  <a:pt x="248" y="122"/>
                  <a:pt x="248" y="125"/>
                  <a:pt x="248" y="127"/>
                </a:cubicBezTo>
                <a:cubicBezTo>
                  <a:pt x="248" y="126"/>
                  <a:pt x="247" y="125"/>
                  <a:pt x="247" y="123"/>
                </a:cubicBezTo>
                <a:close/>
                <a:moveTo>
                  <a:pt x="225" y="50"/>
                </a:moveTo>
                <a:cubicBezTo>
                  <a:pt x="223" y="47"/>
                  <a:pt x="220" y="45"/>
                  <a:pt x="218" y="42"/>
                </a:cubicBezTo>
                <a:cubicBezTo>
                  <a:pt x="218" y="42"/>
                  <a:pt x="217" y="42"/>
                  <a:pt x="217" y="43"/>
                </a:cubicBezTo>
                <a:cubicBezTo>
                  <a:pt x="216" y="41"/>
                  <a:pt x="215" y="40"/>
                  <a:pt x="213" y="39"/>
                </a:cubicBezTo>
                <a:cubicBezTo>
                  <a:pt x="213" y="38"/>
                  <a:pt x="212" y="39"/>
                  <a:pt x="212" y="39"/>
                </a:cubicBezTo>
                <a:cubicBezTo>
                  <a:pt x="211" y="39"/>
                  <a:pt x="211" y="38"/>
                  <a:pt x="211" y="38"/>
                </a:cubicBezTo>
                <a:cubicBezTo>
                  <a:pt x="211" y="38"/>
                  <a:pt x="211" y="37"/>
                  <a:pt x="211" y="37"/>
                </a:cubicBezTo>
                <a:cubicBezTo>
                  <a:pt x="210" y="36"/>
                  <a:pt x="208" y="34"/>
                  <a:pt x="207" y="33"/>
                </a:cubicBezTo>
                <a:cubicBezTo>
                  <a:pt x="204" y="29"/>
                  <a:pt x="200" y="26"/>
                  <a:pt x="195" y="24"/>
                </a:cubicBezTo>
                <a:cubicBezTo>
                  <a:pt x="190" y="20"/>
                  <a:pt x="184" y="17"/>
                  <a:pt x="179" y="13"/>
                </a:cubicBezTo>
                <a:cubicBezTo>
                  <a:pt x="192" y="19"/>
                  <a:pt x="204" y="28"/>
                  <a:pt x="215" y="38"/>
                </a:cubicBezTo>
                <a:cubicBezTo>
                  <a:pt x="219" y="42"/>
                  <a:pt x="222" y="46"/>
                  <a:pt x="225" y="50"/>
                </a:cubicBezTo>
                <a:close/>
                <a:moveTo>
                  <a:pt x="178" y="13"/>
                </a:moveTo>
                <a:cubicBezTo>
                  <a:pt x="178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6" y="13"/>
                </a:cubicBezTo>
                <a:cubicBezTo>
                  <a:pt x="176" y="12"/>
                  <a:pt x="175" y="12"/>
                  <a:pt x="175" y="12"/>
                </a:cubicBezTo>
                <a:cubicBezTo>
                  <a:pt x="174" y="12"/>
                  <a:pt x="174" y="11"/>
                  <a:pt x="173" y="11"/>
                </a:cubicBezTo>
                <a:cubicBezTo>
                  <a:pt x="175" y="11"/>
                  <a:pt x="176" y="12"/>
                  <a:pt x="178" y="13"/>
                </a:cubicBezTo>
                <a:close/>
                <a:moveTo>
                  <a:pt x="128" y="2"/>
                </a:moveTo>
                <a:cubicBezTo>
                  <a:pt x="124" y="2"/>
                  <a:pt x="120" y="2"/>
                  <a:pt x="116" y="3"/>
                </a:cubicBezTo>
                <a:cubicBezTo>
                  <a:pt x="114" y="3"/>
                  <a:pt x="112" y="3"/>
                  <a:pt x="110" y="3"/>
                </a:cubicBezTo>
                <a:cubicBezTo>
                  <a:pt x="116" y="2"/>
                  <a:pt x="121" y="2"/>
                  <a:pt x="126" y="2"/>
                </a:cubicBezTo>
                <a:cubicBezTo>
                  <a:pt x="127" y="2"/>
                  <a:pt x="127" y="2"/>
                  <a:pt x="128" y="2"/>
                </a:cubicBezTo>
                <a:close/>
                <a:moveTo>
                  <a:pt x="8" y="87"/>
                </a:moveTo>
                <a:cubicBezTo>
                  <a:pt x="9" y="86"/>
                  <a:pt x="10" y="84"/>
                  <a:pt x="11" y="83"/>
                </a:cubicBezTo>
                <a:cubicBezTo>
                  <a:pt x="13" y="82"/>
                  <a:pt x="14" y="81"/>
                  <a:pt x="15" y="79"/>
                </a:cubicBezTo>
                <a:cubicBezTo>
                  <a:pt x="16" y="79"/>
                  <a:pt x="15" y="79"/>
                  <a:pt x="15" y="79"/>
                </a:cubicBezTo>
                <a:cubicBezTo>
                  <a:pt x="14" y="79"/>
                  <a:pt x="14" y="80"/>
                  <a:pt x="13" y="81"/>
                </a:cubicBezTo>
                <a:cubicBezTo>
                  <a:pt x="12" y="81"/>
                  <a:pt x="12" y="82"/>
                  <a:pt x="12" y="82"/>
                </a:cubicBezTo>
                <a:cubicBezTo>
                  <a:pt x="14" y="78"/>
                  <a:pt x="17" y="75"/>
                  <a:pt x="19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3"/>
                  <a:pt x="19" y="74"/>
                  <a:pt x="18" y="75"/>
                </a:cubicBezTo>
                <a:cubicBezTo>
                  <a:pt x="17" y="77"/>
                  <a:pt x="17" y="78"/>
                  <a:pt x="16" y="79"/>
                </a:cubicBezTo>
                <a:cubicBezTo>
                  <a:pt x="13" y="83"/>
                  <a:pt x="10" y="87"/>
                  <a:pt x="7" y="92"/>
                </a:cubicBezTo>
                <a:cubicBezTo>
                  <a:pt x="7" y="90"/>
                  <a:pt x="8" y="89"/>
                  <a:pt x="8" y="87"/>
                </a:cubicBezTo>
                <a:close/>
                <a:moveTo>
                  <a:pt x="8" y="166"/>
                </a:moveTo>
                <a:cubicBezTo>
                  <a:pt x="9" y="168"/>
                  <a:pt x="10" y="170"/>
                  <a:pt x="11" y="173"/>
                </a:cubicBezTo>
                <a:cubicBezTo>
                  <a:pt x="11" y="173"/>
                  <a:pt x="11" y="173"/>
                  <a:pt x="11" y="173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3" y="177"/>
                  <a:pt x="15" y="181"/>
                  <a:pt x="17" y="184"/>
                </a:cubicBezTo>
                <a:cubicBezTo>
                  <a:pt x="16" y="183"/>
                  <a:pt x="15" y="182"/>
                  <a:pt x="14" y="180"/>
                </a:cubicBezTo>
                <a:cubicBezTo>
                  <a:pt x="11" y="176"/>
                  <a:pt x="9" y="171"/>
                  <a:pt x="8" y="166"/>
                </a:cubicBezTo>
                <a:close/>
                <a:moveTo>
                  <a:pt x="17" y="188"/>
                </a:moveTo>
                <a:cubicBezTo>
                  <a:pt x="19" y="189"/>
                  <a:pt x="20" y="191"/>
                  <a:pt x="21" y="192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22" y="193"/>
                  <a:pt x="23" y="194"/>
                  <a:pt x="23" y="195"/>
                </a:cubicBezTo>
                <a:cubicBezTo>
                  <a:pt x="24" y="195"/>
                  <a:pt x="24" y="195"/>
                  <a:pt x="24" y="195"/>
                </a:cubicBezTo>
                <a:cubicBezTo>
                  <a:pt x="24" y="195"/>
                  <a:pt x="24" y="195"/>
                  <a:pt x="24" y="196"/>
                </a:cubicBezTo>
                <a:cubicBezTo>
                  <a:pt x="24" y="196"/>
                  <a:pt x="25" y="197"/>
                  <a:pt x="25" y="197"/>
                </a:cubicBezTo>
                <a:cubicBezTo>
                  <a:pt x="28" y="200"/>
                  <a:pt x="30" y="203"/>
                  <a:pt x="33" y="206"/>
                </a:cubicBezTo>
                <a:cubicBezTo>
                  <a:pt x="32" y="206"/>
                  <a:pt x="32" y="207"/>
                  <a:pt x="32" y="207"/>
                </a:cubicBezTo>
                <a:cubicBezTo>
                  <a:pt x="33" y="209"/>
                  <a:pt x="35" y="210"/>
                  <a:pt x="36" y="211"/>
                </a:cubicBezTo>
                <a:cubicBezTo>
                  <a:pt x="36" y="211"/>
                  <a:pt x="36" y="211"/>
                  <a:pt x="36" y="212"/>
                </a:cubicBezTo>
                <a:cubicBezTo>
                  <a:pt x="40" y="216"/>
                  <a:pt x="43" y="220"/>
                  <a:pt x="47" y="223"/>
                </a:cubicBezTo>
                <a:cubicBezTo>
                  <a:pt x="44" y="221"/>
                  <a:pt x="41" y="218"/>
                  <a:pt x="38" y="215"/>
                </a:cubicBezTo>
                <a:cubicBezTo>
                  <a:pt x="30" y="207"/>
                  <a:pt x="23" y="198"/>
                  <a:pt x="17" y="188"/>
                </a:cubicBezTo>
                <a:close/>
                <a:moveTo>
                  <a:pt x="94" y="245"/>
                </a:moveTo>
                <a:cubicBezTo>
                  <a:pt x="95" y="246"/>
                  <a:pt x="96" y="246"/>
                  <a:pt x="97" y="246"/>
                </a:cubicBezTo>
                <a:cubicBezTo>
                  <a:pt x="97" y="246"/>
                  <a:pt x="97" y="247"/>
                  <a:pt x="97" y="247"/>
                </a:cubicBezTo>
                <a:cubicBezTo>
                  <a:pt x="100" y="248"/>
                  <a:pt x="102" y="248"/>
                  <a:pt x="105" y="249"/>
                </a:cubicBezTo>
                <a:cubicBezTo>
                  <a:pt x="105" y="249"/>
                  <a:pt x="105" y="249"/>
                  <a:pt x="105" y="248"/>
                </a:cubicBezTo>
                <a:cubicBezTo>
                  <a:pt x="109" y="249"/>
                  <a:pt x="112" y="249"/>
                  <a:pt x="116" y="249"/>
                </a:cubicBezTo>
                <a:cubicBezTo>
                  <a:pt x="115" y="250"/>
                  <a:pt x="116" y="250"/>
                  <a:pt x="116" y="250"/>
                </a:cubicBezTo>
                <a:cubicBezTo>
                  <a:pt x="119" y="251"/>
                  <a:pt x="121" y="251"/>
                  <a:pt x="123" y="251"/>
                </a:cubicBezTo>
                <a:cubicBezTo>
                  <a:pt x="111" y="251"/>
                  <a:pt x="99" y="249"/>
                  <a:pt x="88" y="245"/>
                </a:cubicBezTo>
                <a:cubicBezTo>
                  <a:pt x="90" y="245"/>
                  <a:pt x="92" y="245"/>
                  <a:pt x="94" y="245"/>
                </a:cubicBezTo>
                <a:close/>
                <a:moveTo>
                  <a:pt x="135" y="251"/>
                </a:moveTo>
                <a:cubicBezTo>
                  <a:pt x="140" y="250"/>
                  <a:pt x="145" y="249"/>
                  <a:pt x="150" y="248"/>
                </a:cubicBezTo>
                <a:cubicBezTo>
                  <a:pt x="151" y="248"/>
                  <a:pt x="150" y="247"/>
                  <a:pt x="150" y="247"/>
                </a:cubicBezTo>
                <a:cubicBezTo>
                  <a:pt x="142" y="249"/>
                  <a:pt x="134" y="250"/>
                  <a:pt x="127" y="250"/>
                </a:cubicBezTo>
                <a:cubicBezTo>
                  <a:pt x="127" y="250"/>
                  <a:pt x="126" y="249"/>
                  <a:pt x="126" y="249"/>
                </a:cubicBezTo>
                <a:cubicBezTo>
                  <a:pt x="120" y="248"/>
                  <a:pt x="114" y="248"/>
                  <a:pt x="108" y="248"/>
                </a:cubicBezTo>
                <a:cubicBezTo>
                  <a:pt x="108" y="247"/>
                  <a:pt x="108" y="247"/>
                  <a:pt x="108" y="247"/>
                </a:cubicBezTo>
                <a:cubicBezTo>
                  <a:pt x="110" y="247"/>
                  <a:pt x="113" y="247"/>
                  <a:pt x="115" y="247"/>
                </a:cubicBezTo>
                <a:cubicBezTo>
                  <a:pt x="115" y="247"/>
                  <a:pt x="115" y="247"/>
                  <a:pt x="115" y="246"/>
                </a:cubicBezTo>
                <a:cubicBezTo>
                  <a:pt x="117" y="246"/>
                  <a:pt x="118" y="247"/>
                  <a:pt x="119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2" y="247"/>
                  <a:pt x="122" y="247"/>
                  <a:pt x="122" y="247"/>
                </a:cubicBezTo>
                <a:cubicBezTo>
                  <a:pt x="123" y="247"/>
                  <a:pt x="125" y="247"/>
                  <a:pt x="126" y="248"/>
                </a:cubicBezTo>
                <a:cubicBezTo>
                  <a:pt x="126" y="248"/>
                  <a:pt x="126" y="248"/>
                  <a:pt x="127" y="248"/>
                </a:cubicBezTo>
                <a:cubicBezTo>
                  <a:pt x="136" y="248"/>
                  <a:pt x="144" y="247"/>
                  <a:pt x="153" y="246"/>
                </a:cubicBezTo>
                <a:cubicBezTo>
                  <a:pt x="153" y="246"/>
                  <a:pt x="153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5" y="246"/>
                  <a:pt x="156" y="246"/>
                  <a:pt x="157" y="245"/>
                </a:cubicBezTo>
                <a:cubicBezTo>
                  <a:pt x="157" y="246"/>
                  <a:pt x="158" y="246"/>
                  <a:pt x="159" y="246"/>
                </a:cubicBezTo>
                <a:cubicBezTo>
                  <a:pt x="160" y="246"/>
                  <a:pt x="161" y="245"/>
                  <a:pt x="162" y="244"/>
                </a:cubicBezTo>
                <a:cubicBezTo>
                  <a:pt x="164" y="244"/>
                  <a:pt x="165" y="243"/>
                  <a:pt x="166" y="243"/>
                </a:cubicBezTo>
                <a:cubicBezTo>
                  <a:pt x="168" y="242"/>
                  <a:pt x="170" y="242"/>
                  <a:pt x="171" y="241"/>
                </a:cubicBezTo>
                <a:cubicBezTo>
                  <a:pt x="172" y="241"/>
                  <a:pt x="174" y="240"/>
                  <a:pt x="175" y="240"/>
                </a:cubicBezTo>
                <a:cubicBezTo>
                  <a:pt x="177" y="239"/>
                  <a:pt x="178" y="238"/>
                  <a:pt x="180" y="238"/>
                </a:cubicBezTo>
                <a:cubicBezTo>
                  <a:pt x="180" y="238"/>
                  <a:pt x="180" y="238"/>
                  <a:pt x="181" y="238"/>
                </a:cubicBezTo>
                <a:cubicBezTo>
                  <a:pt x="184" y="236"/>
                  <a:pt x="188" y="234"/>
                  <a:pt x="191" y="232"/>
                </a:cubicBezTo>
                <a:cubicBezTo>
                  <a:pt x="192" y="231"/>
                  <a:pt x="191" y="230"/>
                  <a:pt x="190" y="231"/>
                </a:cubicBezTo>
                <a:cubicBezTo>
                  <a:pt x="193" y="229"/>
                  <a:pt x="195" y="228"/>
                  <a:pt x="197" y="226"/>
                </a:cubicBezTo>
                <a:cubicBezTo>
                  <a:pt x="197" y="226"/>
                  <a:pt x="197" y="226"/>
                  <a:pt x="197" y="226"/>
                </a:cubicBezTo>
                <a:cubicBezTo>
                  <a:pt x="198" y="225"/>
                  <a:pt x="199" y="225"/>
                  <a:pt x="200" y="224"/>
                </a:cubicBezTo>
                <a:cubicBezTo>
                  <a:pt x="200" y="223"/>
                  <a:pt x="201" y="223"/>
                  <a:pt x="201" y="223"/>
                </a:cubicBezTo>
                <a:cubicBezTo>
                  <a:pt x="203" y="221"/>
                  <a:pt x="205" y="220"/>
                  <a:pt x="207" y="218"/>
                </a:cubicBezTo>
                <a:cubicBezTo>
                  <a:pt x="207" y="218"/>
                  <a:pt x="207" y="218"/>
                  <a:pt x="208" y="218"/>
                </a:cubicBezTo>
                <a:cubicBezTo>
                  <a:pt x="207" y="218"/>
                  <a:pt x="207" y="219"/>
                  <a:pt x="206" y="220"/>
                </a:cubicBezTo>
                <a:cubicBezTo>
                  <a:pt x="206" y="220"/>
                  <a:pt x="207" y="221"/>
                  <a:pt x="207" y="221"/>
                </a:cubicBezTo>
                <a:cubicBezTo>
                  <a:pt x="208" y="220"/>
                  <a:pt x="209" y="219"/>
                  <a:pt x="210" y="218"/>
                </a:cubicBezTo>
                <a:cubicBezTo>
                  <a:pt x="210" y="218"/>
                  <a:pt x="211" y="219"/>
                  <a:pt x="211" y="219"/>
                </a:cubicBezTo>
                <a:cubicBezTo>
                  <a:pt x="190" y="237"/>
                  <a:pt x="163" y="249"/>
                  <a:pt x="135" y="251"/>
                </a:cubicBezTo>
                <a:close/>
                <a:moveTo>
                  <a:pt x="215" y="215"/>
                </a:moveTo>
                <a:cubicBezTo>
                  <a:pt x="214" y="215"/>
                  <a:pt x="214" y="215"/>
                  <a:pt x="214" y="216"/>
                </a:cubicBezTo>
                <a:cubicBezTo>
                  <a:pt x="214" y="215"/>
                  <a:pt x="215" y="214"/>
                  <a:pt x="216" y="213"/>
                </a:cubicBezTo>
                <a:cubicBezTo>
                  <a:pt x="220" y="209"/>
                  <a:pt x="224" y="203"/>
                  <a:pt x="227" y="197"/>
                </a:cubicBezTo>
                <a:cubicBezTo>
                  <a:pt x="229" y="196"/>
                  <a:pt x="230" y="195"/>
                  <a:pt x="231" y="194"/>
                </a:cubicBezTo>
                <a:cubicBezTo>
                  <a:pt x="231" y="193"/>
                  <a:pt x="231" y="193"/>
                  <a:pt x="231" y="193"/>
                </a:cubicBezTo>
                <a:cubicBezTo>
                  <a:pt x="229" y="193"/>
                  <a:pt x="228" y="193"/>
                  <a:pt x="227" y="194"/>
                </a:cubicBezTo>
                <a:cubicBezTo>
                  <a:pt x="227" y="193"/>
                  <a:pt x="227" y="193"/>
                  <a:pt x="227" y="193"/>
                </a:cubicBezTo>
                <a:cubicBezTo>
                  <a:pt x="227" y="193"/>
                  <a:pt x="228" y="193"/>
                  <a:pt x="228" y="193"/>
                </a:cubicBezTo>
                <a:cubicBezTo>
                  <a:pt x="230" y="192"/>
                  <a:pt x="231" y="190"/>
                  <a:pt x="232" y="188"/>
                </a:cubicBezTo>
                <a:cubicBezTo>
                  <a:pt x="232" y="188"/>
                  <a:pt x="232" y="188"/>
                  <a:pt x="233" y="188"/>
                </a:cubicBezTo>
                <a:cubicBezTo>
                  <a:pt x="233" y="188"/>
                  <a:pt x="233" y="188"/>
                  <a:pt x="233" y="188"/>
                </a:cubicBezTo>
                <a:cubicBezTo>
                  <a:pt x="234" y="187"/>
                  <a:pt x="234" y="185"/>
                  <a:pt x="235" y="184"/>
                </a:cubicBezTo>
                <a:cubicBezTo>
                  <a:pt x="242" y="175"/>
                  <a:pt x="246" y="164"/>
                  <a:pt x="246" y="153"/>
                </a:cubicBezTo>
                <a:cubicBezTo>
                  <a:pt x="246" y="152"/>
                  <a:pt x="246" y="151"/>
                  <a:pt x="246" y="150"/>
                </a:cubicBezTo>
                <a:cubicBezTo>
                  <a:pt x="248" y="145"/>
                  <a:pt x="248" y="140"/>
                  <a:pt x="248" y="134"/>
                </a:cubicBezTo>
                <a:cubicBezTo>
                  <a:pt x="249" y="132"/>
                  <a:pt x="249" y="129"/>
                  <a:pt x="250" y="126"/>
                </a:cubicBezTo>
                <a:cubicBezTo>
                  <a:pt x="250" y="128"/>
                  <a:pt x="250" y="131"/>
                  <a:pt x="250" y="133"/>
                </a:cubicBezTo>
                <a:cubicBezTo>
                  <a:pt x="250" y="134"/>
                  <a:pt x="251" y="134"/>
                  <a:pt x="252" y="133"/>
                </a:cubicBezTo>
                <a:cubicBezTo>
                  <a:pt x="250" y="164"/>
                  <a:pt x="237" y="193"/>
                  <a:pt x="215" y="2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2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nhện</a:t>
            </a:r>
            <a:endParaRPr lang="zh-CN" altLang="en-US" sz="28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MH_SubTitle_3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3875327" y="2529260"/>
            <a:ext cx="1280160" cy="1280160"/>
          </a:xfrm>
          <a:custGeom>
            <a:avLst/>
            <a:gdLst>
              <a:gd name="T0" fmla="*/ 209 w 252"/>
              <a:gd name="T1" fmla="*/ 213 h 253"/>
              <a:gd name="T2" fmla="*/ 14 w 252"/>
              <a:gd name="T3" fmla="*/ 121 h 253"/>
              <a:gd name="T4" fmla="*/ 231 w 252"/>
              <a:gd name="T5" fmla="*/ 154 h 253"/>
              <a:gd name="T6" fmla="*/ 25 w 252"/>
              <a:gd name="T7" fmla="*/ 68 h 253"/>
              <a:gd name="T8" fmla="*/ 193 w 252"/>
              <a:gd name="T9" fmla="*/ 42 h 253"/>
              <a:gd name="T10" fmla="*/ 119 w 252"/>
              <a:gd name="T11" fmla="*/ 214 h 253"/>
              <a:gd name="T12" fmla="*/ 25 w 252"/>
              <a:gd name="T13" fmla="*/ 88 h 253"/>
              <a:gd name="T14" fmla="*/ 119 w 252"/>
              <a:gd name="T15" fmla="*/ 206 h 253"/>
              <a:gd name="T16" fmla="*/ 34 w 252"/>
              <a:gd name="T17" fmla="*/ 86 h 253"/>
              <a:gd name="T18" fmla="*/ 112 w 252"/>
              <a:gd name="T19" fmla="*/ 36 h 253"/>
              <a:gd name="T20" fmla="*/ 195 w 252"/>
              <a:gd name="T21" fmla="*/ 164 h 253"/>
              <a:gd name="T22" fmla="*/ 115 w 252"/>
              <a:gd name="T23" fmla="*/ 73 h 253"/>
              <a:gd name="T24" fmla="*/ 138 w 252"/>
              <a:gd name="T25" fmla="*/ 148 h 253"/>
              <a:gd name="T26" fmla="*/ 174 w 252"/>
              <a:gd name="T27" fmla="*/ 120 h 253"/>
              <a:gd name="T28" fmla="*/ 172 w 252"/>
              <a:gd name="T29" fmla="*/ 97 h 253"/>
              <a:gd name="T30" fmla="*/ 184 w 252"/>
              <a:gd name="T31" fmla="*/ 97 h 253"/>
              <a:gd name="T32" fmla="*/ 98 w 252"/>
              <a:gd name="T33" fmla="*/ 131 h 253"/>
              <a:gd name="T34" fmla="*/ 150 w 252"/>
              <a:gd name="T35" fmla="*/ 160 h 253"/>
              <a:gd name="T36" fmla="*/ 193 w 252"/>
              <a:gd name="T37" fmla="*/ 106 h 253"/>
              <a:gd name="T38" fmla="*/ 163 w 252"/>
              <a:gd name="T39" fmla="*/ 82 h 253"/>
              <a:gd name="T40" fmla="*/ 55 w 252"/>
              <a:gd name="T41" fmla="*/ 122 h 253"/>
              <a:gd name="T42" fmla="*/ 55 w 252"/>
              <a:gd name="T43" fmla="*/ 83 h 253"/>
              <a:gd name="T44" fmla="*/ 86 w 252"/>
              <a:gd name="T45" fmla="*/ 66 h 253"/>
              <a:gd name="T46" fmla="*/ 66 w 252"/>
              <a:gd name="T47" fmla="*/ 112 h 253"/>
              <a:gd name="T48" fmla="*/ 93 w 252"/>
              <a:gd name="T49" fmla="*/ 90 h 253"/>
              <a:gd name="T50" fmla="*/ 45 w 252"/>
              <a:gd name="T51" fmla="*/ 101 h 253"/>
              <a:gd name="T52" fmla="*/ 59 w 252"/>
              <a:gd name="T53" fmla="*/ 92 h 253"/>
              <a:gd name="T54" fmla="*/ 77 w 252"/>
              <a:gd name="T55" fmla="*/ 125 h 253"/>
              <a:gd name="T56" fmla="*/ 118 w 252"/>
              <a:gd name="T57" fmla="*/ 159 h 253"/>
              <a:gd name="T58" fmla="*/ 159 w 252"/>
              <a:gd name="T59" fmla="*/ 173 h 253"/>
              <a:gd name="T60" fmla="*/ 200 w 252"/>
              <a:gd name="T61" fmla="*/ 94 h 253"/>
              <a:gd name="T62" fmla="*/ 142 w 252"/>
              <a:gd name="T63" fmla="*/ 49 h 253"/>
              <a:gd name="T64" fmla="*/ 104 w 252"/>
              <a:gd name="T65" fmla="*/ 36 h 253"/>
              <a:gd name="T66" fmla="*/ 37 w 252"/>
              <a:gd name="T67" fmla="*/ 111 h 253"/>
              <a:gd name="T68" fmla="*/ 49 w 252"/>
              <a:gd name="T69" fmla="*/ 162 h 253"/>
              <a:gd name="T70" fmla="*/ 80 w 252"/>
              <a:gd name="T71" fmla="*/ 140 h 253"/>
              <a:gd name="T72" fmla="*/ 103 w 252"/>
              <a:gd name="T73" fmla="*/ 196 h 253"/>
              <a:gd name="T74" fmla="*/ 158 w 252"/>
              <a:gd name="T75" fmla="*/ 184 h 253"/>
              <a:gd name="T76" fmla="*/ 217 w 252"/>
              <a:gd name="T77" fmla="*/ 158 h 253"/>
              <a:gd name="T78" fmla="*/ 203 w 252"/>
              <a:gd name="T79" fmla="*/ 62 h 253"/>
              <a:gd name="T80" fmla="*/ 143 w 252"/>
              <a:gd name="T81" fmla="*/ 15 h 253"/>
              <a:gd name="T82" fmla="*/ 103 w 252"/>
              <a:gd name="T83" fmla="*/ 32 h 253"/>
              <a:gd name="T84" fmla="*/ 30 w 252"/>
              <a:gd name="T85" fmla="*/ 94 h 253"/>
              <a:gd name="T86" fmla="*/ 67 w 252"/>
              <a:gd name="T87" fmla="*/ 201 h 253"/>
              <a:gd name="T88" fmla="*/ 92 w 252"/>
              <a:gd name="T89" fmla="*/ 183 h 253"/>
              <a:gd name="T90" fmla="*/ 125 w 252"/>
              <a:gd name="T91" fmla="*/ 225 h 253"/>
              <a:gd name="T92" fmla="*/ 183 w 252"/>
              <a:gd name="T93" fmla="*/ 199 h 253"/>
              <a:gd name="T94" fmla="*/ 218 w 252"/>
              <a:gd name="T95" fmla="*/ 77 h 253"/>
              <a:gd name="T96" fmla="*/ 160 w 252"/>
              <a:gd name="T97" fmla="*/ 8 h 253"/>
              <a:gd name="T98" fmla="*/ 41 w 252"/>
              <a:gd name="T99" fmla="*/ 38 h 253"/>
              <a:gd name="T100" fmla="*/ 29 w 252"/>
              <a:gd name="T101" fmla="*/ 148 h 253"/>
              <a:gd name="T102" fmla="*/ 70 w 252"/>
              <a:gd name="T103" fmla="*/ 228 h 253"/>
              <a:gd name="T104" fmla="*/ 95 w 252"/>
              <a:gd name="T105" fmla="*/ 221 h 253"/>
              <a:gd name="T106" fmla="*/ 147 w 252"/>
              <a:gd name="T107" fmla="*/ 229 h 253"/>
              <a:gd name="T108" fmla="*/ 226 w 252"/>
              <a:gd name="T109" fmla="*/ 151 h 253"/>
              <a:gd name="T110" fmla="*/ 225 w 252"/>
              <a:gd name="T111" fmla="*/ 66 h 253"/>
              <a:gd name="T112" fmla="*/ 185 w 252"/>
              <a:gd name="T113" fmla="*/ 26 h 253"/>
              <a:gd name="T114" fmla="*/ 18 w 252"/>
              <a:gd name="T115" fmla="*/ 95 h 253"/>
              <a:gd name="T116" fmla="*/ 8 w 252"/>
              <a:gd name="T117" fmla="*/ 116 h 253"/>
              <a:gd name="T118" fmla="*/ 81 w 252"/>
              <a:gd name="T119" fmla="*/ 225 h 253"/>
              <a:gd name="T120" fmla="*/ 181 w 252"/>
              <a:gd name="T121" fmla="*/ 229 h 253"/>
              <a:gd name="T122" fmla="*/ 213 w 252"/>
              <a:gd name="T123" fmla="*/ 39 h 253"/>
              <a:gd name="T124" fmla="*/ 126 w 252"/>
              <a:gd name="T125" fmla="*/ 248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2" h="253">
                <a:moveTo>
                  <a:pt x="243" y="78"/>
                </a:moveTo>
                <a:cubicBezTo>
                  <a:pt x="237" y="63"/>
                  <a:pt x="227" y="49"/>
                  <a:pt x="216" y="37"/>
                </a:cubicBezTo>
                <a:cubicBezTo>
                  <a:pt x="204" y="25"/>
                  <a:pt x="190" y="16"/>
                  <a:pt x="175" y="9"/>
                </a:cubicBezTo>
                <a:cubicBezTo>
                  <a:pt x="160" y="3"/>
                  <a:pt x="143" y="0"/>
                  <a:pt x="126" y="0"/>
                </a:cubicBezTo>
                <a:cubicBezTo>
                  <a:pt x="93" y="0"/>
                  <a:pt x="60" y="13"/>
                  <a:pt x="37" y="37"/>
                </a:cubicBezTo>
                <a:cubicBezTo>
                  <a:pt x="23" y="51"/>
                  <a:pt x="13" y="68"/>
                  <a:pt x="7" y="86"/>
                </a:cubicBezTo>
                <a:cubicBezTo>
                  <a:pt x="6" y="88"/>
                  <a:pt x="5" y="89"/>
                  <a:pt x="5" y="90"/>
                </a:cubicBezTo>
                <a:cubicBezTo>
                  <a:pt x="4" y="90"/>
                  <a:pt x="4" y="91"/>
                  <a:pt x="4" y="91"/>
                </a:cubicBezTo>
                <a:cubicBezTo>
                  <a:pt x="3" y="92"/>
                  <a:pt x="3" y="92"/>
                  <a:pt x="3" y="92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2"/>
                  <a:pt x="4" y="92"/>
                  <a:pt x="4" y="92"/>
                </a:cubicBezTo>
                <a:cubicBezTo>
                  <a:pt x="5" y="92"/>
                  <a:pt x="5" y="91"/>
                  <a:pt x="5" y="91"/>
                </a:cubicBezTo>
                <a:cubicBezTo>
                  <a:pt x="5" y="92"/>
                  <a:pt x="5" y="93"/>
                  <a:pt x="4" y="95"/>
                </a:cubicBezTo>
                <a:cubicBezTo>
                  <a:pt x="4" y="95"/>
                  <a:pt x="4" y="95"/>
                  <a:pt x="4" y="96"/>
                </a:cubicBezTo>
                <a:cubicBezTo>
                  <a:pt x="3" y="96"/>
                  <a:pt x="3" y="97"/>
                  <a:pt x="4" y="97"/>
                </a:cubicBezTo>
                <a:cubicBezTo>
                  <a:pt x="1" y="106"/>
                  <a:pt x="0" y="116"/>
                  <a:pt x="0" y="126"/>
                </a:cubicBezTo>
                <a:cubicBezTo>
                  <a:pt x="0" y="143"/>
                  <a:pt x="4" y="159"/>
                  <a:pt x="10" y="175"/>
                </a:cubicBezTo>
                <a:cubicBezTo>
                  <a:pt x="11" y="176"/>
                  <a:pt x="12" y="178"/>
                  <a:pt x="13" y="180"/>
                </a:cubicBezTo>
                <a:cubicBezTo>
                  <a:pt x="12" y="180"/>
                  <a:pt x="12" y="181"/>
                  <a:pt x="12" y="181"/>
                </a:cubicBezTo>
                <a:cubicBezTo>
                  <a:pt x="13" y="182"/>
                  <a:pt x="14" y="183"/>
                  <a:pt x="14" y="184"/>
                </a:cubicBezTo>
                <a:cubicBezTo>
                  <a:pt x="20" y="195"/>
                  <a:pt x="28" y="206"/>
                  <a:pt x="37" y="215"/>
                </a:cubicBezTo>
                <a:cubicBezTo>
                  <a:pt x="37" y="215"/>
                  <a:pt x="37" y="215"/>
                  <a:pt x="37" y="215"/>
                </a:cubicBezTo>
                <a:cubicBezTo>
                  <a:pt x="37" y="216"/>
                  <a:pt x="37" y="216"/>
                  <a:pt x="37" y="217"/>
                </a:cubicBezTo>
                <a:cubicBezTo>
                  <a:pt x="39" y="219"/>
                  <a:pt x="42" y="221"/>
                  <a:pt x="44" y="223"/>
                </a:cubicBezTo>
                <a:cubicBezTo>
                  <a:pt x="47" y="225"/>
                  <a:pt x="50" y="227"/>
                  <a:pt x="54" y="229"/>
                </a:cubicBezTo>
                <a:cubicBezTo>
                  <a:pt x="60" y="234"/>
                  <a:pt x="68" y="238"/>
                  <a:pt x="76" y="242"/>
                </a:cubicBezTo>
                <a:cubicBezTo>
                  <a:pt x="76" y="242"/>
                  <a:pt x="76" y="242"/>
                  <a:pt x="76" y="242"/>
                </a:cubicBezTo>
                <a:cubicBezTo>
                  <a:pt x="77" y="243"/>
                  <a:pt x="78" y="243"/>
                  <a:pt x="80" y="243"/>
                </a:cubicBezTo>
                <a:cubicBezTo>
                  <a:pt x="95" y="249"/>
                  <a:pt x="110" y="253"/>
                  <a:pt x="126" y="253"/>
                </a:cubicBezTo>
                <a:cubicBezTo>
                  <a:pt x="143" y="253"/>
                  <a:pt x="160" y="250"/>
                  <a:pt x="175" y="243"/>
                </a:cubicBezTo>
                <a:cubicBezTo>
                  <a:pt x="190" y="237"/>
                  <a:pt x="204" y="227"/>
                  <a:pt x="216" y="216"/>
                </a:cubicBezTo>
                <a:cubicBezTo>
                  <a:pt x="227" y="204"/>
                  <a:pt x="237" y="190"/>
                  <a:pt x="243" y="175"/>
                </a:cubicBezTo>
                <a:cubicBezTo>
                  <a:pt x="249" y="159"/>
                  <a:pt x="252" y="143"/>
                  <a:pt x="252" y="126"/>
                </a:cubicBezTo>
                <a:cubicBezTo>
                  <a:pt x="252" y="110"/>
                  <a:pt x="249" y="93"/>
                  <a:pt x="243" y="78"/>
                </a:cubicBezTo>
                <a:close/>
                <a:moveTo>
                  <a:pt x="252" y="126"/>
                </a:moveTo>
                <a:cubicBezTo>
                  <a:pt x="252" y="128"/>
                  <a:pt x="252" y="130"/>
                  <a:pt x="252" y="132"/>
                </a:cubicBezTo>
                <a:cubicBezTo>
                  <a:pt x="252" y="127"/>
                  <a:pt x="251" y="122"/>
                  <a:pt x="250" y="116"/>
                </a:cubicBezTo>
                <a:cubicBezTo>
                  <a:pt x="251" y="107"/>
                  <a:pt x="249" y="97"/>
                  <a:pt x="243" y="90"/>
                </a:cubicBezTo>
                <a:cubicBezTo>
                  <a:pt x="243" y="83"/>
                  <a:pt x="241" y="77"/>
                  <a:pt x="238" y="72"/>
                </a:cubicBezTo>
                <a:cubicBezTo>
                  <a:pt x="238" y="72"/>
                  <a:pt x="238" y="72"/>
                  <a:pt x="237" y="72"/>
                </a:cubicBezTo>
                <a:cubicBezTo>
                  <a:pt x="237" y="72"/>
                  <a:pt x="237" y="71"/>
                  <a:pt x="237" y="71"/>
                </a:cubicBezTo>
                <a:cubicBezTo>
                  <a:pt x="237" y="69"/>
                  <a:pt x="236" y="67"/>
                  <a:pt x="235" y="65"/>
                </a:cubicBezTo>
                <a:cubicBezTo>
                  <a:pt x="246" y="84"/>
                  <a:pt x="252" y="105"/>
                  <a:pt x="252" y="126"/>
                </a:cubicBezTo>
                <a:close/>
                <a:moveTo>
                  <a:pt x="226" y="192"/>
                </a:moveTo>
                <a:cubicBezTo>
                  <a:pt x="223" y="195"/>
                  <a:pt x="223" y="195"/>
                  <a:pt x="223" y="195"/>
                </a:cubicBezTo>
                <a:cubicBezTo>
                  <a:pt x="223" y="195"/>
                  <a:pt x="222" y="196"/>
                  <a:pt x="222" y="196"/>
                </a:cubicBezTo>
                <a:cubicBezTo>
                  <a:pt x="222" y="196"/>
                  <a:pt x="222" y="195"/>
                  <a:pt x="222" y="195"/>
                </a:cubicBezTo>
                <a:cubicBezTo>
                  <a:pt x="223" y="194"/>
                  <a:pt x="223" y="193"/>
                  <a:pt x="224" y="192"/>
                </a:cubicBezTo>
                <a:cubicBezTo>
                  <a:pt x="224" y="192"/>
                  <a:pt x="224" y="192"/>
                  <a:pt x="224" y="191"/>
                </a:cubicBezTo>
                <a:cubicBezTo>
                  <a:pt x="225" y="190"/>
                  <a:pt x="226" y="189"/>
                  <a:pt x="227" y="188"/>
                </a:cubicBezTo>
                <a:cubicBezTo>
                  <a:pt x="226" y="190"/>
                  <a:pt x="226" y="191"/>
                  <a:pt x="226" y="192"/>
                </a:cubicBezTo>
                <a:close/>
                <a:moveTo>
                  <a:pt x="227" y="194"/>
                </a:moveTo>
                <a:cubicBezTo>
                  <a:pt x="227" y="195"/>
                  <a:pt x="226" y="195"/>
                  <a:pt x="226" y="196"/>
                </a:cubicBezTo>
                <a:cubicBezTo>
                  <a:pt x="226" y="196"/>
                  <a:pt x="226" y="196"/>
                  <a:pt x="226" y="196"/>
                </a:cubicBezTo>
                <a:cubicBezTo>
                  <a:pt x="226" y="195"/>
                  <a:pt x="226" y="195"/>
                  <a:pt x="226" y="195"/>
                </a:cubicBezTo>
                <a:cubicBezTo>
                  <a:pt x="227" y="195"/>
                  <a:pt x="227" y="194"/>
                  <a:pt x="227" y="194"/>
                </a:cubicBezTo>
                <a:close/>
                <a:moveTo>
                  <a:pt x="220" y="193"/>
                </a:moveTo>
                <a:cubicBezTo>
                  <a:pt x="222" y="191"/>
                  <a:pt x="224" y="188"/>
                  <a:pt x="225" y="185"/>
                </a:cubicBezTo>
                <a:cubicBezTo>
                  <a:pt x="224" y="188"/>
                  <a:pt x="223" y="190"/>
                  <a:pt x="222" y="192"/>
                </a:cubicBezTo>
                <a:cubicBezTo>
                  <a:pt x="221" y="192"/>
                  <a:pt x="221" y="193"/>
                  <a:pt x="220" y="193"/>
                </a:cubicBezTo>
                <a:close/>
                <a:moveTo>
                  <a:pt x="217" y="197"/>
                </a:moveTo>
                <a:cubicBezTo>
                  <a:pt x="217" y="197"/>
                  <a:pt x="217" y="197"/>
                  <a:pt x="217" y="197"/>
                </a:cubicBezTo>
                <a:cubicBezTo>
                  <a:pt x="216" y="199"/>
                  <a:pt x="216" y="200"/>
                  <a:pt x="215" y="201"/>
                </a:cubicBezTo>
                <a:cubicBezTo>
                  <a:pt x="214" y="202"/>
                  <a:pt x="213" y="204"/>
                  <a:pt x="212" y="205"/>
                </a:cubicBezTo>
                <a:cubicBezTo>
                  <a:pt x="212" y="205"/>
                  <a:pt x="211" y="205"/>
                  <a:pt x="211" y="205"/>
                </a:cubicBezTo>
                <a:cubicBezTo>
                  <a:pt x="208" y="207"/>
                  <a:pt x="204" y="210"/>
                  <a:pt x="201" y="213"/>
                </a:cubicBezTo>
                <a:cubicBezTo>
                  <a:pt x="205" y="209"/>
                  <a:pt x="209" y="205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199"/>
                  <a:pt x="212" y="199"/>
                  <a:pt x="211" y="199"/>
                </a:cubicBezTo>
                <a:cubicBezTo>
                  <a:pt x="211" y="199"/>
                  <a:pt x="211" y="198"/>
                  <a:pt x="212" y="198"/>
                </a:cubicBezTo>
                <a:cubicBezTo>
                  <a:pt x="217" y="192"/>
                  <a:pt x="222" y="186"/>
                  <a:pt x="225" y="179"/>
                </a:cubicBezTo>
                <a:cubicBezTo>
                  <a:pt x="227" y="176"/>
                  <a:pt x="229" y="173"/>
                  <a:pt x="231" y="170"/>
                </a:cubicBezTo>
                <a:cubicBezTo>
                  <a:pt x="230" y="172"/>
                  <a:pt x="230" y="174"/>
                  <a:pt x="229" y="177"/>
                </a:cubicBezTo>
                <a:cubicBezTo>
                  <a:pt x="225" y="183"/>
                  <a:pt x="221" y="190"/>
                  <a:pt x="217" y="197"/>
                </a:cubicBezTo>
                <a:close/>
                <a:moveTo>
                  <a:pt x="208" y="213"/>
                </a:moveTo>
                <a:cubicBezTo>
                  <a:pt x="209" y="213"/>
                  <a:pt x="209" y="212"/>
                  <a:pt x="210" y="212"/>
                </a:cubicBezTo>
                <a:cubicBezTo>
                  <a:pt x="210" y="212"/>
                  <a:pt x="209" y="213"/>
                  <a:pt x="209" y="213"/>
                </a:cubicBezTo>
                <a:cubicBezTo>
                  <a:pt x="209" y="213"/>
                  <a:pt x="209" y="213"/>
                  <a:pt x="209" y="213"/>
                </a:cubicBezTo>
                <a:cubicBezTo>
                  <a:pt x="209" y="213"/>
                  <a:pt x="208" y="213"/>
                  <a:pt x="208" y="213"/>
                </a:cubicBezTo>
                <a:cubicBezTo>
                  <a:pt x="208" y="214"/>
                  <a:pt x="208" y="214"/>
                  <a:pt x="208" y="214"/>
                </a:cubicBezTo>
                <a:cubicBezTo>
                  <a:pt x="208" y="214"/>
                  <a:pt x="208" y="213"/>
                  <a:pt x="208" y="213"/>
                </a:cubicBezTo>
                <a:close/>
                <a:moveTo>
                  <a:pt x="206" y="214"/>
                </a:moveTo>
                <a:cubicBezTo>
                  <a:pt x="206" y="214"/>
                  <a:pt x="205" y="215"/>
                  <a:pt x="205" y="215"/>
                </a:cubicBezTo>
                <a:cubicBezTo>
                  <a:pt x="206" y="213"/>
                  <a:pt x="207" y="212"/>
                  <a:pt x="209" y="210"/>
                </a:cubicBezTo>
                <a:cubicBezTo>
                  <a:pt x="208" y="211"/>
                  <a:pt x="207" y="213"/>
                  <a:pt x="206" y="214"/>
                </a:cubicBezTo>
                <a:close/>
                <a:moveTo>
                  <a:pt x="209" y="211"/>
                </a:moveTo>
                <a:cubicBezTo>
                  <a:pt x="210" y="210"/>
                  <a:pt x="211" y="209"/>
                  <a:pt x="211" y="209"/>
                </a:cubicBezTo>
                <a:cubicBezTo>
                  <a:pt x="211" y="209"/>
                  <a:pt x="211" y="210"/>
                  <a:pt x="210" y="210"/>
                </a:cubicBezTo>
                <a:cubicBezTo>
                  <a:pt x="210" y="211"/>
                  <a:pt x="210" y="211"/>
                  <a:pt x="209" y="211"/>
                </a:cubicBezTo>
                <a:close/>
                <a:moveTo>
                  <a:pt x="216" y="207"/>
                </a:moveTo>
                <a:cubicBezTo>
                  <a:pt x="217" y="207"/>
                  <a:pt x="217" y="207"/>
                  <a:pt x="217" y="206"/>
                </a:cubicBezTo>
                <a:cubicBezTo>
                  <a:pt x="215" y="209"/>
                  <a:pt x="213" y="212"/>
                  <a:pt x="212" y="215"/>
                </a:cubicBezTo>
                <a:cubicBezTo>
                  <a:pt x="211" y="216"/>
                  <a:pt x="210" y="216"/>
                  <a:pt x="210" y="217"/>
                </a:cubicBezTo>
                <a:cubicBezTo>
                  <a:pt x="212" y="214"/>
                  <a:pt x="214" y="211"/>
                  <a:pt x="216" y="207"/>
                </a:cubicBezTo>
                <a:close/>
                <a:moveTo>
                  <a:pt x="192" y="225"/>
                </a:moveTo>
                <a:cubicBezTo>
                  <a:pt x="193" y="225"/>
                  <a:pt x="193" y="225"/>
                  <a:pt x="193" y="224"/>
                </a:cubicBezTo>
                <a:cubicBezTo>
                  <a:pt x="193" y="225"/>
                  <a:pt x="193" y="225"/>
                  <a:pt x="194" y="225"/>
                </a:cubicBezTo>
                <a:cubicBezTo>
                  <a:pt x="194" y="225"/>
                  <a:pt x="194" y="225"/>
                  <a:pt x="194" y="225"/>
                </a:cubicBezTo>
                <a:cubicBezTo>
                  <a:pt x="191" y="227"/>
                  <a:pt x="189" y="229"/>
                  <a:pt x="187" y="231"/>
                </a:cubicBezTo>
                <a:cubicBezTo>
                  <a:pt x="186" y="231"/>
                  <a:pt x="185" y="232"/>
                  <a:pt x="184" y="232"/>
                </a:cubicBezTo>
                <a:cubicBezTo>
                  <a:pt x="184" y="232"/>
                  <a:pt x="183" y="231"/>
                  <a:pt x="183" y="231"/>
                </a:cubicBezTo>
                <a:cubicBezTo>
                  <a:pt x="181" y="232"/>
                  <a:pt x="179" y="233"/>
                  <a:pt x="178" y="233"/>
                </a:cubicBezTo>
                <a:cubicBezTo>
                  <a:pt x="179" y="233"/>
                  <a:pt x="179" y="232"/>
                  <a:pt x="180" y="231"/>
                </a:cubicBezTo>
                <a:cubicBezTo>
                  <a:pt x="183" y="229"/>
                  <a:pt x="186" y="227"/>
                  <a:pt x="189" y="225"/>
                </a:cubicBezTo>
                <a:cubicBezTo>
                  <a:pt x="192" y="224"/>
                  <a:pt x="194" y="222"/>
                  <a:pt x="196" y="220"/>
                </a:cubicBezTo>
                <a:cubicBezTo>
                  <a:pt x="195" y="221"/>
                  <a:pt x="194" y="222"/>
                  <a:pt x="193" y="223"/>
                </a:cubicBezTo>
                <a:cubicBezTo>
                  <a:pt x="193" y="223"/>
                  <a:pt x="193" y="223"/>
                  <a:pt x="193" y="223"/>
                </a:cubicBezTo>
                <a:cubicBezTo>
                  <a:pt x="192" y="224"/>
                  <a:pt x="192" y="224"/>
                  <a:pt x="192" y="224"/>
                </a:cubicBezTo>
                <a:cubicBezTo>
                  <a:pt x="191" y="225"/>
                  <a:pt x="192" y="225"/>
                  <a:pt x="192" y="225"/>
                </a:cubicBezTo>
                <a:close/>
                <a:moveTo>
                  <a:pt x="190" y="231"/>
                </a:moveTo>
                <a:cubicBezTo>
                  <a:pt x="188" y="232"/>
                  <a:pt x="187" y="233"/>
                  <a:pt x="186" y="234"/>
                </a:cubicBezTo>
                <a:cubicBezTo>
                  <a:pt x="186" y="233"/>
                  <a:pt x="187" y="233"/>
                  <a:pt x="187" y="232"/>
                </a:cubicBezTo>
                <a:cubicBezTo>
                  <a:pt x="188" y="232"/>
                  <a:pt x="189" y="231"/>
                  <a:pt x="190" y="231"/>
                </a:cubicBezTo>
                <a:close/>
                <a:moveTo>
                  <a:pt x="118" y="243"/>
                </a:moveTo>
                <a:cubicBezTo>
                  <a:pt x="116" y="242"/>
                  <a:pt x="115" y="241"/>
                  <a:pt x="113" y="241"/>
                </a:cubicBezTo>
                <a:cubicBezTo>
                  <a:pt x="116" y="242"/>
                  <a:pt x="120" y="243"/>
                  <a:pt x="123" y="245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0" y="245"/>
                  <a:pt x="119" y="245"/>
                  <a:pt x="119" y="245"/>
                </a:cubicBezTo>
                <a:cubicBezTo>
                  <a:pt x="117" y="245"/>
                  <a:pt x="116" y="244"/>
                  <a:pt x="115" y="244"/>
                </a:cubicBezTo>
                <a:cubicBezTo>
                  <a:pt x="116" y="244"/>
                  <a:pt x="117" y="244"/>
                  <a:pt x="118" y="244"/>
                </a:cubicBezTo>
                <a:cubicBezTo>
                  <a:pt x="118" y="244"/>
                  <a:pt x="119" y="243"/>
                  <a:pt x="118" y="243"/>
                </a:cubicBezTo>
                <a:close/>
                <a:moveTo>
                  <a:pt x="60" y="233"/>
                </a:moveTo>
                <a:cubicBezTo>
                  <a:pt x="66" y="236"/>
                  <a:pt x="72" y="238"/>
                  <a:pt x="78" y="240"/>
                </a:cubicBezTo>
                <a:cubicBezTo>
                  <a:pt x="78" y="240"/>
                  <a:pt x="78" y="241"/>
                  <a:pt x="78" y="241"/>
                </a:cubicBezTo>
                <a:cubicBezTo>
                  <a:pt x="78" y="241"/>
                  <a:pt x="77" y="241"/>
                  <a:pt x="77" y="241"/>
                </a:cubicBezTo>
                <a:cubicBezTo>
                  <a:pt x="71" y="239"/>
                  <a:pt x="66" y="236"/>
                  <a:pt x="60" y="233"/>
                </a:cubicBezTo>
                <a:close/>
                <a:moveTo>
                  <a:pt x="5" y="106"/>
                </a:moveTo>
                <a:cubicBezTo>
                  <a:pt x="5" y="107"/>
                  <a:pt x="4" y="109"/>
                  <a:pt x="4" y="110"/>
                </a:cubicBezTo>
                <a:cubicBezTo>
                  <a:pt x="4" y="106"/>
                  <a:pt x="4" y="102"/>
                  <a:pt x="5" y="98"/>
                </a:cubicBezTo>
                <a:cubicBezTo>
                  <a:pt x="6" y="99"/>
                  <a:pt x="6" y="100"/>
                  <a:pt x="6" y="101"/>
                </a:cubicBezTo>
                <a:cubicBezTo>
                  <a:pt x="6" y="103"/>
                  <a:pt x="6" y="104"/>
                  <a:pt x="5" y="106"/>
                </a:cubicBezTo>
                <a:cubicBezTo>
                  <a:pt x="5" y="106"/>
                  <a:pt x="5" y="106"/>
                  <a:pt x="5" y="106"/>
                </a:cubicBezTo>
                <a:close/>
                <a:moveTo>
                  <a:pt x="5" y="116"/>
                </a:moveTo>
                <a:cubicBezTo>
                  <a:pt x="5" y="117"/>
                  <a:pt x="5" y="118"/>
                  <a:pt x="5" y="119"/>
                </a:cubicBezTo>
                <a:cubicBezTo>
                  <a:pt x="5" y="120"/>
                  <a:pt x="5" y="120"/>
                  <a:pt x="5" y="121"/>
                </a:cubicBezTo>
                <a:cubicBezTo>
                  <a:pt x="5" y="118"/>
                  <a:pt x="5" y="116"/>
                  <a:pt x="5" y="113"/>
                </a:cubicBezTo>
                <a:cubicBezTo>
                  <a:pt x="5" y="114"/>
                  <a:pt x="5" y="115"/>
                  <a:pt x="5" y="116"/>
                </a:cubicBezTo>
                <a:close/>
                <a:moveTo>
                  <a:pt x="5" y="153"/>
                </a:moveTo>
                <a:cubicBezTo>
                  <a:pt x="6" y="154"/>
                  <a:pt x="6" y="155"/>
                  <a:pt x="6" y="156"/>
                </a:cubicBezTo>
                <a:cubicBezTo>
                  <a:pt x="6" y="156"/>
                  <a:pt x="6" y="157"/>
                  <a:pt x="7" y="157"/>
                </a:cubicBezTo>
                <a:cubicBezTo>
                  <a:pt x="7" y="157"/>
                  <a:pt x="7" y="158"/>
                  <a:pt x="7" y="158"/>
                </a:cubicBezTo>
                <a:cubicBezTo>
                  <a:pt x="7" y="158"/>
                  <a:pt x="7" y="158"/>
                  <a:pt x="7" y="158"/>
                </a:cubicBezTo>
                <a:cubicBezTo>
                  <a:pt x="8" y="161"/>
                  <a:pt x="8" y="164"/>
                  <a:pt x="9" y="167"/>
                </a:cubicBezTo>
                <a:cubicBezTo>
                  <a:pt x="9" y="166"/>
                  <a:pt x="9" y="166"/>
                  <a:pt x="9" y="165"/>
                </a:cubicBezTo>
                <a:cubicBezTo>
                  <a:pt x="8" y="165"/>
                  <a:pt x="7" y="165"/>
                  <a:pt x="8" y="165"/>
                </a:cubicBezTo>
                <a:cubicBezTo>
                  <a:pt x="5" y="156"/>
                  <a:pt x="3" y="146"/>
                  <a:pt x="2" y="136"/>
                </a:cubicBezTo>
                <a:cubicBezTo>
                  <a:pt x="3" y="142"/>
                  <a:pt x="4" y="147"/>
                  <a:pt x="5" y="153"/>
                </a:cubicBezTo>
                <a:close/>
                <a:moveTo>
                  <a:pt x="2" y="119"/>
                </a:moveTo>
                <a:cubicBezTo>
                  <a:pt x="2" y="117"/>
                  <a:pt x="2" y="116"/>
                  <a:pt x="2" y="114"/>
                </a:cubicBezTo>
                <a:cubicBezTo>
                  <a:pt x="2" y="115"/>
                  <a:pt x="2" y="116"/>
                  <a:pt x="2" y="116"/>
                </a:cubicBezTo>
                <a:cubicBezTo>
                  <a:pt x="2" y="116"/>
                  <a:pt x="2" y="116"/>
                  <a:pt x="2" y="116"/>
                </a:cubicBezTo>
                <a:cubicBezTo>
                  <a:pt x="2" y="117"/>
                  <a:pt x="2" y="118"/>
                  <a:pt x="2" y="119"/>
                </a:cubicBezTo>
                <a:close/>
                <a:moveTo>
                  <a:pt x="13" y="106"/>
                </a:moveTo>
                <a:cubicBezTo>
                  <a:pt x="13" y="112"/>
                  <a:pt x="14" y="118"/>
                  <a:pt x="15" y="124"/>
                </a:cubicBezTo>
                <a:cubicBezTo>
                  <a:pt x="15" y="124"/>
                  <a:pt x="14" y="124"/>
                  <a:pt x="14" y="124"/>
                </a:cubicBezTo>
                <a:cubicBezTo>
                  <a:pt x="14" y="123"/>
                  <a:pt x="14" y="122"/>
                  <a:pt x="14" y="121"/>
                </a:cubicBezTo>
                <a:cubicBezTo>
                  <a:pt x="14" y="120"/>
                  <a:pt x="13" y="120"/>
                  <a:pt x="13" y="120"/>
                </a:cubicBezTo>
                <a:cubicBezTo>
                  <a:pt x="12" y="116"/>
                  <a:pt x="11" y="112"/>
                  <a:pt x="11" y="108"/>
                </a:cubicBezTo>
                <a:cubicBezTo>
                  <a:pt x="11" y="108"/>
                  <a:pt x="12" y="108"/>
                  <a:pt x="12" y="108"/>
                </a:cubicBezTo>
                <a:cubicBezTo>
                  <a:pt x="12" y="107"/>
                  <a:pt x="12" y="107"/>
                  <a:pt x="13" y="106"/>
                </a:cubicBezTo>
                <a:close/>
                <a:moveTo>
                  <a:pt x="12" y="103"/>
                </a:moveTo>
                <a:cubicBezTo>
                  <a:pt x="12" y="102"/>
                  <a:pt x="12" y="101"/>
                  <a:pt x="12" y="100"/>
                </a:cubicBezTo>
                <a:cubicBezTo>
                  <a:pt x="12" y="101"/>
                  <a:pt x="12" y="102"/>
                  <a:pt x="12" y="103"/>
                </a:cubicBezTo>
                <a:cubicBezTo>
                  <a:pt x="12" y="103"/>
                  <a:pt x="12" y="103"/>
                  <a:pt x="12" y="103"/>
                </a:cubicBezTo>
                <a:close/>
                <a:moveTo>
                  <a:pt x="13" y="94"/>
                </a:moveTo>
                <a:cubicBezTo>
                  <a:pt x="13" y="93"/>
                  <a:pt x="14" y="93"/>
                  <a:pt x="14" y="93"/>
                </a:cubicBezTo>
                <a:cubicBezTo>
                  <a:pt x="14" y="94"/>
                  <a:pt x="14" y="95"/>
                  <a:pt x="14" y="96"/>
                </a:cubicBezTo>
                <a:cubicBezTo>
                  <a:pt x="13" y="95"/>
                  <a:pt x="13" y="95"/>
                  <a:pt x="13" y="94"/>
                </a:cubicBezTo>
                <a:close/>
                <a:moveTo>
                  <a:pt x="15" y="72"/>
                </a:moveTo>
                <a:cubicBezTo>
                  <a:pt x="16" y="72"/>
                  <a:pt x="16" y="72"/>
                  <a:pt x="17" y="72"/>
                </a:cubicBezTo>
                <a:cubicBezTo>
                  <a:pt x="15" y="74"/>
                  <a:pt x="13" y="77"/>
                  <a:pt x="11" y="80"/>
                </a:cubicBezTo>
                <a:cubicBezTo>
                  <a:pt x="11" y="79"/>
                  <a:pt x="11" y="79"/>
                  <a:pt x="11" y="79"/>
                </a:cubicBezTo>
                <a:cubicBezTo>
                  <a:pt x="12" y="78"/>
                  <a:pt x="12" y="78"/>
                  <a:pt x="12" y="77"/>
                </a:cubicBezTo>
                <a:cubicBezTo>
                  <a:pt x="13" y="75"/>
                  <a:pt x="14" y="73"/>
                  <a:pt x="14" y="71"/>
                </a:cubicBezTo>
                <a:cubicBezTo>
                  <a:pt x="15" y="72"/>
                  <a:pt x="15" y="72"/>
                  <a:pt x="15" y="72"/>
                </a:cubicBezTo>
                <a:close/>
                <a:moveTo>
                  <a:pt x="36" y="41"/>
                </a:moveTo>
                <a:cubicBezTo>
                  <a:pt x="36" y="41"/>
                  <a:pt x="36" y="41"/>
                  <a:pt x="37" y="41"/>
                </a:cubicBezTo>
                <a:cubicBezTo>
                  <a:pt x="37" y="40"/>
                  <a:pt x="38" y="40"/>
                  <a:pt x="39" y="40"/>
                </a:cubicBezTo>
                <a:cubicBezTo>
                  <a:pt x="37" y="41"/>
                  <a:pt x="35" y="43"/>
                  <a:pt x="34" y="45"/>
                </a:cubicBezTo>
                <a:cubicBezTo>
                  <a:pt x="30" y="49"/>
                  <a:pt x="26" y="53"/>
                  <a:pt x="24" y="58"/>
                </a:cubicBezTo>
                <a:cubicBezTo>
                  <a:pt x="22" y="59"/>
                  <a:pt x="21" y="61"/>
                  <a:pt x="19" y="63"/>
                </a:cubicBezTo>
                <a:cubicBezTo>
                  <a:pt x="24" y="55"/>
                  <a:pt x="30" y="47"/>
                  <a:pt x="36" y="41"/>
                </a:cubicBezTo>
                <a:close/>
                <a:moveTo>
                  <a:pt x="124" y="9"/>
                </a:moveTo>
                <a:cubicBezTo>
                  <a:pt x="123" y="9"/>
                  <a:pt x="123" y="9"/>
                  <a:pt x="123" y="9"/>
                </a:cubicBezTo>
                <a:cubicBezTo>
                  <a:pt x="120" y="9"/>
                  <a:pt x="118" y="9"/>
                  <a:pt x="115" y="9"/>
                </a:cubicBezTo>
                <a:cubicBezTo>
                  <a:pt x="115" y="9"/>
                  <a:pt x="115" y="9"/>
                  <a:pt x="115" y="10"/>
                </a:cubicBezTo>
                <a:cubicBezTo>
                  <a:pt x="114" y="10"/>
                  <a:pt x="114" y="10"/>
                  <a:pt x="113" y="10"/>
                </a:cubicBezTo>
                <a:cubicBezTo>
                  <a:pt x="113" y="10"/>
                  <a:pt x="113" y="9"/>
                  <a:pt x="113" y="9"/>
                </a:cubicBezTo>
                <a:cubicBezTo>
                  <a:pt x="114" y="9"/>
                  <a:pt x="115" y="8"/>
                  <a:pt x="116" y="8"/>
                </a:cubicBezTo>
                <a:cubicBezTo>
                  <a:pt x="116" y="7"/>
                  <a:pt x="116" y="7"/>
                  <a:pt x="116" y="7"/>
                </a:cubicBezTo>
                <a:cubicBezTo>
                  <a:pt x="119" y="8"/>
                  <a:pt x="121" y="8"/>
                  <a:pt x="124" y="9"/>
                </a:cubicBezTo>
                <a:close/>
                <a:moveTo>
                  <a:pt x="118" y="4"/>
                </a:moveTo>
                <a:cubicBezTo>
                  <a:pt x="118" y="4"/>
                  <a:pt x="118" y="4"/>
                  <a:pt x="118" y="4"/>
                </a:cubicBezTo>
                <a:cubicBezTo>
                  <a:pt x="118" y="5"/>
                  <a:pt x="119" y="5"/>
                  <a:pt x="120" y="5"/>
                </a:cubicBezTo>
                <a:cubicBezTo>
                  <a:pt x="120" y="5"/>
                  <a:pt x="120" y="5"/>
                  <a:pt x="120" y="5"/>
                </a:cubicBezTo>
                <a:cubicBezTo>
                  <a:pt x="119" y="5"/>
                  <a:pt x="119" y="5"/>
                  <a:pt x="118" y="5"/>
                </a:cubicBezTo>
                <a:cubicBezTo>
                  <a:pt x="118" y="5"/>
                  <a:pt x="118" y="5"/>
                  <a:pt x="118" y="4"/>
                </a:cubicBezTo>
                <a:close/>
                <a:moveTo>
                  <a:pt x="233" y="77"/>
                </a:moveTo>
                <a:cubicBezTo>
                  <a:pt x="233" y="77"/>
                  <a:pt x="234" y="77"/>
                  <a:pt x="234" y="77"/>
                </a:cubicBezTo>
                <a:cubicBezTo>
                  <a:pt x="236" y="79"/>
                  <a:pt x="237" y="82"/>
                  <a:pt x="239" y="85"/>
                </a:cubicBezTo>
                <a:cubicBezTo>
                  <a:pt x="239" y="86"/>
                  <a:pt x="239" y="87"/>
                  <a:pt x="239" y="88"/>
                </a:cubicBezTo>
                <a:cubicBezTo>
                  <a:pt x="240" y="90"/>
                  <a:pt x="240" y="92"/>
                  <a:pt x="240" y="93"/>
                </a:cubicBezTo>
                <a:cubicBezTo>
                  <a:pt x="238" y="88"/>
                  <a:pt x="235" y="82"/>
                  <a:pt x="233" y="77"/>
                </a:cubicBezTo>
                <a:close/>
                <a:moveTo>
                  <a:pt x="241" y="99"/>
                </a:moveTo>
                <a:cubicBezTo>
                  <a:pt x="242" y="103"/>
                  <a:pt x="243" y="108"/>
                  <a:pt x="244" y="112"/>
                </a:cubicBezTo>
                <a:cubicBezTo>
                  <a:pt x="244" y="113"/>
                  <a:pt x="244" y="114"/>
                  <a:pt x="244" y="115"/>
                </a:cubicBezTo>
                <a:cubicBezTo>
                  <a:pt x="243" y="110"/>
                  <a:pt x="241" y="105"/>
                  <a:pt x="240" y="100"/>
                </a:cubicBezTo>
                <a:cubicBezTo>
                  <a:pt x="240" y="99"/>
                  <a:pt x="240" y="99"/>
                  <a:pt x="240" y="98"/>
                </a:cubicBezTo>
                <a:cubicBezTo>
                  <a:pt x="239" y="96"/>
                  <a:pt x="238" y="94"/>
                  <a:pt x="238" y="92"/>
                </a:cubicBezTo>
                <a:cubicBezTo>
                  <a:pt x="239" y="94"/>
                  <a:pt x="240" y="97"/>
                  <a:pt x="241" y="99"/>
                </a:cubicBezTo>
                <a:close/>
                <a:moveTo>
                  <a:pt x="235" y="172"/>
                </a:moveTo>
                <a:cubicBezTo>
                  <a:pt x="235" y="173"/>
                  <a:pt x="234" y="175"/>
                  <a:pt x="233" y="176"/>
                </a:cubicBezTo>
                <a:cubicBezTo>
                  <a:pt x="232" y="178"/>
                  <a:pt x="231" y="180"/>
                  <a:pt x="230" y="182"/>
                </a:cubicBezTo>
                <a:cubicBezTo>
                  <a:pt x="230" y="181"/>
                  <a:pt x="230" y="180"/>
                  <a:pt x="230" y="180"/>
                </a:cubicBezTo>
                <a:cubicBezTo>
                  <a:pt x="232" y="177"/>
                  <a:pt x="234" y="173"/>
                  <a:pt x="235" y="170"/>
                </a:cubicBezTo>
                <a:cubicBezTo>
                  <a:pt x="235" y="171"/>
                  <a:pt x="235" y="171"/>
                  <a:pt x="235" y="171"/>
                </a:cubicBezTo>
                <a:cubicBezTo>
                  <a:pt x="235" y="172"/>
                  <a:pt x="235" y="172"/>
                  <a:pt x="235" y="172"/>
                </a:cubicBezTo>
                <a:close/>
                <a:moveTo>
                  <a:pt x="235" y="161"/>
                </a:moveTo>
                <a:cubicBezTo>
                  <a:pt x="234" y="164"/>
                  <a:pt x="234" y="167"/>
                  <a:pt x="233" y="170"/>
                </a:cubicBezTo>
                <a:cubicBezTo>
                  <a:pt x="233" y="171"/>
                  <a:pt x="232" y="172"/>
                  <a:pt x="232" y="172"/>
                </a:cubicBezTo>
                <a:cubicBezTo>
                  <a:pt x="232" y="171"/>
                  <a:pt x="232" y="170"/>
                  <a:pt x="233" y="168"/>
                </a:cubicBezTo>
                <a:cubicBezTo>
                  <a:pt x="233" y="168"/>
                  <a:pt x="233" y="168"/>
                  <a:pt x="232" y="168"/>
                </a:cubicBezTo>
                <a:cubicBezTo>
                  <a:pt x="233" y="167"/>
                  <a:pt x="233" y="167"/>
                  <a:pt x="233" y="166"/>
                </a:cubicBezTo>
                <a:cubicBezTo>
                  <a:pt x="234" y="165"/>
                  <a:pt x="233" y="165"/>
                  <a:pt x="233" y="165"/>
                </a:cubicBezTo>
                <a:cubicBezTo>
                  <a:pt x="233" y="164"/>
                  <a:pt x="234" y="163"/>
                  <a:pt x="235" y="161"/>
                </a:cubicBezTo>
                <a:close/>
                <a:moveTo>
                  <a:pt x="234" y="158"/>
                </a:moveTo>
                <a:cubicBezTo>
                  <a:pt x="235" y="156"/>
                  <a:pt x="236" y="154"/>
                  <a:pt x="236" y="152"/>
                </a:cubicBezTo>
                <a:cubicBezTo>
                  <a:pt x="236" y="153"/>
                  <a:pt x="236" y="155"/>
                  <a:pt x="236" y="156"/>
                </a:cubicBezTo>
                <a:cubicBezTo>
                  <a:pt x="235" y="157"/>
                  <a:pt x="234" y="157"/>
                  <a:pt x="234" y="158"/>
                </a:cubicBezTo>
                <a:close/>
                <a:moveTo>
                  <a:pt x="231" y="154"/>
                </a:moveTo>
                <a:cubicBezTo>
                  <a:pt x="231" y="154"/>
                  <a:pt x="231" y="154"/>
                  <a:pt x="231" y="154"/>
                </a:cubicBezTo>
                <a:cubicBezTo>
                  <a:pt x="230" y="155"/>
                  <a:pt x="229" y="156"/>
                  <a:pt x="229" y="157"/>
                </a:cubicBezTo>
                <a:cubicBezTo>
                  <a:pt x="229" y="154"/>
                  <a:pt x="229" y="152"/>
                  <a:pt x="229" y="150"/>
                </a:cubicBezTo>
                <a:cubicBezTo>
                  <a:pt x="232" y="139"/>
                  <a:pt x="233" y="126"/>
                  <a:pt x="232" y="114"/>
                </a:cubicBezTo>
                <a:cubicBezTo>
                  <a:pt x="233" y="116"/>
                  <a:pt x="234" y="117"/>
                  <a:pt x="234" y="118"/>
                </a:cubicBezTo>
                <a:cubicBezTo>
                  <a:pt x="233" y="130"/>
                  <a:pt x="233" y="142"/>
                  <a:pt x="231" y="154"/>
                </a:cubicBezTo>
                <a:close/>
                <a:moveTo>
                  <a:pt x="201" y="205"/>
                </a:moveTo>
                <a:cubicBezTo>
                  <a:pt x="201" y="204"/>
                  <a:pt x="202" y="203"/>
                  <a:pt x="203" y="203"/>
                </a:cubicBezTo>
                <a:cubicBezTo>
                  <a:pt x="203" y="202"/>
                  <a:pt x="203" y="202"/>
                  <a:pt x="203" y="202"/>
                </a:cubicBezTo>
                <a:cubicBezTo>
                  <a:pt x="205" y="200"/>
                  <a:pt x="206" y="199"/>
                  <a:pt x="208" y="197"/>
                </a:cubicBezTo>
                <a:cubicBezTo>
                  <a:pt x="208" y="198"/>
                  <a:pt x="207" y="198"/>
                  <a:pt x="207" y="198"/>
                </a:cubicBezTo>
                <a:cubicBezTo>
                  <a:pt x="205" y="201"/>
                  <a:pt x="203" y="203"/>
                  <a:pt x="201" y="205"/>
                </a:cubicBezTo>
                <a:close/>
                <a:moveTo>
                  <a:pt x="97" y="227"/>
                </a:moveTo>
                <a:cubicBezTo>
                  <a:pt x="98" y="227"/>
                  <a:pt x="98" y="227"/>
                  <a:pt x="99" y="227"/>
                </a:cubicBezTo>
                <a:cubicBezTo>
                  <a:pt x="101" y="228"/>
                  <a:pt x="102" y="229"/>
                  <a:pt x="104" y="229"/>
                </a:cubicBezTo>
                <a:cubicBezTo>
                  <a:pt x="106" y="231"/>
                  <a:pt x="108" y="232"/>
                  <a:pt x="110" y="233"/>
                </a:cubicBezTo>
                <a:cubicBezTo>
                  <a:pt x="110" y="233"/>
                  <a:pt x="109" y="233"/>
                  <a:pt x="109" y="233"/>
                </a:cubicBezTo>
                <a:cubicBezTo>
                  <a:pt x="105" y="231"/>
                  <a:pt x="101" y="229"/>
                  <a:pt x="97" y="227"/>
                </a:cubicBezTo>
                <a:close/>
                <a:moveTo>
                  <a:pt x="103" y="237"/>
                </a:moveTo>
                <a:cubicBezTo>
                  <a:pt x="102" y="237"/>
                  <a:pt x="101" y="237"/>
                  <a:pt x="100" y="237"/>
                </a:cubicBezTo>
                <a:cubicBezTo>
                  <a:pt x="100" y="237"/>
                  <a:pt x="100" y="237"/>
                  <a:pt x="100" y="237"/>
                </a:cubicBezTo>
                <a:cubicBezTo>
                  <a:pt x="100" y="237"/>
                  <a:pt x="100" y="236"/>
                  <a:pt x="100" y="236"/>
                </a:cubicBezTo>
                <a:cubicBezTo>
                  <a:pt x="100" y="236"/>
                  <a:pt x="100" y="236"/>
                  <a:pt x="100" y="236"/>
                </a:cubicBezTo>
                <a:cubicBezTo>
                  <a:pt x="101" y="237"/>
                  <a:pt x="102" y="237"/>
                  <a:pt x="103" y="237"/>
                </a:cubicBezTo>
                <a:close/>
                <a:moveTo>
                  <a:pt x="75" y="232"/>
                </a:moveTo>
                <a:cubicBezTo>
                  <a:pt x="74" y="232"/>
                  <a:pt x="74" y="232"/>
                  <a:pt x="74" y="232"/>
                </a:cubicBezTo>
                <a:cubicBezTo>
                  <a:pt x="75" y="232"/>
                  <a:pt x="75" y="232"/>
                  <a:pt x="76" y="232"/>
                </a:cubicBezTo>
                <a:cubicBezTo>
                  <a:pt x="78" y="233"/>
                  <a:pt x="79" y="234"/>
                  <a:pt x="81" y="235"/>
                </a:cubicBezTo>
                <a:cubicBezTo>
                  <a:pt x="81" y="235"/>
                  <a:pt x="81" y="235"/>
                  <a:pt x="82" y="235"/>
                </a:cubicBezTo>
                <a:cubicBezTo>
                  <a:pt x="79" y="234"/>
                  <a:pt x="77" y="233"/>
                  <a:pt x="75" y="232"/>
                </a:cubicBezTo>
                <a:close/>
                <a:moveTo>
                  <a:pt x="82" y="241"/>
                </a:moveTo>
                <a:cubicBezTo>
                  <a:pt x="82" y="241"/>
                  <a:pt x="83" y="241"/>
                  <a:pt x="83" y="241"/>
                </a:cubicBezTo>
                <a:cubicBezTo>
                  <a:pt x="83" y="241"/>
                  <a:pt x="83" y="241"/>
                  <a:pt x="83" y="241"/>
                </a:cubicBezTo>
                <a:cubicBezTo>
                  <a:pt x="84" y="241"/>
                  <a:pt x="84" y="241"/>
                  <a:pt x="84" y="242"/>
                </a:cubicBezTo>
                <a:cubicBezTo>
                  <a:pt x="83" y="241"/>
                  <a:pt x="83" y="241"/>
                  <a:pt x="82" y="241"/>
                </a:cubicBezTo>
                <a:cubicBezTo>
                  <a:pt x="82" y="241"/>
                  <a:pt x="81" y="241"/>
                  <a:pt x="81" y="240"/>
                </a:cubicBezTo>
                <a:cubicBezTo>
                  <a:pt x="81" y="241"/>
                  <a:pt x="81" y="241"/>
                  <a:pt x="82" y="241"/>
                </a:cubicBezTo>
                <a:close/>
                <a:moveTo>
                  <a:pt x="72" y="229"/>
                </a:moveTo>
                <a:cubicBezTo>
                  <a:pt x="72" y="229"/>
                  <a:pt x="72" y="228"/>
                  <a:pt x="71" y="228"/>
                </a:cubicBezTo>
                <a:cubicBezTo>
                  <a:pt x="72" y="228"/>
                  <a:pt x="72" y="228"/>
                  <a:pt x="73" y="229"/>
                </a:cubicBezTo>
                <a:cubicBezTo>
                  <a:pt x="74" y="229"/>
                  <a:pt x="74" y="230"/>
                  <a:pt x="75" y="230"/>
                </a:cubicBezTo>
                <a:cubicBezTo>
                  <a:pt x="74" y="230"/>
                  <a:pt x="73" y="229"/>
                  <a:pt x="72" y="229"/>
                </a:cubicBezTo>
                <a:close/>
                <a:moveTo>
                  <a:pt x="73" y="237"/>
                </a:moveTo>
                <a:cubicBezTo>
                  <a:pt x="73" y="237"/>
                  <a:pt x="73" y="237"/>
                  <a:pt x="73" y="237"/>
                </a:cubicBezTo>
                <a:cubicBezTo>
                  <a:pt x="71" y="236"/>
                  <a:pt x="68" y="235"/>
                  <a:pt x="66" y="234"/>
                </a:cubicBezTo>
                <a:cubicBezTo>
                  <a:pt x="68" y="235"/>
                  <a:pt x="71" y="236"/>
                  <a:pt x="73" y="237"/>
                </a:cubicBezTo>
                <a:close/>
                <a:moveTo>
                  <a:pt x="35" y="201"/>
                </a:moveTo>
                <a:cubicBezTo>
                  <a:pt x="35" y="201"/>
                  <a:pt x="35" y="200"/>
                  <a:pt x="35" y="200"/>
                </a:cubicBezTo>
                <a:cubicBezTo>
                  <a:pt x="35" y="200"/>
                  <a:pt x="35" y="201"/>
                  <a:pt x="35" y="201"/>
                </a:cubicBezTo>
                <a:cubicBezTo>
                  <a:pt x="36" y="201"/>
                  <a:pt x="36" y="202"/>
                  <a:pt x="37" y="202"/>
                </a:cubicBezTo>
                <a:cubicBezTo>
                  <a:pt x="37" y="203"/>
                  <a:pt x="37" y="203"/>
                  <a:pt x="37" y="203"/>
                </a:cubicBezTo>
                <a:cubicBezTo>
                  <a:pt x="38" y="203"/>
                  <a:pt x="38" y="203"/>
                  <a:pt x="38" y="203"/>
                </a:cubicBezTo>
                <a:cubicBezTo>
                  <a:pt x="38" y="204"/>
                  <a:pt x="39" y="205"/>
                  <a:pt x="40" y="206"/>
                </a:cubicBezTo>
                <a:cubicBezTo>
                  <a:pt x="41" y="207"/>
                  <a:pt x="42" y="208"/>
                  <a:pt x="43" y="209"/>
                </a:cubicBezTo>
                <a:cubicBezTo>
                  <a:pt x="41" y="208"/>
                  <a:pt x="40" y="207"/>
                  <a:pt x="39" y="206"/>
                </a:cubicBezTo>
                <a:cubicBezTo>
                  <a:pt x="38" y="205"/>
                  <a:pt x="36" y="203"/>
                  <a:pt x="35" y="202"/>
                </a:cubicBezTo>
                <a:cubicBezTo>
                  <a:pt x="35" y="201"/>
                  <a:pt x="35" y="201"/>
                  <a:pt x="35" y="201"/>
                </a:cubicBezTo>
                <a:close/>
                <a:moveTo>
                  <a:pt x="37" y="197"/>
                </a:moveTo>
                <a:cubicBezTo>
                  <a:pt x="37" y="197"/>
                  <a:pt x="37" y="197"/>
                  <a:pt x="38" y="197"/>
                </a:cubicBezTo>
                <a:cubicBezTo>
                  <a:pt x="39" y="200"/>
                  <a:pt x="41" y="202"/>
                  <a:pt x="43" y="204"/>
                </a:cubicBezTo>
                <a:cubicBezTo>
                  <a:pt x="42" y="203"/>
                  <a:pt x="40" y="201"/>
                  <a:pt x="39" y="200"/>
                </a:cubicBezTo>
                <a:cubicBezTo>
                  <a:pt x="38" y="199"/>
                  <a:pt x="38" y="198"/>
                  <a:pt x="37" y="197"/>
                </a:cubicBezTo>
                <a:close/>
                <a:moveTo>
                  <a:pt x="25" y="144"/>
                </a:moveTo>
                <a:cubicBezTo>
                  <a:pt x="25" y="142"/>
                  <a:pt x="24" y="140"/>
                  <a:pt x="24" y="138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5" y="140"/>
                  <a:pt x="26" y="143"/>
                  <a:pt x="27" y="145"/>
                </a:cubicBezTo>
                <a:cubicBezTo>
                  <a:pt x="27" y="146"/>
                  <a:pt x="27" y="146"/>
                  <a:pt x="27" y="146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28" y="148"/>
                  <a:pt x="28" y="148"/>
                  <a:pt x="28" y="148"/>
                </a:cubicBezTo>
                <a:cubicBezTo>
                  <a:pt x="28" y="149"/>
                  <a:pt x="28" y="150"/>
                  <a:pt x="28" y="151"/>
                </a:cubicBezTo>
                <a:cubicBezTo>
                  <a:pt x="27" y="149"/>
                  <a:pt x="26" y="146"/>
                  <a:pt x="25" y="144"/>
                </a:cubicBezTo>
                <a:close/>
                <a:moveTo>
                  <a:pt x="28" y="177"/>
                </a:moveTo>
                <a:cubicBezTo>
                  <a:pt x="27" y="176"/>
                  <a:pt x="26" y="174"/>
                  <a:pt x="26" y="173"/>
                </a:cubicBezTo>
                <a:cubicBezTo>
                  <a:pt x="26" y="173"/>
                  <a:pt x="26" y="173"/>
                  <a:pt x="26" y="173"/>
                </a:cubicBezTo>
                <a:cubicBezTo>
                  <a:pt x="26" y="172"/>
                  <a:pt x="26" y="172"/>
                  <a:pt x="26" y="172"/>
                </a:cubicBezTo>
                <a:cubicBezTo>
                  <a:pt x="27" y="173"/>
                  <a:pt x="27" y="175"/>
                  <a:pt x="28" y="177"/>
                </a:cubicBezTo>
                <a:close/>
                <a:moveTo>
                  <a:pt x="25" y="61"/>
                </a:moveTo>
                <a:cubicBezTo>
                  <a:pt x="24" y="61"/>
                  <a:pt x="24" y="61"/>
                  <a:pt x="24" y="61"/>
                </a:cubicBezTo>
                <a:cubicBezTo>
                  <a:pt x="25" y="60"/>
                  <a:pt x="26" y="59"/>
                  <a:pt x="27" y="58"/>
                </a:cubicBezTo>
                <a:cubicBezTo>
                  <a:pt x="27" y="58"/>
                  <a:pt x="27" y="58"/>
                  <a:pt x="27" y="58"/>
                </a:cubicBezTo>
                <a:cubicBezTo>
                  <a:pt x="26" y="59"/>
                  <a:pt x="26" y="60"/>
                  <a:pt x="25" y="61"/>
                </a:cubicBezTo>
                <a:close/>
                <a:moveTo>
                  <a:pt x="27" y="62"/>
                </a:moveTo>
                <a:cubicBezTo>
                  <a:pt x="26" y="63"/>
                  <a:pt x="25" y="64"/>
                  <a:pt x="25" y="66"/>
                </a:cubicBezTo>
                <a:cubicBezTo>
                  <a:pt x="25" y="64"/>
                  <a:pt x="26" y="63"/>
                  <a:pt x="26" y="62"/>
                </a:cubicBezTo>
                <a:cubicBezTo>
                  <a:pt x="27" y="62"/>
                  <a:pt x="27" y="62"/>
                  <a:pt x="27" y="62"/>
                </a:cubicBezTo>
                <a:close/>
                <a:moveTo>
                  <a:pt x="25" y="68"/>
                </a:moveTo>
                <a:cubicBezTo>
                  <a:pt x="26" y="66"/>
                  <a:pt x="27" y="63"/>
                  <a:pt x="29" y="61"/>
                </a:cubicBezTo>
                <a:cubicBezTo>
                  <a:pt x="30" y="61"/>
                  <a:pt x="31" y="60"/>
                  <a:pt x="32" y="59"/>
                </a:cubicBezTo>
                <a:cubicBezTo>
                  <a:pt x="32" y="60"/>
                  <a:pt x="32" y="61"/>
                  <a:pt x="31" y="62"/>
                </a:cubicBezTo>
                <a:cubicBezTo>
                  <a:pt x="30" y="63"/>
                  <a:pt x="29" y="64"/>
                  <a:pt x="28" y="66"/>
                </a:cubicBezTo>
                <a:cubicBezTo>
                  <a:pt x="27" y="66"/>
                  <a:pt x="26" y="67"/>
                  <a:pt x="25" y="68"/>
                </a:cubicBezTo>
                <a:close/>
                <a:moveTo>
                  <a:pt x="25" y="69"/>
                </a:moveTo>
                <a:cubicBezTo>
                  <a:pt x="23" y="71"/>
                  <a:pt x="22" y="73"/>
                  <a:pt x="20" y="75"/>
                </a:cubicBezTo>
                <a:cubicBezTo>
                  <a:pt x="21" y="73"/>
                  <a:pt x="22" y="72"/>
                  <a:pt x="23" y="70"/>
                </a:cubicBezTo>
                <a:cubicBezTo>
                  <a:pt x="24" y="70"/>
                  <a:pt x="24" y="69"/>
                  <a:pt x="25" y="69"/>
                </a:cubicBezTo>
                <a:close/>
                <a:moveTo>
                  <a:pt x="110" y="12"/>
                </a:moveTo>
                <a:cubicBezTo>
                  <a:pt x="110" y="12"/>
                  <a:pt x="109" y="12"/>
                  <a:pt x="109" y="12"/>
                </a:cubicBezTo>
                <a:cubicBezTo>
                  <a:pt x="109" y="11"/>
                  <a:pt x="109" y="11"/>
                  <a:pt x="110" y="11"/>
                </a:cubicBezTo>
                <a:cubicBezTo>
                  <a:pt x="112" y="11"/>
                  <a:pt x="113" y="11"/>
                  <a:pt x="115" y="12"/>
                </a:cubicBezTo>
                <a:cubicBezTo>
                  <a:pt x="112" y="13"/>
                  <a:pt x="110" y="14"/>
                  <a:pt x="107" y="15"/>
                </a:cubicBezTo>
                <a:cubicBezTo>
                  <a:pt x="107" y="15"/>
                  <a:pt x="107" y="15"/>
                  <a:pt x="106" y="15"/>
                </a:cubicBezTo>
                <a:cubicBezTo>
                  <a:pt x="108" y="14"/>
                  <a:pt x="109" y="14"/>
                  <a:pt x="110" y="13"/>
                </a:cubicBezTo>
                <a:cubicBezTo>
                  <a:pt x="111" y="13"/>
                  <a:pt x="111" y="12"/>
                  <a:pt x="110" y="12"/>
                </a:cubicBezTo>
                <a:close/>
                <a:moveTo>
                  <a:pt x="122" y="39"/>
                </a:moveTo>
                <a:cubicBezTo>
                  <a:pt x="126" y="38"/>
                  <a:pt x="129" y="37"/>
                  <a:pt x="133" y="36"/>
                </a:cubicBezTo>
                <a:cubicBezTo>
                  <a:pt x="135" y="36"/>
                  <a:pt x="137" y="36"/>
                  <a:pt x="140" y="36"/>
                </a:cubicBezTo>
                <a:cubicBezTo>
                  <a:pt x="137" y="37"/>
                  <a:pt x="134" y="39"/>
                  <a:pt x="132" y="40"/>
                </a:cubicBezTo>
                <a:cubicBezTo>
                  <a:pt x="127" y="41"/>
                  <a:pt x="122" y="41"/>
                  <a:pt x="117" y="41"/>
                </a:cubicBezTo>
                <a:cubicBezTo>
                  <a:pt x="119" y="39"/>
                  <a:pt x="120" y="38"/>
                  <a:pt x="121" y="36"/>
                </a:cubicBezTo>
                <a:cubicBezTo>
                  <a:pt x="122" y="36"/>
                  <a:pt x="123" y="36"/>
                  <a:pt x="123" y="36"/>
                </a:cubicBezTo>
                <a:cubicBezTo>
                  <a:pt x="123" y="36"/>
                  <a:pt x="122" y="37"/>
                  <a:pt x="122" y="37"/>
                </a:cubicBezTo>
                <a:cubicBezTo>
                  <a:pt x="121" y="38"/>
                  <a:pt x="121" y="39"/>
                  <a:pt x="122" y="39"/>
                </a:cubicBezTo>
                <a:close/>
                <a:moveTo>
                  <a:pt x="125" y="36"/>
                </a:moveTo>
                <a:cubicBezTo>
                  <a:pt x="126" y="36"/>
                  <a:pt x="126" y="36"/>
                  <a:pt x="127" y="36"/>
                </a:cubicBezTo>
                <a:cubicBezTo>
                  <a:pt x="127" y="36"/>
                  <a:pt x="128" y="36"/>
                  <a:pt x="128" y="36"/>
                </a:cubicBezTo>
                <a:cubicBezTo>
                  <a:pt x="127" y="36"/>
                  <a:pt x="126" y="36"/>
                  <a:pt x="125" y="36"/>
                </a:cubicBezTo>
                <a:close/>
                <a:moveTo>
                  <a:pt x="129" y="31"/>
                </a:moveTo>
                <a:cubicBezTo>
                  <a:pt x="129" y="31"/>
                  <a:pt x="129" y="31"/>
                  <a:pt x="130" y="31"/>
                </a:cubicBezTo>
                <a:cubicBezTo>
                  <a:pt x="130" y="31"/>
                  <a:pt x="131" y="31"/>
                  <a:pt x="131" y="31"/>
                </a:cubicBezTo>
                <a:cubicBezTo>
                  <a:pt x="131" y="31"/>
                  <a:pt x="131" y="31"/>
                  <a:pt x="130" y="31"/>
                </a:cubicBezTo>
                <a:cubicBezTo>
                  <a:pt x="130" y="31"/>
                  <a:pt x="130" y="31"/>
                  <a:pt x="129" y="31"/>
                </a:cubicBezTo>
                <a:cubicBezTo>
                  <a:pt x="129" y="31"/>
                  <a:pt x="129" y="31"/>
                  <a:pt x="129" y="31"/>
                </a:cubicBezTo>
                <a:close/>
                <a:moveTo>
                  <a:pt x="128" y="18"/>
                </a:moveTo>
                <a:cubicBezTo>
                  <a:pt x="129" y="17"/>
                  <a:pt x="130" y="17"/>
                  <a:pt x="131" y="16"/>
                </a:cubicBezTo>
                <a:cubicBezTo>
                  <a:pt x="131" y="16"/>
                  <a:pt x="132" y="16"/>
                  <a:pt x="133" y="17"/>
                </a:cubicBezTo>
                <a:cubicBezTo>
                  <a:pt x="132" y="17"/>
                  <a:pt x="131" y="18"/>
                  <a:pt x="130" y="18"/>
                </a:cubicBezTo>
                <a:cubicBezTo>
                  <a:pt x="129" y="18"/>
                  <a:pt x="128" y="18"/>
                  <a:pt x="128" y="18"/>
                </a:cubicBezTo>
                <a:close/>
                <a:moveTo>
                  <a:pt x="129" y="22"/>
                </a:moveTo>
                <a:cubicBezTo>
                  <a:pt x="129" y="22"/>
                  <a:pt x="128" y="23"/>
                  <a:pt x="128" y="23"/>
                </a:cubicBezTo>
                <a:cubicBezTo>
                  <a:pt x="127" y="23"/>
                  <a:pt x="127" y="23"/>
                  <a:pt x="127" y="23"/>
                </a:cubicBezTo>
                <a:cubicBezTo>
                  <a:pt x="127" y="23"/>
                  <a:pt x="128" y="22"/>
                  <a:pt x="129" y="22"/>
                </a:cubicBezTo>
                <a:cubicBezTo>
                  <a:pt x="129" y="22"/>
                  <a:pt x="129" y="22"/>
                  <a:pt x="129" y="22"/>
                </a:cubicBezTo>
                <a:close/>
                <a:moveTo>
                  <a:pt x="132" y="22"/>
                </a:moveTo>
                <a:cubicBezTo>
                  <a:pt x="132" y="22"/>
                  <a:pt x="133" y="22"/>
                  <a:pt x="133" y="22"/>
                </a:cubicBezTo>
                <a:cubicBezTo>
                  <a:pt x="135" y="23"/>
                  <a:pt x="137" y="24"/>
                  <a:pt x="140" y="24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38" y="24"/>
                  <a:pt x="137" y="24"/>
                  <a:pt x="136" y="24"/>
                </a:cubicBezTo>
                <a:cubicBezTo>
                  <a:pt x="134" y="24"/>
                  <a:pt x="132" y="24"/>
                  <a:pt x="130" y="23"/>
                </a:cubicBezTo>
                <a:cubicBezTo>
                  <a:pt x="131" y="23"/>
                  <a:pt x="131" y="23"/>
                  <a:pt x="132" y="22"/>
                </a:cubicBezTo>
                <a:close/>
                <a:moveTo>
                  <a:pt x="163" y="18"/>
                </a:moveTo>
                <a:cubicBezTo>
                  <a:pt x="163" y="17"/>
                  <a:pt x="162" y="17"/>
                  <a:pt x="162" y="17"/>
                </a:cubicBezTo>
                <a:cubicBezTo>
                  <a:pt x="164" y="17"/>
                  <a:pt x="165" y="18"/>
                  <a:pt x="167" y="19"/>
                </a:cubicBezTo>
                <a:cubicBezTo>
                  <a:pt x="167" y="19"/>
                  <a:pt x="168" y="20"/>
                  <a:pt x="168" y="20"/>
                </a:cubicBezTo>
                <a:cubicBezTo>
                  <a:pt x="167" y="19"/>
                  <a:pt x="165" y="18"/>
                  <a:pt x="163" y="18"/>
                </a:cubicBezTo>
                <a:close/>
                <a:moveTo>
                  <a:pt x="178" y="27"/>
                </a:moveTo>
                <a:cubicBezTo>
                  <a:pt x="174" y="25"/>
                  <a:pt x="170" y="23"/>
                  <a:pt x="165" y="21"/>
                </a:cubicBezTo>
                <a:cubicBezTo>
                  <a:pt x="165" y="21"/>
                  <a:pt x="166" y="21"/>
                  <a:pt x="166" y="20"/>
                </a:cubicBezTo>
                <a:cubicBezTo>
                  <a:pt x="170" y="22"/>
                  <a:pt x="174" y="24"/>
                  <a:pt x="178" y="27"/>
                </a:cubicBezTo>
                <a:close/>
                <a:moveTo>
                  <a:pt x="164" y="22"/>
                </a:moveTo>
                <a:cubicBezTo>
                  <a:pt x="164" y="22"/>
                  <a:pt x="164" y="22"/>
                  <a:pt x="164" y="23"/>
                </a:cubicBezTo>
                <a:cubicBezTo>
                  <a:pt x="164" y="23"/>
                  <a:pt x="164" y="23"/>
                  <a:pt x="164" y="23"/>
                </a:cubicBezTo>
                <a:cubicBezTo>
                  <a:pt x="163" y="23"/>
                  <a:pt x="161" y="24"/>
                  <a:pt x="160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0" y="24"/>
                  <a:pt x="160" y="23"/>
                  <a:pt x="159" y="23"/>
                </a:cubicBezTo>
                <a:cubicBezTo>
                  <a:pt x="158" y="23"/>
                  <a:pt x="158" y="23"/>
                  <a:pt x="157" y="24"/>
                </a:cubicBezTo>
                <a:cubicBezTo>
                  <a:pt x="155" y="23"/>
                  <a:pt x="154" y="23"/>
                  <a:pt x="152" y="22"/>
                </a:cubicBezTo>
                <a:cubicBezTo>
                  <a:pt x="152" y="22"/>
                  <a:pt x="151" y="22"/>
                  <a:pt x="150" y="21"/>
                </a:cubicBezTo>
                <a:cubicBezTo>
                  <a:pt x="152" y="20"/>
                  <a:pt x="153" y="20"/>
                  <a:pt x="155" y="19"/>
                </a:cubicBezTo>
                <a:cubicBezTo>
                  <a:pt x="158" y="20"/>
                  <a:pt x="161" y="21"/>
                  <a:pt x="164" y="22"/>
                </a:cubicBezTo>
                <a:close/>
                <a:moveTo>
                  <a:pt x="193" y="49"/>
                </a:moveTo>
                <a:cubicBezTo>
                  <a:pt x="193" y="49"/>
                  <a:pt x="194" y="49"/>
                  <a:pt x="194" y="49"/>
                </a:cubicBezTo>
                <a:cubicBezTo>
                  <a:pt x="195" y="51"/>
                  <a:pt x="196" y="52"/>
                  <a:pt x="198" y="54"/>
                </a:cubicBezTo>
                <a:cubicBezTo>
                  <a:pt x="195" y="52"/>
                  <a:pt x="193" y="51"/>
                  <a:pt x="191" y="49"/>
                </a:cubicBezTo>
                <a:cubicBezTo>
                  <a:pt x="192" y="49"/>
                  <a:pt x="192" y="49"/>
                  <a:pt x="193" y="49"/>
                </a:cubicBezTo>
                <a:close/>
                <a:moveTo>
                  <a:pt x="192" y="43"/>
                </a:moveTo>
                <a:cubicBezTo>
                  <a:pt x="192" y="43"/>
                  <a:pt x="193" y="43"/>
                  <a:pt x="193" y="42"/>
                </a:cubicBezTo>
                <a:cubicBezTo>
                  <a:pt x="193" y="43"/>
                  <a:pt x="194" y="44"/>
                  <a:pt x="195" y="45"/>
                </a:cubicBezTo>
                <a:cubicBezTo>
                  <a:pt x="194" y="44"/>
                  <a:pt x="193" y="43"/>
                  <a:pt x="192" y="43"/>
                </a:cubicBezTo>
                <a:close/>
                <a:moveTo>
                  <a:pt x="229" y="141"/>
                </a:moveTo>
                <a:cubicBezTo>
                  <a:pt x="230" y="132"/>
                  <a:pt x="230" y="122"/>
                  <a:pt x="230" y="113"/>
                </a:cubicBezTo>
                <a:cubicBezTo>
                  <a:pt x="231" y="113"/>
                  <a:pt x="231" y="113"/>
                  <a:pt x="231" y="113"/>
                </a:cubicBezTo>
                <a:cubicBezTo>
                  <a:pt x="231" y="122"/>
                  <a:pt x="231" y="132"/>
                  <a:pt x="229" y="141"/>
                </a:cubicBezTo>
                <a:close/>
                <a:moveTo>
                  <a:pt x="231" y="101"/>
                </a:moveTo>
                <a:cubicBezTo>
                  <a:pt x="231" y="102"/>
                  <a:pt x="231" y="103"/>
                  <a:pt x="232" y="103"/>
                </a:cubicBezTo>
                <a:cubicBezTo>
                  <a:pt x="232" y="103"/>
                  <a:pt x="231" y="104"/>
                  <a:pt x="231" y="104"/>
                </a:cubicBezTo>
                <a:cubicBezTo>
                  <a:pt x="231" y="103"/>
                  <a:pt x="231" y="102"/>
                  <a:pt x="231" y="101"/>
                </a:cubicBezTo>
                <a:close/>
                <a:moveTo>
                  <a:pt x="229" y="97"/>
                </a:moveTo>
                <a:cubicBezTo>
                  <a:pt x="229" y="98"/>
                  <a:pt x="229" y="99"/>
                  <a:pt x="230" y="99"/>
                </a:cubicBezTo>
                <a:cubicBezTo>
                  <a:pt x="230" y="99"/>
                  <a:pt x="229" y="99"/>
                  <a:pt x="229" y="99"/>
                </a:cubicBezTo>
                <a:cubicBezTo>
                  <a:pt x="229" y="99"/>
                  <a:pt x="229" y="100"/>
                  <a:pt x="228" y="100"/>
                </a:cubicBezTo>
                <a:cubicBezTo>
                  <a:pt x="228" y="99"/>
                  <a:pt x="228" y="99"/>
                  <a:pt x="228" y="98"/>
                </a:cubicBezTo>
                <a:cubicBezTo>
                  <a:pt x="228" y="98"/>
                  <a:pt x="228" y="98"/>
                  <a:pt x="229" y="97"/>
                </a:cubicBezTo>
                <a:close/>
                <a:moveTo>
                  <a:pt x="227" y="96"/>
                </a:moveTo>
                <a:cubicBezTo>
                  <a:pt x="227" y="95"/>
                  <a:pt x="226" y="94"/>
                  <a:pt x="226" y="92"/>
                </a:cubicBezTo>
                <a:cubicBezTo>
                  <a:pt x="226" y="92"/>
                  <a:pt x="226" y="92"/>
                  <a:pt x="226" y="92"/>
                </a:cubicBezTo>
                <a:cubicBezTo>
                  <a:pt x="226" y="94"/>
                  <a:pt x="227" y="95"/>
                  <a:pt x="228" y="96"/>
                </a:cubicBezTo>
                <a:cubicBezTo>
                  <a:pt x="228" y="96"/>
                  <a:pt x="227" y="96"/>
                  <a:pt x="227" y="96"/>
                </a:cubicBezTo>
                <a:close/>
                <a:moveTo>
                  <a:pt x="227" y="92"/>
                </a:moveTo>
                <a:cubicBezTo>
                  <a:pt x="228" y="91"/>
                  <a:pt x="228" y="91"/>
                  <a:pt x="228" y="91"/>
                </a:cubicBezTo>
                <a:cubicBezTo>
                  <a:pt x="229" y="93"/>
                  <a:pt x="229" y="94"/>
                  <a:pt x="230" y="96"/>
                </a:cubicBezTo>
                <a:cubicBezTo>
                  <a:pt x="229" y="95"/>
                  <a:pt x="228" y="93"/>
                  <a:pt x="227" y="92"/>
                </a:cubicBezTo>
                <a:close/>
                <a:moveTo>
                  <a:pt x="228" y="89"/>
                </a:moveTo>
                <a:cubicBezTo>
                  <a:pt x="227" y="89"/>
                  <a:pt x="227" y="90"/>
                  <a:pt x="226" y="90"/>
                </a:cubicBezTo>
                <a:cubicBezTo>
                  <a:pt x="225" y="89"/>
                  <a:pt x="225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5" y="85"/>
                  <a:pt x="226" y="85"/>
                  <a:pt x="227" y="84"/>
                </a:cubicBezTo>
                <a:cubicBezTo>
                  <a:pt x="227" y="86"/>
                  <a:pt x="228" y="87"/>
                  <a:pt x="228" y="89"/>
                </a:cubicBezTo>
                <a:cubicBezTo>
                  <a:pt x="228" y="89"/>
                  <a:pt x="228" y="89"/>
                  <a:pt x="228" y="89"/>
                </a:cubicBezTo>
                <a:close/>
                <a:moveTo>
                  <a:pt x="225" y="97"/>
                </a:moveTo>
                <a:cubicBezTo>
                  <a:pt x="225" y="97"/>
                  <a:pt x="225" y="97"/>
                  <a:pt x="225" y="97"/>
                </a:cubicBezTo>
                <a:cubicBezTo>
                  <a:pt x="225" y="96"/>
                  <a:pt x="224" y="95"/>
                  <a:pt x="224" y="94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25" y="95"/>
                  <a:pt x="225" y="96"/>
                  <a:pt x="225" y="97"/>
                </a:cubicBezTo>
                <a:close/>
                <a:moveTo>
                  <a:pt x="142" y="227"/>
                </a:moveTo>
                <a:cubicBezTo>
                  <a:pt x="143" y="226"/>
                  <a:pt x="144" y="225"/>
                  <a:pt x="145" y="225"/>
                </a:cubicBezTo>
                <a:cubicBezTo>
                  <a:pt x="144" y="225"/>
                  <a:pt x="144" y="226"/>
                  <a:pt x="143" y="227"/>
                </a:cubicBezTo>
                <a:cubicBezTo>
                  <a:pt x="143" y="227"/>
                  <a:pt x="142" y="227"/>
                  <a:pt x="142" y="227"/>
                </a:cubicBezTo>
                <a:close/>
                <a:moveTo>
                  <a:pt x="143" y="227"/>
                </a:moveTo>
                <a:cubicBezTo>
                  <a:pt x="142" y="227"/>
                  <a:pt x="142" y="227"/>
                  <a:pt x="142" y="227"/>
                </a:cubicBezTo>
                <a:cubicBezTo>
                  <a:pt x="142" y="227"/>
                  <a:pt x="142" y="228"/>
                  <a:pt x="142" y="228"/>
                </a:cubicBezTo>
                <a:cubicBezTo>
                  <a:pt x="142" y="228"/>
                  <a:pt x="141" y="228"/>
                  <a:pt x="141" y="228"/>
                </a:cubicBezTo>
                <a:cubicBezTo>
                  <a:pt x="141" y="228"/>
                  <a:pt x="141" y="228"/>
                  <a:pt x="141" y="227"/>
                </a:cubicBezTo>
                <a:cubicBezTo>
                  <a:pt x="141" y="227"/>
                  <a:pt x="141" y="227"/>
                  <a:pt x="141" y="227"/>
                </a:cubicBezTo>
                <a:cubicBezTo>
                  <a:pt x="142" y="227"/>
                  <a:pt x="142" y="227"/>
                  <a:pt x="143" y="227"/>
                </a:cubicBezTo>
                <a:close/>
                <a:moveTo>
                  <a:pt x="130" y="228"/>
                </a:moveTo>
                <a:cubicBezTo>
                  <a:pt x="130" y="227"/>
                  <a:pt x="130" y="227"/>
                  <a:pt x="130" y="226"/>
                </a:cubicBezTo>
                <a:cubicBezTo>
                  <a:pt x="130" y="226"/>
                  <a:pt x="130" y="225"/>
                  <a:pt x="131" y="225"/>
                </a:cubicBezTo>
                <a:cubicBezTo>
                  <a:pt x="139" y="218"/>
                  <a:pt x="146" y="211"/>
                  <a:pt x="154" y="203"/>
                </a:cubicBezTo>
                <a:cubicBezTo>
                  <a:pt x="159" y="200"/>
                  <a:pt x="163" y="196"/>
                  <a:pt x="168" y="192"/>
                </a:cubicBezTo>
                <a:cubicBezTo>
                  <a:pt x="168" y="192"/>
                  <a:pt x="169" y="192"/>
                  <a:pt x="169" y="192"/>
                </a:cubicBezTo>
                <a:cubicBezTo>
                  <a:pt x="169" y="191"/>
                  <a:pt x="169" y="191"/>
                  <a:pt x="170" y="191"/>
                </a:cubicBezTo>
                <a:cubicBezTo>
                  <a:pt x="171" y="190"/>
                  <a:pt x="172" y="189"/>
                  <a:pt x="173" y="188"/>
                </a:cubicBezTo>
                <a:cubicBezTo>
                  <a:pt x="167" y="194"/>
                  <a:pt x="161" y="200"/>
                  <a:pt x="155" y="206"/>
                </a:cubicBezTo>
                <a:cubicBezTo>
                  <a:pt x="151" y="209"/>
                  <a:pt x="146" y="213"/>
                  <a:pt x="143" y="217"/>
                </a:cubicBezTo>
                <a:cubicBezTo>
                  <a:pt x="142" y="218"/>
                  <a:pt x="142" y="218"/>
                  <a:pt x="143" y="219"/>
                </a:cubicBezTo>
                <a:cubicBezTo>
                  <a:pt x="140" y="221"/>
                  <a:pt x="138" y="223"/>
                  <a:pt x="136" y="225"/>
                </a:cubicBezTo>
                <a:cubicBezTo>
                  <a:pt x="134" y="226"/>
                  <a:pt x="132" y="227"/>
                  <a:pt x="130" y="228"/>
                </a:cubicBezTo>
                <a:close/>
                <a:moveTo>
                  <a:pt x="138" y="227"/>
                </a:moveTo>
                <a:cubicBezTo>
                  <a:pt x="138" y="227"/>
                  <a:pt x="138" y="228"/>
                  <a:pt x="137" y="228"/>
                </a:cubicBezTo>
                <a:cubicBezTo>
                  <a:pt x="137" y="228"/>
                  <a:pt x="136" y="228"/>
                  <a:pt x="135" y="228"/>
                </a:cubicBezTo>
                <a:cubicBezTo>
                  <a:pt x="135" y="228"/>
                  <a:pt x="136" y="228"/>
                  <a:pt x="136" y="228"/>
                </a:cubicBezTo>
                <a:cubicBezTo>
                  <a:pt x="137" y="227"/>
                  <a:pt x="137" y="227"/>
                  <a:pt x="138" y="227"/>
                </a:cubicBezTo>
                <a:close/>
                <a:moveTo>
                  <a:pt x="121" y="226"/>
                </a:moveTo>
                <a:cubicBezTo>
                  <a:pt x="121" y="226"/>
                  <a:pt x="121" y="226"/>
                  <a:pt x="121" y="226"/>
                </a:cubicBezTo>
                <a:cubicBezTo>
                  <a:pt x="121" y="225"/>
                  <a:pt x="122" y="224"/>
                  <a:pt x="123" y="223"/>
                </a:cubicBezTo>
                <a:cubicBezTo>
                  <a:pt x="123" y="224"/>
                  <a:pt x="123" y="224"/>
                  <a:pt x="124" y="224"/>
                </a:cubicBezTo>
                <a:cubicBezTo>
                  <a:pt x="123" y="225"/>
                  <a:pt x="122" y="225"/>
                  <a:pt x="121" y="226"/>
                </a:cubicBezTo>
                <a:close/>
                <a:moveTo>
                  <a:pt x="124" y="228"/>
                </a:move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2" y="228"/>
                </a:cubicBez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4" y="228"/>
                </a:cubicBezTo>
                <a:close/>
                <a:moveTo>
                  <a:pt x="115" y="215"/>
                </a:moveTo>
                <a:cubicBezTo>
                  <a:pt x="115" y="215"/>
                  <a:pt x="114" y="215"/>
                  <a:pt x="114" y="215"/>
                </a:cubicBezTo>
                <a:cubicBezTo>
                  <a:pt x="115" y="214"/>
                  <a:pt x="116" y="213"/>
                  <a:pt x="117" y="212"/>
                </a:cubicBezTo>
                <a:cubicBezTo>
                  <a:pt x="118" y="213"/>
                  <a:pt x="118" y="213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8" y="215"/>
                  <a:pt x="116" y="215"/>
                  <a:pt x="115" y="215"/>
                </a:cubicBezTo>
                <a:close/>
                <a:moveTo>
                  <a:pt x="118" y="223"/>
                </a:moveTo>
                <a:cubicBezTo>
                  <a:pt x="117" y="223"/>
                  <a:pt x="117" y="223"/>
                  <a:pt x="116" y="224"/>
                </a:cubicBezTo>
                <a:cubicBezTo>
                  <a:pt x="116" y="223"/>
                  <a:pt x="116" y="223"/>
                  <a:pt x="115" y="223"/>
                </a:cubicBezTo>
                <a:cubicBezTo>
                  <a:pt x="116" y="223"/>
                  <a:pt x="117" y="222"/>
                  <a:pt x="117" y="222"/>
                </a:cubicBezTo>
                <a:cubicBezTo>
                  <a:pt x="117" y="222"/>
                  <a:pt x="118" y="222"/>
                  <a:pt x="118" y="223"/>
                </a:cubicBezTo>
                <a:close/>
                <a:moveTo>
                  <a:pt x="110" y="219"/>
                </a:moveTo>
                <a:cubicBezTo>
                  <a:pt x="110" y="219"/>
                  <a:pt x="111" y="219"/>
                  <a:pt x="111" y="219"/>
                </a:cubicBezTo>
                <a:cubicBezTo>
                  <a:pt x="111" y="219"/>
                  <a:pt x="111" y="218"/>
                  <a:pt x="112" y="218"/>
                </a:cubicBezTo>
                <a:cubicBezTo>
                  <a:pt x="112" y="219"/>
                  <a:pt x="113" y="219"/>
                  <a:pt x="113" y="219"/>
                </a:cubicBezTo>
                <a:cubicBezTo>
                  <a:pt x="113" y="220"/>
                  <a:pt x="113" y="220"/>
                  <a:pt x="112" y="221"/>
                </a:cubicBezTo>
                <a:cubicBezTo>
                  <a:pt x="112" y="220"/>
                  <a:pt x="111" y="220"/>
                  <a:pt x="110" y="219"/>
                </a:cubicBezTo>
                <a:close/>
                <a:moveTo>
                  <a:pt x="114" y="230"/>
                </a:moveTo>
                <a:cubicBezTo>
                  <a:pt x="113" y="230"/>
                  <a:pt x="113" y="230"/>
                  <a:pt x="112" y="230"/>
                </a:cubicBezTo>
                <a:cubicBezTo>
                  <a:pt x="112" y="230"/>
                  <a:pt x="111" y="229"/>
                  <a:pt x="110" y="229"/>
                </a:cubicBezTo>
                <a:cubicBezTo>
                  <a:pt x="111" y="229"/>
                  <a:pt x="111" y="229"/>
                  <a:pt x="111" y="228"/>
                </a:cubicBezTo>
                <a:cubicBezTo>
                  <a:pt x="112" y="229"/>
                  <a:pt x="113" y="229"/>
                  <a:pt x="114" y="230"/>
                </a:cubicBezTo>
                <a:close/>
                <a:moveTo>
                  <a:pt x="82" y="198"/>
                </a:moveTo>
                <a:cubicBezTo>
                  <a:pt x="82" y="198"/>
                  <a:pt x="82" y="197"/>
                  <a:pt x="83" y="197"/>
                </a:cubicBezTo>
                <a:cubicBezTo>
                  <a:pt x="83" y="197"/>
                  <a:pt x="83" y="197"/>
                  <a:pt x="83" y="197"/>
                </a:cubicBezTo>
                <a:cubicBezTo>
                  <a:pt x="83" y="198"/>
                  <a:pt x="82" y="198"/>
                  <a:pt x="82" y="199"/>
                </a:cubicBezTo>
                <a:lnTo>
                  <a:pt x="82" y="198"/>
                </a:lnTo>
                <a:close/>
                <a:moveTo>
                  <a:pt x="82" y="203"/>
                </a:moveTo>
                <a:cubicBezTo>
                  <a:pt x="82" y="203"/>
                  <a:pt x="81" y="203"/>
                  <a:pt x="81" y="203"/>
                </a:cubicBezTo>
                <a:cubicBezTo>
                  <a:pt x="81" y="203"/>
                  <a:pt x="81" y="203"/>
                  <a:pt x="80" y="203"/>
                </a:cubicBezTo>
                <a:cubicBezTo>
                  <a:pt x="80" y="202"/>
                  <a:pt x="81" y="202"/>
                  <a:pt x="81" y="202"/>
                </a:cubicBezTo>
                <a:cubicBezTo>
                  <a:pt x="81" y="202"/>
                  <a:pt x="81" y="202"/>
                  <a:pt x="81" y="202"/>
                </a:cubicBezTo>
                <a:cubicBezTo>
                  <a:pt x="81" y="202"/>
                  <a:pt x="81" y="203"/>
                  <a:pt x="82" y="203"/>
                </a:cubicBezTo>
                <a:close/>
                <a:moveTo>
                  <a:pt x="69" y="210"/>
                </a:moveTo>
                <a:cubicBezTo>
                  <a:pt x="68" y="209"/>
                  <a:pt x="67" y="208"/>
                  <a:pt x="66" y="207"/>
                </a:cubicBezTo>
                <a:cubicBezTo>
                  <a:pt x="66" y="207"/>
                  <a:pt x="66" y="207"/>
                  <a:pt x="66" y="207"/>
                </a:cubicBezTo>
                <a:cubicBezTo>
                  <a:pt x="68" y="209"/>
                  <a:pt x="70" y="210"/>
                  <a:pt x="71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0" y="212"/>
                  <a:pt x="70" y="212"/>
                  <a:pt x="69" y="212"/>
                </a:cubicBezTo>
                <a:cubicBezTo>
                  <a:pt x="69" y="212"/>
                  <a:pt x="69" y="211"/>
                  <a:pt x="69" y="211"/>
                </a:cubicBezTo>
                <a:cubicBezTo>
                  <a:pt x="69" y="211"/>
                  <a:pt x="69" y="210"/>
                  <a:pt x="69" y="210"/>
                </a:cubicBezTo>
                <a:close/>
                <a:moveTo>
                  <a:pt x="59" y="213"/>
                </a:moveTo>
                <a:cubicBezTo>
                  <a:pt x="59" y="213"/>
                  <a:pt x="58" y="212"/>
                  <a:pt x="57" y="211"/>
                </a:cubicBezTo>
                <a:cubicBezTo>
                  <a:pt x="60" y="213"/>
                  <a:pt x="62" y="215"/>
                  <a:pt x="65" y="216"/>
                </a:cubicBezTo>
                <a:cubicBezTo>
                  <a:pt x="63" y="215"/>
                  <a:pt x="61" y="214"/>
                  <a:pt x="59" y="213"/>
                </a:cubicBezTo>
                <a:close/>
                <a:moveTo>
                  <a:pt x="60" y="216"/>
                </a:moveTo>
                <a:cubicBezTo>
                  <a:pt x="58" y="215"/>
                  <a:pt x="55" y="213"/>
                  <a:pt x="53" y="212"/>
                </a:cubicBezTo>
                <a:cubicBezTo>
                  <a:pt x="55" y="213"/>
                  <a:pt x="57" y="214"/>
                  <a:pt x="59" y="215"/>
                </a:cubicBezTo>
                <a:cubicBezTo>
                  <a:pt x="59" y="215"/>
                  <a:pt x="60" y="216"/>
                  <a:pt x="60" y="216"/>
                </a:cubicBezTo>
                <a:close/>
                <a:moveTo>
                  <a:pt x="55" y="204"/>
                </a:moveTo>
                <a:cubicBezTo>
                  <a:pt x="55" y="204"/>
                  <a:pt x="56" y="205"/>
                  <a:pt x="56" y="205"/>
                </a:cubicBezTo>
                <a:cubicBezTo>
                  <a:pt x="57" y="206"/>
                  <a:pt x="57" y="206"/>
                  <a:pt x="57" y="206"/>
                </a:cubicBezTo>
                <a:cubicBezTo>
                  <a:pt x="58" y="207"/>
                  <a:pt x="59" y="208"/>
                  <a:pt x="60" y="209"/>
                </a:cubicBezTo>
                <a:cubicBezTo>
                  <a:pt x="59" y="209"/>
                  <a:pt x="59" y="208"/>
                  <a:pt x="59" y="208"/>
                </a:cubicBezTo>
                <a:cubicBezTo>
                  <a:pt x="58" y="208"/>
                  <a:pt x="58" y="209"/>
                  <a:pt x="58" y="209"/>
                </a:cubicBezTo>
                <a:cubicBezTo>
                  <a:pt x="57" y="208"/>
                  <a:pt x="56" y="208"/>
                  <a:pt x="55" y="207"/>
                </a:cubicBezTo>
                <a:cubicBezTo>
                  <a:pt x="55" y="207"/>
                  <a:pt x="55" y="206"/>
                  <a:pt x="55" y="206"/>
                </a:cubicBezTo>
                <a:cubicBezTo>
                  <a:pt x="55" y="205"/>
                  <a:pt x="55" y="204"/>
                  <a:pt x="55" y="204"/>
                </a:cubicBezTo>
                <a:close/>
                <a:moveTo>
                  <a:pt x="29" y="138"/>
                </a:moveTo>
                <a:cubicBezTo>
                  <a:pt x="29" y="137"/>
                  <a:pt x="30" y="137"/>
                  <a:pt x="30" y="136"/>
                </a:cubicBezTo>
                <a:cubicBezTo>
                  <a:pt x="30" y="136"/>
                  <a:pt x="30" y="137"/>
                  <a:pt x="30" y="137"/>
                </a:cubicBezTo>
                <a:cubicBezTo>
                  <a:pt x="30" y="138"/>
                  <a:pt x="29" y="140"/>
                  <a:pt x="29" y="141"/>
                </a:cubicBezTo>
                <a:cubicBezTo>
                  <a:pt x="29" y="140"/>
                  <a:pt x="29" y="139"/>
                  <a:pt x="29" y="138"/>
                </a:cubicBezTo>
                <a:close/>
                <a:moveTo>
                  <a:pt x="28" y="136"/>
                </a:moveTo>
                <a:cubicBezTo>
                  <a:pt x="28" y="136"/>
                  <a:pt x="28" y="136"/>
                  <a:pt x="28" y="136"/>
                </a:cubicBezTo>
                <a:cubicBezTo>
                  <a:pt x="27" y="129"/>
                  <a:pt x="25" y="122"/>
                  <a:pt x="24" y="115"/>
                </a:cubicBezTo>
                <a:cubicBezTo>
                  <a:pt x="25" y="121"/>
                  <a:pt x="27" y="126"/>
                  <a:pt x="29" y="131"/>
                </a:cubicBezTo>
                <a:cubicBezTo>
                  <a:pt x="29" y="133"/>
                  <a:pt x="28" y="134"/>
                  <a:pt x="28" y="136"/>
                </a:cubicBezTo>
                <a:close/>
                <a:moveTo>
                  <a:pt x="28" y="108"/>
                </a:moveTo>
                <a:cubicBezTo>
                  <a:pt x="27" y="106"/>
                  <a:pt x="27" y="104"/>
                  <a:pt x="26" y="102"/>
                </a:cubicBezTo>
                <a:cubicBezTo>
                  <a:pt x="27" y="102"/>
                  <a:pt x="28" y="101"/>
                  <a:pt x="28" y="101"/>
                </a:cubicBezTo>
                <a:cubicBezTo>
                  <a:pt x="30" y="104"/>
                  <a:pt x="31" y="108"/>
                  <a:pt x="32" y="111"/>
                </a:cubicBezTo>
                <a:cubicBezTo>
                  <a:pt x="32" y="113"/>
                  <a:pt x="31" y="115"/>
                  <a:pt x="31" y="117"/>
                </a:cubicBezTo>
                <a:cubicBezTo>
                  <a:pt x="30" y="114"/>
                  <a:pt x="29" y="111"/>
                  <a:pt x="28" y="108"/>
                </a:cubicBezTo>
                <a:close/>
                <a:moveTo>
                  <a:pt x="25" y="87"/>
                </a:moveTo>
                <a:cubicBezTo>
                  <a:pt x="25" y="87"/>
                  <a:pt x="25" y="87"/>
                  <a:pt x="24" y="87"/>
                </a:cubicBezTo>
                <a:cubicBezTo>
                  <a:pt x="24" y="86"/>
                  <a:pt x="24" y="86"/>
                  <a:pt x="24" y="86"/>
                </a:cubicBezTo>
                <a:cubicBezTo>
                  <a:pt x="25" y="85"/>
                  <a:pt x="25" y="85"/>
                  <a:pt x="26" y="84"/>
                </a:cubicBezTo>
                <a:cubicBezTo>
                  <a:pt x="26" y="84"/>
                  <a:pt x="26" y="84"/>
                  <a:pt x="27" y="84"/>
                </a:cubicBezTo>
                <a:cubicBezTo>
                  <a:pt x="26" y="85"/>
                  <a:pt x="25" y="86"/>
                  <a:pt x="25" y="87"/>
                </a:cubicBezTo>
                <a:close/>
                <a:moveTo>
                  <a:pt x="28" y="86"/>
                </a:moveTo>
                <a:cubicBezTo>
                  <a:pt x="27" y="87"/>
                  <a:pt x="26" y="88"/>
                  <a:pt x="26" y="89"/>
                </a:cubicBezTo>
                <a:cubicBezTo>
                  <a:pt x="25" y="89"/>
                  <a:pt x="25" y="89"/>
                  <a:pt x="25" y="88"/>
                </a:cubicBezTo>
                <a:cubicBezTo>
                  <a:pt x="25" y="88"/>
                  <a:pt x="26" y="88"/>
                  <a:pt x="26" y="88"/>
                </a:cubicBezTo>
                <a:cubicBezTo>
                  <a:pt x="27" y="87"/>
                  <a:pt x="27" y="87"/>
                  <a:pt x="28" y="86"/>
                </a:cubicBezTo>
                <a:close/>
                <a:moveTo>
                  <a:pt x="26" y="94"/>
                </a:moveTo>
                <a:cubicBezTo>
                  <a:pt x="26" y="95"/>
                  <a:pt x="26" y="95"/>
                  <a:pt x="26" y="95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6" y="97"/>
                  <a:pt x="25" y="98"/>
                </a:cubicBezTo>
                <a:cubicBezTo>
                  <a:pt x="25" y="97"/>
                  <a:pt x="25" y="96"/>
                  <a:pt x="25" y="95"/>
                </a:cubicBezTo>
                <a:cubicBezTo>
                  <a:pt x="25" y="95"/>
                  <a:pt x="26" y="95"/>
                  <a:pt x="26" y="94"/>
                </a:cubicBezTo>
                <a:close/>
                <a:moveTo>
                  <a:pt x="27" y="97"/>
                </a:moveTo>
                <a:cubicBezTo>
                  <a:pt x="27" y="98"/>
                  <a:pt x="28" y="99"/>
                  <a:pt x="28" y="99"/>
                </a:cubicBezTo>
                <a:cubicBezTo>
                  <a:pt x="27" y="100"/>
                  <a:pt x="27" y="100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6" y="99"/>
                  <a:pt x="27" y="98"/>
                  <a:pt x="27" y="97"/>
                </a:cubicBezTo>
                <a:close/>
                <a:moveTo>
                  <a:pt x="113" y="25"/>
                </a:moveTo>
                <a:cubicBezTo>
                  <a:pt x="113" y="25"/>
                  <a:pt x="113" y="25"/>
                  <a:pt x="112" y="25"/>
                </a:cubicBezTo>
                <a:cubicBezTo>
                  <a:pt x="112" y="25"/>
                  <a:pt x="111" y="25"/>
                  <a:pt x="111" y="25"/>
                </a:cubicBezTo>
                <a:cubicBezTo>
                  <a:pt x="111" y="25"/>
                  <a:pt x="112" y="25"/>
                  <a:pt x="112" y="24"/>
                </a:cubicBezTo>
                <a:cubicBezTo>
                  <a:pt x="113" y="24"/>
                  <a:pt x="113" y="24"/>
                  <a:pt x="113" y="25"/>
                </a:cubicBezTo>
                <a:close/>
                <a:moveTo>
                  <a:pt x="113" y="21"/>
                </a:moveTo>
                <a:cubicBezTo>
                  <a:pt x="113" y="21"/>
                  <a:pt x="114" y="21"/>
                  <a:pt x="114" y="21"/>
                </a:cubicBezTo>
                <a:cubicBezTo>
                  <a:pt x="114" y="21"/>
                  <a:pt x="115" y="21"/>
                  <a:pt x="116" y="21"/>
                </a:cubicBezTo>
                <a:cubicBezTo>
                  <a:pt x="116" y="21"/>
                  <a:pt x="115" y="21"/>
                  <a:pt x="115" y="21"/>
                </a:cubicBezTo>
                <a:cubicBezTo>
                  <a:pt x="114" y="21"/>
                  <a:pt x="114" y="21"/>
                  <a:pt x="113" y="21"/>
                </a:cubicBezTo>
                <a:close/>
                <a:moveTo>
                  <a:pt x="112" y="19"/>
                </a:moveTo>
                <a:cubicBezTo>
                  <a:pt x="111" y="19"/>
                  <a:pt x="110" y="19"/>
                  <a:pt x="110" y="19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11" y="19"/>
                  <a:pt x="112" y="19"/>
                  <a:pt x="112" y="19"/>
                </a:cubicBezTo>
                <a:cubicBezTo>
                  <a:pt x="112" y="19"/>
                  <a:pt x="112" y="19"/>
                  <a:pt x="112" y="19"/>
                </a:cubicBezTo>
                <a:close/>
                <a:moveTo>
                  <a:pt x="112" y="27"/>
                </a:moveTo>
                <a:cubicBezTo>
                  <a:pt x="114" y="27"/>
                  <a:pt x="115" y="27"/>
                  <a:pt x="117" y="27"/>
                </a:cubicBezTo>
                <a:cubicBezTo>
                  <a:pt x="115" y="27"/>
                  <a:pt x="114" y="28"/>
                  <a:pt x="113" y="29"/>
                </a:cubicBezTo>
                <a:cubicBezTo>
                  <a:pt x="111" y="29"/>
                  <a:pt x="110" y="29"/>
                  <a:pt x="108" y="29"/>
                </a:cubicBezTo>
                <a:cubicBezTo>
                  <a:pt x="110" y="28"/>
                  <a:pt x="111" y="28"/>
                  <a:pt x="112" y="27"/>
                </a:cubicBezTo>
                <a:close/>
                <a:moveTo>
                  <a:pt x="156" y="17"/>
                </a:moveTo>
                <a:cubicBezTo>
                  <a:pt x="157" y="18"/>
                  <a:pt x="158" y="18"/>
                  <a:pt x="160" y="19"/>
                </a:cubicBezTo>
                <a:cubicBezTo>
                  <a:pt x="158" y="18"/>
                  <a:pt x="157" y="18"/>
                  <a:pt x="155" y="17"/>
                </a:cubicBezTo>
                <a:cubicBezTo>
                  <a:pt x="155" y="17"/>
                  <a:pt x="155" y="17"/>
                  <a:pt x="154" y="17"/>
                </a:cubicBezTo>
                <a:cubicBezTo>
                  <a:pt x="154" y="17"/>
                  <a:pt x="154" y="17"/>
                  <a:pt x="154" y="17"/>
                </a:cubicBezTo>
                <a:cubicBezTo>
                  <a:pt x="151" y="16"/>
                  <a:pt x="148" y="15"/>
                  <a:pt x="145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4"/>
                  <a:pt x="147" y="14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50" y="15"/>
                  <a:pt x="153" y="16"/>
                  <a:pt x="156" y="17"/>
                </a:cubicBezTo>
                <a:close/>
                <a:moveTo>
                  <a:pt x="149" y="12"/>
                </a:moveTo>
                <a:cubicBezTo>
                  <a:pt x="149" y="12"/>
                  <a:pt x="149" y="12"/>
                  <a:pt x="149" y="12"/>
                </a:cubicBezTo>
                <a:cubicBezTo>
                  <a:pt x="151" y="13"/>
                  <a:pt x="153" y="13"/>
                  <a:pt x="155" y="14"/>
                </a:cubicBezTo>
                <a:cubicBezTo>
                  <a:pt x="157" y="15"/>
                  <a:pt x="158" y="15"/>
                  <a:pt x="160" y="16"/>
                </a:cubicBezTo>
                <a:cubicBezTo>
                  <a:pt x="158" y="16"/>
                  <a:pt x="156" y="15"/>
                  <a:pt x="155" y="15"/>
                </a:cubicBezTo>
                <a:cubicBezTo>
                  <a:pt x="153" y="14"/>
                  <a:pt x="151" y="13"/>
                  <a:pt x="149" y="12"/>
                </a:cubicBezTo>
                <a:close/>
                <a:moveTo>
                  <a:pt x="156" y="36"/>
                </a:moveTo>
                <a:cubicBezTo>
                  <a:pt x="158" y="36"/>
                  <a:pt x="160" y="36"/>
                  <a:pt x="163" y="36"/>
                </a:cubicBezTo>
                <a:cubicBezTo>
                  <a:pt x="161" y="37"/>
                  <a:pt x="160" y="37"/>
                  <a:pt x="158" y="38"/>
                </a:cubicBezTo>
                <a:cubicBezTo>
                  <a:pt x="156" y="39"/>
                  <a:pt x="154" y="39"/>
                  <a:pt x="152" y="39"/>
                </a:cubicBezTo>
                <a:cubicBezTo>
                  <a:pt x="153" y="38"/>
                  <a:pt x="155" y="37"/>
                  <a:pt x="156" y="36"/>
                </a:cubicBezTo>
                <a:close/>
                <a:moveTo>
                  <a:pt x="155" y="34"/>
                </a:moveTo>
                <a:cubicBezTo>
                  <a:pt x="156" y="34"/>
                  <a:pt x="156" y="33"/>
                  <a:pt x="156" y="33"/>
                </a:cubicBezTo>
                <a:cubicBezTo>
                  <a:pt x="156" y="33"/>
                  <a:pt x="157" y="33"/>
                  <a:pt x="157" y="33"/>
                </a:cubicBezTo>
                <a:cubicBezTo>
                  <a:pt x="157" y="33"/>
                  <a:pt x="157" y="34"/>
                  <a:pt x="156" y="34"/>
                </a:cubicBezTo>
                <a:cubicBezTo>
                  <a:pt x="156" y="34"/>
                  <a:pt x="156" y="34"/>
                  <a:pt x="155" y="34"/>
                </a:cubicBezTo>
                <a:close/>
                <a:moveTo>
                  <a:pt x="134" y="213"/>
                </a:moveTo>
                <a:cubicBezTo>
                  <a:pt x="135" y="212"/>
                  <a:pt x="136" y="211"/>
                  <a:pt x="137" y="209"/>
                </a:cubicBezTo>
                <a:cubicBezTo>
                  <a:pt x="139" y="208"/>
                  <a:pt x="140" y="207"/>
                  <a:pt x="141" y="206"/>
                </a:cubicBezTo>
                <a:cubicBezTo>
                  <a:pt x="141" y="206"/>
                  <a:pt x="141" y="206"/>
                  <a:pt x="142" y="206"/>
                </a:cubicBezTo>
                <a:cubicBezTo>
                  <a:pt x="140" y="207"/>
                  <a:pt x="139" y="209"/>
                  <a:pt x="138" y="210"/>
                </a:cubicBezTo>
                <a:cubicBezTo>
                  <a:pt x="137" y="211"/>
                  <a:pt x="136" y="212"/>
                  <a:pt x="134" y="213"/>
                </a:cubicBezTo>
                <a:close/>
                <a:moveTo>
                  <a:pt x="137" y="217"/>
                </a:moveTo>
                <a:cubicBezTo>
                  <a:pt x="136" y="218"/>
                  <a:pt x="135" y="219"/>
                  <a:pt x="133" y="220"/>
                </a:cubicBezTo>
                <a:cubicBezTo>
                  <a:pt x="134" y="220"/>
                  <a:pt x="134" y="220"/>
                  <a:pt x="134" y="219"/>
                </a:cubicBezTo>
                <a:cubicBezTo>
                  <a:pt x="135" y="219"/>
                  <a:pt x="136" y="218"/>
                  <a:pt x="137" y="217"/>
                </a:cubicBezTo>
                <a:close/>
                <a:moveTo>
                  <a:pt x="140" y="203"/>
                </a:moveTo>
                <a:cubicBezTo>
                  <a:pt x="138" y="204"/>
                  <a:pt x="136" y="206"/>
                  <a:pt x="134" y="208"/>
                </a:cubicBezTo>
                <a:cubicBezTo>
                  <a:pt x="132" y="209"/>
                  <a:pt x="130" y="210"/>
                  <a:pt x="128" y="211"/>
                </a:cubicBezTo>
                <a:cubicBezTo>
                  <a:pt x="128" y="210"/>
                  <a:pt x="128" y="210"/>
                  <a:pt x="127" y="210"/>
                </a:cubicBezTo>
                <a:cubicBezTo>
                  <a:pt x="128" y="210"/>
                  <a:pt x="128" y="209"/>
                  <a:pt x="128" y="209"/>
                </a:cubicBezTo>
                <a:cubicBezTo>
                  <a:pt x="131" y="207"/>
                  <a:pt x="134" y="205"/>
                  <a:pt x="137" y="202"/>
                </a:cubicBezTo>
                <a:cubicBezTo>
                  <a:pt x="141" y="199"/>
                  <a:pt x="145" y="196"/>
                  <a:pt x="149" y="193"/>
                </a:cubicBezTo>
                <a:cubicBezTo>
                  <a:pt x="146" y="197"/>
                  <a:pt x="143" y="200"/>
                  <a:pt x="140" y="203"/>
                </a:cubicBezTo>
                <a:close/>
                <a:moveTo>
                  <a:pt x="117" y="206"/>
                </a:moveTo>
                <a:cubicBezTo>
                  <a:pt x="117" y="206"/>
                  <a:pt x="118" y="205"/>
                  <a:pt x="118" y="205"/>
                </a:cubicBezTo>
                <a:cubicBezTo>
                  <a:pt x="119" y="205"/>
                  <a:pt x="119" y="206"/>
                  <a:pt x="119" y="206"/>
                </a:cubicBezTo>
                <a:cubicBezTo>
                  <a:pt x="119" y="206"/>
                  <a:pt x="119" y="206"/>
                  <a:pt x="118" y="207"/>
                </a:cubicBezTo>
                <a:cubicBezTo>
                  <a:pt x="118" y="207"/>
                  <a:pt x="117" y="206"/>
                  <a:pt x="117" y="206"/>
                </a:cubicBezTo>
                <a:close/>
                <a:moveTo>
                  <a:pt x="117" y="208"/>
                </a:moveTo>
                <a:cubicBezTo>
                  <a:pt x="117" y="208"/>
                  <a:pt x="117" y="208"/>
                  <a:pt x="117" y="208"/>
                </a:cubicBezTo>
                <a:cubicBezTo>
                  <a:pt x="117" y="208"/>
                  <a:pt x="116" y="208"/>
                  <a:pt x="116" y="207"/>
                </a:cubicBezTo>
                <a:cubicBezTo>
                  <a:pt x="116" y="207"/>
                  <a:pt x="116" y="207"/>
                  <a:pt x="116" y="207"/>
                </a:cubicBezTo>
                <a:cubicBezTo>
                  <a:pt x="116" y="207"/>
                  <a:pt x="117" y="208"/>
                  <a:pt x="117" y="208"/>
                </a:cubicBezTo>
                <a:close/>
                <a:moveTo>
                  <a:pt x="116" y="202"/>
                </a:moveTo>
                <a:cubicBezTo>
                  <a:pt x="116" y="202"/>
                  <a:pt x="115" y="201"/>
                  <a:pt x="115" y="201"/>
                </a:cubicBezTo>
                <a:cubicBezTo>
                  <a:pt x="116" y="199"/>
                  <a:pt x="118" y="198"/>
                  <a:pt x="120" y="196"/>
                </a:cubicBezTo>
                <a:cubicBezTo>
                  <a:pt x="127" y="190"/>
                  <a:pt x="134" y="185"/>
                  <a:pt x="141" y="180"/>
                </a:cubicBezTo>
                <a:cubicBezTo>
                  <a:pt x="133" y="188"/>
                  <a:pt x="125" y="195"/>
                  <a:pt x="116" y="202"/>
                </a:cubicBezTo>
                <a:close/>
                <a:moveTo>
                  <a:pt x="88" y="181"/>
                </a:moveTo>
                <a:cubicBezTo>
                  <a:pt x="88" y="180"/>
                  <a:pt x="88" y="178"/>
                  <a:pt x="88" y="177"/>
                </a:cubicBezTo>
                <a:cubicBezTo>
                  <a:pt x="90" y="176"/>
                  <a:pt x="92" y="174"/>
                  <a:pt x="94" y="172"/>
                </a:cubicBezTo>
                <a:cubicBezTo>
                  <a:pt x="97" y="171"/>
                  <a:pt x="99" y="170"/>
                  <a:pt x="102" y="169"/>
                </a:cubicBezTo>
                <a:cubicBezTo>
                  <a:pt x="100" y="171"/>
                  <a:pt x="98" y="173"/>
                  <a:pt x="97" y="175"/>
                </a:cubicBezTo>
                <a:cubicBezTo>
                  <a:pt x="94" y="177"/>
                  <a:pt x="91" y="179"/>
                  <a:pt x="88" y="181"/>
                </a:cubicBezTo>
                <a:close/>
                <a:moveTo>
                  <a:pt x="89" y="194"/>
                </a:moveTo>
                <a:cubicBezTo>
                  <a:pt x="89" y="194"/>
                  <a:pt x="88" y="195"/>
                  <a:pt x="88" y="196"/>
                </a:cubicBezTo>
                <a:cubicBezTo>
                  <a:pt x="87" y="196"/>
                  <a:pt x="87" y="196"/>
                  <a:pt x="87" y="196"/>
                </a:cubicBezTo>
                <a:cubicBezTo>
                  <a:pt x="88" y="195"/>
                  <a:pt x="89" y="194"/>
                  <a:pt x="89" y="194"/>
                </a:cubicBezTo>
                <a:cubicBezTo>
                  <a:pt x="89" y="194"/>
                  <a:pt x="89" y="194"/>
                  <a:pt x="89" y="194"/>
                </a:cubicBezTo>
                <a:close/>
                <a:moveTo>
                  <a:pt x="83" y="166"/>
                </a:moveTo>
                <a:cubicBezTo>
                  <a:pt x="83" y="166"/>
                  <a:pt x="82" y="167"/>
                  <a:pt x="82" y="167"/>
                </a:cubicBezTo>
                <a:cubicBezTo>
                  <a:pt x="82" y="167"/>
                  <a:pt x="82" y="167"/>
                  <a:pt x="82" y="167"/>
                </a:cubicBezTo>
                <a:cubicBezTo>
                  <a:pt x="83" y="165"/>
                  <a:pt x="84" y="164"/>
                  <a:pt x="85" y="163"/>
                </a:cubicBezTo>
                <a:cubicBezTo>
                  <a:pt x="85" y="164"/>
                  <a:pt x="85" y="164"/>
                  <a:pt x="85" y="165"/>
                </a:cubicBezTo>
                <a:cubicBezTo>
                  <a:pt x="84" y="165"/>
                  <a:pt x="84" y="166"/>
                  <a:pt x="83" y="166"/>
                </a:cubicBezTo>
                <a:close/>
                <a:moveTo>
                  <a:pt x="85" y="175"/>
                </a:moveTo>
                <a:cubicBezTo>
                  <a:pt x="84" y="175"/>
                  <a:pt x="84" y="175"/>
                  <a:pt x="83" y="176"/>
                </a:cubicBezTo>
                <a:cubicBezTo>
                  <a:pt x="83" y="175"/>
                  <a:pt x="83" y="175"/>
                  <a:pt x="83" y="175"/>
                </a:cubicBezTo>
                <a:cubicBezTo>
                  <a:pt x="84" y="175"/>
                  <a:pt x="84" y="175"/>
                  <a:pt x="85" y="175"/>
                </a:cubicBezTo>
                <a:close/>
                <a:moveTo>
                  <a:pt x="62" y="209"/>
                </a:moveTo>
                <a:cubicBezTo>
                  <a:pt x="60" y="208"/>
                  <a:pt x="59" y="207"/>
                  <a:pt x="58" y="206"/>
                </a:cubicBezTo>
                <a:cubicBezTo>
                  <a:pt x="58" y="205"/>
                  <a:pt x="58" y="205"/>
                  <a:pt x="58" y="205"/>
                </a:cubicBezTo>
                <a:cubicBezTo>
                  <a:pt x="58" y="204"/>
                  <a:pt x="58" y="203"/>
                  <a:pt x="58" y="202"/>
                </a:cubicBezTo>
                <a:cubicBezTo>
                  <a:pt x="58" y="203"/>
                  <a:pt x="59" y="203"/>
                  <a:pt x="59" y="203"/>
                </a:cubicBezTo>
                <a:cubicBezTo>
                  <a:pt x="60" y="205"/>
                  <a:pt x="61" y="207"/>
                  <a:pt x="62" y="209"/>
                </a:cubicBezTo>
                <a:cubicBezTo>
                  <a:pt x="62" y="209"/>
                  <a:pt x="62" y="209"/>
                  <a:pt x="62" y="209"/>
                </a:cubicBezTo>
                <a:close/>
                <a:moveTo>
                  <a:pt x="62" y="211"/>
                </a:moveTo>
                <a:cubicBezTo>
                  <a:pt x="62" y="211"/>
                  <a:pt x="62" y="211"/>
                  <a:pt x="62" y="211"/>
                </a:cubicBezTo>
                <a:cubicBezTo>
                  <a:pt x="63" y="211"/>
                  <a:pt x="63" y="211"/>
                  <a:pt x="63" y="211"/>
                </a:cubicBezTo>
                <a:cubicBezTo>
                  <a:pt x="61" y="211"/>
                  <a:pt x="60" y="210"/>
                  <a:pt x="59" y="210"/>
                </a:cubicBezTo>
                <a:cubicBezTo>
                  <a:pt x="60" y="210"/>
                  <a:pt x="61" y="211"/>
                  <a:pt x="62" y="211"/>
                </a:cubicBezTo>
                <a:close/>
                <a:moveTo>
                  <a:pt x="60" y="200"/>
                </a:moveTo>
                <a:cubicBezTo>
                  <a:pt x="59" y="199"/>
                  <a:pt x="58" y="197"/>
                  <a:pt x="57" y="196"/>
                </a:cubicBezTo>
                <a:cubicBezTo>
                  <a:pt x="57" y="196"/>
                  <a:pt x="57" y="196"/>
                  <a:pt x="58" y="196"/>
                </a:cubicBezTo>
                <a:cubicBezTo>
                  <a:pt x="58" y="196"/>
                  <a:pt x="58" y="196"/>
                  <a:pt x="58" y="195"/>
                </a:cubicBezTo>
                <a:cubicBezTo>
                  <a:pt x="60" y="197"/>
                  <a:pt x="61" y="199"/>
                  <a:pt x="63" y="201"/>
                </a:cubicBezTo>
                <a:cubicBezTo>
                  <a:pt x="63" y="201"/>
                  <a:pt x="63" y="201"/>
                  <a:pt x="63" y="201"/>
                </a:cubicBezTo>
                <a:cubicBezTo>
                  <a:pt x="62" y="201"/>
                  <a:pt x="61" y="200"/>
                  <a:pt x="60" y="200"/>
                </a:cubicBezTo>
                <a:cubicBezTo>
                  <a:pt x="60" y="200"/>
                  <a:pt x="60" y="200"/>
                  <a:pt x="60" y="200"/>
                </a:cubicBezTo>
                <a:close/>
                <a:moveTo>
                  <a:pt x="44" y="171"/>
                </a:moveTo>
                <a:cubicBezTo>
                  <a:pt x="45" y="173"/>
                  <a:pt x="47" y="175"/>
                  <a:pt x="48" y="176"/>
                </a:cubicBezTo>
                <a:cubicBezTo>
                  <a:pt x="48" y="177"/>
                  <a:pt x="48" y="178"/>
                  <a:pt x="48" y="180"/>
                </a:cubicBezTo>
                <a:cubicBezTo>
                  <a:pt x="48" y="179"/>
                  <a:pt x="47" y="179"/>
                  <a:pt x="47" y="179"/>
                </a:cubicBezTo>
                <a:cubicBezTo>
                  <a:pt x="47" y="178"/>
                  <a:pt x="46" y="177"/>
                  <a:pt x="46" y="176"/>
                </a:cubicBezTo>
                <a:cubicBezTo>
                  <a:pt x="45" y="174"/>
                  <a:pt x="44" y="171"/>
                  <a:pt x="43" y="168"/>
                </a:cubicBezTo>
                <a:cubicBezTo>
                  <a:pt x="43" y="169"/>
                  <a:pt x="44" y="170"/>
                  <a:pt x="44" y="170"/>
                </a:cubicBezTo>
                <a:cubicBezTo>
                  <a:pt x="44" y="170"/>
                  <a:pt x="44" y="171"/>
                  <a:pt x="44" y="171"/>
                </a:cubicBezTo>
                <a:close/>
                <a:moveTo>
                  <a:pt x="33" y="98"/>
                </a:moveTo>
                <a:cubicBezTo>
                  <a:pt x="33" y="99"/>
                  <a:pt x="33" y="100"/>
                  <a:pt x="33" y="101"/>
                </a:cubicBezTo>
                <a:cubicBezTo>
                  <a:pt x="33" y="102"/>
                  <a:pt x="32" y="103"/>
                  <a:pt x="32" y="104"/>
                </a:cubicBezTo>
                <a:cubicBezTo>
                  <a:pt x="32" y="103"/>
                  <a:pt x="31" y="101"/>
                  <a:pt x="31" y="99"/>
                </a:cubicBezTo>
                <a:cubicBezTo>
                  <a:pt x="32" y="99"/>
                  <a:pt x="32" y="99"/>
                  <a:pt x="33" y="98"/>
                </a:cubicBezTo>
                <a:close/>
                <a:moveTo>
                  <a:pt x="31" y="98"/>
                </a:moveTo>
                <a:cubicBezTo>
                  <a:pt x="30" y="97"/>
                  <a:pt x="30" y="97"/>
                  <a:pt x="30" y="97"/>
                </a:cubicBezTo>
                <a:cubicBezTo>
                  <a:pt x="31" y="97"/>
                  <a:pt x="31" y="96"/>
                  <a:pt x="32" y="96"/>
                </a:cubicBezTo>
                <a:cubicBezTo>
                  <a:pt x="32" y="96"/>
                  <a:pt x="32" y="96"/>
                  <a:pt x="32" y="97"/>
                </a:cubicBezTo>
                <a:cubicBezTo>
                  <a:pt x="32" y="97"/>
                  <a:pt x="31" y="97"/>
                  <a:pt x="31" y="98"/>
                </a:cubicBezTo>
                <a:close/>
                <a:moveTo>
                  <a:pt x="32" y="85"/>
                </a:moveTo>
                <a:cubicBezTo>
                  <a:pt x="32" y="85"/>
                  <a:pt x="32" y="85"/>
                  <a:pt x="32" y="85"/>
                </a:cubicBezTo>
                <a:cubicBezTo>
                  <a:pt x="33" y="83"/>
                  <a:pt x="34" y="82"/>
                  <a:pt x="36" y="80"/>
                </a:cubicBezTo>
                <a:cubicBezTo>
                  <a:pt x="35" y="81"/>
                  <a:pt x="35" y="81"/>
                  <a:pt x="34" y="82"/>
                </a:cubicBezTo>
                <a:cubicBezTo>
                  <a:pt x="33" y="83"/>
                  <a:pt x="33" y="84"/>
                  <a:pt x="32" y="85"/>
                </a:cubicBezTo>
                <a:close/>
                <a:moveTo>
                  <a:pt x="35" y="84"/>
                </a:moveTo>
                <a:cubicBezTo>
                  <a:pt x="35" y="84"/>
                  <a:pt x="35" y="83"/>
                  <a:pt x="36" y="83"/>
                </a:cubicBezTo>
                <a:cubicBezTo>
                  <a:pt x="36" y="83"/>
                  <a:pt x="36" y="82"/>
                  <a:pt x="37" y="82"/>
                </a:cubicBezTo>
                <a:cubicBezTo>
                  <a:pt x="36" y="83"/>
                  <a:pt x="35" y="85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5"/>
                  <a:pt x="34" y="85"/>
                  <a:pt x="35" y="84"/>
                </a:cubicBezTo>
                <a:close/>
                <a:moveTo>
                  <a:pt x="37" y="73"/>
                </a:moveTo>
                <a:cubicBezTo>
                  <a:pt x="39" y="72"/>
                  <a:pt x="40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0" y="71"/>
                  <a:pt x="40" y="71"/>
                </a:cubicBezTo>
                <a:cubicBezTo>
                  <a:pt x="39" y="72"/>
                  <a:pt x="38" y="73"/>
                  <a:pt x="36" y="74"/>
                </a:cubicBezTo>
                <a:cubicBezTo>
                  <a:pt x="37" y="74"/>
                  <a:pt x="37" y="73"/>
                  <a:pt x="37" y="73"/>
                </a:cubicBezTo>
                <a:close/>
                <a:moveTo>
                  <a:pt x="35" y="72"/>
                </a:moveTo>
                <a:cubicBezTo>
                  <a:pt x="36" y="71"/>
                  <a:pt x="37" y="70"/>
                  <a:pt x="39" y="68"/>
                </a:cubicBezTo>
                <a:cubicBezTo>
                  <a:pt x="38" y="69"/>
                  <a:pt x="37" y="70"/>
                  <a:pt x="36" y="71"/>
                </a:cubicBezTo>
                <a:cubicBezTo>
                  <a:pt x="36" y="72"/>
                  <a:pt x="35" y="72"/>
                  <a:pt x="35" y="72"/>
                </a:cubicBezTo>
                <a:close/>
                <a:moveTo>
                  <a:pt x="42" y="77"/>
                </a:moveTo>
                <a:cubicBezTo>
                  <a:pt x="42" y="76"/>
                  <a:pt x="43" y="76"/>
                  <a:pt x="43" y="76"/>
                </a:cubicBezTo>
                <a:cubicBezTo>
                  <a:pt x="42" y="77"/>
                  <a:pt x="42" y="78"/>
                  <a:pt x="4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1"/>
                  <a:pt x="39" y="82"/>
                  <a:pt x="38" y="83"/>
                </a:cubicBezTo>
                <a:cubicBezTo>
                  <a:pt x="38" y="83"/>
                  <a:pt x="38" y="83"/>
                  <a:pt x="37" y="83"/>
                </a:cubicBezTo>
                <a:cubicBezTo>
                  <a:pt x="39" y="81"/>
                  <a:pt x="40" y="79"/>
                  <a:pt x="42" y="77"/>
                </a:cubicBezTo>
                <a:close/>
                <a:moveTo>
                  <a:pt x="69" y="32"/>
                </a:moveTo>
                <a:cubicBezTo>
                  <a:pt x="67" y="34"/>
                  <a:pt x="64" y="36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0" y="38"/>
                  <a:pt x="59" y="40"/>
                  <a:pt x="57" y="41"/>
                </a:cubicBezTo>
                <a:cubicBezTo>
                  <a:pt x="58" y="39"/>
                  <a:pt x="59" y="37"/>
                  <a:pt x="60" y="36"/>
                </a:cubicBezTo>
                <a:cubicBezTo>
                  <a:pt x="63" y="35"/>
                  <a:pt x="66" y="33"/>
                  <a:pt x="69" y="32"/>
                </a:cubicBezTo>
                <a:close/>
                <a:moveTo>
                  <a:pt x="55" y="33"/>
                </a:moveTo>
                <a:cubicBezTo>
                  <a:pt x="55" y="33"/>
                  <a:pt x="55" y="33"/>
                  <a:pt x="56" y="33"/>
                </a:cubicBezTo>
                <a:cubicBezTo>
                  <a:pt x="59" y="31"/>
                  <a:pt x="63" y="29"/>
                  <a:pt x="66" y="28"/>
                </a:cubicBezTo>
                <a:cubicBezTo>
                  <a:pt x="65" y="28"/>
                  <a:pt x="64" y="29"/>
                  <a:pt x="63" y="29"/>
                </a:cubicBezTo>
                <a:cubicBezTo>
                  <a:pt x="61" y="31"/>
                  <a:pt x="58" y="32"/>
                  <a:pt x="55" y="33"/>
                </a:cubicBezTo>
                <a:close/>
                <a:moveTo>
                  <a:pt x="73" y="36"/>
                </a:moveTo>
                <a:cubicBezTo>
                  <a:pt x="74" y="36"/>
                  <a:pt x="74" y="35"/>
                  <a:pt x="74" y="35"/>
                </a:cubicBezTo>
                <a:cubicBezTo>
                  <a:pt x="73" y="38"/>
                  <a:pt x="71" y="40"/>
                  <a:pt x="69" y="42"/>
                </a:cubicBezTo>
                <a:cubicBezTo>
                  <a:pt x="67" y="43"/>
                  <a:pt x="65" y="45"/>
                  <a:pt x="64" y="46"/>
                </a:cubicBezTo>
                <a:cubicBezTo>
                  <a:pt x="67" y="43"/>
                  <a:pt x="70" y="39"/>
                  <a:pt x="73" y="36"/>
                </a:cubicBezTo>
                <a:close/>
                <a:moveTo>
                  <a:pt x="70" y="36"/>
                </a:moveTo>
                <a:cubicBezTo>
                  <a:pt x="71" y="35"/>
                  <a:pt x="72" y="34"/>
                  <a:pt x="74" y="32"/>
                </a:cubicBezTo>
                <a:cubicBezTo>
                  <a:pt x="73" y="33"/>
                  <a:pt x="73" y="33"/>
                  <a:pt x="73" y="34"/>
                </a:cubicBezTo>
                <a:cubicBezTo>
                  <a:pt x="72" y="34"/>
                  <a:pt x="71" y="35"/>
                  <a:pt x="70" y="36"/>
                </a:cubicBezTo>
                <a:close/>
                <a:moveTo>
                  <a:pt x="77" y="34"/>
                </a:moveTo>
                <a:cubicBezTo>
                  <a:pt x="78" y="33"/>
                  <a:pt x="79" y="33"/>
                  <a:pt x="80" y="32"/>
                </a:cubicBezTo>
                <a:cubicBezTo>
                  <a:pt x="78" y="34"/>
                  <a:pt x="77" y="36"/>
                  <a:pt x="75" y="37"/>
                </a:cubicBezTo>
                <a:cubicBezTo>
                  <a:pt x="74" y="38"/>
                  <a:pt x="74" y="39"/>
                  <a:pt x="73" y="39"/>
                </a:cubicBezTo>
                <a:cubicBezTo>
                  <a:pt x="74" y="37"/>
                  <a:pt x="76" y="36"/>
                  <a:pt x="77" y="34"/>
                </a:cubicBezTo>
                <a:close/>
                <a:moveTo>
                  <a:pt x="77" y="31"/>
                </a:moveTo>
                <a:cubicBezTo>
                  <a:pt x="77" y="31"/>
                  <a:pt x="77" y="30"/>
                  <a:pt x="78" y="30"/>
                </a:cubicBezTo>
                <a:cubicBezTo>
                  <a:pt x="78" y="30"/>
                  <a:pt x="78" y="30"/>
                  <a:pt x="78" y="29"/>
                </a:cubicBezTo>
                <a:cubicBezTo>
                  <a:pt x="78" y="29"/>
                  <a:pt x="78" y="29"/>
                  <a:pt x="79" y="29"/>
                </a:cubicBezTo>
                <a:cubicBezTo>
                  <a:pt x="78" y="29"/>
                  <a:pt x="78" y="30"/>
                  <a:pt x="78" y="30"/>
                </a:cubicBezTo>
                <a:cubicBezTo>
                  <a:pt x="77" y="30"/>
                  <a:pt x="77" y="31"/>
                  <a:pt x="77" y="31"/>
                </a:cubicBezTo>
                <a:close/>
                <a:moveTo>
                  <a:pt x="96" y="32"/>
                </a:moveTo>
                <a:cubicBezTo>
                  <a:pt x="96" y="32"/>
                  <a:pt x="96" y="32"/>
                  <a:pt x="96" y="32"/>
                </a:cubicBezTo>
                <a:cubicBezTo>
                  <a:pt x="95" y="34"/>
                  <a:pt x="93" y="36"/>
                  <a:pt x="91" y="38"/>
                </a:cubicBezTo>
                <a:cubicBezTo>
                  <a:pt x="91" y="38"/>
                  <a:pt x="90" y="38"/>
                  <a:pt x="90" y="39"/>
                </a:cubicBezTo>
                <a:cubicBezTo>
                  <a:pt x="90" y="39"/>
                  <a:pt x="90" y="39"/>
                  <a:pt x="90" y="39"/>
                </a:cubicBezTo>
                <a:cubicBezTo>
                  <a:pt x="88" y="41"/>
                  <a:pt x="87" y="43"/>
                  <a:pt x="85" y="44"/>
                </a:cubicBezTo>
                <a:cubicBezTo>
                  <a:pt x="82" y="46"/>
                  <a:pt x="80" y="48"/>
                  <a:pt x="77" y="50"/>
                </a:cubicBezTo>
                <a:cubicBezTo>
                  <a:pt x="77" y="50"/>
                  <a:pt x="77" y="50"/>
                  <a:pt x="76" y="50"/>
                </a:cubicBezTo>
                <a:cubicBezTo>
                  <a:pt x="76" y="51"/>
                  <a:pt x="75" y="51"/>
                  <a:pt x="74" y="52"/>
                </a:cubicBezTo>
                <a:cubicBezTo>
                  <a:pt x="73" y="53"/>
                  <a:pt x="73" y="53"/>
                  <a:pt x="73" y="53"/>
                </a:cubicBezTo>
                <a:cubicBezTo>
                  <a:pt x="76" y="49"/>
                  <a:pt x="80" y="45"/>
                  <a:pt x="83" y="42"/>
                </a:cubicBezTo>
                <a:cubicBezTo>
                  <a:pt x="87" y="38"/>
                  <a:pt x="91" y="35"/>
                  <a:pt x="96" y="32"/>
                </a:cubicBezTo>
                <a:close/>
                <a:moveTo>
                  <a:pt x="87" y="36"/>
                </a:moveTo>
                <a:cubicBezTo>
                  <a:pt x="87" y="36"/>
                  <a:pt x="88" y="35"/>
                  <a:pt x="88" y="35"/>
                </a:cubicBezTo>
                <a:cubicBezTo>
                  <a:pt x="89" y="35"/>
                  <a:pt x="89" y="35"/>
                  <a:pt x="90" y="34"/>
                </a:cubicBezTo>
                <a:cubicBezTo>
                  <a:pt x="89" y="35"/>
                  <a:pt x="88" y="36"/>
                  <a:pt x="87" y="36"/>
                </a:cubicBezTo>
                <a:close/>
                <a:moveTo>
                  <a:pt x="111" y="34"/>
                </a:moveTo>
                <a:cubicBezTo>
                  <a:pt x="110" y="34"/>
                  <a:pt x="110" y="34"/>
                  <a:pt x="109" y="34"/>
                </a:cubicBezTo>
                <a:cubicBezTo>
                  <a:pt x="109" y="34"/>
                  <a:pt x="108" y="34"/>
                  <a:pt x="108" y="34"/>
                </a:cubicBezTo>
                <a:cubicBezTo>
                  <a:pt x="108" y="34"/>
                  <a:pt x="108" y="33"/>
                  <a:pt x="109" y="33"/>
                </a:cubicBezTo>
                <a:cubicBezTo>
                  <a:pt x="109" y="33"/>
                  <a:pt x="109" y="32"/>
                  <a:pt x="110" y="32"/>
                </a:cubicBezTo>
                <a:cubicBezTo>
                  <a:pt x="111" y="32"/>
                  <a:pt x="112" y="32"/>
                  <a:pt x="113" y="32"/>
                </a:cubicBezTo>
                <a:cubicBezTo>
                  <a:pt x="112" y="33"/>
                  <a:pt x="112" y="33"/>
                  <a:pt x="111" y="34"/>
                </a:cubicBezTo>
                <a:close/>
                <a:moveTo>
                  <a:pt x="112" y="36"/>
                </a:moveTo>
                <a:cubicBezTo>
                  <a:pt x="111" y="36"/>
                  <a:pt x="111" y="37"/>
                  <a:pt x="110" y="37"/>
                </a:cubicBezTo>
                <a:cubicBezTo>
                  <a:pt x="110" y="37"/>
                  <a:pt x="109" y="37"/>
                  <a:pt x="109" y="37"/>
                </a:cubicBezTo>
                <a:cubicBezTo>
                  <a:pt x="110" y="37"/>
                  <a:pt x="110" y="36"/>
                  <a:pt x="111" y="36"/>
                </a:cubicBezTo>
                <a:cubicBezTo>
                  <a:pt x="111" y="36"/>
                  <a:pt x="111" y="36"/>
                  <a:pt x="112" y="36"/>
                </a:cubicBezTo>
                <a:close/>
                <a:moveTo>
                  <a:pt x="108" y="36"/>
                </a:moveTo>
                <a:cubicBezTo>
                  <a:pt x="107" y="37"/>
                  <a:pt x="106" y="37"/>
                  <a:pt x="105" y="38"/>
                </a:cubicBezTo>
                <a:cubicBezTo>
                  <a:pt x="105" y="38"/>
                  <a:pt x="105" y="39"/>
                  <a:pt x="105" y="39"/>
                </a:cubicBezTo>
                <a:cubicBezTo>
                  <a:pt x="104" y="39"/>
                  <a:pt x="104" y="39"/>
                  <a:pt x="103" y="39"/>
                </a:cubicBezTo>
                <a:cubicBezTo>
                  <a:pt x="104" y="38"/>
                  <a:pt x="105" y="37"/>
                  <a:pt x="106" y="36"/>
                </a:cubicBezTo>
                <a:cubicBezTo>
                  <a:pt x="107" y="36"/>
                  <a:pt x="107" y="36"/>
                  <a:pt x="108" y="36"/>
                </a:cubicBezTo>
                <a:close/>
                <a:moveTo>
                  <a:pt x="122" y="49"/>
                </a:moveTo>
                <a:cubicBezTo>
                  <a:pt x="125" y="49"/>
                  <a:pt x="128" y="48"/>
                  <a:pt x="132" y="47"/>
                </a:cubicBezTo>
                <a:cubicBezTo>
                  <a:pt x="131" y="48"/>
                  <a:pt x="130" y="49"/>
                  <a:pt x="129" y="50"/>
                </a:cubicBezTo>
                <a:cubicBezTo>
                  <a:pt x="128" y="50"/>
                  <a:pt x="127" y="51"/>
                  <a:pt x="126" y="51"/>
                </a:cubicBezTo>
                <a:cubicBezTo>
                  <a:pt x="126" y="51"/>
                  <a:pt x="126" y="51"/>
                  <a:pt x="126" y="51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5" y="52"/>
                  <a:pt x="126" y="51"/>
                  <a:pt x="127" y="50"/>
                </a:cubicBezTo>
                <a:cubicBezTo>
                  <a:pt x="127" y="50"/>
                  <a:pt x="126" y="48"/>
                  <a:pt x="126" y="49"/>
                </a:cubicBezTo>
                <a:cubicBezTo>
                  <a:pt x="125" y="50"/>
                  <a:pt x="124" y="51"/>
                  <a:pt x="123" y="52"/>
                </a:cubicBezTo>
                <a:cubicBezTo>
                  <a:pt x="123" y="51"/>
                  <a:pt x="122" y="51"/>
                  <a:pt x="121" y="51"/>
                </a:cubicBezTo>
                <a:cubicBezTo>
                  <a:pt x="121" y="51"/>
                  <a:pt x="121" y="51"/>
                  <a:pt x="121" y="51"/>
                </a:cubicBezTo>
                <a:cubicBezTo>
                  <a:pt x="121" y="51"/>
                  <a:pt x="121" y="51"/>
                  <a:pt x="122" y="50"/>
                </a:cubicBezTo>
                <a:cubicBezTo>
                  <a:pt x="122" y="50"/>
                  <a:pt x="122" y="50"/>
                  <a:pt x="122" y="49"/>
                </a:cubicBezTo>
                <a:close/>
                <a:moveTo>
                  <a:pt x="148" y="57"/>
                </a:moveTo>
                <a:cubicBezTo>
                  <a:pt x="146" y="57"/>
                  <a:pt x="143" y="58"/>
                  <a:pt x="141" y="59"/>
                </a:cubicBezTo>
                <a:cubicBezTo>
                  <a:pt x="142" y="58"/>
                  <a:pt x="143" y="57"/>
                  <a:pt x="144" y="56"/>
                </a:cubicBezTo>
                <a:cubicBezTo>
                  <a:pt x="149" y="54"/>
                  <a:pt x="153" y="52"/>
                  <a:pt x="158" y="50"/>
                </a:cubicBezTo>
                <a:cubicBezTo>
                  <a:pt x="155" y="52"/>
                  <a:pt x="151" y="54"/>
                  <a:pt x="148" y="57"/>
                </a:cubicBezTo>
                <a:close/>
                <a:moveTo>
                  <a:pt x="160" y="51"/>
                </a:moveTo>
                <a:cubicBezTo>
                  <a:pt x="159" y="52"/>
                  <a:pt x="159" y="52"/>
                  <a:pt x="159" y="52"/>
                </a:cubicBezTo>
                <a:cubicBezTo>
                  <a:pt x="158" y="53"/>
                  <a:pt x="157" y="53"/>
                  <a:pt x="156" y="54"/>
                </a:cubicBezTo>
                <a:cubicBezTo>
                  <a:pt x="157" y="53"/>
                  <a:pt x="158" y="52"/>
                  <a:pt x="160" y="51"/>
                </a:cubicBezTo>
                <a:close/>
                <a:moveTo>
                  <a:pt x="163" y="63"/>
                </a:moveTo>
                <a:cubicBezTo>
                  <a:pt x="167" y="61"/>
                  <a:pt x="171" y="59"/>
                  <a:pt x="175" y="57"/>
                </a:cubicBezTo>
                <a:cubicBezTo>
                  <a:pt x="174" y="58"/>
                  <a:pt x="173" y="60"/>
                  <a:pt x="172" y="61"/>
                </a:cubicBezTo>
                <a:cubicBezTo>
                  <a:pt x="167" y="63"/>
                  <a:pt x="161" y="66"/>
                  <a:pt x="156" y="69"/>
                </a:cubicBezTo>
                <a:cubicBezTo>
                  <a:pt x="155" y="69"/>
                  <a:pt x="154" y="70"/>
                  <a:pt x="153" y="70"/>
                </a:cubicBezTo>
                <a:cubicBezTo>
                  <a:pt x="156" y="68"/>
                  <a:pt x="159" y="65"/>
                  <a:pt x="163" y="63"/>
                </a:cubicBezTo>
                <a:close/>
                <a:moveTo>
                  <a:pt x="162" y="61"/>
                </a:moveTo>
                <a:cubicBezTo>
                  <a:pt x="163" y="60"/>
                  <a:pt x="165" y="59"/>
                  <a:pt x="166" y="57"/>
                </a:cubicBezTo>
                <a:cubicBezTo>
                  <a:pt x="168" y="57"/>
                  <a:pt x="169" y="56"/>
                  <a:pt x="171" y="56"/>
                </a:cubicBezTo>
                <a:cubicBezTo>
                  <a:pt x="168" y="57"/>
                  <a:pt x="165" y="59"/>
                  <a:pt x="162" y="61"/>
                </a:cubicBezTo>
                <a:cubicBezTo>
                  <a:pt x="162" y="61"/>
                  <a:pt x="162" y="61"/>
                  <a:pt x="162" y="61"/>
                </a:cubicBezTo>
                <a:close/>
                <a:moveTo>
                  <a:pt x="172" y="57"/>
                </a:moveTo>
                <a:cubicBezTo>
                  <a:pt x="174" y="56"/>
                  <a:pt x="176" y="54"/>
                  <a:pt x="179" y="53"/>
                </a:cubicBezTo>
                <a:cubicBezTo>
                  <a:pt x="178" y="53"/>
                  <a:pt x="178" y="54"/>
                  <a:pt x="178" y="54"/>
                </a:cubicBezTo>
                <a:cubicBezTo>
                  <a:pt x="176" y="55"/>
                  <a:pt x="174" y="56"/>
                  <a:pt x="172" y="57"/>
                </a:cubicBezTo>
                <a:close/>
                <a:moveTo>
                  <a:pt x="189" y="60"/>
                </a:moveTo>
                <a:cubicBezTo>
                  <a:pt x="185" y="62"/>
                  <a:pt x="181" y="64"/>
                  <a:pt x="176" y="66"/>
                </a:cubicBezTo>
                <a:cubicBezTo>
                  <a:pt x="178" y="64"/>
                  <a:pt x="180" y="62"/>
                  <a:pt x="182" y="60"/>
                </a:cubicBezTo>
                <a:cubicBezTo>
                  <a:pt x="184" y="60"/>
                  <a:pt x="186" y="59"/>
                  <a:pt x="187" y="59"/>
                </a:cubicBezTo>
                <a:cubicBezTo>
                  <a:pt x="188" y="59"/>
                  <a:pt x="188" y="59"/>
                  <a:pt x="189" y="60"/>
                </a:cubicBezTo>
                <a:close/>
                <a:moveTo>
                  <a:pt x="189" y="58"/>
                </a:moveTo>
                <a:cubicBezTo>
                  <a:pt x="190" y="58"/>
                  <a:pt x="192" y="57"/>
                  <a:pt x="194" y="57"/>
                </a:cubicBezTo>
                <a:cubicBezTo>
                  <a:pt x="193" y="58"/>
                  <a:pt x="191" y="59"/>
                  <a:pt x="190" y="59"/>
                </a:cubicBezTo>
                <a:cubicBezTo>
                  <a:pt x="189" y="59"/>
                  <a:pt x="189" y="59"/>
                  <a:pt x="189" y="58"/>
                </a:cubicBezTo>
                <a:close/>
                <a:moveTo>
                  <a:pt x="193" y="65"/>
                </a:moveTo>
                <a:cubicBezTo>
                  <a:pt x="194" y="65"/>
                  <a:pt x="195" y="65"/>
                  <a:pt x="196" y="64"/>
                </a:cubicBezTo>
                <a:cubicBezTo>
                  <a:pt x="194" y="65"/>
                  <a:pt x="193" y="66"/>
                  <a:pt x="191" y="67"/>
                </a:cubicBezTo>
                <a:cubicBezTo>
                  <a:pt x="188" y="69"/>
                  <a:pt x="184" y="70"/>
                  <a:pt x="181" y="72"/>
                </a:cubicBezTo>
                <a:cubicBezTo>
                  <a:pt x="182" y="71"/>
                  <a:pt x="183" y="71"/>
                  <a:pt x="184" y="70"/>
                </a:cubicBezTo>
                <a:cubicBezTo>
                  <a:pt x="187" y="68"/>
                  <a:pt x="190" y="67"/>
                  <a:pt x="193" y="65"/>
                </a:cubicBezTo>
                <a:close/>
                <a:moveTo>
                  <a:pt x="188" y="65"/>
                </a:moveTo>
                <a:cubicBezTo>
                  <a:pt x="190" y="64"/>
                  <a:pt x="192" y="63"/>
                  <a:pt x="195" y="62"/>
                </a:cubicBezTo>
                <a:cubicBezTo>
                  <a:pt x="194" y="63"/>
                  <a:pt x="193" y="63"/>
                  <a:pt x="192" y="64"/>
                </a:cubicBezTo>
                <a:cubicBezTo>
                  <a:pt x="191" y="64"/>
                  <a:pt x="189" y="65"/>
                  <a:pt x="188" y="65"/>
                </a:cubicBezTo>
                <a:cubicBezTo>
                  <a:pt x="188" y="65"/>
                  <a:pt x="188" y="65"/>
                  <a:pt x="188" y="65"/>
                </a:cubicBezTo>
                <a:close/>
                <a:moveTo>
                  <a:pt x="207" y="95"/>
                </a:moveTo>
                <a:cubicBezTo>
                  <a:pt x="210" y="94"/>
                  <a:pt x="213" y="92"/>
                  <a:pt x="215" y="91"/>
                </a:cubicBezTo>
                <a:cubicBezTo>
                  <a:pt x="216" y="92"/>
                  <a:pt x="216" y="93"/>
                  <a:pt x="217" y="95"/>
                </a:cubicBezTo>
                <a:cubicBezTo>
                  <a:pt x="212" y="97"/>
                  <a:pt x="208" y="99"/>
                  <a:pt x="204" y="101"/>
                </a:cubicBezTo>
                <a:cubicBezTo>
                  <a:pt x="204" y="101"/>
                  <a:pt x="203" y="101"/>
                  <a:pt x="203" y="101"/>
                </a:cubicBezTo>
                <a:cubicBezTo>
                  <a:pt x="202" y="102"/>
                  <a:pt x="201" y="103"/>
                  <a:pt x="199" y="104"/>
                </a:cubicBezTo>
                <a:cubicBezTo>
                  <a:pt x="199" y="104"/>
                  <a:pt x="199" y="105"/>
                  <a:pt x="198" y="105"/>
                </a:cubicBezTo>
                <a:cubicBezTo>
                  <a:pt x="198" y="105"/>
                  <a:pt x="198" y="105"/>
                  <a:pt x="198" y="105"/>
                </a:cubicBezTo>
                <a:cubicBezTo>
                  <a:pt x="199" y="104"/>
                  <a:pt x="200" y="103"/>
                  <a:pt x="200" y="102"/>
                </a:cubicBezTo>
                <a:cubicBezTo>
                  <a:pt x="203" y="100"/>
                  <a:pt x="205" y="98"/>
                  <a:pt x="208" y="96"/>
                </a:cubicBezTo>
                <a:cubicBezTo>
                  <a:pt x="208" y="96"/>
                  <a:pt x="208" y="95"/>
                  <a:pt x="207" y="95"/>
                </a:cubicBezTo>
                <a:close/>
                <a:moveTo>
                  <a:pt x="196" y="173"/>
                </a:moveTo>
                <a:cubicBezTo>
                  <a:pt x="197" y="172"/>
                  <a:pt x="198" y="171"/>
                  <a:pt x="198" y="171"/>
                </a:cubicBezTo>
                <a:cubicBezTo>
                  <a:pt x="198" y="171"/>
                  <a:pt x="198" y="171"/>
                  <a:pt x="198" y="171"/>
                </a:cubicBezTo>
                <a:cubicBezTo>
                  <a:pt x="197" y="172"/>
                  <a:pt x="196" y="173"/>
                  <a:pt x="195" y="174"/>
                </a:cubicBezTo>
                <a:cubicBezTo>
                  <a:pt x="196" y="174"/>
                  <a:pt x="196" y="173"/>
                  <a:pt x="196" y="173"/>
                </a:cubicBezTo>
                <a:close/>
                <a:moveTo>
                  <a:pt x="195" y="164"/>
                </a:moveTo>
                <a:cubicBezTo>
                  <a:pt x="195" y="165"/>
                  <a:pt x="195" y="165"/>
                  <a:pt x="194" y="165"/>
                </a:cubicBezTo>
                <a:cubicBezTo>
                  <a:pt x="195" y="164"/>
                  <a:pt x="196" y="162"/>
                  <a:pt x="197" y="161"/>
                </a:cubicBezTo>
                <a:cubicBezTo>
                  <a:pt x="196" y="162"/>
                  <a:pt x="196" y="163"/>
                  <a:pt x="195" y="164"/>
                </a:cubicBezTo>
                <a:close/>
                <a:moveTo>
                  <a:pt x="194" y="155"/>
                </a:moveTo>
                <a:cubicBezTo>
                  <a:pt x="193" y="157"/>
                  <a:pt x="191" y="158"/>
                  <a:pt x="190" y="159"/>
                </a:cubicBezTo>
                <a:cubicBezTo>
                  <a:pt x="193" y="156"/>
                  <a:pt x="196" y="153"/>
                  <a:pt x="198" y="150"/>
                </a:cubicBezTo>
                <a:cubicBezTo>
                  <a:pt x="197" y="152"/>
                  <a:pt x="196" y="154"/>
                  <a:pt x="194" y="155"/>
                </a:cubicBezTo>
                <a:close/>
                <a:moveTo>
                  <a:pt x="105" y="198"/>
                </a:moveTo>
                <a:cubicBezTo>
                  <a:pt x="105" y="198"/>
                  <a:pt x="106" y="198"/>
                  <a:pt x="106" y="197"/>
                </a:cubicBezTo>
                <a:cubicBezTo>
                  <a:pt x="106" y="197"/>
                  <a:pt x="107" y="197"/>
                  <a:pt x="107" y="197"/>
                </a:cubicBezTo>
                <a:cubicBezTo>
                  <a:pt x="106" y="198"/>
                  <a:pt x="106" y="198"/>
                  <a:pt x="105" y="199"/>
                </a:cubicBezTo>
                <a:cubicBezTo>
                  <a:pt x="105" y="199"/>
                  <a:pt x="105" y="198"/>
                  <a:pt x="105" y="198"/>
                </a:cubicBezTo>
                <a:close/>
                <a:moveTo>
                  <a:pt x="108" y="204"/>
                </a:moveTo>
                <a:cubicBezTo>
                  <a:pt x="108" y="204"/>
                  <a:pt x="108" y="204"/>
                  <a:pt x="108" y="204"/>
                </a:cubicBezTo>
                <a:cubicBezTo>
                  <a:pt x="107" y="203"/>
                  <a:pt x="105" y="202"/>
                  <a:pt x="104" y="202"/>
                </a:cubicBezTo>
                <a:cubicBezTo>
                  <a:pt x="104" y="202"/>
                  <a:pt x="104" y="201"/>
                  <a:pt x="104" y="201"/>
                </a:cubicBezTo>
                <a:cubicBezTo>
                  <a:pt x="106" y="202"/>
                  <a:pt x="107" y="203"/>
                  <a:pt x="108" y="204"/>
                </a:cubicBezTo>
                <a:close/>
                <a:moveTo>
                  <a:pt x="104" y="194"/>
                </a:moveTo>
                <a:cubicBezTo>
                  <a:pt x="104" y="194"/>
                  <a:pt x="103" y="194"/>
                  <a:pt x="103" y="193"/>
                </a:cubicBezTo>
                <a:cubicBezTo>
                  <a:pt x="104" y="192"/>
                  <a:pt x="105" y="191"/>
                  <a:pt x="106" y="190"/>
                </a:cubicBezTo>
                <a:cubicBezTo>
                  <a:pt x="107" y="189"/>
                  <a:pt x="109" y="188"/>
                  <a:pt x="110" y="186"/>
                </a:cubicBezTo>
                <a:cubicBezTo>
                  <a:pt x="115" y="183"/>
                  <a:pt x="119" y="179"/>
                  <a:pt x="123" y="176"/>
                </a:cubicBezTo>
                <a:cubicBezTo>
                  <a:pt x="125" y="175"/>
                  <a:pt x="127" y="174"/>
                  <a:pt x="129" y="173"/>
                </a:cubicBezTo>
                <a:cubicBezTo>
                  <a:pt x="124" y="177"/>
                  <a:pt x="118" y="182"/>
                  <a:pt x="112" y="187"/>
                </a:cubicBezTo>
                <a:cubicBezTo>
                  <a:pt x="110" y="189"/>
                  <a:pt x="107" y="192"/>
                  <a:pt x="104" y="194"/>
                </a:cubicBezTo>
                <a:close/>
                <a:moveTo>
                  <a:pt x="73" y="126"/>
                </a:moveTo>
                <a:cubicBezTo>
                  <a:pt x="73" y="126"/>
                  <a:pt x="72" y="127"/>
                  <a:pt x="72" y="128"/>
                </a:cubicBezTo>
                <a:cubicBezTo>
                  <a:pt x="71" y="127"/>
                  <a:pt x="71" y="126"/>
                  <a:pt x="71" y="125"/>
                </a:cubicBezTo>
                <a:cubicBezTo>
                  <a:pt x="71" y="125"/>
                  <a:pt x="71" y="124"/>
                  <a:pt x="71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3" y="125"/>
                  <a:pt x="73" y="125"/>
                  <a:pt x="73" y="126"/>
                </a:cubicBezTo>
                <a:close/>
                <a:moveTo>
                  <a:pt x="71" y="168"/>
                </a:moveTo>
                <a:cubicBezTo>
                  <a:pt x="71" y="167"/>
                  <a:pt x="71" y="167"/>
                  <a:pt x="71" y="167"/>
                </a:cubicBezTo>
                <a:cubicBezTo>
                  <a:pt x="71" y="166"/>
                  <a:pt x="71" y="166"/>
                  <a:pt x="72" y="166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72" y="167"/>
                  <a:pt x="71" y="168"/>
                  <a:pt x="71" y="168"/>
                </a:cubicBezTo>
                <a:close/>
                <a:moveTo>
                  <a:pt x="73" y="170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71"/>
                  <a:pt x="73" y="171"/>
                  <a:pt x="73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0"/>
                  <a:pt x="72" y="170"/>
                  <a:pt x="73" y="170"/>
                </a:cubicBezTo>
                <a:close/>
                <a:moveTo>
                  <a:pt x="71" y="165"/>
                </a:moveTo>
                <a:cubicBezTo>
                  <a:pt x="71" y="164"/>
                  <a:pt x="71" y="163"/>
                  <a:pt x="70" y="162"/>
                </a:cubicBezTo>
                <a:cubicBezTo>
                  <a:pt x="71" y="162"/>
                  <a:pt x="71" y="162"/>
                  <a:pt x="71" y="162"/>
                </a:cubicBezTo>
                <a:cubicBezTo>
                  <a:pt x="71" y="163"/>
                  <a:pt x="71" y="164"/>
                  <a:pt x="71" y="164"/>
                </a:cubicBezTo>
                <a:cubicBezTo>
                  <a:pt x="71" y="165"/>
                  <a:pt x="71" y="165"/>
                  <a:pt x="71" y="165"/>
                </a:cubicBezTo>
                <a:close/>
                <a:moveTo>
                  <a:pt x="61" y="51"/>
                </a:moveTo>
                <a:cubicBezTo>
                  <a:pt x="61" y="51"/>
                  <a:pt x="61" y="52"/>
                  <a:pt x="61" y="52"/>
                </a:cubicBezTo>
                <a:cubicBezTo>
                  <a:pt x="59" y="54"/>
                  <a:pt x="57" y="55"/>
                  <a:pt x="55" y="57"/>
                </a:cubicBezTo>
                <a:cubicBezTo>
                  <a:pt x="55" y="58"/>
                  <a:pt x="54" y="59"/>
                  <a:pt x="53" y="59"/>
                </a:cubicBezTo>
                <a:cubicBezTo>
                  <a:pt x="52" y="61"/>
                  <a:pt x="50" y="62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2"/>
                  <a:pt x="50" y="61"/>
                  <a:pt x="51" y="60"/>
                </a:cubicBezTo>
                <a:cubicBezTo>
                  <a:pt x="54" y="57"/>
                  <a:pt x="58" y="54"/>
                  <a:pt x="61" y="51"/>
                </a:cubicBezTo>
                <a:close/>
                <a:moveTo>
                  <a:pt x="54" y="54"/>
                </a:moveTo>
                <a:cubicBezTo>
                  <a:pt x="55" y="54"/>
                  <a:pt x="55" y="54"/>
                  <a:pt x="55" y="54"/>
                </a:cubicBezTo>
                <a:cubicBezTo>
                  <a:pt x="55" y="54"/>
                  <a:pt x="55" y="53"/>
                  <a:pt x="56" y="53"/>
                </a:cubicBezTo>
                <a:cubicBezTo>
                  <a:pt x="57" y="52"/>
                  <a:pt x="58" y="52"/>
                  <a:pt x="58" y="51"/>
                </a:cubicBezTo>
                <a:cubicBezTo>
                  <a:pt x="57" y="52"/>
                  <a:pt x="56" y="53"/>
                  <a:pt x="54" y="54"/>
                </a:cubicBezTo>
                <a:close/>
                <a:moveTo>
                  <a:pt x="92" y="45"/>
                </a:moveTo>
                <a:cubicBezTo>
                  <a:pt x="92" y="47"/>
                  <a:pt x="92" y="48"/>
                  <a:pt x="91" y="50"/>
                </a:cubicBezTo>
                <a:cubicBezTo>
                  <a:pt x="86" y="54"/>
                  <a:pt x="80" y="58"/>
                  <a:pt x="75" y="63"/>
                </a:cubicBezTo>
                <a:cubicBezTo>
                  <a:pt x="75" y="62"/>
                  <a:pt x="75" y="61"/>
                  <a:pt x="76" y="60"/>
                </a:cubicBezTo>
                <a:cubicBezTo>
                  <a:pt x="81" y="55"/>
                  <a:pt x="87" y="50"/>
                  <a:pt x="92" y="45"/>
                </a:cubicBezTo>
                <a:close/>
                <a:moveTo>
                  <a:pt x="82" y="53"/>
                </a:moveTo>
                <a:cubicBezTo>
                  <a:pt x="84" y="50"/>
                  <a:pt x="86" y="48"/>
                  <a:pt x="89" y="46"/>
                </a:cubicBezTo>
                <a:cubicBezTo>
                  <a:pt x="89" y="46"/>
                  <a:pt x="90" y="45"/>
                  <a:pt x="90" y="45"/>
                </a:cubicBezTo>
                <a:cubicBezTo>
                  <a:pt x="87" y="48"/>
                  <a:pt x="84" y="50"/>
                  <a:pt x="82" y="53"/>
                </a:cubicBezTo>
                <a:close/>
                <a:moveTo>
                  <a:pt x="110" y="51"/>
                </a:moveTo>
                <a:cubicBezTo>
                  <a:pt x="110" y="51"/>
                  <a:pt x="110" y="51"/>
                  <a:pt x="110" y="51"/>
                </a:cubicBezTo>
                <a:cubicBezTo>
                  <a:pt x="110" y="52"/>
                  <a:pt x="109" y="52"/>
                  <a:pt x="108" y="53"/>
                </a:cubicBezTo>
                <a:cubicBezTo>
                  <a:pt x="106" y="54"/>
                  <a:pt x="104" y="54"/>
                  <a:pt x="102" y="55"/>
                </a:cubicBezTo>
                <a:cubicBezTo>
                  <a:pt x="103" y="54"/>
                  <a:pt x="105" y="53"/>
                  <a:pt x="106" y="51"/>
                </a:cubicBezTo>
                <a:cubicBezTo>
                  <a:pt x="107" y="51"/>
                  <a:pt x="108" y="50"/>
                  <a:pt x="109" y="50"/>
                </a:cubicBezTo>
                <a:cubicBezTo>
                  <a:pt x="108" y="50"/>
                  <a:pt x="109" y="51"/>
                  <a:pt x="110" y="51"/>
                </a:cubicBezTo>
                <a:close/>
                <a:moveTo>
                  <a:pt x="112" y="77"/>
                </a:moveTo>
                <a:cubicBezTo>
                  <a:pt x="110" y="79"/>
                  <a:pt x="108" y="82"/>
                  <a:pt x="107" y="84"/>
                </a:cubicBezTo>
                <a:cubicBezTo>
                  <a:pt x="109" y="80"/>
                  <a:pt x="112" y="76"/>
                  <a:pt x="115" y="73"/>
                </a:cubicBezTo>
                <a:cubicBezTo>
                  <a:pt x="115" y="73"/>
                  <a:pt x="115" y="73"/>
                  <a:pt x="115" y="72"/>
                </a:cubicBezTo>
                <a:cubicBezTo>
                  <a:pt x="114" y="74"/>
                  <a:pt x="113" y="76"/>
                  <a:pt x="112" y="77"/>
                </a:cubicBezTo>
                <a:close/>
                <a:moveTo>
                  <a:pt x="116" y="78"/>
                </a:moveTo>
                <a:cubicBezTo>
                  <a:pt x="115" y="79"/>
                  <a:pt x="114" y="80"/>
                  <a:pt x="114" y="80"/>
                </a:cubicBezTo>
                <a:cubicBezTo>
                  <a:pt x="112" y="82"/>
                  <a:pt x="110" y="83"/>
                  <a:pt x="109" y="85"/>
                </a:cubicBezTo>
                <a:cubicBezTo>
                  <a:pt x="111" y="83"/>
                  <a:pt x="113" y="80"/>
                  <a:pt x="116" y="78"/>
                </a:cubicBezTo>
                <a:close/>
                <a:moveTo>
                  <a:pt x="98" y="92"/>
                </a:moveTo>
                <a:cubicBezTo>
                  <a:pt x="95" y="96"/>
                  <a:pt x="91" y="99"/>
                  <a:pt x="88" y="102"/>
                </a:cubicBezTo>
                <a:cubicBezTo>
                  <a:pt x="89" y="101"/>
                  <a:pt x="89" y="100"/>
                  <a:pt x="90" y="98"/>
                </a:cubicBezTo>
                <a:cubicBezTo>
                  <a:pt x="96" y="92"/>
                  <a:pt x="103" y="85"/>
                  <a:pt x="109" y="78"/>
                </a:cubicBezTo>
                <a:cubicBezTo>
                  <a:pt x="105" y="82"/>
                  <a:pt x="102" y="87"/>
                  <a:pt x="98" y="92"/>
                </a:cubicBezTo>
                <a:close/>
                <a:moveTo>
                  <a:pt x="99" y="97"/>
                </a:moveTo>
                <a:cubicBezTo>
                  <a:pt x="97" y="100"/>
                  <a:pt x="94" y="103"/>
                  <a:pt x="92" y="105"/>
                </a:cubicBezTo>
                <a:cubicBezTo>
                  <a:pt x="93" y="104"/>
                  <a:pt x="94" y="102"/>
                  <a:pt x="95" y="100"/>
                </a:cubicBezTo>
                <a:cubicBezTo>
                  <a:pt x="97" y="99"/>
                  <a:pt x="98" y="98"/>
                  <a:pt x="99" y="97"/>
                </a:cubicBezTo>
                <a:close/>
                <a:moveTo>
                  <a:pt x="128" y="67"/>
                </a:moveTo>
                <a:cubicBezTo>
                  <a:pt x="129" y="66"/>
                  <a:pt x="130" y="65"/>
                  <a:pt x="130" y="64"/>
                </a:cubicBezTo>
                <a:cubicBezTo>
                  <a:pt x="131" y="64"/>
                  <a:pt x="131" y="64"/>
                  <a:pt x="132" y="63"/>
                </a:cubicBezTo>
                <a:cubicBezTo>
                  <a:pt x="132" y="63"/>
                  <a:pt x="133" y="63"/>
                  <a:pt x="133" y="63"/>
                </a:cubicBezTo>
                <a:cubicBezTo>
                  <a:pt x="132" y="64"/>
                  <a:pt x="130" y="66"/>
                  <a:pt x="128" y="67"/>
                </a:cubicBezTo>
                <a:close/>
                <a:moveTo>
                  <a:pt x="137" y="62"/>
                </a:moveTo>
                <a:cubicBezTo>
                  <a:pt x="138" y="62"/>
                  <a:pt x="140" y="61"/>
                  <a:pt x="141" y="61"/>
                </a:cubicBezTo>
                <a:cubicBezTo>
                  <a:pt x="138" y="63"/>
                  <a:pt x="135" y="65"/>
                  <a:pt x="132" y="67"/>
                </a:cubicBezTo>
                <a:cubicBezTo>
                  <a:pt x="133" y="65"/>
                  <a:pt x="135" y="64"/>
                  <a:pt x="137" y="62"/>
                </a:cubicBezTo>
                <a:close/>
                <a:moveTo>
                  <a:pt x="132" y="76"/>
                </a:moveTo>
                <a:cubicBezTo>
                  <a:pt x="132" y="77"/>
                  <a:pt x="132" y="77"/>
                  <a:pt x="132" y="77"/>
                </a:cubicBezTo>
                <a:cubicBezTo>
                  <a:pt x="133" y="77"/>
                  <a:pt x="134" y="76"/>
                  <a:pt x="136" y="76"/>
                </a:cubicBezTo>
                <a:cubicBezTo>
                  <a:pt x="132" y="79"/>
                  <a:pt x="128" y="82"/>
                  <a:pt x="124" y="85"/>
                </a:cubicBezTo>
                <a:cubicBezTo>
                  <a:pt x="125" y="85"/>
                  <a:pt x="125" y="84"/>
                  <a:pt x="125" y="84"/>
                </a:cubicBezTo>
                <a:cubicBezTo>
                  <a:pt x="128" y="82"/>
                  <a:pt x="130" y="80"/>
                  <a:pt x="132" y="77"/>
                </a:cubicBezTo>
                <a:cubicBezTo>
                  <a:pt x="132" y="77"/>
                  <a:pt x="132" y="77"/>
                  <a:pt x="132" y="76"/>
                </a:cubicBezTo>
                <a:close/>
                <a:moveTo>
                  <a:pt x="199" y="77"/>
                </a:moveTo>
                <a:cubicBezTo>
                  <a:pt x="199" y="78"/>
                  <a:pt x="198" y="78"/>
                  <a:pt x="198" y="78"/>
                </a:cubicBezTo>
                <a:cubicBezTo>
                  <a:pt x="196" y="79"/>
                  <a:pt x="194" y="80"/>
                  <a:pt x="192" y="81"/>
                </a:cubicBezTo>
                <a:cubicBezTo>
                  <a:pt x="192" y="80"/>
                  <a:pt x="192" y="80"/>
                  <a:pt x="192" y="80"/>
                </a:cubicBezTo>
                <a:cubicBezTo>
                  <a:pt x="195" y="79"/>
                  <a:pt x="197" y="78"/>
                  <a:pt x="199" y="77"/>
                </a:cubicBezTo>
                <a:close/>
                <a:moveTo>
                  <a:pt x="196" y="75"/>
                </a:moveTo>
                <a:cubicBezTo>
                  <a:pt x="197" y="74"/>
                  <a:pt x="198" y="73"/>
                  <a:pt x="199" y="73"/>
                </a:cubicBezTo>
                <a:cubicBezTo>
                  <a:pt x="198" y="73"/>
                  <a:pt x="197" y="74"/>
                  <a:pt x="196" y="75"/>
                </a:cubicBezTo>
                <a:cubicBezTo>
                  <a:pt x="196" y="75"/>
                  <a:pt x="196" y="75"/>
                  <a:pt x="196" y="75"/>
                </a:cubicBezTo>
                <a:close/>
                <a:moveTo>
                  <a:pt x="191" y="138"/>
                </a:moveTo>
                <a:cubicBezTo>
                  <a:pt x="191" y="138"/>
                  <a:pt x="191" y="138"/>
                  <a:pt x="190" y="137"/>
                </a:cubicBezTo>
                <a:cubicBezTo>
                  <a:pt x="191" y="137"/>
                  <a:pt x="191" y="136"/>
                  <a:pt x="191" y="136"/>
                </a:cubicBezTo>
                <a:cubicBezTo>
                  <a:pt x="197" y="131"/>
                  <a:pt x="203" y="126"/>
                  <a:pt x="209" y="121"/>
                </a:cubicBezTo>
                <a:cubicBezTo>
                  <a:pt x="209" y="121"/>
                  <a:pt x="209" y="121"/>
                  <a:pt x="209" y="121"/>
                </a:cubicBezTo>
                <a:cubicBezTo>
                  <a:pt x="203" y="127"/>
                  <a:pt x="197" y="133"/>
                  <a:pt x="191" y="138"/>
                </a:cubicBezTo>
                <a:close/>
                <a:moveTo>
                  <a:pt x="205" y="126"/>
                </a:moveTo>
                <a:cubicBezTo>
                  <a:pt x="205" y="127"/>
                  <a:pt x="204" y="128"/>
                  <a:pt x="204" y="129"/>
                </a:cubicBezTo>
                <a:cubicBezTo>
                  <a:pt x="199" y="134"/>
                  <a:pt x="196" y="138"/>
                  <a:pt x="192" y="143"/>
                </a:cubicBezTo>
                <a:cubicBezTo>
                  <a:pt x="192" y="143"/>
                  <a:pt x="191" y="143"/>
                  <a:pt x="191" y="143"/>
                </a:cubicBezTo>
                <a:cubicBezTo>
                  <a:pt x="191" y="142"/>
                  <a:pt x="191" y="141"/>
                  <a:pt x="191" y="140"/>
                </a:cubicBezTo>
                <a:cubicBezTo>
                  <a:pt x="196" y="136"/>
                  <a:pt x="201" y="131"/>
                  <a:pt x="205" y="126"/>
                </a:cubicBezTo>
                <a:close/>
                <a:moveTo>
                  <a:pt x="189" y="139"/>
                </a:moveTo>
                <a:cubicBezTo>
                  <a:pt x="189" y="139"/>
                  <a:pt x="189" y="139"/>
                  <a:pt x="189" y="139"/>
                </a:cubicBezTo>
                <a:cubicBezTo>
                  <a:pt x="189" y="140"/>
                  <a:pt x="189" y="140"/>
                  <a:pt x="189" y="140"/>
                </a:cubicBezTo>
                <a:cubicBezTo>
                  <a:pt x="188" y="141"/>
                  <a:pt x="187" y="142"/>
                  <a:pt x="186" y="143"/>
                </a:cubicBezTo>
                <a:cubicBezTo>
                  <a:pt x="186" y="143"/>
                  <a:pt x="186" y="143"/>
                  <a:pt x="186" y="143"/>
                </a:cubicBezTo>
                <a:cubicBezTo>
                  <a:pt x="187" y="142"/>
                  <a:pt x="188" y="140"/>
                  <a:pt x="189" y="139"/>
                </a:cubicBezTo>
                <a:close/>
                <a:moveTo>
                  <a:pt x="183" y="144"/>
                </a:moveTo>
                <a:cubicBezTo>
                  <a:pt x="182" y="144"/>
                  <a:pt x="182" y="144"/>
                  <a:pt x="181" y="145"/>
                </a:cubicBezTo>
                <a:cubicBezTo>
                  <a:pt x="183" y="143"/>
                  <a:pt x="184" y="142"/>
                  <a:pt x="186" y="140"/>
                </a:cubicBezTo>
                <a:cubicBezTo>
                  <a:pt x="186" y="140"/>
                  <a:pt x="186" y="140"/>
                  <a:pt x="186" y="140"/>
                </a:cubicBezTo>
                <a:cubicBezTo>
                  <a:pt x="185" y="142"/>
                  <a:pt x="184" y="143"/>
                  <a:pt x="183" y="144"/>
                </a:cubicBezTo>
                <a:close/>
                <a:moveTo>
                  <a:pt x="180" y="142"/>
                </a:moveTo>
                <a:cubicBezTo>
                  <a:pt x="178" y="143"/>
                  <a:pt x="177" y="145"/>
                  <a:pt x="175" y="146"/>
                </a:cubicBezTo>
                <a:cubicBezTo>
                  <a:pt x="175" y="147"/>
                  <a:pt x="174" y="147"/>
                  <a:pt x="174" y="147"/>
                </a:cubicBezTo>
                <a:cubicBezTo>
                  <a:pt x="175" y="146"/>
                  <a:pt x="176" y="144"/>
                  <a:pt x="178" y="142"/>
                </a:cubicBezTo>
                <a:cubicBezTo>
                  <a:pt x="180" y="139"/>
                  <a:pt x="183" y="137"/>
                  <a:pt x="185" y="134"/>
                </a:cubicBezTo>
                <a:cubicBezTo>
                  <a:pt x="186" y="134"/>
                  <a:pt x="186" y="133"/>
                  <a:pt x="187" y="133"/>
                </a:cubicBezTo>
                <a:cubicBezTo>
                  <a:pt x="187" y="133"/>
                  <a:pt x="187" y="134"/>
                  <a:pt x="187" y="134"/>
                </a:cubicBezTo>
                <a:cubicBezTo>
                  <a:pt x="185" y="137"/>
                  <a:pt x="183" y="139"/>
                  <a:pt x="180" y="142"/>
                </a:cubicBezTo>
                <a:close/>
                <a:moveTo>
                  <a:pt x="129" y="154"/>
                </a:moveTo>
                <a:cubicBezTo>
                  <a:pt x="128" y="155"/>
                  <a:pt x="127" y="155"/>
                  <a:pt x="126" y="156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7" y="155"/>
                  <a:pt x="127" y="155"/>
                  <a:pt x="127" y="155"/>
                </a:cubicBezTo>
                <a:cubicBezTo>
                  <a:pt x="128" y="153"/>
                  <a:pt x="130" y="151"/>
                  <a:pt x="132" y="149"/>
                </a:cubicBezTo>
                <a:cubicBezTo>
                  <a:pt x="133" y="148"/>
                  <a:pt x="134" y="148"/>
                  <a:pt x="134" y="147"/>
                </a:cubicBezTo>
                <a:cubicBezTo>
                  <a:pt x="136" y="148"/>
                  <a:pt x="137" y="148"/>
                  <a:pt x="138" y="148"/>
                </a:cubicBezTo>
                <a:cubicBezTo>
                  <a:pt x="136" y="150"/>
                  <a:pt x="135" y="151"/>
                  <a:pt x="133" y="153"/>
                </a:cubicBezTo>
                <a:cubicBezTo>
                  <a:pt x="131" y="153"/>
                  <a:pt x="130" y="154"/>
                  <a:pt x="129" y="154"/>
                </a:cubicBezTo>
                <a:close/>
                <a:moveTo>
                  <a:pt x="130" y="160"/>
                </a:moveTo>
                <a:cubicBezTo>
                  <a:pt x="130" y="161"/>
                  <a:pt x="130" y="161"/>
                  <a:pt x="129" y="161"/>
                </a:cubicBezTo>
                <a:cubicBezTo>
                  <a:pt x="129" y="161"/>
                  <a:pt x="129" y="162"/>
                  <a:pt x="128" y="162"/>
                </a:cubicBezTo>
                <a:cubicBezTo>
                  <a:pt x="129" y="161"/>
                  <a:pt x="129" y="161"/>
                  <a:pt x="130" y="161"/>
                </a:cubicBezTo>
                <a:cubicBezTo>
                  <a:pt x="130" y="161"/>
                  <a:pt x="130" y="161"/>
                  <a:pt x="130" y="160"/>
                </a:cubicBezTo>
                <a:close/>
                <a:moveTo>
                  <a:pt x="89" y="124"/>
                </a:moveTo>
                <a:cubicBezTo>
                  <a:pt x="91" y="122"/>
                  <a:pt x="92" y="120"/>
                  <a:pt x="94" y="118"/>
                </a:cubicBezTo>
                <a:cubicBezTo>
                  <a:pt x="95" y="118"/>
                  <a:pt x="95" y="118"/>
                  <a:pt x="96" y="118"/>
                </a:cubicBezTo>
                <a:cubicBezTo>
                  <a:pt x="94" y="120"/>
                  <a:pt x="92" y="122"/>
                  <a:pt x="89" y="124"/>
                </a:cubicBezTo>
                <a:close/>
                <a:moveTo>
                  <a:pt x="91" y="127"/>
                </a:moveTo>
                <a:cubicBezTo>
                  <a:pt x="89" y="129"/>
                  <a:pt x="88" y="130"/>
                  <a:pt x="87" y="132"/>
                </a:cubicBezTo>
                <a:cubicBezTo>
                  <a:pt x="86" y="132"/>
                  <a:pt x="86" y="132"/>
                  <a:pt x="85" y="131"/>
                </a:cubicBezTo>
                <a:cubicBezTo>
                  <a:pt x="87" y="130"/>
                  <a:pt x="89" y="128"/>
                  <a:pt x="91" y="127"/>
                </a:cubicBezTo>
                <a:close/>
                <a:moveTo>
                  <a:pt x="95" y="123"/>
                </a:moveTo>
                <a:cubicBezTo>
                  <a:pt x="97" y="122"/>
                  <a:pt x="99" y="121"/>
                  <a:pt x="101" y="120"/>
                </a:cubicBezTo>
                <a:cubicBezTo>
                  <a:pt x="99" y="122"/>
                  <a:pt x="97" y="123"/>
                  <a:pt x="95" y="125"/>
                </a:cubicBezTo>
                <a:cubicBezTo>
                  <a:pt x="94" y="127"/>
                  <a:pt x="92" y="128"/>
                  <a:pt x="91" y="130"/>
                </a:cubicBezTo>
                <a:cubicBezTo>
                  <a:pt x="92" y="128"/>
                  <a:pt x="94" y="125"/>
                  <a:pt x="95" y="123"/>
                </a:cubicBezTo>
                <a:close/>
                <a:moveTo>
                  <a:pt x="94" y="130"/>
                </a:moveTo>
                <a:cubicBezTo>
                  <a:pt x="98" y="127"/>
                  <a:pt x="101" y="123"/>
                  <a:pt x="105" y="120"/>
                </a:cubicBezTo>
                <a:cubicBezTo>
                  <a:pt x="105" y="120"/>
                  <a:pt x="105" y="120"/>
                  <a:pt x="106" y="120"/>
                </a:cubicBezTo>
                <a:cubicBezTo>
                  <a:pt x="106" y="120"/>
                  <a:pt x="106" y="120"/>
                  <a:pt x="106" y="120"/>
                </a:cubicBezTo>
                <a:cubicBezTo>
                  <a:pt x="103" y="122"/>
                  <a:pt x="101" y="124"/>
                  <a:pt x="99" y="127"/>
                </a:cubicBezTo>
                <a:cubicBezTo>
                  <a:pt x="96" y="129"/>
                  <a:pt x="94" y="131"/>
                  <a:pt x="91" y="134"/>
                </a:cubicBezTo>
                <a:cubicBezTo>
                  <a:pt x="91" y="134"/>
                  <a:pt x="91" y="134"/>
                  <a:pt x="91" y="133"/>
                </a:cubicBezTo>
                <a:cubicBezTo>
                  <a:pt x="92" y="132"/>
                  <a:pt x="93" y="131"/>
                  <a:pt x="94" y="130"/>
                </a:cubicBezTo>
                <a:close/>
                <a:moveTo>
                  <a:pt x="119" y="101"/>
                </a:moveTo>
                <a:cubicBezTo>
                  <a:pt x="125" y="95"/>
                  <a:pt x="131" y="89"/>
                  <a:pt x="138" y="83"/>
                </a:cubicBezTo>
                <a:cubicBezTo>
                  <a:pt x="139" y="83"/>
                  <a:pt x="141" y="83"/>
                  <a:pt x="142" y="83"/>
                </a:cubicBezTo>
                <a:cubicBezTo>
                  <a:pt x="140" y="86"/>
                  <a:pt x="138" y="88"/>
                  <a:pt x="136" y="91"/>
                </a:cubicBezTo>
                <a:cubicBezTo>
                  <a:pt x="134" y="92"/>
                  <a:pt x="132" y="94"/>
                  <a:pt x="130" y="96"/>
                </a:cubicBezTo>
                <a:cubicBezTo>
                  <a:pt x="122" y="102"/>
                  <a:pt x="115" y="108"/>
                  <a:pt x="107" y="115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11" y="110"/>
                  <a:pt x="115" y="106"/>
                  <a:pt x="119" y="102"/>
                </a:cubicBezTo>
                <a:cubicBezTo>
                  <a:pt x="120" y="101"/>
                  <a:pt x="119" y="101"/>
                  <a:pt x="119" y="101"/>
                </a:cubicBezTo>
                <a:close/>
                <a:moveTo>
                  <a:pt x="127" y="102"/>
                </a:moveTo>
                <a:cubicBezTo>
                  <a:pt x="125" y="104"/>
                  <a:pt x="123" y="106"/>
                  <a:pt x="121" y="108"/>
                </a:cubicBezTo>
                <a:cubicBezTo>
                  <a:pt x="120" y="109"/>
                  <a:pt x="120" y="109"/>
                  <a:pt x="119" y="110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22" y="107"/>
                  <a:pt x="125" y="104"/>
                  <a:pt x="127" y="102"/>
                </a:cubicBezTo>
                <a:close/>
                <a:moveTo>
                  <a:pt x="189" y="111"/>
                </a:moveTo>
                <a:cubicBezTo>
                  <a:pt x="189" y="111"/>
                  <a:pt x="190" y="110"/>
                  <a:pt x="190" y="109"/>
                </a:cubicBezTo>
                <a:cubicBezTo>
                  <a:pt x="191" y="109"/>
                  <a:pt x="192" y="109"/>
                  <a:pt x="192" y="109"/>
                </a:cubicBezTo>
                <a:cubicBezTo>
                  <a:pt x="191" y="109"/>
                  <a:pt x="190" y="110"/>
                  <a:pt x="189" y="111"/>
                </a:cubicBezTo>
                <a:close/>
                <a:moveTo>
                  <a:pt x="193" y="117"/>
                </a:moveTo>
                <a:cubicBezTo>
                  <a:pt x="193" y="117"/>
                  <a:pt x="194" y="117"/>
                  <a:pt x="194" y="117"/>
                </a:cubicBezTo>
                <a:cubicBezTo>
                  <a:pt x="194" y="118"/>
                  <a:pt x="193" y="118"/>
                  <a:pt x="192" y="119"/>
                </a:cubicBezTo>
                <a:cubicBezTo>
                  <a:pt x="192" y="118"/>
                  <a:pt x="193" y="118"/>
                  <a:pt x="193" y="117"/>
                </a:cubicBezTo>
                <a:close/>
                <a:moveTo>
                  <a:pt x="189" y="107"/>
                </a:moveTo>
                <a:cubicBezTo>
                  <a:pt x="189" y="107"/>
                  <a:pt x="189" y="107"/>
                  <a:pt x="189" y="108"/>
                </a:cubicBezTo>
                <a:cubicBezTo>
                  <a:pt x="188" y="108"/>
                  <a:pt x="188" y="108"/>
                  <a:pt x="187" y="108"/>
                </a:cubicBezTo>
                <a:cubicBezTo>
                  <a:pt x="188" y="107"/>
                  <a:pt x="188" y="107"/>
                  <a:pt x="189" y="106"/>
                </a:cubicBezTo>
                <a:cubicBezTo>
                  <a:pt x="189" y="106"/>
                  <a:pt x="190" y="106"/>
                  <a:pt x="190" y="106"/>
                </a:cubicBezTo>
                <a:cubicBezTo>
                  <a:pt x="190" y="106"/>
                  <a:pt x="189" y="107"/>
                  <a:pt x="189" y="107"/>
                </a:cubicBezTo>
                <a:close/>
                <a:moveTo>
                  <a:pt x="189" y="115"/>
                </a:moveTo>
                <a:cubicBezTo>
                  <a:pt x="189" y="115"/>
                  <a:pt x="189" y="115"/>
                  <a:pt x="189" y="115"/>
                </a:cubicBezTo>
                <a:cubicBezTo>
                  <a:pt x="189" y="116"/>
                  <a:pt x="188" y="116"/>
                  <a:pt x="187" y="117"/>
                </a:cubicBezTo>
                <a:cubicBezTo>
                  <a:pt x="187" y="117"/>
                  <a:pt x="187" y="117"/>
                  <a:pt x="186" y="118"/>
                </a:cubicBezTo>
                <a:cubicBezTo>
                  <a:pt x="186" y="118"/>
                  <a:pt x="185" y="118"/>
                  <a:pt x="184" y="119"/>
                </a:cubicBezTo>
                <a:cubicBezTo>
                  <a:pt x="186" y="118"/>
                  <a:pt x="187" y="116"/>
                  <a:pt x="189" y="115"/>
                </a:cubicBezTo>
                <a:close/>
                <a:moveTo>
                  <a:pt x="191" y="117"/>
                </a:moveTo>
                <a:cubicBezTo>
                  <a:pt x="190" y="118"/>
                  <a:pt x="189" y="120"/>
                  <a:pt x="188" y="121"/>
                </a:cubicBezTo>
                <a:cubicBezTo>
                  <a:pt x="187" y="121"/>
                  <a:pt x="186" y="122"/>
                  <a:pt x="185" y="123"/>
                </a:cubicBezTo>
                <a:cubicBezTo>
                  <a:pt x="186" y="121"/>
                  <a:pt x="187" y="120"/>
                  <a:pt x="188" y="119"/>
                </a:cubicBezTo>
                <a:cubicBezTo>
                  <a:pt x="189" y="118"/>
                  <a:pt x="190" y="117"/>
                  <a:pt x="191" y="117"/>
                </a:cubicBezTo>
                <a:close/>
                <a:moveTo>
                  <a:pt x="182" y="131"/>
                </a:moveTo>
                <a:cubicBezTo>
                  <a:pt x="183" y="131"/>
                  <a:pt x="183" y="130"/>
                  <a:pt x="184" y="130"/>
                </a:cubicBezTo>
                <a:cubicBezTo>
                  <a:pt x="184" y="130"/>
                  <a:pt x="184" y="130"/>
                  <a:pt x="184" y="130"/>
                </a:cubicBezTo>
                <a:cubicBezTo>
                  <a:pt x="183" y="131"/>
                  <a:pt x="182" y="132"/>
                  <a:pt x="181" y="133"/>
                </a:cubicBezTo>
                <a:cubicBezTo>
                  <a:pt x="181" y="133"/>
                  <a:pt x="180" y="133"/>
                  <a:pt x="180" y="134"/>
                </a:cubicBezTo>
                <a:cubicBezTo>
                  <a:pt x="181" y="133"/>
                  <a:pt x="182" y="132"/>
                  <a:pt x="182" y="131"/>
                </a:cubicBezTo>
                <a:close/>
                <a:moveTo>
                  <a:pt x="180" y="124"/>
                </a:moveTo>
                <a:cubicBezTo>
                  <a:pt x="181" y="123"/>
                  <a:pt x="183" y="122"/>
                  <a:pt x="184" y="121"/>
                </a:cubicBezTo>
                <a:cubicBezTo>
                  <a:pt x="183" y="122"/>
                  <a:pt x="182" y="124"/>
                  <a:pt x="181" y="125"/>
                </a:cubicBezTo>
                <a:cubicBezTo>
                  <a:pt x="181" y="124"/>
                  <a:pt x="180" y="124"/>
                  <a:pt x="180" y="124"/>
                </a:cubicBezTo>
                <a:close/>
                <a:moveTo>
                  <a:pt x="178" y="122"/>
                </a:moveTo>
                <a:cubicBezTo>
                  <a:pt x="178" y="122"/>
                  <a:pt x="178" y="122"/>
                  <a:pt x="178" y="122"/>
                </a:cubicBezTo>
                <a:cubicBezTo>
                  <a:pt x="176" y="121"/>
                  <a:pt x="175" y="121"/>
                  <a:pt x="174" y="120"/>
                </a:cubicBezTo>
                <a:cubicBezTo>
                  <a:pt x="178" y="117"/>
                  <a:pt x="182" y="115"/>
                  <a:pt x="186" y="112"/>
                </a:cubicBezTo>
                <a:cubicBezTo>
                  <a:pt x="183" y="115"/>
                  <a:pt x="181" y="119"/>
                  <a:pt x="178" y="122"/>
                </a:cubicBezTo>
                <a:close/>
                <a:moveTo>
                  <a:pt x="178" y="128"/>
                </a:moveTo>
                <a:cubicBezTo>
                  <a:pt x="176" y="129"/>
                  <a:pt x="175" y="129"/>
                  <a:pt x="173" y="130"/>
                </a:cubicBezTo>
                <a:cubicBezTo>
                  <a:pt x="175" y="129"/>
                  <a:pt x="176" y="127"/>
                  <a:pt x="177" y="125"/>
                </a:cubicBezTo>
                <a:cubicBezTo>
                  <a:pt x="178" y="125"/>
                  <a:pt x="178" y="125"/>
                  <a:pt x="178" y="125"/>
                </a:cubicBezTo>
                <a:cubicBezTo>
                  <a:pt x="178" y="125"/>
                  <a:pt x="179" y="126"/>
                  <a:pt x="179" y="126"/>
                </a:cubicBezTo>
                <a:cubicBezTo>
                  <a:pt x="179" y="126"/>
                  <a:pt x="179" y="126"/>
                  <a:pt x="179" y="126"/>
                </a:cubicBezTo>
                <a:cubicBezTo>
                  <a:pt x="179" y="126"/>
                  <a:pt x="178" y="127"/>
                  <a:pt x="178" y="127"/>
                </a:cubicBezTo>
                <a:cubicBezTo>
                  <a:pt x="177" y="127"/>
                  <a:pt x="177" y="128"/>
                  <a:pt x="178" y="128"/>
                </a:cubicBezTo>
                <a:close/>
                <a:moveTo>
                  <a:pt x="127" y="123"/>
                </a:moveTo>
                <a:cubicBezTo>
                  <a:pt x="127" y="123"/>
                  <a:pt x="126" y="124"/>
                  <a:pt x="126" y="124"/>
                </a:cubicBezTo>
                <a:cubicBezTo>
                  <a:pt x="126" y="123"/>
                  <a:pt x="126" y="123"/>
                  <a:pt x="127" y="123"/>
                </a:cubicBezTo>
                <a:cubicBezTo>
                  <a:pt x="127" y="123"/>
                  <a:pt x="127" y="123"/>
                  <a:pt x="127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22"/>
                  <a:pt x="128" y="123"/>
                  <a:pt x="127" y="123"/>
                </a:cubicBezTo>
                <a:close/>
                <a:moveTo>
                  <a:pt x="136" y="122"/>
                </a:moveTo>
                <a:cubicBezTo>
                  <a:pt x="135" y="122"/>
                  <a:pt x="135" y="123"/>
                  <a:pt x="134" y="123"/>
                </a:cubicBezTo>
                <a:cubicBezTo>
                  <a:pt x="133" y="125"/>
                  <a:pt x="131" y="126"/>
                  <a:pt x="130" y="127"/>
                </a:cubicBezTo>
                <a:cubicBezTo>
                  <a:pt x="129" y="127"/>
                  <a:pt x="128" y="126"/>
                  <a:pt x="127" y="126"/>
                </a:cubicBezTo>
                <a:cubicBezTo>
                  <a:pt x="127" y="125"/>
                  <a:pt x="128" y="125"/>
                  <a:pt x="128" y="124"/>
                </a:cubicBezTo>
                <a:cubicBezTo>
                  <a:pt x="131" y="123"/>
                  <a:pt x="133" y="122"/>
                  <a:pt x="136" y="122"/>
                </a:cubicBezTo>
                <a:close/>
                <a:moveTo>
                  <a:pt x="126" y="127"/>
                </a:moveTo>
                <a:cubicBezTo>
                  <a:pt x="127" y="127"/>
                  <a:pt x="127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7" y="129"/>
                  <a:pt x="126" y="130"/>
                  <a:pt x="125" y="131"/>
                </a:cubicBezTo>
                <a:cubicBezTo>
                  <a:pt x="123" y="132"/>
                  <a:pt x="121" y="133"/>
                  <a:pt x="120" y="134"/>
                </a:cubicBezTo>
                <a:cubicBezTo>
                  <a:pt x="122" y="132"/>
                  <a:pt x="124" y="130"/>
                  <a:pt x="126" y="127"/>
                </a:cubicBezTo>
                <a:close/>
                <a:moveTo>
                  <a:pt x="131" y="129"/>
                </a:moveTo>
                <a:cubicBezTo>
                  <a:pt x="132" y="129"/>
                  <a:pt x="132" y="129"/>
                  <a:pt x="133" y="130"/>
                </a:cubicBezTo>
                <a:cubicBezTo>
                  <a:pt x="133" y="130"/>
                  <a:pt x="133" y="130"/>
                  <a:pt x="132" y="130"/>
                </a:cubicBezTo>
                <a:cubicBezTo>
                  <a:pt x="132" y="130"/>
                  <a:pt x="132" y="130"/>
                  <a:pt x="132" y="130"/>
                </a:cubicBezTo>
                <a:cubicBezTo>
                  <a:pt x="130" y="131"/>
                  <a:pt x="129" y="132"/>
                  <a:pt x="127" y="133"/>
                </a:cubicBezTo>
                <a:cubicBezTo>
                  <a:pt x="128" y="132"/>
                  <a:pt x="130" y="130"/>
                  <a:pt x="131" y="129"/>
                </a:cubicBezTo>
                <a:close/>
                <a:moveTo>
                  <a:pt x="132" y="128"/>
                </a:moveTo>
                <a:cubicBezTo>
                  <a:pt x="135" y="126"/>
                  <a:pt x="138" y="124"/>
                  <a:pt x="140" y="123"/>
                </a:cubicBezTo>
                <a:cubicBezTo>
                  <a:pt x="138" y="125"/>
                  <a:pt x="136" y="127"/>
                  <a:pt x="134" y="129"/>
                </a:cubicBezTo>
                <a:cubicBezTo>
                  <a:pt x="134" y="128"/>
                  <a:pt x="133" y="128"/>
                  <a:pt x="132" y="128"/>
                </a:cubicBezTo>
                <a:close/>
                <a:moveTo>
                  <a:pt x="139" y="130"/>
                </a:moveTo>
                <a:cubicBezTo>
                  <a:pt x="139" y="130"/>
                  <a:pt x="139" y="130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8" y="130"/>
                  <a:pt x="139" y="129"/>
                  <a:pt x="139" y="129"/>
                </a:cubicBezTo>
                <a:cubicBezTo>
                  <a:pt x="140" y="129"/>
                  <a:pt x="141" y="128"/>
                  <a:pt x="142" y="128"/>
                </a:cubicBezTo>
                <a:cubicBezTo>
                  <a:pt x="141" y="129"/>
                  <a:pt x="140" y="129"/>
                  <a:pt x="139" y="130"/>
                </a:cubicBezTo>
                <a:close/>
                <a:moveTo>
                  <a:pt x="148" y="136"/>
                </a:moveTo>
                <a:cubicBezTo>
                  <a:pt x="144" y="138"/>
                  <a:pt x="141" y="141"/>
                  <a:pt x="138" y="143"/>
                </a:cubicBezTo>
                <a:cubicBezTo>
                  <a:pt x="138" y="142"/>
                  <a:pt x="139" y="142"/>
                  <a:pt x="139" y="141"/>
                </a:cubicBezTo>
                <a:cubicBezTo>
                  <a:pt x="140" y="140"/>
                  <a:pt x="141" y="140"/>
                  <a:pt x="141" y="139"/>
                </a:cubicBezTo>
                <a:cubicBezTo>
                  <a:pt x="142" y="139"/>
                  <a:pt x="142" y="139"/>
                  <a:pt x="142" y="139"/>
                </a:cubicBezTo>
                <a:cubicBezTo>
                  <a:pt x="144" y="138"/>
                  <a:pt x="146" y="137"/>
                  <a:pt x="148" y="136"/>
                </a:cubicBezTo>
                <a:close/>
                <a:moveTo>
                  <a:pt x="139" y="134"/>
                </a:moveTo>
                <a:cubicBezTo>
                  <a:pt x="140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0" y="134"/>
                  <a:pt x="139" y="136"/>
                  <a:pt x="137" y="137"/>
                </a:cubicBezTo>
                <a:cubicBezTo>
                  <a:pt x="137" y="137"/>
                  <a:pt x="136" y="138"/>
                  <a:pt x="135" y="138"/>
                </a:cubicBezTo>
                <a:cubicBezTo>
                  <a:pt x="137" y="137"/>
                  <a:pt x="138" y="135"/>
                  <a:pt x="139" y="134"/>
                </a:cubicBezTo>
                <a:close/>
                <a:moveTo>
                  <a:pt x="144" y="144"/>
                </a:moveTo>
                <a:cubicBezTo>
                  <a:pt x="143" y="144"/>
                  <a:pt x="143" y="144"/>
                  <a:pt x="143" y="144"/>
                </a:cubicBezTo>
                <a:cubicBezTo>
                  <a:pt x="142" y="145"/>
                  <a:pt x="141" y="146"/>
                  <a:pt x="140" y="147"/>
                </a:cubicBezTo>
                <a:cubicBezTo>
                  <a:pt x="139" y="147"/>
                  <a:pt x="138" y="146"/>
                  <a:pt x="137" y="146"/>
                </a:cubicBezTo>
                <a:cubicBezTo>
                  <a:pt x="139" y="145"/>
                  <a:pt x="141" y="145"/>
                  <a:pt x="144" y="144"/>
                </a:cubicBezTo>
                <a:close/>
                <a:moveTo>
                  <a:pt x="146" y="152"/>
                </a:moveTo>
                <a:cubicBezTo>
                  <a:pt x="147" y="151"/>
                  <a:pt x="148" y="151"/>
                  <a:pt x="149" y="150"/>
                </a:cubicBezTo>
                <a:cubicBezTo>
                  <a:pt x="148" y="151"/>
                  <a:pt x="147" y="152"/>
                  <a:pt x="146" y="153"/>
                </a:cubicBezTo>
                <a:cubicBezTo>
                  <a:pt x="145" y="154"/>
                  <a:pt x="144" y="154"/>
                  <a:pt x="142" y="155"/>
                </a:cubicBezTo>
                <a:cubicBezTo>
                  <a:pt x="143" y="154"/>
                  <a:pt x="145" y="153"/>
                  <a:pt x="146" y="152"/>
                </a:cubicBezTo>
                <a:close/>
                <a:moveTo>
                  <a:pt x="146" y="147"/>
                </a:moveTo>
                <a:cubicBezTo>
                  <a:pt x="147" y="145"/>
                  <a:pt x="149" y="144"/>
                  <a:pt x="150" y="142"/>
                </a:cubicBezTo>
                <a:cubicBezTo>
                  <a:pt x="151" y="141"/>
                  <a:pt x="153" y="140"/>
                  <a:pt x="154" y="139"/>
                </a:cubicBezTo>
                <a:cubicBezTo>
                  <a:pt x="155" y="139"/>
                  <a:pt x="155" y="139"/>
                  <a:pt x="156" y="139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154" y="142"/>
                  <a:pt x="151" y="144"/>
                  <a:pt x="149" y="146"/>
                </a:cubicBezTo>
                <a:cubicBezTo>
                  <a:pt x="149" y="146"/>
                  <a:pt x="149" y="146"/>
                  <a:pt x="149" y="146"/>
                </a:cubicBezTo>
                <a:cubicBezTo>
                  <a:pt x="148" y="146"/>
                  <a:pt x="147" y="147"/>
                  <a:pt x="146" y="147"/>
                </a:cubicBezTo>
                <a:close/>
                <a:moveTo>
                  <a:pt x="173" y="99"/>
                </a:moveTo>
                <a:cubicBezTo>
                  <a:pt x="172" y="99"/>
                  <a:pt x="172" y="99"/>
                  <a:pt x="172" y="99"/>
                </a:cubicBezTo>
                <a:cubicBezTo>
                  <a:pt x="172" y="99"/>
                  <a:pt x="172" y="99"/>
                  <a:pt x="171" y="99"/>
                </a:cubicBezTo>
                <a:cubicBezTo>
                  <a:pt x="170" y="100"/>
                  <a:pt x="168" y="101"/>
                  <a:pt x="167" y="101"/>
                </a:cubicBezTo>
                <a:cubicBezTo>
                  <a:pt x="168" y="100"/>
                  <a:pt x="170" y="98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2" y="98"/>
                  <a:pt x="172" y="98"/>
                  <a:pt x="173" y="99"/>
                </a:cubicBezTo>
                <a:close/>
                <a:moveTo>
                  <a:pt x="168" y="111"/>
                </a:moveTo>
                <a:cubicBezTo>
                  <a:pt x="170" y="109"/>
                  <a:pt x="172" y="108"/>
                  <a:pt x="174" y="107"/>
                </a:cubicBezTo>
                <a:cubicBezTo>
                  <a:pt x="174" y="107"/>
                  <a:pt x="175" y="108"/>
                  <a:pt x="175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7"/>
                  <a:pt x="176" y="107"/>
                  <a:pt x="175" y="108"/>
                </a:cubicBezTo>
                <a:cubicBezTo>
                  <a:pt x="171" y="110"/>
                  <a:pt x="167" y="113"/>
                  <a:pt x="163" y="115"/>
                </a:cubicBezTo>
                <a:cubicBezTo>
                  <a:pt x="164" y="114"/>
                  <a:pt x="164" y="113"/>
                  <a:pt x="165" y="113"/>
                </a:cubicBezTo>
                <a:cubicBezTo>
                  <a:pt x="166" y="112"/>
                  <a:pt x="167" y="111"/>
                  <a:pt x="168" y="111"/>
                </a:cubicBezTo>
                <a:close/>
                <a:moveTo>
                  <a:pt x="165" y="124"/>
                </a:moveTo>
                <a:cubicBezTo>
                  <a:pt x="166" y="123"/>
                  <a:pt x="167" y="122"/>
                  <a:pt x="168" y="121"/>
                </a:cubicBezTo>
                <a:cubicBezTo>
                  <a:pt x="168" y="122"/>
                  <a:pt x="168" y="122"/>
                  <a:pt x="167" y="122"/>
                </a:cubicBezTo>
                <a:cubicBezTo>
                  <a:pt x="166" y="123"/>
                  <a:pt x="165" y="124"/>
                  <a:pt x="164" y="125"/>
                </a:cubicBezTo>
                <a:cubicBezTo>
                  <a:pt x="164" y="124"/>
                  <a:pt x="164" y="124"/>
                  <a:pt x="165" y="124"/>
                </a:cubicBezTo>
                <a:close/>
                <a:moveTo>
                  <a:pt x="156" y="126"/>
                </a:moveTo>
                <a:cubicBezTo>
                  <a:pt x="157" y="125"/>
                  <a:pt x="158" y="125"/>
                  <a:pt x="159" y="124"/>
                </a:cubicBezTo>
                <a:cubicBezTo>
                  <a:pt x="160" y="123"/>
                  <a:pt x="161" y="123"/>
                  <a:pt x="161" y="122"/>
                </a:cubicBezTo>
                <a:cubicBezTo>
                  <a:pt x="162" y="122"/>
                  <a:pt x="163" y="122"/>
                  <a:pt x="164" y="121"/>
                </a:cubicBezTo>
                <a:cubicBezTo>
                  <a:pt x="161" y="123"/>
                  <a:pt x="159" y="125"/>
                  <a:pt x="156" y="126"/>
                </a:cubicBezTo>
                <a:close/>
                <a:moveTo>
                  <a:pt x="165" y="127"/>
                </a:moveTo>
                <a:cubicBezTo>
                  <a:pt x="166" y="127"/>
                  <a:pt x="166" y="127"/>
                  <a:pt x="166" y="127"/>
                </a:cubicBezTo>
                <a:cubicBezTo>
                  <a:pt x="167" y="126"/>
                  <a:pt x="167" y="126"/>
                  <a:pt x="166" y="125"/>
                </a:cubicBezTo>
                <a:cubicBezTo>
                  <a:pt x="167" y="125"/>
                  <a:pt x="167" y="125"/>
                  <a:pt x="168" y="124"/>
                </a:cubicBezTo>
                <a:cubicBezTo>
                  <a:pt x="169" y="123"/>
                  <a:pt x="170" y="122"/>
                  <a:pt x="172" y="121"/>
                </a:cubicBezTo>
                <a:cubicBezTo>
                  <a:pt x="173" y="122"/>
                  <a:pt x="175" y="123"/>
                  <a:pt x="176" y="124"/>
                </a:cubicBezTo>
                <a:cubicBezTo>
                  <a:pt x="170" y="127"/>
                  <a:pt x="163" y="131"/>
                  <a:pt x="157" y="135"/>
                </a:cubicBezTo>
                <a:cubicBezTo>
                  <a:pt x="157" y="135"/>
                  <a:pt x="157" y="135"/>
                  <a:pt x="157" y="135"/>
                </a:cubicBezTo>
                <a:cubicBezTo>
                  <a:pt x="160" y="133"/>
                  <a:pt x="162" y="130"/>
                  <a:pt x="165" y="127"/>
                </a:cubicBezTo>
                <a:close/>
                <a:moveTo>
                  <a:pt x="158" y="115"/>
                </a:moveTo>
                <a:cubicBezTo>
                  <a:pt x="157" y="115"/>
                  <a:pt x="156" y="116"/>
                  <a:pt x="155" y="116"/>
                </a:cubicBezTo>
                <a:cubicBezTo>
                  <a:pt x="157" y="115"/>
                  <a:pt x="158" y="114"/>
                  <a:pt x="159" y="112"/>
                </a:cubicBezTo>
                <a:cubicBezTo>
                  <a:pt x="161" y="111"/>
                  <a:pt x="162" y="110"/>
                  <a:pt x="164" y="109"/>
                </a:cubicBezTo>
                <a:cubicBezTo>
                  <a:pt x="162" y="111"/>
                  <a:pt x="160" y="113"/>
                  <a:pt x="158" y="115"/>
                </a:cubicBezTo>
                <a:close/>
                <a:moveTo>
                  <a:pt x="159" y="127"/>
                </a:moveTo>
                <a:cubicBezTo>
                  <a:pt x="159" y="127"/>
                  <a:pt x="158" y="128"/>
                  <a:pt x="158" y="128"/>
                </a:cubicBezTo>
                <a:cubicBezTo>
                  <a:pt x="156" y="129"/>
                  <a:pt x="154" y="130"/>
                  <a:pt x="152" y="132"/>
                </a:cubicBezTo>
                <a:cubicBezTo>
                  <a:pt x="154" y="130"/>
                  <a:pt x="156" y="129"/>
                  <a:pt x="159" y="127"/>
                </a:cubicBezTo>
                <a:close/>
                <a:moveTo>
                  <a:pt x="151" y="117"/>
                </a:moveTo>
                <a:cubicBezTo>
                  <a:pt x="151" y="117"/>
                  <a:pt x="150" y="117"/>
                  <a:pt x="149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0" y="116"/>
                  <a:pt x="151" y="115"/>
                  <a:pt x="152" y="115"/>
                </a:cubicBezTo>
                <a:cubicBezTo>
                  <a:pt x="152" y="114"/>
                  <a:pt x="153" y="114"/>
                  <a:pt x="154" y="113"/>
                </a:cubicBezTo>
                <a:cubicBezTo>
                  <a:pt x="153" y="114"/>
                  <a:pt x="152" y="116"/>
                  <a:pt x="151" y="117"/>
                </a:cubicBezTo>
                <a:close/>
                <a:moveTo>
                  <a:pt x="157" y="147"/>
                </a:moveTo>
                <a:cubicBezTo>
                  <a:pt x="158" y="147"/>
                  <a:pt x="159" y="146"/>
                  <a:pt x="161" y="146"/>
                </a:cubicBezTo>
                <a:cubicBezTo>
                  <a:pt x="159" y="147"/>
                  <a:pt x="157" y="147"/>
                  <a:pt x="156" y="148"/>
                </a:cubicBezTo>
                <a:cubicBezTo>
                  <a:pt x="156" y="148"/>
                  <a:pt x="157" y="147"/>
                  <a:pt x="157" y="147"/>
                </a:cubicBezTo>
                <a:close/>
                <a:moveTo>
                  <a:pt x="159" y="137"/>
                </a:moveTo>
                <a:cubicBezTo>
                  <a:pt x="159" y="138"/>
                  <a:pt x="159" y="138"/>
                  <a:pt x="158" y="138"/>
                </a:cubicBezTo>
                <a:cubicBezTo>
                  <a:pt x="158" y="138"/>
                  <a:pt x="158" y="138"/>
                  <a:pt x="158" y="138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57" y="137"/>
                  <a:pt x="158" y="137"/>
                  <a:pt x="158" y="137"/>
                </a:cubicBezTo>
                <a:cubicBezTo>
                  <a:pt x="159" y="137"/>
                  <a:pt x="160" y="137"/>
                  <a:pt x="161" y="137"/>
                </a:cubicBezTo>
                <a:cubicBezTo>
                  <a:pt x="161" y="137"/>
                  <a:pt x="161" y="138"/>
                  <a:pt x="161" y="138"/>
                </a:cubicBezTo>
                <a:cubicBezTo>
                  <a:pt x="160" y="137"/>
                  <a:pt x="160" y="137"/>
                  <a:pt x="159" y="137"/>
                </a:cubicBezTo>
                <a:close/>
                <a:moveTo>
                  <a:pt x="160" y="136"/>
                </a:moveTo>
                <a:cubicBezTo>
                  <a:pt x="162" y="135"/>
                  <a:pt x="163" y="135"/>
                  <a:pt x="165" y="134"/>
                </a:cubicBezTo>
                <a:cubicBezTo>
                  <a:pt x="164" y="135"/>
                  <a:pt x="163" y="135"/>
                  <a:pt x="163" y="136"/>
                </a:cubicBezTo>
                <a:cubicBezTo>
                  <a:pt x="162" y="136"/>
                  <a:pt x="161" y="136"/>
                  <a:pt x="160" y="136"/>
                </a:cubicBezTo>
                <a:close/>
                <a:moveTo>
                  <a:pt x="167" y="141"/>
                </a:moveTo>
                <a:cubicBezTo>
                  <a:pt x="166" y="141"/>
                  <a:pt x="166" y="141"/>
                  <a:pt x="166" y="142"/>
                </a:cubicBezTo>
                <a:cubicBezTo>
                  <a:pt x="165" y="142"/>
                  <a:pt x="164" y="142"/>
                  <a:pt x="163" y="143"/>
                </a:cubicBezTo>
                <a:cubicBezTo>
                  <a:pt x="164" y="142"/>
                  <a:pt x="166" y="141"/>
                  <a:pt x="167" y="141"/>
                </a:cubicBezTo>
                <a:close/>
                <a:moveTo>
                  <a:pt x="165" y="146"/>
                </a:moveTo>
                <a:cubicBezTo>
                  <a:pt x="167" y="144"/>
                  <a:pt x="169" y="143"/>
                  <a:pt x="171" y="142"/>
                </a:cubicBezTo>
                <a:cubicBezTo>
                  <a:pt x="172" y="141"/>
                  <a:pt x="171" y="140"/>
                  <a:pt x="170" y="140"/>
                </a:cubicBezTo>
                <a:cubicBezTo>
                  <a:pt x="171" y="139"/>
                  <a:pt x="172" y="138"/>
                  <a:pt x="173" y="137"/>
                </a:cubicBezTo>
                <a:cubicBezTo>
                  <a:pt x="174" y="137"/>
                  <a:pt x="175" y="137"/>
                  <a:pt x="176" y="136"/>
                </a:cubicBezTo>
                <a:cubicBezTo>
                  <a:pt x="174" y="138"/>
                  <a:pt x="173" y="140"/>
                  <a:pt x="171" y="142"/>
                </a:cubicBezTo>
                <a:cubicBezTo>
                  <a:pt x="169" y="143"/>
                  <a:pt x="166" y="145"/>
                  <a:pt x="164" y="147"/>
                </a:cubicBezTo>
                <a:cubicBezTo>
                  <a:pt x="164" y="146"/>
                  <a:pt x="165" y="146"/>
                  <a:pt x="165" y="146"/>
                </a:cubicBezTo>
                <a:close/>
                <a:moveTo>
                  <a:pt x="178" y="115"/>
                </a:moveTo>
                <a:cubicBezTo>
                  <a:pt x="180" y="113"/>
                  <a:pt x="182" y="112"/>
                  <a:pt x="184" y="110"/>
                </a:cubicBezTo>
                <a:cubicBezTo>
                  <a:pt x="185" y="110"/>
                  <a:pt x="185" y="110"/>
                  <a:pt x="186" y="110"/>
                </a:cubicBezTo>
                <a:cubicBezTo>
                  <a:pt x="183" y="112"/>
                  <a:pt x="180" y="113"/>
                  <a:pt x="178" y="115"/>
                </a:cubicBezTo>
                <a:close/>
                <a:moveTo>
                  <a:pt x="180" y="108"/>
                </a:moveTo>
                <a:cubicBezTo>
                  <a:pt x="181" y="107"/>
                  <a:pt x="181" y="107"/>
                  <a:pt x="182" y="106"/>
                </a:cubicBezTo>
                <a:cubicBezTo>
                  <a:pt x="183" y="106"/>
                  <a:pt x="184" y="105"/>
                  <a:pt x="186" y="104"/>
                </a:cubicBezTo>
                <a:cubicBezTo>
                  <a:pt x="184" y="106"/>
                  <a:pt x="182" y="107"/>
                  <a:pt x="180" y="108"/>
                </a:cubicBezTo>
                <a:close/>
                <a:moveTo>
                  <a:pt x="184" y="97"/>
                </a:moveTo>
                <a:cubicBezTo>
                  <a:pt x="183" y="98"/>
                  <a:pt x="181" y="100"/>
                  <a:pt x="180" y="101"/>
                </a:cubicBezTo>
                <a:cubicBezTo>
                  <a:pt x="176" y="103"/>
                  <a:pt x="173" y="105"/>
                  <a:pt x="169" y="107"/>
                </a:cubicBezTo>
                <a:cubicBezTo>
                  <a:pt x="172" y="105"/>
                  <a:pt x="174" y="103"/>
                  <a:pt x="176" y="100"/>
                </a:cubicBezTo>
                <a:cubicBezTo>
                  <a:pt x="177" y="99"/>
                  <a:pt x="178" y="98"/>
                  <a:pt x="180" y="98"/>
                </a:cubicBezTo>
                <a:cubicBezTo>
                  <a:pt x="181" y="97"/>
                  <a:pt x="183" y="97"/>
                  <a:pt x="185" y="96"/>
                </a:cubicBezTo>
                <a:cubicBezTo>
                  <a:pt x="185" y="96"/>
                  <a:pt x="184" y="97"/>
                  <a:pt x="184" y="97"/>
                </a:cubicBezTo>
                <a:close/>
                <a:moveTo>
                  <a:pt x="181" y="91"/>
                </a:moveTo>
                <a:cubicBezTo>
                  <a:pt x="179" y="92"/>
                  <a:pt x="177" y="93"/>
                  <a:pt x="175" y="95"/>
                </a:cubicBezTo>
                <a:cubicBezTo>
                  <a:pt x="175" y="95"/>
                  <a:pt x="175" y="95"/>
                  <a:pt x="175" y="95"/>
                </a:cubicBezTo>
                <a:cubicBezTo>
                  <a:pt x="178" y="92"/>
                  <a:pt x="180" y="90"/>
                  <a:pt x="183" y="89"/>
                </a:cubicBezTo>
                <a:cubicBezTo>
                  <a:pt x="182" y="89"/>
                  <a:pt x="182" y="90"/>
                  <a:pt x="181" y="91"/>
                </a:cubicBezTo>
                <a:close/>
                <a:moveTo>
                  <a:pt x="172" y="93"/>
                </a:moveTo>
                <a:cubicBezTo>
                  <a:pt x="172" y="92"/>
                  <a:pt x="173" y="91"/>
                  <a:pt x="173" y="91"/>
                </a:cubicBezTo>
                <a:cubicBezTo>
                  <a:pt x="174" y="90"/>
                  <a:pt x="175" y="90"/>
                  <a:pt x="176" y="90"/>
                </a:cubicBezTo>
                <a:cubicBezTo>
                  <a:pt x="174" y="91"/>
                  <a:pt x="173" y="92"/>
                  <a:pt x="172" y="93"/>
                </a:cubicBezTo>
                <a:close/>
                <a:moveTo>
                  <a:pt x="172" y="89"/>
                </a:moveTo>
                <a:cubicBezTo>
                  <a:pt x="172" y="89"/>
                  <a:pt x="172" y="89"/>
                  <a:pt x="172" y="89"/>
                </a:cubicBezTo>
                <a:cubicBezTo>
                  <a:pt x="170" y="93"/>
                  <a:pt x="167" y="96"/>
                  <a:pt x="165" y="99"/>
                </a:cubicBezTo>
                <a:cubicBezTo>
                  <a:pt x="163" y="101"/>
                  <a:pt x="161" y="103"/>
                  <a:pt x="159" y="105"/>
                </a:cubicBezTo>
                <a:cubicBezTo>
                  <a:pt x="156" y="106"/>
                  <a:pt x="154" y="107"/>
                  <a:pt x="152" y="108"/>
                </a:cubicBezTo>
                <a:cubicBezTo>
                  <a:pt x="159" y="101"/>
                  <a:pt x="166" y="94"/>
                  <a:pt x="173" y="88"/>
                </a:cubicBezTo>
                <a:cubicBezTo>
                  <a:pt x="173" y="88"/>
                  <a:pt x="173" y="89"/>
                  <a:pt x="172" y="89"/>
                </a:cubicBezTo>
                <a:close/>
                <a:moveTo>
                  <a:pt x="152" y="111"/>
                </a:moveTo>
                <a:cubicBezTo>
                  <a:pt x="153" y="111"/>
                  <a:pt x="153" y="110"/>
                  <a:pt x="153" y="110"/>
                </a:cubicBezTo>
                <a:cubicBezTo>
                  <a:pt x="153" y="109"/>
                  <a:pt x="154" y="109"/>
                  <a:pt x="155" y="109"/>
                </a:cubicBezTo>
                <a:cubicBezTo>
                  <a:pt x="154" y="109"/>
                  <a:pt x="154" y="110"/>
                  <a:pt x="154" y="110"/>
                </a:cubicBezTo>
                <a:cubicBezTo>
                  <a:pt x="152" y="112"/>
                  <a:pt x="150" y="114"/>
                  <a:pt x="148" y="115"/>
                </a:cubicBezTo>
                <a:cubicBezTo>
                  <a:pt x="147" y="116"/>
                  <a:pt x="145" y="117"/>
                  <a:pt x="144" y="118"/>
                </a:cubicBezTo>
                <a:cubicBezTo>
                  <a:pt x="144" y="118"/>
                  <a:pt x="144" y="118"/>
                  <a:pt x="144" y="118"/>
                </a:cubicBezTo>
                <a:cubicBezTo>
                  <a:pt x="147" y="116"/>
                  <a:pt x="150" y="113"/>
                  <a:pt x="152" y="111"/>
                </a:cubicBezTo>
                <a:close/>
                <a:moveTo>
                  <a:pt x="148" y="119"/>
                </a:moveTo>
                <a:cubicBezTo>
                  <a:pt x="148" y="119"/>
                  <a:pt x="149" y="119"/>
                  <a:pt x="149" y="118"/>
                </a:cubicBezTo>
                <a:cubicBezTo>
                  <a:pt x="148" y="120"/>
                  <a:pt x="146" y="122"/>
                  <a:pt x="145" y="123"/>
                </a:cubicBezTo>
                <a:cubicBezTo>
                  <a:pt x="144" y="124"/>
                  <a:pt x="143" y="124"/>
                  <a:pt x="142" y="125"/>
                </a:cubicBezTo>
                <a:cubicBezTo>
                  <a:pt x="144" y="123"/>
                  <a:pt x="146" y="121"/>
                  <a:pt x="148" y="119"/>
                </a:cubicBezTo>
                <a:close/>
                <a:moveTo>
                  <a:pt x="138" y="119"/>
                </a:moveTo>
                <a:cubicBezTo>
                  <a:pt x="136" y="120"/>
                  <a:pt x="133" y="121"/>
                  <a:pt x="130" y="122"/>
                </a:cubicBezTo>
                <a:cubicBezTo>
                  <a:pt x="131" y="121"/>
                  <a:pt x="132" y="121"/>
                  <a:pt x="132" y="120"/>
                </a:cubicBezTo>
                <a:cubicBezTo>
                  <a:pt x="134" y="119"/>
                  <a:pt x="135" y="118"/>
                  <a:pt x="136" y="118"/>
                </a:cubicBezTo>
                <a:cubicBezTo>
                  <a:pt x="139" y="116"/>
                  <a:pt x="141" y="115"/>
                  <a:pt x="144" y="114"/>
                </a:cubicBezTo>
                <a:cubicBezTo>
                  <a:pt x="142" y="116"/>
                  <a:pt x="140" y="118"/>
                  <a:pt x="138" y="119"/>
                </a:cubicBezTo>
                <a:close/>
                <a:moveTo>
                  <a:pt x="126" y="116"/>
                </a:moveTo>
                <a:cubicBezTo>
                  <a:pt x="130" y="112"/>
                  <a:pt x="133" y="109"/>
                  <a:pt x="136" y="106"/>
                </a:cubicBezTo>
                <a:cubicBezTo>
                  <a:pt x="139" y="104"/>
                  <a:pt x="142" y="102"/>
                  <a:pt x="145" y="101"/>
                </a:cubicBezTo>
                <a:cubicBezTo>
                  <a:pt x="141" y="104"/>
                  <a:pt x="138" y="107"/>
                  <a:pt x="134" y="110"/>
                </a:cubicBezTo>
                <a:cubicBezTo>
                  <a:pt x="132" y="112"/>
                  <a:pt x="129" y="114"/>
                  <a:pt x="126" y="116"/>
                </a:cubicBezTo>
                <a:close/>
                <a:moveTo>
                  <a:pt x="131" y="116"/>
                </a:moveTo>
                <a:cubicBezTo>
                  <a:pt x="129" y="117"/>
                  <a:pt x="128" y="118"/>
                  <a:pt x="127" y="120"/>
                </a:cubicBezTo>
                <a:cubicBezTo>
                  <a:pt x="127" y="120"/>
                  <a:pt x="127" y="120"/>
                  <a:pt x="126" y="120"/>
                </a:cubicBezTo>
                <a:cubicBezTo>
                  <a:pt x="125" y="121"/>
                  <a:pt x="124" y="122"/>
                  <a:pt x="122" y="123"/>
                </a:cubicBezTo>
                <a:cubicBezTo>
                  <a:pt x="125" y="121"/>
                  <a:pt x="128" y="118"/>
                  <a:pt x="131" y="116"/>
                </a:cubicBezTo>
                <a:close/>
                <a:moveTo>
                  <a:pt x="124" y="126"/>
                </a:moveTo>
                <a:cubicBezTo>
                  <a:pt x="124" y="126"/>
                  <a:pt x="124" y="126"/>
                  <a:pt x="124" y="126"/>
                </a:cubicBezTo>
                <a:cubicBezTo>
                  <a:pt x="122" y="129"/>
                  <a:pt x="120" y="132"/>
                  <a:pt x="117" y="135"/>
                </a:cubicBezTo>
                <a:cubicBezTo>
                  <a:pt x="119" y="132"/>
                  <a:pt x="122" y="129"/>
                  <a:pt x="124" y="126"/>
                </a:cubicBezTo>
                <a:close/>
                <a:moveTo>
                  <a:pt x="113" y="117"/>
                </a:moveTo>
                <a:cubicBezTo>
                  <a:pt x="113" y="117"/>
                  <a:pt x="112" y="117"/>
                  <a:pt x="112" y="117"/>
                </a:cubicBezTo>
                <a:cubicBezTo>
                  <a:pt x="112" y="118"/>
                  <a:pt x="111" y="119"/>
                  <a:pt x="110" y="120"/>
                </a:cubicBezTo>
                <a:cubicBezTo>
                  <a:pt x="110" y="120"/>
                  <a:pt x="109" y="120"/>
                  <a:pt x="109" y="120"/>
                </a:cubicBezTo>
                <a:cubicBezTo>
                  <a:pt x="110" y="119"/>
                  <a:pt x="111" y="118"/>
                  <a:pt x="113" y="117"/>
                </a:cubicBezTo>
                <a:close/>
                <a:moveTo>
                  <a:pt x="107" y="119"/>
                </a:moveTo>
                <a:cubicBezTo>
                  <a:pt x="107" y="119"/>
                  <a:pt x="106" y="119"/>
                  <a:pt x="106" y="119"/>
                </a:cubicBezTo>
                <a:cubicBezTo>
                  <a:pt x="107" y="118"/>
                  <a:pt x="107" y="117"/>
                  <a:pt x="108" y="117"/>
                </a:cubicBezTo>
                <a:cubicBezTo>
                  <a:pt x="109" y="116"/>
                  <a:pt x="110" y="115"/>
                  <a:pt x="111" y="115"/>
                </a:cubicBezTo>
                <a:cubicBezTo>
                  <a:pt x="110" y="116"/>
                  <a:pt x="108" y="118"/>
                  <a:pt x="107" y="119"/>
                </a:cubicBezTo>
                <a:close/>
                <a:moveTo>
                  <a:pt x="112" y="125"/>
                </a:moveTo>
                <a:cubicBezTo>
                  <a:pt x="113" y="125"/>
                  <a:pt x="114" y="124"/>
                  <a:pt x="115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4" y="124"/>
                  <a:pt x="114" y="125"/>
                  <a:pt x="113" y="126"/>
                </a:cubicBezTo>
                <a:cubicBezTo>
                  <a:pt x="111" y="127"/>
                  <a:pt x="110" y="128"/>
                  <a:pt x="109" y="129"/>
                </a:cubicBezTo>
                <a:cubicBezTo>
                  <a:pt x="110" y="128"/>
                  <a:pt x="111" y="127"/>
                  <a:pt x="112" y="125"/>
                </a:cubicBezTo>
                <a:close/>
                <a:moveTo>
                  <a:pt x="104" y="117"/>
                </a:moveTo>
                <a:cubicBezTo>
                  <a:pt x="103" y="117"/>
                  <a:pt x="102" y="117"/>
                  <a:pt x="102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5" y="114"/>
                  <a:pt x="109" y="110"/>
                  <a:pt x="113" y="106"/>
                </a:cubicBezTo>
                <a:cubicBezTo>
                  <a:pt x="113" y="106"/>
                  <a:pt x="114" y="106"/>
                  <a:pt x="114" y="105"/>
                </a:cubicBezTo>
                <a:cubicBezTo>
                  <a:pt x="111" y="109"/>
                  <a:pt x="107" y="113"/>
                  <a:pt x="104" y="117"/>
                </a:cubicBezTo>
                <a:close/>
                <a:moveTo>
                  <a:pt x="99" y="129"/>
                </a:moveTo>
                <a:cubicBezTo>
                  <a:pt x="99" y="128"/>
                  <a:pt x="100" y="128"/>
                  <a:pt x="100" y="127"/>
                </a:cubicBezTo>
                <a:cubicBezTo>
                  <a:pt x="100" y="129"/>
                  <a:pt x="99" y="130"/>
                  <a:pt x="98" y="131"/>
                </a:cubicBezTo>
                <a:cubicBezTo>
                  <a:pt x="97" y="132"/>
                  <a:pt x="96" y="133"/>
                  <a:pt x="95" y="135"/>
                </a:cubicBezTo>
                <a:cubicBezTo>
                  <a:pt x="94" y="135"/>
                  <a:pt x="94" y="134"/>
                  <a:pt x="93" y="134"/>
                </a:cubicBezTo>
                <a:cubicBezTo>
                  <a:pt x="95" y="132"/>
                  <a:pt x="97" y="130"/>
                  <a:pt x="99" y="129"/>
                </a:cubicBezTo>
                <a:close/>
                <a:moveTo>
                  <a:pt x="103" y="132"/>
                </a:moveTo>
                <a:cubicBezTo>
                  <a:pt x="103" y="132"/>
                  <a:pt x="104" y="131"/>
                  <a:pt x="104" y="131"/>
                </a:cubicBezTo>
                <a:cubicBezTo>
                  <a:pt x="103" y="132"/>
                  <a:pt x="102" y="133"/>
                  <a:pt x="101" y="135"/>
                </a:cubicBezTo>
                <a:cubicBezTo>
                  <a:pt x="100" y="135"/>
                  <a:pt x="100" y="135"/>
                  <a:pt x="100" y="135"/>
                </a:cubicBezTo>
                <a:cubicBezTo>
                  <a:pt x="101" y="134"/>
                  <a:pt x="102" y="133"/>
                  <a:pt x="103" y="132"/>
                </a:cubicBezTo>
                <a:close/>
                <a:moveTo>
                  <a:pt x="103" y="126"/>
                </a:moveTo>
                <a:cubicBezTo>
                  <a:pt x="104" y="125"/>
                  <a:pt x="105" y="124"/>
                  <a:pt x="106" y="123"/>
                </a:cubicBezTo>
                <a:cubicBezTo>
                  <a:pt x="106" y="122"/>
                  <a:pt x="107" y="121"/>
                  <a:pt x="108" y="121"/>
                </a:cubicBezTo>
                <a:cubicBezTo>
                  <a:pt x="108" y="121"/>
                  <a:pt x="109" y="121"/>
                  <a:pt x="109" y="121"/>
                </a:cubicBezTo>
                <a:cubicBezTo>
                  <a:pt x="107" y="123"/>
                  <a:pt x="105" y="124"/>
                  <a:pt x="103" y="126"/>
                </a:cubicBezTo>
                <a:close/>
                <a:moveTo>
                  <a:pt x="110" y="141"/>
                </a:moveTo>
                <a:cubicBezTo>
                  <a:pt x="107" y="143"/>
                  <a:pt x="104" y="145"/>
                  <a:pt x="102" y="146"/>
                </a:cubicBezTo>
                <a:cubicBezTo>
                  <a:pt x="104" y="144"/>
                  <a:pt x="106" y="143"/>
                  <a:pt x="108" y="141"/>
                </a:cubicBezTo>
                <a:cubicBezTo>
                  <a:pt x="108" y="141"/>
                  <a:pt x="109" y="141"/>
                  <a:pt x="110" y="141"/>
                </a:cubicBezTo>
                <a:close/>
                <a:moveTo>
                  <a:pt x="109" y="139"/>
                </a:moveTo>
                <a:cubicBezTo>
                  <a:pt x="112" y="137"/>
                  <a:pt x="114" y="134"/>
                  <a:pt x="117" y="132"/>
                </a:cubicBezTo>
                <a:cubicBezTo>
                  <a:pt x="117" y="132"/>
                  <a:pt x="117" y="131"/>
                  <a:pt x="118" y="131"/>
                </a:cubicBezTo>
                <a:cubicBezTo>
                  <a:pt x="115" y="134"/>
                  <a:pt x="113" y="137"/>
                  <a:pt x="111" y="140"/>
                </a:cubicBezTo>
                <a:cubicBezTo>
                  <a:pt x="111" y="140"/>
                  <a:pt x="111" y="140"/>
                  <a:pt x="111" y="140"/>
                </a:cubicBezTo>
                <a:cubicBezTo>
                  <a:pt x="111" y="140"/>
                  <a:pt x="110" y="139"/>
                  <a:pt x="109" y="139"/>
                </a:cubicBezTo>
                <a:close/>
                <a:moveTo>
                  <a:pt x="116" y="122"/>
                </a:moveTo>
                <a:cubicBezTo>
                  <a:pt x="117" y="121"/>
                  <a:pt x="119" y="120"/>
                  <a:pt x="120" y="119"/>
                </a:cubicBezTo>
                <a:cubicBezTo>
                  <a:pt x="119" y="120"/>
                  <a:pt x="118" y="121"/>
                  <a:pt x="116" y="122"/>
                </a:cubicBezTo>
                <a:close/>
                <a:moveTo>
                  <a:pt x="116" y="145"/>
                </a:moveTo>
                <a:cubicBezTo>
                  <a:pt x="116" y="144"/>
                  <a:pt x="117" y="144"/>
                  <a:pt x="118" y="143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7" y="145"/>
                </a:cubicBezTo>
                <a:cubicBezTo>
                  <a:pt x="116" y="145"/>
                  <a:pt x="115" y="146"/>
                  <a:pt x="114" y="146"/>
                </a:cubicBezTo>
                <a:cubicBezTo>
                  <a:pt x="115" y="146"/>
                  <a:pt x="115" y="145"/>
                  <a:pt x="116" y="145"/>
                </a:cubicBezTo>
                <a:close/>
                <a:moveTo>
                  <a:pt x="122" y="144"/>
                </a:moveTo>
                <a:cubicBezTo>
                  <a:pt x="122" y="145"/>
                  <a:pt x="122" y="145"/>
                  <a:pt x="122" y="145"/>
                </a:cubicBezTo>
                <a:cubicBezTo>
                  <a:pt x="121" y="146"/>
                  <a:pt x="120" y="147"/>
                  <a:pt x="119" y="148"/>
                </a:cubicBezTo>
                <a:cubicBezTo>
                  <a:pt x="119" y="148"/>
                  <a:pt x="119" y="148"/>
                  <a:pt x="118" y="148"/>
                </a:cubicBezTo>
                <a:cubicBezTo>
                  <a:pt x="119" y="147"/>
                  <a:pt x="120" y="146"/>
                  <a:pt x="122" y="144"/>
                </a:cubicBezTo>
                <a:close/>
                <a:moveTo>
                  <a:pt x="120" y="140"/>
                </a:moveTo>
                <a:cubicBezTo>
                  <a:pt x="120" y="139"/>
                  <a:pt x="121" y="139"/>
                  <a:pt x="122" y="138"/>
                </a:cubicBezTo>
                <a:cubicBezTo>
                  <a:pt x="125" y="137"/>
                  <a:pt x="128" y="135"/>
                  <a:pt x="131" y="133"/>
                </a:cubicBezTo>
                <a:cubicBezTo>
                  <a:pt x="130" y="134"/>
                  <a:pt x="128" y="135"/>
                  <a:pt x="127" y="136"/>
                </a:cubicBezTo>
                <a:cubicBezTo>
                  <a:pt x="125" y="137"/>
                  <a:pt x="122" y="139"/>
                  <a:pt x="120" y="140"/>
                </a:cubicBezTo>
                <a:close/>
                <a:moveTo>
                  <a:pt x="129" y="143"/>
                </a:moveTo>
                <a:cubicBezTo>
                  <a:pt x="129" y="143"/>
                  <a:pt x="128" y="143"/>
                  <a:pt x="128" y="143"/>
                </a:cubicBezTo>
                <a:cubicBezTo>
                  <a:pt x="128" y="144"/>
                  <a:pt x="127" y="144"/>
                  <a:pt x="127" y="144"/>
                </a:cubicBezTo>
                <a:cubicBezTo>
                  <a:pt x="127" y="144"/>
                  <a:pt x="127" y="144"/>
                  <a:pt x="127" y="144"/>
                </a:cubicBezTo>
                <a:cubicBezTo>
                  <a:pt x="127" y="143"/>
                  <a:pt x="128" y="143"/>
                  <a:pt x="128" y="142"/>
                </a:cubicBezTo>
                <a:cubicBezTo>
                  <a:pt x="129" y="141"/>
                  <a:pt x="130" y="140"/>
                  <a:pt x="131" y="140"/>
                </a:cubicBezTo>
                <a:cubicBezTo>
                  <a:pt x="130" y="140"/>
                  <a:pt x="129" y="141"/>
                  <a:pt x="129" y="142"/>
                </a:cubicBezTo>
                <a:cubicBezTo>
                  <a:pt x="129" y="142"/>
                  <a:pt x="129" y="142"/>
                  <a:pt x="129" y="143"/>
                </a:cubicBezTo>
                <a:close/>
                <a:moveTo>
                  <a:pt x="129" y="146"/>
                </a:moveTo>
                <a:cubicBezTo>
                  <a:pt x="129" y="146"/>
                  <a:pt x="129" y="146"/>
                  <a:pt x="130" y="146"/>
                </a:cubicBezTo>
                <a:cubicBezTo>
                  <a:pt x="129" y="147"/>
                  <a:pt x="129" y="148"/>
                  <a:pt x="128" y="148"/>
                </a:cubicBezTo>
                <a:cubicBezTo>
                  <a:pt x="127" y="149"/>
                  <a:pt x="126" y="149"/>
                  <a:pt x="125" y="150"/>
                </a:cubicBezTo>
                <a:cubicBezTo>
                  <a:pt x="126" y="149"/>
                  <a:pt x="128" y="148"/>
                  <a:pt x="129" y="146"/>
                </a:cubicBezTo>
                <a:close/>
                <a:moveTo>
                  <a:pt x="134" y="157"/>
                </a:moveTo>
                <a:cubicBezTo>
                  <a:pt x="135" y="156"/>
                  <a:pt x="136" y="156"/>
                  <a:pt x="136" y="156"/>
                </a:cubicBezTo>
                <a:cubicBezTo>
                  <a:pt x="134" y="157"/>
                  <a:pt x="133" y="159"/>
                  <a:pt x="131" y="160"/>
                </a:cubicBezTo>
                <a:cubicBezTo>
                  <a:pt x="132" y="159"/>
                  <a:pt x="133" y="158"/>
                  <a:pt x="134" y="157"/>
                </a:cubicBezTo>
                <a:close/>
                <a:moveTo>
                  <a:pt x="133" y="167"/>
                </a:moveTo>
                <a:cubicBezTo>
                  <a:pt x="135" y="165"/>
                  <a:pt x="138" y="163"/>
                  <a:pt x="140" y="162"/>
                </a:cubicBezTo>
                <a:cubicBezTo>
                  <a:pt x="139" y="163"/>
                  <a:pt x="138" y="164"/>
                  <a:pt x="137" y="165"/>
                </a:cubicBezTo>
                <a:cubicBezTo>
                  <a:pt x="136" y="165"/>
                  <a:pt x="135" y="166"/>
                  <a:pt x="134" y="166"/>
                </a:cubicBezTo>
                <a:cubicBezTo>
                  <a:pt x="134" y="167"/>
                  <a:pt x="133" y="167"/>
                  <a:pt x="133" y="167"/>
                </a:cubicBezTo>
                <a:cubicBezTo>
                  <a:pt x="133" y="167"/>
                  <a:pt x="133" y="167"/>
                  <a:pt x="133" y="167"/>
                </a:cubicBezTo>
                <a:close/>
                <a:moveTo>
                  <a:pt x="138" y="160"/>
                </a:moveTo>
                <a:cubicBezTo>
                  <a:pt x="137" y="160"/>
                  <a:pt x="137" y="161"/>
                  <a:pt x="137" y="161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9" y="159"/>
                  <a:pt x="140" y="158"/>
                  <a:pt x="142" y="157"/>
                </a:cubicBezTo>
                <a:cubicBezTo>
                  <a:pt x="142" y="157"/>
                  <a:pt x="142" y="158"/>
                  <a:pt x="142" y="158"/>
                </a:cubicBezTo>
                <a:cubicBezTo>
                  <a:pt x="140" y="159"/>
                  <a:pt x="139" y="160"/>
                  <a:pt x="138" y="160"/>
                </a:cubicBezTo>
                <a:close/>
                <a:moveTo>
                  <a:pt x="143" y="160"/>
                </a:moveTo>
                <a:cubicBezTo>
                  <a:pt x="145" y="159"/>
                  <a:pt x="148" y="158"/>
                  <a:pt x="150" y="157"/>
                </a:cubicBezTo>
                <a:cubicBezTo>
                  <a:pt x="149" y="158"/>
                  <a:pt x="148" y="159"/>
                  <a:pt x="147" y="160"/>
                </a:cubicBezTo>
                <a:cubicBezTo>
                  <a:pt x="145" y="161"/>
                  <a:pt x="143" y="162"/>
                  <a:pt x="141" y="163"/>
                </a:cubicBezTo>
                <a:cubicBezTo>
                  <a:pt x="142" y="162"/>
                  <a:pt x="142" y="161"/>
                  <a:pt x="143" y="160"/>
                </a:cubicBezTo>
                <a:close/>
                <a:moveTo>
                  <a:pt x="147" y="162"/>
                </a:moveTo>
                <a:cubicBezTo>
                  <a:pt x="148" y="161"/>
                  <a:pt x="149" y="161"/>
                  <a:pt x="150" y="160"/>
                </a:cubicBezTo>
                <a:cubicBezTo>
                  <a:pt x="150" y="161"/>
                  <a:pt x="149" y="161"/>
                  <a:pt x="149" y="162"/>
                </a:cubicBezTo>
                <a:cubicBezTo>
                  <a:pt x="148" y="162"/>
                  <a:pt x="147" y="162"/>
                  <a:pt x="146" y="163"/>
                </a:cubicBezTo>
                <a:cubicBezTo>
                  <a:pt x="146" y="162"/>
                  <a:pt x="147" y="162"/>
                  <a:pt x="147" y="162"/>
                </a:cubicBezTo>
                <a:close/>
                <a:moveTo>
                  <a:pt x="150" y="163"/>
                </a:moveTo>
                <a:cubicBezTo>
                  <a:pt x="150" y="163"/>
                  <a:pt x="151" y="163"/>
                  <a:pt x="152" y="162"/>
                </a:cubicBezTo>
                <a:cubicBezTo>
                  <a:pt x="150" y="164"/>
                  <a:pt x="148" y="166"/>
                  <a:pt x="146" y="168"/>
                </a:cubicBezTo>
                <a:cubicBezTo>
                  <a:pt x="147" y="166"/>
                  <a:pt x="148" y="165"/>
                  <a:pt x="150" y="163"/>
                </a:cubicBezTo>
                <a:close/>
                <a:moveTo>
                  <a:pt x="146" y="157"/>
                </a:moveTo>
                <a:cubicBezTo>
                  <a:pt x="146" y="157"/>
                  <a:pt x="146" y="157"/>
                  <a:pt x="146" y="157"/>
                </a:cubicBezTo>
                <a:cubicBezTo>
                  <a:pt x="147" y="156"/>
                  <a:pt x="149" y="155"/>
                  <a:pt x="150" y="153"/>
                </a:cubicBezTo>
                <a:cubicBezTo>
                  <a:pt x="152" y="153"/>
                  <a:pt x="153" y="152"/>
                  <a:pt x="155" y="151"/>
                </a:cubicBezTo>
                <a:cubicBezTo>
                  <a:pt x="155" y="151"/>
                  <a:pt x="155" y="151"/>
                  <a:pt x="156" y="151"/>
                </a:cubicBezTo>
                <a:cubicBezTo>
                  <a:pt x="156" y="152"/>
                  <a:pt x="155" y="152"/>
                  <a:pt x="155" y="152"/>
                </a:cubicBezTo>
                <a:cubicBezTo>
                  <a:pt x="152" y="154"/>
                  <a:pt x="149" y="156"/>
                  <a:pt x="146" y="157"/>
                </a:cubicBezTo>
                <a:close/>
                <a:moveTo>
                  <a:pt x="154" y="158"/>
                </a:moveTo>
                <a:cubicBezTo>
                  <a:pt x="155" y="158"/>
                  <a:pt x="156" y="157"/>
                  <a:pt x="157" y="157"/>
                </a:cubicBezTo>
                <a:cubicBezTo>
                  <a:pt x="157" y="157"/>
                  <a:pt x="156" y="158"/>
                  <a:pt x="155" y="159"/>
                </a:cubicBezTo>
                <a:cubicBezTo>
                  <a:pt x="154" y="159"/>
                  <a:pt x="153" y="160"/>
                  <a:pt x="152" y="160"/>
                </a:cubicBezTo>
                <a:cubicBezTo>
                  <a:pt x="153" y="160"/>
                  <a:pt x="153" y="159"/>
                  <a:pt x="154" y="158"/>
                </a:cubicBezTo>
                <a:close/>
                <a:moveTo>
                  <a:pt x="157" y="155"/>
                </a:moveTo>
                <a:cubicBezTo>
                  <a:pt x="158" y="154"/>
                  <a:pt x="159" y="153"/>
                  <a:pt x="160" y="151"/>
                </a:cubicBezTo>
                <a:cubicBezTo>
                  <a:pt x="162" y="150"/>
                  <a:pt x="164" y="149"/>
                  <a:pt x="166" y="147"/>
                </a:cubicBezTo>
                <a:cubicBezTo>
                  <a:pt x="165" y="149"/>
                  <a:pt x="163" y="151"/>
                  <a:pt x="161" y="153"/>
                </a:cubicBezTo>
                <a:cubicBezTo>
                  <a:pt x="160" y="153"/>
                  <a:pt x="158" y="154"/>
                  <a:pt x="157" y="155"/>
                </a:cubicBezTo>
                <a:close/>
                <a:moveTo>
                  <a:pt x="162" y="154"/>
                </a:moveTo>
                <a:cubicBezTo>
                  <a:pt x="164" y="154"/>
                  <a:pt x="165" y="153"/>
                  <a:pt x="167" y="152"/>
                </a:cubicBezTo>
                <a:cubicBezTo>
                  <a:pt x="167" y="153"/>
                  <a:pt x="167" y="153"/>
                  <a:pt x="167" y="153"/>
                </a:cubicBezTo>
                <a:cubicBezTo>
                  <a:pt x="165" y="154"/>
                  <a:pt x="164" y="155"/>
                  <a:pt x="163" y="156"/>
                </a:cubicBezTo>
                <a:cubicBezTo>
                  <a:pt x="162" y="156"/>
                  <a:pt x="161" y="157"/>
                  <a:pt x="160" y="157"/>
                </a:cubicBezTo>
                <a:cubicBezTo>
                  <a:pt x="161" y="156"/>
                  <a:pt x="162" y="155"/>
                  <a:pt x="162" y="154"/>
                </a:cubicBezTo>
                <a:close/>
                <a:moveTo>
                  <a:pt x="164" y="159"/>
                </a:moveTo>
                <a:cubicBezTo>
                  <a:pt x="165" y="158"/>
                  <a:pt x="166" y="157"/>
                  <a:pt x="167" y="156"/>
                </a:cubicBezTo>
                <a:cubicBezTo>
                  <a:pt x="167" y="156"/>
                  <a:pt x="167" y="156"/>
                  <a:pt x="168" y="156"/>
                </a:cubicBezTo>
                <a:cubicBezTo>
                  <a:pt x="166" y="157"/>
                  <a:pt x="164" y="159"/>
                  <a:pt x="162" y="161"/>
                </a:cubicBezTo>
                <a:cubicBezTo>
                  <a:pt x="163" y="160"/>
                  <a:pt x="163" y="160"/>
                  <a:pt x="164" y="159"/>
                </a:cubicBezTo>
                <a:close/>
                <a:moveTo>
                  <a:pt x="169" y="156"/>
                </a:moveTo>
                <a:cubicBezTo>
                  <a:pt x="168" y="158"/>
                  <a:pt x="166" y="160"/>
                  <a:pt x="165" y="162"/>
                </a:cubicBezTo>
                <a:cubicBezTo>
                  <a:pt x="164" y="162"/>
                  <a:pt x="163" y="162"/>
                  <a:pt x="163" y="163"/>
                </a:cubicBezTo>
                <a:cubicBezTo>
                  <a:pt x="165" y="161"/>
                  <a:pt x="167" y="159"/>
                  <a:pt x="169" y="156"/>
                </a:cubicBezTo>
                <a:close/>
                <a:moveTo>
                  <a:pt x="166" y="151"/>
                </a:moveTo>
                <a:cubicBezTo>
                  <a:pt x="169" y="147"/>
                  <a:pt x="173" y="144"/>
                  <a:pt x="176" y="140"/>
                </a:cubicBezTo>
                <a:cubicBezTo>
                  <a:pt x="177" y="140"/>
                  <a:pt x="177" y="140"/>
                  <a:pt x="178" y="139"/>
                </a:cubicBezTo>
                <a:cubicBezTo>
                  <a:pt x="177" y="140"/>
                  <a:pt x="177" y="140"/>
                  <a:pt x="177" y="141"/>
                </a:cubicBezTo>
                <a:cubicBezTo>
                  <a:pt x="174" y="144"/>
                  <a:pt x="172" y="146"/>
                  <a:pt x="170" y="149"/>
                </a:cubicBezTo>
                <a:cubicBezTo>
                  <a:pt x="168" y="150"/>
                  <a:pt x="167" y="150"/>
                  <a:pt x="166" y="151"/>
                </a:cubicBezTo>
                <a:close/>
                <a:moveTo>
                  <a:pt x="177" y="151"/>
                </a:moveTo>
                <a:cubicBezTo>
                  <a:pt x="175" y="153"/>
                  <a:pt x="174" y="155"/>
                  <a:pt x="172" y="157"/>
                </a:cubicBezTo>
                <a:cubicBezTo>
                  <a:pt x="172" y="157"/>
                  <a:pt x="171" y="157"/>
                  <a:pt x="171" y="158"/>
                </a:cubicBezTo>
                <a:cubicBezTo>
                  <a:pt x="173" y="156"/>
                  <a:pt x="174" y="154"/>
                  <a:pt x="175" y="152"/>
                </a:cubicBezTo>
                <a:cubicBezTo>
                  <a:pt x="176" y="152"/>
                  <a:pt x="177" y="151"/>
                  <a:pt x="177" y="151"/>
                </a:cubicBezTo>
                <a:close/>
                <a:moveTo>
                  <a:pt x="186" y="127"/>
                </a:moveTo>
                <a:cubicBezTo>
                  <a:pt x="186" y="126"/>
                  <a:pt x="187" y="126"/>
                  <a:pt x="187" y="125"/>
                </a:cubicBezTo>
                <a:cubicBezTo>
                  <a:pt x="189" y="124"/>
                  <a:pt x="191" y="123"/>
                  <a:pt x="193" y="122"/>
                </a:cubicBezTo>
                <a:cubicBezTo>
                  <a:pt x="193" y="122"/>
                  <a:pt x="193" y="122"/>
                  <a:pt x="193" y="122"/>
                </a:cubicBezTo>
                <a:cubicBezTo>
                  <a:pt x="191" y="124"/>
                  <a:pt x="188" y="125"/>
                  <a:pt x="186" y="127"/>
                </a:cubicBezTo>
                <a:close/>
                <a:moveTo>
                  <a:pt x="198" y="122"/>
                </a:moveTo>
                <a:cubicBezTo>
                  <a:pt x="198" y="123"/>
                  <a:pt x="197" y="124"/>
                  <a:pt x="196" y="124"/>
                </a:cubicBezTo>
                <a:cubicBezTo>
                  <a:pt x="195" y="125"/>
                  <a:pt x="194" y="126"/>
                  <a:pt x="192" y="127"/>
                </a:cubicBezTo>
                <a:cubicBezTo>
                  <a:pt x="194" y="125"/>
                  <a:pt x="196" y="123"/>
                  <a:pt x="198" y="122"/>
                </a:cubicBezTo>
                <a:close/>
                <a:moveTo>
                  <a:pt x="203" y="120"/>
                </a:moveTo>
                <a:cubicBezTo>
                  <a:pt x="204" y="119"/>
                  <a:pt x="204" y="119"/>
                  <a:pt x="204" y="118"/>
                </a:cubicBezTo>
                <a:cubicBezTo>
                  <a:pt x="205" y="118"/>
                  <a:pt x="205" y="118"/>
                  <a:pt x="206" y="117"/>
                </a:cubicBezTo>
                <a:cubicBezTo>
                  <a:pt x="205" y="118"/>
                  <a:pt x="204" y="119"/>
                  <a:pt x="203" y="120"/>
                </a:cubicBezTo>
                <a:close/>
                <a:moveTo>
                  <a:pt x="207" y="110"/>
                </a:moveTo>
                <a:cubicBezTo>
                  <a:pt x="207" y="110"/>
                  <a:pt x="206" y="110"/>
                  <a:pt x="206" y="110"/>
                </a:cubicBezTo>
                <a:cubicBezTo>
                  <a:pt x="204" y="112"/>
                  <a:pt x="201" y="113"/>
                  <a:pt x="199" y="114"/>
                </a:cubicBezTo>
                <a:cubicBezTo>
                  <a:pt x="198" y="115"/>
                  <a:pt x="197" y="115"/>
                  <a:pt x="197" y="115"/>
                </a:cubicBezTo>
                <a:cubicBezTo>
                  <a:pt x="199" y="114"/>
                  <a:pt x="200" y="113"/>
                  <a:pt x="202" y="112"/>
                </a:cubicBezTo>
                <a:cubicBezTo>
                  <a:pt x="204" y="111"/>
                  <a:pt x="206" y="110"/>
                  <a:pt x="208" y="109"/>
                </a:cubicBezTo>
                <a:cubicBezTo>
                  <a:pt x="208" y="109"/>
                  <a:pt x="207" y="110"/>
                  <a:pt x="207" y="110"/>
                </a:cubicBezTo>
                <a:close/>
                <a:moveTo>
                  <a:pt x="195" y="112"/>
                </a:moveTo>
                <a:cubicBezTo>
                  <a:pt x="194" y="112"/>
                  <a:pt x="194" y="112"/>
                  <a:pt x="193" y="112"/>
                </a:cubicBezTo>
                <a:cubicBezTo>
                  <a:pt x="194" y="112"/>
                  <a:pt x="194" y="111"/>
                  <a:pt x="195" y="110"/>
                </a:cubicBezTo>
                <a:cubicBezTo>
                  <a:pt x="196" y="109"/>
                  <a:pt x="198" y="108"/>
                  <a:pt x="199" y="106"/>
                </a:cubicBezTo>
                <a:cubicBezTo>
                  <a:pt x="199" y="106"/>
                  <a:pt x="199" y="106"/>
                  <a:pt x="199" y="106"/>
                </a:cubicBezTo>
                <a:cubicBezTo>
                  <a:pt x="198" y="108"/>
                  <a:pt x="197" y="110"/>
                  <a:pt x="195" y="112"/>
                </a:cubicBezTo>
                <a:close/>
                <a:moveTo>
                  <a:pt x="193" y="106"/>
                </a:moveTo>
                <a:cubicBezTo>
                  <a:pt x="194" y="106"/>
                  <a:pt x="195" y="105"/>
                  <a:pt x="196" y="104"/>
                </a:cubicBezTo>
                <a:cubicBezTo>
                  <a:pt x="196" y="105"/>
                  <a:pt x="196" y="105"/>
                  <a:pt x="195" y="106"/>
                </a:cubicBezTo>
                <a:cubicBezTo>
                  <a:pt x="195" y="106"/>
                  <a:pt x="194" y="106"/>
                  <a:pt x="193" y="106"/>
                </a:cubicBezTo>
                <a:close/>
                <a:moveTo>
                  <a:pt x="196" y="97"/>
                </a:moveTo>
                <a:cubicBezTo>
                  <a:pt x="196" y="97"/>
                  <a:pt x="195" y="97"/>
                  <a:pt x="195" y="98"/>
                </a:cubicBezTo>
                <a:cubicBezTo>
                  <a:pt x="193" y="98"/>
                  <a:pt x="191" y="99"/>
                  <a:pt x="189" y="100"/>
                </a:cubicBezTo>
                <a:cubicBezTo>
                  <a:pt x="190" y="100"/>
                  <a:pt x="190" y="99"/>
                  <a:pt x="191" y="98"/>
                </a:cubicBezTo>
                <a:cubicBezTo>
                  <a:pt x="193" y="97"/>
                  <a:pt x="195" y="96"/>
                  <a:pt x="197" y="95"/>
                </a:cubicBezTo>
                <a:cubicBezTo>
                  <a:pt x="196" y="96"/>
                  <a:pt x="196" y="97"/>
                  <a:pt x="196" y="97"/>
                </a:cubicBezTo>
                <a:close/>
                <a:moveTo>
                  <a:pt x="195" y="92"/>
                </a:moveTo>
                <a:cubicBezTo>
                  <a:pt x="192" y="94"/>
                  <a:pt x="189" y="95"/>
                  <a:pt x="187" y="97"/>
                </a:cubicBezTo>
                <a:cubicBezTo>
                  <a:pt x="187" y="96"/>
                  <a:pt x="188" y="96"/>
                  <a:pt x="189" y="95"/>
                </a:cubicBezTo>
                <a:cubicBezTo>
                  <a:pt x="191" y="94"/>
                  <a:pt x="193" y="93"/>
                  <a:pt x="196" y="92"/>
                </a:cubicBezTo>
                <a:cubicBezTo>
                  <a:pt x="196" y="92"/>
                  <a:pt x="195" y="92"/>
                  <a:pt x="195" y="92"/>
                </a:cubicBezTo>
                <a:close/>
                <a:moveTo>
                  <a:pt x="190" y="89"/>
                </a:moveTo>
                <a:cubicBezTo>
                  <a:pt x="189" y="90"/>
                  <a:pt x="188" y="90"/>
                  <a:pt x="187" y="91"/>
                </a:cubicBezTo>
                <a:cubicBezTo>
                  <a:pt x="189" y="90"/>
                  <a:pt x="190" y="89"/>
                  <a:pt x="191" y="88"/>
                </a:cubicBezTo>
                <a:lnTo>
                  <a:pt x="190" y="89"/>
                </a:lnTo>
                <a:close/>
                <a:moveTo>
                  <a:pt x="190" y="86"/>
                </a:moveTo>
                <a:cubicBezTo>
                  <a:pt x="189" y="87"/>
                  <a:pt x="187" y="87"/>
                  <a:pt x="186" y="88"/>
                </a:cubicBezTo>
                <a:cubicBezTo>
                  <a:pt x="187" y="87"/>
                  <a:pt x="187" y="86"/>
                  <a:pt x="188" y="86"/>
                </a:cubicBezTo>
                <a:cubicBezTo>
                  <a:pt x="190" y="84"/>
                  <a:pt x="193" y="83"/>
                  <a:pt x="195" y="82"/>
                </a:cubicBezTo>
                <a:cubicBezTo>
                  <a:pt x="195" y="82"/>
                  <a:pt x="195" y="82"/>
                  <a:pt x="195" y="82"/>
                </a:cubicBezTo>
                <a:cubicBezTo>
                  <a:pt x="193" y="84"/>
                  <a:pt x="192" y="85"/>
                  <a:pt x="190" y="86"/>
                </a:cubicBezTo>
                <a:close/>
                <a:moveTo>
                  <a:pt x="195" y="86"/>
                </a:moveTo>
                <a:cubicBezTo>
                  <a:pt x="196" y="85"/>
                  <a:pt x="197" y="85"/>
                  <a:pt x="199" y="84"/>
                </a:cubicBezTo>
                <a:cubicBezTo>
                  <a:pt x="198" y="85"/>
                  <a:pt x="197" y="86"/>
                  <a:pt x="196" y="87"/>
                </a:cubicBezTo>
                <a:cubicBezTo>
                  <a:pt x="195" y="87"/>
                  <a:pt x="195" y="87"/>
                  <a:pt x="194" y="87"/>
                </a:cubicBezTo>
                <a:cubicBezTo>
                  <a:pt x="195" y="87"/>
                  <a:pt x="195" y="87"/>
                  <a:pt x="195" y="86"/>
                </a:cubicBezTo>
                <a:close/>
                <a:moveTo>
                  <a:pt x="187" y="80"/>
                </a:moveTo>
                <a:cubicBezTo>
                  <a:pt x="185" y="81"/>
                  <a:pt x="182" y="82"/>
                  <a:pt x="179" y="83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2" y="81"/>
                  <a:pt x="184" y="80"/>
                  <a:pt x="187" y="79"/>
                </a:cubicBezTo>
                <a:cubicBezTo>
                  <a:pt x="189" y="78"/>
                  <a:pt x="191" y="77"/>
                  <a:pt x="192" y="76"/>
                </a:cubicBezTo>
                <a:cubicBezTo>
                  <a:pt x="191" y="78"/>
                  <a:pt x="189" y="79"/>
                  <a:pt x="187" y="80"/>
                </a:cubicBezTo>
                <a:close/>
                <a:moveTo>
                  <a:pt x="179" y="85"/>
                </a:moveTo>
                <a:cubicBezTo>
                  <a:pt x="178" y="85"/>
                  <a:pt x="177" y="86"/>
                  <a:pt x="177" y="86"/>
                </a:cubicBezTo>
                <a:cubicBezTo>
                  <a:pt x="177" y="86"/>
                  <a:pt x="177" y="85"/>
                  <a:pt x="177" y="85"/>
                </a:cubicBezTo>
                <a:cubicBezTo>
                  <a:pt x="178" y="85"/>
                  <a:pt x="179" y="85"/>
                  <a:pt x="179" y="85"/>
                </a:cubicBezTo>
                <a:close/>
                <a:moveTo>
                  <a:pt x="175" y="84"/>
                </a:moveTo>
                <a:cubicBezTo>
                  <a:pt x="174" y="84"/>
                  <a:pt x="172" y="84"/>
                  <a:pt x="171" y="85"/>
                </a:cubicBezTo>
                <a:cubicBezTo>
                  <a:pt x="171" y="84"/>
                  <a:pt x="172" y="84"/>
                  <a:pt x="173" y="83"/>
                </a:cubicBezTo>
                <a:cubicBezTo>
                  <a:pt x="174" y="83"/>
                  <a:pt x="175" y="83"/>
                  <a:pt x="177" y="82"/>
                </a:cubicBezTo>
                <a:cubicBezTo>
                  <a:pt x="176" y="83"/>
                  <a:pt x="176" y="83"/>
                  <a:pt x="175" y="84"/>
                </a:cubicBezTo>
                <a:close/>
                <a:moveTo>
                  <a:pt x="172" y="81"/>
                </a:moveTo>
                <a:cubicBezTo>
                  <a:pt x="172" y="81"/>
                  <a:pt x="172" y="81"/>
                  <a:pt x="171" y="82"/>
                </a:cubicBezTo>
                <a:cubicBezTo>
                  <a:pt x="172" y="81"/>
                  <a:pt x="173" y="80"/>
                  <a:pt x="174" y="79"/>
                </a:cubicBezTo>
                <a:cubicBezTo>
                  <a:pt x="174" y="79"/>
                  <a:pt x="174" y="79"/>
                  <a:pt x="174" y="79"/>
                </a:cubicBezTo>
                <a:cubicBezTo>
                  <a:pt x="176" y="78"/>
                  <a:pt x="178" y="78"/>
                  <a:pt x="179" y="77"/>
                </a:cubicBezTo>
                <a:cubicBezTo>
                  <a:pt x="177" y="78"/>
                  <a:pt x="174" y="80"/>
                  <a:pt x="172" y="81"/>
                </a:cubicBezTo>
                <a:close/>
                <a:moveTo>
                  <a:pt x="177" y="74"/>
                </a:moveTo>
                <a:cubicBezTo>
                  <a:pt x="175" y="75"/>
                  <a:pt x="173" y="76"/>
                  <a:pt x="171" y="77"/>
                </a:cubicBezTo>
                <a:cubicBezTo>
                  <a:pt x="171" y="76"/>
                  <a:pt x="170" y="76"/>
                  <a:pt x="170" y="76"/>
                </a:cubicBezTo>
                <a:cubicBezTo>
                  <a:pt x="171" y="75"/>
                  <a:pt x="172" y="75"/>
                  <a:pt x="173" y="74"/>
                </a:cubicBezTo>
                <a:cubicBezTo>
                  <a:pt x="176" y="73"/>
                  <a:pt x="178" y="72"/>
                  <a:pt x="180" y="72"/>
                </a:cubicBezTo>
                <a:cubicBezTo>
                  <a:pt x="179" y="73"/>
                  <a:pt x="178" y="73"/>
                  <a:pt x="177" y="74"/>
                </a:cubicBezTo>
                <a:close/>
                <a:moveTo>
                  <a:pt x="172" y="86"/>
                </a:moveTo>
                <a:cubicBezTo>
                  <a:pt x="164" y="94"/>
                  <a:pt x="155" y="102"/>
                  <a:pt x="147" y="110"/>
                </a:cubicBezTo>
                <a:cubicBezTo>
                  <a:pt x="143" y="112"/>
                  <a:pt x="139" y="114"/>
                  <a:pt x="135" y="116"/>
                </a:cubicBezTo>
                <a:cubicBezTo>
                  <a:pt x="137" y="114"/>
                  <a:pt x="139" y="112"/>
                  <a:pt x="141" y="110"/>
                </a:cubicBezTo>
                <a:cubicBezTo>
                  <a:pt x="147" y="104"/>
                  <a:pt x="154" y="99"/>
                  <a:pt x="160" y="93"/>
                </a:cubicBezTo>
                <a:cubicBezTo>
                  <a:pt x="162" y="91"/>
                  <a:pt x="164" y="88"/>
                  <a:pt x="167" y="86"/>
                </a:cubicBezTo>
                <a:cubicBezTo>
                  <a:pt x="167" y="87"/>
                  <a:pt x="167" y="87"/>
                  <a:pt x="167" y="87"/>
                </a:cubicBezTo>
                <a:cubicBezTo>
                  <a:pt x="169" y="87"/>
                  <a:pt x="171" y="86"/>
                  <a:pt x="172" y="86"/>
                </a:cubicBezTo>
                <a:close/>
                <a:moveTo>
                  <a:pt x="168" y="82"/>
                </a:moveTo>
                <a:cubicBezTo>
                  <a:pt x="167" y="82"/>
                  <a:pt x="167" y="83"/>
                  <a:pt x="167" y="83"/>
                </a:cubicBezTo>
                <a:cubicBezTo>
                  <a:pt x="160" y="90"/>
                  <a:pt x="152" y="97"/>
                  <a:pt x="145" y="104"/>
                </a:cubicBezTo>
                <a:cubicBezTo>
                  <a:pt x="152" y="97"/>
                  <a:pt x="160" y="89"/>
                  <a:pt x="167" y="81"/>
                </a:cubicBezTo>
                <a:cubicBezTo>
                  <a:pt x="168" y="81"/>
                  <a:pt x="168" y="81"/>
                  <a:pt x="169" y="81"/>
                </a:cubicBezTo>
                <a:cubicBezTo>
                  <a:pt x="168" y="81"/>
                  <a:pt x="168" y="81"/>
                  <a:pt x="168" y="82"/>
                </a:cubicBezTo>
                <a:close/>
                <a:moveTo>
                  <a:pt x="167" y="72"/>
                </a:moveTo>
                <a:cubicBezTo>
                  <a:pt x="166" y="73"/>
                  <a:pt x="166" y="73"/>
                  <a:pt x="165" y="74"/>
                </a:cubicBezTo>
                <a:cubicBezTo>
                  <a:pt x="165" y="74"/>
                  <a:pt x="164" y="74"/>
                  <a:pt x="164" y="74"/>
                </a:cubicBezTo>
                <a:cubicBezTo>
                  <a:pt x="164" y="74"/>
                  <a:pt x="164" y="75"/>
                  <a:pt x="163" y="75"/>
                </a:cubicBezTo>
                <a:cubicBezTo>
                  <a:pt x="164" y="74"/>
                  <a:pt x="164" y="73"/>
                  <a:pt x="165" y="73"/>
                </a:cubicBezTo>
                <a:cubicBezTo>
                  <a:pt x="166" y="72"/>
                  <a:pt x="167" y="72"/>
                  <a:pt x="167" y="72"/>
                </a:cubicBezTo>
                <a:cubicBezTo>
                  <a:pt x="167" y="72"/>
                  <a:pt x="167" y="72"/>
                  <a:pt x="167" y="72"/>
                </a:cubicBezTo>
                <a:close/>
                <a:moveTo>
                  <a:pt x="164" y="82"/>
                </a:moveTo>
                <a:cubicBezTo>
                  <a:pt x="159" y="87"/>
                  <a:pt x="155" y="91"/>
                  <a:pt x="150" y="96"/>
                </a:cubicBezTo>
                <a:cubicBezTo>
                  <a:pt x="150" y="96"/>
                  <a:pt x="150" y="96"/>
                  <a:pt x="150" y="96"/>
                </a:cubicBezTo>
                <a:cubicBezTo>
                  <a:pt x="147" y="97"/>
                  <a:pt x="145" y="99"/>
                  <a:pt x="142" y="100"/>
                </a:cubicBezTo>
                <a:cubicBezTo>
                  <a:pt x="146" y="97"/>
                  <a:pt x="149" y="93"/>
                  <a:pt x="152" y="90"/>
                </a:cubicBezTo>
                <a:cubicBezTo>
                  <a:pt x="155" y="87"/>
                  <a:pt x="159" y="85"/>
                  <a:pt x="163" y="82"/>
                </a:cubicBezTo>
                <a:cubicBezTo>
                  <a:pt x="163" y="82"/>
                  <a:pt x="163" y="82"/>
                  <a:pt x="164" y="82"/>
                </a:cubicBezTo>
                <a:close/>
                <a:moveTo>
                  <a:pt x="159" y="78"/>
                </a:moveTo>
                <a:cubicBezTo>
                  <a:pt x="158" y="78"/>
                  <a:pt x="158" y="79"/>
                  <a:pt x="158" y="79"/>
                </a:cubicBezTo>
                <a:cubicBezTo>
                  <a:pt x="157" y="79"/>
                  <a:pt x="157" y="80"/>
                  <a:pt x="157" y="80"/>
                </a:cubicBezTo>
                <a:cubicBezTo>
                  <a:pt x="157" y="80"/>
                  <a:pt x="157" y="80"/>
                  <a:pt x="157" y="81"/>
                </a:cubicBezTo>
                <a:cubicBezTo>
                  <a:pt x="151" y="86"/>
                  <a:pt x="146" y="91"/>
                  <a:pt x="140" y="96"/>
                </a:cubicBezTo>
                <a:cubicBezTo>
                  <a:pt x="136" y="99"/>
                  <a:pt x="133" y="102"/>
                  <a:pt x="129" y="105"/>
                </a:cubicBezTo>
                <a:cubicBezTo>
                  <a:pt x="126" y="108"/>
                  <a:pt x="122" y="111"/>
                  <a:pt x="118" y="113"/>
                </a:cubicBezTo>
                <a:cubicBezTo>
                  <a:pt x="120" y="112"/>
                  <a:pt x="121" y="110"/>
                  <a:pt x="123" y="109"/>
                </a:cubicBezTo>
                <a:cubicBezTo>
                  <a:pt x="130" y="103"/>
                  <a:pt x="136" y="97"/>
                  <a:pt x="142" y="90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7" y="85"/>
                  <a:pt x="152" y="81"/>
                  <a:pt x="158" y="77"/>
                </a:cubicBezTo>
                <a:cubicBezTo>
                  <a:pt x="158" y="77"/>
                  <a:pt x="159" y="77"/>
                  <a:pt x="159" y="77"/>
                </a:cubicBezTo>
                <a:cubicBezTo>
                  <a:pt x="159" y="78"/>
                  <a:pt x="159" y="78"/>
                  <a:pt x="159" y="78"/>
                </a:cubicBezTo>
                <a:close/>
                <a:moveTo>
                  <a:pt x="153" y="77"/>
                </a:moveTo>
                <a:cubicBezTo>
                  <a:pt x="153" y="77"/>
                  <a:pt x="153" y="77"/>
                  <a:pt x="153" y="77"/>
                </a:cubicBezTo>
                <a:cubicBezTo>
                  <a:pt x="149" y="81"/>
                  <a:pt x="145" y="84"/>
                  <a:pt x="141" y="87"/>
                </a:cubicBezTo>
                <a:cubicBezTo>
                  <a:pt x="142" y="85"/>
                  <a:pt x="143" y="84"/>
                  <a:pt x="144" y="83"/>
                </a:cubicBezTo>
                <a:cubicBezTo>
                  <a:pt x="144" y="82"/>
                  <a:pt x="144" y="82"/>
                  <a:pt x="143" y="82"/>
                </a:cubicBezTo>
                <a:cubicBezTo>
                  <a:pt x="142" y="82"/>
                  <a:pt x="141" y="82"/>
                  <a:pt x="140" y="82"/>
                </a:cubicBezTo>
                <a:cubicBezTo>
                  <a:pt x="142" y="79"/>
                  <a:pt x="145" y="77"/>
                  <a:pt x="148" y="74"/>
                </a:cubicBezTo>
                <a:cubicBezTo>
                  <a:pt x="148" y="75"/>
                  <a:pt x="149" y="75"/>
                  <a:pt x="149" y="75"/>
                </a:cubicBezTo>
                <a:cubicBezTo>
                  <a:pt x="151" y="75"/>
                  <a:pt x="152" y="75"/>
                  <a:pt x="154" y="75"/>
                </a:cubicBezTo>
                <a:cubicBezTo>
                  <a:pt x="154" y="75"/>
                  <a:pt x="153" y="75"/>
                  <a:pt x="153" y="76"/>
                </a:cubicBezTo>
                <a:cubicBezTo>
                  <a:pt x="152" y="76"/>
                  <a:pt x="152" y="77"/>
                  <a:pt x="153" y="77"/>
                </a:cubicBezTo>
                <a:close/>
                <a:moveTo>
                  <a:pt x="138" y="78"/>
                </a:moveTo>
                <a:cubicBezTo>
                  <a:pt x="139" y="77"/>
                  <a:pt x="140" y="76"/>
                  <a:pt x="141" y="75"/>
                </a:cubicBezTo>
                <a:cubicBezTo>
                  <a:pt x="142" y="75"/>
                  <a:pt x="142" y="75"/>
                  <a:pt x="143" y="75"/>
                </a:cubicBezTo>
                <a:cubicBezTo>
                  <a:pt x="141" y="76"/>
                  <a:pt x="140" y="77"/>
                  <a:pt x="138" y="78"/>
                </a:cubicBezTo>
                <a:close/>
                <a:moveTo>
                  <a:pt x="138" y="74"/>
                </a:moveTo>
                <a:cubicBezTo>
                  <a:pt x="137" y="74"/>
                  <a:pt x="137" y="74"/>
                  <a:pt x="136" y="74"/>
                </a:cubicBezTo>
                <a:cubicBezTo>
                  <a:pt x="138" y="73"/>
                  <a:pt x="140" y="72"/>
                  <a:pt x="142" y="70"/>
                </a:cubicBezTo>
                <a:cubicBezTo>
                  <a:pt x="141" y="72"/>
                  <a:pt x="139" y="73"/>
                  <a:pt x="138" y="74"/>
                </a:cubicBezTo>
                <a:close/>
                <a:moveTo>
                  <a:pt x="139" y="76"/>
                </a:moveTo>
                <a:cubicBezTo>
                  <a:pt x="138" y="77"/>
                  <a:pt x="136" y="78"/>
                  <a:pt x="135" y="80"/>
                </a:cubicBezTo>
                <a:cubicBezTo>
                  <a:pt x="134" y="81"/>
                  <a:pt x="133" y="82"/>
                  <a:pt x="131" y="83"/>
                </a:cubicBezTo>
                <a:cubicBezTo>
                  <a:pt x="130" y="84"/>
                  <a:pt x="129" y="84"/>
                  <a:pt x="129" y="84"/>
                </a:cubicBezTo>
                <a:cubicBezTo>
                  <a:pt x="129" y="84"/>
                  <a:pt x="130" y="83"/>
                  <a:pt x="131" y="82"/>
                </a:cubicBezTo>
                <a:cubicBezTo>
                  <a:pt x="133" y="80"/>
                  <a:pt x="136" y="78"/>
                  <a:pt x="139" y="76"/>
                </a:cubicBezTo>
                <a:close/>
                <a:moveTo>
                  <a:pt x="127" y="87"/>
                </a:moveTo>
                <a:cubicBezTo>
                  <a:pt x="125" y="89"/>
                  <a:pt x="122" y="91"/>
                  <a:pt x="120" y="92"/>
                </a:cubicBezTo>
                <a:cubicBezTo>
                  <a:pt x="121" y="91"/>
                  <a:pt x="123" y="90"/>
                  <a:pt x="124" y="88"/>
                </a:cubicBezTo>
                <a:cubicBezTo>
                  <a:pt x="125" y="88"/>
                  <a:pt x="126" y="87"/>
                  <a:pt x="127" y="87"/>
                </a:cubicBezTo>
                <a:close/>
                <a:moveTo>
                  <a:pt x="127" y="78"/>
                </a:moveTo>
                <a:cubicBezTo>
                  <a:pt x="124" y="81"/>
                  <a:pt x="121" y="84"/>
                  <a:pt x="118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21" y="82"/>
                  <a:pt x="126" y="77"/>
                  <a:pt x="130" y="72"/>
                </a:cubicBezTo>
                <a:cubicBezTo>
                  <a:pt x="129" y="74"/>
                  <a:pt x="128" y="76"/>
                  <a:pt x="127" y="78"/>
                </a:cubicBezTo>
                <a:close/>
                <a:moveTo>
                  <a:pt x="120" y="87"/>
                </a:moveTo>
                <a:cubicBezTo>
                  <a:pt x="118" y="88"/>
                  <a:pt x="117" y="90"/>
                  <a:pt x="115" y="92"/>
                </a:cubicBezTo>
                <a:cubicBezTo>
                  <a:pt x="114" y="92"/>
                  <a:pt x="114" y="93"/>
                  <a:pt x="113" y="93"/>
                </a:cubicBezTo>
                <a:cubicBezTo>
                  <a:pt x="114" y="92"/>
                  <a:pt x="115" y="91"/>
                  <a:pt x="116" y="90"/>
                </a:cubicBezTo>
                <a:cubicBezTo>
                  <a:pt x="117" y="89"/>
                  <a:pt x="119" y="88"/>
                  <a:pt x="120" y="87"/>
                </a:cubicBezTo>
                <a:close/>
                <a:moveTo>
                  <a:pt x="128" y="89"/>
                </a:moveTo>
                <a:cubicBezTo>
                  <a:pt x="130" y="87"/>
                  <a:pt x="132" y="86"/>
                  <a:pt x="133" y="84"/>
                </a:cubicBezTo>
                <a:cubicBezTo>
                  <a:pt x="134" y="84"/>
                  <a:pt x="134" y="84"/>
                  <a:pt x="134" y="84"/>
                </a:cubicBezTo>
                <a:cubicBezTo>
                  <a:pt x="125" y="92"/>
                  <a:pt x="117" y="100"/>
                  <a:pt x="108" y="108"/>
                </a:cubicBezTo>
                <a:cubicBezTo>
                  <a:pt x="107" y="109"/>
                  <a:pt x="106" y="110"/>
                  <a:pt x="105" y="110"/>
                </a:cubicBezTo>
                <a:cubicBezTo>
                  <a:pt x="108" y="108"/>
                  <a:pt x="110" y="105"/>
                  <a:pt x="112" y="102"/>
                </a:cubicBezTo>
                <a:cubicBezTo>
                  <a:pt x="117" y="98"/>
                  <a:pt x="123" y="93"/>
                  <a:pt x="128" y="89"/>
                </a:cubicBezTo>
                <a:close/>
                <a:moveTo>
                  <a:pt x="99" y="116"/>
                </a:moveTo>
                <a:cubicBezTo>
                  <a:pt x="98" y="116"/>
                  <a:pt x="98" y="116"/>
                  <a:pt x="97" y="117"/>
                </a:cubicBezTo>
                <a:cubicBezTo>
                  <a:pt x="97" y="117"/>
                  <a:pt x="96" y="117"/>
                  <a:pt x="95" y="116"/>
                </a:cubicBezTo>
                <a:cubicBezTo>
                  <a:pt x="96" y="115"/>
                  <a:pt x="97" y="113"/>
                  <a:pt x="98" y="112"/>
                </a:cubicBezTo>
                <a:cubicBezTo>
                  <a:pt x="101" y="110"/>
                  <a:pt x="104" y="108"/>
                  <a:pt x="107" y="106"/>
                </a:cubicBezTo>
                <a:cubicBezTo>
                  <a:pt x="104" y="109"/>
                  <a:pt x="102" y="112"/>
                  <a:pt x="99" y="116"/>
                </a:cubicBezTo>
                <a:close/>
                <a:moveTo>
                  <a:pt x="99" y="107"/>
                </a:moveTo>
                <a:cubicBezTo>
                  <a:pt x="96" y="110"/>
                  <a:pt x="93" y="113"/>
                  <a:pt x="89" y="116"/>
                </a:cubicBezTo>
                <a:cubicBezTo>
                  <a:pt x="89" y="116"/>
                  <a:pt x="89" y="116"/>
                  <a:pt x="88" y="116"/>
                </a:cubicBezTo>
                <a:cubicBezTo>
                  <a:pt x="89" y="115"/>
                  <a:pt x="90" y="114"/>
                  <a:pt x="91" y="114"/>
                </a:cubicBezTo>
                <a:cubicBezTo>
                  <a:pt x="93" y="111"/>
                  <a:pt x="95" y="109"/>
                  <a:pt x="98" y="107"/>
                </a:cubicBezTo>
                <a:cubicBezTo>
                  <a:pt x="99" y="105"/>
                  <a:pt x="101" y="104"/>
                  <a:pt x="103" y="103"/>
                </a:cubicBezTo>
                <a:cubicBezTo>
                  <a:pt x="102" y="104"/>
                  <a:pt x="100" y="106"/>
                  <a:pt x="99" y="107"/>
                </a:cubicBezTo>
                <a:close/>
                <a:moveTo>
                  <a:pt x="84" y="115"/>
                </a:moveTo>
                <a:cubicBezTo>
                  <a:pt x="83" y="116"/>
                  <a:pt x="83" y="116"/>
                  <a:pt x="82" y="116"/>
                </a:cubicBezTo>
                <a:cubicBezTo>
                  <a:pt x="84" y="113"/>
                  <a:pt x="87" y="110"/>
                  <a:pt x="89" y="107"/>
                </a:cubicBezTo>
                <a:cubicBezTo>
                  <a:pt x="87" y="110"/>
                  <a:pt x="85" y="112"/>
                  <a:pt x="84" y="115"/>
                </a:cubicBezTo>
                <a:close/>
                <a:moveTo>
                  <a:pt x="56" y="130"/>
                </a:moveTo>
                <a:cubicBezTo>
                  <a:pt x="55" y="127"/>
                  <a:pt x="55" y="125"/>
                  <a:pt x="54" y="123"/>
                </a:cubicBezTo>
                <a:cubicBezTo>
                  <a:pt x="54" y="122"/>
                  <a:pt x="55" y="122"/>
                  <a:pt x="55" y="122"/>
                </a:cubicBezTo>
                <a:cubicBezTo>
                  <a:pt x="55" y="122"/>
                  <a:pt x="55" y="122"/>
                  <a:pt x="55" y="121"/>
                </a:cubicBezTo>
                <a:cubicBezTo>
                  <a:pt x="56" y="123"/>
                  <a:pt x="57" y="125"/>
                  <a:pt x="58" y="127"/>
                </a:cubicBezTo>
                <a:cubicBezTo>
                  <a:pt x="57" y="128"/>
                  <a:pt x="57" y="129"/>
                  <a:pt x="56" y="130"/>
                </a:cubicBezTo>
                <a:close/>
                <a:moveTo>
                  <a:pt x="58" y="146"/>
                </a:moveTo>
                <a:cubicBezTo>
                  <a:pt x="58" y="145"/>
                  <a:pt x="58" y="145"/>
                  <a:pt x="59" y="145"/>
                </a:cubicBezTo>
                <a:cubicBezTo>
                  <a:pt x="59" y="145"/>
                  <a:pt x="59" y="145"/>
                  <a:pt x="59" y="146"/>
                </a:cubicBezTo>
                <a:cubicBezTo>
                  <a:pt x="58" y="146"/>
                  <a:pt x="58" y="147"/>
                  <a:pt x="58" y="148"/>
                </a:cubicBezTo>
                <a:cubicBezTo>
                  <a:pt x="57" y="148"/>
                  <a:pt x="57" y="147"/>
                  <a:pt x="57" y="147"/>
                </a:cubicBezTo>
                <a:cubicBezTo>
                  <a:pt x="57" y="146"/>
                  <a:pt x="58" y="146"/>
                  <a:pt x="58" y="146"/>
                </a:cubicBezTo>
                <a:close/>
                <a:moveTo>
                  <a:pt x="56" y="142"/>
                </a:moveTo>
                <a:cubicBezTo>
                  <a:pt x="56" y="141"/>
                  <a:pt x="55" y="140"/>
                  <a:pt x="55" y="139"/>
                </a:cubicBezTo>
                <a:cubicBezTo>
                  <a:pt x="55" y="139"/>
                  <a:pt x="56" y="138"/>
                  <a:pt x="56" y="138"/>
                </a:cubicBezTo>
                <a:cubicBezTo>
                  <a:pt x="56" y="139"/>
                  <a:pt x="57" y="140"/>
                  <a:pt x="57" y="140"/>
                </a:cubicBezTo>
                <a:cubicBezTo>
                  <a:pt x="57" y="141"/>
                  <a:pt x="56" y="142"/>
                  <a:pt x="56" y="142"/>
                </a:cubicBezTo>
                <a:close/>
                <a:moveTo>
                  <a:pt x="56" y="160"/>
                </a:moveTo>
                <a:cubicBezTo>
                  <a:pt x="56" y="161"/>
                  <a:pt x="56" y="161"/>
                  <a:pt x="56" y="161"/>
                </a:cubicBezTo>
                <a:cubicBezTo>
                  <a:pt x="56" y="162"/>
                  <a:pt x="55" y="162"/>
                  <a:pt x="55" y="162"/>
                </a:cubicBezTo>
                <a:cubicBezTo>
                  <a:pt x="55" y="162"/>
                  <a:pt x="55" y="161"/>
                  <a:pt x="55" y="161"/>
                </a:cubicBezTo>
                <a:cubicBezTo>
                  <a:pt x="55" y="161"/>
                  <a:pt x="56" y="161"/>
                  <a:pt x="56" y="160"/>
                </a:cubicBezTo>
                <a:close/>
                <a:moveTo>
                  <a:pt x="55" y="103"/>
                </a:moveTo>
                <a:cubicBezTo>
                  <a:pt x="55" y="103"/>
                  <a:pt x="55" y="103"/>
                  <a:pt x="54" y="103"/>
                </a:cubicBezTo>
                <a:cubicBezTo>
                  <a:pt x="54" y="102"/>
                  <a:pt x="54" y="101"/>
                  <a:pt x="54" y="101"/>
                </a:cubicBezTo>
                <a:cubicBezTo>
                  <a:pt x="55" y="100"/>
                  <a:pt x="55" y="99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6" y="99"/>
                  <a:pt x="55" y="100"/>
                  <a:pt x="55" y="100"/>
                </a:cubicBezTo>
                <a:cubicBezTo>
                  <a:pt x="55" y="101"/>
                  <a:pt x="55" y="102"/>
                  <a:pt x="56" y="101"/>
                </a:cubicBezTo>
                <a:cubicBezTo>
                  <a:pt x="56" y="101"/>
                  <a:pt x="56" y="101"/>
                  <a:pt x="57" y="101"/>
                </a:cubicBezTo>
                <a:cubicBezTo>
                  <a:pt x="57" y="101"/>
                  <a:pt x="57" y="101"/>
                  <a:pt x="57" y="101"/>
                </a:cubicBezTo>
                <a:cubicBezTo>
                  <a:pt x="56" y="102"/>
                  <a:pt x="55" y="103"/>
                  <a:pt x="55" y="103"/>
                </a:cubicBezTo>
                <a:close/>
                <a:moveTo>
                  <a:pt x="53" y="134"/>
                </a:moveTo>
                <a:cubicBezTo>
                  <a:pt x="53" y="131"/>
                  <a:pt x="52" y="129"/>
                  <a:pt x="51" y="127"/>
                </a:cubicBezTo>
                <a:cubicBezTo>
                  <a:pt x="51" y="127"/>
                  <a:pt x="51" y="126"/>
                  <a:pt x="52" y="126"/>
                </a:cubicBezTo>
                <a:cubicBezTo>
                  <a:pt x="52" y="128"/>
                  <a:pt x="53" y="130"/>
                  <a:pt x="54" y="132"/>
                </a:cubicBezTo>
                <a:cubicBezTo>
                  <a:pt x="54" y="133"/>
                  <a:pt x="54" y="133"/>
                  <a:pt x="53" y="134"/>
                </a:cubicBezTo>
                <a:close/>
                <a:moveTo>
                  <a:pt x="53" y="146"/>
                </a:moveTo>
                <a:cubicBezTo>
                  <a:pt x="53" y="146"/>
                  <a:pt x="53" y="147"/>
                  <a:pt x="53" y="147"/>
                </a:cubicBezTo>
                <a:cubicBezTo>
                  <a:pt x="53" y="146"/>
                  <a:pt x="52" y="145"/>
                  <a:pt x="52" y="144"/>
                </a:cubicBezTo>
                <a:cubicBezTo>
                  <a:pt x="52" y="144"/>
                  <a:pt x="52" y="144"/>
                  <a:pt x="52" y="143"/>
                </a:cubicBezTo>
                <a:cubicBezTo>
                  <a:pt x="53" y="144"/>
                  <a:pt x="53" y="145"/>
                  <a:pt x="53" y="146"/>
                </a:cubicBezTo>
                <a:close/>
                <a:moveTo>
                  <a:pt x="51" y="90"/>
                </a:moveTo>
                <a:cubicBezTo>
                  <a:pt x="51" y="90"/>
                  <a:pt x="51" y="91"/>
                  <a:pt x="50" y="91"/>
                </a:cubicBezTo>
                <a:cubicBezTo>
                  <a:pt x="50" y="92"/>
                  <a:pt x="49" y="92"/>
                  <a:pt x="49" y="92"/>
                </a:cubicBezTo>
                <a:cubicBezTo>
                  <a:pt x="50" y="92"/>
                  <a:pt x="50" y="91"/>
                  <a:pt x="51" y="90"/>
                </a:cubicBezTo>
                <a:close/>
                <a:moveTo>
                  <a:pt x="50" y="88"/>
                </a:moveTo>
                <a:cubicBezTo>
                  <a:pt x="51" y="87"/>
                  <a:pt x="51" y="86"/>
                  <a:pt x="52" y="85"/>
                </a:cubicBezTo>
                <a:cubicBezTo>
                  <a:pt x="52" y="85"/>
                  <a:pt x="53" y="84"/>
                  <a:pt x="53" y="84"/>
                </a:cubicBezTo>
                <a:cubicBezTo>
                  <a:pt x="53" y="85"/>
                  <a:pt x="53" y="85"/>
                  <a:pt x="52" y="86"/>
                </a:cubicBezTo>
                <a:cubicBezTo>
                  <a:pt x="52" y="87"/>
                  <a:pt x="51" y="88"/>
                  <a:pt x="50" y="88"/>
                </a:cubicBezTo>
                <a:close/>
                <a:moveTo>
                  <a:pt x="51" y="107"/>
                </a:moveTo>
                <a:cubicBezTo>
                  <a:pt x="50" y="108"/>
                  <a:pt x="48" y="109"/>
                  <a:pt x="47" y="109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8" y="108"/>
                  <a:pt x="49" y="106"/>
                  <a:pt x="50" y="105"/>
                </a:cubicBezTo>
                <a:cubicBezTo>
                  <a:pt x="50" y="106"/>
                  <a:pt x="51" y="106"/>
                  <a:pt x="51" y="107"/>
                </a:cubicBezTo>
                <a:close/>
                <a:moveTo>
                  <a:pt x="50" y="110"/>
                </a:moveTo>
                <a:cubicBezTo>
                  <a:pt x="49" y="111"/>
                  <a:pt x="49" y="111"/>
                  <a:pt x="48" y="112"/>
                </a:cubicBezTo>
                <a:cubicBezTo>
                  <a:pt x="48" y="112"/>
                  <a:pt x="48" y="111"/>
                  <a:pt x="48" y="111"/>
                </a:cubicBezTo>
                <a:cubicBezTo>
                  <a:pt x="48" y="111"/>
                  <a:pt x="49" y="110"/>
                  <a:pt x="50" y="110"/>
                </a:cubicBezTo>
                <a:close/>
                <a:moveTo>
                  <a:pt x="51" y="110"/>
                </a:moveTo>
                <a:cubicBezTo>
                  <a:pt x="51" y="111"/>
                  <a:pt x="51" y="112"/>
                  <a:pt x="51" y="112"/>
                </a:cubicBezTo>
                <a:cubicBezTo>
                  <a:pt x="51" y="113"/>
                  <a:pt x="50" y="113"/>
                  <a:pt x="49" y="114"/>
                </a:cubicBezTo>
                <a:cubicBezTo>
                  <a:pt x="50" y="113"/>
                  <a:pt x="51" y="112"/>
                  <a:pt x="51" y="110"/>
                </a:cubicBezTo>
                <a:close/>
                <a:moveTo>
                  <a:pt x="54" y="110"/>
                </a:moveTo>
                <a:cubicBezTo>
                  <a:pt x="54" y="110"/>
                  <a:pt x="54" y="110"/>
                  <a:pt x="54" y="110"/>
                </a:cubicBezTo>
                <a:cubicBezTo>
                  <a:pt x="53" y="110"/>
                  <a:pt x="53" y="110"/>
                  <a:pt x="53" y="109"/>
                </a:cubicBezTo>
                <a:cubicBezTo>
                  <a:pt x="53" y="109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4" y="108"/>
                  <a:pt x="54" y="109"/>
                  <a:pt x="54" y="110"/>
                </a:cubicBezTo>
                <a:close/>
                <a:moveTo>
                  <a:pt x="54" y="87"/>
                </a:moveTo>
                <a:cubicBezTo>
                  <a:pt x="54" y="87"/>
                  <a:pt x="54" y="87"/>
                  <a:pt x="54" y="87"/>
                </a:cubicBezTo>
                <a:cubicBezTo>
                  <a:pt x="55" y="86"/>
                  <a:pt x="55" y="86"/>
                  <a:pt x="56" y="85"/>
                </a:cubicBezTo>
                <a:cubicBezTo>
                  <a:pt x="55" y="86"/>
                  <a:pt x="55" y="87"/>
                  <a:pt x="54" y="88"/>
                </a:cubicBezTo>
                <a:cubicBezTo>
                  <a:pt x="54" y="88"/>
                  <a:pt x="54" y="88"/>
                  <a:pt x="54" y="87"/>
                </a:cubicBezTo>
                <a:close/>
                <a:moveTo>
                  <a:pt x="54" y="96"/>
                </a:moveTo>
                <a:cubicBezTo>
                  <a:pt x="54" y="96"/>
                  <a:pt x="54" y="96"/>
                  <a:pt x="54" y="96"/>
                </a:cubicBezTo>
                <a:cubicBezTo>
                  <a:pt x="54" y="96"/>
                  <a:pt x="55" y="96"/>
                  <a:pt x="55" y="95"/>
                </a:cubicBezTo>
                <a:cubicBezTo>
                  <a:pt x="55" y="96"/>
                  <a:pt x="55" y="96"/>
                  <a:pt x="55" y="97"/>
                </a:cubicBezTo>
                <a:cubicBezTo>
                  <a:pt x="55" y="97"/>
                  <a:pt x="55" y="98"/>
                  <a:pt x="54" y="98"/>
                </a:cubicBezTo>
                <a:cubicBezTo>
                  <a:pt x="54" y="98"/>
                  <a:pt x="54" y="97"/>
                  <a:pt x="54" y="96"/>
                </a:cubicBezTo>
                <a:close/>
                <a:moveTo>
                  <a:pt x="55" y="83"/>
                </a:moveTo>
                <a:cubicBezTo>
                  <a:pt x="56" y="82"/>
                  <a:pt x="56" y="82"/>
                  <a:pt x="56" y="81"/>
                </a:cubicBezTo>
                <a:cubicBezTo>
                  <a:pt x="58" y="80"/>
                  <a:pt x="60" y="78"/>
                  <a:pt x="61" y="76"/>
                </a:cubicBezTo>
                <a:cubicBezTo>
                  <a:pt x="61" y="77"/>
                  <a:pt x="61" y="77"/>
                  <a:pt x="60" y="78"/>
                </a:cubicBezTo>
                <a:cubicBezTo>
                  <a:pt x="59" y="80"/>
                  <a:pt x="57" y="81"/>
                  <a:pt x="55" y="83"/>
                </a:cubicBezTo>
                <a:close/>
                <a:moveTo>
                  <a:pt x="88" y="57"/>
                </a:moveTo>
                <a:cubicBezTo>
                  <a:pt x="86" y="59"/>
                  <a:pt x="84" y="61"/>
                  <a:pt x="82" y="63"/>
                </a:cubicBezTo>
                <a:cubicBezTo>
                  <a:pt x="78" y="67"/>
                  <a:pt x="75" y="70"/>
                  <a:pt x="71" y="73"/>
                </a:cubicBezTo>
                <a:cubicBezTo>
                  <a:pt x="71" y="73"/>
                  <a:pt x="71" y="74"/>
                  <a:pt x="70" y="74"/>
                </a:cubicBezTo>
                <a:cubicBezTo>
                  <a:pt x="69" y="76"/>
                  <a:pt x="67" y="77"/>
                  <a:pt x="65" y="79"/>
                </a:cubicBezTo>
                <a:cubicBezTo>
                  <a:pt x="67" y="77"/>
                  <a:pt x="68" y="75"/>
                  <a:pt x="69" y="73"/>
                </a:cubicBezTo>
                <a:cubicBezTo>
                  <a:pt x="71" y="71"/>
                  <a:pt x="73" y="69"/>
                  <a:pt x="75" y="67"/>
                </a:cubicBezTo>
                <a:cubicBezTo>
                  <a:pt x="79" y="64"/>
                  <a:pt x="84" y="60"/>
                  <a:pt x="88" y="57"/>
                </a:cubicBezTo>
                <a:close/>
                <a:moveTo>
                  <a:pt x="86" y="57"/>
                </a:moveTo>
                <a:cubicBezTo>
                  <a:pt x="87" y="55"/>
                  <a:pt x="89" y="54"/>
                  <a:pt x="90" y="53"/>
                </a:cubicBezTo>
                <a:cubicBezTo>
                  <a:pt x="90" y="53"/>
                  <a:pt x="90" y="53"/>
                  <a:pt x="90" y="54"/>
                </a:cubicBezTo>
                <a:cubicBezTo>
                  <a:pt x="88" y="55"/>
                  <a:pt x="87" y="56"/>
                  <a:pt x="86" y="57"/>
                </a:cubicBezTo>
                <a:close/>
                <a:moveTo>
                  <a:pt x="105" y="58"/>
                </a:moveTo>
                <a:cubicBezTo>
                  <a:pt x="105" y="58"/>
                  <a:pt x="105" y="58"/>
                  <a:pt x="105" y="58"/>
                </a:cubicBezTo>
                <a:cubicBezTo>
                  <a:pt x="105" y="58"/>
                  <a:pt x="105" y="58"/>
                  <a:pt x="105" y="59"/>
                </a:cubicBezTo>
                <a:cubicBezTo>
                  <a:pt x="102" y="61"/>
                  <a:pt x="100" y="62"/>
                  <a:pt x="97" y="64"/>
                </a:cubicBezTo>
                <a:cubicBezTo>
                  <a:pt x="97" y="64"/>
                  <a:pt x="98" y="64"/>
                  <a:pt x="98" y="64"/>
                </a:cubicBezTo>
                <a:cubicBezTo>
                  <a:pt x="100" y="62"/>
                  <a:pt x="102" y="60"/>
                  <a:pt x="105" y="58"/>
                </a:cubicBezTo>
                <a:close/>
                <a:moveTo>
                  <a:pt x="100" y="59"/>
                </a:moveTo>
                <a:cubicBezTo>
                  <a:pt x="100" y="59"/>
                  <a:pt x="100" y="58"/>
                  <a:pt x="101" y="58"/>
                </a:cubicBezTo>
                <a:cubicBezTo>
                  <a:pt x="102" y="57"/>
                  <a:pt x="103" y="57"/>
                  <a:pt x="104" y="56"/>
                </a:cubicBezTo>
                <a:cubicBezTo>
                  <a:pt x="103" y="57"/>
                  <a:pt x="101" y="58"/>
                  <a:pt x="100" y="59"/>
                </a:cubicBezTo>
                <a:close/>
                <a:moveTo>
                  <a:pt x="86" y="81"/>
                </a:moveTo>
                <a:cubicBezTo>
                  <a:pt x="87" y="81"/>
                  <a:pt x="88" y="80"/>
                  <a:pt x="88" y="79"/>
                </a:cubicBezTo>
                <a:cubicBezTo>
                  <a:pt x="92" y="75"/>
                  <a:pt x="96" y="71"/>
                  <a:pt x="100" y="67"/>
                </a:cubicBezTo>
                <a:cubicBezTo>
                  <a:pt x="100" y="69"/>
                  <a:pt x="99" y="70"/>
                  <a:pt x="98" y="72"/>
                </a:cubicBezTo>
                <a:cubicBezTo>
                  <a:pt x="97" y="72"/>
                  <a:pt x="96" y="73"/>
                  <a:pt x="96" y="74"/>
                </a:cubicBezTo>
                <a:cubicBezTo>
                  <a:pt x="92" y="76"/>
                  <a:pt x="89" y="79"/>
                  <a:pt x="86" y="81"/>
                </a:cubicBezTo>
                <a:close/>
                <a:moveTo>
                  <a:pt x="93" y="78"/>
                </a:moveTo>
                <a:cubicBezTo>
                  <a:pt x="90" y="81"/>
                  <a:pt x="87" y="84"/>
                  <a:pt x="85" y="86"/>
                </a:cubicBezTo>
                <a:cubicBezTo>
                  <a:pt x="85" y="86"/>
                  <a:pt x="85" y="85"/>
                  <a:pt x="85" y="85"/>
                </a:cubicBezTo>
                <a:cubicBezTo>
                  <a:pt x="86" y="84"/>
                  <a:pt x="88" y="83"/>
                  <a:pt x="89" y="82"/>
                </a:cubicBezTo>
                <a:cubicBezTo>
                  <a:pt x="90" y="80"/>
                  <a:pt x="92" y="79"/>
                  <a:pt x="93" y="78"/>
                </a:cubicBezTo>
                <a:close/>
                <a:moveTo>
                  <a:pt x="92" y="73"/>
                </a:moveTo>
                <a:cubicBezTo>
                  <a:pt x="93" y="71"/>
                  <a:pt x="94" y="69"/>
                  <a:pt x="95" y="68"/>
                </a:cubicBezTo>
                <a:cubicBezTo>
                  <a:pt x="98" y="66"/>
                  <a:pt x="101" y="64"/>
                  <a:pt x="103" y="62"/>
                </a:cubicBezTo>
                <a:cubicBezTo>
                  <a:pt x="103" y="62"/>
                  <a:pt x="103" y="63"/>
                  <a:pt x="102" y="63"/>
                </a:cubicBezTo>
                <a:cubicBezTo>
                  <a:pt x="99" y="66"/>
                  <a:pt x="96" y="69"/>
                  <a:pt x="92" y="73"/>
                </a:cubicBezTo>
                <a:close/>
                <a:moveTo>
                  <a:pt x="85" y="64"/>
                </a:moveTo>
                <a:cubicBezTo>
                  <a:pt x="84" y="65"/>
                  <a:pt x="83" y="66"/>
                  <a:pt x="82" y="66"/>
                </a:cubicBezTo>
                <a:cubicBezTo>
                  <a:pt x="82" y="66"/>
                  <a:pt x="82" y="66"/>
                  <a:pt x="82" y="66"/>
                </a:cubicBezTo>
                <a:cubicBezTo>
                  <a:pt x="83" y="65"/>
                  <a:pt x="84" y="64"/>
                  <a:pt x="85" y="64"/>
                </a:cubicBezTo>
                <a:cubicBezTo>
                  <a:pt x="85" y="64"/>
                  <a:pt x="85" y="64"/>
                  <a:pt x="85" y="64"/>
                </a:cubicBezTo>
                <a:close/>
                <a:moveTo>
                  <a:pt x="89" y="65"/>
                </a:moveTo>
                <a:cubicBezTo>
                  <a:pt x="86" y="68"/>
                  <a:pt x="84" y="70"/>
                  <a:pt x="81" y="73"/>
                </a:cubicBezTo>
                <a:cubicBezTo>
                  <a:pt x="82" y="72"/>
                  <a:pt x="82" y="71"/>
                  <a:pt x="83" y="70"/>
                </a:cubicBezTo>
                <a:cubicBezTo>
                  <a:pt x="85" y="69"/>
                  <a:pt x="87" y="67"/>
                  <a:pt x="89" y="65"/>
                </a:cubicBezTo>
                <a:close/>
                <a:moveTo>
                  <a:pt x="83" y="68"/>
                </a:moveTo>
                <a:cubicBezTo>
                  <a:pt x="82" y="68"/>
                  <a:pt x="82" y="68"/>
                  <a:pt x="82" y="69"/>
                </a:cubicBezTo>
                <a:cubicBezTo>
                  <a:pt x="81" y="70"/>
                  <a:pt x="79" y="71"/>
                  <a:pt x="78" y="72"/>
                </a:cubicBezTo>
                <a:cubicBezTo>
                  <a:pt x="78" y="71"/>
                  <a:pt x="79" y="71"/>
                  <a:pt x="79" y="70"/>
                </a:cubicBezTo>
                <a:cubicBezTo>
                  <a:pt x="80" y="69"/>
                  <a:pt x="81" y="69"/>
                  <a:pt x="83" y="68"/>
                </a:cubicBezTo>
                <a:close/>
                <a:moveTo>
                  <a:pt x="78" y="74"/>
                </a:moveTo>
                <a:cubicBezTo>
                  <a:pt x="77" y="76"/>
                  <a:pt x="76" y="77"/>
                  <a:pt x="75" y="79"/>
                </a:cubicBezTo>
                <a:cubicBezTo>
                  <a:pt x="74" y="80"/>
                  <a:pt x="73" y="81"/>
                  <a:pt x="72" y="82"/>
                </a:cubicBezTo>
                <a:cubicBezTo>
                  <a:pt x="73" y="81"/>
                  <a:pt x="73" y="79"/>
                  <a:pt x="74" y="77"/>
                </a:cubicBezTo>
                <a:cubicBezTo>
                  <a:pt x="75" y="77"/>
                  <a:pt x="75" y="77"/>
                  <a:pt x="75" y="77"/>
                </a:cubicBezTo>
                <a:cubicBezTo>
                  <a:pt x="76" y="76"/>
                  <a:pt x="77" y="75"/>
                  <a:pt x="78" y="74"/>
                </a:cubicBezTo>
                <a:close/>
                <a:moveTo>
                  <a:pt x="74" y="83"/>
                </a:moveTo>
                <a:cubicBezTo>
                  <a:pt x="76" y="81"/>
                  <a:pt x="79" y="78"/>
                  <a:pt x="82" y="76"/>
                </a:cubicBezTo>
                <a:cubicBezTo>
                  <a:pt x="82" y="76"/>
                  <a:pt x="82" y="77"/>
                  <a:pt x="82" y="77"/>
                </a:cubicBezTo>
                <a:cubicBezTo>
                  <a:pt x="78" y="80"/>
                  <a:pt x="75" y="82"/>
                  <a:pt x="72" y="85"/>
                </a:cubicBezTo>
                <a:cubicBezTo>
                  <a:pt x="72" y="84"/>
                  <a:pt x="73" y="84"/>
                  <a:pt x="74" y="83"/>
                </a:cubicBezTo>
                <a:close/>
                <a:moveTo>
                  <a:pt x="81" y="75"/>
                </a:moveTo>
                <a:cubicBezTo>
                  <a:pt x="86" y="70"/>
                  <a:pt x="92" y="65"/>
                  <a:pt x="97" y="60"/>
                </a:cubicBezTo>
                <a:cubicBezTo>
                  <a:pt x="97" y="60"/>
                  <a:pt x="98" y="60"/>
                  <a:pt x="98" y="59"/>
                </a:cubicBezTo>
                <a:cubicBezTo>
                  <a:pt x="98" y="60"/>
                  <a:pt x="98" y="60"/>
                  <a:pt x="97" y="61"/>
                </a:cubicBezTo>
                <a:cubicBezTo>
                  <a:pt x="94" y="64"/>
                  <a:pt x="91" y="66"/>
                  <a:pt x="88" y="69"/>
                </a:cubicBezTo>
                <a:cubicBezTo>
                  <a:pt x="86" y="71"/>
                  <a:pt x="83" y="73"/>
                  <a:pt x="81" y="75"/>
                </a:cubicBezTo>
                <a:close/>
                <a:moveTo>
                  <a:pt x="90" y="70"/>
                </a:moveTo>
                <a:cubicBezTo>
                  <a:pt x="92" y="69"/>
                  <a:pt x="93" y="67"/>
                  <a:pt x="94" y="66"/>
                </a:cubicBezTo>
                <a:cubicBezTo>
                  <a:pt x="94" y="67"/>
                  <a:pt x="94" y="67"/>
                  <a:pt x="94" y="67"/>
                </a:cubicBezTo>
                <a:cubicBezTo>
                  <a:pt x="93" y="68"/>
                  <a:pt x="91" y="69"/>
                  <a:pt x="90" y="70"/>
                </a:cubicBezTo>
                <a:cubicBezTo>
                  <a:pt x="90" y="70"/>
                  <a:pt x="90" y="70"/>
                  <a:pt x="90" y="70"/>
                </a:cubicBezTo>
                <a:close/>
                <a:moveTo>
                  <a:pt x="97" y="58"/>
                </a:moveTo>
                <a:cubicBezTo>
                  <a:pt x="93" y="60"/>
                  <a:pt x="89" y="63"/>
                  <a:pt x="86" y="66"/>
                </a:cubicBezTo>
                <a:cubicBezTo>
                  <a:pt x="86" y="66"/>
                  <a:pt x="86" y="65"/>
                  <a:pt x="86" y="65"/>
                </a:cubicBezTo>
                <a:cubicBezTo>
                  <a:pt x="90" y="62"/>
                  <a:pt x="95" y="59"/>
                  <a:pt x="99" y="56"/>
                </a:cubicBezTo>
                <a:cubicBezTo>
                  <a:pt x="98" y="57"/>
                  <a:pt x="98" y="57"/>
                  <a:pt x="97" y="58"/>
                </a:cubicBezTo>
                <a:close/>
                <a:moveTo>
                  <a:pt x="70" y="69"/>
                </a:moveTo>
                <a:cubicBezTo>
                  <a:pt x="69" y="69"/>
                  <a:pt x="69" y="70"/>
                  <a:pt x="69" y="70"/>
                </a:cubicBezTo>
                <a:cubicBezTo>
                  <a:pt x="68" y="71"/>
                  <a:pt x="67" y="72"/>
                  <a:pt x="65" y="73"/>
                </a:cubicBezTo>
                <a:cubicBezTo>
                  <a:pt x="66" y="73"/>
                  <a:pt x="66" y="72"/>
                  <a:pt x="66" y="72"/>
                </a:cubicBezTo>
                <a:cubicBezTo>
                  <a:pt x="67" y="71"/>
                  <a:pt x="68" y="70"/>
                  <a:pt x="70" y="69"/>
                </a:cubicBezTo>
                <a:close/>
                <a:moveTo>
                  <a:pt x="69" y="67"/>
                </a:moveTo>
                <a:cubicBezTo>
                  <a:pt x="70" y="66"/>
                  <a:pt x="71" y="64"/>
                  <a:pt x="73" y="62"/>
                </a:cubicBezTo>
                <a:cubicBezTo>
                  <a:pt x="73" y="62"/>
                  <a:pt x="73" y="62"/>
                  <a:pt x="73" y="62"/>
                </a:cubicBezTo>
                <a:cubicBezTo>
                  <a:pt x="73" y="63"/>
                  <a:pt x="72" y="64"/>
                  <a:pt x="72" y="65"/>
                </a:cubicBezTo>
                <a:cubicBezTo>
                  <a:pt x="71" y="66"/>
                  <a:pt x="70" y="67"/>
                  <a:pt x="69" y="67"/>
                </a:cubicBezTo>
                <a:close/>
                <a:moveTo>
                  <a:pt x="73" y="67"/>
                </a:moveTo>
                <a:cubicBezTo>
                  <a:pt x="73" y="66"/>
                  <a:pt x="73" y="66"/>
                  <a:pt x="73" y="66"/>
                </a:cubicBezTo>
                <a:cubicBezTo>
                  <a:pt x="75" y="65"/>
                  <a:pt x="77" y="63"/>
                  <a:pt x="78" y="62"/>
                </a:cubicBezTo>
                <a:cubicBezTo>
                  <a:pt x="76" y="63"/>
                  <a:pt x="75" y="65"/>
                  <a:pt x="73" y="67"/>
                </a:cubicBezTo>
                <a:close/>
                <a:moveTo>
                  <a:pt x="72" y="60"/>
                </a:moveTo>
                <a:cubicBezTo>
                  <a:pt x="71" y="61"/>
                  <a:pt x="69" y="63"/>
                  <a:pt x="68" y="65"/>
                </a:cubicBezTo>
                <a:cubicBezTo>
                  <a:pt x="65" y="67"/>
                  <a:pt x="62" y="70"/>
                  <a:pt x="59" y="73"/>
                </a:cubicBezTo>
                <a:cubicBezTo>
                  <a:pt x="60" y="72"/>
                  <a:pt x="61" y="70"/>
                  <a:pt x="62" y="69"/>
                </a:cubicBezTo>
                <a:cubicBezTo>
                  <a:pt x="66" y="65"/>
                  <a:pt x="70" y="61"/>
                  <a:pt x="75" y="57"/>
                </a:cubicBezTo>
                <a:cubicBezTo>
                  <a:pt x="74" y="58"/>
                  <a:pt x="73" y="59"/>
                  <a:pt x="72" y="60"/>
                </a:cubicBezTo>
                <a:close/>
                <a:moveTo>
                  <a:pt x="60" y="68"/>
                </a:moveTo>
                <a:cubicBezTo>
                  <a:pt x="60" y="69"/>
                  <a:pt x="59" y="69"/>
                  <a:pt x="58" y="70"/>
                </a:cubicBezTo>
                <a:cubicBezTo>
                  <a:pt x="58" y="69"/>
                  <a:pt x="58" y="68"/>
                  <a:pt x="58" y="67"/>
                </a:cubicBezTo>
                <a:cubicBezTo>
                  <a:pt x="60" y="66"/>
                  <a:pt x="61" y="65"/>
                  <a:pt x="62" y="64"/>
                </a:cubicBezTo>
                <a:cubicBezTo>
                  <a:pt x="63" y="63"/>
                  <a:pt x="63" y="63"/>
                  <a:pt x="64" y="62"/>
                </a:cubicBezTo>
                <a:cubicBezTo>
                  <a:pt x="65" y="62"/>
                  <a:pt x="65" y="61"/>
                  <a:pt x="66" y="60"/>
                </a:cubicBezTo>
                <a:cubicBezTo>
                  <a:pt x="64" y="63"/>
                  <a:pt x="62" y="65"/>
                  <a:pt x="60" y="68"/>
                </a:cubicBezTo>
                <a:close/>
                <a:moveTo>
                  <a:pt x="67" y="68"/>
                </a:moveTo>
                <a:cubicBezTo>
                  <a:pt x="66" y="69"/>
                  <a:pt x="65" y="70"/>
                  <a:pt x="64" y="72"/>
                </a:cubicBezTo>
                <a:cubicBezTo>
                  <a:pt x="62" y="74"/>
                  <a:pt x="59" y="76"/>
                  <a:pt x="57" y="79"/>
                </a:cubicBezTo>
                <a:cubicBezTo>
                  <a:pt x="57" y="79"/>
                  <a:pt x="57" y="79"/>
                  <a:pt x="57" y="78"/>
                </a:cubicBezTo>
                <a:cubicBezTo>
                  <a:pt x="60" y="75"/>
                  <a:pt x="63" y="72"/>
                  <a:pt x="67" y="68"/>
                </a:cubicBezTo>
                <a:close/>
                <a:moveTo>
                  <a:pt x="64" y="77"/>
                </a:moveTo>
                <a:cubicBezTo>
                  <a:pt x="63" y="79"/>
                  <a:pt x="62" y="81"/>
                  <a:pt x="60" y="83"/>
                </a:cubicBezTo>
                <a:cubicBezTo>
                  <a:pt x="59" y="84"/>
                  <a:pt x="58" y="85"/>
                  <a:pt x="58" y="85"/>
                </a:cubicBezTo>
                <a:cubicBezTo>
                  <a:pt x="59" y="84"/>
                  <a:pt x="60" y="82"/>
                  <a:pt x="61" y="80"/>
                </a:cubicBezTo>
                <a:cubicBezTo>
                  <a:pt x="62" y="79"/>
                  <a:pt x="63" y="78"/>
                  <a:pt x="64" y="77"/>
                </a:cubicBezTo>
                <a:close/>
                <a:moveTo>
                  <a:pt x="58" y="90"/>
                </a:moveTo>
                <a:cubicBezTo>
                  <a:pt x="58" y="90"/>
                  <a:pt x="58" y="89"/>
                  <a:pt x="59" y="88"/>
                </a:cubicBezTo>
                <a:cubicBezTo>
                  <a:pt x="59" y="88"/>
                  <a:pt x="59" y="88"/>
                  <a:pt x="59" y="88"/>
                </a:cubicBezTo>
                <a:cubicBezTo>
                  <a:pt x="59" y="88"/>
                  <a:pt x="60" y="88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2" y="85"/>
                  <a:pt x="64" y="82"/>
                  <a:pt x="67" y="80"/>
                </a:cubicBezTo>
                <a:cubicBezTo>
                  <a:pt x="70" y="78"/>
                  <a:pt x="72" y="75"/>
                  <a:pt x="75" y="73"/>
                </a:cubicBezTo>
                <a:cubicBezTo>
                  <a:pt x="75" y="74"/>
                  <a:pt x="74" y="75"/>
                  <a:pt x="74" y="76"/>
                </a:cubicBezTo>
                <a:cubicBezTo>
                  <a:pt x="68" y="81"/>
                  <a:pt x="63" y="86"/>
                  <a:pt x="57" y="91"/>
                </a:cubicBezTo>
                <a:cubicBezTo>
                  <a:pt x="57" y="91"/>
                  <a:pt x="58" y="90"/>
                  <a:pt x="58" y="90"/>
                </a:cubicBezTo>
                <a:close/>
                <a:moveTo>
                  <a:pt x="67" y="115"/>
                </a:moveTo>
                <a:cubicBezTo>
                  <a:pt x="67" y="115"/>
                  <a:pt x="67" y="114"/>
                  <a:pt x="66" y="113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68" y="113"/>
                  <a:pt x="68" y="114"/>
                  <a:pt x="68" y="114"/>
                </a:cubicBezTo>
                <a:cubicBezTo>
                  <a:pt x="67" y="114"/>
                  <a:pt x="67" y="115"/>
                  <a:pt x="67" y="115"/>
                </a:cubicBezTo>
                <a:close/>
                <a:moveTo>
                  <a:pt x="68" y="133"/>
                </a:moveTo>
                <a:cubicBezTo>
                  <a:pt x="67" y="134"/>
                  <a:pt x="67" y="135"/>
                  <a:pt x="66" y="135"/>
                </a:cubicBezTo>
                <a:cubicBezTo>
                  <a:pt x="66" y="135"/>
                  <a:pt x="66" y="135"/>
                  <a:pt x="66" y="135"/>
                </a:cubicBezTo>
                <a:cubicBezTo>
                  <a:pt x="66" y="134"/>
                  <a:pt x="67" y="134"/>
                  <a:pt x="67" y="133"/>
                </a:cubicBezTo>
                <a:cubicBezTo>
                  <a:pt x="67" y="133"/>
                  <a:pt x="67" y="133"/>
                  <a:pt x="67" y="133"/>
                </a:cubicBezTo>
                <a:cubicBezTo>
                  <a:pt x="67" y="133"/>
                  <a:pt x="67" y="133"/>
                  <a:pt x="68" y="133"/>
                </a:cubicBezTo>
                <a:close/>
                <a:moveTo>
                  <a:pt x="64" y="150"/>
                </a:moveTo>
                <a:cubicBezTo>
                  <a:pt x="64" y="150"/>
                  <a:pt x="64" y="149"/>
                  <a:pt x="63" y="149"/>
                </a:cubicBezTo>
                <a:cubicBezTo>
                  <a:pt x="64" y="148"/>
                  <a:pt x="64" y="147"/>
                  <a:pt x="65" y="146"/>
                </a:cubicBezTo>
                <a:cubicBezTo>
                  <a:pt x="65" y="147"/>
                  <a:pt x="65" y="147"/>
                  <a:pt x="65" y="148"/>
                </a:cubicBezTo>
                <a:cubicBezTo>
                  <a:pt x="65" y="148"/>
                  <a:pt x="64" y="149"/>
                  <a:pt x="64" y="150"/>
                </a:cubicBezTo>
                <a:close/>
                <a:moveTo>
                  <a:pt x="64" y="163"/>
                </a:moveTo>
                <a:cubicBezTo>
                  <a:pt x="64" y="163"/>
                  <a:pt x="64" y="163"/>
                  <a:pt x="63" y="163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3" y="162"/>
                  <a:pt x="64" y="162"/>
                  <a:pt x="64" y="162"/>
                </a:cubicBezTo>
                <a:cubicBezTo>
                  <a:pt x="64" y="162"/>
                  <a:pt x="64" y="162"/>
                  <a:pt x="64" y="163"/>
                </a:cubicBezTo>
                <a:close/>
                <a:moveTo>
                  <a:pt x="65" y="122"/>
                </a:moveTo>
                <a:cubicBezTo>
                  <a:pt x="65" y="121"/>
                  <a:pt x="65" y="121"/>
                  <a:pt x="65" y="121"/>
                </a:cubicBezTo>
                <a:cubicBezTo>
                  <a:pt x="65" y="121"/>
                  <a:pt x="65" y="120"/>
                  <a:pt x="65" y="120"/>
                </a:cubicBezTo>
                <a:cubicBezTo>
                  <a:pt x="65" y="120"/>
                  <a:pt x="65" y="120"/>
                  <a:pt x="65" y="121"/>
                </a:cubicBezTo>
                <a:cubicBezTo>
                  <a:pt x="65" y="121"/>
                  <a:pt x="65" y="121"/>
                  <a:pt x="65" y="122"/>
                </a:cubicBezTo>
                <a:close/>
                <a:moveTo>
                  <a:pt x="65" y="110"/>
                </a:moveTo>
                <a:cubicBezTo>
                  <a:pt x="66" y="109"/>
                  <a:pt x="66" y="109"/>
                  <a:pt x="67" y="108"/>
                </a:cubicBezTo>
                <a:cubicBezTo>
                  <a:pt x="67" y="109"/>
                  <a:pt x="67" y="110"/>
                  <a:pt x="67" y="111"/>
                </a:cubicBezTo>
                <a:cubicBezTo>
                  <a:pt x="67" y="111"/>
                  <a:pt x="66" y="111"/>
                  <a:pt x="66" y="112"/>
                </a:cubicBezTo>
                <a:cubicBezTo>
                  <a:pt x="66" y="111"/>
                  <a:pt x="66" y="110"/>
                  <a:pt x="65" y="110"/>
                </a:cubicBezTo>
                <a:close/>
                <a:moveTo>
                  <a:pt x="67" y="86"/>
                </a:moveTo>
                <a:cubicBezTo>
                  <a:pt x="67" y="86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5"/>
                  <a:pt x="66" y="85"/>
                  <a:pt x="66" y="85"/>
                </a:cubicBezTo>
                <a:cubicBezTo>
                  <a:pt x="67" y="84"/>
                  <a:pt x="69" y="82"/>
                  <a:pt x="70" y="81"/>
                </a:cubicBezTo>
                <a:cubicBezTo>
                  <a:pt x="70" y="82"/>
                  <a:pt x="69" y="83"/>
                  <a:pt x="69" y="83"/>
                </a:cubicBezTo>
                <a:cubicBezTo>
                  <a:pt x="68" y="84"/>
                  <a:pt x="68" y="85"/>
                  <a:pt x="67" y="86"/>
                </a:cubicBezTo>
                <a:close/>
                <a:moveTo>
                  <a:pt x="65" y="93"/>
                </a:moveTo>
                <a:cubicBezTo>
                  <a:pt x="66" y="94"/>
                  <a:pt x="66" y="96"/>
                  <a:pt x="66" y="97"/>
                </a:cubicBezTo>
                <a:cubicBezTo>
                  <a:pt x="65" y="98"/>
                  <a:pt x="64" y="98"/>
                  <a:pt x="63" y="99"/>
                </a:cubicBezTo>
                <a:cubicBezTo>
                  <a:pt x="63" y="97"/>
                  <a:pt x="63" y="97"/>
                  <a:pt x="63" y="97"/>
                </a:cubicBezTo>
                <a:cubicBezTo>
                  <a:pt x="64" y="96"/>
                  <a:pt x="65" y="94"/>
                  <a:pt x="65" y="93"/>
                </a:cubicBezTo>
                <a:cubicBezTo>
                  <a:pt x="65" y="93"/>
                  <a:pt x="65" y="93"/>
                  <a:pt x="65" y="93"/>
                </a:cubicBezTo>
                <a:close/>
                <a:moveTo>
                  <a:pt x="63" y="131"/>
                </a:moveTo>
                <a:cubicBezTo>
                  <a:pt x="63" y="132"/>
                  <a:pt x="63" y="132"/>
                  <a:pt x="62" y="132"/>
                </a:cubicBezTo>
                <a:cubicBezTo>
                  <a:pt x="62" y="132"/>
                  <a:pt x="62" y="131"/>
                  <a:pt x="62" y="130"/>
                </a:cubicBezTo>
                <a:cubicBezTo>
                  <a:pt x="62" y="130"/>
                  <a:pt x="62" y="129"/>
                  <a:pt x="62" y="129"/>
                </a:cubicBezTo>
                <a:cubicBezTo>
                  <a:pt x="63" y="129"/>
                  <a:pt x="63" y="130"/>
                  <a:pt x="63" y="131"/>
                </a:cubicBezTo>
                <a:close/>
                <a:moveTo>
                  <a:pt x="63" y="159"/>
                </a:moveTo>
                <a:cubicBezTo>
                  <a:pt x="63" y="159"/>
                  <a:pt x="63" y="159"/>
                  <a:pt x="63" y="159"/>
                </a:cubicBezTo>
                <a:cubicBezTo>
                  <a:pt x="63" y="160"/>
                  <a:pt x="62" y="160"/>
                  <a:pt x="62" y="161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2" y="159"/>
                  <a:pt x="63" y="159"/>
                  <a:pt x="63" y="159"/>
                </a:cubicBezTo>
                <a:close/>
                <a:moveTo>
                  <a:pt x="64" y="168"/>
                </a:moveTo>
                <a:cubicBezTo>
                  <a:pt x="64" y="169"/>
                  <a:pt x="65" y="170"/>
                  <a:pt x="66" y="171"/>
                </a:cubicBezTo>
                <a:cubicBezTo>
                  <a:pt x="66" y="171"/>
                  <a:pt x="66" y="171"/>
                  <a:pt x="66" y="171"/>
                </a:cubicBezTo>
                <a:cubicBezTo>
                  <a:pt x="65" y="172"/>
                  <a:pt x="65" y="172"/>
                  <a:pt x="65" y="172"/>
                </a:cubicBezTo>
                <a:cubicBezTo>
                  <a:pt x="64" y="171"/>
                  <a:pt x="64" y="170"/>
                  <a:pt x="63" y="169"/>
                </a:cubicBezTo>
                <a:cubicBezTo>
                  <a:pt x="63" y="168"/>
                  <a:pt x="63" y="168"/>
                  <a:pt x="64" y="168"/>
                </a:cubicBezTo>
                <a:close/>
                <a:moveTo>
                  <a:pt x="65" y="153"/>
                </a:moveTo>
                <a:cubicBezTo>
                  <a:pt x="65" y="153"/>
                  <a:pt x="65" y="152"/>
                  <a:pt x="64" y="152"/>
                </a:cubicBezTo>
                <a:cubicBezTo>
                  <a:pt x="65" y="151"/>
                  <a:pt x="65" y="151"/>
                  <a:pt x="66" y="150"/>
                </a:cubicBezTo>
                <a:cubicBezTo>
                  <a:pt x="66" y="151"/>
                  <a:pt x="66" y="152"/>
                  <a:pt x="66" y="153"/>
                </a:cubicBezTo>
                <a:cubicBezTo>
                  <a:pt x="66" y="153"/>
                  <a:pt x="65" y="153"/>
                  <a:pt x="65" y="153"/>
                </a:cubicBezTo>
                <a:close/>
                <a:moveTo>
                  <a:pt x="66" y="124"/>
                </a:moveTo>
                <a:cubicBezTo>
                  <a:pt x="66" y="124"/>
                  <a:pt x="66" y="124"/>
                  <a:pt x="66" y="123"/>
                </a:cubicBezTo>
                <a:cubicBezTo>
                  <a:pt x="67" y="124"/>
                  <a:pt x="67" y="124"/>
                  <a:pt x="67" y="125"/>
                </a:cubicBezTo>
                <a:cubicBezTo>
                  <a:pt x="67" y="125"/>
                  <a:pt x="67" y="125"/>
                  <a:pt x="66" y="126"/>
                </a:cubicBezTo>
                <a:cubicBezTo>
                  <a:pt x="66" y="125"/>
                  <a:pt x="66" y="125"/>
                  <a:pt x="66" y="124"/>
                </a:cubicBezTo>
                <a:close/>
                <a:moveTo>
                  <a:pt x="67" y="179"/>
                </a:moveTo>
                <a:cubicBezTo>
                  <a:pt x="67" y="179"/>
                  <a:pt x="67" y="179"/>
                  <a:pt x="67" y="179"/>
                </a:cubicBezTo>
                <a:cubicBezTo>
                  <a:pt x="67" y="180"/>
                  <a:pt x="68" y="180"/>
                  <a:pt x="68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68" y="180"/>
                  <a:pt x="67" y="180"/>
                  <a:pt x="67" y="180"/>
                </a:cubicBezTo>
                <a:cubicBezTo>
                  <a:pt x="67" y="180"/>
                  <a:pt x="66" y="179"/>
                  <a:pt x="66" y="178"/>
                </a:cubicBezTo>
                <a:cubicBezTo>
                  <a:pt x="66" y="179"/>
                  <a:pt x="66" y="179"/>
                  <a:pt x="67" y="179"/>
                </a:cubicBezTo>
                <a:close/>
                <a:moveTo>
                  <a:pt x="67" y="170"/>
                </a:moveTo>
                <a:cubicBezTo>
                  <a:pt x="67" y="169"/>
                  <a:pt x="67" y="169"/>
                  <a:pt x="67" y="168"/>
                </a:cubicBezTo>
                <a:cubicBezTo>
                  <a:pt x="67" y="167"/>
                  <a:pt x="67" y="167"/>
                  <a:pt x="67" y="167"/>
                </a:cubicBezTo>
                <a:cubicBezTo>
                  <a:pt x="68" y="167"/>
                  <a:pt x="68" y="167"/>
                  <a:pt x="69" y="167"/>
                </a:cubicBezTo>
                <a:cubicBezTo>
                  <a:pt x="69" y="168"/>
                  <a:pt x="69" y="168"/>
                  <a:pt x="69" y="169"/>
                </a:cubicBezTo>
                <a:cubicBezTo>
                  <a:pt x="69" y="169"/>
                  <a:pt x="68" y="170"/>
                  <a:pt x="68" y="170"/>
                </a:cubicBezTo>
                <a:cubicBezTo>
                  <a:pt x="68" y="170"/>
                  <a:pt x="68" y="170"/>
                  <a:pt x="67" y="170"/>
                </a:cubicBezTo>
                <a:close/>
                <a:moveTo>
                  <a:pt x="68" y="145"/>
                </a:moveTo>
                <a:cubicBezTo>
                  <a:pt x="68" y="144"/>
                  <a:pt x="68" y="144"/>
                  <a:pt x="68" y="143"/>
                </a:cubicBezTo>
                <a:cubicBezTo>
                  <a:pt x="69" y="143"/>
                  <a:pt x="70" y="142"/>
                  <a:pt x="71" y="142"/>
                </a:cubicBezTo>
                <a:cubicBezTo>
                  <a:pt x="71" y="142"/>
                  <a:pt x="71" y="142"/>
                  <a:pt x="71" y="142"/>
                </a:cubicBezTo>
                <a:cubicBezTo>
                  <a:pt x="70" y="143"/>
                  <a:pt x="69" y="144"/>
                  <a:pt x="68" y="145"/>
                </a:cubicBezTo>
                <a:close/>
                <a:moveTo>
                  <a:pt x="68" y="90"/>
                </a:moveTo>
                <a:cubicBezTo>
                  <a:pt x="71" y="88"/>
                  <a:pt x="74" y="85"/>
                  <a:pt x="77" y="83"/>
                </a:cubicBezTo>
                <a:cubicBezTo>
                  <a:pt x="74" y="86"/>
                  <a:pt x="72" y="90"/>
                  <a:pt x="69" y="94"/>
                </a:cubicBezTo>
                <a:cubicBezTo>
                  <a:pt x="69" y="93"/>
                  <a:pt x="68" y="92"/>
                  <a:pt x="68" y="90"/>
                </a:cubicBezTo>
                <a:close/>
                <a:moveTo>
                  <a:pt x="83" y="77"/>
                </a:moveTo>
                <a:cubicBezTo>
                  <a:pt x="86" y="75"/>
                  <a:pt x="89" y="73"/>
                  <a:pt x="92" y="71"/>
                </a:cubicBezTo>
                <a:cubicBezTo>
                  <a:pt x="90" y="73"/>
                  <a:pt x="89" y="75"/>
                  <a:pt x="87" y="78"/>
                </a:cubicBezTo>
                <a:cubicBezTo>
                  <a:pt x="83" y="82"/>
                  <a:pt x="78" y="86"/>
                  <a:pt x="74" y="90"/>
                </a:cubicBezTo>
                <a:cubicBezTo>
                  <a:pt x="77" y="86"/>
                  <a:pt x="80" y="82"/>
                  <a:pt x="83" y="77"/>
                </a:cubicBezTo>
                <a:close/>
                <a:moveTo>
                  <a:pt x="78" y="104"/>
                </a:moveTo>
                <a:cubicBezTo>
                  <a:pt x="81" y="101"/>
                  <a:pt x="84" y="98"/>
                  <a:pt x="87" y="95"/>
                </a:cubicBezTo>
                <a:cubicBezTo>
                  <a:pt x="85" y="100"/>
                  <a:pt x="82" y="104"/>
                  <a:pt x="79" y="108"/>
                </a:cubicBezTo>
                <a:cubicBezTo>
                  <a:pt x="78" y="109"/>
                  <a:pt x="76" y="110"/>
                  <a:pt x="75" y="111"/>
                </a:cubicBezTo>
                <a:cubicBezTo>
                  <a:pt x="76" y="109"/>
                  <a:pt x="77" y="107"/>
                  <a:pt x="78" y="105"/>
                </a:cubicBezTo>
                <a:cubicBezTo>
                  <a:pt x="78" y="104"/>
                  <a:pt x="78" y="104"/>
                  <a:pt x="78" y="104"/>
                </a:cubicBezTo>
                <a:close/>
                <a:moveTo>
                  <a:pt x="93" y="90"/>
                </a:moveTo>
                <a:cubicBezTo>
                  <a:pt x="97" y="87"/>
                  <a:pt x="100" y="84"/>
                  <a:pt x="103" y="80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99" y="86"/>
                  <a:pt x="93" y="93"/>
                  <a:pt x="87" y="99"/>
                </a:cubicBezTo>
                <a:cubicBezTo>
                  <a:pt x="87" y="100"/>
                  <a:pt x="86" y="101"/>
                  <a:pt x="85" y="102"/>
                </a:cubicBezTo>
                <a:cubicBezTo>
                  <a:pt x="88" y="98"/>
                  <a:pt x="90" y="94"/>
                  <a:pt x="93" y="90"/>
                </a:cubicBezTo>
                <a:close/>
                <a:moveTo>
                  <a:pt x="101" y="79"/>
                </a:moveTo>
                <a:cubicBezTo>
                  <a:pt x="102" y="78"/>
                  <a:pt x="102" y="77"/>
                  <a:pt x="103" y="77"/>
                </a:cubicBezTo>
                <a:cubicBezTo>
                  <a:pt x="103" y="77"/>
                  <a:pt x="103" y="77"/>
                  <a:pt x="103" y="77"/>
                </a:cubicBezTo>
                <a:cubicBezTo>
                  <a:pt x="103" y="77"/>
                  <a:pt x="103" y="77"/>
                  <a:pt x="104" y="77"/>
                </a:cubicBezTo>
                <a:cubicBezTo>
                  <a:pt x="103" y="78"/>
                  <a:pt x="102" y="78"/>
                  <a:pt x="101" y="79"/>
                </a:cubicBezTo>
                <a:close/>
                <a:moveTo>
                  <a:pt x="102" y="68"/>
                </a:moveTo>
                <a:cubicBezTo>
                  <a:pt x="103" y="67"/>
                  <a:pt x="103" y="65"/>
                  <a:pt x="104" y="64"/>
                </a:cubicBezTo>
                <a:cubicBezTo>
                  <a:pt x="108" y="61"/>
                  <a:pt x="112" y="57"/>
                  <a:pt x="116" y="54"/>
                </a:cubicBezTo>
                <a:cubicBezTo>
                  <a:pt x="116" y="54"/>
                  <a:pt x="116" y="55"/>
                  <a:pt x="116" y="55"/>
                </a:cubicBezTo>
                <a:cubicBezTo>
                  <a:pt x="116" y="55"/>
                  <a:pt x="115" y="55"/>
                  <a:pt x="115" y="55"/>
                </a:cubicBezTo>
                <a:cubicBezTo>
                  <a:pt x="111" y="59"/>
                  <a:pt x="106" y="63"/>
                  <a:pt x="102" y="68"/>
                </a:cubicBezTo>
                <a:close/>
                <a:moveTo>
                  <a:pt x="106" y="60"/>
                </a:moveTo>
                <a:cubicBezTo>
                  <a:pt x="106" y="60"/>
                  <a:pt x="106" y="60"/>
                  <a:pt x="106" y="60"/>
                </a:cubicBezTo>
                <a:cubicBezTo>
                  <a:pt x="107" y="59"/>
                  <a:pt x="108" y="58"/>
                  <a:pt x="110" y="57"/>
                </a:cubicBezTo>
                <a:cubicBezTo>
                  <a:pt x="108" y="58"/>
                  <a:pt x="107" y="59"/>
                  <a:pt x="106" y="60"/>
                </a:cubicBezTo>
                <a:close/>
                <a:moveTo>
                  <a:pt x="107" y="57"/>
                </a:moveTo>
                <a:cubicBezTo>
                  <a:pt x="107" y="57"/>
                  <a:pt x="107" y="56"/>
                  <a:pt x="108" y="56"/>
                </a:cubicBezTo>
                <a:cubicBezTo>
                  <a:pt x="108" y="56"/>
                  <a:pt x="108" y="56"/>
                  <a:pt x="108" y="55"/>
                </a:cubicBezTo>
                <a:cubicBezTo>
                  <a:pt x="108" y="55"/>
                  <a:pt x="108" y="55"/>
                  <a:pt x="108" y="55"/>
                </a:cubicBezTo>
                <a:cubicBezTo>
                  <a:pt x="109" y="54"/>
                  <a:pt x="110" y="54"/>
                  <a:pt x="112" y="54"/>
                </a:cubicBezTo>
                <a:cubicBezTo>
                  <a:pt x="110" y="55"/>
                  <a:pt x="109" y="56"/>
                  <a:pt x="107" y="57"/>
                </a:cubicBezTo>
                <a:close/>
                <a:moveTo>
                  <a:pt x="101" y="53"/>
                </a:moveTo>
                <a:cubicBezTo>
                  <a:pt x="97" y="56"/>
                  <a:pt x="92" y="59"/>
                  <a:pt x="88" y="62"/>
                </a:cubicBezTo>
                <a:cubicBezTo>
                  <a:pt x="88" y="62"/>
                  <a:pt x="88" y="61"/>
                  <a:pt x="88" y="61"/>
                </a:cubicBezTo>
                <a:cubicBezTo>
                  <a:pt x="93" y="57"/>
                  <a:pt x="98" y="53"/>
                  <a:pt x="103" y="49"/>
                </a:cubicBezTo>
                <a:cubicBezTo>
                  <a:pt x="102" y="50"/>
                  <a:pt x="102" y="52"/>
                  <a:pt x="101" y="53"/>
                </a:cubicBezTo>
                <a:close/>
                <a:moveTo>
                  <a:pt x="90" y="57"/>
                </a:moveTo>
                <a:cubicBezTo>
                  <a:pt x="90" y="57"/>
                  <a:pt x="90" y="56"/>
                  <a:pt x="90" y="56"/>
                </a:cubicBezTo>
                <a:cubicBezTo>
                  <a:pt x="94" y="52"/>
                  <a:pt x="99" y="49"/>
                  <a:pt x="104" y="46"/>
                </a:cubicBezTo>
                <a:cubicBezTo>
                  <a:pt x="104" y="46"/>
                  <a:pt x="104" y="46"/>
                  <a:pt x="104" y="46"/>
                </a:cubicBezTo>
                <a:cubicBezTo>
                  <a:pt x="99" y="50"/>
                  <a:pt x="95" y="53"/>
                  <a:pt x="90" y="57"/>
                </a:cubicBezTo>
                <a:close/>
                <a:moveTo>
                  <a:pt x="76" y="54"/>
                </a:moveTo>
                <a:cubicBezTo>
                  <a:pt x="73" y="56"/>
                  <a:pt x="70" y="59"/>
                  <a:pt x="67" y="62"/>
                </a:cubicBezTo>
                <a:cubicBezTo>
                  <a:pt x="70" y="59"/>
                  <a:pt x="72" y="56"/>
                  <a:pt x="75" y="53"/>
                </a:cubicBezTo>
                <a:cubicBezTo>
                  <a:pt x="75" y="53"/>
                  <a:pt x="76" y="53"/>
                  <a:pt x="76" y="53"/>
                </a:cubicBezTo>
                <a:cubicBezTo>
                  <a:pt x="76" y="53"/>
                  <a:pt x="76" y="53"/>
                  <a:pt x="76" y="54"/>
                </a:cubicBezTo>
                <a:close/>
                <a:moveTo>
                  <a:pt x="61" y="63"/>
                </a:moveTo>
                <a:cubicBezTo>
                  <a:pt x="60" y="63"/>
                  <a:pt x="59" y="64"/>
                  <a:pt x="58" y="65"/>
                </a:cubicBezTo>
                <a:cubicBezTo>
                  <a:pt x="58" y="65"/>
                  <a:pt x="58" y="65"/>
                  <a:pt x="58" y="64"/>
                </a:cubicBezTo>
                <a:cubicBezTo>
                  <a:pt x="62" y="60"/>
                  <a:pt x="66" y="56"/>
                  <a:pt x="69" y="52"/>
                </a:cubicBezTo>
                <a:cubicBezTo>
                  <a:pt x="72" y="50"/>
                  <a:pt x="74" y="48"/>
                  <a:pt x="77" y="46"/>
                </a:cubicBezTo>
                <a:cubicBezTo>
                  <a:pt x="72" y="52"/>
                  <a:pt x="66" y="58"/>
                  <a:pt x="61" y="63"/>
                </a:cubicBezTo>
                <a:close/>
                <a:moveTo>
                  <a:pt x="61" y="57"/>
                </a:moveTo>
                <a:cubicBezTo>
                  <a:pt x="60" y="58"/>
                  <a:pt x="59" y="59"/>
                  <a:pt x="58" y="60"/>
                </a:cubicBezTo>
                <a:cubicBezTo>
                  <a:pt x="58" y="60"/>
                  <a:pt x="58" y="60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9" y="58"/>
                  <a:pt x="61" y="57"/>
                  <a:pt x="62" y="57"/>
                </a:cubicBezTo>
                <a:lnTo>
                  <a:pt x="61" y="57"/>
                </a:lnTo>
                <a:close/>
                <a:moveTo>
                  <a:pt x="57" y="61"/>
                </a:moveTo>
                <a:cubicBezTo>
                  <a:pt x="55" y="63"/>
                  <a:pt x="53" y="64"/>
                  <a:pt x="51" y="66"/>
                </a:cubicBezTo>
                <a:cubicBezTo>
                  <a:pt x="53" y="64"/>
                  <a:pt x="55" y="62"/>
                  <a:pt x="56" y="61"/>
                </a:cubicBezTo>
                <a:cubicBezTo>
                  <a:pt x="56" y="61"/>
                  <a:pt x="56" y="61"/>
                  <a:pt x="57" y="61"/>
                </a:cubicBezTo>
                <a:close/>
                <a:moveTo>
                  <a:pt x="53" y="66"/>
                </a:moveTo>
                <a:cubicBezTo>
                  <a:pt x="50" y="70"/>
                  <a:pt x="47" y="73"/>
                  <a:pt x="44" y="76"/>
                </a:cubicBezTo>
                <a:cubicBezTo>
                  <a:pt x="45" y="75"/>
                  <a:pt x="45" y="74"/>
                  <a:pt x="46" y="73"/>
                </a:cubicBezTo>
                <a:cubicBezTo>
                  <a:pt x="48" y="71"/>
                  <a:pt x="51" y="68"/>
                  <a:pt x="53" y="66"/>
                </a:cubicBezTo>
                <a:close/>
                <a:moveTo>
                  <a:pt x="50" y="74"/>
                </a:moveTo>
                <a:cubicBezTo>
                  <a:pt x="53" y="73"/>
                  <a:pt x="55" y="71"/>
                  <a:pt x="57" y="69"/>
                </a:cubicBezTo>
                <a:cubicBezTo>
                  <a:pt x="57" y="70"/>
                  <a:pt x="56" y="71"/>
                  <a:pt x="56" y="72"/>
                </a:cubicBezTo>
                <a:cubicBezTo>
                  <a:pt x="51" y="76"/>
                  <a:pt x="46" y="81"/>
                  <a:pt x="41" y="85"/>
                </a:cubicBezTo>
                <a:cubicBezTo>
                  <a:pt x="41" y="85"/>
                  <a:pt x="41" y="84"/>
                  <a:pt x="41" y="84"/>
                </a:cubicBezTo>
                <a:cubicBezTo>
                  <a:pt x="44" y="80"/>
                  <a:pt x="47" y="77"/>
                  <a:pt x="50" y="74"/>
                </a:cubicBezTo>
                <a:close/>
                <a:moveTo>
                  <a:pt x="56" y="74"/>
                </a:moveTo>
                <a:cubicBezTo>
                  <a:pt x="56" y="75"/>
                  <a:pt x="56" y="75"/>
                  <a:pt x="56" y="76"/>
                </a:cubicBezTo>
                <a:cubicBezTo>
                  <a:pt x="55" y="76"/>
                  <a:pt x="55" y="77"/>
                  <a:pt x="54" y="78"/>
                </a:cubicBezTo>
                <a:cubicBezTo>
                  <a:pt x="52" y="80"/>
                  <a:pt x="50" y="83"/>
                  <a:pt x="48" y="85"/>
                </a:cubicBezTo>
                <a:cubicBezTo>
                  <a:pt x="45" y="88"/>
                  <a:pt x="42" y="90"/>
                  <a:pt x="39" y="92"/>
                </a:cubicBezTo>
                <a:cubicBezTo>
                  <a:pt x="40" y="91"/>
                  <a:pt x="40" y="89"/>
                  <a:pt x="40" y="88"/>
                </a:cubicBezTo>
                <a:cubicBezTo>
                  <a:pt x="45" y="84"/>
                  <a:pt x="51" y="79"/>
                  <a:pt x="56" y="74"/>
                </a:cubicBezTo>
                <a:close/>
                <a:moveTo>
                  <a:pt x="49" y="100"/>
                </a:moveTo>
                <a:cubicBezTo>
                  <a:pt x="49" y="101"/>
                  <a:pt x="49" y="101"/>
                  <a:pt x="49" y="101"/>
                </a:cubicBezTo>
                <a:cubicBezTo>
                  <a:pt x="48" y="103"/>
                  <a:pt x="47" y="105"/>
                  <a:pt x="46" y="107"/>
                </a:cubicBezTo>
                <a:cubicBezTo>
                  <a:pt x="46" y="107"/>
                  <a:pt x="46" y="106"/>
                  <a:pt x="46" y="106"/>
                </a:cubicBezTo>
                <a:cubicBezTo>
                  <a:pt x="47" y="104"/>
                  <a:pt x="48" y="103"/>
                  <a:pt x="49" y="101"/>
                </a:cubicBezTo>
                <a:cubicBezTo>
                  <a:pt x="49" y="101"/>
                  <a:pt x="49" y="101"/>
                  <a:pt x="49" y="100"/>
                </a:cubicBezTo>
                <a:close/>
                <a:moveTo>
                  <a:pt x="45" y="101"/>
                </a:moveTo>
                <a:cubicBezTo>
                  <a:pt x="45" y="102"/>
                  <a:pt x="45" y="102"/>
                  <a:pt x="44" y="102"/>
                </a:cubicBezTo>
                <a:cubicBezTo>
                  <a:pt x="44" y="102"/>
                  <a:pt x="44" y="102"/>
                  <a:pt x="44" y="102"/>
                </a:cubicBezTo>
                <a:cubicBezTo>
                  <a:pt x="45" y="101"/>
                  <a:pt x="46" y="100"/>
                  <a:pt x="47" y="99"/>
                </a:cubicBezTo>
                <a:cubicBezTo>
                  <a:pt x="46" y="100"/>
                  <a:pt x="46" y="101"/>
                  <a:pt x="45" y="101"/>
                </a:cubicBezTo>
                <a:close/>
                <a:moveTo>
                  <a:pt x="46" y="112"/>
                </a:moveTo>
                <a:cubicBezTo>
                  <a:pt x="46" y="113"/>
                  <a:pt x="46" y="113"/>
                  <a:pt x="47" y="114"/>
                </a:cubicBezTo>
                <a:cubicBezTo>
                  <a:pt x="47" y="114"/>
                  <a:pt x="46" y="115"/>
                  <a:pt x="46" y="115"/>
                </a:cubicBezTo>
                <a:cubicBezTo>
                  <a:pt x="46" y="114"/>
                  <a:pt x="45" y="113"/>
                  <a:pt x="45" y="112"/>
                </a:cubicBezTo>
                <a:cubicBezTo>
                  <a:pt x="45" y="112"/>
                  <a:pt x="46" y="112"/>
                  <a:pt x="46" y="112"/>
                </a:cubicBezTo>
                <a:close/>
                <a:moveTo>
                  <a:pt x="46" y="135"/>
                </a:moveTo>
                <a:cubicBezTo>
                  <a:pt x="46" y="136"/>
                  <a:pt x="46" y="137"/>
                  <a:pt x="47" y="138"/>
                </a:cubicBezTo>
                <a:cubicBezTo>
                  <a:pt x="47" y="139"/>
                  <a:pt x="48" y="140"/>
                  <a:pt x="48" y="141"/>
                </a:cubicBezTo>
                <a:cubicBezTo>
                  <a:pt x="47" y="143"/>
                  <a:pt x="47" y="144"/>
                  <a:pt x="46" y="145"/>
                </a:cubicBezTo>
                <a:cubicBezTo>
                  <a:pt x="45" y="143"/>
                  <a:pt x="45" y="140"/>
                  <a:pt x="44" y="138"/>
                </a:cubicBezTo>
                <a:cubicBezTo>
                  <a:pt x="45" y="137"/>
                  <a:pt x="45" y="136"/>
                  <a:pt x="46" y="135"/>
                </a:cubicBezTo>
                <a:close/>
                <a:moveTo>
                  <a:pt x="50" y="146"/>
                </a:moveTo>
                <a:cubicBezTo>
                  <a:pt x="50" y="147"/>
                  <a:pt x="50" y="148"/>
                  <a:pt x="50" y="148"/>
                </a:cubicBezTo>
                <a:cubicBezTo>
                  <a:pt x="49" y="149"/>
                  <a:pt x="48" y="150"/>
                  <a:pt x="47" y="150"/>
                </a:cubicBezTo>
                <a:cubicBezTo>
                  <a:pt x="47" y="150"/>
                  <a:pt x="47" y="150"/>
                  <a:pt x="47" y="150"/>
                </a:cubicBezTo>
                <a:cubicBezTo>
                  <a:pt x="48" y="149"/>
                  <a:pt x="49" y="148"/>
                  <a:pt x="50" y="146"/>
                </a:cubicBezTo>
                <a:close/>
                <a:moveTo>
                  <a:pt x="51" y="150"/>
                </a:moveTo>
                <a:cubicBezTo>
                  <a:pt x="51" y="150"/>
                  <a:pt x="51" y="151"/>
                  <a:pt x="51" y="151"/>
                </a:cubicBezTo>
                <a:cubicBezTo>
                  <a:pt x="50" y="152"/>
                  <a:pt x="49" y="154"/>
                  <a:pt x="49" y="155"/>
                </a:cubicBezTo>
                <a:cubicBezTo>
                  <a:pt x="48" y="154"/>
                  <a:pt x="48" y="153"/>
                  <a:pt x="48" y="152"/>
                </a:cubicBezTo>
                <a:cubicBezTo>
                  <a:pt x="49" y="151"/>
                  <a:pt x="50" y="151"/>
                  <a:pt x="51" y="150"/>
                </a:cubicBezTo>
                <a:close/>
                <a:moveTo>
                  <a:pt x="50" y="157"/>
                </a:moveTo>
                <a:cubicBezTo>
                  <a:pt x="50" y="156"/>
                  <a:pt x="51" y="155"/>
                  <a:pt x="52" y="154"/>
                </a:cubicBezTo>
                <a:cubicBezTo>
                  <a:pt x="52" y="155"/>
                  <a:pt x="52" y="156"/>
                  <a:pt x="52" y="156"/>
                </a:cubicBezTo>
                <a:cubicBezTo>
                  <a:pt x="51" y="157"/>
                  <a:pt x="51" y="159"/>
                  <a:pt x="50" y="160"/>
                </a:cubicBezTo>
                <a:cubicBezTo>
                  <a:pt x="50" y="159"/>
                  <a:pt x="49" y="158"/>
                  <a:pt x="49" y="158"/>
                </a:cubicBezTo>
                <a:cubicBezTo>
                  <a:pt x="49" y="158"/>
                  <a:pt x="50" y="157"/>
                  <a:pt x="50" y="157"/>
                </a:cubicBezTo>
                <a:close/>
                <a:moveTo>
                  <a:pt x="51" y="161"/>
                </a:moveTo>
                <a:cubicBezTo>
                  <a:pt x="52" y="161"/>
                  <a:pt x="52" y="160"/>
                  <a:pt x="53" y="159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53" y="161"/>
                  <a:pt x="52" y="162"/>
                  <a:pt x="52" y="163"/>
                </a:cubicBezTo>
                <a:cubicBezTo>
                  <a:pt x="52" y="163"/>
                  <a:pt x="52" y="163"/>
                  <a:pt x="51" y="163"/>
                </a:cubicBezTo>
                <a:cubicBezTo>
                  <a:pt x="51" y="163"/>
                  <a:pt x="51" y="162"/>
                  <a:pt x="50" y="161"/>
                </a:cubicBezTo>
                <a:cubicBezTo>
                  <a:pt x="51" y="162"/>
                  <a:pt x="51" y="161"/>
                  <a:pt x="51" y="161"/>
                </a:cubicBezTo>
                <a:close/>
                <a:moveTo>
                  <a:pt x="53" y="165"/>
                </a:moveTo>
                <a:cubicBezTo>
                  <a:pt x="54" y="165"/>
                  <a:pt x="54" y="165"/>
                  <a:pt x="54" y="165"/>
                </a:cubicBezTo>
                <a:cubicBezTo>
                  <a:pt x="54" y="166"/>
                  <a:pt x="55" y="167"/>
                  <a:pt x="55" y="168"/>
                </a:cubicBezTo>
                <a:cubicBezTo>
                  <a:pt x="55" y="169"/>
                  <a:pt x="55" y="169"/>
                  <a:pt x="55" y="170"/>
                </a:cubicBezTo>
                <a:cubicBezTo>
                  <a:pt x="54" y="168"/>
                  <a:pt x="53" y="167"/>
                  <a:pt x="52" y="166"/>
                </a:cubicBezTo>
                <a:cubicBezTo>
                  <a:pt x="53" y="165"/>
                  <a:pt x="53" y="165"/>
                  <a:pt x="53" y="165"/>
                </a:cubicBezTo>
                <a:close/>
                <a:moveTo>
                  <a:pt x="55" y="173"/>
                </a:moveTo>
                <a:cubicBezTo>
                  <a:pt x="55" y="173"/>
                  <a:pt x="54" y="174"/>
                  <a:pt x="54" y="174"/>
                </a:cubicBezTo>
                <a:cubicBezTo>
                  <a:pt x="54" y="172"/>
                  <a:pt x="53" y="171"/>
                  <a:pt x="53" y="169"/>
                </a:cubicBezTo>
                <a:cubicBezTo>
                  <a:pt x="53" y="170"/>
                  <a:pt x="54" y="172"/>
                  <a:pt x="55" y="173"/>
                </a:cubicBezTo>
                <a:close/>
                <a:moveTo>
                  <a:pt x="56" y="175"/>
                </a:moveTo>
                <a:cubicBezTo>
                  <a:pt x="56" y="175"/>
                  <a:pt x="56" y="175"/>
                  <a:pt x="56" y="175"/>
                </a:cubicBezTo>
                <a:cubicBezTo>
                  <a:pt x="56" y="175"/>
                  <a:pt x="56" y="176"/>
                  <a:pt x="55" y="177"/>
                </a:cubicBezTo>
                <a:cubicBezTo>
                  <a:pt x="55" y="177"/>
                  <a:pt x="55" y="177"/>
                  <a:pt x="55" y="177"/>
                </a:cubicBezTo>
                <a:cubicBezTo>
                  <a:pt x="55" y="176"/>
                  <a:pt x="55" y="176"/>
                  <a:pt x="55" y="176"/>
                </a:cubicBezTo>
                <a:cubicBezTo>
                  <a:pt x="55" y="176"/>
                  <a:pt x="56" y="175"/>
                  <a:pt x="56" y="175"/>
                </a:cubicBezTo>
                <a:close/>
                <a:moveTo>
                  <a:pt x="58" y="179"/>
                </a:moveTo>
                <a:cubicBezTo>
                  <a:pt x="58" y="180"/>
                  <a:pt x="58" y="181"/>
                  <a:pt x="58" y="182"/>
                </a:cubicBezTo>
                <a:cubicBezTo>
                  <a:pt x="58" y="181"/>
                  <a:pt x="57" y="181"/>
                  <a:pt x="57" y="180"/>
                </a:cubicBezTo>
                <a:cubicBezTo>
                  <a:pt x="56" y="180"/>
                  <a:pt x="56" y="180"/>
                  <a:pt x="56" y="179"/>
                </a:cubicBezTo>
                <a:cubicBezTo>
                  <a:pt x="57" y="179"/>
                  <a:pt x="57" y="179"/>
                  <a:pt x="58" y="179"/>
                </a:cubicBezTo>
                <a:close/>
                <a:moveTo>
                  <a:pt x="59" y="184"/>
                </a:moveTo>
                <a:cubicBezTo>
                  <a:pt x="59" y="185"/>
                  <a:pt x="59" y="185"/>
                  <a:pt x="59" y="186"/>
                </a:cubicBezTo>
                <a:cubicBezTo>
                  <a:pt x="59" y="186"/>
                  <a:pt x="59" y="186"/>
                  <a:pt x="59" y="186"/>
                </a:cubicBezTo>
                <a:cubicBezTo>
                  <a:pt x="59" y="185"/>
                  <a:pt x="58" y="184"/>
                  <a:pt x="58" y="183"/>
                </a:cubicBezTo>
                <a:cubicBezTo>
                  <a:pt x="58" y="183"/>
                  <a:pt x="58" y="183"/>
                  <a:pt x="59" y="184"/>
                </a:cubicBezTo>
                <a:close/>
                <a:moveTo>
                  <a:pt x="59" y="138"/>
                </a:moveTo>
                <a:cubicBezTo>
                  <a:pt x="58" y="137"/>
                  <a:pt x="58" y="136"/>
                  <a:pt x="58" y="135"/>
                </a:cubicBezTo>
                <a:cubicBezTo>
                  <a:pt x="58" y="135"/>
                  <a:pt x="59" y="134"/>
                  <a:pt x="59" y="133"/>
                </a:cubicBezTo>
                <a:cubicBezTo>
                  <a:pt x="59" y="134"/>
                  <a:pt x="59" y="136"/>
                  <a:pt x="59" y="137"/>
                </a:cubicBezTo>
                <a:cubicBezTo>
                  <a:pt x="59" y="137"/>
                  <a:pt x="59" y="137"/>
                  <a:pt x="59" y="138"/>
                </a:cubicBezTo>
                <a:close/>
                <a:moveTo>
                  <a:pt x="58" y="120"/>
                </a:moveTo>
                <a:cubicBezTo>
                  <a:pt x="58" y="119"/>
                  <a:pt x="59" y="119"/>
                  <a:pt x="59" y="119"/>
                </a:cubicBezTo>
                <a:cubicBezTo>
                  <a:pt x="59" y="120"/>
                  <a:pt x="59" y="121"/>
                  <a:pt x="59" y="123"/>
                </a:cubicBezTo>
                <a:cubicBezTo>
                  <a:pt x="59" y="122"/>
                  <a:pt x="58" y="121"/>
                  <a:pt x="58" y="120"/>
                </a:cubicBezTo>
                <a:close/>
                <a:moveTo>
                  <a:pt x="59" y="92"/>
                </a:moveTo>
                <a:cubicBezTo>
                  <a:pt x="59" y="93"/>
                  <a:pt x="59" y="93"/>
                  <a:pt x="59" y="93"/>
                </a:cubicBezTo>
                <a:cubicBezTo>
                  <a:pt x="58" y="94"/>
                  <a:pt x="58" y="95"/>
                  <a:pt x="57" y="96"/>
                </a:cubicBezTo>
                <a:cubicBezTo>
                  <a:pt x="57" y="95"/>
                  <a:pt x="57" y="95"/>
                  <a:pt x="56" y="94"/>
                </a:cubicBezTo>
                <a:cubicBezTo>
                  <a:pt x="59" y="91"/>
                  <a:pt x="62" y="89"/>
                  <a:pt x="65" y="86"/>
                </a:cubicBezTo>
                <a:cubicBezTo>
                  <a:pt x="65" y="86"/>
                  <a:pt x="65" y="86"/>
                  <a:pt x="65" y="86"/>
                </a:cubicBezTo>
                <a:cubicBezTo>
                  <a:pt x="65" y="87"/>
                  <a:pt x="65" y="87"/>
                  <a:pt x="65" y="88"/>
                </a:cubicBezTo>
                <a:cubicBezTo>
                  <a:pt x="64" y="89"/>
                  <a:pt x="63" y="90"/>
                  <a:pt x="62" y="90"/>
                </a:cubicBezTo>
                <a:cubicBezTo>
                  <a:pt x="62" y="90"/>
                  <a:pt x="61" y="90"/>
                  <a:pt x="61" y="91"/>
                </a:cubicBezTo>
                <a:cubicBezTo>
                  <a:pt x="61" y="91"/>
                  <a:pt x="61" y="91"/>
                  <a:pt x="61" y="92"/>
                </a:cubicBezTo>
                <a:cubicBezTo>
                  <a:pt x="60" y="91"/>
                  <a:pt x="59" y="91"/>
                  <a:pt x="59" y="92"/>
                </a:cubicBezTo>
                <a:close/>
                <a:moveTo>
                  <a:pt x="61" y="125"/>
                </a:moveTo>
                <a:cubicBezTo>
                  <a:pt x="62" y="125"/>
                  <a:pt x="62" y="126"/>
                  <a:pt x="62" y="126"/>
                </a:cubicBezTo>
                <a:cubicBezTo>
                  <a:pt x="61" y="126"/>
                  <a:pt x="61" y="126"/>
                  <a:pt x="61" y="127"/>
                </a:cubicBezTo>
                <a:cubicBezTo>
                  <a:pt x="61" y="126"/>
                  <a:pt x="61" y="126"/>
                  <a:pt x="61" y="126"/>
                </a:cubicBezTo>
                <a:cubicBezTo>
                  <a:pt x="61" y="126"/>
                  <a:pt x="61" y="125"/>
                  <a:pt x="61" y="125"/>
                </a:cubicBezTo>
                <a:close/>
                <a:moveTo>
                  <a:pt x="62" y="173"/>
                </a:moveTo>
                <a:cubicBezTo>
                  <a:pt x="62" y="174"/>
                  <a:pt x="61" y="174"/>
                  <a:pt x="61" y="174"/>
                </a:cubicBezTo>
                <a:cubicBezTo>
                  <a:pt x="61" y="173"/>
                  <a:pt x="61" y="172"/>
                  <a:pt x="61" y="171"/>
                </a:cubicBezTo>
                <a:cubicBezTo>
                  <a:pt x="61" y="172"/>
                  <a:pt x="62" y="173"/>
                  <a:pt x="62" y="173"/>
                </a:cubicBezTo>
                <a:close/>
                <a:moveTo>
                  <a:pt x="61" y="179"/>
                </a:moveTo>
                <a:cubicBezTo>
                  <a:pt x="61" y="178"/>
                  <a:pt x="61" y="178"/>
                  <a:pt x="61" y="177"/>
                </a:cubicBezTo>
                <a:cubicBezTo>
                  <a:pt x="62" y="177"/>
                  <a:pt x="62" y="177"/>
                  <a:pt x="63" y="176"/>
                </a:cubicBezTo>
                <a:cubicBezTo>
                  <a:pt x="63" y="177"/>
                  <a:pt x="63" y="177"/>
                  <a:pt x="63" y="177"/>
                </a:cubicBezTo>
                <a:cubicBezTo>
                  <a:pt x="63" y="177"/>
                  <a:pt x="64" y="178"/>
                  <a:pt x="64" y="178"/>
                </a:cubicBezTo>
                <a:cubicBezTo>
                  <a:pt x="64" y="179"/>
                  <a:pt x="64" y="180"/>
                  <a:pt x="65" y="181"/>
                </a:cubicBezTo>
                <a:cubicBezTo>
                  <a:pt x="65" y="181"/>
                  <a:pt x="66" y="181"/>
                  <a:pt x="66" y="181"/>
                </a:cubicBezTo>
                <a:cubicBezTo>
                  <a:pt x="66" y="181"/>
                  <a:pt x="66" y="181"/>
                  <a:pt x="66" y="181"/>
                </a:cubicBezTo>
                <a:cubicBezTo>
                  <a:pt x="66" y="182"/>
                  <a:pt x="66" y="182"/>
                  <a:pt x="65" y="183"/>
                </a:cubicBezTo>
                <a:cubicBezTo>
                  <a:pt x="65" y="183"/>
                  <a:pt x="65" y="183"/>
                  <a:pt x="65" y="183"/>
                </a:cubicBezTo>
                <a:cubicBezTo>
                  <a:pt x="64" y="184"/>
                  <a:pt x="63" y="185"/>
                  <a:pt x="63" y="186"/>
                </a:cubicBezTo>
                <a:cubicBezTo>
                  <a:pt x="62" y="186"/>
                  <a:pt x="62" y="185"/>
                  <a:pt x="61" y="185"/>
                </a:cubicBezTo>
                <a:cubicBezTo>
                  <a:pt x="61" y="183"/>
                  <a:pt x="61" y="181"/>
                  <a:pt x="61" y="179"/>
                </a:cubicBezTo>
                <a:cubicBezTo>
                  <a:pt x="61" y="179"/>
                  <a:pt x="61" y="179"/>
                  <a:pt x="61" y="179"/>
                </a:cubicBezTo>
                <a:close/>
                <a:moveTo>
                  <a:pt x="62" y="189"/>
                </a:moveTo>
                <a:cubicBezTo>
                  <a:pt x="63" y="190"/>
                  <a:pt x="63" y="190"/>
                  <a:pt x="64" y="191"/>
                </a:cubicBezTo>
                <a:cubicBezTo>
                  <a:pt x="63" y="191"/>
                  <a:pt x="63" y="191"/>
                  <a:pt x="62" y="191"/>
                </a:cubicBezTo>
                <a:cubicBezTo>
                  <a:pt x="62" y="191"/>
                  <a:pt x="62" y="191"/>
                  <a:pt x="61" y="190"/>
                </a:cubicBezTo>
                <a:cubicBezTo>
                  <a:pt x="62" y="190"/>
                  <a:pt x="62" y="190"/>
                  <a:pt x="62" y="189"/>
                </a:cubicBezTo>
                <a:close/>
                <a:moveTo>
                  <a:pt x="64" y="187"/>
                </a:moveTo>
                <a:cubicBezTo>
                  <a:pt x="65" y="186"/>
                  <a:pt x="65" y="185"/>
                  <a:pt x="66" y="184"/>
                </a:cubicBezTo>
                <a:cubicBezTo>
                  <a:pt x="67" y="185"/>
                  <a:pt x="68" y="186"/>
                  <a:pt x="70" y="187"/>
                </a:cubicBezTo>
                <a:cubicBezTo>
                  <a:pt x="68" y="188"/>
                  <a:pt x="67" y="189"/>
                  <a:pt x="66" y="189"/>
                </a:cubicBezTo>
                <a:cubicBezTo>
                  <a:pt x="65" y="189"/>
                  <a:pt x="64" y="188"/>
                  <a:pt x="64" y="187"/>
                </a:cubicBezTo>
                <a:close/>
                <a:moveTo>
                  <a:pt x="67" y="183"/>
                </a:moveTo>
                <a:cubicBezTo>
                  <a:pt x="67" y="183"/>
                  <a:pt x="67" y="183"/>
                  <a:pt x="68" y="182"/>
                </a:cubicBezTo>
                <a:cubicBezTo>
                  <a:pt x="68" y="183"/>
                  <a:pt x="69" y="184"/>
                  <a:pt x="69" y="184"/>
                </a:cubicBezTo>
                <a:cubicBezTo>
                  <a:pt x="68" y="184"/>
                  <a:pt x="68" y="183"/>
                  <a:pt x="67" y="183"/>
                </a:cubicBezTo>
                <a:close/>
                <a:moveTo>
                  <a:pt x="70" y="178"/>
                </a:moveTo>
                <a:cubicBezTo>
                  <a:pt x="69" y="178"/>
                  <a:pt x="69" y="178"/>
                  <a:pt x="69" y="178"/>
                </a:cubicBezTo>
                <a:cubicBezTo>
                  <a:pt x="69" y="178"/>
                  <a:pt x="68" y="178"/>
                  <a:pt x="68" y="178"/>
                </a:cubicBezTo>
                <a:cubicBezTo>
                  <a:pt x="68" y="177"/>
                  <a:pt x="68" y="176"/>
                  <a:pt x="68" y="175"/>
                </a:cubicBezTo>
                <a:cubicBezTo>
                  <a:pt x="69" y="176"/>
                  <a:pt x="69" y="177"/>
                  <a:pt x="70" y="178"/>
                </a:cubicBezTo>
                <a:close/>
                <a:moveTo>
                  <a:pt x="69" y="174"/>
                </a:moveTo>
                <a:cubicBezTo>
                  <a:pt x="70" y="174"/>
                  <a:pt x="70" y="174"/>
                  <a:pt x="71" y="173"/>
                </a:cubicBezTo>
                <a:cubicBezTo>
                  <a:pt x="71" y="174"/>
                  <a:pt x="71" y="174"/>
                  <a:pt x="71" y="174"/>
                </a:cubicBezTo>
                <a:cubicBezTo>
                  <a:pt x="71" y="174"/>
                  <a:pt x="70" y="175"/>
                  <a:pt x="70" y="175"/>
                </a:cubicBezTo>
                <a:cubicBezTo>
                  <a:pt x="70" y="175"/>
                  <a:pt x="70" y="174"/>
                  <a:pt x="69" y="174"/>
                </a:cubicBezTo>
                <a:close/>
                <a:moveTo>
                  <a:pt x="70" y="149"/>
                </a:moveTo>
                <a:cubicBezTo>
                  <a:pt x="69" y="149"/>
                  <a:pt x="69" y="148"/>
                  <a:pt x="69" y="148"/>
                </a:cubicBezTo>
                <a:cubicBezTo>
                  <a:pt x="69" y="148"/>
                  <a:pt x="69" y="147"/>
                  <a:pt x="69" y="147"/>
                </a:cubicBezTo>
                <a:cubicBezTo>
                  <a:pt x="70" y="146"/>
                  <a:pt x="71" y="145"/>
                  <a:pt x="71" y="144"/>
                </a:cubicBezTo>
                <a:cubicBezTo>
                  <a:pt x="72" y="145"/>
                  <a:pt x="72" y="145"/>
                  <a:pt x="72" y="146"/>
                </a:cubicBezTo>
                <a:cubicBezTo>
                  <a:pt x="71" y="147"/>
                  <a:pt x="70" y="148"/>
                  <a:pt x="70" y="149"/>
                </a:cubicBezTo>
                <a:close/>
                <a:moveTo>
                  <a:pt x="69" y="109"/>
                </a:moveTo>
                <a:cubicBezTo>
                  <a:pt x="69" y="109"/>
                  <a:pt x="69" y="108"/>
                  <a:pt x="69" y="107"/>
                </a:cubicBezTo>
                <a:cubicBezTo>
                  <a:pt x="69" y="106"/>
                  <a:pt x="70" y="106"/>
                  <a:pt x="71" y="105"/>
                </a:cubicBezTo>
                <a:cubicBezTo>
                  <a:pt x="71" y="106"/>
                  <a:pt x="71" y="106"/>
                  <a:pt x="71" y="107"/>
                </a:cubicBezTo>
                <a:cubicBezTo>
                  <a:pt x="71" y="108"/>
                  <a:pt x="70" y="109"/>
                  <a:pt x="69" y="109"/>
                </a:cubicBezTo>
                <a:close/>
                <a:moveTo>
                  <a:pt x="71" y="98"/>
                </a:moveTo>
                <a:cubicBezTo>
                  <a:pt x="72" y="97"/>
                  <a:pt x="73" y="96"/>
                  <a:pt x="74" y="95"/>
                </a:cubicBezTo>
                <a:cubicBezTo>
                  <a:pt x="74" y="95"/>
                  <a:pt x="73" y="96"/>
                  <a:pt x="73" y="97"/>
                </a:cubicBezTo>
                <a:cubicBezTo>
                  <a:pt x="73" y="97"/>
                  <a:pt x="73" y="97"/>
                  <a:pt x="72" y="97"/>
                </a:cubicBezTo>
                <a:cubicBezTo>
                  <a:pt x="72" y="97"/>
                  <a:pt x="71" y="98"/>
                  <a:pt x="71" y="98"/>
                </a:cubicBezTo>
                <a:close/>
                <a:moveTo>
                  <a:pt x="75" y="101"/>
                </a:moveTo>
                <a:cubicBezTo>
                  <a:pt x="75" y="102"/>
                  <a:pt x="74" y="104"/>
                  <a:pt x="74" y="105"/>
                </a:cubicBezTo>
                <a:cubicBezTo>
                  <a:pt x="73" y="106"/>
                  <a:pt x="73" y="106"/>
                  <a:pt x="73" y="106"/>
                </a:cubicBezTo>
                <a:cubicBezTo>
                  <a:pt x="73" y="105"/>
                  <a:pt x="72" y="104"/>
                  <a:pt x="72" y="104"/>
                </a:cubicBezTo>
                <a:cubicBezTo>
                  <a:pt x="73" y="103"/>
                  <a:pt x="74" y="102"/>
                  <a:pt x="75" y="101"/>
                </a:cubicBezTo>
                <a:close/>
                <a:moveTo>
                  <a:pt x="75" y="119"/>
                </a:moveTo>
                <a:cubicBezTo>
                  <a:pt x="75" y="119"/>
                  <a:pt x="75" y="119"/>
                  <a:pt x="75" y="119"/>
                </a:cubicBezTo>
                <a:cubicBezTo>
                  <a:pt x="74" y="120"/>
                  <a:pt x="74" y="120"/>
                  <a:pt x="73" y="121"/>
                </a:cubicBezTo>
                <a:cubicBezTo>
                  <a:pt x="74" y="120"/>
                  <a:pt x="74" y="120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lose/>
                <a:moveTo>
                  <a:pt x="76" y="122"/>
                </a:moveTo>
                <a:cubicBezTo>
                  <a:pt x="75" y="123"/>
                  <a:pt x="75" y="123"/>
                  <a:pt x="74" y="124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4" y="124"/>
                  <a:pt x="74" y="123"/>
                  <a:pt x="74" y="123"/>
                </a:cubicBezTo>
                <a:cubicBezTo>
                  <a:pt x="74" y="123"/>
                  <a:pt x="75" y="122"/>
                  <a:pt x="76" y="122"/>
                </a:cubicBezTo>
                <a:close/>
                <a:moveTo>
                  <a:pt x="76" y="124"/>
                </a:moveTo>
                <a:cubicBezTo>
                  <a:pt x="76" y="124"/>
                  <a:pt x="76" y="125"/>
                  <a:pt x="77" y="125"/>
                </a:cubicBezTo>
                <a:cubicBezTo>
                  <a:pt x="76" y="125"/>
                  <a:pt x="76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6" y="125"/>
                  <a:pt x="76" y="125"/>
                  <a:pt x="76" y="124"/>
                </a:cubicBezTo>
                <a:close/>
                <a:moveTo>
                  <a:pt x="76" y="117"/>
                </a:moveTo>
                <a:cubicBezTo>
                  <a:pt x="76" y="117"/>
                  <a:pt x="76" y="117"/>
                  <a:pt x="76" y="117"/>
                </a:cubicBezTo>
                <a:cubicBezTo>
                  <a:pt x="79" y="114"/>
                  <a:pt x="82" y="111"/>
                  <a:pt x="86" y="109"/>
                </a:cubicBezTo>
                <a:cubicBezTo>
                  <a:pt x="83" y="112"/>
                  <a:pt x="81" y="115"/>
                  <a:pt x="79" y="118"/>
                </a:cubicBezTo>
                <a:cubicBezTo>
                  <a:pt x="78" y="118"/>
                  <a:pt x="77" y="118"/>
                  <a:pt x="77" y="119"/>
                </a:cubicBezTo>
                <a:cubicBezTo>
                  <a:pt x="76" y="118"/>
                  <a:pt x="76" y="118"/>
                  <a:pt x="76" y="117"/>
                </a:cubicBezTo>
                <a:close/>
                <a:moveTo>
                  <a:pt x="79" y="120"/>
                </a:moveTo>
                <a:cubicBezTo>
                  <a:pt x="80" y="119"/>
                  <a:pt x="81" y="119"/>
                  <a:pt x="81" y="119"/>
                </a:cubicBezTo>
                <a:cubicBezTo>
                  <a:pt x="80" y="120"/>
                  <a:pt x="79" y="122"/>
                  <a:pt x="78" y="123"/>
                </a:cubicBezTo>
                <a:cubicBezTo>
                  <a:pt x="78" y="123"/>
                  <a:pt x="78" y="123"/>
                  <a:pt x="78" y="122"/>
                </a:cubicBezTo>
                <a:cubicBezTo>
                  <a:pt x="78" y="122"/>
                  <a:pt x="79" y="121"/>
                  <a:pt x="79" y="120"/>
                </a:cubicBezTo>
                <a:close/>
                <a:moveTo>
                  <a:pt x="92" y="118"/>
                </a:moveTo>
                <a:cubicBezTo>
                  <a:pt x="91" y="119"/>
                  <a:pt x="90" y="120"/>
                  <a:pt x="90" y="120"/>
                </a:cubicBezTo>
                <a:cubicBezTo>
                  <a:pt x="87" y="124"/>
                  <a:pt x="85" y="127"/>
                  <a:pt x="83" y="130"/>
                </a:cubicBezTo>
                <a:cubicBezTo>
                  <a:pt x="83" y="130"/>
                  <a:pt x="83" y="130"/>
                  <a:pt x="83" y="130"/>
                </a:cubicBezTo>
                <a:cubicBezTo>
                  <a:pt x="82" y="130"/>
                  <a:pt x="81" y="129"/>
                  <a:pt x="80" y="129"/>
                </a:cubicBezTo>
                <a:cubicBezTo>
                  <a:pt x="84" y="125"/>
                  <a:pt x="88" y="122"/>
                  <a:pt x="92" y="118"/>
                </a:cubicBezTo>
                <a:close/>
                <a:moveTo>
                  <a:pt x="81" y="131"/>
                </a:moveTo>
                <a:cubicBezTo>
                  <a:pt x="81" y="132"/>
                  <a:pt x="81" y="132"/>
                  <a:pt x="80" y="132"/>
                </a:cubicBezTo>
                <a:cubicBezTo>
                  <a:pt x="80" y="132"/>
                  <a:pt x="80" y="131"/>
                  <a:pt x="80" y="131"/>
                </a:cubicBezTo>
                <a:cubicBezTo>
                  <a:pt x="81" y="131"/>
                  <a:pt x="81" y="131"/>
                  <a:pt x="81" y="131"/>
                </a:cubicBezTo>
                <a:close/>
                <a:moveTo>
                  <a:pt x="83" y="133"/>
                </a:moveTo>
                <a:cubicBezTo>
                  <a:pt x="84" y="133"/>
                  <a:pt x="84" y="133"/>
                  <a:pt x="84" y="133"/>
                </a:cubicBezTo>
                <a:cubicBezTo>
                  <a:pt x="85" y="133"/>
                  <a:pt x="85" y="133"/>
                  <a:pt x="86" y="133"/>
                </a:cubicBezTo>
                <a:cubicBezTo>
                  <a:pt x="85" y="135"/>
                  <a:pt x="84" y="136"/>
                  <a:pt x="84" y="137"/>
                </a:cubicBezTo>
                <a:cubicBezTo>
                  <a:pt x="83" y="138"/>
                  <a:pt x="82" y="138"/>
                  <a:pt x="82" y="139"/>
                </a:cubicBezTo>
                <a:cubicBezTo>
                  <a:pt x="82" y="138"/>
                  <a:pt x="82" y="137"/>
                  <a:pt x="81" y="136"/>
                </a:cubicBezTo>
                <a:cubicBezTo>
                  <a:pt x="82" y="135"/>
                  <a:pt x="83" y="134"/>
                  <a:pt x="83" y="133"/>
                </a:cubicBezTo>
                <a:close/>
                <a:moveTo>
                  <a:pt x="90" y="135"/>
                </a:moveTo>
                <a:cubicBezTo>
                  <a:pt x="90" y="135"/>
                  <a:pt x="90" y="135"/>
                  <a:pt x="90" y="135"/>
                </a:cubicBezTo>
                <a:cubicBezTo>
                  <a:pt x="88" y="136"/>
                  <a:pt x="87" y="138"/>
                  <a:pt x="85" y="140"/>
                </a:cubicBezTo>
                <a:cubicBezTo>
                  <a:pt x="86" y="138"/>
                  <a:pt x="88" y="136"/>
                  <a:pt x="90" y="135"/>
                </a:cubicBezTo>
                <a:close/>
                <a:moveTo>
                  <a:pt x="92" y="135"/>
                </a:moveTo>
                <a:cubicBezTo>
                  <a:pt x="92" y="136"/>
                  <a:pt x="93" y="136"/>
                  <a:pt x="93" y="136"/>
                </a:cubicBezTo>
                <a:cubicBezTo>
                  <a:pt x="93" y="136"/>
                  <a:pt x="93" y="137"/>
                  <a:pt x="93" y="137"/>
                </a:cubicBezTo>
                <a:cubicBezTo>
                  <a:pt x="91" y="138"/>
                  <a:pt x="88" y="140"/>
                  <a:pt x="86" y="141"/>
                </a:cubicBezTo>
                <a:cubicBezTo>
                  <a:pt x="88" y="139"/>
                  <a:pt x="90" y="137"/>
                  <a:pt x="92" y="135"/>
                </a:cubicBezTo>
                <a:close/>
                <a:moveTo>
                  <a:pt x="89" y="145"/>
                </a:moveTo>
                <a:cubicBezTo>
                  <a:pt x="92" y="143"/>
                  <a:pt x="94" y="141"/>
                  <a:pt x="96" y="139"/>
                </a:cubicBezTo>
                <a:cubicBezTo>
                  <a:pt x="96" y="139"/>
                  <a:pt x="96" y="139"/>
                  <a:pt x="97" y="139"/>
                </a:cubicBezTo>
                <a:cubicBezTo>
                  <a:pt x="94" y="142"/>
                  <a:pt x="91" y="145"/>
                  <a:pt x="89" y="148"/>
                </a:cubicBezTo>
                <a:cubicBezTo>
                  <a:pt x="88" y="148"/>
                  <a:pt x="88" y="148"/>
                  <a:pt x="88" y="148"/>
                </a:cubicBezTo>
                <a:cubicBezTo>
                  <a:pt x="88" y="147"/>
                  <a:pt x="89" y="146"/>
                  <a:pt x="89" y="145"/>
                </a:cubicBezTo>
                <a:close/>
                <a:moveTo>
                  <a:pt x="99" y="141"/>
                </a:moveTo>
                <a:cubicBezTo>
                  <a:pt x="98" y="142"/>
                  <a:pt x="97" y="144"/>
                  <a:pt x="95" y="145"/>
                </a:cubicBezTo>
                <a:cubicBezTo>
                  <a:pt x="95" y="145"/>
                  <a:pt x="95" y="145"/>
                  <a:pt x="95" y="145"/>
                </a:cubicBezTo>
                <a:cubicBezTo>
                  <a:pt x="96" y="144"/>
                  <a:pt x="98" y="142"/>
                  <a:pt x="99" y="141"/>
                </a:cubicBezTo>
                <a:close/>
                <a:moveTo>
                  <a:pt x="102" y="143"/>
                </a:moveTo>
                <a:cubicBezTo>
                  <a:pt x="103" y="142"/>
                  <a:pt x="104" y="142"/>
                  <a:pt x="106" y="141"/>
                </a:cubicBezTo>
                <a:cubicBezTo>
                  <a:pt x="101" y="145"/>
                  <a:pt x="97" y="149"/>
                  <a:pt x="92" y="154"/>
                </a:cubicBezTo>
                <a:cubicBezTo>
                  <a:pt x="91" y="155"/>
                  <a:pt x="90" y="155"/>
                  <a:pt x="88" y="156"/>
                </a:cubicBezTo>
                <a:cubicBezTo>
                  <a:pt x="89" y="156"/>
                  <a:pt x="89" y="155"/>
                  <a:pt x="89" y="155"/>
                </a:cubicBezTo>
                <a:cubicBezTo>
                  <a:pt x="90" y="155"/>
                  <a:pt x="90" y="154"/>
                  <a:pt x="90" y="154"/>
                </a:cubicBezTo>
                <a:cubicBezTo>
                  <a:pt x="94" y="151"/>
                  <a:pt x="98" y="147"/>
                  <a:pt x="102" y="143"/>
                </a:cubicBezTo>
                <a:close/>
                <a:moveTo>
                  <a:pt x="105" y="148"/>
                </a:moveTo>
                <a:cubicBezTo>
                  <a:pt x="105" y="148"/>
                  <a:pt x="105" y="148"/>
                  <a:pt x="105" y="149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102" y="150"/>
                  <a:pt x="100" y="151"/>
                  <a:pt x="98" y="152"/>
                </a:cubicBezTo>
                <a:cubicBezTo>
                  <a:pt x="101" y="151"/>
                  <a:pt x="103" y="149"/>
                  <a:pt x="105" y="148"/>
                </a:cubicBezTo>
                <a:close/>
                <a:moveTo>
                  <a:pt x="105" y="151"/>
                </a:moveTo>
                <a:cubicBezTo>
                  <a:pt x="105" y="150"/>
                  <a:pt x="106" y="150"/>
                  <a:pt x="107" y="149"/>
                </a:cubicBezTo>
                <a:cubicBezTo>
                  <a:pt x="108" y="149"/>
                  <a:pt x="108" y="149"/>
                  <a:pt x="108" y="149"/>
                </a:cubicBezTo>
                <a:cubicBezTo>
                  <a:pt x="109" y="149"/>
                  <a:pt x="109" y="148"/>
                  <a:pt x="110" y="148"/>
                </a:cubicBezTo>
                <a:cubicBezTo>
                  <a:pt x="110" y="148"/>
                  <a:pt x="110" y="148"/>
                  <a:pt x="111" y="147"/>
                </a:cubicBezTo>
                <a:cubicBezTo>
                  <a:pt x="110" y="148"/>
                  <a:pt x="110" y="148"/>
                  <a:pt x="109" y="149"/>
                </a:cubicBezTo>
                <a:cubicBezTo>
                  <a:pt x="107" y="150"/>
                  <a:pt x="105" y="151"/>
                  <a:pt x="103" y="153"/>
                </a:cubicBezTo>
                <a:cubicBezTo>
                  <a:pt x="103" y="152"/>
                  <a:pt x="104" y="151"/>
                  <a:pt x="105" y="151"/>
                </a:cubicBezTo>
                <a:close/>
                <a:moveTo>
                  <a:pt x="117" y="152"/>
                </a:moveTo>
                <a:cubicBezTo>
                  <a:pt x="118" y="151"/>
                  <a:pt x="119" y="151"/>
                  <a:pt x="120" y="150"/>
                </a:cubicBezTo>
                <a:cubicBezTo>
                  <a:pt x="119" y="151"/>
                  <a:pt x="118" y="153"/>
                  <a:pt x="117" y="154"/>
                </a:cubicBezTo>
                <a:cubicBezTo>
                  <a:pt x="117" y="154"/>
                  <a:pt x="117" y="154"/>
                  <a:pt x="117" y="155"/>
                </a:cubicBezTo>
                <a:cubicBezTo>
                  <a:pt x="113" y="157"/>
                  <a:pt x="110" y="159"/>
                  <a:pt x="106" y="161"/>
                </a:cubicBezTo>
                <a:cubicBezTo>
                  <a:pt x="110" y="158"/>
                  <a:pt x="114" y="155"/>
                  <a:pt x="117" y="152"/>
                </a:cubicBezTo>
                <a:close/>
                <a:moveTo>
                  <a:pt x="113" y="161"/>
                </a:moveTo>
                <a:cubicBezTo>
                  <a:pt x="115" y="159"/>
                  <a:pt x="118" y="158"/>
                  <a:pt x="120" y="156"/>
                </a:cubicBezTo>
                <a:cubicBezTo>
                  <a:pt x="120" y="157"/>
                  <a:pt x="119" y="158"/>
                  <a:pt x="118" y="159"/>
                </a:cubicBezTo>
                <a:cubicBezTo>
                  <a:pt x="118" y="159"/>
                  <a:pt x="117" y="159"/>
                  <a:pt x="117" y="160"/>
                </a:cubicBezTo>
                <a:cubicBezTo>
                  <a:pt x="115" y="160"/>
                  <a:pt x="113" y="161"/>
                  <a:pt x="111" y="162"/>
                </a:cubicBezTo>
                <a:cubicBezTo>
                  <a:pt x="112" y="162"/>
                  <a:pt x="112" y="161"/>
                  <a:pt x="113" y="161"/>
                </a:cubicBezTo>
                <a:close/>
                <a:moveTo>
                  <a:pt x="122" y="160"/>
                </a:moveTo>
                <a:cubicBezTo>
                  <a:pt x="124" y="159"/>
                  <a:pt x="126" y="158"/>
                  <a:pt x="127" y="157"/>
                </a:cubicBezTo>
                <a:cubicBezTo>
                  <a:pt x="127" y="158"/>
                  <a:pt x="126" y="158"/>
                  <a:pt x="125" y="159"/>
                </a:cubicBezTo>
                <a:cubicBezTo>
                  <a:pt x="124" y="160"/>
                  <a:pt x="122" y="160"/>
                  <a:pt x="120" y="161"/>
                </a:cubicBezTo>
                <a:cubicBezTo>
                  <a:pt x="120" y="161"/>
                  <a:pt x="119" y="162"/>
                  <a:pt x="119" y="162"/>
                </a:cubicBezTo>
                <a:cubicBezTo>
                  <a:pt x="120" y="161"/>
                  <a:pt x="121" y="160"/>
                  <a:pt x="122" y="160"/>
                </a:cubicBezTo>
                <a:close/>
                <a:moveTo>
                  <a:pt x="128" y="160"/>
                </a:moveTo>
                <a:cubicBezTo>
                  <a:pt x="127" y="160"/>
                  <a:pt x="127" y="161"/>
                  <a:pt x="126" y="161"/>
                </a:cubicBezTo>
                <a:cubicBezTo>
                  <a:pt x="126" y="161"/>
                  <a:pt x="126" y="161"/>
                  <a:pt x="126" y="161"/>
                </a:cubicBezTo>
                <a:cubicBezTo>
                  <a:pt x="127" y="160"/>
                  <a:pt x="127" y="160"/>
                  <a:pt x="128" y="160"/>
                </a:cubicBezTo>
                <a:close/>
                <a:moveTo>
                  <a:pt x="122" y="164"/>
                </a:moveTo>
                <a:cubicBezTo>
                  <a:pt x="121" y="165"/>
                  <a:pt x="120" y="166"/>
                  <a:pt x="119" y="167"/>
                </a:cubicBezTo>
                <a:cubicBezTo>
                  <a:pt x="118" y="167"/>
                  <a:pt x="118" y="167"/>
                  <a:pt x="118" y="168"/>
                </a:cubicBezTo>
                <a:cubicBezTo>
                  <a:pt x="119" y="166"/>
                  <a:pt x="120" y="165"/>
                  <a:pt x="122" y="164"/>
                </a:cubicBezTo>
                <a:close/>
                <a:moveTo>
                  <a:pt x="129" y="164"/>
                </a:moveTo>
                <a:cubicBezTo>
                  <a:pt x="129" y="164"/>
                  <a:pt x="129" y="164"/>
                  <a:pt x="130" y="165"/>
                </a:cubicBezTo>
                <a:cubicBezTo>
                  <a:pt x="125" y="168"/>
                  <a:pt x="121" y="172"/>
                  <a:pt x="117" y="176"/>
                </a:cubicBezTo>
                <a:cubicBezTo>
                  <a:pt x="115" y="177"/>
                  <a:pt x="113" y="178"/>
                  <a:pt x="111" y="179"/>
                </a:cubicBezTo>
                <a:cubicBezTo>
                  <a:pt x="117" y="174"/>
                  <a:pt x="123" y="169"/>
                  <a:pt x="129" y="164"/>
                </a:cubicBezTo>
                <a:close/>
                <a:moveTo>
                  <a:pt x="108" y="177"/>
                </a:moveTo>
                <a:cubicBezTo>
                  <a:pt x="108" y="176"/>
                  <a:pt x="109" y="175"/>
                  <a:pt x="110" y="174"/>
                </a:cubicBezTo>
                <a:cubicBezTo>
                  <a:pt x="111" y="174"/>
                  <a:pt x="111" y="174"/>
                  <a:pt x="111" y="173"/>
                </a:cubicBezTo>
                <a:cubicBezTo>
                  <a:pt x="110" y="175"/>
                  <a:pt x="109" y="176"/>
                  <a:pt x="108" y="177"/>
                </a:cubicBezTo>
                <a:close/>
                <a:moveTo>
                  <a:pt x="108" y="193"/>
                </a:moveTo>
                <a:cubicBezTo>
                  <a:pt x="110" y="191"/>
                  <a:pt x="113" y="189"/>
                  <a:pt x="115" y="187"/>
                </a:cubicBezTo>
                <a:cubicBezTo>
                  <a:pt x="120" y="182"/>
                  <a:pt x="125" y="178"/>
                  <a:pt x="131" y="173"/>
                </a:cubicBezTo>
                <a:cubicBezTo>
                  <a:pt x="130" y="174"/>
                  <a:pt x="130" y="174"/>
                  <a:pt x="130" y="175"/>
                </a:cubicBezTo>
                <a:cubicBezTo>
                  <a:pt x="130" y="175"/>
                  <a:pt x="130" y="175"/>
                  <a:pt x="130" y="176"/>
                </a:cubicBezTo>
                <a:cubicBezTo>
                  <a:pt x="126" y="179"/>
                  <a:pt x="123" y="182"/>
                  <a:pt x="120" y="186"/>
                </a:cubicBezTo>
                <a:cubicBezTo>
                  <a:pt x="116" y="188"/>
                  <a:pt x="112" y="191"/>
                  <a:pt x="108" y="193"/>
                </a:cubicBezTo>
                <a:close/>
                <a:moveTo>
                  <a:pt x="110" y="195"/>
                </a:moveTo>
                <a:cubicBezTo>
                  <a:pt x="109" y="196"/>
                  <a:pt x="108" y="196"/>
                  <a:pt x="108" y="197"/>
                </a:cubicBezTo>
                <a:cubicBezTo>
                  <a:pt x="108" y="196"/>
                  <a:pt x="108" y="196"/>
                  <a:pt x="107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09" y="195"/>
                  <a:pt x="109" y="195"/>
                  <a:pt x="110" y="195"/>
                </a:cubicBezTo>
                <a:close/>
                <a:moveTo>
                  <a:pt x="125" y="183"/>
                </a:moveTo>
                <a:cubicBezTo>
                  <a:pt x="128" y="180"/>
                  <a:pt x="130" y="177"/>
                  <a:pt x="133" y="174"/>
                </a:cubicBezTo>
                <a:cubicBezTo>
                  <a:pt x="136" y="172"/>
                  <a:pt x="139" y="169"/>
                  <a:pt x="142" y="167"/>
                </a:cubicBezTo>
                <a:cubicBezTo>
                  <a:pt x="143" y="166"/>
                  <a:pt x="145" y="165"/>
                  <a:pt x="146" y="165"/>
                </a:cubicBezTo>
                <a:cubicBezTo>
                  <a:pt x="144" y="168"/>
                  <a:pt x="141" y="171"/>
                  <a:pt x="139" y="174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38" y="175"/>
                  <a:pt x="137" y="176"/>
                  <a:pt x="136" y="177"/>
                </a:cubicBezTo>
                <a:cubicBezTo>
                  <a:pt x="134" y="178"/>
                  <a:pt x="133" y="178"/>
                  <a:pt x="131" y="179"/>
                </a:cubicBezTo>
                <a:cubicBezTo>
                  <a:pt x="129" y="180"/>
                  <a:pt x="127" y="182"/>
                  <a:pt x="125" y="183"/>
                </a:cubicBezTo>
                <a:close/>
                <a:moveTo>
                  <a:pt x="130" y="182"/>
                </a:moveTo>
                <a:cubicBezTo>
                  <a:pt x="130" y="182"/>
                  <a:pt x="129" y="182"/>
                  <a:pt x="129" y="182"/>
                </a:cubicBezTo>
                <a:cubicBezTo>
                  <a:pt x="127" y="184"/>
                  <a:pt x="124" y="185"/>
                  <a:pt x="121" y="187"/>
                </a:cubicBezTo>
                <a:cubicBezTo>
                  <a:pt x="124" y="185"/>
                  <a:pt x="127" y="184"/>
                  <a:pt x="130" y="182"/>
                </a:cubicBezTo>
                <a:close/>
                <a:moveTo>
                  <a:pt x="137" y="194"/>
                </a:moveTo>
                <a:cubicBezTo>
                  <a:pt x="140" y="192"/>
                  <a:pt x="143" y="191"/>
                  <a:pt x="146" y="189"/>
                </a:cubicBezTo>
                <a:cubicBezTo>
                  <a:pt x="143" y="192"/>
                  <a:pt x="140" y="195"/>
                  <a:pt x="137" y="197"/>
                </a:cubicBezTo>
                <a:cubicBezTo>
                  <a:pt x="135" y="199"/>
                  <a:pt x="133" y="200"/>
                  <a:pt x="130" y="202"/>
                </a:cubicBezTo>
                <a:cubicBezTo>
                  <a:pt x="132" y="199"/>
                  <a:pt x="134" y="196"/>
                  <a:pt x="137" y="194"/>
                </a:cubicBezTo>
                <a:close/>
                <a:moveTo>
                  <a:pt x="127" y="197"/>
                </a:moveTo>
                <a:cubicBezTo>
                  <a:pt x="133" y="192"/>
                  <a:pt x="138" y="187"/>
                  <a:pt x="144" y="182"/>
                </a:cubicBezTo>
                <a:cubicBezTo>
                  <a:pt x="143" y="184"/>
                  <a:pt x="141" y="185"/>
                  <a:pt x="140" y="187"/>
                </a:cubicBezTo>
                <a:cubicBezTo>
                  <a:pt x="138" y="189"/>
                  <a:pt x="136" y="191"/>
                  <a:pt x="134" y="193"/>
                </a:cubicBezTo>
                <a:cubicBezTo>
                  <a:pt x="133" y="193"/>
                  <a:pt x="132" y="194"/>
                  <a:pt x="131" y="194"/>
                </a:cubicBezTo>
                <a:cubicBezTo>
                  <a:pt x="130" y="195"/>
                  <a:pt x="128" y="196"/>
                  <a:pt x="127" y="197"/>
                </a:cubicBezTo>
                <a:close/>
                <a:moveTo>
                  <a:pt x="144" y="188"/>
                </a:moveTo>
                <a:cubicBezTo>
                  <a:pt x="147" y="184"/>
                  <a:pt x="151" y="181"/>
                  <a:pt x="155" y="178"/>
                </a:cubicBezTo>
                <a:cubicBezTo>
                  <a:pt x="154" y="179"/>
                  <a:pt x="154" y="180"/>
                  <a:pt x="153" y="181"/>
                </a:cubicBezTo>
                <a:cubicBezTo>
                  <a:pt x="152" y="182"/>
                  <a:pt x="151" y="183"/>
                  <a:pt x="151" y="184"/>
                </a:cubicBezTo>
                <a:cubicBezTo>
                  <a:pt x="148" y="185"/>
                  <a:pt x="146" y="186"/>
                  <a:pt x="144" y="188"/>
                </a:cubicBezTo>
                <a:close/>
                <a:moveTo>
                  <a:pt x="147" y="183"/>
                </a:moveTo>
                <a:cubicBezTo>
                  <a:pt x="149" y="181"/>
                  <a:pt x="151" y="178"/>
                  <a:pt x="154" y="176"/>
                </a:cubicBezTo>
                <a:cubicBezTo>
                  <a:pt x="155" y="175"/>
                  <a:pt x="155" y="175"/>
                  <a:pt x="156" y="174"/>
                </a:cubicBezTo>
                <a:cubicBezTo>
                  <a:pt x="153" y="177"/>
                  <a:pt x="150" y="180"/>
                  <a:pt x="147" y="183"/>
                </a:cubicBezTo>
                <a:close/>
                <a:moveTo>
                  <a:pt x="151" y="169"/>
                </a:moveTo>
                <a:cubicBezTo>
                  <a:pt x="151" y="169"/>
                  <a:pt x="150" y="169"/>
                  <a:pt x="150" y="170"/>
                </a:cubicBezTo>
                <a:cubicBezTo>
                  <a:pt x="148" y="171"/>
                  <a:pt x="146" y="171"/>
                  <a:pt x="145" y="172"/>
                </a:cubicBezTo>
                <a:cubicBezTo>
                  <a:pt x="145" y="171"/>
                  <a:pt x="146" y="171"/>
                  <a:pt x="147" y="170"/>
                </a:cubicBezTo>
                <a:cubicBezTo>
                  <a:pt x="147" y="170"/>
                  <a:pt x="148" y="169"/>
                  <a:pt x="148" y="169"/>
                </a:cubicBezTo>
                <a:cubicBezTo>
                  <a:pt x="149" y="169"/>
                  <a:pt x="149" y="169"/>
                  <a:pt x="149" y="169"/>
                </a:cubicBezTo>
                <a:cubicBezTo>
                  <a:pt x="152" y="167"/>
                  <a:pt x="154" y="165"/>
                  <a:pt x="157" y="163"/>
                </a:cubicBezTo>
                <a:cubicBezTo>
                  <a:pt x="155" y="165"/>
                  <a:pt x="153" y="167"/>
                  <a:pt x="151" y="169"/>
                </a:cubicBezTo>
                <a:close/>
                <a:moveTo>
                  <a:pt x="159" y="173"/>
                </a:moveTo>
                <a:cubicBezTo>
                  <a:pt x="160" y="173"/>
                  <a:pt x="160" y="172"/>
                  <a:pt x="160" y="172"/>
                </a:cubicBezTo>
                <a:cubicBezTo>
                  <a:pt x="160" y="173"/>
                  <a:pt x="159" y="174"/>
                  <a:pt x="159" y="176"/>
                </a:cubicBezTo>
                <a:cubicBezTo>
                  <a:pt x="158" y="176"/>
                  <a:pt x="157" y="177"/>
                  <a:pt x="157" y="177"/>
                </a:cubicBezTo>
                <a:cubicBezTo>
                  <a:pt x="158" y="176"/>
                  <a:pt x="158" y="175"/>
                  <a:pt x="159" y="173"/>
                </a:cubicBezTo>
                <a:close/>
                <a:moveTo>
                  <a:pt x="160" y="177"/>
                </a:moveTo>
                <a:cubicBezTo>
                  <a:pt x="166" y="171"/>
                  <a:pt x="172" y="165"/>
                  <a:pt x="179" y="160"/>
                </a:cubicBezTo>
                <a:cubicBezTo>
                  <a:pt x="178" y="161"/>
                  <a:pt x="177" y="161"/>
                  <a:pt x="177" y="162"/>
                </a:cubicBezTo>
                <a:cubicBezTo>
                  <a:pt x="172" y="167"/>
                  <a:pt x="168" y="171"/>
                  <a:pt x="163" y="175"/>
                </a:cubicBezTo>
                <a:cubicBezTo>
                  <a:pt x="162" y="176"/>
                  <a:pt x="161" y="176"/>
                  <a:pt x="160" y="177"/>
                </a:cubicBezTo>
                <a:cubicBezTo>
                  <a:pt x="160" y="177"/>
                  <a:pt x="160" y="177"/>
                  <a:pt x="160" y="177"/>
                </a:cubicBezTo>
                <a:close/>
                <a:moveTo>
                  <a:pt x="162" y="172"/>
                </a:moveTo>
                <a:cubicBezTo>
                  <a:pt x="163" y="170"/>
                  <a:pt x="165" y="167"/>
                  <a:pt x="166" y="165"/>
                </a:cubicBezTo>
                <a:cubicBezTo>
                  <a:pt x="167" y="164"/>
                  <a:pt x="168" y="163"/>
                  <a:pt x="169" y="162"/>
                </a:cubicBezTo>
                <a:cubicBezTo>
                  <a:pt x="173" y="160"/>
                  <a:pt x="177" y="158"/>
                  <a:pt x="180" y="156"/>
                </a:cubicBezTo>
                <a:cubicBezTo>
                  <a:pt x="174" y="161"/>
                  <a:pt x="168" y="166"/>
                  <a:pt x="162" y="172"/>
                </a:cubicBezTo>
                <a:close/>
                <a:moveTo>
                  <a:pt x="183" y="158"/>
                </a:moveTo>
                <a:cubicBezTo>
                  <a:pt x="183" y="158"/>
                  <a:pt x="184" y="157"/>
                  <a:pt x="184" y="157"/>
                </a:cubicBezTo>
                <a:cubicBezTo>
                  <a:pt x="183" y="159"/>
                  <a:pt x="181" y="160"/>
                  <a:pt x="180" y="162"/>
                </a:cubicBezTo>
                <a:cubicBezTo>
                  <a:pt x="180" y="162"/>
                  <a:pt x="180" y="162"/>
                  <a:pt x="179" y="163"/>
                </a:cubicBezTo>
                <a:cubicBezTo>
                  <a:pt x="181" y="161"/>
                  <a:pt x="182" y="159"/>
                  <a:pt x="183" y="158"/>
                </a:cubicBezTo>
                <a:close/>
                <a:moveTo>
                  <a:pt x="182" y="154"/>
                </a:moveTo>
                <a:cubicBezTo>
                  <a:pt x="182" y="154"/>
                  <a:pt x="182" y="154"/>
                  <a:pt x="182" y="154"/>
                </a:cubicBezTo>
                <a:cubicBezTo>
                  <a:pt x="182" y="154"/>
                  <a:pt x="182" y="153"/>
                  <a:pt x="181" y="153"/>
                </a:cubicBezTo>
                <a:cubicBezTo>
                  <a:pt x="179" y="154"/>
                  <a:pt x="177" y="155"/>
                  <a:pt x="174" y="157"/>
                </a:cubicBezTo>
                <a:cubicBezTo>
                  <a:pt x="178" y="154"/>
                  <a:pt x="181" y="150"/>
                  <a:pt x="184" y="147"/>
                </a:cubicBezTo>
                <a:cubicBezTo>
                  <a:pt x="186" y="146"/>
                  <a:pt x="187" y="145"/>
                  <a:pt x="189" y="144"/>
                </a:cubicBezTo>
                <a:cubicBezTo>
                  <a:pt x="189" y="144"/>
                  <a:pt x="189" y="144"/>
                  <a:pt x="189" y="144"/>
                </a:cubicBezTo>
                <a:cubicBezTo>
                  <a:pt x="189" y="145"/>
                  <a:pt x="189" y="145"/>
                  <a:pt x="189" y="146"/>
                </a:cubicBezTo>
                <a:cubicBezTo>
                  <a:pt x="187" y="149"/>
                  <a:pt x="185" y="152"/>
                  <a:pt x="182" y="154"/>
                </a:cubicBezTo>
                <a:close/>
                <a:moveTo>
                  <a:pt x="189" y="133"/>
                </a:moveTo>
                <a:cubicBezTo>
                  <a:pt x="188" y="133"/>
                  <a:pt x="188" y="132"/>
                  <a:pt x="188" y="132"/>
                </a:cubicBezTo>
                <a:cubicBezTo>
                  <a:pt x="189" y="131"/>
                  <a:pt x="191" y="130"/>
                  <a:pt x="192" y="129"/>
                </a:cubicBezTo>
                <a:cubicBezTo>
                  <a:pt x="191" y="130"/>
                  <a:pt x="190" y="132"/>
                  <a:pt x="189" y="133"/>
                </a:cubicBezTo>
                <a:close/>
                <a:moveTo>
                  <a:pt x="193" y="152"/>
                </a:moveTo>
                <a:cubicBezTo>
                  <a:pt x="193" y="152"/>
                  <a:pt x="193" y="152"/>
                  <a:pt x="194" y="151"/>
                </a:cubicBezTo>
                <a:cubicBezTo>
                  <a:pt x="196" y="149"/>
                  <a:pt x="197" y="147"/>
                  <a:pt x="199" y="145"/>
                </a:cubicBezTo>
                <a:cubicBezTo>
                  <a:pt x="199" y="145"/>
                  <a:pt x="199" y="145"/>
                  <a:pt x="199" y="145"/>
                </a:cubicBezTo>
                <a:cubicBezTo>
                  <a:pt x="197" y="148"/>
                  <a:pt x="195" y="150"/>
                  <a:pt x="193" y="152"/>
                </a:cubicBezTo>
                <a:close/>
                <a:moveTo>
                  <a:pt x="197" y="143"/>
                </a:moveTo>
                <a:cubicBezTo>
                  <a:pt x="200" y="139"/>
                  <a:pt x="203" y="134"/>
                  <a:pt x="206" y="130"/>
                </a:cubicBezTo>
                <a:cubicBezTo>
                  <a:pt x="205" y="132"/>
                  <a:pt x="203" y="135"/>
                  <a:pt x="201" y="138"/>
                </a:cubicBezTo>
                <a:cubicBezTo>
                  <a:pt x="201" y="138"/>
                  <a:pt x="200" y="139"/>
                  <a:pt x="200" y="139"/>
                </a:cubicBezTo>
                <a:cubicBezTo>
                  <a:pt x="199" y="141"/>
                  <a:pt x="198" y="142"/>
                  <a:pt x="197" y="143"/>
                </a:cubicBezTo>
                <a:close/>
                <a:moveTo>
                  <a:pt x="200" y="142"/>
                </a:moveTo>
                <a:cubicBezTo>
                  <a:pt x="201" y="140"/>
                  <a:pt x="203" y="138"/>
                  <a:pt x="204" y="136"/>
                </a:cubicBezTo>
                <a:cubicBezTo>
                  <a:pt x="207" y="132"/>
                  <a:pt x="211" y="128"/>
                  <a:pt x="214" y="124"/>
                </a:cubicBezTo>
                <a:cubicBezTo>
                  <a:pt x="214" y="124"/>
                  <a:pt x="214" y="124"/>
                  <a:pt x="214" y="124"/>
                </a:cubicBezTo>
                <a:cubicBezTo>
                  <a:pt x="214" y="124"/>
                  <a:pt x="214" y="123"/>
                  <a:pt x="215" y="123"/>
                </a:cubicBezTo>
                <a:cubicBezTo>
                  <a:pt x="215" y="122"/>
                  <a:pt x="216" y="122"/>
                  <a:pt x="217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7" y="121"/>
                  <a:pt x="217" y="121"/>
                  <a:pt x="217" y="122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12" y="129"/>
                  <a:pt x="206" y="136"/>
                  <a:pt x="200" y="143"/>
                </a:cubicBezTo>
                <a:cubicBezTo>
                  <a:pt x="200" y="143"/>
                  <a:pt x="200" y="142"/>
                  <a:pt x="200" y="142"/>
                </a:cubicBezTo>
                <a:close/>
                <a:moveTo>
                  <a:pt x="215" y="120"/>
                </a:moveTo>
                <a:cubicBezTo>
                  <a:pt x="213" y="122"/>
                  <a:pt x="212" y="124"/>
                  <a:pt x="210" y="126"/>
                </a:cubicBezTo>
                <a:cubicBezTo>
                  <a:pt x="211" y="125"/>
                  <a:pt x="211" y="124"/>
                  <a:pt x="211" y="124"/>
                </a:cubicBezTo>
                <a:cubicBezTo>
                  <a:pt x="213" y="122"/>
                  <a:pt x="214" y="121"/>
                  <a:pt x="215" y="120"/>
                </a:cubicBezTo>
                <a:cubicBezTo>
                  <a:pt x="215" y="120"/>
                  <a:pt x="215" y="120"/>
                  <a:pt x="215" y="120"/>
                </a:cubicBezTo>
                <a:close/>
                <a:moveTo>
                  <a:pt x="214" y="115"/>
                </a:moveTo>
                <a:cubicBezTo>
                  <a:pt x="214" y="116"/>
                  <a:pt x="214" y="116"/>
                  <a:pt x="213" y="116"/>
                </a:cubicBezTo>
                <a:cubicBezTo>
                  <a:pt x="213" y="116"/>
                  <a:pt x="213" y="116"/>
                  <a:pt x="213" y="116"/>
                </a:cubicBezTo>
                <a:cubicBezTo>
                  <a:pt x="214" y="115"/>
                  <a:pt x="214" y="114"/>
                  <a:pt x="215" y="113"/>
                </a:cubicBezTo>
                <a:cubicBezTo>
                  <a:pt x="215" y="113"/>
                  <a:pt x="216" y="113"/>
                  <a:pt x="216" y="112"/>
                </a:cubicBezTo>
                <a:cubicBezTo>
                  <a:pt x="216" y="113"/>
                  <a:pt x="215" y="114"/>
                  <a:pt x="214" y="115"/>
                </a:cubicBezTo>
                <a:close/>
                <a:moveTo>
                  <a:pt x="210" y="109"/>
                </a:moveTo>
                <a:cubicBezTo>
                  <a:pt x="210" y="109"/>
                  <a:pt x="210" y="108"/>
                  <a:pt x="210" y="108"/>
                </a:cubicBezTo>
                <a:cubicBezTo>
                  <a:pt x="213" y="107"/>
                  <a:pt x="216" y="105"/>
                  <a:pt x="219" y="103"/>
                </a:cubicBezTo>
                <a:cubicBezTo>
                  <a:pt x="219" y="104"/>
                  <a:pt x="219" y="104"/>
                  <a:pt x="219" y="104"/>
                </a:cubicBezTo>
                <a:cubicBezTo>
                  <a:pt x="216" y="106"/>
                  <a:pt x="213" y="107"/>
                  <a:pt x="210" y="109"/>
                </a:cubicBezTo>
                <a:close/>
                <a:moveTo>
                  <a:pt x="218" y="101"/>
                </a:moveTo>
                <a:cubicBezTo>
                  <a:pt x="218" y="100"/>
                  <a:pt x="217" y="100"/>
                  <a:pt x="217" y="100"/>
                </a:cubicBezTo>
                <a:cubicBezTo>
                  <a:pt x="211" y="103"/>
                  <a:pt x="205" y="106"/>
                  <a:pt x="199" y="110"/>
                </a:cubicBezTo>
                <a:cubicBezTo>
                  <a:pt x="200" y="108"/>
                  <a:pt x="201" y="107"/>
                  <a:pt x="202" y="105"/>
                </a:cubicBezTo>
                <a:cubicBezTo>
                  <a:pt x="207" y="103"/>
                  <a:pt x="213" y="100"/>
                  <a:pt x="217" y="97"/>
                </a:cubicBezTo>
                <a:cubicBezTo>
                  <a:pt x="218" y="98"/>
                  <a:pt x="218" y="98"/>
                  <a:pt x="218" y="98"/>
                </a:cubicBezTo>
                <a:cubicBezTo>
                  <a:pt x="218" y="99"/>
                  <a:pt x="218" y="100"/>
                  <a:pt x="218" y="100"/>
                </a:cubicBezTo>
                <a:cubicBezTo>
                  <a:pt x="218" y="101"/>
                  <a:pt x="218" y="101"/>
                  <a:pt x="218" y="101"/>
                </a:cubicBezTo>
                <a:close/>
                <a:moveTo>
                  <a:pt x="199" y="95"/>
                </a:moveTo>
                <a:cubicBezTo>
                  <a:pt x="199" y="94"/>
                  <a:pt x="200" y="94"/>
                  <a:pt x="200" y="94"/>
                </a:cubicBezTo>
                <a:cubicBezTo>
                  <a:pt x="200" y="93"/>
                  <a:pt x="201" y="93"/>
                  <a:pt x="202" y="93"/>
                </a:cubicBezTo>
                <a:cubicBezTo>
                  <a:pt x="201" y="93"/>
                  <a:pt x="200" y="94"/>
                  <a:pt x="199" y="95"/>
                </a:cubicBezTo>
                <a:close/>
                <a:moveTo>
                  <a:pt x="201" y="88"/>
                </a:moveTo>
                <a:cubicBezTo>
                  <a:pt x="198" y="89"/>
                  <a:pt x="195" y="90"/>
                  <a:pt x="193" y="91"/>
                </a:cubicBezTo>
                <a:cubicBezTo>
                  <a:pt x="194" y="90"/>
                  <a:pt x="195" y="89"/>
                  <a:pt x="196" y="88"/>
                </a:cubicBezTo>
                <a:cubicBezTo>
                  <a:pt x="199" y="87"/>
                  <a:pt x="201" y="86"/>
                  <a:pt x="203" y="85"/>
                </a:cubicBezTo>
                <a:cubicBezTo>
                  <a:pt x="202" y="86"/>
                  <a:pt x="201" y="87"/>
                  <a:pt x="201" y="88"/>
                </a:cubicBezTo>
                <a:close/>
                <a:moveTo>
                  <a:pt x="199" y="82"/>
                </a:moveTo>
                <a:cubicBezTo>
                  <a:pt x="199" y="82"/>
                  <a:pt x="199" y="81"/>
                  <a:pt x="199" y="81"/>
                </a:cubicBezTo>
                <a:cubicBezTo>
                  <a:pt x="200" y="81"/>
                  <a:pt x="200" y="80"/>
                  <a:pt x="199" y="80"/>
                </a:cubicBezTo>
                <a:cubicBezTo>
                  <a:pt x="202" y="78"/>
                  <a:pt x="206" y="77"/>
                  <a:pt x="209" y="75"/>
                </a:cubicBezTo>
                <a:cubicBezTo>
                  <a:pt x="210" y="75"/>
                  <a:pt x="209" y="73"/>
                  <a:pt x="208" y="74"/>
                </a:cubicBezTo>
                <a:cubicBezTo>
                  <a:pt x="206" y="75"/>
                  <a:pt x="204" y="76"/>
                  <a:pt x="202" y="76"/>
                </a:cubicBezTo>
                <a:cubicBezTo>
                  <a:pt x="202" y="76"/>
                  <a:pt x="202" y="76"/>
                  <a:pt x="202" y="76"/>
                </a:cubicBezTo>
                <a:cubicBezTo>
                  <a:pt x="203" y="75"/>
                  <a:pt x="204" y="75"/>
                  <a:pt x="205" y="75"/>
                </a:cubicBezTo>
                <a:cubicBezTo>
                  <a:pt x="207" y="74"/>
                  <a:pt x="209" y="73"/>
                  <a:pt x="210" y="72"/>
                </a:cubicBezTo>
                <a:cubicBezTo>
                  <a:pt x="211" y="74"/>
                  <a:pt x="211" y="76"/>
                  <a:pt x="212" y="77"/>
                </a:cubicBezTo>
                <a:cubicBezTo>
                  <a:pt x="207" y="79"/>
                  <a:pt x="203" y="80"/>
                  <a:pt x="199" y="82"/>
                </a:cubicBezTo>
                <a:close/>
                <a:moveTo>
                  <a:pt x="201" y="74"/>
                </a:moveTo>
                <a:cubicBezTo>
                  <a:pt x="200" y="75"/>
                  <a:pt x="199" y="75"/>
                  <a:pt x="198" y="76"/>
                </a:cubicBezTo>
                <a:cubicBezTo>
                  <a:pt x="200" y="74"/>
                  <a:pt x="202" y="73"/>
                  <a:pt x="203" y="72"/>
                </a:cubicBezTo>
                <a:cubicBezTo>
                  <a:pt x="203" y="73"/>
                  <a:pt x="202" y="73"/>
                  <a:pt x="201" y="74"/>
                </a:cubicBezTo>
                <a:close/>
                <a:moveTo>
                  <a:pt x="187" y="77"/>
                </a:moveTo>
                <a:cubicBezTo>
                  <a:pt x="184" y="78"/>
                  <a:pt x="180" y="80"/>
                  <a:pt x="176" y="81"/>
                </a:cubicBezTo>
                <a:cubicBezTo>
                  <a:pt x="184" y="76"/>
                  <a:pt x="192" y="72"/>
                  <a:pt x="200" y="70"/>
                </a:cubicBezTo>
                <a:cubicBezTo>
                  <a:pt x="196" y="72"/>
                  <a:pt x="192" y="75"/>
                  <a:pt x="187" y="77"/>
                </a:cubicBezTo>
                <a:close/>
                <a:moveTo>
                  <a:pt x="186" y="66"/>
                </a:moveTo>
                <a:cubicBezTo>
                  <a:pt x="181" y="68"/>
                  <a:pt x="177" y="70"/>
                  <a:pt x="172" y="72"/>
                </a:cubicBezTo>
                <a:cubicBezTo>
                  <a:pt x="171" y="73"/>
                  <a:pt x="170" y="73"/>
                  <a:pt x="169" y="73"/>
                </a:cubicBezTo>
                <a:cubicBezTo>
                  <a:pt x="175" y="70"/>
                  <a:pt x="181" y="67"/>
                  <a:pt x="187" y="65"/>
                </a:cubicBezTo>
                <a:cubicBezTo>
                  <a:pt x="186" y="65"/>
                  <a:pt x="186" y="66"/>
                  <a:pt x="186" y="66"/>
                </a:cubicBezTo>
                <a:close/>
                <a:moveTo>
                  <a:pt x="171" y="69"/>
                </a:moveTo>
                <a:cubicBezTo>
                  <a:pt x="169" y="69"/>
                  <a:pt x="167" y="70"/>
                  <a:pt x="165" y="71"/>
                </a:cubicBezTo>
                <a:cubicBezTo>
                  <a:pt x="165" y="71"/>
                  <a:pt x="165" y="71"/>
                  <a:pt x="165" y="71"/>
                </a:cubicBezTo>
                <a:cubicBezTo>
                  <a:pt x="166" y="70"/>
                  <a:pt x="167" y="69"/>
                  <a:pt x="168" y="68"/>
                </a:cubicBezTo>
                <a:cubicBezTo>
                  <a:pt x="171" y="66"/>
                  <a:pt x="174" y="64"/>
                  <a:pt x="177" y="63"/>
                </a:cubicBezTo>
                <a:cubicBezTo>
                  <a:pt x="175" y="65"/>
                  <a:pt x="173" y="67"/>
                  <a:pt x="171" y="69"/>
                </a:cubicBezTo>
                <a:close/>
                <a:moveTo>
                  <a:pt x="157" y="63"/>
                </a:moveTo>
                <a:cubicBezTo>
                  <a:pt x="156" y="64"/>
                  <a:pt x="155" y="64"/>
                  <a:pt x="153" y="65"/>
                </a:cubicBezTo>
                <a:cubicBezTo>
                  <a:pt x="154" y="64"/>
                  <a:pt x="156" y="63"/>
                  <a:pt x="157" y="62"/>
                </a:cubicBezTo>
                <a:cubicBezTo>
                  <a:pt x="158" y="61"/>
                  <a:pt x="159" y="61"/>
                  <a:pt x="161" y="60"/>
                </a:cubicBezTo>
                <a:cubicBezTo>
                  <a:pt x="159" y="61"/>
                  <a:pt x="158" y="62"/>
                  <a:pt x="157" y="63"/>
                </a:cubicBezTo>
                <a:close/>
                <a:moveTo>
                  <a:pt x="157" y="71"/>
                </a:moveTo>
                <a:cubicBezTo>
                  <a:pt x="159" y="70"/>
                  <a:pt x="162" y="69"/>
                  <a:pt x="164" y="68"/>
                </a:cubicBezTo>
                <a:cubicBezTo>
                  <a:pt x="162" y="69"/>
                  <a:pt x="159" y="71"/>
                  <a:pt x="157" y="73"/>
                </a:cubicBezTo>
                <a:cubicBezTo>
                  <a:pt x="156" y="73"/>
                  <a:pt x="154" y="73"/>
                  <a:pt x="153" y="73"/>
                </a:cubicBezTo>
                <a:cubicBezTo>
                  <a:pt x="154" y="72"/>
                  <a:pt x="155" y="72"/>
                  <a:pt x="157" y="71"/>
                </a:cubicBezTo>
                <a:close/>
                <a:moveTo>
                  <a:pt x="146" y="72"/>
                </a:moveTo>
                <a:cubicBezTo>
                  <a:pt x="145" y="72"/>
                  <a:pt x="144" y="73"/>
                  <a:pt x="144" y="73"/>
                </a:cubicBezTo>
                <a:cubicBezTo>
                  <a:pt x="145" y="72"/>
                  <a:pt x="145" y="71"/>
                  <a:pt x="146" y="70"/>
                </a:cubicBezTo>
                <a:cubicBezTo>
                  <a:pt x="147" y="69"/>
                  <a:pt x="148" y="68"/>
                  <a:pt x="149" y="67"/>
                </a:cubicBezTo>
                <a:cubicBezTo>
                  <a:pt x="151" y="67"/>
                  <a:pt x="152" y="67"/>
                  <a:pt x="153" y="66"/>
                </a:cubicBezTo>
                <a:cubicBezTo>
                  <a:pt x="151" y="68"/>
                  <a:pt x="149" y="70"/>
                  <a:pt x="146" y="72"/>
                </a:cubicBezTo>
                <a:close/>
                <a:moveTo>
                  <a:pt x="145" y="67"/>
                </a:moveTo>
                <a:cubicBezTo>
                  <a:pt x="147" y="65"/>
                  <a:pt x="150" y="63"/>
                  <a:pt x="152" y="61"/>
                </a:cubicBezTo>
                <a:cubicBezTo>
                  <a:pt x="151" y="62"/>
                  <a:pt x="149" y="63"/>
                  <a:pt x="148" y="65"/>
                </a:cubicBezTo>
                <a:cubicBezTo>
                  <a:pt x="147" y="65"/>
                  <a:pt x="146" y="66"/>
                  <a:pt x="145" y="67"/>
                </a:cubicBezTo>
                <a:cubicBezTo>
                  <a:pt x="145" y="67"/>
                  <a:pt x="145" y="67"/>
                  <a:pt x="145" y="67"/>
                </a:cubicBezTo>
                <a:close/>
                <a:moveTo>
                  <a:pt x="138" y="68"/>
                </a:moveTo>
                <a:cubicBezTo>
                  <a:pt x="137" y="68"/>
                  <a:pt x="137" y="69"/>
                  <a:pt x="138" y="69"/>
                </a:cubicBezTo>
                <a:cubicBezTo>
                  <a:pt x="136" y="71"/>
                  <a:pt x="133" y="73"/>
                  <a:pt x="131" y="75"/>
                </a:cubicBezTo>
                <a:cubicBezTo>
                  <a:pt x="132" y="73"/>
                  <a:pt x="133" y="71"/>
                  <a:pt x="134" y="68"/>
                </a:cubicBezTo>
                <a:cubicBezTo>
                  <a:pt x="134" y="68"/>
                  <a:pt x="134" y="68"/>
                  <a:pt x="134" y="67"/>
                </a:cubicBezTo>
                <a:cubicBezTo>
                  <a:pt x="138" y="65"/>
                  <a:pt x="143" y="62"/>
                  <a:pt x="147" y="60"/>
                </a:cubicBezTo>
                <a:cubicBezTo>
                  <a:pt x="149" y="59"/>
                  <a:pt x="151" y="58"/>
                  <a:pt x="154" y="57"/>
                </a:cubicBezTo>
                <a:cubicBezTo>
                  <a:pt x="154" y="57"/>
                  <a:pt x="154" y="57"/>
                  <a:pt x="153" y="58"/>
                </a:cubicBezTo>
                <a:cubicBezTo>
                  <a:pt x="148" y="61"/>
                  <a:pt x="143" y="64"/>
                  <a:pt x="138" y="68"/>
                </a:cubicBezTo>
                <a:close/>
                <a:moveTo>
                  <a:pt x="144" y="53"/>
                </a:moveTo>
                <a:cubicBezTo>
                  <a:pt x="140" y="55"/>
                  <a:pt x="136" y="57"/>
                  <a:pt x="132" y="60"/>
                </a:cubicBezTo>
                <a:cubicBezTo>
                  <a:pt x="133" y="59"/>
                  <a:pt x="135" y="57"/>
                  <a:pt x="136" y="56"/>
                </a:cubicBezTo>
                <a:cubicBezTo>
                  <a:pt x="140" y="54"/>
                  <a:pt x="143" y="52"/>
                  <a:pt x="147" y="50"/>
                </a:cubicBezTo>
                <a:cubicBezTo>
                  <a:pt x="147" y="50"/>
                  <a:pt x="148" y="50"/>
                  <a:pt x="149" y="50"/>
                </a:cubicBezTo>
                <a:cubicBezTo>
                  <a:pt x="147" y="51"/>
                  <a:pt x="146" y="52"/>
                  <a:pt x="144" y="53"/>
                </a:cubicBezTo>
                <a:close/>
                <a:moveTo>
                  <a:pt x="132" y="55"/>
                </a:moveTo>
                <a:cubicBezTo>
                  <a:pt x="133" y="55"/>
                  <a:pt x="135" y="54"/>
                  <a:pt x="136" y="54"/>
                </a:cubicBezTo>
                <a:cubicBezTo>
                  <a:pt x="135" y="55"/>
                  <a:pt x="134" y="55"/>
                  <a:pt x="134" y="56"/>
                </a:cubicBezTo>
                <a:cubicBezTo>
                  <a:pt x="133" y="56"/>
                  <a:pt x="132" y="57"/>
                  <a:pt x="132" y="57"/>
                </a:cubicBezTo>
                <a:cubicBezTo>
                  <a:pt x="132" y="57"/>
                  <a:pt x="132" y="57"/>
                  <a:pt x="132" y="56"/>
                </a:cubicBezTo>
                <a:cubicBezTo>
                  <a:pt x="133" y="56"/>
                  <a:pt x="132" y="56"/>
                  <a:pt x="132" y="55"/>
                </a:cubicBezTo>
                <a:close/>
                <a:moveTo>
                  <a:pt x="142" y="49"/>
                </a:moveTo>
                <a:cubicBezTo>
                  <a:pt x="140" y="50"/>
                  <a:pt x="137" y="51"/>
                  <a:pt x="135" y="52"/>
                </a:cubicBezTo>
                <a:cubicBezTo>
                  <a:pt x="138" y="49"/>
                  <a:pt x="141" y="47"/>
                  <a:pt x="145" y="45"/>
                </a:cubicBezTo>
                <a:cubicBezTo>
                  <a:pt x="147" y="44"/>
                  <a:pt x="149" y="44"/>
                  <a:pt x="151" y="43"/>
                </a:cubicBezTo>
                <a:cubicBezTo>
                  <a:pt x="148" y="45"/>
                  <a:pt x="146" y="47"/>
                  <a:pt x="143" y="49"/>
                </a:cubicBezTo>
                <a:cubicBezTo>
                  <a:pt x="143" y="49"/>
                  <a:pt x="142" y="49"/>
                  <a:pt x="142" y="49"/>
                </a:cubicBezTo>
                <a:close/>
                <a:moveTo>
                  <a:pt x="131" y="53"/>
                </a:moveTo>
                <a:cubicBezTo>
                  <a:pt x="131" y="53"/>
                  <a:pt x="131" y="53"/>
                  <a:pt x="131" y="53"/>
                </a:cubicBezTo>
                <a:cubicBezTo>
                  <a:pt x="131" y="53"/>
                  <a:pt x="130" y="53"/>
                  <a:pt x="130" y="53"/>
                </a:cubicBezTo>
                <a:cubicBezTo>
                  <a:pt x="130" y="53"/>
                  <a:pt x="130" y="53"/>
                  <a:pt x="130" y="53"/>
                </a:cubicBezTo>
                <a:cubicBezTo>
                  <a:pt x="134" y="51"/>
                  <a:pt x="137" y="48"/>
                  <a:pt x="141" y="46"/>
                </a:cubicBezTo>
                <a:cubicBezTo>
                  <a:pt x="138" y="48"/>
                  <a:pt x="134" y="50"/>
                  <a:pt x="131" y="53"/>
                </a:cubicBezTo>
                <a:close/>
                <a:moveTo>
                  <a:pt x="127" y="54"/>
                </a:moveTo>
                <a:cubicBezTo>
                  <a:pt x="127" y="54"/>
                  <a:pt x="127" y="53"/>
                  <a:pt x="127" y="53"/>
                </a:cubicBezTo>
                <a:cubicBezTo>
                  <a:pt x="128" y="52"/>
                  <a:pt x="129" y="52"/>
                  <a:pt x="130" y="51"/>
                </a:cubicBezTo>
                <a:cubicBezTo>
                  <a:pt x="132" y="49"/>
                  <a:pt x="135" y="48"/>
                  <a:pt x="137" y="46"/>
                </a:cubicBezTo>
                <a:cubicBezTo>
                  <a:pt x="137" y="46"/>
                  <a:pt x="137" y="46"/>
                  <a:pt x="137" y="46"/>
                </a:cubicBezTo>
                <a:cubicBezTo>
                  <a:pt x="134" y="49"/>
                  <a:pt x="130" y="51"/>
                  <a:pt x="127" y="54"/>
                </a:cubicBezTo>
                <a:close/>
                <a:moveTo>
                  <a:pt x="127" y="66"/>
                </a:moveTo>
                <a:cubicBezTo>
                  <a:pt x="126" y="68"/>
                  <a:pt x="125" y="69"/>
                  <a:pt x="124" y="71"/>
                </a:cubicBezTo>
                <a:cubicBezTo>
                  <a:pt x="123" y="71"/>
                  <a:pt x="123" y="72"/>
                  <a:pt x="122" y="72"/>
                </a:cubicBezTo>
                <a:cubicBezTo>
                  <a:pt x="123" y="71"/>
                  <a:pt x="124" y="69"/>
                  <a:pt x="124" y="68"/>
                </a:cubicBezTo>
                <a:cubicBezTo>
                  <a:pt x="125" y="67"/>
                  <a:pt x="126" y="67"/>
                  <a:pt x="127" y="66"/>
                </a:cubicBezTo>
                <a:close/>
                <a:moveTo>
                  <a:pt x="121" y="67"/>
                </a:moveTo>
                <a:cubicBezTo>
                  <a:pt x="122" y="66"/>
                  <a:pt x="122" y="66"/>
                  <a:pt x="123" y="66"/>
                </a:cubicBezTo>
                <a:cubicBezTo>
                  <a:pt x="122" y="67"/>
                  <a:pt x="122" y="67"/>
                  <a:pt x="121" y="68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1" y="68"/>
                  <a:pt x="121" y="67"/>
                  <a:pt x="121" y="67"/>
                </a:cubicBezTo>
                <a:close/>
                <a:moveTo>
                  <a:pt x="122" y="76"/>
                </a:moveTo>
                <a:cubicBezTo>
                  <a:pt x="123" y="74"/>
                  <a:pt x="125" y="73"/>
                  <a:pt x="126" y="72"/>
                </a:cubicBezTo>
                <a:cubicBezTo>
                  <a:pt x="128" y="71"/>
                  <a:pt x="129" y="71"/>
                  <a:pt x="130" y="70"/>
                </a:cubicBezTo>
                <a:cubicBezTo>
                  <a:pt x="123" y="77"/>
                  <a:pt x="116" y="85"/>
                  <a:pt x="110" y="93"/>
                </a:cubicBezTo>
                <a:cubicBezTo>
                  <a:pt x="105" y="98"/>
                  <a:pt x="100" y="102"/>
                  <a:pt x="95" y="107"/>
                </a:cubicBezTo>
                <a:cubicBezTo>
                  <a:pt x="94" y="108"/>
                  <a:pt x="92" y="109"/>
                  <a:pt x="90" y="110"/>
                </a:cubicBezTo>
                <a:cubicBezTo>
                  <a:pt x="91" y="109"/>
                  <a:pt x="92" y="108"/>
                  <a:pt x="93" y="107"/>
                </a:cubicBezTo>
                <a:cubicBezTo>
                  <a:pt x="98" y="101"/>
                  <a:pt x="103" y="95"/>
                  <a:pt x="109" y="89"/>
                </a:cubicBezTo>
                <a:cubicBezTo>
                  <a:pt x="113" y="85"/>
                  <a:pt x="118" y="81"/>
                  <a:pt x="122" y="76"/>
                </a:cubicBezTo>
                <a:close/>
                <a:moveTo>
                  <a:pt x="117" y="61"/>
                </a:moveTo>
                <a:cubicBezTo>
                  <a:pt x="116" y="62"/>
                  <a:pt x="115" y="63"/>
                  <a:pt x="115" y="64"/>
                </a:cubicBezTo>
                <a:cubicBezTo>
                  <a:pt x="116" y="63"/>
                  <a:pt x="117" y="62"/>
                  <a:pt x="118" y="61"/>
                </a:cubicBezTo>
                <a:cubicBezTo>
                  <a:pt x="117" y="61"/>
                  <a:pt x="117" y="61"/>
                  <a:pt x="117" y="61"/>
                </a:cubicBezTo>
                <a:close/>
                <a:moveTo>
                  <a:pt x="115" y="51"/>
                </a:moveTo>
                <a:cubicBezTo>
                  <a:pt x="114" y="51"/>
                  <a:pt x="113" y="52"/>
                  <a:pt x="111" y="52"/>
                </a:cubicBezTo>
                <a:cubicBezTo>
                  <a:pt x="112" y="52"/>
                  <a:pt x="112" y="51"/>
                  <a:pt x="113" y="51"/>
                </a:cubicBezTo>
                <a:cubicBezTo>
                  <a:pt x="114" y="50"/>
                  <a:pt x="115" y="50"/>
                  <a:pt x="117" y="50"/>
                </a:cubicBezTo>
                <a:cubicBezTo>
                  <a:pt x="116" y="50"/>
                  <a:pt x="116" y="51"/>
                  <a:pt x="115" y="51"/>
                </a:cubicBezTo>
                <a:close/>
                <a:moveTo>
                  <a:pt x="114" y="48"/>
                </a:moveTo>
                <a:cubicBezTo>
                  <a:pt x="112" y="48"/>
                  <a:pt x="111" y="49"/>
                  <a:pt x="110" y="49"/>
                </a:cubicBezTo>
                <a:cubicBezTo>
                  <a:pt x="112" y="48"/>
                  <a:pt x="114" y="46"/>
                  <a:pt x="116" y="45"/>
                </a:cubicBezTo>
                <a:cubicBezTo>
                  <a:pt x="116" y="46"/>
                  <a:pt x="115" y="47"/>
                  <a:pt x="114" y="48"/>
                </a:cubicBezTo>
                <a:close/>
                <a:moveTo>
                  <a:pt x="106" y="50"/>
                </a:moveTo>
                <a:cubicBezTo>
                  <a:pt x="105" y="50"/>
                  <a:pt x="104" y="51"/>
                  <a:pt x="104" y="51"/>
                </a:cubicBezTo>
                <a:cubicBezTo>
                  <a:pt x="104" y="50"/>
                  <a:pt x="105" y="49"/>
                  <a:pt x="105" y="48"/>
                </a:cubicBezTo>
                <a:cubicBezTo>
                  <a:pt x="107" y="46"/>
                  <a:pt x="109" y="44"/>
                  <a:pt x="111" y="43"/>
                </a:cubicBezTo>
                <a:cubicBezTo>
                  <a:pt x="111" y="43"/>
                  <a:pt x="112" y="43"/>
                  <a:pt x="112" y="42"/>
                </a:cubicBezTo>
                <a:cubicBezTo>
                  <a:pt x="112" y="42"/>
                  <a:pt x="113" y="42"/>
                  <a:pt x="113" y="42"/>
                </a:cubicBezTo>
                <a:cubicBezTo>
                  <a:pt x="111" y="45"/>
                  <a:pt x="108" y="47"/>
                  <a:pt x="106" y="50"/>
                </a:cubicBezTo>
                <a:close/>
                <a:moveTo>
                  <a:pt x="106" y="45"/>
                </a:moveTo>
                <a:cubicBezTo>
                  <a:pt x="106" y="44"/>
                  <a:pt x="106" y="44"/>
                  <a:pt x="106" y="44"/>
                </a:cubicBezTo>
                <a:cubicBezTo>
                  <a:pt x="107" y="43"/>
                  <a:pt x="108" y="43"/>
                  <a:pt x="109" y="42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8" y="43"/>
                  <a:pt x="107" y="44"/>
                  <a:pt x="106" y="45"/>
                </a:cubicBezTo>
                <a:close/>
                <a:moveTo>
                  <a:pt x="102" y="45"/>
                </a:moveTo>
                <a:cubicBezTo>
                  <a:pt x="99" y="47"/>
                  <a:pt x="95" y="50"/>
                  <a:pt x="92" y="52"/>
                </a:cubicBezTo>
                <a:cubicBezTo>
                  <a:pt x="92" y="51"/>
                  <a:pt x="93" y="51"/>
                  <a:pt x="93" y="50"/>
                </a:cubicBezTo>
                <a:cubicBezTo>
                  <a:pt x="93" y="50"/>
                  <a:pt x="93" y="50"/>
                  <a:pt x="93" y="50"/>
                </a:cubicBezTo>
                <a:cubicBezTo>
                  <a:pt x="97" y="47"/>
                  <a:pt x="100" y="45"/>
                  <a:pt x="104" y="42"/>
                </a:cubicBezTo>
                <a:cubicBezTo>
                  <a:pt x="105" y="42"/>
                  <a:pt x="106" y="42"/>
                  <a:pt x="107" y="42"/>
                </a:cubicBezTo>
                <a:cubicBezTo>
                  <a:pt x="105" y="43"/>
                  <a:pt x="103" y="45"/>
                  <a:pt x="102" y="45"/>
                </a:cubicBezTo>
                <a:close/>
                <a:moveTo>
                  <a:pt x="99" y="44"/>
                </a:moveTo>
                <a:cubicBezTo>
                  <a:pt x="100" y="43"/>
                  <a:pt x="100" y="43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0" y="43"/>
                  <a:pt x="99" y="44"/>
                </a:cubicBezTo>
                <a:close/>
                <a:moveTo>
                  <a:pt x="101" y="40"/>
                </a:moveTo>
                <a:cubicBezTo>
                  <a:pt x="100" y="40"/>
                  <a:pt x="100" y="41"/>
                  <a:pt x="99" y="41"/>
                </a:cubicBezTo>
                <a:cubicBezTo>
                  <a:pt x="99" y="41"/>
                  <a:pt x="99" y="42"/>
                  <a:pt x="99" y="42"/>
                </a:cubicBezTo>
                <a:cubicBezTo>
                  <a:pt x="97" y="44"/>
                  <a:pt x="95" y="46"/>
                  <a:pt x="94" y="48"/>
                </a:cubicBezTo>
                <a:cubicBezTo>
                  <a:pt x="94" y="46"/>
                  <a:pt x="94" y="45"/>
                  <a:pt x="95" y="44"/>
                </a:cubicBezTo>
                <a:cubicBezTo>
                  <a:pt x="95" y="44"/>
                  <a:pt x="95" y="44"/>
                  <a:pt x="95" y="44"/>
                </a:cubicBezTo>
                <a:cubicBezTo>
                  <a:pt x="98" y="41"/>
                  <a:pt x="100" y="39"/>
                  <a:pt x="103" y="36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3" y="38"/>
                  <a:pt x="102" y="39"/>
                  <a:pt x="101" y="40"/>
                </a:cubicBezTo>
                <a:close/>
                <a:moveTo>
                  <a:pt x="93" y="43"/>
                </a:moveTo>
                <a:cubicBezTo>
                  <a:pt x="93" y="43"/>
                  <a:pt x="92" y="43"/>
                  <a:pt x="92" y="43"/>
                </a:cubicBezTo>
                <a:cubicBezTo>
                  <a:pt x="94" y="41"/>
                  <a:pt x="96" y="40"/>
                  <a:pt x="98" y="38"/>
                </a:cubicBezTo>
                <a:cubicBezTo>
                  <a:pt x="98" y="38"/>
                  <a:pt x="99" y="38"/>
                  <a:pt x="99" y="38"/>
                </a:cubicBezTo>
                <a:cubicBezTo>
                  <a:pt x="97" y="39"/>
                  <a:pt x="95" y="41"/>
                  <a:pt x="93" y="43"/>
                </a:cubicBezTo>
                <a:close/>
                <a:moveTo>
                  <a:pt x="90" y="41"/>
                </a:moveTo>
                <a:cubicBezTo>
                  <a:pt x="91" y="40"/>
                  <a:pt x="91" y="40"/>
                  <a:pt x="92" y="40"/>
                </a:cubicBezTo>
                <a:cubicBezTo>
                  <a:pt x="92" y="40"/>
                  <a:pt x="93" y="39"/>
                  <a:pt x="93" y="39"/>
                </a:cubicBezTo>
                <a:cubicBezTo>
                  <a:pt x="92" y="40"/>
                  <a:pt x="91" y="40"/>
                  <a:pt x="90" y="41"/>
                </a:cubicBezTo>
                <a:close/>
                <a:moveTo>
                  <a:pt x="82" y="40"/>
                </a:moveTo>
                <a:cubicBezTo>
                  <a:pt x="80" y="41"/>
                  <a:pt x="78" y="43"/>
                  <a:pt x="76" y="44"/>
                </a:cubicBezTo>
                <a:cubicBezTo>
                  <a:pt x="78" y="42"/>
                  <a:pt x="80" y="40"/>
                  <a:pt x="81" y="38"/>
                </a:cubicBezTo>
                <a:cubicBezTo>
                  <a:pt x="83" y="37"/>
                  <a:pt x="85" y="36"/>
                  <a:pt x="86" y="35"/>
                </a:cubicBezTo>
                <a:cubicBezTo>
                  <a:pt x="85" y="36"/>
                  <a:pt x="84" y="38"/>
                  <a:pt x="82" y="40"/>
                </a:cubicBezTo>
                <a:close/>
                <a:moveTo>
                  <a:pt x="79" y="37"/>
                </a:moveTo>
                <a:cubicBezTo>
                  <a:pt x="78" y="38"/>
                  <a:pt x="76" y="40"/>
                  <a:pt x="74" y="41"/>
                </a:cubicBezTo>
                <a:cubicBezTo>
                  <a:pt x="78" y="38"/>
                  <a:pt x="81" y="35"/>
                  <a:pt x="84" y="31"/>
                </a:cubicBezTo>
                <a:cubicBezTo>
                  <a:pt x="85" y="30"/>
                  <a:pt x="86" y="30"/>
                  <a:pt x="87" y="29"/>
                </a:cubicBezTo>
                <a:cubicBezTo>
                  <a:pt x="85" y="31"/>
                  <a:pt x="84" y="32"/>
                  <a:pt x="82" y="34"/>
                </a:cubicBezTo>
                <a:cubicBezTo>
                  <a:pt x="81" y="35"/>
                  <a:pt x="80" y="36"/>
                  <a:pt x="79" y="37"/>
                </a:cubicBezTo>
                <a:close/>
                <a:moveTo>
                  <a:pt x="85" y="24"/>
                </a:moveTo>
                <a:cubicBezTo>
                  <a:pt x="84" y="25"/>
                  <a:pt x="83" y="25"/>
                  <a:pt x="83" y="25"/>
                </a:cubicBezTo>
                <a:cubicBezTo>
                  <a:pt x="83" y="25"/>
                  <a:pt x="83" y="25"/>
                  <a:pt x="83" y="25"/>
                </a:cubicBezTo>
                <a:cubicBezTo>
                  <a:pt x="83" y="25"/>
                  <a:pt x="83" y="24"/>
                  <a:pt x="83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4" y="24"/>
                  <a:pt x="86" y="23"/>
                  <a:pt x="87" y="23"/>
                </a:cubicBezTo>
                <a:cubicBezTo>
                  <a:pt x="87" y="23"/>
                  <a:pt x="86" y="24"/>
                  <a:pt x="85" y="24"/>
                </a:cubicBezTo>
                <a:close/>
                <a:moveTo>
                  <a:pt x="83" y="28"/>
                </a:moveTo>
                <a:cubicBezTo>
                  <a:pt x="83" y="29"/>
                  <a:pt x="82" y="29"/>
                  <a:pt x="82" y="29"/>
                </a:cubicBezTo>
                <a:cubicBezTo>
                  <a:pt x="81" y="30"/>
                  <a:pt x="80" y="30"/>
                  <a:pt x="79" y="31"/>
                </a:cubicBezTo>
                <a:cubicBezTo>
                  <a:pt x="80" y="30"/>
                  <a:pt x="81" y="30"/>
                  <a:pt x="82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2" y="29"/>
                  <a:pt x="83" y="29"/>
                  <a:pt x="83" y="28"/>
                </a:cubicBezTo>
                <a:close/>
                <a:moveTo>
                  <a:pt x="59" y="48"/>
                </a:moveTo>
                <a:cubicBezTo>
                  <a:pt x="61" y="46"/>
                  <a:pt x="63" y="44"/>
                  <a:pt x="64" y="41"/>
                </a:cubicBezTo>
                <a:cubicBezTo>
                  <a:pt x="66" y="40"/>
                  <a:pt x="67" y="39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6" y="42"/>
                  <a:pt x="63" y="45"/>
                  <a:pt x="59" y="48"/>
                </a:cubicBezTo>
                <a:close/>
                <a:moveTo>
                  <a:pt x="61" y="41"/>
                </a:moveTo>
                <a:cubicBezTo>
                  <a:pt x="61" y="41"/>
                  <a:pt x="61" y="41"/>
                  <a:pt x="62" y="41"/>
                </a:cubicBezTo>
                <a:cubicBezTo>
                  <a:pt x="63" y="40"/>
                  <a:pt x="64" y="39"/>
                  <a:pt x="65" y="38"/>
                </a:cubicBezTo>
                <a:cubicBezTo>
                  <a:pt x="65" y="39"/>
                  <a:pt x="64" y="39"/>
                  <a:pt x="64" y="40"/>
                </a:cubicBezTo>
                <a:cubicBezTo>
                  <a:pt x="63" y="40"/>
                  <a:pt x="62" y="41"/>
                  <a:pt x="61" y="41"/>
                </a:cubicBezTo>
                <a:close/>
                <a:moveTo>
                  <a:pt x="58" y="46"/>
                </a:moveTo>
                <a:cubicBezTo>
                  <a:pt x="58" y="46"/>
                  <a:pt x="59" y="45"/>
                  <a:pt x="59" y="45"/>
                </a:cubicBezTo>
                <a:cubicBezTo>
                  <a:pt x="57" y="47"/>
                  <a:pt x="55" y="50"/>
                  <a:pt x="54" y="53"/>
                </a:cubicBezTo>
                <a:cubicBezTo>
                  <a:pt x="53" y="53"/>
                  <a:pt x="52" y="54"/>
                  <a:pt x="52" y="54"/>
                </a:cubicBezTo>
                <a:cubicBezTo>
                  <a:pt x="54" y="51"/>
                  <a:pt x="56" y="49"/>
                  <a:pt x="58" y="46"/>
                </a:cubicBezTo>
                <a:close/>
                <a:moveTo>
                  <a:pt x="48" y="57"/>
                </a:moveTo>
                <a:cubicBezTo>
                  <a:pt x="45" y="58"/>
                  <a:pt x="43" y="60"/>
                  <a:pt x="41" y="61"/>
                </a:cubicBezTo>
                <a:cubicBezTo>
                  <a:pt x="42" y="59"/>
                  <a:pt x="44" y="58"/>
                  <a:pt x="45" y="56"/>
                </a:cubicBezTo>
                <a:cubicBezTo>
                  <a:pt x="48" y="54"/>
                  <a:pt x="50" y="52"/>
                  <a:pt x="53" y="50"/>
                </a:cubicBezTo>
                <a:cubicBezTo>
                  <a:pt x="51" y="52"/>
                  <a:pt x="49" y="54"/>
                  <a:pt x="48" y="57"/>
                </a:cubicBezTo>
                <a:close/>
                <a:moveTo>
                  <a:pt x="50" y="58"/>
                </a:moveTo>
                <a:cubicBezTo>
                  <a:pt x="50" y="58"/>
                  <a:pt x="50" y="59"/>
                  <a:pt x="50" y="59"/>
                </a:cubicBezTo>
                <a:cubicBezTo>
                  <a:pt x="50" y="59"/>
                  <a:pt x="49" y="59"/>
                  <a:pt x="49" y="59"/>
                </a:cubicBezTo>
                <a:cubicBezTo>
                  <a:pt x="47" y="61"/>
                  <a:pt x="44" y="64"/>
                  <a:pt x="42" y="67"/>
                </a:cubicBezTo>
                <a:cubicBezTo>
                  <a:pt x="43" y="65"/>
                  <a:pt x="45" y="63"/>
                  <a:pt x="46" y="62"/>
                </a:cubicBezTo>
                <a:cubicBezTo>
                  <a:pt x="47" y="60"/>
                  <a:pt x="49" y="59"/>
                  <a:pt x="50" y="58"/>
                </a:cubicBezTo>
                <a:close/>
                <a:moveTo>
                  <a:pt x="39" y="86"/>
                </a:moveTo>
                <a:cubicBezTo>
                  <a:pt x="39" y="86"/>
                  <a:pt x="39" y="87"/>
                  <a:pt x="39" y="87"/>
                </a:cubicBezTo>
                <a:cubicBezTo>
                  <a:pt x="38" y="88"/>
                  <a:pt x="37" y="89"/>
                  <a:pt x="35" y="90"/>
                </a:cubicBezTo>
                <a:cubicBezTo>
                  <a:pt x="35" y="90"/>
                  <a:pt x="35" y="90"/>
                  <a:pt x="35" y="90"/>
                </a:cubicBezTo>
                <a:cubicBezTo>
                  <a:pt x="37" y="89"/>
                  <a:pt x="38" y="87"/>
                  <a:pt x="39" y="86"/>
                </a:cubicBezTo>
                <a:close/>
                <a:moveTo>
                  <a:pt x="34" y="102"/>
                </a:moveTo>
                <a:cubicBezTo>
                  <a:pt x="35" y="103"/>
                  <a:pt x="35" y="105"/>
                  <a:pt x="36" y="107"/>
                </a:cubicBezTo>
                <a:cubicBezTo>
                  <a:pt x="35" y="109"/>
                  <a:pt x="35" y="110"/>
                  <a:pt x="35" y="112"/>
                </a:cubicBezTo>
                <a:cubicBezTo>
                  <a:pt x="34" y="111"/>
                  <a:pt x="34" y="110"/>
                  <a:pt x="34" y="109"/>
                </a:cubicBezTo>
                <a:cubicBezTo>
                  <a:pt x="34" y="106"/>
                  <a:pt x="34" y="104"/>
                  <a:pt x="34" y="102"/>
                </a:cubicBezTo>
                <a:close/>
                <a:moveTo>
                  <a:pt x="36" y="126"/>
                </a:moveTo>
                <a:cubicBezTo>
                  <a:pt x="36" y="127"/>
                  <a:pt x="37" y="128"/>
                  <a:pt x="37" y="129"/>
                </a:cubicBezTo>
                <a:cubicBezTo>
                  <a:pt x="37" y="129"/>
                  <a:pt x="37" y="130"/>
                  <a:pt x="37" y="130"/>
                </a:cubicBezTo>
                <a:cubicBezTo>
                  <a:pt x="37" y="130"/>
                  <a:pt x="37" y="131"/>
                  <a:pt x="37" y="131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6" y="127"/>
                  <a:pt x="36" y="127"/>
                  <a:pt x="36" y="126"/>
                </a:cubicBezTo>
                <a:close/>
                <a:moveTo>
                  <a:pt x="36" y="115"/>
                </a:moveTo>
                <a:cubicBezTo>
                  <a:pt x="36" y="115"/>
                  <a:pt x="36" y="115"/>
                  <a:pt x="36" y="115"/>
                </a:cubicBezTo>
                <a:cubicBezTo>
                  <a:pt x="36" y="114"/>
                  <a:pt x="36" y="112"/>
                  <a:pt x="36" y="111"/>
                </a:cubicBezTo>
                <a:cubicBezTo>
                  <a:pt x="36" y="111"/>
                  <a:pt x="37" y="111"/>
                  <a:pt x="37" y="111"/>
                </a:cubicBezTo>
                <a:cubicBezTo>
                  <a:pt x="37" y="111"/>
                  <a:pt x="37" y="112"/>
                  <a:pt x="37" y="113"/>
                </a:cubicBezTo>
                <a:cubicBezTo>
                  <a:pt x="37" y="114"/>
                  <a:pt x="36" y="114"/>
                  <a:pt x="36" y="115"/>
                </a:cubicBezTo>
                <a:close/>
                <a:moveTo>
                  <a:pt x="36" y="97"/>
                </a:moveTo>
                <a:cubicBezTo>
                  <a:pt x="36" y="97"/>
                  <a:pt x="36" y="98"/>
                  <a:pt x="37" y="99"/>
                </a:cubicBezTo>
                <a:cubicBezTo>
                  <a:pt x="37" y="99"/>
                  <a:pt x="37" y="100"/>
                  <a:pt x="36" y="100"/>
                </a:cubicBezTo>
                <a:cubicBezTo>
                  <a:pt x="36" y="99"/>
                  <a:pt x="36" y="98"/>
                  <a:pt x="36" y="97"/>
                </a:cubicBezTo>
                <a:close/>
                <a:moveTo>
                  <a:pt x="37" y="94"/>
                </a:moveTo>
                <a:cubicBezTo>
                  <a:pt x="37" y="93"/>
                  <a:pt x="36" y="92"/>
                  <a:pt x="36" y="92"/>
                </a:cubicBezTo>
                <a:cubicBezTo>
                  <a:pt x="37" y="91"/>
                  <a:pt x="38" y="90"/>
                  <a:pt x="38" y="90"/>
                </a:cubicBezTo>
                <a:cubicBezTo>
                  <a:pt x="38" y="91"/>
                  <a:pt x="38" y="92"/>
                  <a:pt x="38" y="93"/>
                </a:cubicBezTo>
                <a:cubicBezTo>
                  <a:pt x="37" y="93"/>
                  <a:pt x="37" y="93"/>
                  <a:pt x="37" y="94"/>
                </a:cubicBezTo>
                <a:close/>
                <a:moveTo>
                  <a:pt x="39" y="103"/>
                </a:moveTo>
                <a:cubicBezTo>
                  <a:pt x="39" y="103"/>
                  <a:pt x="39" y="103"/>
                  <a:pt x="39" y="103"/>
                </a:cubicBezTo>
                <a:cubicBezTo>
                  <a:pt x="39" y="104"/>
                  <a:pt x="38" y="104"/>
                  <a:pt x="38" y="104"/>
                </a:cubicBezTo>
                <a:cubicBezTo>
                  <a:pt x="38" y="104"/>
                  <a:pt x="38" y="104"/>
                  <a:pt x="38" y="103"/>
                </a:cubicBezTo>
                <a:cubicBezTo>
                  <a:pt x="38" y="103"/>
                  <a:pt x="38" y="103"/>
                  <a:pt x="39" y="103"/>
                </a:cubicBezTo>
                <a:close/>
                <a:moveTo>
                  <a:pt x="38" y="97"/>
                </a:moveTo>
                <a:cubicBezTo>
                  <a:pt x="38" y="96"/>
                  <a:pt x="39" y="95"/>
                  <a:pt x="39" y="94"/>
                </a:cubicBezTo>
                <a:cubicBezTo>
                  <a:pt x="40" y="93"/>
                  <a:pt x="41" y="93"/>
                  <a:pt x="42" y="92"/>
                </a:cubicBezTo>
                <a:cubicBezTo>
                  <a:pt x="41" y="93"/>
                  <a:pt x="40" y="94"/>
                  <a:pt x="39" y="95"/>
                </a:cubicBezTo>
                <a:cubicBezTo>
                  <a:pt x="39" y="96"/>
                  <a:pt x="40" y="97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7"/>
                  <a:pt x="41" y="97"/>
                  <a:pt x="41" y="98"/>
                </a:cubicBezTo>
                <a:cubicBezTo>
                  <a:pt x="40" y="98"/>
                  <a:pt x="40" y="99"/>
                  <a:pt x="39" y="99"/>
                </a:cubicBezTo>
                <a:cubicBezTo>
                  <a:pt x="39" y="99"/>
                  <a:pt x="39" y="98"/>
                  <a:pt x="38" y="97"/>
                </a:cubicBezTo>
                <a:close/>
                <a:moveTo>
                  <a:pt x="40" y="121"/>
                </a:moveTo>
                <a:cubicBezTo>
                  <a:pt x="40" y="121"/>
                  <a:pt x="40" y="121"/>
                  <a:pt x="40" y="121"/>
                </a:cubicBezTo>
                <a:cubicBezTo>
                  <a:pt x="40" y="122"/>
                  <a:pt x="41" y="123"/>
                  <a:pt x="41" y="124"/>
                </a:cubicBezTo>
                <a:cubicBezTo>
                  <a:pt x="41" y="124"/>
                  <a:pt x="41" y="124"/>
                  <a:pt x="40" y="125"/>
                </a:cubicBezTo>
                <a:cubicBezTo>
                  <a:pt x="40" y="123"/>
                  <a:pt x="40" y="122"/>
                  <a:pt x="39" y="121"/>
                </a:cubicBezTo>
                <a:cubicBezTo>
                  <a:pt x="39" y="121"/>
                  <a:pt x="40" y="121"/>
                  <a:pt x="40" y="121"/>
                </a:cubicBezTo>
                <a:close/>
                <a:moveTo>
                  <a:pt x="40" y="133"/>
                </a:moveTo>
                <a:cubicBezTo>
                  <a:pt x="41" y="134"/>
                  <a:pt x="41" y="136"/>
                  <a:pt x="42" y="138"/>
                </a:cubicBezTo>
                <a:cubicBezTo>
                  <a:pt x="42" y="138"/>
                  <a:pt x="41" y="138"/>
                  <a:pt x="41" y="138"/>
                </a:cubicBezTo>
                <a:cubicBezTo>
                  <a:pt x="41" y="137"/>
                  <a:pt x="40" y="135"/>
                  <a:pt x="40" y="133"/>
                </a:cubicBezTo>
                <a:cubicBezTo>
                  <a:pt x="40" y="133"/>
                  <a:pt x="40" y="133"/>
                  <a:pt x="40" y="133"/>
                </a:cubicBezTo>
                <a:close/>
                <a:moveTo>
                  <a:pt x="41" y="96"/>
                </a:moveTo>
                <a:cubicBezTo>
                  <a:pt x="43" y="93"/>
                  <a:pt x="46" y="91"/>
                  <a:pt x="48" y="88"/>
                </a:cubicBezTo>
                <a:cubicBezTo>
                  <a:pt x="48" y="89"/>
                  <a:pt x="48" y="90"/>
                  <a:pt x="47" y="90"/>
                </a:cubicBezTo>
                <a:cubicBezTo>
                  <a:pt x="47" y="91"/>
                  <a:pt x="47" y="92"/>
                  <a:pt x="46" y="92"/>
                </a:cubicBezTo>
                <a:cubicBezTo>
                  <a:pt x="45" y="94"/>
                  <a:pt x="44" y="95"/>
                  <a:pt x="43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5"/>
                  <a:pt x="41" y="95"/>
                  <a:pt x="41" y="96"/>
                </a:cubicBezTo>
                <a:close/>
                <a:moveTo>
                  <a:pt x="43" y="129"/>
                </a:moveTo>
                <a:cubicBezTo>
                  <a:pt x="44" y="130"/>
                  <a:pt x="44" y="132"/>
                  <a:pt x="45" y="133"/>
                </a:cubicBezTo>
                <a:cubicBezTo>
                  <a:pt x="44" y="134"/>
                  <a:pt x="44" y="134"/>
                  <a:pt x="43" y="135"/>
                </a:cubicBezTo>
                <a:cubicBezTo>
                  <a:pt x="43" y="133"/>
                  <a:pt x="43" y="132"/>
                  <a:pt x="42" y="130"/>
                </a:cubicBezTo>
                <a:cubicBezTo>
                  <a:pt x="42" y="130"/>
                  <a:pt x="43" y="129"/>
                  <a:pt x="43" y="129"/>
                </a:cubicBezTo>
                <a:close/>
                <a:moveTo>
                  <a:pt x="42" y="140"/>
                </a:moveTo>
                <a:cubicBezTo>
                  <a:pt x="43" y="143"/>
                  <a:pt x="44" y="145"/>
                  <a:pt x="44" y="147"/>
                </a:cubicBezTo>
                <a:cubicBezTo>
                  <a:pt x="44" y="145"/>
                  <a:pt x="43" y="143"/>
                  <a:pt x="42" y="141"/>
                </a:cubicBezTo>
                <a:cubicBezTo>
                  <a:pt x="42" y="141"/>
                  <a:pt x="42" y="141"/>
                  <a:pt x="42" y="140"/>
                </a:cubicBezTo>
                <a:close/>
                <a:moveTo>
                  <a:pt x="44" y="154"/>
                </a:moveTo>
                <a:cubicBezTo>
                  <a:pt x="44" y="154"/>
                  <a:pt x="44" y="154"/>
                  <a:pt x="44" y="154"/>
                </a:cubicBezTo>
                <a:cubicBezTo>
                  <a:pt x="45" y="157"/>
                  <a:pt x="45" y="160"/>
                  <a:pt x="46" y="164"/>
                </a:cubicBezTo>
                <a:cubicBezTo>
                  <a:pt x="45" y="160"/>
                  <a:pt x="44" y="157"/>
                  <a:pt x="44" y="154"/>
                </a:cubicBezTo>
                <a:cubicBezTo>
                  <a:pt x="44" y="154"/>
                  <a:pt x="44" y="154"/>
                  <a:pt x="44" y="154"/>
                </a:cubicBezTo>
                <a:close/>
                <a:moveTo>
                  <a:pt x="43" y="174"/>
                </a:moveTo>
                <a:cubicBezTo>
                  <a:pt x="43" y="175"/>
                  <a:pt x="44" y="176"/>
                  <a:pt x="44" y="178"/>
                </a:cubicBezTo>
                <a:cubicBezTo>
                  <a:pt x="44" y="178"/>
                  <a:pt x="44" y="178"/>
                  <a:pt x="44" y="178"/>
                </a:cubicBezTo>
                <a:cubicBezTo>
                  <a:pt x="43" y="176"/>
                  <a:pt x="42" y="175"/>
                  <a:pt x="41" y="174"/>
                </a:cubicBezTo>
                <a:cubicBezTo>
                  <a:pt x="41" y="173"/>
                  <a:pt x="41" y="172"/>
                  <a:pt x="41" y="171"/>
                </a:cubicBezTo>
                <a:cubicBezTo>
                  <a:pt x="42" y="172"/>
                  <a:pt x="42" y="173"/>
                  <a:pt x="43" y="174"/>
                </a:cubicBezTo>
                <a:close/>
                <a:moveTo>
                  <a:pt x="42" y="176"/>
                </a:moveTo>
                <a:cubicBezTo>
                  <a:pt x="43" y="178"/>
                  <a:pt x="44" y="180"/>
                  <a:pt x="45" y="181"/>
                </a:cubicBezTo>
                <a:cubicBezTo>
                  <a:pt x="46" y="183"/>
                  <a:pt x="46" y="184"/>
                  <a:pt x="47" y="186"/>
                </a:cubicBezTo>
                <a:cubicBezTo>
                  <a:pt x="47" y="187"/>
                  <a:pt x="46" y="188"/>
                  <a:pt x="45" y="190"/>
                </a:cubicBezTo>
                <a:cubicBezTo>
                  <a:pt x="44" y="187"/>
                  <a:pt x="43" y="185"/>
                  <a:pt x="42" y="182"/>
                </a:cubicBezTo>
                <a:cubicBezTo>
                  <a:pt x="42" y="180"/>
                  <a:pt x="42" y="178"/>
                  <a:pt x="42" y="176"/>
                </a:cubicBezTo>
                <a:close/>
                <a:moveTo>
                  <a:pt x="46" y="192"/>
                </a:moveTo>
                <a:cubicBezTo>
                  <a:pt x="47" y="191"/>
                  <a:pt x="47" y="190"/>
                  <a:pt x="48" y="188"/>
                </a:cubicBezTo>
                <a:cubicBezTo>
                  <a:pt x="49" y="192"/>
                  <a:pt x="50" y="196"/>
                  <a:pt x="52" y="200"/>
                </a:cubicBezTo>
                <a:cubicBezTo>
                  <a:pt x="51" y="200"/>
                  <a:pt x="51" y="199"/>
                  <a:pt x="51" y="199"/>
                </a:cubicBezTo>
                <a:cubicBezTo>
                  <a:pt x="49" y="197"/>
                  <a:pt x="47" y="194"/>
                  <a:pt x="46" y="192"/>
                </a:cubicBezTo>
                <a:cubicBezTo>
                  <a:pt x="46" y="192"/>
                  <a:pt x="46" y="192"/>
                  <a:pt x="46" y="192"/>
                </a:cubicBezTo>
                <a:close/>
                <a:moveTo>
                  <a:pt x="50" y="174"/>
                </a:moveTo>
                <a:cubicBezTo>
                  <a:pt x="50" y="171"/>
                  <a:pt x="49" y="168"/>
                  <a:pt x="48" y="165"/>
                </a:cubicBezTo>
                <a:cubicBezTo>
                  <a:pt x="48" y="163"/>
                  <a:pt x="48" y="162"/>
                  <a:pt x="48" y="161"/>
                </a:cubicBezTo>
                <a:cubicBezTo>
                  <a:pt x="48" y="161"/>
                  <a:pt x="48" y="162"/>
                  <a:pt x="49" y="162"/>
                </a:cubicBezTo>
                <a:cubicBezTo>
                  <a:pt x="49" y="163"/>
                  <a:pt x="49" y="163"/>
                  <a:pt x="49" y="164"/>
                </a:cubicBezTo>
                <a:cubicBezTo>
                  <a:pt x="49" y="165"/>
                  <a:pt x="50" y="165"/>
                  <a:pt x="50" y="165"/>
                </a:cubicBezTo>
                <a:cubicBezTo>
                  <a:pt x="50" y="166"/>
                  <a:pt x="49" y="166"/>
                  <a:pt x="49" y="166"/>
                </a:cubicBezTo>
                <a:cubicBezTo>
                  <a:pt x="49" y="167"/>
                  <a:pt x="49" y="167"/>
                  <a:pt x="50" y="167"/>
                </a:cubicBezTo>
                <a:cubicBezTo>
                  <a:pt x="51" y="170"/>
                  <a:pt x="52" y="173"/>
                  <a:pt x="53" y="175"/>
                </a:cubicBezTo>
                <a:cubicBezTo>
                  <a:pt x="53" y="176"/>
                  <a:pt x="52" y="176"/>
                  <a:pt x="52" y="176"/>
                </a:cubicBezTo>
                <a:cubicBezTo>
                  <a:pt x="51" y="176"/>
                  <a:pt x="51" y="175"/>
                  <a:pt x="50" y="174"/>
                </a:cubicBezTo>
                <a:close/>
                <a:moveTo>
                  <a:pt x="51" y="186"/>
                </a:moveTo>
                <a:cubicBezTo>
                  <a:pt x="50" y="185"/>
                  <a:pt x="50" y="184"/>
                  <a:pt x="49" y="183"/>
                </a:cubicBezTo>
                <a:cubicBezTo>
                  <a:pt x="49" y="182"/>
                  <a:pt x="50" y="182"/>
                  <a:pt x="50" y="181"/>
                </a:cubicBezTo>
                <a:cubicBezTo>
                  <a:pt x="50" y="181"/>
                  <a:pt x="50" y="181"/>
                  <a:pt x="50" y="181"/>
                </a:cubicBezTo>
                <a:cubicBezTo>
                  <a:pt x="50" y="183"/>
                  <a:pt x="51" y="184"/>
                  <a:pt x="51" y="186"/>
                </a:cubicBezTo>
                <a:close/>
                <a:moveTo>
                  <a:pt x="52" y="179"/>
                </a:moveTo>
                <a:cubicBezTo>
                  <a:pt x="53" y="179"/>
                  <a:pt x="53" y="179"/>
                  <a:pt x="54" y="179"/>
                </a:cubicBezTo>
                <a:cubicBezTo>
                  <a:pt x="54" y="179"/>
                  <a:pt x="54" y="179"/>
                  <a:pt x="55" y="180"/>
                </a:cubicBezTo>
                <a:cubicBezTo>
                  <a:pt x="55" y="181"/>
                  <a:pt x="56" y="183"/>
                  <a:pt x="56" y="184"/>
                </a:cubicBezTo>
                <a:cubicBezTo>
                  <a:pt x="56" y="184"/>
                  <a:pt x="55" y="183"/>
                  <a:pt x="55" y="183"/>
                </a:cubicBezTo>
                <a:cubicBezTo>
                  <a:pt x="54" y="182"/>
                  <a:pt x="53" y="181"/>
                  <a:pt x="52" y="181"/>
                </a:cubicBezTo>
                <a:cubicBezTo>
                  <a:pt x="52" y="180"/>
                  <a:pt x="52" y="180"/>
                  <a:pt x="52" y="179"/>
                </a:cubicBezTo>
                <a:cubicBezTo>
                  <a:pt x="52" y="179"/>
                  <a:pt x="52" y="179"/>
                  <a:pt x="52" y="179"/>
                </a:cubicBezTo>
                <a:close/>
                <a:moveTo>
                  <a:pt x="54" y="184"/>
                </a:moveTo>
                <a:cubicBezTo>
                  <a:pt x="56" y="186"/>
                  <a:pt x="57" y="188"/>
                  <a:pt x="59" y="190"/>
                </a:cubicBezTo>
                <a:cubicBezTo>
                  <a:pt x="59" y="190"/>
                  <a:pt x="59" y="190"/>
                  <a:pt x="59" y="190"/>
                </a:cubicBezTo>
                <a:cubicBezTo>
                  <a:pt x="59" y="191"/>
                  <a:pt x="58" y="193"/>
                  <a:pt x="57" y="194"/>
                </a:cubicBezTo>
                <a:cubicBezTo>
                  <a:pt x="57" y="194"/>
                  <a:pt x="57" y="194"/>
                  <a:pt x="57" y="194"/>
                </a:cubicBezTo>
                <a:cubicBezTo>
                  <a:pt x="56" y="190"/>
                  <a:pt x="55" y="187"/>
                  <a:pt x="54" y="184"/>
                </a:cubicBezTo>
                <a:cubicBezTo>
                  <a:pt x="54" y="184"/>
                  <a:pt x="54" y="184"/>
                  <a:pt x="54" y="184"/>
                </a:cubicBezTo>
                <a:close/>
                <a:moveTo>
                  <a:pt x="58" y="195"/>
                </a:moveTo>
                <a:cubicBezTo>
                  <a:pt x="59" y="195"/>
                  <a:pt x="60" y="194"/>
                  <a:pt x="61" y="194"/>
                </a:cubicBezTo>
                <a:cubicBezTo>
                  <a:pt x="63" y="195"/>
                  <a:pt x="64" y="197"/>
                  <a:pt x="65" y="198"/>
                </a:cubicBezTo>
                <a:cubicBezTo>
                  <a:pt x="64" y="199"/>
                  <a:pt x="64" y="200"/>
                  <a:pt x="64" y="200"/>
                </a:cubicBezTo>
                <a:cubicBezTo>
                  <a:pt x="62" y="199"/>
                  <a:pt x="60" y="197"/>
                  <a:pt x="58" y="195"/>
                </a:cubicBezTo>
                <a:close/>
                <a:moveTo>
                  <a:pt x="63" y="193"/>
                </a:moveTo>
                <a:cubicBezTo>
                  <a:pt x="64" y="192"/>
                  <a:pt x="65" y="192"/>
                  <a:pt x="65" y="192"/>
                </a:cubicBezTo>
                <a:cubicBezTo>
                  <a:pt x="66" y="192"/>
                  <a:pt x="67" y="193"/>
                  <a:pt x="68" y="194"/>
                </a:cubicBezTo>
                <a:cubicBezTo>
                  <a:pt x="68" y="194"/>
                  <a:pt x="67" y="195"/>
                  <a:pt x="67" y="196"/>
                </a:cubicBezTo>
                <a:cubicBezTo>
                  <a:pt x="65" y="195"/>
                  <a:pt x="64" y="194"/>
                  <a:pt x="63" y="193"/>
                </a:cubicBezTo>
                <a:close/>
                <a:moveTo>
                  <a:pt x="70" y="195"/>
                </a:moveTo>
                <a:cubicBezTo>
                  <a:pt x="70" y="196"/>
                  <a:pt x="71" y="196"/>
                  <a:pt x="72" y="197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199"/>
                  <a:pt x="72" y="199"/>
                </a:cubicBezTo>
                <a:cubicBezTo>
                  <a:pt x="72" y="199"/>
                  <a:pt x="72" y="199"/>
                  <a:pt x="71" y="199"/>
                </a:cubicBezTo>
                <a:cubicBezTo>
                  <a:pt x="71" y="199"/>
                  <a:pt x="70" y="198"/>
                  <a:pt x="69" y="198"/>
                </a:cubicBezTo>
                <a:cubicBezTo>
                  <a:pt x="68" y="198"/>
                  <a:pt x="68" y="198"/>
                  <a:pt x="68" y="198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8" y="196"/>
                  <a:pt x="69" y="195"/>
                  <a:pt x="70" y="195"/>
                </a:cubicBezTo>
                <a:close/>
                <a:moveTo>
                  <a:pt x="67" y="190"/>
                </a:moveTo>
                <a:cubicBezTo>
                  <a:pt x="69" y="190"/>
                  <a:pt x="70" y="189"/>
                  <a:pt x="71" y="188"/>
                </a:cubicBezTo>
                <a:cubicBezTo>
                  <a:pt x="71" y="188"/>
                  <a:pt x="72" y="189"/>
                  <a:pt x="72" y="189"/>
                </a:cubicBezTo>
                <a:cubicBezTo>
                  <a:pt x="71" y="190"/>
                  <a:pt x="71" y="191"/>
                  <a:pt x="70" y="192"/>
                </a:cubicBezTo>
                <a:cubicBezTo>
                  <a:pt x="69" y="191"/>
                  <a:pt x="68" y="191"/>
                  <a:pt x="67" y="190"/>
                </a:cubicBezTo>
                <a:close/>
                <a:moveTo>
                  <a:pt x="72" y="185"/>
                </a:moveTo>
                <a:cubicBezTo>
                  <a:pt x="71" y="184"/>
                  <a:pt x="70" y="183"/>
                  <a:pt x="68" y="181"/>
                </a:cubicBezTo>
                <a:cubicBezTo>
                  <a:pt x="69" y="181"/>
                  <a:pt x="69" y="181"/>
                  <a:pt x="69" y="180"/>
                </a:cubicBezTo>
                <a:cubicBezTo>
                  <a:pt x="70" y="181"/>
                  <a:pt x="71" y="181"/>
                  <a:pt x="72" y="182"/>
                </a:cubicBezTo>
                <a:cubicBezTo>
                  <a:pt x="72" y="182"/>
                  <a:pt x="73" y="182"/>
                  <a:pt x="73" y="182"/>
                </a:cubicBezTo>
                <a:cubicBezTo>
                  <a:pt x="73" y="183"/>
                  <a:pt x="73" y="184"/>
                  <a:pt x="73" y="184"/>
                </a:cubicBezTo>
                <a:cubicBezTo>
                  <a:pt x="73" y="185"/>
                  <a:pt x="72" y="185"/>
                  <a:pt x="72" y="185"/>
                </a:cubicBezTo>
                <a:close/>
                <a:moveTo>
                  <a:pt x="71" y="151"/>
                </a:moveTo>
                <a:cubicBezTo>
                  <a:pt x="72" y="150"/>
                  <a:pt x="72" y="150"/>
                  <a:pt x="73" y="149"/>
                </a:cubicBezTo>
                <a:cubicBezTo>
                  <a:pt x="73" y="149"/>
                  <a:pt x="73" y="150"/>
                  <a:pt x="73" y="150"/>
                </a:cubicBezTo>
                <a:cubicBezTo>
                  <a:pt x="72" y="150"/>
                  <a:pt x="72" y="151"/>
                  <a:pt x="71" y="151"/>
                </a:cubicBezTo>
                <a:close/>
                <a:moveTo>
                  <a:pt x="72" y="119"/>
                </a:moveTo>
                <a:cubicBezTo>
                  <a:pt x="72" y="119"/>
                  <a:pt x="71" y="120"/>
                  <a:pt x="71" y="120"/>
                </a:cubicBezTo>
                <a:cubicBezTo>
                  <a:pt x="72" y="119"/>
                  <a:pt x="72" y="118"/>
                  <a:pt x="72" y="118"/>
                </a:cubicBezTo>
                <a:cubicBezTo>
                  <a:pt x="73" y="117"/>
                  <a:pt x="73" y="117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3" y="117"/>
                  <a:pt x="72" y="118"/>
                  <a:pt x="72" y="119"/>
                </a:cubicBezTo>
                <a:close/>
                <a:moveTo>
                  <a:pt x="78" y="130"/>
                </a:moveTo>
                <a:cubicBezTo>
                  <a:pt x="78" y="131"/>
                  <a:pt x="79" y="132"/>
                  <a:pt x="79" y="134"/>
                </a:cubicBezTo>
                <a:cubicBezTo>
                  <a:pt x="77" y="135"/>
                  <a:pt x="75" y="136"/>
                  <a:pt x="74" y="137"/>
                </a:cubicBezTo>
                <a:cubicBezTo>
                  <a:pt x="73" y="137"/>
                  <a:pt x="73" y="136"/>
                  <a:pt x="73" y="135"/>
                </a:cubicBezTo>
                <a:cubicBezTo>
                  <a:pt x="75" y="134"/>
                  <a:pt x="76" y="132"/>
                  <a:pt x="78" y="130"/>
                </a:cubicBezTo>
                <a:close/>
                <a:moveTo>
                  <a:pt x="75" y="140"/>
                </a:moveTo>
                <a:cubicBezTo>
                  <a:pt x="76" y="140"/>
                  <a:pt x="77" y="139"/>
                  <a:pt x="78" y="138"/>
                </a:cubicBezTo>
                <a:cubicBezTo>
                  <a:pt x="77" y="139"/>
                  <a:pt x="76" y="141"/>
                  <a:pt x="75" y="142"/>
                </a:cubicBezTo>
                <a:cubicBezTo>
                  <a:pt x="75" y="142"/>
                  <a:pt x="74" y="142"/>
                  <a:pt x="74" y="141"/>
                </a:cubicBezTo>
                <a:cubicBezTo>
                  <a:pt x="75" y="141"/>
                  <a:pt x="75" y="141"/>
                  <a:pt x="75" y="140"/>
                </a:cubicBezTo>
                <a:close/>
                <a:moveTo>
                  <a:pt x="80" y="138"/>
                </a:moveTo>
                <a:cubicBezTo>
                  <a:pt x="80" y="139"/>
                  <a:pt x="80" y="139"/>
                  <a:pt x="80" y="140"/>
                </a:cubicBezTo>
                <a:cubicBezTo>
                  <a:pt x="79" y="142"/>
                  <a:pt x="77" y="143"/>
                  <a:pt x="76" y="145"/>
                </a:cubicBezTo>
                <a:cubicBezTo>
                  <a:pt x="77" y="142"/>
                  <a:pt x="79" y="140"/>
                  <a:pt x="80" y="138"/>
                </a:cubicBezTo>
                <a:close/>
                <a:moveTo>
                  <a:pt x="78" y="145"/>
                </a:moveTo>
                <a:cubicBezTo>
                  <a:pt x="78" y="145"/>
                  <a:pt x="78" y="145"/>
                  <a:pt x="78" y="145"/>
                </a:cubicBezTo>
                <a:cubicBezTo>
                  <a:pt x="77" y="146"/>
                  <a:pt x="77" y="146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7" y="146"/>
                  <a:pt x="77" y="145"/>
                  <a:pt x="78" y="145"/>
                </a:cubicBezTo>
                <a:close/>
                <a:moveTo>
                  <a:pt x="78" y="166"/>
                </a:moveTo>
                <a:cubicBezTo>
                  <a:pt x="78" y="166"/>
                  <a:pt x="78" y="167"/>
                  <a:pt x="79" y="167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7"/>
                  <a:pt x="78" y="167"/>
                  <a:pt x="78" y="166"/>
                </a:cubicBezTo>
                <a:cubicBezTo>
                  <a:pt x="78" y="166"/>
                  <a:pt x="78" y="166"/>
                  <a:pt x="78" y="166"/>
                </a:cubicBezTo>
                <a:close/>
                <a:moveTo>
                  <a:pt x="78" y="155"/>
                </a:moveTo>
                <a:cubicBezTo>
                  <a:pt x="80" y="153"/>
                  <a:pt x="81" y="152"/>
                  <a:pt x="83" y="151"/>
                </a:cubicBezTo>
                <a:cubicBezTo>
                  <a:pt x="83" y="152"/>
                  <a:pt x="83" y="153"/>
                  <a:pt x="83" y="154"/>
                </a:cubicBezTo>
                <a:cubicBezTo>
                  <a:pt x="82" y="156"/>
                  <a:pt x="81" y="157"/>
                  <a:pt x="80" y="159"/>
                </a:cubicBezTo>
                <a:cubicBezTo>
                  <a:pt x="79" y="158"/>
                  <a:pt x="79" y="156"/>
                  <a:pt x="78" y="155"/>
                </a:cubicBezTo>
                <a:close/>
                <a:moveTo>
                  <a:pt x="85" y="152"/>
                </a:moveTo>
                <a:cubicBezTo>
                  <a:pt x="85" y="151"/>
                  <a:pt x="84" y="150"/>
                  <a:pt x="84" y="149"/>
                </a:cubicBezTo>
                <a:cubicBezTo>
                  <a:pt x="85" y="149"/>
                  <a:pt x="85" y="149"/>
                  <a:pt x="85" y="148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5" y="150"/>
                  <a:pt x="86" y="150"/>
                </a:cubicBezTo>
                <a:cubicBezTo>
                  <a:pt x="86" y="150"/>
                  <a:pt x="86" y="150"/>
                  <a:pt x="87" y="150"/>
                </a:cubicBezTo>
                <a:cubicBezTo>
                  <a:pt x="86" y="151"/>
                  <a:pt x="85" y="151"/>
                  <a:pt x="85" y="152"/>
                </a:cubicBezTo>
                <a:close/>
                <a:moveTo>
                  <a:pt x="85" y="156"/>
                </a:moveTo>
                <a:cubicBezTo>
                  <a:pt x="85" y="155"/>
                  <a:pt x="85" y="155"/>
                  <a:pt x="85" y="155"/>
                </a:cubicBezTo>
                <a:cubicBezTo>
                  <a:pt x="86" y="154"/>
                  <a:pt x="86" y="153"/>
                  <a:pt x="87" y="153"/>
                </a:cubicBezTo>
                <a:cubicBezTo>
                  <a:pt x="87" y="153"/>
                  <a:pt x="88" y="153"/>
                  <a:pt x="88" y="152"/>
                </a:cubicBezTo>
                <a:cubicBezTo>
                  <a:pt x="89" y="151"/>
                  <a:pt x="90" y="150"/>
                  <a:pt x="92" y="148"/>
                </a:cubicBezTo>
                <a:cubicBezTo>
                  <a:pt x="92" y="148"/>
                  <a:pt x="92" y="148"/>
                  <a:pt x="93" y="148"/>
                </a:cubicBezTo>
                <a:cubicBezTo>
                  <a:pt x="92" y="148"/>
                  <a:pt x="92" y="149"/>
                  <a:pt x="92" y="149"/>
                </a:cubicBezTo>
                <a:cubicBezTo>
                  <a:pt x="90" y="151"/>
                  <a:pt x="88" y="153"/>
                  <a:pt x="85" y="156"/>
                </a:cubicBezTo>
                <a:close/>
                <a:moveTo>
                  <a:pt x="86" y="182"/>
                </a:moveTo>
                <a:cubicBezTo>
                  <a:pt x="86" y="182"/>
                  <a:pt x="86" y="182"/>
                  <a:pt x="86" y="182"/>
                </a:cubicBezTo>
                <a:cubicBezTo>
                  <a:pt x="86" y="182"/>
                  <a:pt x="85" y="181"/>
                  <a:pt x="85" y="181"/>
                </a:cubicBezTo>
                <a:cubicBezTo>
                  <a:pt x="85" y="180"/>
                  <a:pt x="86" y="180"/>
                  <a:pt x="86" y="179"/>
                </a:cubicBezTo>
                <a:cubicBezTo>
                  <a:pt x="86" y="180"/>
                  <a:pt x="86" y="181"/>
                  <a:pt x="86" y="182"/>
                </a:cubicBezTo>
                <a:close/>
                <a:moveTo>
                  <a:pt x="88" y="160"/>
                </a:moveTo>
                <a:cubicBezTo>
                  <a:pt x="92" y="158"/>
                  <a:pt x="95" y="156"/>
                  <a:pt x="99" y="154"/>
                </a:cubicBezTo>
                <a:cubicBezTo>
                  <a:pt x="98" y="155"/>
                  <a:pt x="97" y="156"/>
                  <a:pt x="96" y="157"/>
                </a:cubicBezTo>
                <a:cubicBezTo>
                  <a:pt x="93" y="159"/>
                  <a:pt x="90" y="161"/>
                  <a:pt x="87" y="163"/>
                </a:cubicBezTo>
                <a:cubicBezTo>
                  <a:pt x="87" y="163"/>
                  <a:pt x="86" y="162"/>
                  <a:pt x="86" y="162"/>
                </a:cubicBezTo>
                <a:cubicBezTo>
                  <a:pt x="87" y="161"/>
                  <a:pt x="88" y="160"/>
                  <a:pt x="88" y="160"/>
                </a:cubicBezTo>
                <a:close/>
                <a:moveTo>
                  <a:pt x="88" y="168"/>
                </a:moveTo>
                <a:cubicBezTo>
                  <a:pt x="90" y="166"/>
                  <a:pt x="92" y="165"/>
                  <a:pt x="94" y="163"/>
                </a:cubicBezTo>
                <a:cubicBezTo>
                  <a:pt x="92" y="165"/>
                  <a:pt x="90" y="167"/>
                  <a:pt x="87" y="169"/>
                </a:cubicBezTo>
                <a:cubicBezTo>
                  <a:pt x="87" y="169"/>
                  <a:pt x="87" y="169"/>
                  <a:pt x="87" y="169"/>
                </a:cubicBezTo>
                <a:cubicBezTo>
                  <a:pt x="88" y="169"/>
                  <a:pt x="88" y="168"/>
                  <a:pt x="88" y="168"/>
                </a:cubicBezTo>
                <a:close/>
                <a:moveTo>
                  <a:pt x="97" y="177"/>
                </a:moveTo>
                <a:cubicBezTo>
                  <a:pt x="99" y="175"/>
                  <a:pt x="101" y="174"/>
                  <a:pt x="103" y="173"/>
                </a:cubicBezTo>
                <a:cubicBezTo>
                  <a:pt x="101" y="175"/>
                  <a:pt x="99" y="177"/>
                  <a:pt x="97" y="179"/>
                </a:cubicBezTo>
                <a:cubicBezTo>
                  <a:pt x="96" y="179"/>
                  <a:pt x="95" y="180"/>
                  <a:pt x="94" y="180"/>
                </a:cubicBezTo>
                <a:cubicBezTo>
                  <a:pt x="95" y="179"/>
                  <a:pt x="96" y="178"/>
                  <a:pt x="97" y="177"/>
                </a:cubicBezTo>
                <a:close/>
                <a:moveTo>
                  <a:pt x="102" y="157"/>
                </a:moveTo>
                <a:cubicBezTo>
                  <a:pt x="99" y="158"/>
                  <a:pt x="97" y="160"/>
                  <a:pt x="95" y="161"/>
                </a:cubicBezTo>
                <a:cubicBezTo>
                  <a:pt x="95" y="161"/>
                  <a:pt x="95" y="161"/>
                  <a:pt x="94" y="161"/>
                </a:cubicBezTo>
                <a:cubicBezTo>
                  <a:pt x="95" y="160"/>
                  <a:pt x="96" y="159"/>
                  <a:pt x="97" y="158"/>
                </a:cubicBezTo>
                <a:cubicBezTo>
                  <a:pt x="99" y="157"/>
                  <a:pt x="102" y="155"/>
                  <a:pt x="105" y="154"/>
                </a:cubicBezTo>
                <a:cubicBezTo>
                  <a:pt x="104" y="155"/>
                  <a:pt x="103" y="156"/>
                  <a:pt x="102" y="157"/>
                </a:cubicBezTo>
                <a:close/>
                <a:moveTo>
                  <a:pt x="106" y="167"/>
                </a:moveTo>
                <a:cubicBezTo>
                  <a:pt x="108" y="166"/>
                  <a:pt x="110" y="165"/>
                  <a:pt x="112" y="164"/>
                </a:cubicBezTo>
                <a:cubicBezTo>
                  <a:pt x="111" y="165"/>
                  <a:pt x="110" y="166"/>
                  <a:pt x="109" y="167"/>
                </a:cubicBezTo>
                <a:cubicBezTo>
                  <a:pt x="107" y="168"/>
                  <a:pt x="105" y="170"/>
                  <a:pt x="103" y="171"/>
                </a:cubicBezTo>
                <a:cubicBezTo>
                  <a:pt x="104" y="170"/>
                  <a:pt x="105" y="168"/>
                  <a:pt x="106" y="167"/>
                </a:cubicBezTo>
                <a:close/>
                <a:moveTo>
                  <a:pt x="109" y="171"/>
                </a:moveTo>
                <a:cubicBezTo>
                  <a:pt x="110" y="170"/>
                  <a:pt x="111" y="169"/>
                  <a:pt x="112" y="168"/>
                </a:cubicBezTo>
                <a:cubicBezTo>
                  <a:pt x="114" y="167"/>
                  <a:pt x="117" y="165"/>
                  <a:pt x="119" y="164"/>
                </a:cubicBezTo>
                <a:cubicBezTo>
                  <a:pt x="116" y="167"/>
                  <a:pt x="113" y="169"/>
                  <a:pt x="110" y="172"/>
                </a:cubicBezTo>
                <a:cubicBezTo>
                  <a:pt x="108" y="173"/>
                  <a:pt x="107" y="174"/>
                  <a:pt x="105" y="175"/>
                </a:cubicBezTo>
                <a:cubicBezTo>
                  <a:pt x="106" y="174"/>
                  <a:pt x="107" y="172"/>
                  <a:pt x="109" y="171"/>
                </a:cubicBezTo>
                <a:close/>
                <a:moveTo>
                  <a:pt x="105" y="184"/>
                </a:moveTo>
                <a:cubicBezTo>
                  <a:pt x="106" y="183"/>
                  <a:pt x="107" y="183"/>
                  <a:pt x="108" y="183"/>
                </a:cubicBezTo>
                <a:cubicBezTo>
                  <a:pt x="106" y="184"/>
                  <a:pt x="104" y="186"/>
                  <a:pt x="102" y="187"/>
                </a:cubicBezTo>
                <a:cubicBezTo>
                  <a:pt x="103" y="186"/>
                  <a:pt x="104" y="185"/>
                  <a:pt x="105" y="184"/>
                </a:cubicBezTo>
                <a:close/>
                <a:moveTo>
                  <a:pt x="103" y="196"/>
                </a:moveTo>
                <a:cubicBezTo>
                  <a:pt x="103" y="196"/>
                  <a:pt x="102" y="196"/>
                  <a:pt x="101" y="196"/>
                </a:cubicBezTo>
                <a:cubicBezTo>
                  <a:pt x="101" y="196"/>
                  <a:pt x="100" y="196"/>
                  <a:pt x="100" y="196"/>
                </a:cubicBezTo>
                <a:cubicBezTo>
                  <a:pt x="101" y="195"/>
                  <a:pt x="101" y="195"/>
                  <a:pt x="101" y="194"/>
                </a:cubicBezTo>
                <a:cubicBezTo>
                  <a:pt x="102" y="195"/>
                  <a:pt x="103" y="195"/>
                  <a:pt x="103" y="196"/>
                </a:cubicBezTo>
                <a:close/>
                <a:moveTo>
                  <a:pt x="102" y="202"/>
                </a:moveTo>
                <a:cubicBezTo>
                  <a:pt x="101" y="202"/>
                  <a:pt x="100" y="203"/>
                  <a:pt x="99" y="204"/>
                </a:cubicBezTo>
                <a:cubicBezTo>
                  <a:pt x="99" y="204"/>
                  <a:pt x="99" y="204"/>
                  <a:pt x="99" y="203"/>
                </a:cubicBezTo>
                <a:cubicBezTo>
                  <a:pt x="99" y="203"/>
                  <a:pt x="99" y="203"/>
                  <a:pt x="99" y="203"/>
                </a:cubicBezTo>
                <a:cubicBezTo>
                  <a:pt x="100" y="203"/>
                  <a:pt x="100" y="202"/>
                  <a:pt x="101" y="201"/>
                </a:cubicBezTo>
                <a:cubicBezTo>
                  <a:pt x="101" y="201"/>
                  <a:pt x="101" y="202"/>
                  <a:pt x="102" y="202"/>
                </a:cubicBezTo>
                <a:close/>
                <a:moveTo>
                  <a:pt x="99" y="188"/>
                </a:moveTo>
                <a:cubicBezTo>
                  <a:pt x="98" y="188"/>
                  <a:pt x="97" y="189"/>
                  <a:pt x="97" y="190"/>
                </a:cubicBezTo>
                <a:cubicBezTo>
                  <a:pt x="95" y="189"/>
                  <a:pt x="95" y="189"/>
                  <a:pt x="95" y="189"/>
                </a:cubicBezTo>
                <a:cubicBezTo>
                  <a:pt x="96" y="189"/>
                  <a:pt x="97" y="188"/>
                  <a:pt x="97" y="187"/>
                </a:cubicBezTo>
                <a:cubicBezTo>
                  <a:pt x="97" y="187"/>
                  <a:pt x="98" y="187"/>
                  <a:pt x="98" y="187"/>
                </a:cubicBezTo>
                <a:cubicBezTo>
                  <a:pt x="99" y="187"/>
                  <a:pt x="100" y="186"/>
                  <a:pt x="100" y="186"/>
                </a:cubicBezTo>
                <a:cubicBezTo>
                  <a:pt x="100" y="187"/>
                  <a:pt x="99" y="187"/>
                  <a:pt x="99" y="188"/>
                </a:cubicBezTo>
                <a:close/>
                <a:moveTo>
                  <a:pt x="98" y="200"/>
                </a:moveTo>
                <a:cubicBezTo>
                  <a:pt x="99" y="200"/>
                  <a:pt x="99" y="200"/>
                  <a:pt x="99" y="200"/>
                </a:cubicBezTo>
                <a:cubicBezTo>
                  <a:pt x="98" y="201"/>
                  <a:pt x="98" y="202"/>
                  <a:pt x="97" y="202"/>
                </a:cubicBezTo>
                <a:cubicBezTo>
                  <a:pt x="96" y="202"/>
                  <a:pt x="96" y="201"/>
                  <a:pt x="95" y="201"/>
                </a:cubicBezTo>
                <a:cubicBezTo>
                  <a:pt x="95" y="201"/>
                  <a:pt x="95" y="201"/>
                  <a:pt x="95" y="201"/>
                </a:cubicBezTo>
                <a:cubicBezTo>
                  <a:pt x="96" y="200"/>
                  <a:pt x="97" y="200"/>
                  <a:pt x="98" y="200"/>
                </a:cubicBezTo>
                <a:close/>
                <a:moveTo>
                  <a:pt x="98" y="206"/>
                </a:moveTo>
                <a:cubicBezTo>
                  <a:pt x="99" y="207"/>
                  <a:pt x="100" y="208"/>
                  <a:pt x="102" y="209"/>
                </a:cubicBezTo>
                <a:cubicBezTo>
                  <a:pt x="102" y="209"/>
                  <a:pt x="102" y="209"/>
                  <a:pt x="101" y="209"/>
                </a:cubicBezTo>
                <a:cubicBezTo>
                  <a:pt x="100" y="208"/>
                  <a:pt x="99" y="207"/>
                  <a:pt x="98" y="206"/>
                </a:cubicBezTo>
                <a:cubicBezTo>
                  <a:pt x="98" y="206"/>
                  <a:pt x="98" y="206"/>
                  <a:pt x="98" y="206"/>
                </a:cubicBezTo>
                <a:close/>
                <a:moveTo>
                  <a:pt x="100" y="205"/>
                </a:moveTo>
                <a:cubicBezTo>
                  <a:pt x="101" y="204"/>
                  <a:pt x="102" y="203"/>
                  <a:pt x="103" y="203"/>
                </a:cubicBezTo>
                <a:cubicBezTo>
                  <a:pt x="104" y="203"/>
                  <a:pt x="106" y="204"/>
                  <a:pt x="107" y="205"/>
                </a:cubicBezTo>
                <a:cubicBezTo>
                  <a:pt x="107" y="205"/>
                  <a:pt x="106" y="205"/>
                  <a:pt x="106" y="206"/>
                </a:cubicBezTo>
                <a:cubicBezTo>
                  <a:pt x="106" y="206"/>
                  <a:pt x="105" y="207"/>
                  <a:pt x="104" y="207"/>
                </a:cubicBezTo>
                <a:cubicBezTo>
                  <a:pt x="103" y="206"/>
                  <a:pt x="102" y="205"/>
                  <a:pt x="100" y="205"/>
                </a:cubicBezTo>
                <a:close/>
                <a:moveTo>
                  <a:pt x="104" y="213"/>
                </a:moveTo>
                <a:cubicBezTo>
                  <a:pt x="105" y="214"/>
                  <a:pt x="106" y="214"/>
                  <a:pt x="107" y="215"/>
                </a:cubicBezTo>
                <a:cubicBezTo>
                  <a:pt x="106" y="215"/>
                  <a:pt x="106" y="216"/>
                  <a:pt x="105" y="216"/>
                </a:cubicBezTo>
                <a:cubicBezTo>
                  <a:pt x="104" y="215"/>
                  <a:pt x="103" y="215"/>
                  <a:pt x="103" y="214"/>
                </a:cubicBezTo>
                <a:cubicBezTo>
                  <a:pt x="103" y="214"/>
                  <a:pt x="104" y="214"/>
                  <a:pt x="104" y="213"/>
                </a:cubicBezTo>
                <a:close/>
                <a:moveTo>
                  <a:pt x="106" y="212"/>
                </a:moveTo>
                <a:cubicBezTo>
                  <a:pt x="106" y="212"/>
                  <a:pt x="106" y="212"/>
                  <a:pt x="106" y="212"/>
                </a:cubicBezTo>
                <a:cubicBezTo>
                  <a:pt x="107" y="212"/>
                  <a:pt x="108" y="213"/>
                  <a:pt x="108" y="213"/>
                </a:cubicBezTo>
                <a:cubicBezTo>
                  <a:pt x="108" y="213"/>
                  <a:pt x="108" y="213"/>
                  <a:pt x="108" y="213"/>
                </a:cubicBezTo>
                <a:cubicBezTo>
                  <a:pt x="107" y="213"/>
                  <a:pt x="106" y="213"/>
                  <a:pt x="106" y="212"/>
                </a:cubicBezTo>
                <a:close/>
                <a:moveTo>
                  <a:pt x="107" y="200"/>
                </a:moveTo>
                <a:cubicBezTo>
                  <a:pt x="107" y="199"/>
                  <a:pt x="108" y="199"/>
                  <a:pt x="108" y="198"/>
                </a:cubicBezTo>
                <a:cubicBezTo>
                  <a:pt x="109" y="199"/>
                  <a:pt x="110" y="200"/>
                  <a:pt x="112" y="201"/>
                </a:cubicBezTo>
                <a:cubicBezTo>
                  <a:pt x="111" y="201"/>
                  <a:pt x="111" y="201"/>
                  <a:pt x="110" y="202"/>
                </a:cubicBezTo>
                <a:cubicBezTo>
                  <a:pt x="109" y="201"/>
                  <a:pt x="108" y="200"/>
                  <a:pt x="107" y="200"/>
                </a:cubicBezTo>
                <a:close/>
                <a:moveTo>
                  <a:pt x="109" y="197"/>
                </a:moveTo>
                <a:cubicBezTo>
                  <a:pt x="111" y="196"/>
                  <a:pt x="113" y="194"/>
                  <a:pt x="114" y="193"/>
                </a:cubicBezTo>
                <a:cubicBezTo>
                  <a:pt x="117" y="191"/>
                  <a:pt x="120" y="190"/>
                  <a:pt x="123" y="188"/>
                </a:cubicBezTo>
                <a:cubicBezTo>
                  <a:pt x="121" y="191"/>
                  <a:pt x="118" y="194"/>
                  <a:pt x="115" y="197"/>
                </a:cubicBezTo>
                <a:cubicBezTo>
                  <a:pt x="115" y="197"/>
                  <a:pt x="115" y="197"/>
                  <a:pt x="115" y="197"/>
                </a:cubicBezTo>
                <a:cubicBezTo>
                  <a:pt x="114" y="198"/>
                  <a:pt x="113" y="199"/>
                  <a:pt x="113" y="200"/>
                </a:cubicBezTo>
                <a:cubicBezTo>
                  <a:pt x="111" y="199"/>
                  <a:pt x="110" y="198"/>
                  <a:pt x="109" y="197"/>
                </a:cubicBezTo>
                <a:close/>
                <a:moveTo>
                  <a:pt x="113" y="202"/>
                </a:moveTo>
                <a:cubicBezTo>
                  <a:pt x="113" y="202"/>
                  <a:pt x="113" y="202"/>
                  <a:pt x="113" y="202"/>
                </a:cubicBezTo>
                <a:cubicBezTo>
                  <a:pt x="114" y="202"/>
                  <a:pt x="115" y="203"/>
                  <a:pt x="115" y="203"/>
                </a:cubicBezTo>
                <a:cubicBezTo>
                  <a:pt x="115" y="203"/>
                  <a:pt x="114" y="204"/>
                  <a:pt x="114" y="204"/>
                </a:cubicBezTo>
                <a:cubicBezTo>
                  <a:pt x="114" y="204"/>
                  <a:pt x="114" y="204"/>
                  <a:pt x="114" y="204"/>
                </a:cubicBezTo>
                <a:cubicBezTo>
                  <a:pt x="113" y="204"/>
                  <a:pt x="113" y="203"/>
                  <a:pt x="112" y="203"/>
                </a:cubicBezTo>
                <a:cubicBezTo>
                  <a:pt x="112" y="203"/>
                  <a:pt x="113" y="203"/>
                  <a:pt x="113" y="202"/>
                </a:cubicBezTo>
                <a:close/>
                <a:moveTo>
                  <a:pt x="120" y="203"/>
                </a:moveTo>
                <a:cubicBezTo>
                  <a:pt x="122" y="202"/>
                  <a:pt x="124" y="201"/>
                  <a:pt x="126" y="200"/>
                </a:cubicBezTo>
                <a:cubicBezTo>
                  <a:pt x="124" y="201"/>
                  <a:pt x="122" y="203"/>
                  <a:pt x="120" y="205"/>
                </a:cubicBezTo>
                <a:cubicBezTo>
                  <a:pt x="120" y="205"/>
                  <a:pt x="120" y="204"/>
                  <a:pt x="119" y="204"/>
                </a:cubicBezTo>
                <a:cubicBezTo>
                  <a:pt x="120" y="204"/>
                  <a:pt x="120" y="203"/>
                  <a:pt x="120" y="203"/>
                </a:cubicBezTo>
                <a:close/>
                <a:moveTo>
                  <a:pt x="125" y="204"/>
                </a:moveTo>
                <a:cubicBezTo>
                  <a:pt x="127" y="202"/>
                  <a:pt x="128" y="201"/>
                  <a:pt x="129" y="200"/>
                </a:cubicBezTo>
                <a:cubicBezTo>
                  <a:pt x="128" y="201"/>
                  <a:pt x="127" y="203"/>
                  <a:pt x="126" y="204"/>
                </a:cubicBezTo>
                <a:cubicBezTo>
                  <a:pt x="125" y="205"/>
                  <a:pt x="124" y="206"/>
                  <a:pt x="123" y="206"/>
                </a:cubicBezTo>
                <a:cubicBezTo>
                  <a:pt x="123" y="206"/>
                  <a:pt x="122" y="206"/>
                  <a:pt x="122" y="206"/>
                </a:cubicBezTo>
                <a:cubicBezTo>
                  <a:pt x="123" y="205"/>
                  <a:pt x="124" y="205"/>
                  <a:pt x="125" y="204"/>
                </a:cubicBezTo>
                <a:close/>
                <a:moveTo>
                  <a:pt x="127" y="206"/>
                </a:moveTo>
                <a:cubicBezTo>
                  <a:pt x="129" y="205"/>
                  <a:pt x="131" y="204"/>
                  <a:pt x="132" y="203"/>
                </a:cubicBezTo>
                <a:cubicBezTo>
                  <a:pt x="131" y="204"/>
                  <a:pt x="130" y="205"/>
                  <a:pt x="129" y="206"/>
                </a:cubicBezTo>
                <a:cubicBezTo>
                  <a:pt x="128" y="207"/>
                  <a:pt x="127" y="208"/>
                  <a:pt x="125" y="209"/>
                </a:cubicBezTo>
                <a:cubicBezTo>
                  <a:pt x="125" y="209"/>
                  <a:pt x="125" y="208"/>
                  <a:pt x="125" y="208"/>
                </a:cubicBezTo>
                <a:cubicBezTo>
                  <a:pt x="126" y="208"/>
                  <a:pt x="126" y="207"/>
                  <a:pt x="127" y="206"/>
                </a:cubicBezTo>
                <a:close/>
                <a:moveTo>
                  <a:pt x="147" y="192"/>
                </a:moveTo>
                <a:cubicBezTo>
                  <a:pt x="151" y="189"/>
                  <a:pt x="154" y="185"/>
                  <a:pt x="158" y="182"/>
                </a:cubicBezTo>
                <a:cubicBezTo>
                  <a:pt x="159" y="182"/>
                  <a:pt x="160" y="181"/>
                  <a:pt x="161" y="181"/>
                </a:cubicBezTo>
                <a:cubicBezTo>
                  <a:pt x="160" y="182"/>
                  <a:pt x="159" y="183"/>
                  <a:pt x="158" y="184"/>
                </a:cubicBezTo>
                <a:cubicBezTo>
                  <a:pt x="156" y="186"/>
                  <a:pt x="154" y="187"/>
                  <a:pt x="152" y="189"/>
                </a:cubicBezTo>
                <a:cubicBezTo>
                  <a:pt x="150" y="190"/>
                  <a:pt x="149" y="191"/>
                  <a:pt x="147" y="192"/>
                </a:cubicBezTo>
                <a:close/>
                <a:moveTo>
                  <a:pt x="153" y="199"/>
                </a:moveTo>
                <a:cubicBezTo>
                  <a:pt x="155" y="198"/>
                  <a:pt x="156" y="197"/>
                  <a:pt x="157" y="197"/>
                </a:cubicBezTo>
                <a:cubicBezTo>
                  <a:pt x="155" y="198"/>
                  <a:pt x="153" y="199"/>
                  <a:pt x="151" y="201"/>
                </a:cubicBezTo>
                <a:cubicBezTo>
                  <a:pt x="152" y="200"/>
                  <a:pt x="153" y="199"/>
                  <a:pt x="153" y="199"/>
                </a:cubicBezTo>
                <a:close/>
                <a:moveTo>
                  <a:pt x="155" y="195"/>
                </a:moveTo>
                <a:cubicBezTo>
                  <a:pt x="154" y="195"/>
                  <a:pt x="153" y="196"/>
                  <a:pt x="153" y="196"/>
                </a:cubicBezTo>
                <a:cubicBezTo>
                  <a:pt x="157" y="192"/>
                  <a:pt x="161" y="187"/>
                  <a:pt x="166" y="183"/>
                </a:cubicBezTo>
                <a:cubicBezTo>
                  <a:pt x="165" y="183"/>
                  <a:pt x="165" y="184"/>
                  <a:pt x="164" y="185"/>
                </a:cubicBezTo>
                <a:cubicBezTo>
                  <a:pt x="161" y="188"/>
                  <a:pt x="158" y="191"/>
                  <a:pt x="155" y="195"/>
                </a:cubicBezTo>
                <a:close/>
                <a:moveTo>
                  <a:pt x="178" y="173"/>
                </a:moveTo>
                <a:cubicBezTo>
                  <a:pt x="178" y="173"/>
                  <a:pt x="178" y="173"/>
                  <a:pt x="178" y="173"/>
                </a:cubicBezTo>
                <a:cubicBezTo>
                  <a:pt x="176" y="176"/>
                  <a:pt x="174" y="180"/>
                  <a:pt x="172" y="184"/>
                </a:cubicBezTo>
                <a:cubicBezTo>
                  <a:pt x="169" y="186"/>
                  <a:pt x="165" y="188"/>
                  <a:pt x="162" y="190"/>
                </a:cubicBezTo>
                <a:cubicBezTo>
                  <a:pt x="167" y="184"/>
                  <a:pt x="173" y="179"/>
                  <a:pt x="178" y="173"/>
                </a:cubicBezTo>
                <a:close/>
                <a:moveTo>
                  <a:pt x="183" y="168"/>
                </a:moveTo>
                <a:cubicBezTo>
                  <a:pt x="185" y="166"/>
                  <a:pt x="187" y="164"/>
                  <a:pt x="189" y="163"/>
                </a:cubicBezTo>
                <a:cubicBezTo>
                  <a:pt x="189" y="163"/>
                  <a:pt x="189" y="162"/>
                  <a:pt x="189" y="162"/>
                </a:cubicBezTo>
                <a:cubicBezTo>
                  <a:pt x="185" y="168"/>
                  <a:pt x="180" y="174"/>
                  <a:pt x="176" y="180"/>
                </a:cubicBezTo>
                <a:cubicBezTo>
                  <a:pt x="178" y="176"/>
                  <a:pt x="181" y="172"/>
                  <a:pt x="183" y="168"/>
                </a:cubicBezTo>
                <a:close/>
                <a:moveTo>
                  <a:pt x="178" y="198"/>
                </a:moveTo>
                <a:cubicBezTo>
                  <a:pt x="178" y="197"/>
                  <a:pt x="179" y="197"/>
                  <a:pt x="180" y="196"/>
                </a:cubicBezTo>
                <a:cubicBezTo>
                  <a:pt x="178" y="198"/>
                  <a:pt x="176" y="199"/>
                  <a:pt x="175" y="201"/>
                </a:cubicBezTo>
                <a:cubicBezTo>
                  <a:pt x="174" y="201"/>
                  <a:pt x="174" y="201"/>
                  <a:pt x="174" y="201"/>
                </a:cubicBezTo>
                <a:cubicBezTo>
                  <a:pt x="175" y="200"/>
                  <a:pt x="176" y="199"/>
                  <a:pt x="178" y="198"/>
                </a:cubicBezTo>
                <a:close/>
                <a:moveTo>
                  <a:pt x="172" y="191"/>
                </a:moveTo>
                <a:cubicBezTo>
                  <a:pt x="175" y="189"/>
                  <a:pt x="177" y="187"/>
                  <a:pt x="180" y="184"/>
                </a:cubicBezTo>
                <a:cubicBezTo>
                  <a:pt x="179" y="185"/>
                  <a:pt x="179" y="185"/>
                  <a:pt x="179" y="186"/>
                </a:cubicBezTo>
                <a:cubicBezTo>
                  <a:pt x="177" y="188"/>
                  <a:pt x="174" y="189"/>
                  <a:pt x="172" y="191"/>
                </a:cubicBezTo>
                <a:close/>
                <a:moveTo>
                  <a:pt x="179" y="179"/>
                </a:moveTo>
                <a:cubicBezTo>
                  <a:pt x="184" y="172"/>
                  <a:pt x="189" y="166"/>
                  <a:pt x="194" y="159"/>
                </a:cubicBezTo>
                <a:cubicBezTo>
                  <a:pt x="194" y="159"/>
                  <a:pt x="195" y="159"/>
                  <a:pt x="195" y="158"/>
                </a:cubicBezTo>
                <a:cubicBezTo>
                  <a:pt x="192" y="163"/>
                  <a:pt x="189" y="169"/>
                  <a:pt x="185" y="174"/>
                </a:cubicBezTo>
                <a:cubicBezTo>
                  <a:pt x="185" y="174"/>
                  <a:pt x="185" y="174"/>
                  <a:pt x="185" y="174"/>
                </a:cubicBezTo>
                <a:cubicBezTo>
                  <a:pt x="183" y="175"/>
                  <a:pt x="181" y="177"/>
                  <a:pt x="179" y="179"/>
                </a:cubicBezTo>
                <a:close/>
                <a:moveTo>
                  <a:pt x="196" y="176"/>
                </a:moveTo>
                <a:cubicBezTo>
                  <a:pt x="196" y="177"/>
                  <a:pt x="195" y="179"/>
                  <a:pt x="195" y="180"/>
                </a:cubicBezTo>
                <a:cubicBezTo>
                  <a:pt x="195" y="180"/>
                  <a:pt x="194" y="180"/>
                  <a:pt x="194" y="180"/>
                </a:cubicBezTo>
                <a:cubicBezTo>
                  <a:pt x="193" y="181"/>
                  <a:pt x="191" y="183"/>
                  <a:pt x="189" y="184"/>
                </a:cubicBezTo>
                <a:cubicBezTo>
                  <a:pt x="191" y="181"/>
                  <a:pt x="194" y="179"/>
                  <a:pt x="196" y="176"/>
                </a:cubicBezTo>
                <a:close/>
                <a:moveTo>
                  <a:pt x="198" y="182"/>
                </a:moveTo>
                <a:cubicBezTo>
                  <a:pt x="199" y="182"/>
                  <a:pt x="199" y="182"/>
                  <a:pt x="199" y="182"/>
                </a:cubicBezTo>
                <a:cubicBezTo>
                  <a:pt x="198" y="183"/>
                  <a:pt x="197" y="184"/>
                  <a:pt x="195" y="185"/>
                </a:cubicBezTo>
                <a:cubicBezTo>
                  <a:pt x="196" y="184"/>
                  <a:pt x="197" y="183"/>
                  <a:pt x="198" y="182"/>
                </a:cubicBezTo>
                <a:close/>
                <a:moveTo>
                  <a:pt x="199" y="176"/>
                </a:moveTo>
                <a:cubicBezTo>
                  <a:pt x="200" y="175"/>
                  <a:pt x="200" y="173"/>
                  <a:pt x="201" y="172"/>
                </a:cubicBezTo>
                <a:cubicBezTo>
                  <a:pt x="201" y="172"/>
                  <a:pt x="201" y="172"/>
                  <a:pt x="201" y="172"/>
                </a:cubicBezTo>
                <a:cubicBezTo>
                  <a:pt x="201" y="173"/>
                  <a:pt x="200" y="174"/>
                  <a:pt x="200" y="175"/>
                </a:cubicBezTo>
                <a:cubicBezTo>
                  <a:pt x="200" y="176"/>
                  <a:pt x="199" y="176"/>
                  <a:pt x="199" y="176"/>
                </a:cubicBezTo>
                <a:close/>
                <a:moveTo>
                  <a:pt x="200" y="164"/>
                </a:moveTo>
                <a:cubicBezTo>
                  <a:pt x="200" y="164"/>
                  <a:pt x="199" y="165"/>
                  <a:pt x="199" y="165"/>
                </a:cubicBezTo>
                <a:cubicBezTo>
                  <a:pt x="200" y="163"/>
                  <a:pt x="202" y="161"/>
                  <a:pt x="203" y="158"/>
                </a:cubicBezTo>
                <a:cubicBezTo>
                  <a:pt x="202" y="160"/>
                  <a:pt x="202" y="161"/>
                  <a:pt x="201" y="162"/>
                </a:cubicBezTo>
                <a:cubicBezTo>
                  <a:pt x="201" y="163"/>
                  <a:pt x="201" y="163"/>
                  <a:pt x="200" y="164"/>
                </a:cubicBezTo>
                <a:close/>
                <a:moveTo>
                  <a:pt x="203" y="141"/>
                </a:moveTo>
                <a:cubicBezTo>
                  <a:pt x="206" y="138"/>
                  <a:pt x="209" y="134"/>
                  <a:pt x="212" y="131"/>
                </a:cubicBezTo>
                <a:cubicBezTo>
                  <a:pt x="210" y="134"/>
                  <a:pt x="208" y="137"/>
                  <a:pt x="206" y="139"/>
                </a:cubicBezTo>
                <a:cubicBezTo>
                  <a:pt x="205" y="140"/>
                  <a:pt x="205" y="141"/>
                  <a:pt x="204" y="142"/>
                </a:cubicBezTo>
                <a:cubicBezTo>
                  <a:pt x="204" y="141"/>
                  <a:pt x="203" y="141"/>
                  <a:pt x="203" y="141"/>
                </a:cubicBezTo>
                <a:close/>
                <a:moveTo>
                  <a:pt x="206" y="167"/>
                </a:moveTo>
                <a:cubicBezTo>
                  <a:pt x="208" y="165"/>
                  <a:pt x="209" y="164"/>
                  <a:pt x="210" y="163"/>
                </a:cubicBezTo>
                <a:cubicBezTo>
                  <a:pt x="208" y="165"/>
                  <a:pt x="207" y="168"/>
                  <a:pt x="205" y="170"/>
                </a:cubicBezTo>
                <a:cubicBezTo>
                  <a:pt x="206" y="169"/>
                  <a:pt x="206" y="168"/>
                  <a:pt x="206" y="167"/>
                </a:cubicBezTo>
                <a:close/>
                <a:moveTo>
                  <a:pt x="208" y="157"/>
                </a:moveTo>
                <a:cubicBezTo>
                  <a:pt x="208" y="157"/>
                  <a:pt x="208" y="158"/>
                  <a:pt x="208" y="158"/>
                </a:cubicBezTo>
                <a:cubicBezTo>
                  <a:pt x="209" y="154"/>
                  <a:pt x="210" y="151"/>
                  <a:pt x="212" y="147"/>
                </a:cubicBezTo>
                <a:cubicBezTo>
                  <a:pt x="210" y="151"/>
                  <a:pt x="209" y="154"/>
                  <a:pt x="208" y="157"/>
                </a:cubicBezTo>
                <a:close/>
                <a:moveTo>
                  <a:pt x="214" y="164"/>
                </a:moveTo>
                <a:cubicBezTo>
                  <a:pt x="216" y="162"/>
                  <a:pt x="219" y="160"/>
                  <a:pt x="221" y="158"/>
                </a:cubicBezTo>
                <a:cubicBezTo>
                  <a:pt x="220" y="161"/>
                  <a:pt x="218" y="164"/>
                  <a:pt x="216" y="166"/>
                </a:cubicBezTo>
                <a:cubicBezTo>
                  <a:pt x="215" y="169"/>
                  <a:pt x="213" y="171"/>
                  <a:pt x="211" y="173"/>
                </a:cubicBezTo>
                <a:cubicBezTo>
                  <a:pt x="211" y="173"/>
                  <a:pt x="211" y="173"/>
                  <a:pt x="211" y="173"/>
                </a:cubicBezTo>
                <a:cubicBezTo>
                  <a:pt x="212" y="170"/>
                  <a:pt x="213" y="167"/>
                  <a:pt x="214" y="164"/>
                </a:cubicBezTo>
                <a:close/>
                <a:moveTo>
                  <a:pt x="210" y="165"/>
                </a:moveTo>
                <a:cubicBezTo>
                  <a:pt x="211" y="164"/>
                  <a:pt x="212" y="163"/>
                  <a:pt x="212" y="162"/>
                </a:cubicBezTo>
                <a:cubicBezTo>
                  <a:pt x="212" y="163"/>
                  <a:pt x="212" y="163"/>
                  <a:pt x="212" y="164"/>
                </a:cubicBezTo>
                <a:cubicBezTo>
                  <a:pt x="211" y="165"/>
                  <a:pt x="211" y="165"/>
                  <a:pt x="210" y="165"/>
                </a:cubicBezTo>
                <a:close/>
                <a:moveTo>
                  <a:pt x="217" y="159"/>
                </a:moveTo>
                <a:cubicBezTo>
                  <a:pt x="217" y="158"/>
                  <a:pt x="217" y="158"/>
                  <a:pt x="217" y="158"/>
                </a:cubicBezTo>
                <a:cubicBezTo>
                  <a:pt x="217" y="158"/>
                  <a:pt x="217" y="157"/>
                  <a:pt x="217" y="157"/>
                </a:cubicBezTo>
                <a:cubicBezTo>
                  <a:pt x="218" y="156"/>
                  <a:pt x="220" y="156"/>
                  <a:pt x="221" y="156"/>
                </a:cubicBezTo>
                <a:cubicBezTo>
                  <a:pt x="220" y="157"/>
                  <a:pt x="218" y="158"/>
                  <a:pt x="217" y="159"/>
                </a:cubicBezTo>
                <a:close/>
                <a:moveTo>
                  <a:pt x="217" y="138"/>
                </a:moveTo>
                <a:cubicBezTo>
                  <a:pt x="216" y="143"/>
                  <a:pt x="216" y="147"/>
                  <a:pt x="215" y="151"/>
                </a:cubicBezTo>
                <a:cubicBezTo>
                  <a:pt x="214" y="152"/>
                  <a:pt x="212" y="154"/>
                  <a:pt x="211" y="155"/>
                </a:cubicBezTo>
                <a:cubicBezTo>
                  <a:pt x="213" y="149"/>
                  <a:pt x="215" y="144"/>
                  <a:pt x="217" y="138"/>
                </a:cubicBezTo>
                <a:cubicBezTo>
                  <a:pt x="217" y="138"/>
                  <a:pt x="217" y="138"/>
                  <a:pt x="217" y="138"/>
                </a:cubicBezTo>
                <a:close/>
                <a:moveTo>
                  <a:pt x="215" y="138"/>
                </a:moveTo>
                <a:cubicBezTo>
                  <a:pt x="216" y="136"/>
                  <a:pt x="217" y="134"/>
                  <a:pt x="217" y="132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7" y="132"/>
                  <a:pt x="217" y="133"/>
                  <a:pt x="217" y="133"/>
                </a:cubicBezTo>
                <a:cubicBezTo>
                  <a:pt x="217" y="135"/>
                  <a:pt x="216" y="137"/>
                  <a:pt x="215" y="138"/>
                </a:cubicBezTo>
                <a:close/>
                <a:moveTo>
                  <a:pt x="216" y="117"/>
                </a:moveTo>
                <a:cubicBezTo>
                  <a:pt x="218" y="115"/>
                  <a:pt x="219" y="113"/>
                  <a:pt x="221" y="111"/>
                </a:cubicBezTo>
                <a:cubicBezTo>
                  <a:pt x="221" y="112"/>
                  <a:pt x="221" y="112"/>
                  <a:pt x="221" y="113"/>
                </a:cubicBezTo>
                <a:cubicBezTo>
                  <a:pt x="219" y="114"/>
                  <a:pt x="218" y="116"/>
                  <a:pt x="216" y="117"/>
                </a:cubicBezTo>
                <a:close/>
                <a:moveTo>
                  <a:pt x="221" y="99"/>
                </a:moveTo>
                <a:cubicBezTo>
                  <a:pt x="220" y="98"/>
                  <a:pt x="220" y="97"/>
                  <a:pt x="220" y="96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21" y="97"/>
                  <a:pt x="221" y="98"/>
                  <a:pt x="221" y="99"/>
                </a:cubicBezTo>
                <a:cubicBezTo>
                  <a:pt x="221" y="99"/>
                  <a:pt x="221" y="99"/>
                  <a:pt x="221" y="99"/>
                </a:cubicBezTo>
                <a:close/>
                <a:moveTo>
                  <a:pt x="220" y="108"/>
                </a:moveTo>
                <a:cubicBezTo>
                  <a:pt x="220" y="108"/>
                  <a:pt x="220" y="108"/>
                  <a:pt x="220" y="109"/>
                </a:cubicBezTo>
                <a:cubicBezTo>
                  <a:pt x="220" y="109"/>
                  <a:pt x="220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7" y="110"/>
                  <a:pt x="216" y="111"/>
                  <a:pt x="215" y="111"/>
                </a:cubicBezTo>
                <a:cubicBezTo>
                  <a:pt x="215" y="111"/>
                  <a:pt x="215" y="111"/>
                  <a:pt x="215" y="111"/>
                </a:cubicBezTo>
                <a:cubicBezTo>
                  <a:pt x="215" y="111"/>
                  <a:pt x="215" y="111"/>
                  <a:pt x="215" y="110"/>
                </a:cubicBezTo>
                <a:cubicBezTo>
                  <a:pt x="217" y="110"/>
                  <a:pt x="219" y="109"/>
                  <a:pt x="220" y="108"/>
                </a:cubicBezTo>
                <a:close/>
                <a:moveTo>
                  <a:pt x="219" y="93"/>
                </a:moveTo>
                <a:cubicBezTo>
                  <a:pt x="219" y="92"/>
                  <a:pt x="218" y="90"/>
                  <a:pt x="218" y="89"/>
                </a:cubicBezTo>
                <a:cubicBezTo>
                  <a:pt x="218" y="89"/>
                  <a:pt x="219" y="89"/>
                  <a:pt x="219" y="89"/>
                </a:cubicBezTo>
                <a:cubicBezTo>
                  <a:pt x="219" y="90"/>
                  <a:pt x="219" y="92"/>
                  <a:pt x="220" y="93"/>
                </a:cubicBezTo>
                <a:cubicBezTo>
                  <a:pt x="220" y="93"/>
                  <a:pt x="219" y="93"/>
                  <a:pt x="219" y="93"/>
                </a:cubicBezTo>
                <a:close/>
                <a:moveTo>
                  <a:pt x="217" y="87"/>
                </a:moveTo>
                <a:cubicBezTo>
                  <a:pt x="217" y="86"/>
                  <a:pt x="217" y="85"/>
                  <a:pt x="217" y="84"/>
                </a:cubicBezTo>
                <a:cubicBezTo>
                  <a:pt x="217" y="84"/>
                  <a:pt x="217" y="84"/>
                  <a:pt x="217" y="84"/>
                </a:cubicBezTo>
                <a:cubicBezTo>
                  <a:pt x="218" y="85"/>
                  <a:pt x="218" y="86"/>
                  <a:pt x="218" y="87"/>
                </a:cubicBezTo>
                <a:cubicBezTo>
                  <a:pt x="218" y="87"/>
                  <a:pt x="218" y="87"/>
                  <a:pt x="217" y="87"/>
                </a:cubicBezTo>
                <a:close/>
                <a:moveTo>
                  <a:pt x="216" y="82"/>
                </a:moveTo>
                <a:cubicBezTo>
                  <a:pt x="215" y="79"/>
                  <a:pt x="215" y="77"/>
                  <a:pt x="214" y="74"/>
                </a:cubicBezTo>
                <a:cubicBezTo>
                  <a:pt x="215" y="75"/>
                  <a:pt x="215" y="76"/>
                  <a:pt x="216" y="77"/>
                </a:cubicBezTo>
                <a:cubicBezTo>
                  <a:pt x="216" y="78"/>
                  <a:pt x="216" y="80"/>
                  <a:pt x="217" y="82"/>
                </a:cubicBezTo>
                <a:cubicBezTo>
                  <a:pt x="217" y="82"/>
                  <a:pt x="216" y="82"/>
                  <a:pt x="216" y="82"/>
                </a:cubicBezTo>
                <a:close/>
                <a:moveTo>
                  <a:pt x="215" y="88"/>
                </a:moveTo>
                <a:cubicBezTo>
                  <a:pt x="211" y="90"/>
                  <a:pt x="208" y="92"/>
                  <a:pt x="205" y="93"/>
                </a:cubicBezTo>
                <a:cubicBezTo>
                  <a:pt x="204" y="93"/>
                  <a:pt x="204" y="93"/>
                  <a:pt x="204" y="93"/>
                </a:cubicBezTo>
                <a:cubicBezTo>
                  <a:pt x="206" y="91"/>
                  <a:pt x="208" y="90"/>
                  <a:pt x="210" y="88"/>
                </a:cubicBezTo>
                <a:cubicBezTo>
                  <a:pt x="211" y="87"/>
                  <a:pt x="213" y="87"/>
                  <a:pt x="214" y="86"/>
                </a:cubicBezTo>
                <a:cubicBezTo>
                  <a:pt x="214" y="87"/>
                  <a:pt x="214" y="88"/>
                  <a:pt x="215" y="88"/>
                </a:cubicBezTo>
                <a:close/>
                <a:moveTo>
                  <a:pt x="206" y="85"/>
                </a:moveTo>
                <a:cubicBezTo>
                  <a:pt x="208" y="84"/>
                  <a:pt x="208" y="84"/>
                  <a:pt x="208" y="84"/>
                </a:cubicBezTo>
                <a:cubicBezTo>
                  <a:pt x="209" y="83"/>
                  <a:pt x="208" y="82"/>
                  <a:pt x="207" y="82"/>
                </a:cubicBezTo>
                <a:cubicBezTo>
                  <a:pt x="209" y="81"/>
                  <a:pt x="210" y="80"/>
                  <a:pt x="212" y="79"/>
                </a:cubicBezTo>
                <a:cubicBezTo>
                  <a:pt x="212" y="81"/>
                  <a:pt x="213" y="82"/>
                  <a:pt x="213" y="83"/>
                </a:cubicBezTo>
                <a:cubicBezTo>
                  <a:pt x="211" y="84"/>
                  <a:pt x="208" y="84"/>
                  <a:pt x="206" y="85"/>
                </a:cubicBezTo>
                <a:close/>
                <a:moveTo>
                  <a:pt x="206" y="58"/>
                </a:moveTo>
                <a:cubicBezTo>
                  <a:pt x="206" y="58"/>
                  <a:pt x="206" y="58"/>
                  <a:pt x="206" y="57"/>
                </a:cubicBezTo>
                <a:cubicBezTo>
                  <a:pt x="207" y="58"/>
                  <a:pt x="208" y="59"/>
                  <a:pt x="209" y="60"/>
                </a:cubicBezTo>
                <a:cubicBezTo>
                  <a:pt x="209" y="61"/>
                  <a:pt x="210" y="61"/>
                  <a:pt x="210" y="61"/>
                </a:cubicBezTo>
                <a:cubicBezTo>
                  <a:pt x="211" y="62"/>
                  <a:pt x="211" y="63"/>
                  <a:pt x="212" y="63"/>
                </a:cubicBezTo>
                <a:cubicBezTo>
                  <a:pt x="210" y="61"/>
                  <a:pt x="208" y="60"/>
                  <a:pt x="206" y="58"/>
                </a:cubicBezTo>
                <a:close/>
                <a:moveTo>
                  <a:pt x="206" y="60"/>
                </a:moveTo>
                <a:cubicBezTo>
                  <a:pt x="206" y="60"/>
                  <a:pt x="205" y="60"/>
                  <a:pt x="205" y="60"/>
                </a:cubicBezTo>
                <a:cubicBezTo>
                  <a:pt x="204" y="59"/>
                  <a:pt x="204" y="58"/>
                  <a:pt x="203" y="57"/>
                </a:cubicBezTo>
                <a:cubicBezTo>
                  <a:pt x="204" y="58"/>
                  <a:pt x="204" y="58"/>
                  <a:pt x="205" y="59"/>
                </a:cubicBezTo>
                <a:cubicBezTo>
                  <a:pt x="205" y="60"/>
                  <a:pt x="206" y="60"/>
                  <a:pt x="206" y="60"/>
                </a:cubicBezTo>
                <a:close/>
                <a:moveTo>
                  <a:pt x="211" y="67"/>
                </a:moveTo>
                <a:cubicBezTo>
                  <a:pt x="210" y="67"/>
                  <a:pt x="210" y="67"/>
                  <a:pt x="211" y="67"/>
                </a:cubicBezTo>
                <a:cubicBezTo>
                  <a:pt x="211" y="68"/>
                  <a:pt x="211" y="69"/>
                  <a:pt x="211" y="70"/>
                </a:cubicBezTo>
                <a:cubicBezTo>
                  <a:pt x="209" y="71"/>
                  <a:pt x="207" y="72"/>
                  <a:pt x="205" y="73"/>
                </a:cubicBezTo>
                <a:cubicBezTo>
                  <a:pt x="206" y="71"/>
                  <a:pt x="207" y="70"/>
                  <a:pt x="208" y="68"/>
                </a:cubicBezTo>
                <a:cubicBezTo>
                  <a:pt x="209" y="67"/>
                  <a:pt x="208" y="66"/>
                  <a:pt x="207" y="67"/>
                </a:cubicBezTo>
                <a:cubicBezTo>
                  <a:pt x="207" y="67"/>
                  <a:pt x="207" y="67"/>
                  <a:pt x="206" y="68"/>
                </a:cubicBezTo>
                <a:cubicBezTo>
                  <a:pt x="206" y="67"/>
                  <a:pt x="206" y="67"/>
                  <a:pt x="205" y="67"/>
                </a:cubicBezTo>
                <a:cubicBezTo>
                  <a:pt x="201" y="68"/>
                  <a:pt x="196" y="69"/>
                  <a:pt x="191" y="71"/>
                </a:cubicBezTo>
                <a:cubicBezTo>
                  <a:pt x="196" y="69"/>
                  <a:pt x="200" y="66"/>
                  <a:pt x="204" y="64"/>
                </a:cubicBezTo>
                <a:cubicBezTo>
                  <a:pt x="205" y="63"/>
                  <a:pt x="204" y="62"/>
                  <a:pt x="203" y="62"/>
                </a:cubicBezTo>
                <a:cubicBezTo>
                  <a:pt x="202" y="62"/>
                  <a:pt x="202" y="63"/>
                  <a:pt x="202" y="63"/>
                </a:cubicBezTo>
                <a:cubicBezTo>
                  <a:pt x="202" y="63"/>
                  <a:pt x="202" y="62"/>
                  <a:pt x="202" y="62"/>
                </a:cubicBezTo>
                <a:cubicBezTo>
                  <a:pt x="203" y="62"/>
                  <a:pt x="203" y="60"/>
                  <a:pt x="202" y="61"/>
                </a:cubicBezTo>
                <a:cubicBezTo>
                  <a:pt x="201" y="61"/>
                  <a:pt x="201" y="61"/>
                  <a:pt x="201" y="61"/>
                </a:cubicBezTo>
                <a:cubicBezTo>
                  <a:pt x="202" y="61"/>
                  <a:pt x="202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5" y="63"/>
                  <a:pt x="208" y="65"/>
                  <a:pt x="211" y="67"/>
                </a:cubicBezTo>
                <a:close/>
                <a:moveTo>
                  <a:pt x="187" y="63"/>
                </a:moveTo>
                <a:cubicBezTo>
                  <a:pt x="191" y="61"/>
                  <a:pt x="195" y="59"/>
                  <a:pt x="198" y="56"/>
                </a:cubicBezTo>
                <a:cubicBezTo>
                  <a:pt x="199" y="57"/>
                  <a:pt x="200" y="58"/>
                  <a:pt x="201" y="59"/>
                </a:cubicBezTo>
                <a:cubicBezTo>
                  <a:pt x="196" y="60"/>
                  <a:pt x="192" y="61"/>
                  <a:pt x="187" y="63"/>
                </a:cubicBezTo>
                <a:close/>
                <a:moveTo>
                  <a:pt x="191" y="56"/>
                </a:moveTo>
                <a:cubicBezTo>
                  <a:pt x="192" y="55"/>
                  <a:pt x="193" y="55"/>
                  <a:pt x="194" y="54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5" y="54"/>
                  <a:pt x="196" y="54"/>
                  <a:pt x="196" y="55"/>
                </a:cubicBezTo>
                <a:cubicBezTo>
                  <a:pt x="194" y="55"/>
                  <a:pt x="193" y="55"/>
                  <a:pt x="191" y="56"/>
                </a:cubicBezTo>
                <a:close/>
                <a:moveTo>
                  <a:pt x="189" y="54"/>
                </a:moveTo>
                <a:cubicBezTo>
                  <a:pt x="189" y="54"/>
                  <a:pt x="189" y="54"/>
                  <a:pt x="190" y="53"/>
                </a:cubicBezTo>
                <a:cubicBezTo>
                  <a:pt x="190" y="53"/>
                  <a:pt x="189" y="52"/>
                  <a:pt x="188" y="52"/>
                </a:cubicBezTo>
                <a:cubicBezTo>
                  <a:pt x="187" y="53"/>
                  <a:pt x="186" y="54"/>
                  <a:pt x="186" y="55"/>
                </a:cubicBezTo>
                <a:cubicBezTo>
                  <a:pt x="185" y="54"/>
                  <a:pt x="185" y="54"/>
                  <a:pt x="184" y="53"/>
                </a:cubicBezTo>
                <a:cubicBezTo>
                  <a:pt x="186" y="52"/>
                  <a:pt x="188" y="51"/>
                  <a:pt x="189" y="50"/>
                </a:cubicBezTo>
                <a:cubicBezTo>
                  <a:pt x="191" y="51"/>
                  <a:pt x="192" y="52"/>
                  <a:pt x="193" y="53"/>
                </a:cubicBezTo>
                <a:cubicBezTo>
                  <a:pt x="192" y="53"/>
                  <a:pt x="190" y="54"/>
                  <a:pt x="189" y="54"/>
                </a:cubicBezTo>
                <a:close/>
                <a:moveTo>
                  <a:pt x="184" y="56"/>
                </a:moveTo>
                <a:cubicBezTo>
                  <a:pt x="182" y="57"/>
                  <a:pt x="179" y="58"/>
                  <a:pt x="176" y="59"/>
                </a:cubicBezTo>
                <a:cubicBezTo>
                  <a:pt x="177" y="58"/>
                  <a:pt x="178" y="57"/>
                  <a:pt x="179" y="55"/>
                </a:cubicBezTo>
                <a:cubicBezTo>
                  <a:pt x="180" y="55"/>
                  <a:pt x="181" y="54"/>
                  <a:pt x="183" y="54"/>
                </a:cubicBezTo>
                <a:cubicBezTo>
                  <a:pt x="183" y="54"/>
                  <a:pt x="184" y="55"/>
                  <a:pt x="184" y="56"/>
                </a:cubicBezTo>
                <a:close/>
                <a:moveTo>
                  <a:pt x="180" y="50"/>
                </a:moveTo>
                <a:cubicBezTo>
                  <a:pt x="177" y="51"/>
                  <a:pt x="173" y="53"/>
                  <a:pt x="170" y="54"/>
                </a:cubicBezTo>
                <a:cubicBezTo>
                  <a:pt x="171" y="53"/>
                  <a:pt x="173" y="51"/>
                  <a:pt x="174" y="50"/>
                </a:cubicBezTo>
                <a:cubicBezTo>
                  <a:pt x="176" y="49"/>
                  <a:pt x="178" y="48"/>
                  <a:pt x="179" y="48"/>
                </a:cubicBezTo>
                <a:cubicBezTo>
                  <a:pt x="180" y="48"/>
                  <a:pt x="180" y="49"/>
                  <a:pt x="180" y="50"/>
                </a:cubicBezTo>
                <a:cubicBezTo>
                  <a:pt x="180" y="50"/>
                  <a:pt x="180" y="50"/>
                  <a:pt x="180" y="50"/>
                </a:cubicBezTo>
                <a:close/>
                <a:moveTo>
                  <a:pt x="166" y="49"/>
                </a:moveTo>
                <a:cubicBezTo>
                  <a:pt x="167" y="48"/>
                  <a:pt x="168" y="47"/>
                  <a:pt x="169" y="46"/>
                </a:cubicBezTo>
                <a:cubicBezTo>
                  <a:pt x="172" y="45"/>
                  <a:pt x="175" y="44"/>
                  <a:pt x="178" y="44"/>
                </a:cubicBezTo>
                <a:cubicBezTo>
                  <a:pt x="174" y="45"/>
                  <a:pt x="170" y="47"/>
                  <a:pt x="166" y="49"/>
                </a:cubicBezTo>
                <a:close/>
                <a:moveTo>
                  <a:pt x="166" y="53"/>
                </a:moveTo>
                <a:cubicBezTo>
                  <a:pt x="163" y="55"/>
                  <a:pt x="159" y="58"/>
                  <a:pt x="156" y="60"/>
                </a:cubicBezTo>
                <a:cubicBezTo>
                  <a:pt x="155" y="61"/>
                  <a:pt x="154" y="61"/>
                  <a:pt x="153" y="62"/>
                </a:cubicBezTo>
                <a:cubicBezTo>
                  <a:pt x="154" y="60"/>
                  <a:pt x="155" y="59"/>
                  <a:pt x="156" y="58"/>
                </a:cubicBezTo>
                <a:cubicBezTo>
                  <a:pt x="159" y="56"/>
                  <a:pt x="162" y="55"/>
                  <a:pt x="166" y="53"/>
                </a:cubicBezTo>
                <a:cubicBezTo>
                  <a:pt x="166" y="53"/>
                  <a:pt x="166" y="53"/>
                  <a:pt x="166" y="53"/>
                </a:cubicBezTo>
                <a:close/>
                <a:moveTo>
                  <a:pt x="154" y="49"/>
                </a:moveTo>
                <a:cubicBezTo>
                  <a:pt x="154" y="48"/>
                  <a:pt x="155" y="48"/>
                  <a:pt x="155" y="48"/>
                </a:cubicBezTo>
                <a:cubicBezTo>
                  <a:pt x="157" y="47"/>
                  <a:pt x="159" y="46"/>
                  <a:pt x="160" y="46"/>
                </a:cubicBezTo>
                <a:cubicBezTo>
                  <a:pt x="158" y="47"/>
                  <a:pt x="156" y="48"/>
                  <a:pt x="154" y="49"/>
                </a:cubicBezTo>
                <a:close/>
                <a:moveTo>
                  <a:pt x="155" y="45"/>
                </a:moveTo>
                <a:cubicBezTo>
                  <a:pt x="152" y="46"/>
                  <a:pt x="149" y="47"/>
                  <a:pt x="147" y="48"/>
                </a:cubicBezTo>
                <a:cubicBezTo>
                  <a:pt x="149" y="46"/>
                  <a:pt x="152" y="44"/>
                  <a:pt x="155" y="42"/>
                </a:cubicBezTo>
                <a:cubicBezTo>
                  <a:pt x="157" y="42"/>
                  <a:pt x="159" y="41"/>
                  <a:pt x="161" y="41"/>
                </a:cubicBezTo>
                <a:cubicBezTo>
                  <a:pt x="159" y="42"/>
                  <a:pt x="157" y="44"/>
                  <a:pt x="155" y="45"/>
                </a:cubicBezTo>
                <a:close/>
                <a:moveTo>
                  <a:pt x="154" y="34"/>
                </a:moveTo>
                <a:cubicBezTo>
                  <a:pt x="153" y="34"/>
                  <a:pt x="153" y="34"/>
                  <a:pt x="152" y="34"/>
                </a:cubicBezTo>
                <a:cubicBezTo>
                  <a:pt x="153" y="34"/>
                  <a:pt x="153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4"/>
                  <a:pt x="154" y="34"/>
                </a:cubicBezTo>
                <a:close/>
                <a:moveTo>
                  <a:pt x="152" y="36"/>
                </a:moveTo>
                <a:cubicBezTo>
                  <a:pt x="150" y="37"/>
                  <a:pt x="147" y="38"/>
                  <a:pt x="145" y="40"/>
                </a:cubicBezTo>
                <a:cubicBezTo>
                  <a:pt x="145" y="40"/>
                  <a:pt x="145" y="40"/>
                  <a:pt x="144" y="40"/>
                </a:cubicBezTo>
                <a:cubicBezTo>
                  <a:pt x="146" y="38"/>
                  <a:pt x="148" y="37"/>
                  <a:pt x="150" y="36"/>
                </a:cubicBezTo>
                <a:cubicBezTo>
                  <a:pt x="151" y="36"/>
                  <a:pt x="151" y="36"/>
                  <a:pt x="152" y="36"/>
                </a:cubicBezTo>
                <a:close/>
                <a:moveTo>
                  <a:pt x="150" y="34"/>
                </a:moveTo>
                <a:cubicBezTo>
                  <a:pt x="148" y="34"/>
                  <a:pt x="147" y="34"/>
                  <a:pt x="146" y="34"/>
                </a:cubicBezTo>
                <a:cubicBezTo>
                  <a:pt x="146" y="34"/>
                  <a:pt x="147" y="33"/>
                  <a:pt x="147" y="33"/>
                </a:cubicBezTo>
                <a:cubicBezTo>
                  <a:pt x="149" y="33"/>
                  <a:pt x="150" y="33"/>
                  <a:pt x="151" y="33"/>
                </a:cubicBezTo>
                <a:cubicBezTo>
                  <a:pt x="151" y="33"/>
                  <a:pt x="150" y="34"/>
                  <a:pt x="150" y="34"/>
                </a:cubicBezTo>
                <a:close/>
                <a:moveTo>
                  <a:pt x="151" y="29"/>
                </a:moveTo>
                <a:cubicBezTo>
                  <a:pt x="151" y="29"/>
                  <a:pt x="151" y="29"/>
                  <a:pt x="151" y="29"/>
                </a:cubicBezTo>
                <a:cubicBezTo>
                  <a:pt x="150" y="29"/>
                  <a:pt x="149" y="29"/>
                  <a:pt x="148" y="29"/>
                </a:cubicBezTo>
                <a:cubicBezTo>
                  <a:pt x="148" y="29"/>
                  <a:pt x="148" y="28"/>
                  <a:pt x="149" y="28"/>
                </a:cubicBezTo>
                <a:cubicBezTo>
                  <a:pt x="150" y="28"/>
                  <a:pt x="151" y="29"/>
                  <a:pt x="152" y="29"/>
                </a:cubicBezTo>
                <a:cubicBezTo>
                  <a:pt x="151" y="29"/>
                  <a:pt x="151" y="29"/>
                  <a:pt x="151" y="29"/>
                </a:cubicBezTo>
                <a:close/>
                <a:moveTo>
                  <a:pt x="148" y="20"/>
                </a:moveTo>
                <a:cubicBezTo>
                  <a:pt x="146" y="18"/>
                  <a:pt x="144" y="17"/>
                  <a:pt x="142" y="16"/>
                </a:cubicBezTo>
                <a:cubicBezTo>
                  <a:pt x="142" y="16"/>
                  <a:pt x="143" y="16"/>
                  <a:pt x="143" y="15"/>
                </a:cubicBezTo>
                <a:cubicBezTo>
                  <a:pt x="146" y="16"/>
                  <a:pt x="149" y="17"/>
                  <a:pt x="152" y="18"/>
                </a:cubicBezTo>
                <a:cubicBezTo>
                  <a:pt x="151" y="18"/>
                  <a:pt x="149" y="19"/>
                  <a:pt x="148" y="20"/>
                </a:cubicBezTo>
                <a:close/>
                <a:moveTo>
                  <a:pt x="139" y="9"/>
                </a:moveTo>
                <a:cubicBezTo>
                  <a:pt x="139" y="9"/>
                  <a:pt x="139" y="9"/>
                  <a:pt x="139" y="9"/>
                </a:cubicBezTo>
                <a:cubicBezTo>
                  <a:pt x="138" y="8"/>
                  <a:pt x="138" y="8"/>
                  <a:pt x="138" y="8"/>
                </a:cubicBezTo>
                <a:cubicBezTo>
                  <a:pt x="140" y="9"/>
                  <a:pt x="142" y="9"/>
                  <a:pt x="145" y="9"/>
                </a:cubicBezTo>
                <a:cubicBezTo>
                  <a:pt x="145" y="9"/>
                  <a:pt x="145" y="10"/>
                  <a:pt x="146" y="10"/>
                </a:cubicBezTo>
                <a:cubicBezTo>
                  <a:pt x="144" y="9"/>
                  <a:pt x="142" y="9"/>
                  <a:pt x="139" y="9"/>
                </a:cubicBezTo>
                <a:close/>
                <a:moveTo>
                  <a:pt x="143" y="13"/>
                </a:moveTo>
                <a:cubicBezTo>
                  <a:pt x="142" y="13"/>
                  <a:pt x="142" y="13"/>
                  <a:pt x="142" y="13"/>
                </a:cubicBezTo>
                <a:cubicBezTo>
                  <a:pt x="140" y="13"/>
                  <a:pt x="138" y="13"/>
                  <a:pt x="135" y="13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8" y="12"/>
                  <a:pt x="141" y="13"/>
                  <a:pt x="143" y="13"/>
                </a:cubicBezTo>
                <a:close/>
                <a:moveTo>
                  <a:pt x="136" y="14"/>
                </a:moveTo>
                <a:cubicBezTo>
                  <a:pt x="137" y="14"/>
                  <a:pt x="138" y="14"/>
                  <a:pt x="139" y="15"/>
                </a:cubicBezTo>
                <a:cubicBezTo>
                  <a:pt x="139" y="15"/>
                  <a:pt x="139" y="15"/>
                  <a:pt x="138" y="15"/>
                </a:cubicBezTo>
                <a:cubicBezTo>
                  <a:pt x="138" y="15"/>
                  <a:pt x="137" y="14"/>
                  <a:pt x="136" y="14"/>
                </a:cubicBezTo>
                <a:cubicBezTo>
                  <a:pt x="136" y="14"/>
                  <a:pt x="136" y="14"/>
                  <a:pt x="136" y="14"/>
                </a:cubicBezTo>
                <a:close/>
                <a:moveTo>
                  <a:pt x="138" y="18"/>
                </a:moveTo>
                <a:cubicBezTo>
                  <a:pt x="141" y="19"/>
                  <a:pt x="143" y="20"/>
                  <a:pt x="146" y="21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143" y="20"/>
                  <a:pt x="140" y="20"/>
                  <a:pt x="137" y="19"/>
                </a:cubicBezTo>
                <a:cubicBezTo>
                  <a:pt x="137" y="19"/>
                  <a:pt x="138" y="19"/>
                  <a:pt x="138" y="18"/>
                </a:cubicBezTo>
                <a:close/>
                <a:moveTo>
                  <a:pt x="141" y="27"/>
                </a:moveTo>
                <a:cubicBezTo>
                  <a:pt x="143" y="27"/>
                  <a:pt x="144" y="27"/>
                  <a:pt x="146" y="28"/>
                </a:cubicBezTo>
                <a:cubicBezTo>
                  <a:pt x="146" y="28"/>
                  <a:pt x="145" y="28"/>
                  <a:pt x="145" y="28"/>
                </a:cubicBezTo>
                <a:cubicBezTo>
                  <a:pt x="143" y="28"/>
                  <a:pt x="142" y="28"/>
                  <a:pt x="140" y="27"/>
                </a:cubicBezTo>
                <a:cubicBezTo>
                  <a:pt x="140" y="27"/>
                  <a:pt x="141" y="27"/>
                  <a:pt x="141" y="27"/>
                </a:cubicBezTo>
                <a:close/>
                <a:moveTo>
                  <a:pt x="142" y="30"/>
                </a:moveTo>
                <a:cubicBezTo>
                  <a:pt x="142" y="30"/>
                  <a:pt x="142" y="30"/>
                  <a:pt x="142" y="30"/>
                </a:cubicBezTo>
                <a:cubicBezTo>
                  <a:pt x="140" y="30"/>
                  <a:pt x="138" y="29"/>
                  <a:pt x="137" y="29"/>
                </a:cubicBezTo>
                <a:cubicBezTo>
                  <a:pt x="137" y="29"/>
                  <a:pt x="137" y="29"/>
                  <a:pt x="138" y="29"/>
                </a:cubicBezTo>
                <a:cubicBezTo>
                  <a:pt x="139" y="29"/>
                  <a:pt x="141" y="29"/>
                  <a:pt x="142" y="30"/>
                </a:cubicBezTo>
                <a:close/>
                <a:moveTo>
                  <a:pt x="140" y="34"/>
                </a:moveTo>
                <a:cubicBezTo>
                  <a:pt x="141" y="33"/>
                  <a:pt x="142" y="33"/>
                  <a:pt x="144" y="33"/>
                </a:cubicBezTo>
                <a:cubicBezTo>
                  <a:pt x="143" y="33"/>
                  <a:pt x="143" y="34"/>
                  <a:pt x="142" y="34"/>
                </a:cubicBezTo>
                <a:cubicBezTo>
                  <a:pt x="141" y="34"/>
                  <a:pt x="139" y="34"/>
                  <a:pt x="138" y="34"/>
                </a:cubicBezTo>
                <a:cubicBezTo>
                  <a:pt x="139" y="34"/>
                  <a:pt x="139" y="34"/>
                  <a:pt x="140" y="34"/>
                </a:cubicBezTo>
                <a:close/>
                <a:moveTo>
                  <a:pt x="143" y="36"/>
                </a:moveTo>
                <a:cubicBezTo>
                  <a:pt x="144" y="36"/>
                  <a:pt x="146" y="36"/>
                  <a:pt x="147" y="36"/>
                </a:cubicBezTo>
                <a:cubicBezTo>
                  <a:pt x="145" y="37"/>
                  <a:pt x="143" y="39"/>
                  <a:pt x="141" y="40"/>
                </a:cubicBezTo>
                <a:cubicBezTo>
                  <a:pt x="140" y="40"/>
                  <a:pt x="139" y="40"/>
                  <a:pt x="138" y="40"/>
                </a:cubicBezTo>
                <a:cubicBezTo>
                  <a:pt x="137" y="40"/>
                  <a:pt x="136" y="40"/>
                  <a:pt x="135" y="40"/>
                </a:cubicBezTo>
                <a:cubicBezTo>
                  <a:pt x="137" y="39"/>
                  <a:pt x="140" y="37"/>
                  <a:pt x="143" y="36"/>
                </a:cubicBezTo>
                <a:close/>
                <a:moveTo>
                  <a:pt x="137" y="42"/>
                </a:moveTo>
                <a:cubicBezTo>
                  <a:pt x="134" y="42"/>
                  <a:pt x="132" y="43"/>
                  <a:pt x="130" y="43"/>
                </a:cubicBezTo>
                <a:cubicBezTo>
                  <a:pt x="131" y="43"/>
                  <a:pt x="131" y="43"/>
                  <a:pt x="132" y="42"/>
                </a:cubicBezTo>
                <a:cubicBezTo>
                  <a:pt x="133" y="42"/>
                  <a:pt x="135" y="42"/>
                  <a:pt x="137" y="42"/>
                </a:cubicBezTo>
                <a:close/>
                <a:moveTo>
                  <a:pt x="136" y="44"/>
                </a:moveTo>
                <a:cubicBezTo>
                  <a:pt x="136" y="44"/>
                  <a:pt x="135" y="45"/>
                  <a:pt x="135" y="45"/>
                </a:cubicBezTo>
                <a:cubicBezTo>
                  <a:pt x="131" y="46"/>
                  <a:pt x="128" y="46"/>
                  <a:pt x="124" y="47"/>
                </a:cubicBezTo>
                <a:cubicBezTo>
                  <a:pt x="125" y="47"/>
                  <a:pt x="125" y="46"/>
                  <a:pt x="126" y="46"/>
                </a:cubicBezTo>
                <a:cubicBezTo>
                  <a:pt x="129" y="45"/>
                  <a:pt x="133" y="45"/>
                  <a:pt x="136" y="44"/>
                </a:cubicBezTo>
                <a:close/>
                <a:moveTo>
                  <a:pt x="126" y="44"/>
                </a:moveTo>
                <a:cubicBezTo>
                  <a:pt x="123" y="45"/>
                  <a:pt x="120" y="46"/>
                  <a:pt x="117" y="47"/>
                </a:cubicBezTo>
                <a:cubicBezTo>
                  <a:pt x="118" y="45"/>
                  <a:pt x="120" y="44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2"/>
                  <a:pt x="126" y="42"/>
                  <a:pt x="129" y="42"/>
                </a:cubicBezTo>
                <a:cubicBezTo>
                  <a:pt x="128" y="43"/>
                  <a:pt x="127" y="44"/>
                  <a:pt x="126" y="44"/>
                </a:cubicBezTo>
                <a:close/>
                <a:moveTo>
                  <a:pt x="111" y="46"/>
                </a:moveTo>
                <a:cubicBezTo>
                  <a:pt x="113" y="45"/>
                  <a:pt x="114" y="44"/>
                  <a:pt x="115" y="42"/>
                </a:cubicBezTo>
                <a:cubicBezTo>
                  <a:pt x="116" y="42"/>
                  <a:pt x="117" y="42"/>
                  <a:pt x="118" y="42"/>
                </a:cubicBezTo>
                <a:cubicBezTo>
                  <a:pt x="116" y="44"/>
                  <a:pt x="114" y="45"/>
                  <a:pt x="111" y="46"/>
                </a:cubicBezTo>
                <a:close/>
                <a:moveTo>
                  <a:pt x="115" y="41"/>
                </a:moveTo>
                <a:cubicBezTo>
                  <a:pt x="114" y="40"/>
                  <a:pt x="113" y="40"/>
                  <a:pt x="112" y="41"/>
                </a:cubicBezTo>
                <a:cubicBezTo>
                  <a:pt x="110" y="41"/>
                  <a:pt x="109" y="41"/>
                  <a:pt x="107" y="41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12" y="39"/>
                  <a:pt x="115" y="38"/>
                  <a:pt x="119" y="37"/>
                </a:cubicBezTo>
                <a:cubicBezTo>
                  <a:pt x="118" y="38"/>
                  <a:pt x="116" y="39"/>
                  <a:pt x="115" y="41"/>
                </a:cubicBezTo>
                <a:close/>
                <a:moveTo>
                  <a:pt x="116" y="33"/>
                </a:moveTo>
                <a:cubicBezTo>
                  <a:pt x="115" y="33"/>
                  <a:pt x="115" y="33"/>
                  <a:pt x="114" y="34"/>
                </a:cubicBezTo>
                <a:cubicBezTo>
                  <a:pt x="115" y="33"/>
                  <a:pt x="115" y="33"/>
                  <a:pt x="116" y="33"/>
                </a:cubicBezTo>
                <a:cubicBezTo>
                  <a:pt x="116" y="33"/>
                  <a:pt x="117" y="33"/>
                  <a:pt x="117" y="33"/>
                </a:cubicBezTo>
                <a:cubicBezTo>
                  <a:pt x="117" y="33"/>
                  <a:pt x="117" y="33"/>
                  <a:pt x="116" y="33"/>
                </a:cubicBezTo>
                <a:close/>
                <a:moveTo>
                  <a:pt x="105" y="29"/>
                </a:moveTo>
                <a:cubicBezTo>
                  <a:pt x="104" y="29"/>
                  <a:pt x="103" y="29"/>
                  <a:pt x="102" y="29"/>
                </a:cubicBezTo>
                <a:cubicBezTo>
                  <a:pt x="104" y="29"/>
                  <a:pt x="106" y="28"/>
                  <a:pt x="107" y="27"/>
                </a:cubicBezTo>
                <a:cubicBezTo>
                  <a:pt x="108" y="27"/>
                  <a:pt x="108" y="27"/>
                  <a:pt x="109" y="27"/>
                </a:cubicBezTo>
                <a:cubicBezTo>
                  <a:pt x="108" y="28"/>
                  <a:pt x="106" y="29"/>
                  <a:pt x="105" y="29"/>
                </a:cubicBezTo>
                <a:close/>
                <a:moveTo>
                  <a:pt x="103" y="32"/>
                </a:moveTo>
                <a:cubicBezTo>
                  <a:pt x="104" y="32"/>
                  <a:pt x="104" y="32"/>
                  <a:pt x="105" y="32"/>
                </a:cubicBezTo>
                <a:cubicBezTo>
                  <a:pt x="104" y="33"/>
                  <a:pt x="102" y="34"/>
                  <a:pt x="101" y="35"/>
                </a:cubicBezTo>
                <a:cubicBezTo>
                  <a:pt x="100" y="35"/>
                  <a:pt x="100" y="35"/>
                  <a:pt x="99" y="35"/>
                </a:cubicBezTo>
                <a:cubicBezTo>
                  <a:pt x="99" y="35"/>
                  <a:pt x="98" y="35"/>
                  <a:pt x="98" y="36"/>
                </a:cubicBezTo>
                <a:cubicBezTo>
                  <a:pt x="98" y="36"/>
                  <a:pt x="97" y="36"/>
                  <a:pt x="96" y="37"/>
                </a:cubicBezTo>
                <a:cubicBezTo>
                  <a:pt x="98" y="35"/>
                  <a:pt x="101" y="33"/>
                  <a:pt x="103" y="32"/>
                </a:cubicBezTo>
                <a:close/>
                <a:moveTo>
                  <a:pt x="96" y="35"/>
                </a:moveTo>
                <a:cubicBezTo>
                  <a:pt x="97" y="34"/>
                  <a:pt x="98" y="33"/>
                  <a:pt x="99" y="32"/>
                </a:cubicBezTo>
                <a:cubicBezTo>
                  <a:pt x="99" y="32"/>
                  <a:pt x="100" y="32"/>
                  <a:pt x="100" y="32"/>
                </a:cubicBezTo>
                <a:cubicBezTo>
                  <a:pt x="99" y="33"/>
                  <a:pt x="98" y="34"/>
                  <a:pt x="96" y="35"/>
                </a:cubicBezTo>
                <a:close/>
                <a:moveTo>
                  <a:pt x="96" y="30"/>
                </a:moveTo>
                <a:cubicBezTo>
                  <a:pt x="96" y="30"/>
                  <a:pt x="95" y="30"/>
                  <a:pt x="95" y="30"/>
                </a:cubicBezTo>
                <a:cubicBezTo>
                  <a:pt x="97" y="29"/>
                  <a:pt x="98" y="28"/>
                  <a:pt x="100" y="27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8"/>
                  <a:pt x="97" y="29"/>
                  <a:pt x="96" y="30"/>
                </a:cubicBezTo>
                <a:close/>
                <a:moveTo>
                  <a:pt x="90" y="31"/>
                </a:moveTo>
                <a:cubicBezTo>
                  <a:pt x="90" y="31"/>
                  <a:pt x="89" y="31"/>
                  <a:pt x="89" y="31"/>
                </a:cubicBezTo>
                <a:cubicBezTo>
                  <a:pt x="88" y="32"/>
                  <a:pt x="86" y="33"/>
                  <a:pt x="85" y="33"/>
                </a:cubicBezTo>
                <a:cubicBezTo>
                  <a:pt x="85" y="33"/>
                  <a:pt x="85" y="33"/>
                  <a:pt x="85" y="33"/>
                </a:cubicBezTo>
                <a:cubicBezTo>
                  <a:pt x="87" y="31"/>
                  <a:pt x="89" y="28"/>
                  <a:pt x="91" y="26"/>
                </a:cubicBezTo>
                <a:cubicBezTo>
                  <a:pt x="93" y="26"/>
                  <a:pt x="95" y="27"/>
                  <a:pt x="97" y="27"/>
                </a:cubicBezTo>
                <a:cubicBezTo>
                  <a:pt x="95" y="28"/>
                  <a:pt x="92" y="30"/>
                  <a:pt x="90" y="31"/>
                </a:cubicBezTo>
                <a:close/>
                <a:moveTo>
                  <a:pt x="89" y="18"/>
                </a:moveTo>
                <a:cubicBezTo>
                  <a:pt x="89" y="18"/>
                  <a:pt x="89" y="18"/>
                  <a:pt x="88" y="18"/>
                </a:cubicBezTo>
                <a:cubicBezTo>
                  <a:pt x="88" y="18"/>
                  <a:pt x="87" y="19"/>
                  <a:pt x="87" y="19"/>
                </a:cubicBezTo>
                <a:cubicBezTo>
                  <a:pt x="83" y="21"/>
                  <a:pt x="79" y="23"/>
                  <a:pt x="75" y="26"/>
                </a:cubicBezTo>
                <a:cubicBezTo>
                  <a:pt x="73" y="27"/>
                  <a:pt x="70" y="28"/>
                  <a:pt x="68" y="29"/>
                </a:cubicBezTo>
                <a:cubicBezTo>
                  <a:pt x="68" y="29"/>
                  <a:pt x="68" y="28"/>
                  <a:pt x="69" y="28"/>
                </a:cubicBezTo>
                <a:cubicBezTo>
                  <a:pt x="73" y="25"/>
                  <a:pt x="78" y="23"/>
                  <a:pt x="83" y="20"/>
                </a:cubicBezTo>
                <a:cubicBezTo>
                  <a:pt x="86" y="19"/>
                  <a:pt x="90" y="17"/>
                  <a:pt x="94" y="16"/>
                </a:cubicBezTo>
                <a:cubicBezTo>
                  <a:pt x="93" y="16"/>
                  <a:pt x="93" y="16"/>
                  <a:pt x="92" y="17"/>
                </a:cubicBezTo>
                <a:cubicBezTo>
                  <a:pt x="91" y="17"/>
                  <a:pt x="90" y="18"/>
                  <a:pt x="89" y="18"/>
                </a:cubicBezTo>
                <a:close/>
                <a:moveTo>
                  <a:pt x="80" y="17"/>
                </a:moveTo>
                <a:cubicBezTo>
                  <a:pt x="73" y="19"/>
                  <a:pt x="66" y="23"/>
                  <a:pt x="60" y="27"/>
                </a:cubicBezTo>
                <a:cubicBezTo>
                  <a:pt x="60" y="27"/>
                  <a:pt x="60" y="28"/>
                  <a:pt x="60" y="28"/>
                </a:cubicBezTo>
                <a:cubicBezTo>
                  <a:pt x="58" y="29"/>
                  <a:pt x="56" y="31"/>
                  <a:pt x="54" y="32"/>
                </a:cubicBezTo>
                <a:cubicBezTo>
                  <a:pt x="51" y="34"/>
                  <a:pt x="48" y="35"/>
                  <a:pt x="45" y="36"/>
                </a:cubicBezTo>
                <a:cubicBezTo>
                  <a:pt x="48" y="34"/>
                  <a:pt x="52" y="31"/>
                  <a:pt x="55" y="29"/>
                </a:cubicBezTo>
                <a:cubicBezTo>
                  <a:pt x="62" y="23"/>
                  <a:pt x="70" y="19"/>
                  <a:pt x="79" y="15"/>
                </a:cubicBezTo>
                <a:cubicBezTo>
                  <a:pt x="81" y="14"/>
                  <a:pt x="83" y="13"/>
                  <a:pt x="85" y="12"/>
                </a:cubicBezTo>
                <a:cubicBezTo>
                  <a:pt x="83" y="13"/>
                  <a:pt x="81" y="14"/>
                  <a:pt x="80" y="15"/>
                </a:cubicBezTo>
                <a:cubicBezTo>
                  <a:pt x="79" y="16"/>
                  <a:pt x="79" y="16"/>
                  <a:pt x="80" y="17"/>
                </a:cubicBezTo>
                <a:close/>
                <a:moveTo>
                  <a:pt x="50" y="40"/>
                </a:moveTo>
                <a:cubicBezTo>
                  <a:pt x="51" y="39"/>
                  <a:pt x="52" y="38"/>
                  <a:pt x="53" y="38"/>
                </a:cubicBezTo>
                <a:cubicBezTo>
                  <a:pt x="52" y="39"/>
                  <a:pt x="51" y="40"/>
                  <a:pt x="50" y="41"/>
                </a:cubicBezTo>
                <a:cubicBezTo>
                  <a:pt x="50" y="40"/>
                  <a:pt x="50" y="40"/>
                  <a:pt x="50" y="40"/>
                </a:cubicBezTo>
                <a:close/>
                <a:moveTo>
                  <a:pt x="56" y="38"/>
                </a:moveTo>
                <a:cubicBezTo>
                  <a:pt x="56" y="38"/>
                  <a:pt x="57" y="38"/>
                  <a:pt x="57" y="38"/>
                </a:cubicBezTo>
                <a:cubicBezTo>
                  <a:pt x="56" y="40"/>
                  <a:pt x="54" y="42"/>
                  <a:pt x="53" y="44"/>
                </a:cubicBezTo>
                <a:cubicBezTo>
                  <a:pt x="49" y="46"/>
                  <a:pt x="46" y="48"/>
                  <a:pt x="43" y="51"/>
                </a:cubicBezTo>
                <a:cubicBezTo>
                  <a:pt x="44" y="51"/>
                  <a:pt x="44" y="50"/>
                  <a:pt x="44" y="50"/>
                </a:cubicBezTo>
                <a:cubicBezTo>
                  <a:pt x="48" y="46"/>
                  <a:pt x="52" y="42"/>
                  <a:pt x="56" y="38"/>
                </a:cubicBezTo>
                <a:close/>
                <a:moveTo>
                  <a:pt x="49" y="48"/>
                </a:moveTo>
                <a:cubicBezTo>
                  <a:pt x="49" y="49"/>
                  <a:pt x="48" y="50"/>
                  <a:pt x="47" y="50"/>
                </a:cubicBezTo>
                <a:cubicBezTo>
                  <a:pt x="46" y="51"/>
                  <a:pt x="46" y="52"/>
                  <a:pt x="45" y="53"/>
                </a:cubicBezTo>
                <a:cubicBezTo>
                  <a:pt x="43" y="54"/>
                  <a:pt x="41" y="56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3" y="53"/>
                  <a:pt x="46" y="51"/>
                  <a:pt x="49" y="48"/>
                </a:cubicBezTo>
                <a:close/>
                <a:moveTo>
                  <a:pt x="39" y="55"/>
                </a:moveTo>
                <a:cubicBezTo>
                  <a:pt x="38" y="55"/>
                  <a:pt x="38" y="56"/>
                  <a:pt x="37" y="57"/>
                </a:cubicBezTo>
                <a:cubicBezTo>
                  <a:pt x="37" y="57"/>
                  <a:pt x="37" y="56"/>
                  <a:pt x="37" y="56"/>
                </a:cubicBezTo>
                <a:cubicBezTo>
                  <a:pt x="38" y="56"/>
                  <a:pt x="38" y="55"/>
                  <a:pt x="39" y="54"/>
                </a:cubicBezTo>
                <a:cubicBezTo>
                  <a:pt x="39" y="54"/>
                  <a:pt x="40" y="53"/>
                  <a:pt x="40" y="53"/>
                </a:cubicBezTo>
                <a:lnTo>
                  <a:pt x="39" y="55"/>
                </a:lnTo>
                <a:close/>
                <a:moveTo>
                  <a:pt x="38" y="65"/>
                </a:moveTo>
                <a:cubicBezTo>
                  <a:pt x="40" y="64"/>
                  <a:pt x="42" y="62"/>
                  <a:pt x="45" y="60"/>
                </a:cubicBezTo>
                <a:cubicBezTo>
                  <a:pt x="40" y="65"/>
                  <a:pt x="35" y="70"/>
                  <a:pt x="30" y="75"/>
                </a:cubicBezTo>
                <a:cubicBezTo>
                  <a:pt x="30" y="75"/>
                  <a:pt x="30" y="77"/>
                  <a:pt x="31" y="76"/>
                </a:cubicBezTo>
                <a:cubicBezTo>
                  <a:pt x="32" y="76"/>
                  <a:pt x="33" y="75"/>
                  <a:pt x="34" y="75"/>
                </a:cubicBezTo>
                <a:cubicBezTo>
                  <a:pt x="33" y="75"/>
                  <a:pt x="33" y="76"/>
                  <a:pt x="32" y="76"/>
                </a:cubicBezTo>
                <a:cubicBezTo>
                  <a:pt x="31" y="77"/>
                  <a:pt x="29" y="78"/>
                  <a:pt x="27" y="78"/>
                </a:cubicBezTo>
                <a:cubicBezTo>
                  <a:pt x="27" y="77"/>
                  <a:pt x="28" y="76"/>
                  <a:pt x="29" y="75"/>
                </a:cubicBezTo>
                <a:cubicBezTo>
                  <a:pt x="32" y="72"/>
                  <a:pt x="35" y="69"/>
                  <a:pt x="38" y="65"/>
                </a:cubicBezTo>
                <a:close/>
                <a:moveTo>
                  <a:pt x="34" y="77"/>
                </a:moveTo>
                <a:cubicBezTo>
                  <a:pt x="35" y="77"/>
                  <a:pt x="36" y="76"/>
                  <a:pt x="37" y="75"/>
                </a:cubicBezTo>
                <a:cubicBezTo>
                  <a:pt x="35" y="78"/>
                  <a:pt x="32" y="81"/>
                  <a:pt x="30" y="83"/>
                </a:cubicBezTo>
                <a:cubicBezTo>
                  <a:pt x="30" y="83"/>
                  <a:pt x="30" y="83"/>
                  <a:pt x="30" y="83"/>
                </a:cubicBezTo>
                <a:cubicBezTo>
                  <a:pt x="31" y="81"/>
                  <a:pt x="32" y="79"/>
                  <a:pt x="34" y="77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4"/>
                </a:cubicBezTo>
                <a:cubicBezTo>
                  <a:pt x="30" y="94"/>
                  <a:pt x="30" y="94"/>
                  <a:pt x="30" y="94"/>
                </a:cubicBezTo>
                <a:cubicBezTo>
                  <a:pt x="30" y="94"/>
                  <a:pt x="30" y="93"/>
                  <a:pt x="29" y="93"/>
                </a:cubicBezTo>
                <a:cubicBezTo>
                  <a:pt x="29" y="93"/>
                  <a:pt x="30" y="93"/>
                  <a:pt x="30" y="93"/>
                </a:cubicBezTo>
                <a:close/>
                <a:moveTo>
                  <a:pt x="32" y="123"/>
                </a:moveTo>
                <a:cubicBezTo>
                  <a:pt x="32" y="124"/>
                  <a:pt x="32" y="124"/>
                  <a:pt x="32" y="125"/>
                </a:cubicBezTo>
                <a:cubicBezTo>
                  <a:pt x="32" y="125"/>
                  <a:pt x="32" y="125"/>
                  <a:pt x="32" y="126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32" y="124"/>
                  <a:pt x="32" y="124"/>
                  <a:pt x="32" y="123"/>
                </a:cubicBezTo>
                <a:close/>
                <a:moveTo>
                  <a:pt x="32" y="120"/>
                </a:moveTo>
                <a:cubicBezTo>
                  <a:pt x="32" y="119"/>
                  <a:pt x="33" y="117"/>
                  <a:pt x="33" y="115"/>
                </a:cubicBezTo>
                <a:cubicBezTo>
                  <a:pt x="33" y="116"/>
                  <a:pt x="34" y="118"/>
                  <a:pt x="34" y="119"/>
                </a:cubicBezTo>
                <a:cubicBezTo>
                  <a:pt x="34" y="120"/>
                  <a:pt x="34" y="120"/>
                  <a:pt x="34" y="121"/>
                </a:cubicBezTo>
                <a:cubicBezTo>
                  <a:pt x="33" y="122"/>
                  <a:pt x="33" y="122"/>
                  <a:pt x="33" y="123"/>
                </a:cubicBezTo>
                <a:cubicBezTo>
                  <a:pt x="33" y="122"/>
                  <a:pt x="32" y="121"/>
                  <a:pt x="32" y="120"/>
                </a:cubicBezTo>
                <a:close/>
                <a:moveTo>
                  <a:pt x="33" y="131"/>
                </a:moveTo>
                <a:cubicBezTo>
                  <a:pt x="34" y="130"/>
                  <a:pt x="34" y="130"/>
                  <a:pt x="34" y="130"/>
                </a:cubicBezTo>
                <a:cubicBezTo>
                  <a:pt x="35" y="130"/>
                  <a:pt x="35" y="131"/>
                  <a:pt x="35" y="132"/>
                </a:cubicBezTo>
                <a:cubicBezTo>
                  <a:pt x="35" y="132"/>
                  <a:pt x="35" y="132"/>
                  <a:pt x="35" y="133"/>
                </a:cubicBezTo>
                <a:cubicBezTo>
                  <a:pt x="35" y="133"/>
                  <a:pt x="35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5"/>
                  <a:pt x="36" y="135"/>
                  <a:pt x="37" y="135"/>
                </a:cubicBezTo>
                <a:cubicBezTo>
                  <a:pt x="37" y="137"/>
                  <a:pt x="38" y="138"/>
                  <a:pt x="38" y="140"/>
                </a:cubicBezTo>
                <a:cubicBezTo>
                  <a:pt x="39" y="140"/>
                  <a:pt x="39" y="141"/>
                  <a:pt x="39" y="142"/>
                </a:cubicBezTo>
                <a:cubicBezTo>
                  <a:pt x="38" y="143"/>
                  <a:pt x="38" y="144"/>
                  <a:pt x="37" y="145"/>
                </a:cubicBezTo>
                <a:cubicBezTo>
                  <a:pt x="37" y="146"/>
                  <a:pt x="38" y="147"/>
                  <a:pt x="39" y="146"/>
                </a:cubicBezTo>
                <a:cubicBezTo>
                  <a:pt x="39" y="146"/>
                  <a:pt x="39" y="145"/>
                  <a:pt x="40" y="145"/>
                </a:cubicBezTo>
                <a:cubicBezTo>
                  <a:pt x="40" y="148"/>
                  <a:pt x="41" y="151"/>
                  <a:pt x="42" y="153"/>
                </a:cubicBezTo>
                <a:cubicBezTo>
                  <a:pt x="41" y="154"/>
                  <a:pt x="41" y="154"/>
                  <a:pt x="41" y="154"/>
                </a:cubicBezTo>
                <a:cubicBezTo>
                  <a:pt x="41" y="155"/>
                  <a:pt x="41" y="156"/>
                  <a:pt x="42" y="156"/>
                </a:cubicBezTo>
                <a:cubicBezTo>
                  <a:pt x="43" y="159"/>
                  <a:pt x="44" y="162"/>
                  <a:pt x="45" y="166"/>
                </a:cubicBezTo>
                <a:cubicBezTo>
                  <a:pt x="43" y="161"/>
                  <a:pt x="40" y="157"/>
                  <a:pt x="38" y="152"/>
                </a:cubicBezTo>
                <a:cubicBezTo>
                  <a:pt x="37" y="145"/>
                  <a:pt x="35" y="138"/>
                  <a:pt x="33" y="131"/>
                </a:cubicBezTo>
                <a:cubicBezTo>
                  <a:pt x="33" y="131"/>
                  <a:pt x="33" y="131"/>
                  <a:pt x="33" y="131"/>
                </a:cubicBezTo>
                <a:close/>
                <a:moveTo>
                  <a:pt x="34" y="149"/>
                </a:moveTo>
                <a:cubicBezTo>
                  <a:pt x="35" y="152"/>
                  <a:pt x="36" y="155"/>
                  <a:pt x="37" y="157"/>
                </a:cubicBezTo>
                <a:cubicBezTo>
                  <a:pt x="37" y="158"/>
                  <a:pt x="37" y="158"/>
                  <a:pt x="37" y="158"/>
                </a:cubicBezTo>
                <a:cubicBezTo>
                  <a:pt x="37" y="159"/>
                  <a:pt x="38" y="161"/>
                  <a:pt x="38" y="163"/>
                </a:cubicBezTo>
                <a:cubicBezTo>
                  <a:pt x="37" y="161"/>
                  <a:pt x="36" y="160"/>
                  <a:pt x="36" y="159"/>
                </a:cubicBezTo>
                <a:cubicBezTo>
                  <a:pt x="35" y="156"/>
                  <a:pt x="35" y="152"/>
                  <a:pt x="34" y="149"/>
                </a:cubicBezTo>
                <a:cubicBezTo>
                  <a:pt x="34" y="149"/>
                  <a:pt x="34" y="149"/>
                  <a:pt x="34" y="149"/>
                </a:cubicBezTo>
                <a:close/>
                <a:moveTo>
                  <a:pt x="38" y="166"/>
                </a:moveTo>
                <a:cubicBezTo>
                  <a:pt x="38" y="166"/>
                  <a:pt x="38" y="166"/>
                  <a:pt x="38" y="167"/>
                </a:cubicBezTo>
                <a:cubicBezTo>
                  <a:pt x="38" y="165"/>
                  <a:pt x="37" y="164"/>
                  <a:pt x="36" y="163"/>
                </a:cubicBezTo>
                <a:cubicBezTo>
                  <a:pt x="36" y="163"/>
                  <a:pt x="36" y="162"/>
                  <a:pt x="36" y="162"/>
                </a:cubicBezTo>
                <a:cubicBezTo>
                  <a:pt x="37" y="163"/>
                  <a:pt x="38" y="165"/>
                  <a:pt x="38" y="166"/>
                </a:cubicBezTo>
                <a:close/>
                <a:moveTo>
                  <a:pt x="40" y="173"/>
                </a:moveTo>
                <a:cubicBezTo>
                  <a:pt x="40" y="175"/>
                  <a:pt x="40" y="176"/>
                  <a:pt x="40" y="178"/>
                </a:cubicBezTo>
                <a:cubicBezTo>
                  <a:pt x="39" y="175"/>
                  <a:pt x="38" y="173"/>
                  <a:pt x="38" y="170"/>
                </a:cubicBezTo>
                <a:cubicBezTo>
                  <a:pt x="38" y="171"/>
                  <a:pt x="39" y="172"/>
                  <a:pt x="40" y="173"/>
                </a:cubicBezTo>
                <a:close/>
                <a:moveTo>
                  <a:pt x="42" y="197"/>
                </a:moveTo>
                <a:cubicBezTo>
                  <a:pt x="42" y="197"/>
                  <a:pt x="42" y="197"/>
                  <a:pt x="42" y="197"/>
                </a:cubicBezTo>
                <a:cubicBezTo>
                  <a:pt x="42" y="198"/>
                  <a:pt x="43" y="198"/>
                  <a:pt x="43" y="198"/>
                </a:cubicBezTo>
                <a:cubicBezTo>
                  <a:pt x="43" y="199"/>
                  <a:pt x="44" y="199"/>
                  <a:pt x="44" y="200"/>
                </a:cubicBezTo>
                <a:cubicBezTo>
                  <a:pt x="43" y="198"/>
                  <a:pt x="41" y="196"/>
                  <a:pt x="39" y="194"/>
                </a:cubicBezTo>
                <a:cubicBezTo>
                  <a:pt x="39" y="194"/>
                  <a:pt x="39" y="194"/>
                  <a:pt x="39" y="194"/>
                </a:cubicBezTo>
                <a:cubicBezTo>
                  <a:pt x="40" y="195"/>
                  <a:pt x="41" y="196"/>
                  <a:pt x="42" y="197"/>
                </a:cubicBezTo>
                <a:close/>
                <a:moveTo>
                  <a:pt x="43" y="192"/>
                </a:moveTo>
                <a:cubicBezTo>
                  <a:pt x="43" y="191"/>
                  <a:pt x="42" y="190"/>
                  <a:pt x="42" y="189"/>
                </a:cubicBezTo>
                <a:cubicBezTo>
                  <a:pt x="43" y="191"/>
                  <a:pt x="45" y="194"/>
                  <a:pt x="47" y="196"/>
                </a:cubicBezTo>
                <a:cubicBezTo>
                  <a:pt x="46" y="196"/>
                  <a:pt x="45" y="195"/>
                  <a:pt x="45" y="195"/>
                </a:cubicBezTo>
                <a:cubicBezTo>
                  <a:pt x="44" y="194"/>
                  <a:pt x="43" y="193"/>
                  <a:pt x="43" y="192"/>
                </a:cubicBezTo>
                <a:close/>
                <a:moveTo>
                  <a:pt x="48" y="198"/>
                </a:moveTo>
                <a:cubicBezTo>
                  <a:pt x="50" y="201"/>
                  <a:pt x="51" y="203"/>
                  <a:pt x="53" y="205"/>
                </a:cubicBezTo>
                <a:cubicBezTo>
                  <a:pt x="50" y="203"/>
                  <a:pt x="48" y="200"/>
                  <a:pt x="46" y="197"/>
                </a:cubicBezTo>
                <a:cubicBezTo>
                  <a:pt x="47" y="197"/>
                  <a:pt x="47" y="198"/>
                  <a:pt x="48" y="198"/>
                </a:cubicBezTo>
                <a:close/>
                <a:moveTo>
                  <a:pt x="49" y="188"/>
                </a:moveTo>
                <a:cubicBezTo>
                  <a:pt x="51" y="190"/>
                  <a:pt x="52" y="192"/>
                  <a:pt x="53" y="194"/>
                </a:cubicBezTo>
                <a:cubicBezTo>
                  <a:pt x="54" y="197"/>
                  <a:pt x="55" y="201"/>
                  <a:pt x="56" y="204"/>
                </a:cubicBezTo>
                <a:cubicBezTo>
                  <a:pt x="55" y="203"/>
                  <a:pt x="55" y="203"/>
                  <a:pt x="54" y="202"/>
                </a:cubicBezTo>
                <a:cubicBezTo>
                  <a:pt x="52" y="197"/>
                  <a:pt x="51" y="193"/>
                  <a:pt x="49" y="188"/>
                </a:cubicBezTo>
                <a:close/>
                <a:moveTo>
                  <a:pt x="61" y="205"/>
                </a:moveTo>
                <a:cubicBezTo>
                  <a:pt x="62" y="205"/>
                  <a:pt x="62" y="205"/>
                  <a:pt x="62" y="205"/>
                </a:cubicBezTo>
                <a:cubicBezTo>
                  <a:pt x="63" y="207"/>
                  <a:pt x="64" y="208"/>
                  <a:pt x="65" y="210"/>
                </a:cubicBezTo>
                <a:cubicBezTo>
                  <a:pt x="65" y="210"/>
                  <a:pt x="64" y="210"/>
                  <a:pt x="63" y="209"/>
                </a:cubicBezTo>
                <a:cubicBezTo>
                  <a:pt x="63" y="208"/>
                  <a:pt x="62" y="206"/>
                  <a:pt x="61" y="205"/>
                </a:cubicBezTo>
                <a:close/>
                <a:moveTo>
                  <a:pt x="65" y="202"/>
                </a:moveTo>
                <a:cubicBezTo>
                  <a:pt x="65" y="202"/>
                  <a:pt x="65" y="202"/>
                  <a:pt x="65" y="201"/>
                </a:cubicBezTo>
                <a:cubicBezTo>
                  <a:pt x="65" y="201"/>
                  <a:pt x="66" y="200"/>
                  <a:pt x="66" y="200"/>
                </a:cubicBezTo>
                <a:cubicBezTo>
                  <a:pt x="66" y="200"/>
                  <a:pt x="67" y="201"/>
                  <a:pt x="67" y="201"/>
                </a:cubicBezTo>
                <a:cubicBezTo>
                  <a:pt x="67" y="201"/>
                  <a:pt x="66" y="202"/>
                  <a:pt x="65" y="202"/>
                </a:cubicBezTo>
                <a:close/>
                <a:moveTo>
                  <a:pt x="70" y="206"/>
                </a:moveTo>
                <a:cubicBezTo>
                  <a:pt x="69" y="205"/>
                  <a:pt x="68" y="204"/>
                  <a:pt x="67" y="204"/>
                </a:cubicBezTo>
                <a:cubicBezTo>
                  <a:pt x="67" y="204"/>
                  <a:pt x="67" y="203"/>
                  <a:pt x="67" y="203"/>
                </a:cubicBezTo>
                <a:cubicBezTo>
                  <a:pt x="67" y="203"/>
                  <a:pt x="68" y="203"/>
                  <a:pt x="69" y="202"/>
                </a:cubicBezTo>
                <a:cubicBezTo>
                  <a:pt x="69" y="203"/>
                  <a:pt x="70" y="204"/>
                  <a:pt x="71" y="205"/>
                </a:cubicBezTo>
                <a:cubicBezTo>
                  <a:pt x="71" y="205"/>
                  <a:pt x="72" y="205"/>
                  <a:pt x="72" y="204"/>
                </a:cubicBezTo>
                <a:cubicBezTo>
                  <a:pt x="72" y="204"/>
                  <a:pt x="72" y="204"/>
                  <a:pt x="73" y="203"/>
                </a:cubicBezTo>
                <a:cubicBezTo>
                  <a:pt x="73" y="204"/>
                  <a:pt x="74" y="205"/>
                  <a:pt x="75" y="205"/>
                </a:cubicBezTo>
                <a:cubicBezTo>
                  <a:pt x="75" y="206"/>
                  <a:pt x="74" y="206"/>
                  <a:pt x="74" y="206"/>
                </a:cubicBezTo>
                <a:cubicBezTo>
                  <a:pt x="73" y="206"/>
                  <a:pt x="72" y="205"/>
                  <a:pt x="71" y="205"/>
                </a:cubicBezTo>
                <a:cubicBezTo>
                  <a:pt x="71" y="204"/>
                  <a:pt x="70" y="205"/>
                  <a:pt x="70" y="206"/>
                </a:cubicBezTo>
                <a:close/>
                <a:moveTo>
                  <a:pt x="71" y="193"/>
                </a:moveTo>
                <a:cubicBezTo>
                  <a:pt x="72" y="192"/>
                  <a:pt x="73" y="191"/>
                  <a:pt x="73" y="190"/>
                </a:cubicBezTo>
                <a:cubicBezTo>
                  <a:pt x="73" y="191"/>
                  <a:pt x="73" y="192"/>
                  <a:pt x="73" y="194"/>
                </a:cubicBezTo>
                <a:cubicBezTo>
                  <a:pt x="72" y="193"/>
                  <a:pt x="72" y="193"/>
                  <a:pt x="71" y="193"/>
                </a:cubicBezTo>
                <a:close/>
                <a:moveTo>
                  <a:pt x="73" y="159"/>
                </a:moveTo>
                <a:cubicBezTo>
                  <a:pt x="74" y="159"/>
                  <a:pt x="74" y="158"/>
                  <a:pt x="75" y="158"/>
                </a:cubicBezTo>
                <a:cubicBezTo>
                  <a:pt x="75" y="159"/>
                  <a:pt x="76" y="161"/>
                  <a:pt x="76" y="163"/>
                </a:cubicBezTo>
                <a:cubicBezTo>
                  <a:pt x="75" y="163"/>
                  <a:pt x="75" y="163"/>
                  <a:pt x="74" y="164"/>
                </a:cubicBezTo>
                <a:cubicBezTo>
                  <a:pt x="74" y="162"/>
                  <a:pt x="74" y="161"/>
                  <a:pt x="73" y="159"/>
                </a:cubicBezTo>
                <a:close/>
                <a:moveTo>
                  <a:pt x="75" y="191"/>
                </a:moveTo>
                <a:cubicBezTo>
                  <a:pt x="75" y="191"/>
                  <a:pt x="75" y="191"/>
                  <a:pt x="76" y="192"/>
                </a:cubicBezTo>
                <a:cubicBezTo>
                  <a:pt x="75" y="192"/>
                  <a:pt x="75" y="192"/>
                  <a:pt x="75" y="193"/>
                </a:cubicBezTo>
                <a:cubicBezTo>
                  <a:pt x="75" y="192"/>
                  <a:pt x="75" y="192"/>
                  <a:pt x="75" y="191"/>
                </a:cubicBezTo>
                <a:close/>
                <a:moveTo>
                  <a:pt x="75" y="188"/>
                </a:moveTo>
                <a:cubicBezTo>
                  <a:pt x="76" y="188"/>
                  <a:pt x="76" y="187"/>
                  <a:pt x="76" y="187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78" y="187"/>
                  <a:pt x="78" y="187"/>
                  <a:pt x="78" y="187"/>
                </a:cubicBezTo>
                <a:cubicBezTo>
                  <a:pt x="78" y="188"/>
                  <a:pt x="77" y="188"/>
                  <a:pt x="77" y="189"/>
                </a:cubicBezTo>
                <a:cubicBezTo>
                  <a:pt x="76" y="189"/>
                  <a:pt x="76" y="188"/>
                  <a:pt x="75" y="188"/>
                </a:cubicBezTo>
                <a:close/>
                <a:moveTo>
                  <a:pt x="77" y="193"/>
                </a:moveTo>
                <a:cubicBezTo>
                  <a:pt x="78" y="193"/>
                  <a:pt x="78" y="194"/>
                  <a:pt x="79" y="194"/>
                </a:cubicBezTo>
                <a:cubicBezTo>
                  <a:pt x="79" y="194"/>
                  <a:pt x="78" y="195"/>
                  <a:pt x="78" y="195"/>
                </a:cubicBezTo>
                <a:cubicBezTo>
                  <a:pt x="78" y="195"/>
                  <a:pt x="77" y="195"/>
                  <a:pt x="77" y="196"/>
                </a:cubicBezTo>
                <a:cubicBezTo>
                  <a:pt x="76" y="195"/>
                  <a:pt x="76" y="195"/>
                  <a:pt x="76" y="195"/>
                </a:cubicBezTo>
                <a:cubicBezTo>
                  <a:pt x="76" y="194"/>
                  <a:pt x="77" y="193"/>
                  <a:pt x="77" y="193"/>
                </a:cubicBezTo>
                <a:close/>
                <a:moveTo>
                  <a:pt x="79" y="180"/>
                </a:moveTo>
                <a:cubicBezTo>
                  <a:pt x="79" y="180"/>
                  <a:pt x="79" y="180"/>
                  <a:pt x="79" y="180"/>
                </a:cubicBezTo>
                <a:cubicBezTo>
                  <a:pt x="79" y="179"/>
                  <a:pt x="80" y="178"/>
                  <a:pt x="81" y="177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0" y="178"/>
                  <a:pt x="80" y="179"/>
                  <a:pt x="79" y="180"/>
                </a:cubicBezTo>
                <a:close/>
                <a:moveTo>
                  <a:pt x="82" y="188"/>
                </a:moveTo>
                <a:cubicBezTo>
                  <a:pt x="82" y="189"/>
                  <a:pt x="82" y="189"/>
                  <a:pt x="83" y="189"/>
                </a:cubicBezTo>
                <a:cubicBezTo>
                  <a:pt x="82" y="189"/>
                  <a:pt x="81" y="190"/>
                  <a:pt x="80" y="190"/>
                </a:cubicBezTo>
                <a:cubicBezTo>
                  <a:pt x="81" y="189"/>
                  <a:pt x="81" y="189"/>
                  <a:pt x="82" y="188"/>
                </a:cubicBezTo>
                <a:close/>
                <a:moveTo>
                  <a:pt x="83" y="191"/>
                </a:moveTo>
                <a:cubicBezTo>
                  <a:pt x="83" y="191"/>
                  <a:pt x="83" y="191"/>
                  <a:pt x="83" y="191"/>
                </a:cubicBezTo>
                <a:cubicBezTo>
                  <a:pt x="83" y="192"/>
                  <a:pt x="82" y="192"/>
                  <a:pt x="82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2" y="191"/>
                  <a:pt x="82" y="191"/>
                  <a:pt x="83" y="191"/>
                </a:cubicBezTo>
                <a:close/>
                <a:moveTo>
                  <a:pt x="83" y="187"/>
                </a:moveTo>
                <a:cubicBezTo>
                  <a:pt x="83" y="187"/>
                  <a:pt x="83" y="187"/>
                  <a:pt x="83" y="187"/>
                </a:cubicBezTo>
                <a:cubicBezTo>
                  <a:pt x="84" y="188"/>
                  <a:pt x="84" y="188"/>
                  <a:pt x="85" y="188"/>
                </a:cubicBezTo>
                <a:cubicBezTo>
                  <a:pt x="85" y="188"/>
                  <a:pt x="85" y="189"/>
                  <a:pt x="85" y="189"/>
                </a:cubicBezTo>
                <a:cubicBezTo>
                  <a:pt x="85" y="189"/>
                  <a:pt x="85" y="189"/>
                  <a:pt x="85" y="189"/>
                </a:cubicBezTo>
                <a:cubicBezTo>
                  <a:pt x="84" y="188"/>
                  <a:pt x="83" y="188"/>
                  <a:pt x="83" y="187"/>
                </a:cubicBezTo>
                <a:close/>
                <a:moveTo>
                  <a:pt x="84" y="198"/>
                </a:moveTo>
                <a:cubicBezTo>
                  <a:pt x="85" y="198"/>
                  <a:pt x="85" y="199"/>
                  <a:pt x="85" y="199"/>
                </a:cubicBezTo>
                <a:cubicBezTo>
                  <a:pt x="85" y="199"/>
                  <a:pt x="85" y="200"/>
                  <a:pt x="85" y="200"/>
                </a:cubicBezTo>
                <a:cubicBezTo>
                  <a:pt x="84" y="200"/>
                  <a:pt x="84" y="200"/>
                  <a:pt x="83" y="199"/>
                </a:cubicBezTo>
                <a:cubicBezTo>
                  <a:pt x="84" y="199"/>
                  <a:pt x="84" y="199"/>
                  <a:pt x="84" y="198"/>
                </a:cubicBezTo>
                <a:close/>
                <a:moveTo>
                  <a:pt x="85" y="194"/>
                </a:moveTo>
                <a:cubicBezTo>
                  <a:pt x="86" y="194"/>
                  <a:pt x="87" y="193"/>
                  <a:pt x="88" y="193"/>
                </a:cubicBezTo>
                <a:cubicBezTo>
                  <a:pt x="87" y="194"/>
                  <a:pt x="86" y="194"/>
                  <a:pt x="86" y="195"/>
                </a:cubicBezTo>
                <a:cubicBezTo>
                  <a:pt x="85" y="195"/>
                  <a:pt x="85" y="195"/>
                  <a:pt x="85" y="194"/>
                </a:cubicBezTo>
                <a:close/>
                <a:moveTo>
                  <a:pt x="86" y="205"/>
                </a:moveTo>
                <a:cubicBezTo>
                  <a:pt x="86" y="206"/>
                  <a:pt x="87" y="206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7" y="207"/>
                  <a:pt x="87" y="207"/>
                  <a:pt x="87" y="207"/>
                </a:cubicBezTo>
                <a:cubicBezTo>
                  <a:pt x="86" y="206"/>
                  <a:pt x="86" y="206"/>
                  <a:pt x="86" y="206"/>
                </a:cubicBezTo>
                <a:cubicBezTo>
                  <a:pt x="86" y="205"/>
                  <a:pt x="86" y="205"/>
                  <a:pt x="86" y="205"/>
                </a:cubicBezTo>
                <a:close/>
                <a:moveTo>
                  <a:pt x="88" y="204"/>
                </a:moveTo>
                <a:cubicBezTo>
                  <a:pt x="88" y="204"/>
                  <a:pt x="88" y="204"/>
                  <a:pt x="88" y="204"/>
                </a:cubicBezTo>
                <a:cubicBezTo>
                  <a:pt x="89" y="204"/>
                  <a:pt x="89" y="204"/>
                  <a:pt x="90" y="205"/>
                </a:cubicBezTo>
                <a:cubicBezTo>
                  <a:pt x="90" y="205"/>
                  <a:pt x="89" y="205"/>
                  <a:pt x="89" y="205"/>
                </a:cubicBezTo>
                <a:cubicBezTo>
                  <a:pt x="89" y="205"/>
                  <a:pt x="88" y="205"/>
                  <a:pt x="88" y="204"/>
                </a:cubicBezTo>
                <a:close/>
                <a:moveTo>
                  <a:pt x="90" y="186"/>
                </a:moveTo>
                <a:cubicBezTo>
                  <a:pt x="90" y="185"/>
                  <a:pt x="91" y="184"/>
                  <a:pt x="92" y="183"/>
                </a:cubicBezTo>
                <a:cubicBezTo>
                  <a:pt x="92" y="183"/>
                  <a:pt x="92" y="183"/>
                  <a:pt x="93" y="183"/>
                </a:cubicBezTo>
                <a:cubicBezTo>
                  <a:pt x="92" y="184"/>
                  <a:pt x="91" y="185"/>
                  <a:pt x="90" y="186"/>
                </a:cubicBezTo>
                <a:close/>
                <a:moveTo>
                  <a:pt x="91" y="205"/>
                </a:moveTo>
                <a:cubicBezTo>
                  <a:pt x="92" y="206"/>
                  <a:pt x="92" y="206"/>
                  <a:pt x="93" y="206"/>
                </a:cubicBezTo>
                <a:cubicBezTo>
                  <a:pt x="93" y="207"/>
                  <a:pt x="92" y="207"/>
                  <a:pt x="92" y="207"/>
                </a:cubicBezTo>
                <a:cubicBezTo>
                  <a:pt x="91" y="207"/>
                  <a:pt x="91" y="207"/>
                  <a:pt x="90" y="206"/>
                </a:cubicBezTo>
                <a:cubicBezTo>
                  <a:pt x="91" y="206"/>
                  <a:pt x="91" y="206"/>
                  <a:pt x="91" y="205"/>
                </a:cubicBezTo>
                <a:close/>
                <a:moveTo>
                  <a:pt x="93" y="186"/>
                </a:moveTo>
                <a:cubicBezTo>
                  <a:pt x="95" y="184"/>
                  <a:pt x="98" y="182"/>
                  <a:pt x="100" y="179"/>
                </a:cubicBezTo>
                <a:cubicBezTo>
                  <a:pt x="102" y="179"/>
                  <a:pt x="103" y="178"/>
                  <a:pt x="104" y="177"/>
                </a:cubicBezTo>
                <a:cubicBezTo>
                  <a:pt x="102" y="180"/>
                  <a:pt x="99" y="182"/>
                  <a:pt x="97" y="185"/>
                </a:cubicBezTo>
                <a:cubicBezTo>
                  <a:pt x="96" y="185"/>
                  <a:pt x="94" y="186"/>
                  <a:pt x="93" y="186"/>
                </a:cubicBezTo>
                <a:close/>
                <a:moveTo>
                  <a:pt x="95" y="190"/>
                </a:moveTo>
                <a:cubicBezTo>
                  <a:pt x="95" y="190"/>
                  <a:pt x="95" y="191"/>
                  <a:pt x="96" y="191"/>
                </a:cubicBezTo>
                <a:cubicBezTo>
                  <a:pt x="95" y="191"/>
                  <a:pt x="95" y="192"/>
                  <a:pt x="94" y="192"/>
                </a:cubicBezTo>
                <a:cubicBezTo>
                  <a:pt x="94" y="192"/>
                  <a:pt x="94" y="192"/>
                  <a:pt x="93" y="192"/>
                </a:cubicBezTo>
                <a:cubicBezTo>
                  <a:pt x="94" y="191"/>
                  <a:pt x="94" y="191"/>
                  <a:pt x="95" y="190"/>
                </a:cubicBezTo>
                <a:close/>
                <a:moveTo>
                  <a:pt x="96" y="208"/>
                </a:moveTo>
                <a:cubicBezTo>
                  <a:pt x="96" y="208"/>
                  <a:pt x="96" y="208"/>
                  <a:pt x="96" y="208"/>
                </a:cubicBezTo>
                <a:cubicBezTo>
                  <a:pt x="97" y="209"/>
                  <a:pt x="98" y="209"/>
                  <a:pt x="100" y="210"/>
                </a:cubicBezTo>
                <a:cubicBezTo>
                  <a:pt x="99" y="210"/>
                  <a:pt x="99" y="210"/>
                  <a:pt x="99" y="211"/>
                </a:cubicBezTo>
                <a:cubicBezTo>
                  <a:pt x="98" y="211"/>
                  <a:pt x="98" y="211"/>
                  <a:pt x="97" y="211"/>
                </a:cubicBezTo>
                <a:cubicBezTo>
                  <a:pt x="97" y="210"/>
                  <a:pt x="96" y="210"/>
                  <a:pt x="95" y="209"/>
                </a:cubicBezTo>
                <a:cubicBezTo>
                  <a:pt x="95" y="209"/>
                  <a:pt x="95" y="208"/>
                  <a:pt x="96" y="208"/>
                </a:cubicBezTo>
                <a:close/>
                <a:moveTo>
                  <a:pt x="99" y="218"/>
                </a:moveTo>
                <a:cubicBezTo>
                  <a:pt x="99" y="218"/>
                  <a:pt x="100" y="219"/>
                  <a:pt x="101" y="219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99" y="219"/>
                  <a:pt x="99" y="219"/>
                  <a:pt x="99" y="219"/>
                </a:cubicBezTo>
                <a:cubicBezTo>
                  <a:pt x="99" y="218"/>
                  <a:pt x="99" y="218"/>
                  <a:pt x="99" y="218"/>
                </a:cubicBezTo>
                <a:close/>
                <a:moveTo>
                  <a:pt x="101" y="224"/>
                </a:moveTo>
                <a:cubicBezTo>
                  <a:pt x="101" y="223"/>
                  <a:pt x="101" y="223"/>
                  <a:pt x="102" y="223"/>
                </a:cubicBezTo>
                <a:cubicBezTo>
                  <a:pt x="103" y="223"/>
                  <a:pt x="104" y="224"/>
                  <a:pt x="105" y="225"/>
                </a:cubicBezTo>
                <a:cubicBezTo>
                  <a:pt x="105" y="225"/>
                  <a:pt x="105" y="225"/>
                  <a:pt x="105" y="226"/>
                </a:cubicBezTo>
                <a:cubicBezTo>
                  <a:pt x="105" y="226"/>
                  <a:pt x="105" y="226"/>
                  <a:pt x="105" y="226"/>
                </a:cubicBezTo>
                <a:cubicBezTo>
                  <a:pt x="103" y="225"/>
                  <a:pt x="102" y="225"/>
                  <a:pt x="100" y="224"/>
                </a:cubicBezTo>
                <a:cubicBezTo>
                  <a:pt x="100" y="224"/>
                  <a:pt x="101" y="224"/>
                  <a:pt x="101" y="224"/>
                </a:cubicBezTo>
                <a:close/>
                <a:moveTo>
                  <a:pt x="104" y="222"/>
                </a:moveTo>
                <a:cubicBezTo>
                  <a:pt x="104" y="222"/>
                  <a:pt x="104" y="222"/>
                  <a:pt x="104" y="222"/>
                </a:cubicBezTo>
                <a:cubicBezTo>
                  <a:pt x="104" y="222"/>
                  <a:pt x="104" y="221"/>
                  <a:pt x="104" y="221"/>
                </a:cubicBezTo>
                <a:cubicBezTo>
                  <a:pt x="105" y="222"/>
                  <a:pt x="106" y="222"/>
                  <a:pt x="106" y="222"/>
                </a:cubicBezTo>
                <a:cubicBezTo>
                  <a:pt x="106" y="222"/>
                  <a:pt x="106" y="223"/>
                  <a:pt x="106" y="223"/>
                </a:cubicBezTo>
                <a:cubicBezTo>
                  <a:pt x="106" y="222"/>
                  <a:pt x="105" y="222"/>
                  <a:pt x="104" y="222"/>
                </a:cubicBezTo>
                <a:close/>
                <a:moveTo>
                  <a:pt x="108" y="226"/>
                </a:moveTo>
                <a:cubicBezTo>
                  <a:pt x="108" y="226"/>
                  <a:pt x="109" y="227"/>
                  <a:pt x="110" y="227"/>
                </a:cubicBezTo>
                <a:cubicBezTo>
                  <a:pt x="110" y="227"/>
                  <a:pt x="109" y="228"/>
                  <a:pt x="109" y="228"/>
                </a:cubicBezTo>
                <a:cubicBezTo>
                  <a:pt x="109" y="228"/>
                  <a:pt x="109" y="228"/>
                  <a:pt x="109" y="228"/>
                </a:cubicBezTo>
                <a:cubicBezTo>
                  <a:pt x="108" y="228"/>
                  <a:pt x="107" y="227"/>
                  <a:pt x="106" y="227"/>
                </a:cubicBezTo>
                <a:cubicBezTo>
                  <a:pt x="107" y="226"/>
                  <a:pt x="107" y="226"/>
                  <a:pt x="108" y="226"/>
                </a:cubicBezTo>
                <a:close/>
                <a:moveTo>
                  <a:pt x="108" y="210"/>
                </a:moveTo>
                <a:cubicBezTo>
                  <a:pt x="109" y="210"/>
                  <a:pt x="110" y="209"/>
                  <a:pt x="111" y="208"/>
                </a:cubicBezTo>
                <a:cubicBezTo>
                  <a:pt x="112" y="208"/>
                  <a:pt x="112" y="209"/>
                  <a:pt x="112" y="209"/>
                </a:cubicBezTo>
                <a:cubicBezTo>
                  <a:pt x="111" y="210"/>
                  <a:pt x="110" y="210"/>
                  <a:pt x="110" y="211"/>
                </a:cubicBezTo>
                <a:cubicBezTo>
                  <a:pt x="109" y="211"/>
                  <a:pt x="109" y="211"/>
                  <a:pt x="108" y="210"/>
                </a:cubicBezTo>
                <a:close/>
                <a:moveTo>
                  <a:pt x="112" y="213"/>
                </a:moveTo>
                <a:cubicBezTo>
                  <a:pt x="111" y="212"/>
                  <a:pt x="111" y="212"/>
                  <a:pt x="111" y="212"/>
                </a:cubicBezTo>
                <a:cubicBezTo>
                  <a:pt x="112" y="211"/>
                  <a:pt x="113" y="211"/>
                  <a:pt x="114" y="210"/>
                </a:cubicBezTo>
                <a:cubicBezTo>
                  <a:pt x="114" y="210"/>
                  <a:pt x="114" y="210"/>
                  <a:pt x="115" y="210"/>
                </a:cubicBezTo>
                <a:cubicBezTo>
                  <a:pt x="114" y="211"/>
                  <a:pt x="113" y="212"/>
                  <a:pt x="112" y="213"/>
                </a:cubicBezTo>
                <a:close/>
                <a:moveTo>
                  <a:pt x="119" y="221"/>
                </a:moveTo>
                <a:cubicBezTo>
                  <a:pt x="120" y="221"/>
                  <a:pt x="120" y="221"/>
                  <a:pt x="120" y="221"/>
                </a:cubicBezTo>
                <a:cubicBezTo>
                  <a:pt x="120" y="221"/>
                  <a:pt x="119" y="222"/>
                  <a:pt x="119" y="222"/>
                </a:cubicBezTo>
                <a:cubicBezTo>
                  <a:pt x="119" y="222"/>
                  <a:pt x="119" y="222"/>
                  <a:pt x="119" y="222"/>
                </a:cubicBezTo>
                <a:cubicBezTo>
                  <a:pt x="119" y="222"/>
                  <a:pt x="119" y="221"/>
                  <a:pt x="119" y="221"/>
                </a:cubicBezTo>
                <a:cubicBezTo>
                  <a:pt x="119" y="221"/>
                  <a:pt x="119" y="221"/>
                  <a:pt x="119" y="221"/>
                </a:cubicBezTo>
                <a:close/>
                <a:moveTo>
                  <a:pt x="120" y="211"/>
                </a:moveTo>
                <a:cubicBezTo>
                  <a:pt x="120" y="210"/>
                  <a:pt x="120" y="210"/>
                  <a:pt x="121" y="210"/>
                </a:cubicBezTo>
                <a:cubicBezTo>
                  <a:pt x="121" y="210"/>
                  <a:pt x="121" y="210"/>
                  <a:pt x="121" y="210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0" y="211"/>
                  <a:pt x="120" y="211"/>
                  <a:pt x="120" y="211"/>
                </a:cubicBezTo>
                <a:close/>
                <a:moveTo>
                  <a:pt x="123" y="218"/>
                </a:moveTo>
                <a:cubicBezTo>
                  <a:pt x="123" y="218"/>
                  <a:pt x="123" y="219"/>
                  <a:pt x="124" y="219"/>
                </a:cubicBezTo>
                <a:cubicBezTo>
                  <a:pt x="123" y="219"/>
                  <a:pt x="122" y="220"/>
                  <a:pt x="121" y="220"/>
                </a:cubicBezTo>
                <a:cubicBezTo>
                  <a:pt x="121" y="220"/>
                  <a:pt x="121" y="220"/>
                  <a:pt x="121" y="220"/>
                </a:cubicBezTo>
                <a:cubicBezTo>
                  <a:pt x="122" y="219"/>
                  <a:pt x="122" y="219"/>
                  <a:pt x="123" y="218"/>
                </a:cubicBezTo>
                <a:close/>
                <a:moveTo>
                  <a:pt x="123" y="222"/>
                </a:moveTo>
                <a:cubicBezTo>
                  <a:pt x="124" y="222"/>
                  <a:pt x="124" y="221"/>
                  <a:pt x="125" y="221"/>
                </a:cubicBezTo>
                <a:cubicBezTo>
                  <a:pt x="125" y="221"/>
                  <a:pt x="126" y="222"/>
                  <a:pt x="126" y="222"/>
                </a:cubicBezTo>
                <a:cubicBezTo>
                  <a:pt x="126" y="223"/>
                  <a:pt x="125" y="223"/>
                  <a:pt x="125" y="223"/>
                </a:cubicBezTo>
                <a:cubicBezTo>
                  <a:pt x="124" y="223"/>
                  <a:pt x="124" y="223"/>
                  <a:pt x="123" y="222"/>
                </a:cubicBezTo>
                <a:close/>
                <a:moveTo>
                  <a:pt x="125" y="225"/>
                </a:moveTo>
                <a:cubicBezTo>
                  <a:pt x="126" y="225"/>
                  <a:pt x="126" y="225"/>
                  <a:pt x="127" y="224"/>
                </a:cubicBezTo>
                <a:cubicBezTo>
                  <a:pt x="127" y="224"/>
                  <a:pt x="127" y="225"/>
                  <a:pt x="128" y="225"/>
                </a:cubicBezTo>
                <a:cubicBezTo>
                  <a:pt x="127" y="226"/>
                  <a:pt x="126" y="226"/>
                  <a:pt x="125" y="227"/>
                </a:cubicBezTo>
                <a:cubicBezTo>
                  <a:pt x="125" y="227"/>
                  <a:pt x="125" y="227"/>
                  <a:pt x="124" y="226"/>
                </a:cubicBezTo>
                <a:cubicBezTo>
                  <a:pt x="124" y="226"/>
                  <a:pt x="125" y="226"/>
                  <a:pt x="125" y="225"/>
                </a:cubicBezTo>
                <a:close/>
                <a:moveTo>
                  <a:pt x="127" y="221"/>
                </a:moveTo>
                <a:cubicBezTo>
                  <a:pt x="127" y="221"/>
                  <a:pt x="126" y="220"/>
                  <a:pt x="126" y="219"/>
                </a:cubicBezTo>
                <a:cubicBezTo>
                  <a:pt x="126" y="219"/>
                  <a:pt x="126" y="219"/>
                  <a:pt x="126" y="219"/>
                </a:cubicBezTo>
                <a:cubicBezTo>
                  <a:pt x="127" y="220"/>
                  <a:pt x="127" y="220"/>
                  <a:pt x="128" y="220"/>
                </a:cubicBezTo>
                <a:cubicBezTo>
                  <a:pt x="128" y="221"/>
                  <a:pt x="127" y="221"/>
                  <a:pt x="127" y="221"/>
                </a:cubicBezTo>
                <a:close/>
                <a:moveTo>
                  <a:pt x="128" y="218"/>
                </a:moveTo>
                <a:cubicBezTo>
                  <a:pt x="128" y="217"/>
                  <a:pt x="129" y="216"/>
                  <a:pt x="130" y="216"/>
                </a:cubicBezTo>
                <a:cubicBezTo>
                  <a:pt x="130" y="216"/>
                  <a:pt x="130" y="216"/>
                  <a:pt x="130" y="216"/>
                </a:cubicBezTo>
                <a:cubicBezTo>
                  <a:pt x="130" y="216"/>
                  <a:pt x="130" y="217"/>
                  <a:pt x="129" y="217"/>
                </a:cubicBezTo>
                <a:cubicBezTo>
                  <a:pt x="129" y="218"/>
                  <a:pt x="129" y="219"/>
                  <a:pt x="130" y="219"/>
                </a:cubicBezTo>
                <a:cubicBezTo>
                  <a:pt x="130" y="219"/>
                  <a:pt x="129" y="219"/>
                  <a:pt x="129" y="219"/>
                </a:cubicBezTo>
                <a:cubicBezTo>
                  <a:pt x="129" y="219"/>
                  <a:pt x="128" y="218"/>
                  <a:pt x="128" y="218"/>
                </a:cubicBezTo>
                <a:close/>
                <a:moveTo>
                  <a:pt x="130" y="222"/>
                </a:moveTo>
                <a:cubicBezTo>
                  <a:pt x="130" y="222"/>
                  <a:pt x="130" y="222"/>
                  <a:pt x="130" y="222"/>
                </a:cubicBezTo>
                <a:cubicBezTo>
                  <a:pt x="130" y="223"/>
                  <a:pt x="130" y="223"/>
                  <a:pt x="129" y="224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29" y="224"/>
                  <a:pt x="128" y="224"/>
                  <a:pt x="128" y="223"/>
                </a:cubicBezTo>
                <a:cubicBezTo>
                  <a:pt x="129" y="223"/>
                  <a:pt x="129" y="223"/>
                  <a:pt x="130" y="222"/>
                </a:cubicBezTo>
                <a:close/>
                <a:moveTo>
                  <a:pt x="162" y="206"/>
                </a:moveTo>
                <a:cubicBezTo>
                  <a:pt x="163" y="205"/>
                  <a:pt x="164" y="204"/>
                  <a:pt x="165" y="203"/>
                </a:cubicBezTo>
                <a:cubicBezTo>
                  <a:pt x="167" y="201"/>
                  <a:pt x="169" y="200"/>
                  <a:pt x="172" y="198"/>
                </a:cubicBezTo>
                <a:cubicBezTo>
                  <a:pt x="172" y="198"/>
                  <a:pt x="171" y="198"/>
                  <a:pt x="171" y="198"/>
                </a:cubicBezTo>
                <a:cubicBezTo>
                  <a:pt x="170" y="199"/>
                  <a:pt x="169" y="200"/>
                  <a:pt x="168" y="202"/>
                </a:cubicBezTo>
                <a:cubicBezTo>
                  <a:pt x="166" y="203"/>
                  <a:pt x="164" y="205"/>
                  <a:pt x="162" y="206"/>
                </a:cubicBezTo>
                <a:close/>
                <a:moveTo>
                  <a:pt x="167" y="210"/>
                </a:moveTo>
                <a:cubicBezTo>
                  <a:pt x="160" y="216"/>
                  <a:pt x="153" y="221"/>
                  <a:pt x="146" y="225"/>
                </a:cubicBezTo>
                <a:cubicBezTo>
                  <a:pt x="149" y="222"/>
                  <a:pt x="152" y="219"/>
                  <a:pt x="156" y="216"/>
                </a:cubicBezTo>
                <a:cubicBezTo>
                  <a:pt x="158" y="214"/>
                  <a:pt x="160" y="213"/>
                  <a:pt x="163" y="212"/>
                </a:cubicBezTo>
                <a:cubicBezTo>
                  <a:pt x="163" y="212"/>
                  <a:pt x="163" y="212"/>
                  <a:pt x="164" y="212"/>
                </a:cubicBezTo>
                <a:cubicBezTo>
                  <a:pt x="165" y="211"/>
                  <a:pt x="166" y="211"/>
                  <a:pt x="167" y="210"/>
                </a:cubicBezTo>
                <a:close/>
                <a:moveTo>
                  <a:pt x="154" y="209"/>
                </a:moveTo>
                <a:cubicBezTo>
                  <a:pt x="155" y="208"/>
                  <a:pt x="156" y="208"/>
                  <a:pt x="157" y="207"/>
                </a:cubicBezTo>
                <a:cubicBezTo>
                  <a:pt x="161" y="203"/>
                  <a:pt x="166" y="199"/>
                  <a:pt x="171" y="195"/>
                </a:cubicBezTo>
                <a:cubicBezTo>
                  <a:pt x="168" y="197"/>
                  <a:pt x="166" y="200"/>
                  <a:pt x="163" y="202"/>
                </a:cubicBezTo>
                <a:cubicBezTo>
                  <a:pt x="160" y="204"/>
                  <a:pt x="157" y="207"/>
                  <a:pt x="154" y="209"/>
                </a:cubicBezTo>
                <a:close/>
                <a:moveTo>
                  <a:pt x="158" y="208"/>
                </a:moveTo>
                <a:cubicBezTo>
                  <a:pt x="157" y="210"/>
                  <a:pt x="156" y="211"/>
                  <a:pt x="155" y="212"/>
                </a:cubicBezTo>
                <a:cubicBezTo>
                  <a:pt x="153" y="214"/>
                  <a:pt x="150" y="216"/>
                  <a:pt x="148" y="218"/>
                </a:cubicBezTo>
                <a:cubicBezTo>
                  <a:pt x="146" y="220"/>
                  <a:pt x="143" y="221"/>
                  <a:pt x="141" y="222"/>
                </a:cubicBezTo>
                <a:cubicBezTo>
                  <a:pt x="146" y="217"/>
                  <a:pt x="152" y="213"/>
                  <a:pt x="158" y="208"/>
                </a:cubicBezTo>
                <a:close/>
                <a:moveTo>
                  <a:pt x="146" y="227"/>
                </a:moveTo>
                <a:cubicBezTo>
                  <a:pt x="146" y="227"/>
                  <a:pt x="146" y="227"/>
                  <a:pt x="146" y="227"/>
                </a:cubicBezTo>
                <a:cubicBezTo>
                  <a:pt x="147" y="227"/>
                  <a:pt x="148" y="227"/>
                  <a:pt x="148" y="228"/>
                </a:cubicBezTo>
                <a:cubicBezTo>
                  <a:pt x="148" y="228"/>
                  <a:pt x="150" y="228"/>
                  <a:pt x="150" y="228"/>
                </a:cubicBezTo>
                <a:cubicBezTo>
                  <a:pt x="150" y="228"/>
                  <a:pt x="150" y="228"/>
                  <a:pt x="150" y="228"/>
                </a:cubicBezTo>
                <a:cubicBezTo>
                  <a:pt x="149" y="228"/>
                  <a:pt x="147" y="228"/>
                  <a:pt x="146" y="228"/>
                </a:cubicBezTo>
                <a:cubicBezTo>
                  <a:pt x="146" y="227"/>
                  <a:pt x="146" y="227"/>
                  <a:pt x="146" y="227"/>
                </a:cubicBezTo>
                <a:close/>
                <a:moveTo>
                  <a:pt x="151" y="231"/>
                </a:moveTo>
                <a:cubicBezTo>
                  <a:pt x="151" y="231"/>
                  <a:pt x="151" y="231"/>
                  <a:pt x="151" y="231"/>
                </a:cubicBezTo>
                <a:cubicBezTo>
                  <a:pt x="151" y="231"/>
                  <a:pt x="150" y="232"/>
                  <a:pt x="150" y="232"/>
                </a:cubicBezTo>
                <a:cubicBezTo>
                  <a:pt x="150" y="232"/>
                  <a:pt x="149" y="232"/>
                  <a:pt x="149" y="232"/>
                </a:cubicBezTo>
                <a:cubicBezTo>
                  <a:pt x="150" y="231"/>
                  <a:pt x="151" y="231"/>
                  <a:pt x="151" y="231"/>
                </a:cubicBezTo>
                <a:close/>
                <a:moveTo>
                  <a:pt x="150" y="228"/>
                </a:moveTo>
                <a:cubicBezTo>
                  <a:pt x="149" y="227"/>
                  <a:pt x="148" y="227"/>
                  <a:pt x="147" y="227"/>
                </a:cubicBezTo>
                <a:cubicBezTo>
                  <a:pt x="157" y="222"/>
                  <a:pt x="165" y="214"/>
                  <a:pt x="174" y="206"/>
                </a:cubicBezTo>
                <a:cubicBezTo>
                  <a:pt x="174" y="207"/>
                  <a:pt x="174" y="207"/>
                  <a:pt x="175" y="207"/>
                </a:cubicBezTo>
                <a:cubicBezTo>
                  <a:pt x="174" y="208"/>
                  <a:pt x="173" y="208"/>
                  <a:pt x="173" y="209"/>
                </a:cubicBezTo>
                <a:cubicBezTo>
                  <a:pt x="165" y="215"/>
                  <a:pt x="158" y="221"/>
                  <a:pt x="150" y="228"/>
                </a:cubicBezTo>
                <a:close/>
                <a:moveTo>
                  <a:pt x="169" y="216"/>
                </a:moveTo>
                <a:cubicBezTo>
                  <a:pt x="169" y="216"/>
                  <a:pt x="169" y="216"/>
                  <a:pt x="169" y="216"/>
                </a:cubicBezTo>
                <a:cubicBezTo>
                  <a:pt x="168" y="216"/>
                  <a:pt x="169" y="217"/>
                  <a:pt x="170" y="217"/>
                </a:cubicBezTo>
                <a:cubicBezTo>
                  <a:pt x="171" y="216"/>
                  <a:pt x="172" y="216"/>
                  <a:pt x="174" y="215"/>
                </a:cubicBezTo>
                <a:cubicBezTo>
                  <a:pt x="168" y="220"/>
                  <a:pt x="162" y="225"/>
                  <a:pt x="155" y="229"/>
                </a:cubicBezTo>
                <a:cubicBezTo>
                  <a:pt x="160" y="224"/>
                  <a:pt x="164" y="220"/>
                  <a:pt x="169" y="216"/>
                </a:cubicBezTo>
                <a:close/>
                <a:moveTo>
                  <a:pt x="183" y="211"/>
                </a:moveTo>
                <a:cubicBezTo>
                  <a:pt x="185" y="210"/>
                  <a:pt x="186" y="209"/>
                  <a:pt x="187" y="209"/>
                </a:cubicBezTo>
                <a:cubicBezTo>
                  <a:pt x="182" y="213"/>
                  <a:pt x="176" y="218"/>
                  <a:pt x="170" y="222"/>
                </a:cubicBezTo>
                <a:cubicBezTo>
                  <a:pt x="174" y="218"/>
                  <a:pt x="179" y="214"/>
                  <a:pt x="183" y="211"/>
                </a:cubicBezTo>
                <a:close/>
                <a:moveTo>
                  <a:pt x="180" y="210"/>
                </a:moveTo>
                <a:cubicBezTo>
                  <a:pt x="179" y="210"/>
                  <a:pt x="179" y="211"/>
                  <a:pt x="178" y="212"/>
                </a:cubicBezTo>
                <a:cubicBezTo>
                  <a:pt x="176" y="213"/>
                  <a:pt x="173" y="214"/>
                  <a:pt x="171" y="215"/>
                </a:cubicBezTo>
                <a:cubicBezTo>
                  <a:pt x="172" y="214"/>
                  <a:pt x="172" y="213"/>
                  <a:pt x="173" y="212"/>
                </a:cubicBezTo>
                <a:cubicBezTo>
                  <a:pt x="178" y="208"/>
                  <a:pt x="183" y="204"/>
                  <a:pt x="188" y="200"/>
                </a:cubicBezTo>
                <a:cubicBezTo>
                  <a:pt x="186" y="203"/>
                  <a:pt x="183" y="206"/>
                  <a:pt x="180" y="210"/>
                </a:cubicBezTo>
                <a:close/>
                <a:moveTo>
                  <a:pt x="183" y="199"/>
                </a:moveTo>
                <a:cubicBezTo>
                  <a:pt x="184" y="198"/>
                  <a:pt x="185" y="197"/>
                  <a:pt x="186" y="196"/>
                </a:cubicBezTo>
                <a:cubicBezTo>
                  <a:pt x="186" y="195"/>
                  <a:pt x="187" y="195"/>
                  <a:pt x="187" y="195"/>
                </a:cubicBezTo>
                <a:cubicBezTo>
                  <a:pt x="188" y="194"/>
                  <a:pt x="189" y="193"/>
                  <a:pt x="190" y="193"/>
                </a:cubicBezTo>
                <a:cubicBezTo>
                  <a:pt x="188" y="195"/>
                  <a:pt x="185" y="197"/>
                  <a:pt x="183" y="199"/>
                </a:cubicBezTo>
                <a:close/>
                <a:moveTo>
                  <a:pt x="195" y="193"/>
                </a:moveTo>
                <a:cubicBezTo>
                  <a:pt x="194" y="194"/>
                  <a:pt x="193" y="195"/>
                  <a:pt x="192" y="195"/>
                </a:cubicBezTo>
                <a:cubicBezTo>
                  <a:pt x="191" y="196"/>
                  <a:pt x="190" y="197"/>
                  <a:pt x="189" y="197"/>
                </a:cubicBezTo>
                <a:cubicBezTo>
                  <a:pt x="191" y="196"/>
                  <a:pt x="193" y="194"/>
                  <a:pt x="195" y="193"/>
                </a:cubicBezTo>
                <a:close/>
                <a:moveTo>
                  <a:pt x="197" y="198"/>
                </a:moveTo>
                <a:cubicBezTo>
                  <a:pt x="196" y="199"/>
                  <a:pt x="196" y="199"/>
                  <a:pt x="195" y="200"/>
                </a:cubicBezTo>
                <a:cubicBezTo>
                  <a:pt x="195" y="200"/>
                  <a:pt x="194" y="201"/>
                  <a:pt x="194" y="201"/>
                </a:cubicBezTo>
                <a:cubicBezTo>
                  <a:pt x="195" y="200"/>
                  <a:pt x="196" y="199"/>
                  <a:pt x="197" y="198"/>
                </a:cubicBezTo>
                <a:close/>
                <a:moveTo>
                  <a:pt x="196" y="192"/>
                </a:moveTo>
                <a:cubicBezTo>
                  <a:pt x="196" y="191"/>
                  <a:pt x="195" y="191"/>
                  <a:pt x="194" y="191"/>
                </a:cubicBezTo>
                <a:cubicBezTo>
                  <a:pt x="194" y="191"/>
                  <a:pt x="194" y="192"/>
                  <a:pt x="193" y="192"/>
                </a:cubicBezTo>
                <a:cubicBezTo>
                  <a:pt x="196" y="189"/>
                  <a:pt x="199" y="187"/>
                  <a:pt x="202" y="184"/>
                </a:cubicBezTo>
                <a:cubicBezTo>
                  <a:pt x="200" y="187"/>
                  <a:pt x="198" y="189"/>
                  <a:pt x="196" y="192"/>
                </a:cubicBezTo>
                <a:close/>
                <a:moveTo>
                  <a:pt x="204" y="185"/>
                </a:moveTo>
                <a:cubicBezTo>
                  <a:pt x="204" y="185"/>
                  <a:pt x="204" y="185"/>
                  <a:pt x="205" y="185"/>
                </a:cubicBezTo>
                <a:cubicBezTo>
                  <a:pt x="203" y="187"/>
                  <a:pt x="201" y="189"/>
                  <a:pt x="199" y="190"/>
                </a:cubicBezTo>
                <a:cubicBezTo>
                  <a:pt x="201" y="188"/>
                  <a:pt x="202" y="187"/>
                  <a:pt x="204" y="185"/>
                </a:cubicBezTo>
                <a:close/>
                <a:moveTo>
                  <a:pt x="200" y="181"/>
                </a:moveTo>
                <a:cubicBezTo>
                  <a:pt x="201" y="180"/>
                  <a:pt x="202" y="178"/>
                  <a:pt x="202" y="177"/>
                </a:cubicBezTo>
                <a:cubicBezTo>
                  <a:pt x="203" y="175"/>
                  <a:pt x="204" y="174"/>
                  <a:pt x="206" y="172"/>
                </a:cubicBezTo>
                <a:cubicBezTo>
                  <a:pt x="207" y="171"/>
                  <a:pt x="209" y="169"/>
                  <a:pt x="210" y="168"/>
                </a:cubicBezTo>
                <a:cubicBezTo>
                  <a:pt x="209" y="170"/>
                  <a:pt x="208" y="173"/>
                  <a:pt x="207" y="175"/>
                </a:cubicBezTo>
                <a:cubicBezTo>
                  <a:pt x="205" y="177"/>
                  <a:pt x="203" y="179"/>
                  <a:pt x="200" y="181"/>
                </a:cubicBezTo>
                <a:close/>
                <a:moveTo>
                  <a:pt x="207" y="181"/>
                </a:moveTo>
                <a:cubicBezTo>
                  <a:pt x="212" y="175"/>
                  <a:pt x="217" y="169"/>
                  <a:pt x="221" y="163"/>
                </a:cubicBezTo>
                <a:cubicBezTo>
                  <a:pt x="221" y="164"/>
                  <a:pt x="221" y="164"/>
                  <a:pt x="221" y="165"/>
                </a:cubicBezTo>
                <a:cubicBezTo>
                  <a:pt x="217" y="170"/>
                  <a:pt x="213" y="174"/>
                  <a:pt x="210" y="179"/>
                </a:cubicBezTo>
                <a:cubicBezTo>
                  <a:pt x="209" y="180"/>
                  <a:pt x="208" y="181"/>
                  <a:pt x="207" y="183"/>
                </a:cubicBezTo>
                <a:cubicBezTo>
                  <a:pt x="206" y="183"/>
                  <a:pt x="206" y="183"/>
                  <a:pt x="206" y="184"/>
                </a:cubicBezTo>
                <a:cubicBezTo>
                  <a:pt x="206" y="183"/>
                  <a:pt x="207" y="182"/>
                  <a:pt x="207" y="181"/>
                </a:cubicBezTo>
                <a:close/>
                <a:moveTo>
                  <a:pt x="218" y="155"/>
                </a:moveTo>
                <a:cubicBezTo>
                  <a:pt x="219" y="153"/>
                  <a:pt x="219" y="151"/>
                  <a:pt x="220" y="149"/>
                </a:cubicBezTo>
                <a:cubicBezTo>
                  <a:pt x="221" y="147"/>
                  <a:pt x="222" y="144"/>
                  <a:pt x="222" y="141"/>
                </a:cubicBezTo>
                <a:cubicBezTo>
                  <a:pt x="222" y="141"/>
                  <a:pt x="223" y="141"/>
                  <a:pt x="223" y="141"/>
                </a:cubicBezTo>
                <a:cubicBezTo>
                  <a:pt x="222" y="145"/>
                  <a:pt x="222" y="149"/>
                  <a:pt x="222" y="154"/>
                </a:cubicBezTo>
                <a:cubicBezTo>
                  <a:pt x="220" y="154"/>
                  <a:pt x="219" y="154"/>
                  <a:pt x="218" y="155"/>
                </a:cubicBezTo>
                <a:close/>
                <a:moveTo>
                  <a:pt x="217" y="149"/>
                </a:moveTo>
                <a:cubicBezTo>
                  <a:pt x="217" y="144"/>
                  <a:pt x="218" y="139"/>
                  <a:pt x="218" y="135"/>
                </a:cubicBezTo>
                <a:cubicBezTo>
                  <a:pt x="220" y="132"/>
                  <a:pt x="221" y="129"/>
                  <a:pt x="223" y="126"/>
                </a:cubicBezTo>
                <a:cubicBezTo>
                  <a:pt x="222" y="134"/>
                  <a:pt x="219" y="142"/>
                  <a:pt x="217" y="149"/>
                </a:cubicBezTo>
                <a:close/>
                <a:moveTo>
                  <a:pt x="223" y="98"/>
                </a:moveTo>
                <a:cubicBezTo>
                  <a:pt x="222" y="97"/>
                  <a:pt x="222" y="96"/>
                  <a:pt x="222" y="95"/>
                </a:cubicBezTo>
                <a:cubicBezTo>
                  <a:pt x="222" y="95"/>
                  <a:pt x="222" y="95"/>
                  <a:pt x="222" y="94"/>
                </a:cubicBezTo>
                <a:cubicBezTo>
                  <a:pt x="223" y="96"/>
                  <a:pt x="223" y="97"/>
                  <a:pt x="224" y="98"/>
                </a:cubicBezTo>
                <a:cubicBezTo>
                  <a:pt x="223" y="98"/>
                  <a:pt x="223" y="98"/>
                  <a:pt x="223" y="98"/>
                </a:cubicBezTo>
                <a:close/>
                <a:moveTo>
                  <a:pt x="221" y="87"/>
                </a:moveTo>
                <a:cubicBezTo>
                  <a:pt x="222" y="87"/>
                  <a:pt x="222" y="87"/>
                  <a:pt x="222" y="87"/>
                </a:cubicBezTo>
                <a:cubicBezTo>
                  <a:pt x="223" y="88"/>
                  <a:pt x="223" y="90"/>
                  <a:pt x="223" y="91"/>
                </a:cubicBezTo>
                <a:cubicBezTo>
                  <a:pt x="223" y="91"/>
                  <a:pt x="223" y="91"/>
                  <a:pt x="223" y="91"/>
                </a:cubicBezTo>
                <a:cubicBezTo>
                  <a:pt x="222" y="90"/>
                  <a:pt x="222" y="89"/>
                  <a:pt x="221" y="87"/>
                </a:cubicBezTo>
                <a:close/>
                <a:moveTo>
                  <a:pt x="226" y="83"/>
                </a:moveTo>
                <a:cubicBezTo>
                  <a:pt x="225" y="83"/>
                  <a:pt x="224" y="84"/>
                  <a:pt x="223" y="84"/>
                </a:cubicBezTo>
                <a:cubicBezTo>
                  <a:pt x="222" y="82"/>
                  <a:pt x="222" y="80"/>
                  <a:pt x="221" y="77"/>
                </a:cubicBezTo>
                <a:cubicBezTo>
                  <a:pt x="222" y="78"/>
                  <a:pt x="222" y="78"/>
                  <a:pt x="223" y="79"/>
                </a:cubicBezTo>
                <a:cubicBezTo>
                  <a:pt x="223" y="79"/>
                  <a:pt x="224" y="79"/>
                  <a:pt x="224" y="78"/>
                </a:cubicBezTo>
                <a:cubicBezTo>
                  <a:pt x="225" y="79"/>
                  <a:pt x="225" y="80"/>
                  <a:pt x="226" y="81"/>
                </a:cubicBezTo>
                <a:cubicBezTo>
                  <a:pt x="226" y="82"/>
                  <a:pt x="226" y="82"/>
                  <a:pt x="226" y="83"/>
                </a:cubicBezTo>
                <a:cubicBezTo>
                  <a:pt x="226" y="83"/>
                  <a:pt x="226" y="83"/>
                  <a:pt x="226" y="83"/>
                </a:cubicBezTo>
                <a:close/>
                <a:moveTo>
                  <a:pt x="224" y="75"/>
                </a:moveTo>
                <a:cubicBezTo>
                  <a:pt x="223" y="74"/>
                  <a:pt x="223" y="74"/>
                  <a:pt x="223" y="73"/>
                </a:cubicBezTo>
                <a:cubicBezTo>
                  <a:pt x="223" y="73"/>
                  <a:pt x="223" y="73"/>
                  <a:pt x="223" y="73"/>
                </a:cubicBezTo>
                <a:cubicBezTo>
                  <a:pt x="224" y="74"/>
                  <a:pt x="224" y="75"/>
                  <a:pt x="224" y="76"/>
                </a:cubicBezTo>
                <a:cubicBezTo>
                  <a:pt x="224" y="75"/>
                  <a:pt x="224" y="75"/>
                  <a:pt x="224" y="75"/>
                </a:cubicBezTo>
                <a:close/>
                <a:moveTo>
                  <a:pt x="224" y="70"/>
                </a:moveTo>
                <a:cubicBezTo>
                  <a:pt x="223" y="69"/>
                  <a:pt x="222" y="67"/>
                  <a:pt x="221" y="65"/>
                </a:cubicBezTo>
                <a:cubicBezTo>
                  <a:pt x="222" y="67"/>
                  <a:pt x="223" y="68"/>
                  <a:pt x="224" y="69"/>
                </a:cubicBezTo>
                <a:cubicBezTo>
                  <a:pt x="224" y="69"/>
                  <a:pt x="223" y="69"/>
                  <a:pt x="224" y="70"/>
                </a:cubicBezTo>
                <a:cubicBezTo>
                  <a:pt x="224" y="70"/>
                  <a:pt x="224" y="70"/>
                  <a:pt x="224" y="70"/>
                </a:cubicBezTo>
                <a:close/>
                <a:moveTo>
                  <a:pt x="222" y="76"/>
                </a:moveTo>
                <a:cubicBezTo>
                  <a:pt x="222" y="76"/>
                  <a:pt x="222" y="76"/>
                  <a:pt x="222" y="76"/>
                </a:cubicBezTo>
                <a:cubicBezTo>
                  <a:pt x="221" y="75"/>
                  <a:pt x="221" y="75"/>
                  <a:pt x="220" y="74"/>
                </a:cubicBezTo>
                <a:cubicBezTo>
                  <a:pt x="220" y="74"/>
                  <a:pt x="220" y="74"/>
                  <a:pt x="220" y="73"/>
                </a:cubicBezTo>
                <a:cubicBezTo>
                  <a:pt x="220" y="74"/>
                  <a:pt x="221" y="74"/>
                  <a:pt x="221" y="75"/>
                </a:cubicBezTo>
                <a:cubicBezTo>
                  <a:pt x="221" y="75"/>
                  <a:pt x="222" y="75"/>
                  <a:pt x="222" y="76"/>
                </a:cubicBezTo>
                <a:close/>
                <a:moveTo>
                  <a:pt x="220" y="81"/>
                </a:moveTo>
                <a:cubicBezTo>
                  <a:pt x="219" y="80"/>
                  <a:pt x="219" y="78"/>
                  <a:pt x="218" y="77"/>
                </a:cubicBezTo>
                <a:cubicBezTo>
                  <a:pt x="217" y="75"/>
                  <a:pt x="217" y="74"/>
                  <a:pt x="216" y="73"/>
                </a:cubicBezTo>
                <a:cubicBezTo>
                  <a:pt x="217" y="73"/>
                  <a:pt x="218" y="74"/>
                  <a:pt x="219" y="75"/>
                </a:cubicBezTo>
                <a:cubicBezTo>
                  <a:pt x="219" y="77"/>
                  <a:pt x="220" y="79"/>
                  <a:pt x="220" y="81"/>
                </a:cubicBezTo>
                <a:close/>
                <a:moveTo>
                  <a:pt x="218" y="67"/>
                </a:moveTo>
                <a:cubicBezTo>
                  <a:pt x="217" y="65"/>
                  <a:pt x="216" y="63"/>
                  <a:pt x="215" y="61"/>
                </a:cubicBezTo>
                <a:cubicBezTo>
                  <a:pt x="217" y="63"/>
                  <a:pt x="218" y="65"/>
                  <a:pt x="219" y="68"/>
                </a:cubicBezTo>
                <a:cubicBezTo>
                  <a:pt x="219" y="67"/>
                  <a:pt x="219" y="67"/>
                  <a:pt x="218" y="67"/>
                </a:cubicBezTo>
                <a:close/>
                <a:moveTo>
                  <a:pt x="216" y="64"/>
                </a:moveTo>
                <a:cubicBezTo>
                  <a:pt x="214" y="62"/>
                  <a:pt x="212" y="59"/>
                  <a:pt x="210" y="56"/>
                </a:cubicBezTo>
                <a:cubicBezTo>
                  <a:pt x="209" y="54"/>
                  <a:pt x="207" y="53"/>
                  <a:pt x="206" y="51"/>
                </a:cubicBezTo>
                <a:cubicBezTo>
                  <a:pt x="208" y="53"/>
                  <a:pt x="211" y="55"/>
                  <a:pt x="213" y="58"/>
                </a:cubicBezTo>
                <a:cubicBezTo>
                  <a:pt x="213" y="58"/>
                  <a:pt x="213" y="58"/>
                  <a:pt x="213" y="58"/>
                </a:cubicBezTo>
                <a:cubicBezTo>
                  <a:pt x="214" y="60"/>
                  <a:pt x="215" y="62"/>
                  <a:pt x="216" y="64"/>
                </a:cubicBezTo>
                <a:close/>
                <a:moveTo>
                  <a:pt x="201" y="44"/>
                </a:moveTo>
                <a:cubicBezTo>
                  <a:pt x="200" y="44"/>
                  <a:pt x="200" y="43"/>
                  <a:pt x="199" y="43"/>
                </a:cubicBezTo>
                <a:cubicBezTo>
                  <a:pt x="202" y="45"/>
                  <a:pt x="205" y="47"/>
                  <a:pt x="208" y="50"/>
                </a:cubicBezTo>
                <a:cubicBezTo>
                  <a:pt x="205" y="48"/>
                  <a:pt x="203" y="46"/>
                  <a:pt x="201" y="44"/>
                </a:cubicBezTo>
                <a:close/>
                <a:moveTo>
                  <a:pt x="201" y="46"/>
                </a:moveTo>
                <a:cubicBezTo>
                  <a:pt x="204" y="50"/>
                  <a:pt x="207" y="55"/>
                  <a:pt x="209" y="58"/>
                </a:cubicBezTo>
                <a:cubicBezTo>
                  <a:pt x="209" y="58"/>
                  <a:pt x="209" y="58"/>
                  <a:pt x="209" y="58"/>
                </a:cubicBezTo>
                <a:cubicBezTo>
                  <a:pt x="205" y="53"/>
                  <a:pt x="201" y="48"/>
                  <a:pt x="197" y="44"/>
                </a:cubicBezTo>
                <a:cubicBezTo>
                  <a:pt x="198" y="45"/>
                  <a:pt x="200" y="45"/>
                  <a:pt x="201" y="46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8" y="41"/>
                </a:cubicBezTo>
                <a:cubicBezTo>
                  <a:pt x="188" y="40"/>
                  <a:pt x="188" y="40"/>
                  <a:pt x="187" y="40"/>
                </a:cubicBezTo>
                <a:cubicBezTo>
                  <a:pt x="187" y="40"/>
                  <a:pt x="187" y="40"/>
                  <a:pt x="186" y="40"/>
                </a:cubicBezTo>
                <a:cubicBezTo>
                  <a:pt x="186" y="40"/>
                  <a:pt x="186" y="40"/>
                  <a:pt x="186" y="40"/>
                </a:cubicBezTo>
                <a:cubicBezTo>
                  <a:pt x="186" y="40"/>
                  <a:pt x="185" y="39"/>
                  <a:pt x="185" y="39"/>
                </a:cubicBezTo>
                <a:cubicBezTo>
                  <a:pt x="186" y="39"/>
                  <a:pt x="188" y="38"/>
                  <a:pt x="189" y="38"/>
                </a:cubicBezTo>
                <a:cubicBezTo>
                  <a:pt x="190" y="39"/>
                  <a:pt x="191" y="40"/>
                  <a:pt x="192" y="41"/>
                </a:cubicBezTo>
                <a:cubicBezTo>
                  <a:pt x="191" y="41"/>
                  <a:pt x="190" y="41"/>
                  <a:pt x="189" y="41"/>
                </a:cubicBezTo>
                <a:close/>
                <a:moveTo>
                  <a:pt x="188" y="44"/>
                </a:moveTo>
                <a:cubicBezTo>
                  <a:pt x="189" y="45"/>
                  <a:pt x="190" y="46"/>
                  <a:pt x="191" y="47"/>
                </a:cubicBezTo>
                <a:cubicBezTo>
                  <a:pt x="190" y="47"/>
                  <a:pt x="189" y="47"/>
                  <a:pt x="188" y="48"/>
                </a:cubicBezTo>
                <a:cubicBezTo>
                  <a:pt x="187" y="47"/>
                  <a:pt x="186" y="46"/>
                  <a:pt x="185" y="46"/>
                </a:cubicBezTo>
                <a:cubicBezTo>
                  <a:pt x="186" y="45"/>
                  <a:pt x="187" y="45"/>
                  <a:pt x="188" y="44"/>
                </a:cubicBezTo>
                <a:close/>
                <a:moveTo>
                  <a:pt x="186" y="48"/>
                </a:moveTo>
                <a:cubicBezTo>
                  <a:pt x="185" y="49"/>
                  <a:pt x="183" y="49"/>
                  <a:pt x="182" y="49"/>
                </a:cubicBezTo>
                <a:cubicBezTo>
                  <a:pt x="182" y="49"/>
                  <a:pt x="181" y="48"/>
                  <a:pt x="181" y="47"/>
                </a:cubicBezTo>
                <a:cubicBezTo>
                  <a:pt x="181" y="47"/>
                  <a:pt x="182" y="47"/>
                  <a:pt x="183" y="46"/>
                </a:cubicBezTo>
                <a:cubicBezTo>
                  <a:pt x="184" y="47"/>
                  <a:pt x="185" y="48"/>
                  <a:pt x="186" y="48"/>
                </a:cubicBezTo>
                <a:close/>
                <a:moveTo>
                  <a:pt x="172" y="43"/>
                </a:moveTo>
                <a:cubicBezTo>
                  <a:pt x="176" y="42"/>
                  <a:pt x="180" y="41"/>
                  <a:pt x="183" y="40"/>
                </a:cubicBezTo>
                <a:cubicBezTo>
                  <a:pt x="183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0" y="41"/>
                  <a:pt x="176" y="42"/>
                  <a:pt x="172" y="43"/>
                </a:cubicBezTo>
                <a:close/>
                <a:moveTo>
                  <a:pt x="159" y="44"/>
                </a:moveTo>
                <a:cubicBezTo>
                  <a:pt x="161" y="43"/>
                  <a:pt x="163" y="41"/>
                  <a:pt x="164" y="40"/>
                </a:cubicBezTo>
                <a:cubicBezTo>
                  <a:pt x="170" y="39"/>
                  <a:pt x="175" y="38"/>
                  <a:pt x="180" y="37"/>
                </a:cubicBezTo>
                <a:cubicBezTo>
                  <a:pt x="173" y="40"/>
                  <a:pt x="166" y="42"/>
                  <a:pt x="159" y="44"/>
                </a:cubicBezTo>
                <a:close/>
                <a:moveTo>
                  <a:pt x="172" y="31"/>
                </a:moveTo>
                <a:cubicBezTo>
                  <a:pt x="171" y="31"/>
                  <a:pt x="171" y="31"/>
                  <a:pt x="170" y="31"/>
                </a:cubicBezTo>
                <a:cubicBezTo>
                  <a:pt x="169" y="31"/>
                  <a:pt x="168" y="31"/>
                  <a:pt x="167" y="30"/>
                </a:cubicBezTo>
                <a:cubicBezTo>
                  <a:pt x="167" y="30"/>
                  <a:pt x="167" y="30"/>
                  <a:pt x="166" y="29"/>
                </a:cubicBezTo>
                <a:cubicBezTo>
                  <a:pt x="166" y="29"/>
                  <a:pt x="165" y="29"/>
                  <a:pt x="164" y="28"/>
                </a:cubicBezTo>
                <a:cubicBezTo>
                  <a:pt x="164" y="28"/>
                  <a:pt x="164" y="28"/>
                  <a:pt x="164" y="28"/>
                </a:cubicBezTo>
                <a:cubicBezTo>
                  <a:pt x="167" y="29"/>
                  <a:pt x="170" y="30"/>
                  <a:pt x="173" y="31"/>
                </a:cubicBezTo>
                <a:cubicBezTo>
                  <a:pt x="173" y="31"/>
                  <a:pt x="173" y="31"/>
                  <a:pt x="172" y="31"/>
                </a:cubicBezTo>
                <a:close/>
                <a:moveTo>
                  <a:pt x="166" y="36"/>
                </a:moveTo>
                <a:cubicBezTo>
                  <a:pt x="166" y="36"/>
                  <a:pt x="167" y="36"/>
                  <a:pt x="167" y="36"/>
                </a:cubicBezTo>
                <a:cubicBezTo>
                  <a:pt x="167" y="36"/>
                  <a:pt x="167" y="36"/>
                  <a:pt x="167" y="36"/>
                </a:cubicBezTo>
                <a:cubicBezTo>
                  <a:pt x="166" y="37"/>
                  <a:pt x="164" y="37"/>
                  <a:pt x="163" y="37"/>
                </a:cubicBezTo>
                <a:cubicBezTo>
                  <a:pt x="164" y="37"/>
                  <a:pt x="165" y="36"/>
                  <a:pt x="166" y="36"/>
                </a:cubicBezTo>
                <a:close/>
                <a:moveTo>
                  <a:pt x="154" y="12"/>
                </a:moveTo>
                <a:cubicBezTo>
                  <a:pt x="154" y="12"/>
                  <a:pt x="154" y="12"/>
                  <a:pt x="154" y="12"/>
                </a:cubicBezTo>
                <a:cubicBezTo>
                  <a:pt x="153" y="11"/>
                  <a:pt x="153" y="11"/>
                  <a:pt x="152" y="11"/>
                </a:cubicBezTo>
                <a:cubicBezTo>
                  <a:pt x="153" y="11"/>
                  <a:pt x="155" y="11"/>
                  <a:pt x="156" y="12"/>
                </a:cubicBezTo>
                <a:cubicBezTo>
                  <a:pt x="157" y="12"/>
                  <a:pt x="159" y="13"/>
                  <a:pt x="160" y="14"/>
                </a:cubicBezTo>
                <a:cubicBezTo>
                  <a:pt x="158" y="13"/>
                  <a:pt x="156" y="13"/>
                  <a:pt x="154" y="12"/>
                </a:cubicBezTo>
                <a:close/>
                <a:moveTo>
                  <a:pt x="154" y="6"/>
                </a:moveTo>
                <a:cubicBezTo>
                  <a:pt x="153" y="6"/>
                  <a:pt x="153" y="6"/>
                  <a:pt x="153" y="7"/>
                </a:cubicBezTo>
                <a:cubicBezTo>
                  <a:pt x="150" y="6"/>
                  <a:pt x="147" y="6"/>
                  <a:pt x="144" y="6"/>
                </a:cubicBezTo>
                <a:cubicBezTo>
                  <a:pt x="144" y="5"/>
                  <a:pt x="143" y="5"/>
                  <a:pt x="142" y="5"/>
                </a:cubicBezTo>
                <a:cubicBezTo>
                  <a:pt x="139" y="5"/>
                  <a:pt x="136" y="4"/>
                  <a:pt x="133" y="3"/>
                </a:cubicBezTo>
                <a:cubicBezTo>
                  <a:pt x="136" y="3"/>
                  <a:pt x="138" y="3"/>
                  <a:pt x="140" y="3"/>
                </a:cubicBezTo>
                <a:cubicBezTo>
                  <a:pt x="147" y="4"/>
                  <a:pt x="154" y="5"/>
                  <a:pt x="161" y="7"/>
                </a:cubicBezTo>
                <a:cubicBezTo>
                  <a:pt x="163" y="8"/>
                  <a:pt x="165" y="9"/>
                  <a:pt x="167" y="10"/>
                </a:cubicBezTo>
                <a:cubicBezTo>
                  <a:pt x="167" y="10"/>
                  <a:pt x="166" y="10"/>
                  <a:pt x="166" y="10"/>
                </a:cubicBezTo>
                <a:cubicBezTo>
                  <a:pt x="165" y="9"/>
                  <a:pt x="165" y="10"/>
                  <a:pt x="165" y="10"/>
                </a:cubicBezTo>
                <a:cubicBezTo>
                  <a:pt x="164" y="9"/>
                  <a:pt x="162" y="9"/>
                  <a:pt x="160" y="8"/>
                </a:cubicBezTo>
                <a:cubicBezTo>
                  <a:pt x="158" y="7"/>
                  <a:pt x="156" y="7"/>
                  <a:pt x="154" y="6"/>
                </a:cubicBezTo>
                <a:close/>
                <a:moveTo>
                  <a:pt x="136" y="26"/>
                </a:moveTo>
                <a:cubicBezTo>
                  <a:pt x="135" y="26"/>
                  <a:pt x="135" y="26"/>
                  <a:pt x="135" y="27"/>
                </a:cubicBezTo>
                <a:cubicBezTo>
                  <a:pt x="134" y="26"/>
                  <a:pt x="133" y="26"/>
                  <a:pt x="132" y="26"/>
                </a:cubicBezTo>
                <a:cubicBezTo>
                  <a:pt x="133" y="26"/>
                  <a:pt x="135" y="26"/>
                  <a:pt x="136" y="26"/>
                </a:cubicBezTo>
                <a:close/>
                <a:moveTo>
                  <a:pt x="135" y="28"/>
                </a:moveTo>
                <a:cubicBezTo>
                  <a:pt x="135" y="29"/>
                  <a:pt x="134" y="29"/>
                  <a:pt x="134" y="29"/>
                </a:cubicBezTo>
                <a:cubicBezTo>
                  <a:pt x="134" y="29"/>
                  <a:pt x="133" y="29"/>
                  <a:pt x="133" y="29"/>
                </a:cubicBezTo>
                <a:cubicBezTo>
                  <a:pt x="134" y="29"/>
                  <a:pt x="134" y="29"/>
                  <a:pt x="135" y="28"/>
                </a:cubicBezTo>
                <a:cubicBezTo>
                  <a:pt x="135" y="28"/>
                  <a:pt x="135" y="28"/>
                  <a:pt x="135" y="28"/>
                </a:cubicBezTo>
                <a:close/>
                <a:moveTo>
                  <a:pt x="120" y="31"/>
                </a:moveTo>
                <a:cubicBezTo>
                  <a:pt x="120" y="31"/>
                  <a:pt x="119" y="31"/>
                  <a:pt x="118" y="31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9" y="31"/>
                  <a:pt x="120" y="31"/>
                  <a:pt x="121" y="31"/>
                </a:cubicBezTo>
                <a:cubicBezTo>
                  <a:pt x="121" y="31"/>
                  <a:pt x="121" y="31"/>
                  <a:pt x="120" y="31"/>
                </a:cubicBezTo>
                <a:close/>
                <a:moveTo>
                  <a:pt x="118" y="29"/>
                </a:moveTo>
                <a:cubicBezTo>
                  <a:pt x="117" y="29"/>
                  <a:pt x="117" y="29"/>
                  <a:pt x="116" y="29"/>
                </a:cubicBezTo>
                <a:cubicBezTo>
                  <a:pt x="117" y="28"/>
                  <a:pt x="119" y="27"/>
                  <a:pt x="120" y="27"/>
                </a:cubicBezTo>
                <a:cubicBezTo>
                  <a:pt x="121" y="27"/>
                  <a:pt x="121" y="26"/>
                  <a:pt x="122" y="26"/>
                </a:cubicBezTo>
                <a:cubicBezTo>
                  <a:pt x="121" y="27"/>
                  <a:pt x="120" y="28"/>
                  <a:pt x="118" y="29"/>
                </a:cubicBezTo>
                <a:close/>
                <a:moveTo>
                  <a:pt x="122" y="24"/>
                </a:moveTo>
                <a:cubicBezTo>
                  <a:pt x="120" y="24"/>
                  <a:pt x="119" y="24"/>
                  <a:pt x="118" y="24"/>
                </a:cubicBezTo>
                <a:cubicBezTo>
                  <a:pt x="118" y="24"/>
                  <a:pt x="118" y="23"/>
                  <a:pt x="119" y="23"/>
                </a:cubicBezTo>
                <a:cubicBezTo>
                  <a:pt x="120" y="24"/>
                  <a:pt x="121" y="24"/>
                  <a:pt x="122" y="24"/>
                </a:cubicBezTo>
                <a:cubicBezTo>
                  <a:pt x="122" y="24"/>
                  <a:pt x="122" y="24"/>
                  <a:pt x="122" y="24"/>
                </a:cubicBezTo>
                <a:close/>
                <a:moveTo>
                  <a:pt x="117" y="16"/>
                </a:moveTo>
                <a:cubicBezTo>
                  <a:pt x="116" y="16"/>
                  <a:pt x="116" y="16"/>
                  <a:pt x="116" y="16"/>
                </a:cubicBezTo>
                <a:cubicBezTo>
                  <a:pt x="117" y="16"/>
                  <a:pt x="117" y="15"/>
                  <a:pt x="116" y="15"/>
                </a:cubicBezTo>
                <a:cubicBezTo>
                  <a:pt x="115" y="15"/>
                  <a:pt x="113" y="15"/>
                  <a:pt x="112" y="16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1" y="15"/>
                  <a:pt x="110" y="15"/>
                  <a:pt x="110" y="15"/>
                </a:cubicBezTo>
                <a:cubicBezTo>
                  <a:pt x="113" y="14"/>
                  <a:pt x="115" y="13"/>
                  <a:pt x="118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21" y="12"/>
                  <a:pt x="122" y="12"/>
                  <a:pt x="123" y="13"/>
                </a:cubicBezTo>
                <a:cubicBezTo>
                  <a:pt x="121" y="14"/>
                  <a:pt x="119" y="15"/>
                  <a:pt x="117" y="16"/>
                </a:cubicBezTo>
                <a:close/>
                <a:moveTo>
                  <a:pt x="107" y="24"/>
                </a:moveTo>
                <a:cubicBezTo>
                  <a:pt x="108" y="24"/>
                  <a:pt x="109" y="24"/>
                  <a:pt x="110" y="24"/>
                </a:cubicBezTo>
                <a:cubicBezTo>
                  <a:pt x="109" y="25"/>
                  <a:pt x="108" y="25"/>
                  <a:pt x="107" y="25"/>
                </a:cubicBezTo>
                <a:cubicBezTo>
                  <a:pt x="107" y="25"/>
                  <a:pt x="106" y="25"/>
                  <a:pt x="105" y="25"/>
                </a:cubicBezTo>
                <a:cubicBezTo>
                  <a:pt x="106" y="25"/>
                  <a:pt x="107" y="24"/>
                  <a:pt x="107" y="24"/>
                </a:cubicBezTo>
                <a:close/>
                <a:moveTo>
                  <a:pt x="100" y="22"/>
                </a:moveTo>
                <a:cubicBezTo>
                  <a:pt x="101" y="22"/>
                  <a:pt x="102" y="22"/>
                  <a:pt x="102" y="21"/>
                </a:cubicBezTo>
                <a:cubicBezTo>
                  <a:pt x="104" y="22"/>
                  <a:pt x="105" y="22"/>
                  <a:pt x="106" y="22"/>
                </a:cubicBezTo>
                <a:cubicBezTo>
                  <a:pt x="106" y="22"/>
                  <a:pt x="106" y="22"/>
                  <a:pt x="105" y="22"/>
                </a:cubicBezTo>
                <a:cubicBezTo>
                  <a:pt x="104" y="22"/>
                  <a:pt x="102" y="22"/>
                  <a:pt x="100" y="22"/>
                </a:cubicBezTo>
                <a:close/>
                <a:moveTo>
                  <a:pt x="103" y="8"/>
                </a:moveTo>
                <a:cubicBezTo>
                  <a:pt x="104" y="7"/>
                  <a:pt x="104" y="7"/>
                  <a:pt x="105" y="7"/>
                </a:cubicBezTo>
                <a:cubicBezTo>
                  <a:pt x="106" y="7"/>
                  <a:pt x="106" y="7"/>
                  <a:pt x="106" y="7"/>
                </a:cubicBezTo>
                <a:cubicBezTo>
                  <a:pt x="105" y="7"/>
                  <a:pt x="104" y="7"/>
                  <a:pt x="103" y="8"/>
                </a:cubicBezTo>
                <a:close/>
                <a:moveTo>
                  <a:pt x="104" y="17"/>
                </a:moveTo>
                <a:cubicBezTo>
                  <a:pt x="103" y="17"/>
                  <a:pt x="103" y="17"/>
                  <a:pt x="102" y="17"/>
                </a:cubicBezTo>
                <a:cubicBezTo>
                  <a:pt x="101" y="18"/>
                  <a:pt x="99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9" y="18"/>
                  <a:pt x="101" y="17"/>
                  <a:pt x="102" y="16"/>
                </a:cubicBezTo>
                <a:cubicBezTo>
                  <a:pt x="103" y="16"/>
                  <a:pt x="103" y="17"/>
                  <a:pt x="104" y="17"/>
                </a:cubicBezTo>
                <a:close/>
                <a:moveTo>
                  <a:pt x="100" y="11"/>
                </a:moveTo>
                <a:cubicBezTo>
                  <a:pt x="99" y="12"/>
                  <a:pt x="98" y="12"/>
                  <a:pt x="97" y="12"/>
                </a:cubicBezTo>
                <a:cubicBezTo>
                  <a:pt x="97" y="12"/>
                  <a:pt x="97" y="12"/>
                  <a:pt x="97" y="12"/>
                </a:cubicBezTo>
                <a:cubicBezTo>
                  <a:pt x="97" y="12"/>
                  <a:pt x="98" y="11"/>
                  <a:pt x="98" y="11"/>
                </a:cubicBezTo>
                <a:cubicBezTo>
                  <a:pt x="99" y="11"/>
                  <a:pt x="100" y="11"/>
                  <a:pt x="102" y="11"/>
                </a:cubicBezTo>
                <a:cubicBezTo>
                  <a:pt x="101" y="11"/>
                  <a:pt x="101" y="11"/>
                  <a:pt x="100" y="11"/>
                </a:cubicBezTo>
                <a:close/>
                <a:moveTo>
                  <a:pt x="102" y="24"/>
                </a:moveTo>
                <a:cubicBezTo>
                  <a:pt x="102" y="24"/>
                  <a:pt x="101" y="25"/>
                  <a:pt x="100" y="25"/>
                </a:cubicBezTo>
                <a:cubicBezTo>
                  <a:pt x="97" y="25"/>
                  <a:pt x="95" y="25"/>
                  <a:pt x="93" y="25"/>
                </a:cubicBezTo>
                <a:cubicBezTo>
                  <a:pt x="93" y="24"/>
                  <a:pt x="93" y="24"/>
                  <a:pt x="94" y="24"/>
                </a:cubicBezTo>
                <a:cubicBezTo>
                  <a:pt x="97" y="24"/>
                  <a:pt x="99" y="24"/>
                  <a:pt x="102" y="24"/>
                </a:cubicBezTo>
                <a:close/>
                <a:moveTo>
                  <a:pt x="93" y="10"/>
                </a:moveTo>
                <a:cubicBezTo>
                  <a:pt x="93" y="10"/>
                  <a:pt x="93" y="11"/>
                  <a:pt x="92" y="11"/>
                </a:cubicBezTo>
                <a:cubicBezTo>
                  <a:pt x="91" y="11"/>
                  <a:pt x="89" y="12"/>
                  <a:pt x="88" y="12"/>
                </a:cubicBezTo>
                <a:cubicBezTo>
                  <a:pt x="87" y="13"/>
                  <a:pt x="87" y="13"/>
                  <a:pt x="87" y="13"/>
                </a:cubicBezTo>
                <a:cubicBezTo>
                  <a:pt x="86" y="13"/>
                  <a:pt x="86" y="14"/>
                  <a:pt x="85" y="14"/>
                </a:cubicBezTo>
                <a:cubicBezTo>
                  <a:pt x="87" y="12"/>
                  <a:pt x="90" y="11"/>
                  <a:pt x="93" y="10"/>
                </a:cubicBezTo>
                <a:cubicBezTo>
                  <a:pt x="94" y="9"/>
                  <a:pt x="95" y="9"/>
                  <a:pt x="96" y="9"/>
                </a:cubicBezTo>
                <a:cubicBezTo>
                  <a:pt x="95" y="9"/>
                  <a:pt x="94" y="10"/>
                  <a:pt x="93" y="10"/>
                </a:cubicBezTo>
                <a:close/>
                <a:moveTo>
                  <a:pt x="92" y="8"/>
                </a:moveTo>
                <a:cubicBezTo>
                  <a:pt x="78" y="11"/>
                  <a:pt x="65" y="20"/>
                  <a:pt x="55" y="27"/>
                </a:cubicBezTo>
                <a:cubicBezTo>
                  <a:pt x="50" y="30"/>
                  <a:pt x="46" y="34"/>
                  <a:pt x="42" y="37"/>
                </a:cubicBezTo>
                <a:cubicBezTo>
                  <a:pt x="41" y="37"/>
                  <a:pt x="41" y="37"/>
                  <a:pt x="41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40" y="38"/>
                  <a:pt x="39" y="38"/>
                  <a:pt x="39" y="39"/>
                </a:cubicBezTo>
                <a:cubicBezTo>
                  <a:pt x="42" y="35"/>
                  <a:pt x="46" y="32"/>
                  <a:pt x="51" y="29"/>
                </a:cubicBezTo>
                <a:cubicBezTo>
                  <a:pt x="57" y="24"/>
                  <a:pt x="65" y="19"/>
                  <a:pt x="72" y="15"/>
                </a:cubicBezTo>
                <a:cubicBezTo>
                  <a:pt x="79" y="12"/>
                  <a:pt x="87" y="9"/>
                  <a:pt x="94" y="7"/>
                </a:cubicBezTo>
                <a:cubicBezTo>
                  <a:pt x="94" y="7"/>
                  <a:pt x="94" y="7"/>
                  <a:pt x="95" y="7"/>
                </a:cubicBezTo>
                <a:cubicBezTo>
                  <a:pt x="94" y="8"/>
                  <a:pt x="93" y="8"/>
                  <a:pt x="92" y="8"/>
                </a:cubicBezTo>
                <a:close/>
                <a:moveTo>
                  <a:pt x="42" y="39"/>
                </a:moveTo>
                <a:cubicBezTo>
                  <a:pt x="42" y="39"/>
                  <a:pt x="42" y="39"/>
                  <a:pt x="42" y="39"/>
                </a:cubicBezTo>
                <a:cubicBezTo>
                  <a:pt x="44" y="38"/>
                  <a:pt x="47" y="37"/>
                  <a:pt x="49" y="36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8"/>
                  <a:pt x="48" y="38"/>
                  <a:pt x="48" y="39"/>
                </a:cubicBezTo>
                <a:cubicBezTo>
                  <a:pt x="47" y="40"/>
                  <a:pt x="46" y="40"/>
                  <a:pt x="45" y="41"/>
                </a:cubicBezTo>
                <a:cubicBezTo>
                  <a:pt x="46" y="40"/>
                  <a:pt x="47" y="39"/>
                  <a:pt x="49" y="38"/>
                </a:cubicBezTo>
                <a:cubicBezTo>
                  <a:pt x="49" y="37"/>
                  <a:pt x="48" y="36"/>
                  <a:pt x="48" y="37"/>
                </a:cubicBezTo>
                <a:cubicBezTo>
                  <a:pt x="46" y="39"/>
                  <a:pt x="44" y="40"/>
                  <a:pt x="42" y="42"/>
                </a:cubicBezTo>
                <a:cubicBezTo>
                  <a:pt x="42" y="42"/>
                  <a:pt x="41" y="42"/>
                  <a:pt x="41" y="42"/>
                </a:cubicBezTo>
                <a:cubicBezTo>
                  <a:pt x="41" y="43"/>
                  <a:pt x="40" y="43"/>
                  <a:pt x="40" y="44"/>
                </a:cubicBezTo>
                <a:cubicBezTo>
                  <a:pt x="40" y="44"/>
                  <a:pt x="40" y="44"/>
                  <a:pt x="39" y="44"/>
                </a:cubicBezTo>
                <a:cubicBezTo>
                  <a:pt x="40" y="43"/>
                  <a:pt x="41" y="41"/>
                  <a:pt x="42" y="39"/>
                </a:cubicBezTo>
                <a:close/>
                <a:moveTo>
                  <a:pt x="41" y="46"/>
                </a:moveTo>
                <a:cubicBezTo>
                  <a:pt x="42" y="46"/>
                  <a:pt x="43" y="45"/>
                  <a:pt x="44" y="44"/>
                </a:cubicBezTo>
                <a:cubicBezTo>
                  <a:pt x="42" y="47"/>
                  <a:pt x="40" y="50"/>
                  <a:pt x="38" y="53"/>
                </a:cubicBezTo>
                <a:cubicBezTo>
                  <a:pt x="38" y="53"/>
                  <a:pt x="37" y="54"/>
                  <a:pt x="37" y="54"/>
                </a:cubicBezTo>
                <a:cubicBezTo>
                  <a:pt x="37" y="54"/>
                  <a:pt x="37" y="54"/>
                  <a:pt x="37" y="54"/>
                </a:cubicBezTo>
                <a:cubicBezTo>
                  <a:pt x="38" y="52"/>
                  <a:pt x="39" y="49"/>
                  <a:pt x="41" y="46"/>
                </a:cubicBezTo>
                <a:close/>
                <a:moveTo>
                  <a:pt x="36" y="50"/>
                </a:moveTo>
                <a:cubicBezTo>
                  <a:pt x="36" y="50"/>
                  <a:pt x="36" y="50"/>
                  <a:pt x="37" y="49"/>
                </a:cubicBezTo>
                <a:cubicBezTo>
                  <a:pt x="37" y="50"/>
                  <a:pt x="37" y="50"/>
                  <a:pt x="37" y="50"/>
                </a:cubicBezTo>
                <a:cubicBezTo>
                  <a:pt x="36" y="52"/>
                  <a:pt x="35" y="54"/>
                  <a:pt x="34" y="57"/>
                </a:cubicBezTo>
                <a:cubicBezTo>
                  <a:pt x="33" y="57"/>
                  <a:pt x="32" y="58"/>
                  <a:pt x="31" y="59"/>
                </a:cubicBezTo>
                <a:cubicBezTo>
                  <a:pt x="33" y="56"/>
                  <a:pt x="34" y="53"/>
                  <a:pt x="36" y="50"/>
                </a:cubicBezTo>
                <a:close/>
                <a:moveTo>
                  <a:pt x="35" y="46"/>
                </a:moveTo>
                <a:cubicBezTo>
                  <a:pt x="36" y="45"/>
                  <a:pt x="37" y="44"/>
                  <a:pt x="38" y="43"/>
                </a:cubicBezTo>
                <a:cubicBezTo>
                  <a:pt x="37" y="44"/>
                  <a:pt x="36" y="45"/>
                  <a:pt x="36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5" y="46"/>
                  <a:pt x="35" y="46"/>
                </a:cubicBezTo>
                <a:close/>
                <a:moveTo>
                  <a:pt x="32" y="55"/>
                </a:moveTo>
                <a:cubicBezTo>
                  <a:pt x="31" y="57"/>
                  <a:pt x="30" y="58"/>
                  <a:pt x="29" y="60"/>
                </a:cubicBezTo>
                <a:cubicBezTo>
                  <a:pt x="28" y="60"/>
                  <a:pt x="28" y="60"/>
                  <a:pt x="28" y="60"/>
                </a:cubicBezTo>
                <a:lnTo>
                  <a:pt x="32" y="55"/>
                </a:lnTo>
                <a:close/>
                <a:moveTo>
                  <a:pt x="28" y="54"/>
                </a:moveTo>
                <a:cubicBezTo>
                  <a:pt x="30" y="51"/>
                  <a:pt x="32" y="49"/>
                  <a:pt x="34" y="47"/>
                </a:cubicBezTo>
                <a:cubicBezTo>
                  <a:pt x="33" y="48"/>
                  <a:pt x="32" y="50"/>
                  <a:pt x="31" y="51"/>
                </a:cubicBezTo>
                <a:cubicBezTo>
                  <a:pt x="30" y="52"/>
                  <a:pt x="29" y="53"/>
                  <a:pt x="28" y="54"/>
                </a:cubicBezTo>
                <a:close/>
                <a:moveTo>
                  <a:pt x="31" y="79"/>
                </a:moveTo>
                <a:cubicBezTo>
                  <a:pt x="30" y="80"/>
                  <a:pt x="29" y="81"/>
                  <a:pt x="28" y="82"/>
                </a:cubicBezTo>
                <a:cubicBezTo>
                  <a:pt x="27" y="82"/>
                  <a:pt x="25" y="83"/>
                  <a:pt x="24" y="84"/>
                </a:cubicBezTo>
                <a:cubicBezTo>
                  <a:pt x="25" y="83"/>
                  <a:pt x="25" y="81"/>
                  <a:pt x="26" y="80"/>
                </a:cubicBezTo>
                <a:cubicBezTo>
                  <a:pt x="28" y="80"/>
                  <a:pt x="29" y="79"/>
                  <a:pt x="31" y="79"/>
                </a:cubicBezTo>
                <a:close/>
                <a:moveTo>
                  <a:pt x="23" y="83"/>
                </a:moveTo>
                <a:cubicBezTo>
                  <a:pt x="22" y="83"/>
                  <a:pt x="22" y="83"/>
                  <a:pt x="22" y="83"/>
                </a:cubicBezTo>
                <a:cubicBezTo>
                  <a:pt x="22" y="82"/>
                  <a:pt x="23" y="81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1"/>
                  <a:pt x="23" y="82"/>
                  <a:pt x="23" y="83"/>
                </a:cubicBezTo>
                <a:close/>
                <a:moveTo>
                  <a:pt x="22" y="98"/>
                </a:moveTo>
                <a:cubicBezTo>
                  <a:pt x="24" y="103"/>
                  <a:pt x="25" y="109"/>
                  <a:pt x="26" y="115"/>
                </a:cubicBezTo>
                <a:cubicBezTo>
                  <a:pt x="26" y="117"/>
                  <a:pt x="26" y="118"/>
                  <a:pt x="27" y="120"/>
                </a:cubicBezTo>
                <a:cubicBezTo>
                  <a:pt x="25" y="114"/>
                  <a:pt x="23" y="108"/>
                  <a:pt x="22" y="102"/>
                </a:cubicBezTo>
                <a:cubicBezTo>
                  <a:pt x="22" y="101"/>
                  <a:pt x="22" y="99"/>
                  <a:pt x="22" y="98"/>
                </a:cubicBezTo>
                <a:close/>
                <a:moveTo>
                  <a:pt x="27" y="139"/>
                </a:moveTo>
                <a:cubicBezTo>
                  <a:pt x="27" y="139"/>
                  <a:pt x="27" y="139"/>
                  <a:pt x="27" y="139"/>
                </a:cubicBezTo>
                <a:cubicBezTo>
                  <a:pt x="26" y="140"/>
                  <a:pt x="27" y="140"/>
                  <a:pt x="27" y="140"/>
                </a:cubicBezTo>
                <a:cubicBezTo>
                  <a:pt x="27" y="141"/>
                  <a:pt x="27" y="141"/>
                  <a:pt x="27" y="141"/>
                </a:cubicBezTo>
                <a:cubicBezTo>
                  <a:pt x="25" y="137"/>
                  <a:pt x="24" y="133"/>
                  <a:pt x="23" y="129"/>
                </a:cubicBezTo>
                <a:cubicBezTo>
                  <a:pt x="23" y="127"/>
                  <a:pt x="23" y="125"/>
                  <a:pt x="23" y="123"/>
                </a:cubicBezTo>
                <a:cubicBezTo>
                  <a:pt x="22" y="121"/>
                  <a:pt x="22" y="118"/>
                  <a:pt x="22" y="115"/>
                </a:cubicBezTo>
                <a:cubicBezTo>
                  <a:pt x="24" y="123"/>
                  <a:pt x="25" y="131"/>
                  <a:pt x="27" y="139"/>
                </a:cubicBezTo>
                <a:close/>
                <a:moveTo>
                  <a:pt x="25" y="156"/>
                </a:moveTo>
                <a:cubicBezTo>
                  <a:pt x="23" y="153"/>
                  <a:pt x="22" y="149"/>
                  <a:pt x="21" y="146"/>
                </a:cubicBezTo>
                <a:cubicBezTo>
                  <a:pt x="21" y="145"/>
                  <a:pt x="20" y="145"/>
                  <a:pt x="20" y="144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22" y="147"/>
                  <a:pt x="23" y="150"/>
                  <a:pt x="25" y="154"/>
                </a:cubicBezTo>
                <a:cubicBezTo>
                  <a:pt x="25" y="154"/>
                  <a:pt x="25" y="155"/>
                  <a:pt x="25" y="156"/>
                </a:cubicBezTo>
                <a:cubicBezTo>
                  <a:pt x="25" y="156"/>
                  <a:pt x="25" y="156"/>
                  <a:pt x="25" y="156"/>
                </a:cubicBezTo>
                <a:close/>
                <a:moveTo>
                  <a:pt x="29" y="163"/>
                </a:moveTo>
                <a:cubicBezTo>
                  <a:pt x="30" y="164"/>
                  <a:pt x="30" y="165"/>
                  <a:pt x="30" y="167"/>
                </a:cubicBezTo>
                <a:cubicBezTo>
                  <a:pt x="29" y="164"/>
                  <a:pt x="29" y="162"/>
                  <a:pt x="28" y="160"/>
                </a:cubicBezTo>
                <a:cubicBezTo>
                  <a:pt x="28" y="161"/>
                  <a:pt x="29" y="162"/>
                  <a:pt x="29" y="163"/>
                </a:cubicBezTo>
                <a:close/>
                <a:moveTo>
                  <a:pt x="29" y="148"/>
                </a:moveTo>
                <a:cubicBezTo>
                  <a:pt x="29" y="147"/>
                  <a:pt x="29" y="146"/>
                  <a:pt x="29" y="145"/>
                </a:cubicBezTo>
                <a:cubicBezTo>
                  <a:pt x="30" y="143"/>
                  <a:pt x="30" y="142"/>
                  <a:pt x="31" y="140"/>
                </a:cubicBezTo>
                <a:cubicBezTo>
                  <a:pt x="31" y="141"/>
                  <a:pt x="31" y="141"/>
                  <a:pt x="31" y="141"/>
                </a:cubicBezTo>
                <a:cubicBezTo>
                  <a:pt x="31" y="142"/>
                  <a:pt x="31" y="143"/>
                  <a:pt x="32" y="144"/>
                </a:cubicBezTo>
                <a:cubicBezTo>
                  <a:pt x="32" y="147"/>
                  <a:pt x="33" y="151"/>
                  <a:pt x="33" y="155"/>
                </a:cubicBezTo>
                <a:cubicBezTo>
                  <a:pt x="32" y="153"/>
                  <a:pt x="31" y="151"/>
                  <a:pt x="30" y="149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0" y="149"/>
                  <a:pt x="30" y="148"/>
                  <a:pt x="29" y="148"/>
                </a:cubicBezTo>
                <a:close/>
                <a:moveTo>
                  <a:pt x="35" y="166"/>
                </a:moveTo>
                <a:cubicBezTo>
                  <a:pt x="36" y="168"/>
                  <a:pt x="36" y="169"/>
                  <a:pt x="36" y="171"/>
                </a:cubicBezTo>
                <a:cubicBezTo>
                  <a:pt x="35" y="166"/>
                  <a:pt x="33" y="161"/>
                  <a:pt x="30" y="156"/>
                </a:cubicBezTo>
                <a:cubicBezTo>
                  <a:pt x="30" y="156"/>
                  <a:pt x="30" y="155"/>
                  <a:pt x="30" y="155"/>
                </a:cubicBezTo>
                <a:cubicBezTo>
                  <a:pt x="32" y="159"/>
                  <a:pt x="33" y="162"/>
                  <a:pt x="35" y="166"/>
                </a:cubicBezTo>
                <a:close/>
                <a:moveTo>
                  <a:pt x="38" y="182"/>
                </a:moveTo>
                <a:cubicBezTo>
                  <a:pt x="39" y="183"/>
                  <a:pt x="39" y="185"/>
                  <a:pt x="39" y="186"/>
                </a:cubicBezTo>
                <a:cubicBezTo>
                  <a:pt x="39" y="186"/>
                  <a:pt x="39" y="186"/>
                  <a:pt x="39" y="186"/>
                </a:cubicBezTo>
                <a:cubicBezTo>
                  <a:pt x="38" y="184"/>
                  <a:pt x="37" y="182"/>
                  <a:pt x="35" y="180"/>
                </a:cubicBezTo>
                <a:cubicBezTo>
                  <a:pt x="34" y="178"/>
                  <a:pt x="33" y="175"/>
                  <a:pt x="32" y="173"/>
                </a:cubicBezTo>
                <a:cubicBezTo>
                  <a:pt x="32" y="171"/>
                  <a:pt x="32" y="170"/>
                  <a:pt x="31" y="168"/>
                </a:cubicBezTo>
                <a:cubicBezTo>
                  <a:pt x="34" y="173"/>
                  <a:pt x="36" y="177"/>
                  <a:pt x="38" y="182"/>
                </a:cubicBezTo>
                <a:close/>
                <a:moveTo>
                  <a:pt x="32" y="177"/>
                </a:moveTo>
                <a:cubicBezTo>
                  <a:pt x="32" y="177"/>
                  <a:pt x="32" y="178"/>
                  <a:pt x="32" y="178"/>
                </a:cubicBezTo>
                <a:cubicBezTo>
                  <a:pt x="34" y="182"/>
                  <a:pt x="37" y="186"/>
                  <a:pt x="39" y="190"/>
                </a:cubicBezTo>
                <a:cubicBezTo>
                  <a:pt x="39" y="190"/>
                  <a:pt x="39" y="190"/>
                  <a:pt x="39" y="191"/>
                </a:cubicBezTo>
                <a:cubicBezTo>
                  <a:pt x="36" y="188"/>
                  <a:pt x="34" y="185"/>
                  <a:pt x="32" y="18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32" y="182"/>
                  <a:pt x="32" y="182"/>
                  <a:pt x="32" y="181"/>
                </a:cubicBezTo>
                <a:cubicBezTo>
                  <a:pt x="32" y="180"/>
                  <a:pt x="32" y="179"/>
                  <a:pt x="32" y="177"/>
                </a:cubicBezTo>
                <a:close/>
                <a:moveTo>
                  <a:pt x="38" y="192"/>
                </a:moveTo>
                <a:cubicBezTo>
                  <a:pt x="38" y="192"/>
                  <a:pt x="38" y="193"/>
                  <a:pt x="38" y="193"/>
                </a:cubicBezTo>
                <a:cubicBezTo>
                  <a:pt x="38" y="192"/>
                  <a:pt x="37" y="192"/>
                  <a:pt x="37" y="192"/>
                </a:cubicBezTo>
                <a:cubicBezTo>
                  <a:pt x="36" y="190"/>
                  <a:pt x="36" y="189"/>
                  <a:pt x="35" y="188"/>
                </a:cubicBezTo>
                <a:cubicBezTo>
                  <a:pt x="36" y="189"/>
                  <a:pt x="37" y="191"/>
                  <a:pt x="38" y="192"/>
                </a:cubicBezTo>
                <a:close/>
                <a:moveTo>
                  <a:pt x="39" y="197"/>
                </a:moveTo>
                <a:cubicBezTo>
                  <a:pt x="39" y="196"/>
                  <a:pt x="39" y="196"/>
                  <a:pt x="38" y="196"/>
                </a:cubicBezTo>
                <a:cubicBezTo>
                  <a:pt x="39" y="196"/>
                  <a:pt x="39" y="196"/>
                  <a:pt x="39" y="196"/>
                </a:cubicBezTo>
                <a:cubicBezTo>
                  <a:pt x="41" y="199"/>
                  <a:pt x="44" y="202"/>
                  <a:pt x="48" y="204"/>
                </a:cubicBezTo>
                <a:cubicBezTo>
                  <a:pt x="48" y="204"/>
                  <a:pt x="49" y="204"/>
                  <a:pt x="49" y="203"/>
                </a:cubicBezTo>
                <a:cubicBezTo>
                  <a:pt x="49" y="204"/>
                  <a:pt x="50" y="205"/>
                  <a:pt x="50" y="205"/>
                </a:cubicBezTo>
                <a:cubicBezTo>
                  <a:pt x="50" y="205"/>
                  <a:pt x="49" y="205"/>
                  <a:pt x="49" y="204"/>
                </a:cubicBezTo>
                <a:cubicBezTo>
                  <a:pt x="48" y="204"/>
                  <a:pt x="48" y="205"/>
                  <a:pt x="48" y="206"/>
                </a:cubicBezTo>
                <a:cubicBezTo>
                  <a:pt x="50" y="207"/>
                  <a:pt x="52" y="208"/>
                  <a:pt x="54" y="209"/>
                </a:cubicBezTo>
                <a:cubicBezTo>
                  <a:pt x="54" y="210"/>
                  <a:pt x="55" y="211"/>
                  <a:pt x="56" y="212"/>
                </a:cubicBezTo>
                <a:cubicBezTo>
                  <a:pt x="54" y="210"/>
                  <a:pt x="51" y="209"/>
                  <a:pt x="49" y="208"/>
                </a:cubicBezTo>
                <a:cubicBezTo>
                  <a:pt x="46" y="205"/>
                  <a:pt x="42" y="201"/>
                  <a:pt x="39" y="197"/>
                </a:cubicBezTo>
                <a:close/>
                <a:moveTo>
                  <a:pt x="51" y="212"/>
                </a:moveTo>
                <a:cubicBezTo>
                  <a:pt x="52" y="214"/>
                  <a:pt x="54" y="216"/>
                  <a:pt x="56" y="218"/>
                </a:cubicBezTo>
                <a:cubicBezTo>
                  <a:pt x="56" y="217"/>
                  <a:pt x="56" y="217"/>
                  <a:pt x="56" y="217"/>
                </a:cubicBezTo>
                <a:cubicBezTo>
                  <a:pt x="55" y="217"/>
                  <a:pt x="54" y="216"/>
                  <a:pt x="52" y="215"/>
                </a:cubicBezTo>
                <a:cubicBezTo>
                  <a:pt x="51" y="214"/>
                  <a:pt x="50" y="212"/>
                  <a:pt x="49" y="210"/>
                </a:cubicBezTo>
                <a:cubicBezTo>
                  <a:pt x="49" y="211"/>
                  <a:pt x="50" y="211"/>
                  <a:pt x="51" y="212"/>
                </a:cubicBezTo>
                <a:close/>
                <a:moveTo>
                  <a:pt x="54" y="220"/>
                </a:moveTo>
                <a:cubicBezTo>
                  <a:pt x="55" y="221"/>
                  <a:pt x="56" y="222"/>
                  <a:pt x="57" y="223"/>
                </a:cubicBezTo>
                <a:cubicBezTo>
                  <a:pt x="56" y="222"/>
                  <a:pt x="55" y="222"/>
                  <a:pt x="54" y="221"/>
                </a:cubicBezTo>
                <a:cubicBezTo>
                  <a:pt x="53" y="220"/>
                  <a:pt x="52" y="220"/>
                  <a:pt x="52" y="219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19"/>
                  <a:pt x="53" y="220"/>
                  <a:pt x="53" y="220"/>
                </a:cubicBezTo>
                <a:cubicBezTo>
                  <a:pt x="54" y="220"/>
                  <a:pt x="54" y="220"/>
                  <a:pt x="54" y="220"/>
                </a:cubicBezTo>
                <a:close/>
                <a:moveTo>
                  <a:pt x="53" y="222"/>
                </a:moveTo>
                <a:cubicBezTo>
                  <a:pt x="53" y="223"/>
                  <a:pt x="54" y="223"/>
                  <a:pt x="54" y="223"/>
                </a:cubicBezTo>
                <a:cubicBezTo>
                  <a:pt x="53" y="223"/>
                  <a:pt x="52" y="222"/>
                  <a:pt x="51" y="221"/>
                </a:cubicBezTo>
                <a:cubicBezTo>
                  <a:pt x="51" y="221"/>
                  <a:pt x="51" y="221"/>
                  <a:pt x="51" y="220"/>
                </a:cubicBezTo>
                <a:cubicBezTo>
                  <a:pt x="51" y="221"/>
                  <a:pt x="52" y="222"/>
                  <a:pt x="53" y="222"/>
                </a:cubicBezTo>
                <a:close/>
                <a:moveTo>
                  <a:pt x="56" y="228"/>
                </a:moveTo>
                <a:cubicBezTo>
                  <a:pt x="57" y="228"/>
                  <a:pt x="57" y="228"/>
                  <a:pt x="57" y="228"/>
                </a:cubicBezTo>
                <a:cubicBezTo>
                  <a:pt x="57" y="228"/>
                  <a:pt x="57" y="228"/>
                  <a:pt x="57" y="228"/>
                </a:cubicBezTo>
                <a:cubicBezTo>
                  <a:pt x="55" y="227"/>
                  <a:pt x="54" y="226"/>
                  <a:pt x="52" y="225"/>
                </a:cubicBezTo>
                <a:cubicBezTo>
                  <a:pt x="54" y="226"/>
                  <a:pt x="55" y="227"/>
                  <a:pt x="56" y="228"/>
                </a:cubicBezTo>
                <a:close/>
                <a:moveTo>
                  <a:pt x="55" y="218"/>
                </a:moveTo>
                <a:cubicBezTo>
                  <a:pt x="55" y="218"/>
                  <a:pt x="55" y="218"/>
                  <a:pt x="55" y="218"/>
                </a:cubicBezTo>
                <a:cubicBezTo>
                  <a:pt x="57" y="219"/>
                  <a:pt x="58" y="220"/>
                  <a:pt x="60" y="221"/>
                </a:cubicBezTo>
                <a:cubicBezTo>
                  <a:pt x="63" y="224"/>
                  <a:pt x="66" y="227"/>
                  <a:pt x="69" y="230"/>
                </a:cubicBezTo>
                <a:cubicBezTo>
                  <a:pt x="69" y="230"/>
                  <a:pt x="68" y="230"/>
                  <a:pt x="67" y="229"/>
                </a:cubicBezTo>
                <a:cubicBezTo>
                  <a:pt x="65" y="228"/>
                  <a:pt x="62" y="226"/>
                  <a:pt x="60" y="225"/>
                </a:cubicBezTo>
                <a:cubicBezTo>
                  <a:pt x="58" y="223"/>
                  <a:pt x="56" y="220"/>
                  <a:pt x="55" y="218"/>
                </a:cubicBezTo>
                <a:close/>
                <a:moveTo>
                  <a:pt x="68" y="227"/>
                </a:moveTo>
                <a:cubicBezTo>
                  <a:pt x="68" y="227"/>
                  <a:pt x="68" y="227"/>
                  <a:pt x="68" y="227"/>
                </a:cubicBezTo>
                <a:cubicBezTo>
                  <a:pt x="67" y="226"/>
                  <a:pt x="66" y="225"/>
                  <a:pt x="65" y="224"/>
                </a:cubicBezTo>
                <a:cubicBezTo>
                  <a:pt x="66" y="225"/>
                  <a:pt x="67" y="226"/>
                  <a:pt x="69" y="226"/>
                </a:cubicBezTo>
                <a:cubicBezTo>
                  <a:pt x="69" y="227"/>
                  <a:pt x="70" y="227"/>
                  <a:pt x="70" y="228"/>
                </a:cubicBezTo>
                <a:cubicBezTo>
                  <a:pt x="69" y="228"/>
                  <a:pt x="69" y="228"/>
                  <a:pt x="68" y="227"/>
                </a:cubicBezTo>
                <a:close/>
                <a:moveTo>
                  <a:pt x="60" y="220"/>
                </a:moveTo>
                <a:cubicBezTo>
                  <a:pt x="59" y="218"/>
                  <a:pt x="57" y="216"/>
                  <a:pt x="55" y="215"/>
                </a:cubicBezTo>
                <a:cubicBezTo>
                  <a:pt x="58" y="216"/>
                  <a:pt x="60" y="218"/>
                  <a:pt x="63" y="219"/>
                </a:cubicBezTo>
                <a:cubicBezTo>
                  <a:pt x="64" y="221"/>
                  <a:pt x="65" y="222"/>
                  <a:pt x="66" y="223"/>
                </a:cubicBezTo>
                <a:cubicBezTo>
                  <a:pt x="64" y="222"/>
                  <a:pt x="62" y="221"/>
                  <a:pt x="60" y="220"/>
                </a:cubicBezTo>
                <a:close/>
                <a:moveTo>
                  <a:pt x="62" y="216"/>
                </a:moveTo>
                <a:cubicBezTo>
                  <a:pt x="66" y="219"/>
                  <a:pt x="71" y="222"/>
                  <a:pt x="75" y="225"/>
                </a:cubicBezTo>
                <a:cubicBezTo>
                  <a:pt x="71" y="222"/>
                  <a:pt x="67" y="220"/>
                  <a:pt x="63" y="218"/>
                </a:cubicBezTo>
                <a:cubicBezTo>
                  <a:pt x="63" y="217"/>
                  <a:pt x="62" y="217"/>
                  <a:pt x="62" y="216"/>
                </a:cubicBezTo>
                <a:close/>
                <a:moveTo>
                  <a:pt x="74" y="221"/>
                </a:moveTo>
                <a:cubicBezTo>
                  <a:pt x="73" y="220"/>
                  <a:pt x="73" y="220"/>
                  <a:pt x="72" y="219"/>
                </a:cubicBezTo>
                <a:cubicBezTo>
                  <a:pt x="75" y="221"/>
                  <a:pt x="77" y="223"/>
                  <a:pt x="80" y="225"/>
                </a:cubicBezTo>
                <a:cubicBezTo>
                  <a:pt x="80" y="225"/>
                  <a:pt x="80" y="225"/>
                  <a:pt x="80" y="225"/>
                </a:cubicBezTo>
                <a:cubicBezTo>
                  <a:pt x="78" y="224"/>
                  <a:pt x="76" y="222"/>
                  <a:pt x="74" y="221"/>
                </a:cubicBezTo>
                <a:close/>
                <a:moveTo>
                  <a:pt x="68" y="215"/>
                </a:moveTo>
                <a:cubicBezTo>
                  <a:pt x="66" y="214"/>
                  <a:pt x="65" y="213"/>
                  <a:pt x="64" y="211"/>
                </a:cubicBezTo>
                <a:cubicBezTo>
                  <a:pt x="65" y="212"/>
                  <a:pt x="67" y="212"/>
                  <a:pt x="68" y="213"/>
                </a:cubicBezTo>
                <a:cubicBezTo>
                  <a:pt x="69" y="213"/>
                  <a:pt x="69" y="214"/>
                  <a:pt x="70" y="214"/>
                </a:cubicBezTo>
                <a:cubicBezTo>
                  <a:pt x="70" y="214"/>
                  <a:pt x="70" y="215"/>
                  <a:pt x="69" y="215"/>
                </a:cubicBezTo>
                <a:cubicBezTo>
                  <a:pt x="69" y="216"/>
                  <a:pt x="70" y="216"/>
                  <a:pt x="71" y="216"/>
                </a:cubicBezTo>
                <a:cubicBezTo>
                  <a:pt x="71" y="215"/>
                  <a:pt x="72" y="215"/>
                  <a:pt x="73" y="215"/>
                </a:cubicBezTo>
                <a:cubicBezTo>
                  <a:pt x="74" y="215"/>
                  <a:pt x="75" y="215"/>
                  <a:pt x="75" y="216"/>
                </a:cubicBezTo>
                <a:cubicBezTo>
                  <a:pt x="77" y="218"/>
                  <a:pt x="78" y="220"/>
                  <a:pt x="79" y="222"/>
                </a:cubicBezTo>
                <a:cubicBezTo>
                  <a:pt x="75" y="220"/>
                  <a:pt x="71" y="217"/>
                  <a:pt x="68" y="215"/>
                </a:cubicBezTo>
                <a:close/>
                <a:moveTo>
                  <a:pt x="76" y="204"/>
                </a:moveTo>
                <a:cubicBezTo>
                  <a:pt x="75" y="203"/>
                  <a:pt x="74" y="202"/>
                  <a:pt x="73" y="202"/>
                </a:cubicBezTo>
                <a:cubicBezTo>
                  <a:pt x="73" y="202"/>
                  <a:pt x="73" y="202"/>
                  <a:pt x="73" y="202"/>
                </a:cubicBezTo>
                <a:cubicBezTo>
                  <a:pt x="74" y="202"/>
                  <a:pt x="75" y="203"/>
                  <a:pt x="76" y="203"/>
                </a:cubicBezTo>
                <a:cubicBezTo>
                  <a:pt x="76" y="203"/>
                  <a:pt x="76" y="204"/>
                  <a:pt x="76" y="204"/>
                </a:cubicBezTo>
                <a:close/>
                <a:moveTo>
                  <a:pt x="74" y="200"/>
                </a:moveTo>
                <a:cubicBezTo>
                  <a:pt x="74" y="200"/>
                  <a:pt x="74" y="200"/>
                  <a:pt x="74" y="200"/>
                </a:cubicBezTo>
                <a:cubicBezTo>
                  <a:pt x="74" y="200"/>
                  <a:pt x="74" y="199"/>
                  <a:pt x="74" y="199"/>
                </a:cubicBezTo>
                <a:cubicBezTo>
                  <a:pt x="75" y="200"/>
                  <a:pt x="76" y="201"/>
                  <a:pt x="77" y="202"/>
                </a:cubicBezTo>
                <a:cubicBezTo>
                  <a:pt x="77" y="202"/>
                  <a:pt x="77" y="202"/>
                  <a:pt x="77" y="202"/>
                </a:cubicBezTo>
                <a:cubicBezTo>
                  <a:pt x="76" y="201"/>
                  <a:pt x="75" y="201"/>
                  <a:pt x="74" y="200"/>
                </a:cubicBezTo>
                <a:close/>
                <a:moveTo>
                  <a:pt x="75" y="199"/>
                </a:moveTo>
                <a:cubicBezTo>
                  <a:pt x="75" y="199"/>
                  <a:pt x="76" y="199"/>
                  <a:pt x="76" y="199"/>
                </a:cubicBezTo>
                <a:cubicBezTo>
                  <a:pt x="76" y="199"/>
                  <a:pt x="77" y="200"/>
                  <a:pt x="78" y="200"/>
                </a:cubicBezTo>
                <a:cubicBezTo>
                  <a:pt x="78" y="200"/>
                  <a:pt x="78" y="201"/>
                  <a:pt x="78" y="201"/>
                </a:cubicBezTo>
                <a:cubicBezTo>
                  <a:pt x="77" y="200"/>
                  <a:pt x="76" y="199"/>
                  <a:pt x="75" y="199"/>
                </a:cubicBezTo>
                <a:close/>
                <a:moveTo>
                  <a:pt x="78" y="208"/>
                </a:moveTo>
                <a:cubicBezTo>
                  <a:pt x="78" y="208"/>
                  <a:pt x="79" y="208"/>
                  <a:pt x="79" y="208"/>
                </a:cubicBezTo>
                <a:cubicBezTo>
                  <a:pt x="79" y="208"/>
                  <a:pt x="78" y="209"/>
                  <a:pt x="78" y="209"/>
                </a:cubicBezTo>
                <a:cubicBezTo>
                  <a:pt x="78" y="209"/>
                  <a:pt x="78" y="208"/>
                  <a:pt x="77" y="208"/>
                </a:cubicBezTo>
                <a:cubicBezTo>
                  <a:pt x="78" y="208"/>
                  <a:pt x="78" y="208"/>
                  <a:pt x="78" y="208"/>
                </a:cubicBezTo>
                <a:close/>
                <a:moveTo>
                  <a:pt x="78" y="206"/>
                </a:moveTo>
                <a:cubicBezTo>
                  <a:pt x="78" y="206"/>
                  <a:pt x="78" y="206"/>
                  <a:pt x="78" y="205"/>
                </a:cubicBezTo>
                <a:cubicBezTo>
                  <a:pt x="78" y="205"/>
                  <a:pt x="78" y="205"/>
                  <a:pt x="79" y="204"/>
                </a:cubicBezTo>
                <a:cubicBezTo>
                  <a:pt x="79" y="204"/>
                  <a:pt x="79" y="204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5"/>
                  <a:pt x="78" y="205"/>
                  <a:pt x="78" y="206"/>
                </a:cubicBezTo>
                <a:close/>
                <a:moveTo>
                  <a:pt x="79" y="197"/>
                </a:moveTo>
                <a:cubicBezTo>
                  <a:pt x="79" y="196"/>
                  <a:pt x="80" y="196"/>
                  <a:pt x="80" y="196"/>
                </a:cubicBezTo>
                <a:cubicBezTo>
                  <a:pt x="81" y="196"/>
                  <a:pt x="81" y="196"/>
                  <a:pt x="81" y="196"/>
                </a:cubicBezTo>
                <a:cubicBezTo>
                  <a:pt x="81" y="197"/>
                  <a:pt x="80" y="197"/>
                  <a:pt x="80" y="197"/>
                </a:cubicBezTo>
                <a:lnTo>
                  <a:pt x="79" y="197"/>
                </a:lnTo>
                <a:close/>
                <a:moveTo>
                  <a:pt x="80" y="206"/>
                </a:moveTo>
                <a:cubicBezTo>
                  <a:pt x="81" y="206"/>
                  <a:pt x="81" y="206"/>
                  <a:pt x="81" y="206"/>
                </a:cubicBezTo>
                <a:cubicBezTo>
                  <a:pt x="81" y="207"/>
                  <a:pt x="81" y="207"/>
                  <a:pt x="81" y="207"/>
                </a:cubicBezTo>
                <a:cubicBezTo>
                  <a:pt x="81" y="207"/>
                  <a:pt x="80" y="207"/>
                  <a:pt x="80" y="207"/>
                </a:cubicBezTo>
                <a:cubicBezTo>
                  <a:pt x="80" y="207"/>
                  <a:pt x="80" y="207"/>
                  <a:pt x="80" y="207"/>
                </a:cubicBezTo>
                <a:cubicBezTo>
                  <a:pt x="80" y="207"/>
                  <a:pt x="80" y="206"/>
                  <a:pt x="80" y="206"/>
                </a:cubicBezTo>
                <a:close/>
                <a:moveTo>
                  <a:pt x="80" y="209"/>
                </a:moveTo>
                <a:cubicBezTo>
                  <a:pt x="82" y="210"/>
                  <a:pt x="83" y="211"/>
                  <a:pt x="85" y="212"/>
                </a:cubicBezTo>
                <a:cubicBezTo>
                  <a:pt x="85" y="212"/>
                  <a:pt x="84" y="212"/>
                  <a:pt x="84" y="212"/>
                </a:cubicBezTo>
                <a:cubicBezTo>
                  <a:pt x="83" y="211"/>
                  <a:pt x="81" y="210"/>
                  <a:pt x="80" y="210"/>
                </a:cubicBezTo>
                <a:cubicBezTo>
                  <a:pt x="80" y="209"/>
                  <a:pt x="80" y="209"/>
                  <a:pt x="80" y="209"/>
                </a:cubicBezTo>
                <a:close/>
                <a:moveTo>
                  <a:pt x="82" y="208"/>
                </a:moveTo>
                <a:cubicBezTo>
                  <a:pt x="82" y="208"/>
                  <a:pt x="82" y="208"/>
                  <a:pt x="83" y="208"/>
                </a:cubicBezTo>
                <a:cubicBezTo>
                  <a:pt x="84" y="208"/>
                  <a:pt x="85" y="209"/>
                  <a:pt x="86" y="210"/>
                </a:cubicBezTo>
                <a:cubicBezTo>
                  <a:pt x="86" y="210"/>
                  <a:pt x="86" y="210"/>
                  <a:pt x="85" y="211"/>
                </a:cubicBezTo>
                <a:cubicBezTo>
                  <a:pt x="84" y="210"/>
                  <a:pt x="83" y="209"/>
                  <a:pt x="82" y="208"/>
                </a:cubicBezTo>
                <a:close/>
                <a:moveTo>
                  <a:pt x="85" y="214"/>
                </a:moveTo>
                <a:cubicBezTo>
                  <a:pt x="88" y="216"/>
                  <a:pt x="91" y="217"/>
                  <a:pt x="94" y="219"/>
                </a:cubicBezTo>
                <a:cubicBezTo>
                  <a:pt x="93" y="218"/>
                  <a:pt x="91" y="218"/>
                  <a:pt x="89" y="217"/>
                </a:cubicBezTo>
                <a:cubicBezTo>
                  <a:pt x="88" y="216"/>
                  <a:pt x="86" y="215"/>
                  <a:pt x="85" y="214"/>
                </a:cubicBezTo>
                <a:cubicBezTo>
                  <a:pt x="85" y="214"/>
                  <a:pt x="85" y="214"/>
                  <a:pt x="85" y="214"/>
                </a:cubicBezTo>
                <a:close/>
                <a:moveTo>
                  <a:pt x="95" y="221"/>
                </a:moveTo>
                <a:cubicBezTo>
                  <a:pt x="95" y="221"/>
                  <a:pt x="95" y="221"/>
                  <a:pt x="95" y="221"/>
                </a:cubicBezTo>
                <a:cubicBezTo>
                  <a:pt x="95" y="221"/>
                  <a:pt x="94" y="221"/>
                  <a:pt x="94" y="221"/>
                </a:cubicBezTo>
                <a:cubicBezTo>
                  <a:pt x="94" y="221"/>
                  <a:pt x="93" y="220"/>
                  <a:pt x="93" y="220"/>
                </a:cubicBezTo>
                <a:cubicBezTo>
                  <a:pt x="94" y="220"/>
                  <a:pt x="94" y="220"/>
                  <a:pt x="95" y="221"/>
                </a:cubicBezTo>
                <a:close/>
                <a:moveTo>
                  <a:pt x="93" y="216"/>
                </a:moveTo>
                <a:cubicBezTo>
                  <a:pt x="94" y="215"/>
                  <a:pt x="94" y="215"/>
                  <a:pt x="94" y="215"/>
                </a:cubicBezTo>
                <a:cubicBezTo>
                  <a:pt x="95" y="216"/>
                  <a:pt x="96" y="216"/>
                  <a:pt x="97" y="217"/>
                </a:cubicBezTo>
                <a:cubicBezTo>
                  <a:pt x="96" y="217"/>
                  <a:pt x="97" y="218"/>
                  <a:pt x="97" y="218"/>
                </a:cubicBezTo>
                <a:cubicBezTo>
                  <a:pt x="97" y="218"/>
                  <a:pt x="97" y="218"/>
                  <a:pt x="97" y="218"/>
                </a:cubicBezTo>
                <a:cubicBezTo>
                  <a:pt x="96" y="217"/>
                  <a:pt x="95" y="216"/>
                  <a:pt x="93" y="216"/>
                </a:cubicBezTo>
                <a:close/>
                <a:moveTo>
                  <a:pt x="98" y="222"/>
                </a:moveTo>
                <a:cubicBezTo>
                  <a:pt x="99" y="222"/>
                  <a:pt x="99" y="222"/>
                  <a:pt x="100" y="222"/>
                </a:cubicBezTo>
                <a:cubicBezTo>
                  <a:pt x="100" y="222"/>
                  <a:pt x="100" y="222"/>
                  <a:pt x="99" y="223"/>
                </a:cubicBezTo>
                <a:cubicBezTo>
                  <a:pt x="99" y="223"/>
                  <a:pt x="99" y="223"/>
                  <a:pt x="99" y="223"/>
                </a:cubicBezTo>
                <a:cubicBezTo>
                  <a:pt x="99" y="223"/>
                  <a:pt x="98" y="223"/>
                  <a:pt x="97" y="222"/>
                </a:cubicBezTo>
                <a:cubicBezTo>
                  <a:pt x="97" y="222"/>
                  <a:pt x="98" y="222"/>
                  <a:pt x="98" y="222"/>
                </a:cubicBezTo>
                <a:close/>
                <a:moveTo>
                  <a:pt x="106" y="235"/>
                </a:moveTo>
                <a:cubicBezTo>
                  <a:pt x="106" y="236"/>
                  <a:pt x="106" y="236"/>
                  <a:pt x="107" y="236"/>
                </a:cubicBezTo>
                <a:cubicBezTo>
                  <a:pt x="108" y="236"/>
                  <a:pt x="109" y="237"/>
                  <a:pt x="110" y="237"/>
                </a:cubicBezTo>
                <a:cubicBezTo>
                  <a:pt x="111" y="238"/>
                  <a:pt x="111" y="238"/>
                  <a:pt x="111" y="238"/>
                </a:cubicBezTo>
                <a:cubicBezTo>
                  <a:pt x="109" y="238"/>
                  <a:pt x="107" y="237"/>
                  <a:pt x="106" y="235"/>
                </a:cubicBezTo>
                <a:close/>
                <a:moveTo>
                  <a:pt x="110" y="234"/>
                </a:moveTo>
                <a:cubicBezTo>
                  <a:pt x="111" y="234"/>
                  <a:pt x="111" y="234"/>
                  <a:pt x="112" y="234"/>
                </a:cubicBezTo>
                <a:cubicBezTo>
                  <a:pt x="113" y="235"/>
                  <a:pt x="113" y="235"/>
                  <a:pt x="114" y="235"/>
                </a:cubicBezTo>
                <a:cubicBezTo>
                  <a:pt x="114" y="236"/>
                  <a:pt x="114" y="236"/>
                  <a:pt x="113" y="236"/>
                </a:cubicBezTo>
                <a:cubicBezTo>
                  <a:pt x="112" y="235"/>
                  <a:pt x="111" y="235"/>
                  <a:pt x="110" y="234"/>
                </a:cubicBezTo>
                <a:close/>
                <a:moveTo>
                  <a:pt x="114" y="231"/>
                </a:moveTo>
                <a:cubicBezTo>
                  <a:pt x="113" y="231"/>
                  <a:pt x="113" y="230"/>
                  <a:pt x="113" y="230"/>
                </a:cubicBezTo>
                <a:cubicBezTo>
                  <a:pt x="113" y="230"/>
                  <a:pt x="114" y="230"/>
                  <a:pt x="114" y="230"/>
                </a:cubicBezTo>
                <a:cubicBezTo>
                  <a:pt x="115" y="231"/>
                  <a:pt x="115" y="231"/>
                  <a:pt x="116" y="231"/>
                </a:cubicBezTo>
                <a:cubicBezTo>
                  <a:pt x="115" y="232"/>
                  <a:pt x="115" y="232"/>
                  <a:pt x="115" y="232"/>
                </a:cubicBezTo>
                <a:cubicBezTo>
                  <a:pt x="115" y="231"/>
                  <a:pt x="114" y="231"/>
                  <a:pt x="114" y="231"/>
                </a:cubicBezTo>
                <a:close/>
                <a:moveTo>
                  <a:pt x="113" y="227"/>
                </a:moveTo>
                <a:cubicBezTo>
                  <a:pt x="113" y="227"/>
                  <a:pt x="113" y="227"/>
                  <a:pt x="114" y="227"/>
                </a:cubicBezTo>
                <a:cubicBezTo>
                  <a:pt x="115" y="228"/>
                  <a:pt x="116" y="228"/>
                  <a:pt x="117" y="228"/>
                </a:cubicBezTo>
                <a:cubicBezTo>
                  <a:pt x="117" y="229"/>
                  <a:pt x="117" y="230"/>
                  <a:pt x="118" y="229"/>
                </a:cubicBezTo>
                <a:cubicBezTo>
                  <a:pt x="118" y="229"/>
                  <a:pt x="118" y="229"/>
                  <a:pt x="118" y="229"/>
                </a:cubicBezTo>
                <a:cubicBezTo>
                  <a:pt x="118" y="229"/>
                  <a:pt x="119" y="229"/>
                  <a:pt x="119" y="230"/>
                </a:cubicBezTo>
                <a:cubicBezTo>
                  <a:pt x="119" y="230"/>
                  <a:pt x="119" y="230"/>
                  <a:pt x="119" y="230"/>
                </a:cubicBezTo>
                <a:cubicBezTo>
                  <a:pt x="118" y="230"/>
                  <a:pt x="117" y="230"/>
                  <a:pt x="117" y="230"/>
                </a:cubicBezTo>
                <a:cubicBezTo>
                  <a:pt x="115" y="229"/>
                  <a:pt x="114" y="228"/>
                  <a:pt x="113" y="227"/>
                </a:cubicBezTo>
                <a:close/>
                <a:moveTo>
                  <a:pt x="118" y="224"/>
                </a:moveTo>
                <a:cubicBezTo>
                  <a:pt x="119" y="224"/>
                  <a:pt x="120" y="223"/>
                  <a:pt x="121" y="222"/>
                </a:cubicBezTo>
                <a:cubicBezTo>
                  <a:pt x="121" y="222"/>
                  <a:pt x="121" y="222"/>
                  <a:pt x="121" y="222"/>
                </a:cubicBezTo>
                <a:cubicBezTo>
                  <a:pt x="121" y="223"/>
                  <a:pt x="120" y="224"/>
                  <a:pt x="119" y="225"/>
                </a:cubicBezTo>
                <a:cubicBezTo>
                  <a:pt x="119" y="225"/>
                  <a:pt x="118" y="225"/>
                  <a:pt x="118" y="224"/>
                </a:cubicBezTo>
                <a:close/>
                <a:moveTo>
                  <a:pt x="121" y="232"/>
                </a:moveTo>
                <a:cubicBezTo>
                  <a:pt x="121" y="232"/>
                  <a:pt x="121" y="232"/>
                  <a:pt x="122" y="232"/>
                </a:cubicBezTo>
                <a:cubicBezTo>
                  <a:pt x="123" y="232"/>
                  <a:pt x="124" y="233"/>
                  <a:pt x="124" y="234"/>
                </a:cubicBezTo>
                <a:cubicBezTo>
                  <a:pt x="125" y="234"/>
                  <a:pt x="126" y="233"/>
                  <a:pt x="125" y="232"/>
                </a:cubicBezTo>
                <a:cubicBezTo>
                  <a:pt x="125" y="232"/>
                  <a:pt x="124" y="232"/>
                  <a:pt x="124" y="231"/>
                </a:cubicBezTo>
                <a:cubicBezTo>
                  <a:pt x="126" y="231"/>
                  <a:pt x="129" y="230"/>
                  <a:pt x="131" y="230"/>
                </a:cubicBezTo>
                <a:cubicBezTo>
                  <a:pt x="131" y="230"/>
                  <a:pt x="131" y="230"/>
                  <a:pt x="131" y="230"/>
                </a:cubicBezTo>
                <a:cubicBezTo>
                  <a:pt x="130" y="231"/>
                  <a:pt x="130" y="232"/>
                  <a:pt x="129" y="233"/>
                </a:cubicBezTo>
                <a:cubicBezTo>
                  <a:pt x="128" y="233"/>
                  <a:pt x="128" y="233"/>
                  <a:pt x="128" y="234"/>
                </a:cubicBezTo>
                <a:cubicBezTo>
                  <a:pt x="126" y="234"/>
                  <a:pt x="124" y="234"/>
                  <a:pt x="122" y="234"/>
                </a:cubicBezTo>
                <a:cubicBezTo>
                  <a:pt x="121" y="233"/>
                  <a:pt x="121" y="233"/>
                  <a:pt x="120" y="232"/>
                </a:cubicBezTo>
                <a:cubicBezTo>
                  <a:pt x="120" y="232"/>
                  <a:pt x="120" y="232"/>
                  <a:pt x="121" y="232"/>
                </a:cubicBezTo>
                <a:close/>
                <a:moveTo>
                  <a:pt x="132" y="235"/>
                </a:moveTo>
                <a:cubicBezTo>
                  <a:pt x="130" y="235"/>
                  <a:pt x="128" y="236"/>
                  <a:pt x="126" y="236"/>
                </a:cubicBezTo>
                <a:cubicBezTo>
                  <a:pt x="125" y="236"/>
                  <a:pt x="124" y="235"/>
                  <a:pt x="123" y="235"/>
                </a:cubicBezTo>
                <a:cubicBezTo>
                  <a:pt x="126" y="235"/>
                  <a:pt x="129" y="235"/>
                  <a:pt x="132" y="235"/>
                </a:cubicBezTo>
                <a:close/>
                <a:moveTo>
                  <a:pt x="137" y="235"/>
                </a:moveTo>
                <a:cubicBezTo>
                  <a:pt x="137" y="235"/>
                  <a:pt x="136" y="235"/>
                  <a:pt x="136" y="236"/>
                </a:cubicBezTo>
                <a:cubicBezTo>
                  <a:pt x="135" y="236"/>
                  <a:pt x="134" y="236"/>
                  <a:pt x="133" y="236"/>
                </a:cubicBezTo>
                <a:cubicBezTo>
                  <a:pt x="132" y="236"/>
                  <a:pt x="131" y="236"/>
                  <a:pt x="130" y="237"/>
                </a:cubicBezTo>
                <a:cubicBezTo>
                  <a:pt x="132" y="236"/>
                  <a:pt x="134" y="236"/>
                  <a:pt x="137" y="235"/>
                </a:cubicBezTo>
                <a:close/>
                <a:moveTo>
                  <a:pt x="130" y="234"/>
                </a:moveTo>
                <a:cubicBezTo>
                  <a:pt x="132" y="233"/>
                  <a:pt x="134" y="232"/>
                  <a:pt x="135" y="231"/>
                </a:cubicBezTo>
                <a:cubicBezTo>
                  <a:pt x="135" y="231"/>
                  <a:pt x="136" y="232"/>
                  <a:pt x="137" y="232"/>
                </a:cubicBezTo>
                <a:cubicBezTo>
                  <a:pt x="138" y="231"/>
                  <a:pt x="139" y="231"/>
                  <a:pt x="140" y="230"/>
                </a:cubicBezTo>
                <a:cubicBezTo>
                  <a:pt x="139" y="231"/>
                  <a:pt x="139" y="232"/>
                  <a:pt x="138" y="233"/>
                </a:cubicBezTo>
                <a:cubicBezTo>
                  <a:pt x="135" y="233"/>
                  <a:pt x="133" y="234"/>
                  <a:pt x="130" y="234"/>
                </a:cubicBezTo>
                <a:close/>
                <a:moveTo>
                  <a:pt x="139" y="226"/>
                </a:moveTo>
                <a:cubicBezTo>
                  <a:pt x="139" y="226"/>
                  <a:pt x="139" y="227"/>
                  <a:pt x="139" y="227"/>
                </a:cubicBezTo>
                <a:cubicBezTo>
                  <a:pt x="138" y="227"/>
                  <a:pt x="137" y="227"/>
                  <a:pt x="136" y="227"/>
                </a:cubicBezTo>
                <a:cubicBezTo>
                  <a:pt x="137" y="227"/>
                  <a:pt x="137" y="227"/>
                  <a:pt x="137" y="227"/>
                </a:cubicBezTo>
                <a:cubicBezTo>
                  <a:pt x="139" y="226"/>
                  <a:pt x="140" y="225"/>
                  <a:pt x="142" y="224"/>
                </a:cubicBezTo>
                <a:cubicBezTo>
                  <a:pt x="141" y="225"/>
                  <a:pt x="140" y="225"/>
                  <a:pt x="139" y="226"/>
                </a:cubicBezTo>
                <a:close/>
                <a:moveTo>
                  <a:pt x="143" y="229"/>
                </a:moveTo>
                <a:cubicBezTo>
                  <a:pt x="145" y="229"/>
                  <a:pt x="146" y="229"/>
                  <a:pt x="147" y="229"/>
                </a:cubicBezTo>
                <a:cubicBezTo>
                  <a:pt x="148" y="229"/>
                  <a:pt x="149" y="229"/>
                  <a:pt x="149" y="229"/>
                </a:cubicBezTo>
                <a:cubicBezTo>
                  <a:pt x="149" y="229"/>
                  <a:pt x="148" y="230"/>
                  <a:pt x="148" y="230"/>
                </a:cubicBezTo>
                <a:cubicBezTo>
                  <a:pt x="147" y="231"/>
                  <a:pt x="145" y="232"/>
                  <a:pt x="144" y="232"/>
                </a:cubicBezTo>
                <a:cubicBezTo>
                  <a:pt x="143" y="233"/>
                  <a:pt x="141" y="233"/>
                  <a:pt x="140" y="233"/>
                </a:cubicBezTo>
                <a:cubicBezTo>
                  <a:pt x="141" y="232"/>
                  <a:pt x="142" y="230"/>
                  <a:pt x="143" y="229"/>
                </a:cubicBezTo>
                <a:close/>
                <a:moveTo>
                  <a:pt x="145" y="236"/>
                </a:moveTo>
                <a:cubicBezTo>
                  <a:pt x="149" y="235"/>
                  <a:pt x="153" y="234"/>
                  <a:pt x="158" y="234"/>
                </a:cubicBezTo>
                <a:cubicBezTo>
                  <a:pt x="157" y="234"/>
                  <a:pt x="157" y="234"/>
                  <a:pt x="157" y="235"/>
                </a:cubicBezTo>
                <a:cubicBezTo>
                  <a:pt x="152" y="235"/>
                  <a:pt x="148" y="236"/>
                  <a:pt x="144" y="236"/>
                </a:cubicBezTo>
                <a:cubicBezTo>
                  <a:pt x="144" y="236"/>
                  <a:pt x="145" y="236"/>
                  <a:pt x="145" y="236"/>
                </a:cubicBezTo>
                <a:close/>
                <a:moveTo>
                  <a:pt x="157" y="231"/>
                </a:moveTo>
                <a:cubicBezTo>
                  <a:pt x="158" y="231"/>
                  <a:pt x="160" y="230"/>
                  <a:pt x="161" y="229"/>
                </a:cubicBezTo>
                <a:cubicBezTo>
                  <a:pt x="160" y="230"/>
                  <a:pt x="160" y="230"/>
                  <a:pt x="159" y="231"/>
                </a:cubicBezTo>
                <a:cubicBezTo>
                  <a:pt x="159" y="231"/>
                  <a:pt x="158" y="231"/>
                  <a:pt x="157" y="231"/>
                </a:cubicBezTo>
                <a:close/>
                <a:moveTo>
                  <a:pt x="159" y="229"/>
                </a:moveTo>
                <a:cubicBezTo>
                  <a:pt x="161" y="227"/>
                  <a:pt x="164" y="225"/>
                  <a:pt x="166" y="223"/>
                </a:cubicBezTo>
                <a:cubicBezTo>
                  <a:pt x="166" y="224"/>
                  <a:pt x="165" y="225"/>
                  <a:pt x="164" y="226"/>
                </a:cubicBezTo>
                <a:cubicBezTo>
                  <a:pt x="162" y="227"/>
                  <a:pt x="161" y="228"/>
                  <a:pt x="159" y="229"/>
                </a:cubicBezTo>
                <a:close/>
                <a:moveTo>
                  <a:pt x="165" y="227"/>
                </a:moveTo>
                <a:cubicBezTo>
                  <a:pt x="174" y="222"/>
                  <a:pt x="182" y="215"/>
                  <a:pt x="190" y="208"/>
                </a:cubicBezTo>
                <a:cubicBezTo>
                  <a:pt x="190" y="209"/>
                  <a:pt x="189" y="210"/>
                  <a:pt x="189" y="210"/>
                </a:cubicBezTo>
                <a:cubicBezTo>
                  <a:pt x="189" y="210"/>
                  <a:pt x="189" y="210"/>
                  <a:pt x="189" y="210"/>
                </a:cubicBezTo>
                <a:cubicBezTo>
                  <a:pt x="180" y="217"/>
                  <a:pt x="172" y="224"/>
                  <a:pt x="163" y="231"/>
                </a:cubicBezTo>
                <a:cubicBezTo>
                  <a:pt x="163" y="231"/>
                  <a:pt x="162" y="231"/>
                  <a:pt x="162" y="231"/>
                </a:cubicBezTo>
                <a:cubicBezTo>
                  <a:pt x="163" y="229"/>
                  <a:pt x="164" y="228"/>
                  <a:pt x="165" y="227"/>
                </a:cubicBezTo>
                <a:close/>
                <a:moveTo>
                  <a:pt x="177" y="222"/>
                </a:moveTo>
                <a:cubicBezTo>
                  <a:pt x="175" y="224"/>
                  <a:pt x="172" y="226"/>
                  <a:pt x="170" y="229"/>
                </a:cubicBezTo>
                <a:cubicBezTo>
                  <a:pt x="169" y="229"/>
                  <a:pt x="168" y="230"/>
                  <a:pt x="168" y="230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70" y="227"/>
                  <a:pt x="174" y="224"/>
                  <a:pt x="177" y="222"/>
                </a:cubicBezTo>
                <a:close/>
                <a:moveTo>
                  <a:pt x="185" y="218"/>
                </a:moveTo>
                <a:cubicBezTo>
                  <a:pt x="184" y="218"/>
                  <a:pt x="183" y="219"/>
                  <a:pt x="183" y="220"/>
                </a:cubicBezTo>
                <a:cubicBezTo>
                  <a:pt x="181" y="221"/>
                  <a:pt x="179" y="223"/>
                  <a:pt x="177" y="225"/>
                </a:cubicBezTo>
                <a:cubicBezTo>
                  <a:pt x="176" y="225"/>
                  <a:pt x="176" y="226"/>
                  <a:pt x="175" y="226"/>
                </a:cubicBezTo>
                <a:cubicBezTo>
                  <a:pt x="178" y="223"/>
                  <a:pt x="181" y="220"/>
                  <a:pt x="185" y="218"/>
                </a:cubicBezTo>
                <a:close/>
                <a:moveTo>
                  <a:pt x="184" y="216"/>
                </a:moveTo>
                <a:cubicBezTo>
                  <a:pt x="186" y="215"/>
                  <a:pt x="188" y="213"/>
                  <a:pt x="190" y="212"/>
                </a:cubicBezTo>
                <a:cubicBezTo>
                  <a:pt x="190" y="212"/>
                  <a:pt x="190" y="212"/>
                  <a:pt x="190" y="212"/>
                </a:cubicBezTo>
                <a:cubicBezTo>
                  <a:pt x="191" y="211"/>
                  <a:pt x="191" y="211"/>
                  <a:pt x="192" y="210"/>
                </a:cubicBezTo>
                <a:cubicBezTo>
                  <a:pt x="192" y="211"/>
                  <a:pt x="192" y="211"/>
                  <a:pt x="191" y="211"/>
                </a:cubicBezTo>
                <a:cubicBezTo>
                  <a:pt x="189" y="213"/>
                  <a:pt x="186" y="215"/>
                  <a:pt x="184" y="216"/>
                </a:cubicBezTo>
                <a:close/>
                <a:moveTo>
                  <a:pt x="192" y="212"/>
                </a:moveTo>
                <a:cubicBezTo>
                  <a:pt x="193" y="212"/>
                  <a:pt x="193" y="212"/>
                  <a:pt x="194" y="212"/>
                </a:cubicBezTo>
                <a:cubicBezTo>
                  <a:pt x="193" y="212"/>
                  <a:pt x="193" y="213"/>
                  <a:pt x="192" y="214"/>
                </a:cubicBezTo>
                <a:cubicBezTo>
                  <a:pt x="191" y="215"/>
                  <a:pt x="189" y="217"/>
                  <a:pt x="187" y="218"/>
                </a:cubicBezTo>
                <a:cubicBezTo>
                  <a:pt x="189" y="216"/>
                  <a:pt x="191" y="214"/>
                  <a:pt x="192" y="212"/>
                </a:cubicBezTo>
                <a:close/>
                <a:moveTo>
                  <a:pt x="193" y="207"/>
                </a:moveTo>
                <a:cubicBezTo>
                  <a:pt x="194" y="206"/>
                  <a:pt x="194" y="205"/>
                  <a:pt x="195" y="204"/>
                </a:cubicBezTo>
                <a:cubicBezTo>
                  <a:pt x="197" y="202"/>
                  <a:pt x="199" y="201"/>
                  <a:pt x="201" y="199"/>
                </a:cubicBezTo>
                <a:cubicBezTo>
                  <a:pt x="202" y="198"/>
                  <a:pt x="202" y="198"/>
                  <a:pt x="203" y="197"/>
                </a:cubicBezTo>
                <a:cubicBezTo>
                  <a:pt x="203" y="198"/>
                  <a:pt x="202" y="199"/>
                  <a:pt x="201" y="200"/>
                </a:cubicBezTo>
                <a:cubicBezTo>
                  <a:pt x="198" y="203"/>
                  <a:pt x="196" y="205"/>
                  <a:pt x="193" y="207"/>
                </a:cubicBezTo>
                <a:close/>
                <a:moveTo>
                  <a:pt x="206" y="192"/>
                </a:moveTo>
                <a:cubicBezTo>
                  <a:pt x="204" y="194"/>
                  <a:pt x="202" y="196"/>
                  <a:pt x="199" y="197"/>
                </a:cubicBezTo>
                <a:cubicBezTo>
                  <a:pt x="201" y="195"/>
                  <a:pt x="202" y="193"/>
                  <a:pt x="204" y="191"/>
                </a:cubicBezTo>
                <a:cubicBezTo>
                  <a:pt x="210" y="184"/>
                  <a:pt x="216" y="177"/>
                  <a:pt x="223" y="171"/>
                </a:cubicBezTo>
                <a:cubicBezTo>
                  <a:pt x="223" y="171"/>
                  <a:pt x="223" y="171"/>
                  <a:pt x="223" y="171"/>
                </a:cubicBezTo>
                <a:cubicBezTo>
                  <a:pt x="220" y="174"/>
                  <a:pt x="218" y="177"/>
                  <a:pt x="216" y="179"/>
                </a:cubicBezTo>
                <a:cubicBezTo>
                  <a:pt x="213" y="183"/>
                  <a:pt x="209" y="188"/>
                  <a:pt x="206" y="192"/>
                </a:cubicBezTo>
                <a:close/>
                <a:moveTo>
                  <a:pt x="220" y="144"/>
                </a:moveTo>
                <a:cubicBezTo>
                  <a:pt x="220" y="146"/>
                  <a:pt x="219" y="148"/>
                  <a:pt x="219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21" y="144"/>
                  <a:pt x="222" y="137"/>
                  <a:pt x="224" y="131"/>
                </a:cubicBezTo>
                <a:cubicBezTo>
                  <a:pt x="223" y="133"/>
                  <a:pt x="223" y="134"/>
                  <a:pt x="223" y="136"/>
                </a:cubicBezTo>
                <a:cubicBezTo>
                  <a:pt x="222" y="139"/>
                  <a:pt x="221" y="142"/>
                  <a:pt x="220" y="144"/>
                </a:cubicBezTo>
                <a:close/>
                <a:moveTo>
                  <a:pt x="223" y="102"/>
                </a:moveTo>
                <a:cubicBezTo>
                  <a:pt x="223" y="102"/>
                  <a:pt x="223" y="101"/>
                  <a:pt x="223" y="101"/>
                </a:cubicBezTo>
                <a:cubicBezTo>
                  <a:pt x="224" y="101"/>
                  <a:pt x="224" y="100"/>
                  <a:pt x="225" y="100"/>
                </a:cubicBezTo>
                <a:cubicBezTo>
                  <a:pt x="225" y="100"/>
                  <a:pt x="225" y="101"/>
                  <a:pt x="225" y="101"/>
                </a:cubicBezTo>
                <a:cubicBezTo>
                  <a:pt x="225" y="101"/>
                  <a:pt x="224" y="102"/>
                  <a:pt x="223" y="102"/>
                </a:cubicBezTo>
                <a:close/>
                <a:moveTo>
                  <a:pt x="226" y="103"/>
                </a:moveTo>
                <a:cubicBezTo>
                  <a:pt x="226" y="103"/>
                  <a:pt x="227" y="104"/>
                  <a:pt x="227" y="104"/>
                </a:cubicBezTo>
                <a:cubicBezTo>
                  <a:pt x="227" y="104"/>
                  <a:pt x="227" y="104"/>
                  <a:pt x="227" y="104"/>
                </a:cubicBezTo>
                <a:cubicBezTo>
                  <a:pt x="226" y="105"/>
                  <a:pt x="225" y="105"/>
                  <a:pt x="224" y="105"/>
                </a:cubicBezTo>
                <a:cubicBezTo>
                  <a:pt x="224" y="105"/>
                  <a:pt x="224" y="105"/>
                  <a:pt x="224" y="104"/>
                </a:cubicBezTo>
                <a:cubicBezTo>
                  <a:pt x="224" y="104"/>
                  <a:pt x="225" y="103"/>
                  <a:pt x="226" y="103"/>
                </a:cubicBezTo>
                <a:close/>
                <a:moveTo>
                  <a:pt x="226" y="151"/>
                </a:moveTo>
                <a:cubicBezTo>
                  <a:pt x="226" y="151"/>
                  <a:pt x="225" y="152"/>
                  <a:pt x="225" y="152"/>
                </a:cubicBezTo>
                <a:cubicBezTo>
                  <a:pt x="225" y="152"/>
                  <a:pt x="225" y="153"/>
                  <a:pt x="225" y="153"/>
                </a:cubicBezTo>
                <a:cubicBezTo>
                  <a:pt x="225" y="152"/>
                  <a:pt x="225" y="151"/>
                  <a:pt x="226" y="151"/>
                </a:cubicBezTo>
                <a:close/>
                <a:moveTo>
                  <a:pt x="224" y="151"/>
                </a:moveTo>
                <a:cubicBezTo>
                  <a:pt x="224" y="146"/>
                  <a:pt x="225" y="140"/>
                  <a:pt x="225" y="135"/>
                </a:cubicBezTo>
                <a:cubicBezTo>
                  <a:pt x="225" y="135"/>
                  <a:pt x="225" y="135"/>
                  <a:pt x="226" y="135"/>
                </a:cubicBezTo>
                <a:cubicBezTo>
                  <a:pt x="226" y="138"/>
                  <a:pt x="226" y="142"/>
                  <a:pt x="226" y="145"/>
                </a:cubicBezTo>
                <a:cubicBezTo>
                  <a:pt x="225" y="147"/>
                  <a:pt x="225" y="149"/>
                  <a:pt x="224" y="151"/>
                </a:cubicBezTo>
                <a:close/>
                <a:moveTo>
                  <a:pt x="226" y="158"/>
                </a:moveTo>
                <a:cubicBezTo>
                  <a:pt x="226" y="157"/>
                  <a:pt x="227" y="157"/>
                  <a:pt x="227" y="156"/>
                </a:cubicBezTo>
                <a:cubicBezTo>
                  <a:pt x="227" y="157"/>
                  <a:pt x="227" y="157"/>
                  <a:pt x="227" y="158"/>
                </a:cubicBezTo>
                <a:cubicBezTo>
                  <a:pt x="226" y="159"/>
                  <a:pt x="226" y="159"/>
                  <a:pt x="225" y="160"/>
                </a:cubicBezTo>
                <a:cubicBezTo>
                  <a:pt x="226" y="159"/>
                  <a:pt x="226" y="159"/>
                  <a:pt x="226" y="158"/>
                </a:cubicBezTo>
                <a:close/>
                <a:moveTo>
                  <a:pt x="226" y="123"/>
                </a:moveTo>
                <a:cubicBezTo>
                  <a:pt x="226" y="122"/>
                  <a:pt x="226" y="121"/>
                  <a:pt x="226" y="119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7" y="124"/>
                  <a:pt x="227" y="129"/>
                  <a:pt x="227" y="135"/>
                </a:cubicBezTo>
                <a:cubicBezTo>
                  <a:pt x="227" y="131"/>
                  <a:pt x="226" y="127"/>
                  <a:pt x="226" y="123"/>
                </a:cubicBezTo>
                <a:close/>
                <a:moveTo>
                  <a:pt x="224" y="164"/>
                </a:moveTo>
                <a:cubicBezTo>
                  <a:pt x="225" y="163"/>
                  <a:pt x="226" y="162"/>
                  <a:pt x="227" y="161"/>
                </a:cubicBezTo>
                <a:cubicBezTo>
                  <a:pt x="227" y="162"/>
                  <a:pt x="227" y="162"/>
                  <a:pt x="227" y="162"/>
                </a:cubicBezTo>
                <a:cubicBezTo>
                  <a:pt x="226" y="163"/>
                  <a:pt x="225" y="164"/>
                  <a:pt x="224" y="165"/>
                </a:cubicBezTo>
                <a:cubicBezTo>
                  <a:pt x="224" y="164"/>
                  <a:pt x="224" y="164"/>
                  <a:pt x="224" y="164"/>
                </a:cubicBezTo>
                <a:close/>
                <a:moveTo>
                  <a:pt x="227" y="169"/>
                </a:moveTo>
                <a:cubicBezTo>
                  <a:pt x="227" y="168"/>
                  <a:pt x="228" y="167"/>
                  <a:pt x="228" y="167"/>
                </a:cubicBezTo>
                <a:cubicBezTo>
                  <a:pt x="227" y="168"/>
                  <a:pt x="226" y="170"/>
                  <a:pt x="225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6" y="171"/>
                  <a:pt x="226" y="170"/>
                  <a:pt x="227" y="169"/>
                </a:cubicBezTo>
                <a:close/>
                <a:moveTo>
                  <a:pt x="228" y="123"/>
                </a:moveTo>
                <a:cubicBezTo>
                  <a:pt x="228" y="121"/>
                  <a:pt x="228" y="119"/>
                  <a:pt x="228" y="117"/>
                </a:cubicBezTo>
                <a:cubicBezTo>
                  <a:pt x="228" y="116"/>
                  <a:pt x="228" y="116"/>
                  <a:pt x="229" y="115"/>
                </a:cubicBezTo>
                <a:cubicBezTo>
                  <a:pt x="228" y="118"/>
                  <a:pt x="228" y="121"/>
                  <a:pt x="228" y="123"/>
                </a:cubicBezTo>
                <a:close/>
                <a:moveTo>
                  <a:pt x="227" y="112"/>
                </a:moveTo>
                <a:cubicBezTo>
                  <a:pt x="227" y="111"/>
                  <a:pt x="227" y="111"/>
                  <a:pt x="226" y="110"/>
                </a:cubicBezTo>
                <a:cubicBezTo>
                  <a:pt x="227" y="110"/>
                  <a:pt x="228" y="109"/>
                  <a:pt x="229" y="108"/>
                </a:cubicBezTo>
                <a:cubicBezTo>
                  <a:pt x="229" y="109"/>
                  <a:pt x="229" y="109"/>
                  <a:pt x="229" y="109"/>
                </a:cubicBezTo>
                <a:cubicBezTo>
                  <a:pt x="228" y="110"/>
                  <a:pt x="227" y="111"/>
                  <a:pt x="227" y="112"/>
                </a:cubicBezTo>
                <a:close/>
                <a:moveTo>
                  <a:pt x="232" y="108"/>
                </a:moveTo>
                <a:cubicBezTo>
                  <a:pt x="232" y="108"/>
                  <a:pt x="232" y="107"/>
                  <a:pt x="232" y="107"/>
                </a:cubicBezTo>
                <a:cubicBezTo>
                  <a:pt x="232" y="106"/>
                  <a:pt x="232" y="106"/>
                  <a:pt x="233" y="105"/>
                </a:cubicBezTo>
                <a:cubicBezTo>
                  <a:pt x="233" y="108"/>
                  <a:pt x="234" y="111"/>
                  <a:pt x="235" y="114"/>
                </a:cubicBezTo>
                <a:cubicBezTo>
                  <a:pt x="235" y="114"/>
                  <a:pt x="235" y="114"/>
                  <a:pt x="235" y="115"/>
                </a:cubicBezTo>
                <a:cubicBezTo>
                  <a:pt x="234" y="112"/>
                  <a:pt x="233" y="110"/>
                  <a:pt x="232" y="108"/>
                </a:cubicBezTo>
                <a:close/>
                <a:moveTo>
                  <a:pt x="234" y="103"/>
                </a:moveTo>
                <a:cubicBezTo>
                  <a:pt x="234" y="103"/>
                  <a:pt x="234" y="103"/>
                  <a:pt x="233" y="103"/>
                </a:cubicBezTo>
                <a:cubicBezTo>
                  <a:pt x="232" y="97"/>
                  <a:pt x="230" y="92"/>
                  <a:pt x="229" y="87"/>
                </a:cubicBezTo>
                <a:cubicBezTo>
                  <a:pt x="230" y="89"/>
                  <a:pt x="231" y="90"/>
                  <a:pt x="231" y="92"/>
                </a:cubicBezTo>
                <a:cubicBezTo>
                  <a:pt x="233" y="97"/>
                  <a:pt x="234" y="102"/>
                  <a:pt x="235" y="107"/>
                </a:cubicBezTo>
                <a:cubicBezTo>
                  <a:pt x="235" y="106"/>
                  <a:pt x="234" y="105"/>
                  <a:pt x="234" y="103"/>
                </a:cubicBezTo>
                <a:close/>
                <a:moveTo>
                  <a:pt x="229" y="69"/>
                </a:moveTo>
                <a:cubicBezTo>
                  <a:pt x="230" y="69"/>
                  <a:pt x="230" y="69"/>
                  <a:pt x="230" y="70"/>
                </a:cubicBezTo>
                <a:cubicBezTo>
                  <a:pt x="231" y="71"/>
                  <a:pt x="231" y="72"/>
                  <a:pt x="232" y="72"/>
                </a:cubicBezTo>
                <a:cubicBezTo>
                  <a:pt x="231" y="72"/>
                  <a:pt x="231" y="72"/>
                  <a:pt x="231" y="72"/>
                </a:cubicBezTo>
                <a:cubicBezTo>
                  <a:pt x="231" y="72"/>
                  <a:pt x="231" y="72"/>
                  <a:pt x="231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0"/>
                  <a:pt x="229" y="69"/>
                  <a:pt x="229" y="69"/>
                </a:cubicBezTo>
                <a:close/>
                <a:moveTo>
                  <a:pt x="233" y="86"/>
                </a:moveTo>
                <a:cubicBezTo>
                  <a:pt x="233" y="86"/>
                  <a:pt x="233" y="86"/>
                  <a:pt x="233" y="86"/>
                </a:cubicBezTo>
                <a:cubicBezTo>
                  <a:pt x="233" y="87"/>
                  <a:pt x="234" y="88"/>
                  <a:pt x="234" y="88"/>
                </a:cubicBezTo>
                <a:cubicBezTo>
                  <a:pt x="234" y="88"/>
                  <a:pt x="233" y="87"/>
                  <a:pt x="233" y="86"/>
                </a:cubicBezTo>
                <a:close/>
                <a:moveTo>
                  <a:pt x="232" y="69"/>
                </a:moveTo>
                <a:cubicBezTo>
                  <a:pt x="231" y="68"/>
                  <a:pt x="231" y="68"/>
                  <a:pt x="231" y="67"/>
                </a:cubicBezTo>
                <a:cubicBezTo>
                  <a:pt x="232" y="69"/>
                  <a:pt x="233" y="70"/>
                  <a:pt x="235" y="71"/>
                </a:cubicBezTo>
                <a:cubicBezTo>
                  <a:pt x="235" y="72"/>
                  <a:pt x="235" y="73"/>
                  <a:pt x="236" y="74"/>
                </a:cubicBezTo>
                <a:cubicBezTo>
                  <a:pt x="236" y="74"/>
                  <a:pt x="236" y="74"/>
                  <a:pt x="237" y="74"/>
                </a:cubicBezTo>
                <a:cubicBezTo>
                  <a:pt x="237" y="75"/>
                  <a:pt x="237" y="75"/>
                  <a:pt x="237" y="76"/>
                </a:cubicBezTo>
                <a:cubicBezTo>
                  <a:pt x="235" y="73"/>
                  <a:pt x="234" y="71"/>
                  <a:pt x="232" y="69"/>
                </a:cubicBezTo>
                <a:close/>
                <a:moveTo>
                  <a:pt x="226" y="55"/>
                </a:moveTo>
                <a:cubicBezTo>
                  <a:pt x="225" y="54"/>
                  <a:pt x="225" y="53"/>
                  <a:pt x="224" y="52"/>
                </a:cubicBezTo>
                <a:cubicBezTo>
                  <a:pt x="224" y="51"/>
                  <a:pt x="223" y="50"/>
                  <a:pt x="223" y="50"/>
                </a:cubicBezTo>
                <a:cubicBezTo>
                  <a:pt x="224" y="51"/>
                  <a:pt x="225" y="52"/>
                  <a:pt x="226" y="53"/>
                </a:cubicBezTo>
                <a:cubicBezTo>
                  <a:pt x="226" y="53"/>
                  <a:pt x="226" y="54"/>
                  <a:pt x="226" y="55"/>
                </a:cubicBezTo>
                <a:close/>
                <a:moveTo>
                  <a:pt x="223" y="54"/>
                </a:moveTo>
                <a:cubicBezTo>
                  <a:pt x="225" y="56"/>
                  <a:pt x="226" y="59"/>
                  <a:pt x="228" y="62"/>
                </a:cubicBezTo>
                <a:cubicBezTo>
                  <a:pt x="226" y="60"/>
                  <a:pt x="224" y="58"/>
                  <a:pt x="223" y="56"/>
                </a:cubicBezTo>
                <a:cubicBezTo>
                  <a:pt x="223" y="56"/>
                  <a:pt x="224" y="56"/>
                  <a:pt x="223" y="56"/>
                </a:cubicBezTo>
                <a:cubicBezTo>
                  <a:pt x="223" y="55"/>
                  <a:pt x="223" y="54"/>
                  <a:pt x="223" y="54"/>
                </a:cubicBezTo>
                <a:close/>
                <a:moveTo>
                  <a:pt x="228" y="65"/>
                </a:moveTo>
                <a:cubicBezTo>
                  <a:pt x="227" y="66"/>
                  <a:pt x="227" y="66"/>
                  <a:pt x="227" y="66"/>
                </a:cubicBezTo>
                <a:cubicBezTo>
                  <a:pt x="227" y="68"/>
                  <a:pt x="228" y="70"/>
                  <a:pt x="228" y="71"/>
                </a:cubicBezTo>
                <a:cubicBezTo>
                  <a:pt x="228" y="71"/>
                  <a:pt x="228" y="72"/>
                  <a:pt x="228" y="72"/>
                </a:cubicBezTo>
                <a:cubicBezTo>
                  <a:pt x="227" y="70"/>
                  <a:pt x="226" y="68"/>
                  <a:pt x="225" y="66"/>
                </a:cubicBezTo>
                <a:cubicBezTo>
                  <a:pt x="225" y="65"/>
                  <a:pt x="224" y="65"/>
                  <a:pt x="224" y="65"/>
                </a:cubicBezTo>
                <a:cubicBezTo>
                  <a:pt x="223" y="64"/>
                  <a:pt x="222" y="62"/>
                  <a:pt x="222" y="61"/>
                </a:cubicBezTo>
                <a:cubicBezTo>
                  <a:pt x="222" y="61"/>
                  <a:pt x="223" y="60"/>
                  <a:pt x="222" y="60"/>
                </a:cubicBezTo>
                <a:cubicBezTo>
                  <a:pt x="221" y="58"/>
                  <a:pt x="220" y="57"/>
                  <a:pt x="218" y="55"/>
                </a:cubicBezTo>
                <a:cubicBezTo>
                  <a:pt x="218" y="55"/>
                  <a:pt x="218" y="54"/>
                  <a:pt x="217" y="53"/>
                </a:cubicBezTo>
                <a:cubicBezTo>
                  <a:pt x="221" y="57"/>
                  <a:pt x="225" y="61"/>
                  <a:pt x="228" y="65"/>
                </a:cubicBezTo>
                <a:close/>
                <a:moveTo>
                  <a:pt x="214" y="48"/>
                </a:moveTo>
                <a:cubicBezTo>
                  <a:pt x="213" y="47"/>
                  <a:pt x="212" y="45"/>
                  <a:pt x="211" y="44"/>
                </a:cubicBezTo>
                <a:cubicBezTo>
                  <a:pt x="214" y="46"/>
                  <a:pt x="216" y="47"/>
                  <a:pt x="218" y="49"/>
                </a:cubicBezTo>
                <a:cubicBezTo>
                  <a:pt x="219" y="51"/>
                  <a:pt x="220" y="53"/>
                  <a:pt x="221" y="54"/>
                </a:cubicBezTo>
                <a:cubicBezTo>
                  <a:pt x="219" y="52"/>
                  <a:pt x="216" y="50"/>
                  <a:pt x="214" y="48"/>
                </a:cubicBezTo>
                <a:close/>
                <a:moveTo>
                  <a:pt x="211" y="42"/>
                </a:moveTo>
                <a:cubicBezTo>
                  <a:pt x="211" y="41"/>
                  <a:pt x="211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2" y="42"/>
                  <a:pt x="214" y="43"/>
                  <a:pt x="215" y="45"/>
                </a:cubicBezTo>
                <a:cubicBezTo>
                  <a:pt x="214" y="44"/>
                  <a:pt x="212" y="43"/>
                  <a:pt x="211" y="42"/>
                </a:cubicBezTo>
                <a:close/>
                <a:moveTo>
                  <a:pt x="210" y="47"/>
                </a:moveTo>
                <a:cubicBezTo>
                  <a:pt x="211" y="48"/>
                  <a:pt x="211" y="48"/>
                  <a:pt x="211" y="49"/>
                </a:cubicBezTo>
                <a:cubicBezTo>
                  <a:pt x="210" y="47"/>
                  <a:pt x="208" y="45"/>
                  <a:pt x="206" y="43"/>
                </a:cubicBezTo>
                <a:cubicBezTo>
                  <a:pt x="207" y="44"/>
                  <a:pt x="209" y="46"/>
                  <a:pt x="210" y="47"/>
                </a:cubicBezTo>
                <a:close/>
                <a:moveTo>
                  <a:pt x="208" y="40"/>
                </a:moveTo>
                <a:cubicBezTo>
                  <a:pt x="207" y="39"/>
                  <a:pt x="206" y="38"/>
                  <a:pt x="206" y="37"/>
                </a:cubicBezTo>
                <a:cubicBezTo>
                  <a:pt x="206" y="38"/>
                  <a:pt x="207" y="38"/>
                  <a:pt x="208" y="39"/>
                </a:cubicBezTo>
                <a:cubicBezTo>
                  <a:pt x="208" y="39"/>
                  <a:pt x="208" y="39"/>
                  <a:pt x="208" y="40"/>
                </a:cubicBezTo>
                <a:cubicBezTo>
                  <a:pt x="208" y="40"/>
                  <a:pt x="208" y="40"/>
                  <a:pt x="208" y="40"/>
                </a:cubicBezTo>
                <a:close/>
                <a:moveTo>
                  <a:pt x="207" y="42"/>
                </a:moveTo>
                <a:cubicBezTo>
                  <a:pt x="205" y="40"/>
                  <a:pt x="202" y="39"/>
                  <a:pt x="200" y="37"/>
                </a:cubicBezTo>
                <a:cubicBezTo>
                  <a:pt x="200" y="37"/>
                  <a:pt x="200" y="37"/>
                  <a:pt x="201" y="37"/>
                </a:cubicBezTo>
                <a:cubicBezTo>
                  <a:pt x="201" y="37"/>
                  <a:pt x="202" y="36"/>
                  <a:pt x="201" y="36"/>
                </a:cubicBezTo>
                <a:cubicBezTo>
                  <a:pt x="201" y="36"/>
                  <a:pt x="201" y="36"/>
                  <a:pt x="201" y="36"/>
                </a:cubicBezTo>
                <a:cubicBezTo>
                  <a:pt x="202" y="36"/>
                  <a:pt x="202" y="36"/>
                  <a:pt x="203" y="36"/>
                </a:cubicBezTo>
                <a:cubicBezTo>
                  <a:pt x="204" y="38"/>
                  <a:pt x="206" y="40"/>
                  <a:pt x="207" y="42"/>
                </a:cubicBezTo>
                <a:close/>
                <a:moveTo>
                  <a:pt x="202" y="34"/>
                </a:moveTo>
                <a:cubicBezTo>
                  <a:pt x="201" y="34"/>
                  <a:pt x="201" y="34"/>
                  <a:pt x="200" y="34"/>
                </a:cubicBezTo>
                <a:cubicBezTo>
                  <a:pt x="198" y="32"/>
                  <a:pt x="196" y="30"/>
                  <a:pt x="194" y="28"/>
                </a:cubicBezTo>
                <a:cubicBezTo>
                  <a:pt x="197" y="29"/>
                  <a:pt x="200" y="31"/>
                  <a:pt x="202" y="33"/>
                </a:cubicBezTo>
                <a:cubicBezTo>
                  <a:pt x="202" y="33"/>
                  <a:pt x="201" y="34"/>
                  <a:pt x="202" y="34"/>
                </a:cubicBezTo>
                <a:close/>
                <a:moveTo>
                  <a:pt x="194" y="32"/>
                </a:moveTo>
                <a:cubicBezTo>
                  <a:pt x="195" y="32"/>
                  <a:pt x="195" y="32"/>
                  <a:pt x="195" y="32"/>
                </a:cubicBezTo>
                <a:cubicBezTo>
                  <a:pt x="196" y="33"/>
                  <a:pt x="197" y="34"/>
                  <a:pt x="198" y="35"/>
                </a:cubicBezTo>
                <a:cubicBezTo>
                  <a:pt x="198" y="35"/>
                  <a:pt x="198" y="35"/>
                  <a:pt x="198" y="35"/>
                </a:cubicBezTo>
                <a:cubicBezTo>
                  <a:pt x="197" y="35"/>
                  <a:pt x="196" y="34"/>
                  <a:pt x="195" y="34"/>
                </a:cubicBezTo>
                <a:cubicBezTo>
                  <a:pt x="193" y="33"/>
                  <a:pt x="191" y="31"/>
                  <a:pt x="189" y="29"/>
                </a:cubicBezTo>
                <a:cubicBezTo>
                  <a:pt x="190" y="29"/>
                  <a:pt x="190" y="29"/>
                  <a:pt x="190" y="29"/>
                </a:cubicBezTo>
                <a:cubicBezTo>
                  <a:pt x="191" y="30"/>
                  <a:pt x="193" y="31"/>
                  <a:pt x="194" y="32"/>
                </a:cubicBezTo>
                <a:close/>
                <a:moveTo>
                  <a:pt x="192" y="33"/>
                </a:moveTo>
                <a:cubicBezTo>
                  <a:pt x="191" y="33"/>
                  <a:pt x="191" y="33"/>
                  <a:pt x="190" y="33"/>
                </a:cubicBezTo>
                <a:cubicBezTo>
                  <a:pt x="190" y="32"/>
                  <a:pt x="190" y="33"/>
                  <a:pt x="190" y="33"/>
                </a:cubicBezTo>
                <a:cubicBezTo>
                  <a:pt x="191" y="34"/>
                  <a:pt x="193" y="35"/>
                  <a:pt x="195" y="36"/>
                </a:cubicBezTo>
                <a:cubicBezTo>
                  <a:pt x="195" y="36"/>
                  <a:pt x="196" y="36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8" y="38"/>
                  <a:pt x="200" y="40"/>
                  <a:pt x="201" y="41"/>
                </a:cubicBezTo>
                <a:cubicBezTo>
                  <a:pt x="203" y="43"/>
                  <a:pt x="204" y="44"/>
                  <a:pt x="205" y="46"/>
                </a:cubicBezTo>
                <a:cubicBezTo>
                  <a:pt x="202" y="42"/>
                  <a:pt x="197" y="39"/>
                  <a:pt x="193" y="36"/>
                </a:cubicBezTo>
                <a:cubicBezTo>
                  <a:pt x="193" y="36"/>
                  <a:pt x="193" y="35"/>
                  <a:pt x="192" y="35"/>
                </a:cubicBezTo>
                <a:cubicBezTo>
                  <a:pt x="191" y="35"/>
                  <a:pt x="191" y="35"/>
                  <a:pt x="191" y="35"/>
                </a:cubicBezTo>
                <a:cubicBezTo>
                  <a:pt x="190" y="34"/>
                  <a:pt x="188" y="34"/>
                  <a:pt x="187" y="33"/>
                </a:cubicBezTo>
                <a:cubicBezTo>
                  <a:pt x="187" y="33"/>
                  <a:pt x="186" y="34"/>
                  <a:pt x="187" y="34"/>
                </a:cubicBezTo>
                <a:cubicBezTo>
                  <a:pt x="187" y="34"/>
                  <a:pt x="187" y="34"/>
                  <a:pt x="187" y="35"/>
                </a:cubicBezTo>
                <a:cubicBezTo>
                  <a:pt x="184" y="35"/>
                  <a:pt x="180" y="35"/>
                  <a:pt x="177" y="36"/>
                </a:cubicBezTo>
                <a:cubicBezTo>
                  <a:pt x="178" y="35"/>
                  <a:pt x="180" y="35"/>
                  <a:pt x="181" y="34"/>
                </a:cubicBezTo>
                <a:cubicBezTo>
                  <a:pt x="182" y="34"/>
                  <a:pt x="182" y="33"/>
                  <a:pt x="181" y="33"/>
                </a:cubicBezTo>
                <a:cubicBezTo>
                  <a:pt x="180" y="33"/>
                  <a:pt x="179" y="32"/>
                  <a:pt x="178" y="32"/>
                </a:cubicBezTo>
                <a:cubicBezTo>
                  <a:pt x="179" y="32"/>
                  <a:pt x="179" y="31"/>
                  <a:pt x="178" y="31"/>
                </a:cubicBezTo>
                <a:cubicBezTo>
                  <a:pt x="176" y="30"/>
                  <a:pt x="173" y="29"/>
                  <a:pt x="170" y="28"/>
                </a:cubicBezTo>
                <a:cubicBezTo>
                  <a:pt x="170" y="27"/>
                  <a:pt x="170" y="27"/>
                  <a:pt x="170" y="27"/>
                </a:cubicBezTo>
                <a:cubicBezTo>
                  <a:pt x="168" y="26"/>
                  <a:pt x="166" y="26"/>
                  <a:pt x="164" y="25"/>
                </a:cubicBezTo>
                <a:cubicBezTo>
                  <a:pt x="164" y="25"/>
                  <a:pt x="165" y="24"/>
                  <a:pt x="166" y="23"/>
                </a:cubicBezTo>
                <a:cubicBezTo>
                  <a:pt x="166" y="23"/>
                  <a:pt x="166" y="23"/>
                  <a:pt x="166" y="23"/>
                </a:cubicBezTo>
                <a:cubicBezTo>
                  <a:pt x="173" y="26"/>
                  <a:pt x="180" y="29"/>
                  <a:pt x="186" y="32"/>
                </a:cubicBezTo>
                <a:cubicBezTo>
                  <a:pt x="187" y="32"/>
                  <a:pt x="188" y="31"/>
                  <a:pt x="187" y="30"/>
                </a:cubicBezTo>
                <a:cubicBezTo>
                  <a:pt x="186" y="30"/>
                  <a:pt x="185" y="29"/>
                  <a:pt x="184" y="28"/>
                </a:cubicBezTo>
                <a:cubicBezTo>
                  <a:pt x="185" y="29"/>
                  <a:pt x="186" y="29"/>
                  <a:pt x="187" y="29"/>
                </a:cubicBezTo>
                <a:cubicBezTo>
                  <a:pt x="189" y="30"/>
                  <a:pt x="190" y="32"/>
                  <a:pt x="192" y="33"/>
                </a:cubicBezTo>
                <a:close/>
                <a:moveTo>
                  <a:pt x="167" y="17"/>
                </a:moveTo>
                <a:cubicBezTo>
                  <a:pt x="165" y="15"/>
                  <a:pt x="162" y="14"/>
                  <a:pt x="160" y="12"/>
                </a:cubicBezTo>
                <a:cubicBezTo>
                  <a:pt x="160" y="12"/>
                  <a:pt x="160" y="12"/>
                  <a:pt x="161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4" y="12"/>
                  <a:pt x="166" y="14"/>
                  <a:pt x="169" y="15"/>
                </a:cubicBezTo>
                <a:cubicBezTo>
                  <a:pt x="174" y="18"/>
                  <a:pt x="180" y="23"/>
                  <a:pt x="185" y="26"/>
                </a:cubicBezTo>
                <a:cubicBezTo>
                  <a:pt x="179" y="23"/>
                  <a:pt x="173" y="20"/>
                  <a:pt x="167" y="17"/>
                </a:cubicBezTo>
                <a:close/>
                <a:moveTo>
                  <a:pt x="172" y="13"/>
                </a:moveTo>
                <a:cubicBezTo>
                  <a:pt x="171" y="13"/>
                  <a:pt x="169" y="12"/>
                  <a:pt x="168" y="11"/>
                </a:cubicBezTo>
                <a:cubicBezTo>
                  <a:pt x="169" y="12"/>
                  <a:pt x="171" y="12"/>
                  <a:pt x="173" y="13"/>
                </a:cubicBezTo>
                <a:cubicBezTo>
                  <a:pt x="172" y="13"/>
                  <a:pt x="172" y="13"/>
                  <a:pt x="172" y="13"/>
                </a:cubicBezTo>
                <a:close/>
                <a:moveTo>
                  <a:pt x="133" y="12"/>
                </a:moveTo>
                <a:cubicBezTo>
                  <a:pt x="133" y="12"/>
                  <a:pt x="132" y="12"/>
                  <a:pt x="132" y="12"/>
                </a:cubicBezTo>
                <a:cubicBezTo>
                  <a:pt x="131" y="12"/>
                  <a:pt x="129" y="12"/>
                  <a:pt x="128" y="12"/>
                </a:cubicBezTo>
                <a:cubicBezTo>
                  <a:pt x="128" y="12"/>
                  <a:pt x="127" y="12"/>
                  <a:pt x="127" y="12"/>
                </a:cubicBezTo>
                <a:cubicBezTo>
                  <a:pt x="127" y="12"/>
                  <a:pt x="127" y="11"/>
                  <a:pt x="128" y="11"/>
                </a:cubicBezTo>
                <a:cubicBezTo>
                  <a:pt x="130" y="11"/>
                  <a:pt x="131" y="11"/>
                  <a:pt x="133" y="12"/>
                </a:cubicBezTo>
                <a:close/>
                <a:moveTo>
                  <a:pt x="132" y="28"/>
                </a:moveTo>
                <a:cubicBezTo>
                  <a:pt x="132" y="28"/>
                  <a:pt x="131" y="29"/>
                  <a:pt x="130" y="29"/>
                </a:cubicBezTo>
                <a:cubicBezTo>
                  <a:pt x="129" y="29"/>
                  <a:pt x="129" y="29"/>
                  <a:pt x="128" y="29"/>
                </a:cubicBezTo>
                <a:cubicBezTo>
                  <a:pt x="129" y="29"/>
                  <a:pt x="129" y="28"/>
                  <a:pt x="129" y="28"/>
                </a:cubicBezTo>
                <a:cubicBezTo>
                  <a:pt x="129" y="28"/>
                  <a:pt x="129" y="27"/>
                  <a:pt x="128" y="27"/>
                </a:cubicBezTo>
                <a:cubicBezTo>
                  <a:pt x="127" y="28"/>
                  <a:pt x="126" y="28"/>
                  <a:pt x="124" y="29"/>
                </a:cubicBezTo>
                <a:cubicBezTo>
                  <a:pt x="123" y="29"/>
                  <a:pt x="122" y="29"/>
                  <a:pt x="121" y="29"/>
                </a:cubicBezTo>
                <a:cubicBezTo>
                  <a:pt x="122" y="28"/>
                  <a:pt x="124" y="27"/>
                  <a:pt x="125" y="26"/>
                </a:cubicBezTo>
                <a:cubicBezTo>
                  <a:pt x="128" y="27"/>
                  <a:pt x="130" y="27"/>
                  <a:pt x="132" y="28"/>
                </a:cubicBezTo>
                <a:close/>
                <a:moveTo>
                  <a:pt x="124" y="22"/>
                </a:moveTo>
                <a:cubicBezTo>
                  <a:pt x="123" y="22"/>
                  <a:pt x="122" y="22"/>
                  <a:pt x="121" y="22"/>
                </a:cubicBezTo>
                <a:cubicBezTo>
                  <a:pt x="121" y="22"/>
                  <a:pt x="122" y="22"/>
                  <a:pt x="122" y="21"/>
                </a:cubicBezTo>
                <a:cubicBezTo>
                  <a:pt x="123" y="21"/>
                  <a:pt x="125" y="22"/>
                  <a:pt x="126" y="22"/>
                </a:cubicBezTo>
                <a:cubicBezTo>
                  <a:pt x="125" y="22"/>
                  <a:pt x="125" y="22"/>
                  <a:pt x="124" y="22"/>
                </a:cubicBezTo>
                <a:close/>
                <a:moveTo>
                  <a:pt x="123" y="15"/>
                </a:moveTo>
                <a:cubicBezTo>
                  <a:pt x="122" y="16"/>
                  <a:pt x="121" y="16"/>
                  <a:pt x="120" y="17"/>
                </a:cubicBezTo>
                <a:cubicBezTo>
                  <a:pt x="120" y="17"/>
                  <a:pt x="119" y="17"/>
                  <a:pt x="119" y="17"/>
                </a:cubicBezTo>
                <a:cubicBezTo>
                  <a:pt x="121" y="16"/>
                  <a:pt x="122" y="15"/>
                  <a:pt x="124" y="14"/>
                </a:cubicBezTo>
                <a:cubicBezTo>
                  <a:pt x="124" y="14"/>
                  <a:pt x="124" y="14"/>
                  <a:pt x="124" y="14"/>
                </a:cubicBezTo>
                <a:cubicBezTo>
                  <a:pt x="124" y="14"/>
                  <a:pt x="125" y="14"/>
                  <a:pt x="126" y="15"/>
                </a:cubicBezTo>
                <a:cubicBezTo>
                  <a:pt x="125" y="15"/>
                  <a:pt x="124" y="15"/>
                  <a:pt x="123" y="15"/>
                </a:cubicBezTo>
                <a:close/>
                <a:moveTo>
                  <a:pt x="125" y="11"/>
                </a:moveTo>
                <a:cubicBezTo>
                  <a:pt x="124" y="11"/>
                  <a:pt x="123" y="11"/>
                  <a:pt x="122" y="11"/>
                </a:cubicBezTo>
                <a:cubicBezTo>
                  <a:pt x="123" y="11"/>
                  <a:pt x="124" y="11"/>
                  <a:pt x="125" y="11"/>
                </a:cubicBezTo>
                <a:cubicBezTo>
                  <a:pt x="125" y="11"/>
                  <a:pt x="125" y="11"/>
                  <a:pt x="125" y="11"/>
                </a:cubicBezTo>
                <a:close/>
                <a:moveTo>
                  <a:pt x="114" y="5"/>
                </a:moveTo>
                <a:cubicBezTo>
                  <a:pt x="114" y="5"/>
                  <a:pt x="114" y="5"/>
                  <a:pt x="113" y="5"/>
                </a:cubicBezTo>
                <a:cubicBezTo>
                  <a:pt x="113" y="5"/>
                  <a:pt x="113" y="5"/>
                  <a:pt x="113" y="6"/>
                </a:cubicBezTo>
                <a:cubicBezTo>
                  <a:pt x="111" y="6"/>
                  <a:pt x="110" y="6"/>
                  <a:pt x="108" y="6"/>
                </a:cubicBezTo>
                <a:cubicBezTo>
                  <a:pt x="108" y="6"/>
                  <a:pt x="108" y="6"/>
                  <a:pt x="108" y="6"/>
                </a:cubicBezTo>
                <a:cubicBezTo>
                  <a:pt x="109" y="6"/>
                  <a:pt x="111" y="5"/>
                  <a:pt x="113" y="5"/>
                </a:cubicBezTo>
                <a:cubicBezTo>
                  <a:pt x="114" y="5"/>
                  <a:pt x="114" y="5"/>
                  <a:pt x="115" y="5"/>
                </a:cubicBezTo>
                <a:cubicBezTo>
                  <a:pt x="115" y="5"/>
                  <a:pt x="115" y="5"/>
                  <a:pt x="114" y="5"/>
                </a:cubicBezTo>
                <a:close/>
                <a:moveTo>
                  <a:pt x="99" y="5"/>
                </a:moveTo>
                <a:cubicBezTo>
                  <a:pt x="99" y="5"/>
                  <a:pt x="98" y="5"/>
                  <a:pt x="98" y="5"/>
                </a:cubicBezTo>
                <a:cubicBezTo>
                  <a:pt x="99" y="5"/>
                  <a:pt x="100" y="4"/>
                  <a:pt x="102" y="4"/>
                </a:cubicBezTo>
                <a:cubicBezTo>
                  <a:pt x="101" y="4"/>
                  <a:pt x="100" y="5"/>
                  <a:pt x="99" y="5"/>
                </a:cubicBezTo>
                <a:close/>
                <a:moveTo>
                  <a:pt x="22" y="63"/>
                </a:moveTo>
                <a:cubicBezTo>
                  <a:pt x="23" y="63"/>
                  <a:pt x="23" y="63"/>
                  <a:pt x="23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2" y="65"/>
                  <a:pt x="21" y="66"/>
                  <a:pt x="20" y="68"/>
                </a:cubicBezTo>
                <a:cubicBezTo>
                  <a:pt x="19" y="68"/>
                  <a:pt x="19" y="69"/>
                  <a:pt x="18" y="70"/>
                </a:cubicBezTo>
                <a:cubicBezTo>
                  <a:pt x="18" y="70"/>
                  <a:pt x="17" y="70"/>
                  <a:pt x="17" y="70"/>
                </a:cubicBezTo>
                <a:cubicBezTo>
                  <a:pt x="19" y="68"/>
                  <a:pt x="20" y="65"/>
                  <a:pt x="22" y="63"/>
                </a:cubicBezTo>
                <a:close/>
                <a:moveTo>
                  <a:pt x="21" y="78"/>
                </a:moveTo>
                <a:cubicBezTo>
                  <a:pt x="23" y="76"/>
                  <a:pt x="24" y="75"/>
                  <a:pt x="25" y="73"/>
                </a:cubicBezTo>
                <a:cubicBezTo>
                  <a:pt x="24" y="76"/>
                  <a:pt x="22" y="79"/>
                  <a:pt x="20" y="82"/>
                </a:cubicBezTo>
                <a:cubicBezTo>
                  <a:pt x="19" y="83"/>
                  <a:pt x="18" y="84"/>
                  <a:pt x="17" y="85"/>
                </a:cubicBezTo>
                <a:cubicBezTo>
                  <a:pt x="17" y="85"/>
                  <a:pt x="17" y="84"/>
                  <a:pt x="17" y="84"/>
                </a:cubicBezTo>
                <a:cubicBezTo>
                  <a:pt x="17" y="83"/>
                  <a:pt x="17" y="83"/>
                  <a:pt x="16" y="83"/>
                </a:cubicBezTo>
                <a:cubicBezTo>
                  <a:pt x="17" y="82"/>
                  <a:pt x="17" y="81"/>
                  <a:pt x="17" y="80"/>
                </a:cubicBezTo>
                <a:cubicBezTo>
                  <a:pt x="18" y="79"/>
                  <a:pt x="19" y="78"/>
                  <a:pt x="20" y="77"/>
                </a:cubicBezTo>
                <a:cubicBezTo>
                  <a:pt x="20" y="78"/>
                  <a:pt x="21" y="78"/>
                  <a:pt x="21" y="78"/>
                </a:cubicBezTo>
                <a:close/>
                <a:moveTo>
                  <a:pt x="20" y="88"/>
                </a:moveTo>
                <a:cubicBezTo>
                  <a:pt x="20" y="87"/>
                  <a:pt x="20" y="87"/>
                  <a:pt x="20" y="86"/>
                </a:cubicBezTo>
                <a:cubicBezTo>
                  <a:pt x="20" y="85"/>
                  <a:pt x="21" y="85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2" y="84"/>
                  <a:pt x="22" y="85"/>
                  <a:pt x="22" y="85"/>
                </a:cubicBezTo>
                <a:cubicBezTo>
                  <a:pt x="21" y="86"/>
                  <a:pt x="21" y="87"/>
                  <a:pt x="20" y="88"/>
                </a:cubicBezTo>
                <a:close/>
                <a:moveTo>
                  <a:pt x="21" y="120"/>
                </a:moveTo>
                <a:cubicBezTo>
                  <a:pt x="19" y="113"/>
                  <a:pt x="18" y="107"/>
                  <a:pt x="17" y="10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9" y="102"/>
                  <a:pt x="19" y="105"/>
                  <a:pt x="20" y="108"/>
                </a:cubicBezTo>
                <a:cubicBezTo>
                  <a:pt x="20" y="110"/>
                  <a:pt x="20" y="113"/>
                  <a:pt x="20" y="115"/>
                </a:cubicBezTo>
                <a:cubicBezTo>
                  <a:pt x="20" y="117"/>
                  <a:pt x="21" y="118"/>
                  <a:pt x="21" y="120"/>
                </a:cubicBezTo>
                <a:close/>
                <a:moveTo>
                  <a:pt x="17" y="89"/>
                </a:moveTo>
                <a:cubicBezTo>
                  <a:pt x="17" y="89"/>
                  <a:pt x="17" y="89"/>
                  <a:pt x="18" y="89"/>
                </a:cubicBezTo>
                <a:cubicBezTo>
                  <a:pt x="18" y="91"/>
                  <a:pt x="18" y="93"/>
                  <a:pt x="18" y="95"/>
                </a:cubicBezTo>
                <a:cubicBezTo>
                  <a:pt x="18" y="95"/>
                  <a:pt x="18" y="95"/>
                  <a:pt x="18" y="95"/>
                </a:cubicBezTo>
                <a:cubicBezTo>
                  <a:pt x="18" y="93"/>
                  <a:pt x="17" y="92"/>
                  <a:pt x="17" y="90"/>
                </a:cubicBezTo>
                <a:cubicBezTo>
                  <a:pt x="17" y="90"/>
                  <a:pt x="17" y="90"/>
                  <a:pt x="16" y="89"/>
                </a:cubicBezTo>
                <a:cubicBezTo>
                  <a:pt x="17" y="89"/>
                  <a:pt x="17" y="89"/>
                  <a:pt x="17" y="89"/>
                </a:cubicBezTo>
                <a:close/>
                <a:moveTo>
                  <a:pt x="18" y="114"/>
                </a:moveTo>
                <a:cubicBezTo>
                  <a:pt x="17" y="110"/>
                  <a:pt x="16" y="106"/>
                  <a:pt x="15" y="103"/>
                </a:cubicBezTo>
                <a:cubicBezTo>
                  <a:pt x="15" y="102"/>
                  <a:pt x="16" y="102"/>
                  <a:pt x="16" y="102"/>
                </a:cubicBezTo>
                <a:cubicBezTo>
                  <a:pt x="16" y="106"/>
                  <a:pt x="17" y="110"/>
                  <a:pt x="18" y="114"/>
                </a:cubicBezTo>
                <a:close/>
                <a:moveTo>
                  <a:pt x="15" y="100"/>
                </a:moveTo>
                <a:cubicBezTo>
                  <a:pt x="15" y="98"/>
                  <a:pt x="15" y="96"/>
                  <a:pt x="15" y="93"/>
                </a:cubicBezTo>
                <a:cubicBezTo>
                  <a:pt x="15" y="95"/>
                  <a:pt x="16" y="97"/>
                  <a:pt x="16" y="98"/>
                </a:cubicBezTo>
                <a:cubicBezTo>
                  <a:pt x="15" y="99"/>
                  <a:pt x="15" y="99"/>
                  <a:pt x="15" y="100"/>
                </a:cubicBezTo>
                <a:close/>
                <a:moveTo>
                  <a:pt x="21" y="131"/>
                </a:moveTo>
                <a:cubicBezTo>
                  <a:pt x="21" y="133"/>
                  <a:pt x="22" y="135"/>
                  <a:pt x="22" y="136"/>
                </a:cubicBezTo>
                <a:cubicBezTo>
                  <a:pt x="22" y="136"/>
                  <a:pt x="22" y="136"/>
                  <a:pt x="22" y="135"/>
                </a:cubicBezTo>
                <a:cubicBezTo>
                  <a:pt x="21" y="134"/>
                  <a:pt x="20" y="135"/>
                  <a:pt x="20" y="136"/>
                </a:cubicBezTo>
                <a:cubicBezTo>
                  <a:pt x="21" y="139"/>
                  <a:pt x="22" y="142"/>
                  <a:pt x="23" y="145"/>
                </a:cubicBezTo>
                <a:cubicBezTo>
                  <a:pt x="22" y="143"/>
                  <a:pt x="21" y="141"/>
                  <a:pt x="19" y="140"/>
                </a:cubicBezTo>
                <a:cubicBezTo>
                  <a:pt x="17" y="129"/>
                  <a:pt x="16" y="118"/>
                  <a:pt x="14" y="107"/>
                </a:cubicBezTo>
                <a:cubicBezTo>
                  <a:pt x="16" y="115"/>
                  <a:pt x="19" y="123"/>
                  <a:pt x="21" y="131"/>
                </a:cubicBezTo>
                <a:close/>
                <a:moveTo>
                  <a:pt x="17" y="165"/>
                </a:moveTo>
                <a:cubicBezTo>
                  <a:pt x="17" y="165"/>
                  <a:pt x="17" y="165"/>
                  <a:pt x="17" y="165"/>
                </a:cubicBezTo>
                <a:cubicBezTo>
                  <a:pt x="18" y="167"/>
                  <a:pt x="18" y="168"/>
                  <a:pt x="19" y="170"/>
                </a:cubicBezTo>
                <a:cubicBezTo>
                  <a:pt x="19" y="169"/>
                  <a:pt x="18" y="169"/>
                  <a:pt x="18" y="168"/>
                </a:cubicBezTo>
                <a:cubicBezTo>
                  <a:pt x="17" y="167"/>
                  <a:pt x="17" y="166"/>
                  <a:pt x="16" y="166"/>
                </a:cubicBezTo>
                <a:cubicBezTo>
                  <a:pt x="17" y="165"/>
                  <a:pt x="17" y="165"/>
                  <a:pt x="17" y="165"/>
                </a:cubicBezTo>
                <a:cubicBezTo>
                  <a:pt x="17" y="165"/>
                  <a:pt x="17" y="165"/>
                  <a:pt x="17" y="165"/>
                </a:cubicBezTo>
                <a:close/>
                <a:moveTo>
                  <a:pt x="19" y="163"/>
                </a:moveTo>
                <a:cubicBezTo>
                  <a:pt x="19" y="163"/>
                  <a:pt x="18" y="163"/>
                  <a:pt x="18" y="163"/>
                </a:cubicBezTo>
                <a:cubicBezTo>
                  <a:pt x="17" y="162"/>
                  <a:pt x="17" y="162"/>
                  <a:pt x="16" y="161"/>
                </a:cubicBezTo>
                <a:cubicBezTo>
                  <a:pt x="16" y="157"/>
                  <a:pt x="15" y="154"/>
                  <a:pt x="15" y="150"/>
                </a:cubicBezTo>
                <a:cubicBezTo>
                  <a:pt x="16" y="155"/>
                  <a:pt x="18" y="160"/>
                  <a:pt x="20" y="164"/>
                </a:cubicBezTo>
                <a:cubicBezTo>
                  <a:pt x="19" y="164"/>
                  <a:pt x="19" y="164"/>
                  <a:pt x="19" y="163"/>
                </a:cubicBezTo>
                <a:close/>
                <a:moveTo>
                  <a:pt x="15" y="169"/>
                </a:moveTo>
                <a:cubicBezTo>
                  <a:pt x="15" y="169"/>
                  <a:pt x="15" y="169"/>
                  <a:pt x="15" y="169"/>
                </a:cubicBezTo>
                <a:cubicBezTo>
                  <a:pt x="14" y="165"/>
                  <a:pt x="13" y="162"/>
                  <a:pt x="11" y="158"/>
                </a:cubicBezTo>
                <a:cubicBezTo>
                  <a:pt x="12" y="160"/>
                  <a:pt x="13" y="162"/>
                  <a:pt x="14" y="164"/>
                </a:cubicBezTo>
                <a:cubicBezTo>
                  <a:pt x="14" y="164"/>
                  <a:pt x="14" y="164"/>
                  <a:pt x="14" y="164"/>
                </a:cubicBezTo>
                <a:cubicBezTo>
                  <a:pt x="15" y="165"/>
                  <a:pt x="15" y="166"/>
                  <a:pt x="16" y="167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68"/>
                  <a:pt x="15" y="168"/>
                  <a:pt x="15" y="169"/>
                </a:cubicBezTo>
                <a:close/>
                <a:moveTo>
                  <a:pt x="8" y="128"/>
                </a:moveTo>
                <a:cubicBezTo>
                  <a:pt x="9" y="129"/>
                  <a:pt x="10" y="128"/>
                  <a:pt x="10" y="128"/>
                </a:cubicBezTo>
                <a:cubicBezTo>
                  <a:pt x="10" y="124"/>
                  <a:pt x="9" y="120"/>
                  <a:pt x="9" y="117"/>
                </a:cubicBezTo>
                <a:cubicBezTo>
                  <a:pt x="9" y="116"/>
                  <a:pt x="10" y="115"/>
                  <a:pt x="10" y="114"/>
                </a:cubicBezTo>
                <a:cubicBezTo>
                  <a:pt x="10" y="121"/>
                  <a:pt x="11" y="129"/>
                  <a:pt x="12" y="137"/>
                </a:cubicBezTo>
                <a:cubicBezTo>
                  <a:pt x="12" y="142"/>
                  <a:pt x="13" y="146"/>
                  <a:pt x="13" y="151"/>
                </a:cubicBezTo>
                <a:cubicBezTo>
                  <a:pt x="12" y="147"/>
                  <a:pt x="11" y="142"/>
                  <a:pt x="10" y="138"/>
                </a:cubicBezTo>
                <a:cubicBezTo>
                  <a:pt x="10" y="136"/>
                  <a:pt x="9" y="134"/>
                  <a:pt x="9" y="133"/>
                </a:cubicBezTo>
                <a:cubicBezTo>
                  <a:pt x="9" y="131"/>
                  <a:pt x="8" y="129"/>
                  <a:pt x="8" y="128"/>
                </a:cubicBezTo>
                <a:cubicBezTo>
                  <a:pt x="8" y="128"/>
                  <a:pt x="8" y="128"/>
                  <a:pt x="8" y="128"/>
                </a:cubicBezTo>
                <a:close/>
                <a:moveTo>
                  <a:pt x="8" y="106"/>
                </a:moveTo>
                <a:cubicBezTo>
                  <a:pt x="8" y="105"/>
                  <a:pt x="9" y="104"/>
                  <a:pt x="9" y="103"/>
                </a:cubicBezTo>
                <a:cubicBezTo>
                  <a:pt x="9" y="105"/>
                  <a:pt x="9" y="108"/>
                  <a:pt x="9" y="111"/>
                </a:cubicBezTo>
                <a:cubicBezTo>
                  <a:pt x="9" y="109"/>
                  <a:pt x="8" y="108"/>
                  <a:pt x="8" y="106"/>
                </a:cubicBezTo>
                <a:close/>
                <a:moveTo>
                  <a:pt x="9" y="99"/>
                </a:moveTo>
                <a:cubicBezTo>
                  <a:pt x="10" y="98"/>
                  <a:pt x="10" y="97"/>
                  <a:pt x="10" y="96"/>
                </a:cubicBezTo>
                <a:cubicBezTo>
                  <a:pt x="10" y="97"/>
                  <a:pt x="11" y="97"/>
                  <a:pt x="11" y="97"/>
                </a:cubicBezTo>
                <a:cubicBezTo>
                  <a:pt x="11" y="99"/>
                  <a:pt x="10" y="101"/>
                  <a:pt x="10" y="103"/>
                </a:cubicBezTo>
                <a:cubicBezTo>
                  <a:pt x="10" y="102"/>
                  <a:pt x="10" y="100"/>
                  <a:pt x="9" y="99"/>
                </a:cubicBezTo>
                <a:close/>
                <a:moveTo>
                  <a:pt x="11" y="149"/>
                </a:moveTo>
                <a:cubicBezTo>
                  <a:pt x="12" y="153"/>
                  <a:pt x="13" y="157"/>
                  <a:pt x="14" y="161"/>
                </a:cubicBezTo>
                <a:cubicBezTo>
                  <a:pt x="13" y="159"/>
                  <a:pt x="12" y="156"/>
                  <a:pt x="11" y="154"/>
                </a:cubicBezTo>
                <a:cubicBezTo>
                  <a:pt x="11" y="152"/>
                  <a:pt x="11" y="150"/>
                  <a:pt x="11" y="149"/>
                </a:cubicBezTo>
                <a:close/>
                <a:moveTo>
                  <a:pt x="14" y="141"/>
                </a:moveTo>
                <a:cubicBezTo>
                  <a:pt x="14" y="140"/>
                  <a:pt x="14" y="139"/>
                  <a:pt x="14" y="138"/>
                </a:cubicBezTo>
                <a:cubicBezTo>
                  <a:pt x="14" y="136"/>
                  <a:pt x="14" y="134"/>
                  <a:pt x="14" y="132"/>
                </a:cubicBezTo>
                <a:cubicBezTo>
                  <a:pt x="14" y="133"/>
                  <a:pt x="14" y="134"/>
                  <a:pt x="15" y="135"/>
                </a:cubicBezTo>
                <a:cubicBezTo>
                  <a:pt x="15" y="138"/>
                  <a:pt x="16" y="141"/>
                  <a:pt x="16" y="143"/>
                </a:cubicBezTo>
                <a:cubicBezTo>
                  <a:pt x="17" y="147"/>
                  <a:pt x="17" y="152"/>
                  <a:pt x="18" y="156"/>
                </a:cubicBezTo>
                <a:cubicBezTo>
                  <a:pt x="17" y="151"/>
                  <a:pt x="15" y="146"/>
                  <a:pt x="14" y="141"/>
                </a:cubicBezTo>
                <a:close/>
                <a:moveTo>
                  <a:pt x="10" y="90"/>
                </a:moveTo>
                <a:cubicBezTo>
                  <a:pt x="10" y="91"/>
                  <a:pt x="9" y="92"/>
                  <a:pt x="8" y="92"/>
                </a:cubicBezTo>
                <a:cubicBezTo>
                  <a:pt x="9" y="91"/>
                  <a:pt x="10" y="89"/>
                  <a:pt x="12" y="88"/>
                </a:cubicBezTo>
                <a:cubicBezTo>
                  <a:pt x="11" y="89"/>
                  <a:pt x="11" y="89"/>
                  <a:pt x="10" y="90"/>
                </a:cubicBezTo>
                <a:close/>
                <a:moveTo>
                  <a:pt x="9" y="93"/>
                </a:moveTo>
                <a:cubicBezTo>
                  <a:pt x="9" y="94"/>
                  <a:pt x="9" y="95"/>
                  <a:pt x="9" y="96"/>
                </a:cubicBezTo>
                <a:cubicBezTo>
                  <a:pt x="8" y="96"/>
                  <a:pt x="8" y="95"/>
                  <a:pt x="8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8" y="94"/>
                  <a:pt x="9" y="94"/>
                  <a:pt x="9" y="93"/>
                </a:cubicBezTo>
                <a:close/>
                <a:moveTo>
                  <a:pt x="8" y="116"/>
                </a:moveTo>
                <a:cubicBezTo>
                  <a:pt x="8" y="117"/>
                  <a:pt x="7" y="117"/>
                  <a:pt x="7" y="118"/>
                </a:cubicBezTo>
                <a:cubicBezTo>
                  <a:pt x="7" y="117"/>
                  <a:pt x="7" y="117"/>
                  <a:pt x="7" y="116"/>
                </a:cubicBezTo>
                <a:cubicBezTo>
                  <a:pt x="7" y="115"/>
                  <a:pt x="7" y="113"/>
                  <a:pt x="7" y="112"/>
                </a:cubicBezTo>
                <a:cubicBezTo>
                  <a:pt x="7" y="113"/>
                  <a:pt x="8" y="115"/>
                  <a:pt x="8" y="116"/>
                </a:cubicBezTo>
                <a:close/>
                <a:moveTo>
                  <a:pt x="8" y="144"/>
                </a:moveTo>
                <a:cubicBezTo>
                  <a:pt x="8" y="140"/>
                  <a:pt x="7" y="136"/>
                  <a:pt x="7" y="133"/>
                </a:cubicBezTo>
                <a:cubicBezTo>
                  <a:pt x="7" y="133"/>
                  <a:pt x="7" y="134"/>
                  <a:pt x="7" y="134"/>
                </a:cubicBezTo>
                <a:cubicBezTo>
                  <a:pt x="8" y="137"/>
                  <a:pt x="8" y="141"/>
                  <a:pt x="8" y="144"/>
                </a:cubicBezTo>
                <a:close/>
                <a:moveTo>
                  <a:pt x="9" y="159"/>
                </a:moveTo>
                <a:cubicBezTo>
                  <a:pt x="9" y="158"/>
                  <a:pt x="8" y="157"/>
                  <a:pt x="8" y="157"/>
                </a:cubicBezTo>
                <a:cubicBezTo>
                  <a:pt x="8" y="156"/>
                  <a:pt x="8" y="156"/>
                  <a:pt x="8" y="155"/>
                </a:cubicBezTo>
                <a:cubicBezTo>
                  <a:pt x="8" y="156"/>
                  <a:pt x="9" y="157"/>
                  <a:pt x="9" y="158"/>
                </a:cubicBezTo>
                <a:cubicBezTo>
                  <a:pt x="9" y="158"/>
                  <a:pt x="10" y="158"/>
                  <a:pt x="10" y="158"/>
                </a:cubicBezTo>
                <a:cubicBezTo>
                  <a:pt x="11" y="160"/>
                  <a:pt x="12" y="163"/>
                  <a:pt x="12" y="165"/>
                </a:cubicBezTo>
                <a:cubicBezTo>
                  <a:pt x="12" y="165"/>
                  <a:pt x="12" y="165"/>
                  <a:pt x="12" y="166"/>
                </a:cubicBezTo>
                <a:cubicBezTo>
                  <a:pt x="14" y="171"/>
                  <a:pt x="16" y="176"/>
                  <a:pt x="19" y="181"/>
                </a:cubicBezTo>
                <a:cubicBezTo>
                  <a:pt x="20" y="182"/>
                  <a:pt x="20" y="183"/>
                  <a:pt x="20" y="184"/>
                </a:cubicBezTo>
                <a:cubicBezTo>
                  <a:pt x="20" y="183"/>
                  <a:pt x="20" y="182"/>
                  <a:pt x="19" y="182"/>
                </a:cubicBezTo>
                <a:cubicBezTo>
                  <a:pt x="15" y="174"/>
                  <a:pt x="12" y="166"/>
                  <a:pt x="9" y="159"/>
                </a:cubicBezTo>
                <a:close/>
                <a:moveTo>
                  <a:pt x="18" y="144"/>
                </a:moveTo>
                <a:cubicBezTo>
                  <a:pt x="19" y="145"/>
                  <a:pt x="19" y="145"/>
                  <a:pt x="19" y="146"/>
                </a:cubicBezTo>
                <a:cubicBezTo>
                  <a:pt x="19" y="147"/>
                  <a:pt x="19" y="147"/>
                  <a:pt x="19" y="148"/>
                </a:cubicBezTo>
                <a:cubicBezTo>
                  <a:pt x="21" y="154"/>
                  <a:pt x="23" y="161"/>
                  <a:pt x="25" y="168"/>
                </a:cubicBezTo>
                <a:cubicBezTo>
                  <a:pt x="25" y="168"/>
                  <a:pt x="25" y="169"/>
                  <a:pt x="25" y="169"/>
                </a:cubicBezTo>
                <a:cubicBezTo>
                  <a:pt x="24" y="168"/>
                  <a:pt x="24" y="168"/>
                  <a:pt x="23" y="168"/>
                </a:cubicBezTo>
                <a:cubicBezTo>
                  <a:pt x="22" y="160"/>
                  <a:pt x="20" y="152"/>
                  <a:pt x="18" y="144"/>
                </a:cubicBezTo>
                <a:close/>
                <a:moveTo>
                  <a:pt x="27" y="189"/>
                </a:moveTo>
                <a:cubicBezTo>
                  <a:pt x="28" y="191"/>
                  <a:pt x="29" y="193"/>
                  <a:pt x="30" y="195"/>
                </a:cubicBezTo>
                <a:cubicBezTo>
                  <a:pt x="30" y="195"/>
                  <a:pt x="30" y="195"/>
                  <a:pt x="29" y="195"/>
                </a:cubicBezTo>
                <a:cubicBezTo>
                  <a:pt x="28" y="191"/>
                  <a:pt x="26" y="188"/>
                  <a:pt x="25" y="185"/>
                </a:cubicBezTo>
                <a:cubicBezTo>
                  <a:pt x="25" y="187"/>
                  <a:pt x="26" y="188"/>
                  <a:pt x="27" y="189"/>
                </a:cubicBezTo>
                <a:close/>
                <a:moveTo>
                  <a:pt x="30" y="190"/>
                </a:moveTo>
                <a:cubicBezTo>
                  <a:pt x="29" y="190"/>
                  <a:pt x="29" y="189"/>
                  <a:pt x="29" y="188"/>
                </a:cubicBezTo>
                <a:cubicBezTo>
                  <a:pt x="29" y="189"/>
                  <a:pt x="30" y="190"/>
                  <a:pt x="31" y="191"/>
                </a:cubicBezTo>
                <a:cubicBezTo>
                  <a:pt x="32" y="192"/>
                  <a:pt x="32" y="193"/>
                  <a:pt x="32" y="194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1" y="193"/>
                  <a:pt x="31" y="192"/>
                  <a:pt x="30" y="190"/>
                </a:cubicBezTo>
                <a:close/>
                <a:moveTo>
                  <a:pt x="31" y="187"/>
                </a:moveTo>
                <a:cubicBezTo>
                  <a:pt x="30" y="185"/>
                  <a:pt x="28" y="182"/>
                  <a:pt x="27" y="180"/>
                </a:cubicBezTo>
                <a:cubicBezTo>
                  <a:pt x="29" y="182"/>
                  <a:pt x="30" y="184"/>
                  <a:pt x="31" y="186"/>
                </a:cubicBezTo>
                <a:cubicBezTo>
                  <a:pt x="31" y="186"/>
                  <a:pt x="31" y="186"/>
                  <a:pt x="32" y="187"/>
                </a:cubicBezTo>
                <a:cubicBezTo>
                  <a:pt x="33" y="189"/>
                  <a:pt x="35" y="192"/>
                  <a:pt x="36" y="195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6" y="194"/>
                  <a:pt x="35" y="194"/>
                  <a:pt x="35" y="193"/>
                </a:cubicBezTo>
                <a:cubicBezTo>
                  <a:pt x="34" y="192"/>
                  <a:pt x="34" y="192"/>
                  <a:pt x="33" y="191"/>
                </a:cubicBezTo>
                <a:cubicBezTo>
                  <a:pt x="32" y="190"/>
                  <a:pt x="32" y="188"/>
                  <a:pt x="31" y="187"/>
                </a:cubicBezTo>
                <a:close/>
                <a:moveTo>
                  <a:pt x="37" y="206"/>
                </a:moveTo>
                <a:cubicBezTo>
                  <a:pt x="39" y="208"/>
                  <a:pt x="41" y="210"/>
                  <a:pt x="43" y="212"/>
                </a:cubicBezTo>
                <a:cubicBezTo>
                  <a:pt x="42" y="211"/>
                  <a:pt x="41" y="211"/>
                  <a:pt x="40" y="210"/>
                </a:cubicBezTo>
                <a:cubicBezTo>
                  <a:pt x="40" y="210"/>
                  <a:pt x="40" y="210"/>
                  <a:pt x="39" y="209"/>
                </a:cubicBezTo>
                <a:cubicBezTo>
                  <a:pt x="38" y="207"/>
                  <a:pt x="36" y="205"/>
                  <a:pt x="34" y="204"/>
                </a:cubicBezTo>
                <a:cubicBezTo>
                  <a:pt x="35" y="204"/>
                  <a:pt x="36" y="205"/>
                  <a:pt x="37" y="206"/>
                </a:cubicBezTo>
                <a:close/>
                <a:moveTo>
                  <a:pt x="41" y="205"/>
                </a:moveTo>
                <a:cubicBezTo>
                  <a:pt x="41" y="204"/>
                  <a:pt x="40" y="203"/>
                  <a:pt x="40" y="203"/>
                </a:cubicBezTo>
                <a:cubicBezTo>
                  <a:pt x="40" y="203"/>
                  <a:pt x="40" y="203"/>
                  <a:pt x="40" y="203"/>
                </a:cubicBezTo>
                <a:cubicBezTo>
                  <a:pt x="42" y="205"/>
                  <a:pt x="44" y="208"/>
                  <a:pt x="46" y="211"/>
                </a:cubicBezTo>
                <a:cubicBezTo>
                  <a:pt x="45" y="209"/>
                  <a:pt x="43" y="207"/>
                  <a:pt x="41" y="205"/>
                </a:cubicBezTo>
                <a:close/>
                <a:moveTo>
                  <a:pt x="43" y="212"/>
                </a:moveTo>
                <a:cubicBezTo>
                  <a:pt x="44" y="212"/>
                  <a:pt x="44" y="213"/>
                  <a:pt x="45" y="213"/>
                </a:cubicBezTo>
                <a:cubicBezTo>
                  <a:pt x="45" y="213"/>
                  <a:pt x="45" y="213"/>
                  <a:pt x="45" y="213"/>
                </a:cubicBezTo>
                <a:cubicBezTo>
                  <a:pt x="46" y="214"/>
                  <a:pt x="47" y="215"/>
                  <a:pt x="49" y="216"/>
                </a:cubicBezTo>
                <a:cubicBezTo>
                  <a:pt x="47" y="214"/>
                  <a:pt x="45" y="213"/>
                  <a:pt x="43" y="212"/>
                </a:cubicBezTo>
                <a:cubicBezTo>
                  <a:pt x="43" y="212"/>
                  <a:pt x="43" y="212"/>
                  <a:pt x="43" y="212"/>
                </a:cubicBezTo>
                <a:close/>
                <a:moveTo>
                  <a:pt x="44" y="215"/>
                </a:moveTo>
                <a:cubicBezTo>
                  <a:pt x="45" y="215"/>
                  <a:pt x="45" y="215"/>
                  <a:pt x="45" y="216"/>
                </a:cubicBezTo>
                <a:cubicBezTo>
                  <a:pt x="45" y="216"/>
                  <a:pt x="45" y="216"/>
                  <a:pt x="45" y="216"/>
                </a:cubicBezTo>
                <a:cubicBezTo>
                  <a:pt x="45" y="217"/>
                  <a:pt x="46" y="217"/>
                  <a:pt x="46" y="217"/>
                </a:cubicBezTo>
                <a:cubicBezTo>
                  <a:pt x="45" y="216"/>
                  <a:pt x="44" y="216"/>
                  <a:pt x="44" y="215"/>
                </a:cubicBezTo>
                <a:cubicBezTo>
                  <a:pt x="44" y="215"/>
                  <a:pt x="44" y="215"/>
                  <a:pt x="44" y="215"/>
                </a:cubicBezTo>
                <a:close/>
                <a:moveTo>
                  <a:pt x="50" y="222"/>
                </a:moveTo>
                <a:cubicBezTo>
                  <a:pt x="51" y="222"/>
                  <a:pt x="51" y="222"/>
                  <a:pt x="51" y="223"/>
                </a:cubicBezTo>
                <a:cubicBezTo>
                  <a:pt x="49" y="221"/>
                  <a:pt x="47" y="219"/>
                  <a:pt x="45" y="217"/>
                </a:cubicBezTo>
                <a:cubicBezTo>
                  <a:pt x="46" y="219"/>
                  <a:pt x="48" y="220"/>
                  <a:pt x="50" y="222"/>
                </a:cubicBezTo>
                <a:close/>
                <a:moveTo>
                  <a:pt x="73" y="227"/>
                </a:moveTo>
                <a:cubicBezTo>
                  <a:pt x="72" y="226"/>
                  <a:pt x="70" y="226"/>
                  <a:pt x="69" y="225"/>
                </a:cubicBezTo>
                <a:cubicBezTo>
                  <a:pt x="68" y="223"/>
                  <a:pt x="67" y="222"/>
                  <a:pt x="66" y="221"/>
                </a:cubicBezTo>
                <a:cubicBezTo>
                  <a:pt x="74" y="225"/>
                  <a:pt x="81" y="229"/>
                  <a:pt x="88" y="235"/>
                </a:cubicBezTo>
                <a:cubicBezTo>
                  <a:pt x="87" y="235"/>
                  <a:pt x="86" y="234"/>
                  <a:pt x="86" y="234"/>
                </a:cubicBezTo>
                <a:cubicBezTo>
                  <a:pt x="81" y="232"/>
                  <a:pt x="77" y="229"/>
                  <a:pt x="73" y="227"/>
                </a:cubicBezTo>
                <a:close/>
                <a:moveTo>
                  <a:pt x="81" y="225"/>
                </a:moveTo>
                <a:cubicBezTo>
                  <a:pt x="82" y="226"/>
                  <a:pt x="84" y="227"/>
                  <a:pt x="85" y="229"/>
                </a:cubicBezTo>
                <a:cubicBezTo>
                  <a:pt x="84" y="228"/>
                  <a:pt x="83" y="227"/>
                  <a:pt x="81" y="226"/>
                </a:cubicBezTo>
                <a:cubicBezTo>
                  <a:pt x="81" y="226"/>
                  <a:pt x="81" y="226"/>
                  <a:pt x="81" y="225"/>
                </a:cubicBezTo>
                <a:close/>
                <a:moveTo>
                  <a:pt x="82" y="223"/>
                </a:moveTo>
                <a:cubicBezTo>
                  <a:pt x="81" y="223"/>
                  <a:pt x="81" y="223"/>
                  <a:pt x="81" y="224"/>
                </a:cubicBezTo>
                <a:cubicBezTo>
                  <a:pt x="81" y="224"/>
                  <a:pt x="81" y="223"/>
                  <a:pt x="80" y="223"/>
                </a:cubicBezTo>
                <a:cubicBezTo>
                  <a:pt x="79" y="221"/>
                  <a:pt x="78" y="219"/>
                  <a:pt x="77" y="216"/>
                </a:cubicBezTo>
                <a:cubicBezTo>
                  <a:pt x="79" y="218"/>
                  <a:pt x="81" y="220"/>
                  <a:pt x="83" y="222"/>
                </a:cubicBezTo>
                <a:cubicBezTo>
                  <a:pt x="83" y="222"/>
                  <a:pt x="83" y="222"/>
                  <a:pt x="83" y="223"/>
                </a:cubicBezTo>
                <a:cubicBezTo>
                  <a:pt x="86" y="225"/>
                  <a:pt x="89" y="228"/>
                  <a:pt x="93" y="230"/>
                </a:cubicBezTo>
                <a:cubicBezTo>
                  <a:pt x="93" y="230"/>
                  <a:pt x="93" y="230"/>
                  <a:pt x="93" y="231"/>
                </a:cubicBezTo>
                <a:cubicBezTo>
                  <a:pt x="89" y="229"/>
                  <a:pt x="86" y="226"/>
                  <a:pt x="82" y="223"/>
                </a:cubicBezTo>
                <a:close/>
                <a:moveTo>
                  <a:pt x="98" y="240"/>
                </a:moveTo>
                <a:cubicBezTo>
                  <a:pt x="98" y="240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8" y="238"/>
                  <a:pt x="97" y="237"/>
                  <a:pt x="96" y="236"/>
                </a:cubicBezTo>
                <a:cubicBezTo>
                  <a:pt x="97" y="237"/>
                  <a:pt x="97" y="237"/>
                  <a:pt x="98" y="237"/>
                </a:cubicBezTo>
                <a:cubicBezTo>
                  <a:pt x="98" y="237"/>
                  <a:pt x="98" y="238"/>
                  <a:pt x="98" y="238"/>
                </a:cubicBezTo>
                <a:cubicBezTo>
                  <a:pt x="100" y="239"/>
                  <a:pt x="102" y="240"/>
                  <a:pt x="104" y="241"/>
                </a:cubicBezTo>
                <a:cubicBezTo>
                  <a:pt x="102" y="241"/>
                  <a:pt x="101" y="241"/>
                  <a:pt x="99" y="241"/>
                </a:cubicBezTo>
                <a:cubicBezTo>
                  <a:pt x="97" y="239"/>
                  <a:pt x="95" y="238"/>
                  <a:pt x="93" y="237"/>
                </a:cubicBezTo>
                <a:cubicBezTo>
                  <a:pt x="91" y="236"/>
                  <a:pt x="90" y="235"/>
                  <a:pt x="89" y="234"/>
                </a:cubicBezTo>
                <a:cubicBezTo>
                  <a:pt x="92" y="236"/>
                  <a:pt x="95" y="238"/>
                  <a:pt x="98" y="240"/>
                </a:cubicBezTo>
                <a:close/>
                <a:moveTo>
                  <a:pt x="96" y="243"/>
                </a:moveTo>
                <a:cubicBezTo>
                  <a:pt x="99" y="244"/>
                  <a:pt x="102" y="244"/>
                  <a:pt x="105" y="244"/>
                </a:cubicBezTo>
                <a:cubicBezTo>
                  <a:pt x="107" y="245"/>
                  <a:pt x="109" y="245"/>
                  <a:pt x="112" y="246"/>
                </a:cubicBezTo>
                <a:cubicBezTo>
                  <a:pt x="109" y="246"/>
                  <a:pt x="107" y="246"/>
                  <a:pt x="104" y="246"/>
                </a:cubicBezTo>
                <a:cubicBezTo>
                  <a:pt x="101" y="245"/>
                  <a:pt x="99" y="244"/>
                  <a:pt x="96" y="244"/>
                </a:cubicBezTo>
                <a:cubicBezTo>
                  <a:pt x="96" y="244"/>
                  <a:pt x="96" y="243"/>
                  <a:pt x="96" y="243"/>
                </a:cubicBezTo>
                <a:close/>
                <a:moveTo>
                  <a:pt x="109" y="242"/>
                </a:moveTo>
                <a:cubicBezTo>
                  <a:pt x="106" y="241"/>
                  <a:pt x="104" y="240"/>
                  <a:pt x="101" y="238"/>
                </a:cubicBezTo>
                <a:cubicBezTo>
                  <a:pt x="104" y="239"/>
                  <a:pt x="106" y="239"/>
                  <a:pt x="108" y="239"/>
                </a:cubicBezTo>
                <a:cubicBezTo>
                  <a:pt x="110" y="241"/>
                  <a:pt x="113" y="242"/>
                  <a:pt x="115" y="243"/>
                </a:cubicBezTo>
                <a:cubicBezTo>
                  <a:pt x="113" y="243"/>
                  <a:pt x="111" y="243"/>
                  <a:pt x="109" y="242"/>
                </a:cubicBezTo>
                <a:close/>
                <a:moveTo>
                  <a:pt x="122" y="241"/>
                </a:moveTo>
                <a:cubicBezTo>
                  <a:pt x="122" y="241"/>
                  <a:pt x="122" y="240"/>
                  <a:pt x="122" y="240"/>
                </a:cubicBezTo>
                <a:cubicBezTo>
                  <a:pt x="122" y="240"/>
                  <a:pt x="122" y="240"/>
                  <a:pt x="122" y="240"/>
                </a:cubicBezTo>
                <a:cubicBezTo>
                  <a:pt x="123" y="240"/>
                  <a:pt x="124" y="241"/>
                  <a:pt x="125" y="241"/>
                </a:cubicBezTo>
                <a:cubicBezTo>
                  <a:pt x="126" y="241"/>
                  <a:pt x="127" y="240"/>
                  <a:pt x="126" y="240"/>
                </a:cubicBezTo>
                <a:cubicBezTo>
                  <a:pt x="126" y="240"/>
                  <a:pt x="126" y="240"/>
                  <a:pt x="126" y="240"/>
                </a:cubicBezTo>
                <a:cubicBezTo>
                  <a:pt x="129" y="240"/>
                  <a:pt x="131" y="239"/>
                  <a:pt x="134" y="239"/>
                </a:cubicBezTo>
                <a:cubicBezTo>
                  <a:pt x="131" y="240"/>
                  <a:pt x="127" y="241"/>
                  <a:pt x="124" y="242"/>
                </a:cubicBezTo>
                <a:cubicBezTo>
                  <a:pt x="123" y="242"/>
                  <a:pt x="122" y="241"/>
                  <a:pt x="122" y="241"/>
                </a:cubicBezTo>
                <a:close/>
                <a:moveTo>
                  <a:pt x="127" y="244"/>
                </a:moveTo>
                <a:cubicBezTo>
                  <a:pt x="129" y="244"/>
                  <a:pt x="131" y="244"/>
                  <a:pt x="133" y="244"/>
                </a:cubicBezTo>
                <a:cubicBezTo>
                  <a:pt x="131" y="244"/>
                  <a:pt x="129" y="244"/>
                  <a:pt x="127" y="245"/>
                </a:cubicBezTo>
                <a:cubicBezTo>
                  <a:pt x="127" y="244"/>
                  <a:pt x="127" y="244"/>
                  <a:pt x="127" y="244"/>
                </a:cubicBezTo>
                <a:close/>
                <a:moveTo>
                  <a:pt x="127" y="243"/>
                </a:moveTo>
                <a:cubicBezTo>
                  <a:pt x="136" y="240"/>
                  <a:pt x="146" y="238"/>
                  <a:pt x="155" y="237"/>
                </a:cubicBezTo>
                <a:cubicBezTo>
                  <a:pt x="155" y="237"/>
                  <a:pt x="155" y="237"/>
                  <a:pt x="155" y="237"/>
                </a:cubicBezTo>
                <a:cubicBezTo>
                  <a:pt x="146" y="239"/>
                  <a:pt x="137" y="242"/>
                  <a:pt x="127" y="243"/>
                </a:cubicBezTo>
                <a:close/>
                <a:moveTo>
                  <a:pt x="140" y="245"/>
                </a:moveTo>
                <a:cubicBezTo>
                  <a:pt x="143" y="245"/>
                  <a:pt x="145" y="245"/>
                  <a:pt x="148" y="244"/>
                </a:cubicBezTo>
                <a:cubicBezTo>
                  <a:pt x="150" y="244"/>
                  <a:pt x="153" y="244"/>
                  <a:pt x="155" y="243"/>
                </a:cubicBezTo>
                <a:cubicBezTo>
                  <a:pt x="152" y="244"/>
                  <a:pt x="149" y="245"/>
                  <a:pt x="146" y="245"/>
                </a:cubicBezTo>
                <a:cubicBezTo>
                  <a:pt x="144" y="245"/>
                  <a:pt x="142" y="246"/>
                  <a:pt x="140" y="246"/>
                </a:cubicBezTo>
                <a:cubicBezTo>
                  <a:pt x="139" y="246"/>
                  <a:pt x="138" y="246"/>
                  <a:pt x="136" y="246"/>
                </a:cubicBezTo>
                <a:cubicBezTo>
                  <a:pt x="138" y="246"/>
                  <a:pt x="139" y="246"/>
                  <a:pt x="140" y="245"/>
                </a:cubicBezTo>
                <a:close/>
                <a:moveTo>
                  <a:pt x="147" y="243"/>
                </a:moveTo>
                <a:cubicBezTo>
                  <a:pt x="146" y="243"/>
                  <a:pt x="144" y="243"/>
                  <a:pt x="142" y="243"/>
                </a:cubicBezTo>
                <a:cubicBezTo>
                  <a:pt x="150" y="242"/>
                  <a:pt x="157" y="240"/>
                  <a:pt x="164" y="237"/>
                </a:cubicBezTo>
                <a:cubicBezTo>
                  <a:pt x="165" y="237"/>
                  <a:pt x="165" y="236"/>
                  <a:pt x="165" y="236"/>
                </a:cubicBezTo>
                <a:cubicBezTo>
                  <a:pt x="165" y="236"/>
                  <a:pt x="165" y="236"/>
                  <a:pt x="165" y="236"/>
                </a:cubicBezTo>
                <a:cubicBezTo>
                  <a:pt x="165" y="236"/>
                  <a:pt x="166" y="236"/>
                  <a:pt x="166" y="236"/>
                </a:cubicBezTo>
                <a:cubicBezTo>
                  <a:pt x="169" y="236"/>
                  <a:pt x="172" y="235"/>
                  <a:pt x="175" y="234"/>
                </a:cubicBezTo>
                <a:cubicBezTo>
                  <a:pt x="175" y="234"/>
                  <a:pt x="174" y="234"/>
                  <a:pt x="174" y="234"/>
                </a:cubicBezTo>
                <a:cubicBezTo>
                  <a:pt x="174" y="235"/>
                  <a:pt x="174" y="235"/>
                  <a:pt x="174" y="235"/>
                </a:cubicBezTo>
                <a:cubicBezTo>
                  <a:pt x="169" y="237"/>
                  <a:pt x="164" y="239"/>
                  <a:pt x="160" y="242"/>
                </a:cubicBezTo>
                <a:cubicBezTo>
                  <a:pt x="160" y="242"/>
                  <a:pt x="159" y="242"/>
                  <a:pt x="159" y="242"/>
                </a:cubicBezTo>
                <a:cubicBezTo>
                  <a:pt x="155" y="242"/>
                  <a:pt x="151" y="242"/>
                  <a:pt x="147" y="243"/>
                </a:cubicBezTo>
                <a:close/>
                <a:moveTo>
                  <a:pt x="168" y="234"/>
                </a:moveTo>
                <a:cubicBezTo>
                  <a:pt x="168" y="234"/>
                  <a:pt x="168" y="233"/>
                  <a:pt x="169" y="233"/>
                </a:cubicBezTo>
                <a:cubicBezTo>
                  <a:pt x="172" y="231"/>
                  <a:pt x="175" y="229"/>
                  <a:pt x="178" y="226"/>
                </a:cubicBezTo>
                <a:cubicBezTo>
                  <a:pt x="182" y="224"/>
                  <a:pt x="186" y="221"/>
                  <a:pt x="190" y="218"/>
                </a:cubicBezTo>
                <a:cubicBezTo>
                  <a:pt x="188" y="220"/>
                  <a:pt x="186" y="223"/>
                  <a:pt x="184" y="225"/>
                </a:cubicBezTo>
                <a:cubicBezTo>
                  <a:pt x="184" y="225"/>
                  <a:pt x="184" y="225"/>
                  <a:pt x="184" y="225"/>
                </a:cubicBezTo>
                <a:cubicBezTo>
                  <a:pt x="183" y="226"/>
                  <a:pt x="182" y="227"/>
                  <a:pt x="181" y="228"/>
                </a:cubicBezTo>
                <a:cubicBezTo>
                  <a:pt x="181" y="228"/>
                  <a:pt x="181" y="228"/>
                  <a:pt x="181" y="229"/>
                </a:cubicBezTo>
                <a:cubicBezTo>
                  <a:pt x="180" y="229"/>
                  <a:pt x="180" y="229"/>
                  <a:pt x="180" y="230"/>
                </a:cubicBezTo>
                <a:cubicBezTo>
                  <a:pt x="176" y="232"/>
                  <a:pt x="172" y="233"/>
                  <a:pt x="168" y="234"/>
                </a:cubicBezTo>
                <a:close/>
                <a:moveTo>
                  <a:pt x="198" y="221"/>
                </a:moveTo>
                <a:cubicBezTo>
                  <a:pt x="198" y="221"/>
                  <a:pt x="199" y="220"/>
                  <a:pt x="199" y="220"/>
                </a:cubicBezTo>
                <a:cubicBezTo>
                  <a:pt x="199" y="220"/>
                  <a:pt x="199" y="220"/>
                  <a:pt x="199" y="221"/>
                </a:cubicBezTo>
                <a:cubicBezTo>
                  <a:pt x="198" y="221"/>
                  <a:pt x="197" y="222"/>
                  <a:pt x="196" y="223"/>
                </a:cubicBezTo>
                <a:cubicBezTo>
                  <a:pt x="196" y="223"/>
                  <a:pt x="196" y="223"/>
                  <a:pt x="196" y="223"/>
                </a:cubicBezTo>
                <a:cubicBezTo>
                  <a:pt x="196" y="222"/>
                  <a:pt x="197" y="222"/>
                  <a:pt x="198" y="221"/>
                </a:cubicBezTo>
                <a:close/>
                <a:moveTo>
                  <a:pt x="192" y="219"/>
                </a:moveTo>
                <a:cubicBezTo>
                  <a:pt x="193" y="218"/>
                  <a:pt x="193" y="218"/>
                  <a:pt x="194" y="217"/>
                </a:cubicBezTo>
                <a:cubicBezTo>
                  <a:pt x="196" y="215"/>
                  <a:pt x="198" y="214"/>
                  <a:pt x="200" y="212"/>
                </a:cubicBezTo>
                <a:cubicBezTo>
                  <a:pt x="197" y="214"/>
                  <a:pt x="195" y="217"/>
                  <a:pt x="192" y="219"/>
                </a:cubicBezTo>
                <a:close/>
                <a:moveTo>
                  <a:pt x="229" y="185"/>
                </a:moveTo>
                <a:cubicBezTo>
                  <a:pt x="231" y="183"/>
                  <a:pt x="232" y="181"/>
                  <a:pt x="233" y="179"/>
                </a:cubicBezTo>
                <a:cubicBezTo>
                  <a:pt x="234" y="177"/>
                  <a:pt x="235" y="175"/>
                  <a:pt x="237" y="172"/>
                </a:cubicBezTo>
                <a:cubicBezTo>
                  <a:pt x="237" y="172"/>
                  <a:pt x="237" y="172"/>
                  <a:pt x="237" y="172"/>
                </a:cubicBezTo>
                <a:cubicBezTo>
                  <a:pt x="236" y="174"/>
                  <a:pt x="236" y="176"/>
                  <a:pt x="235" y="177"/>
                </a:cubicBezTo>
                <a:cubicBezTo>
                  <a:pt x="235" y="178"/>
                  <a:pt x="234" y="179"/>
                  <a:pt x="234" y="180"/>
                </a:cubicBezTo>
                <a:cubicBezTo>
                  <a:pt x="232" y="183"/>
                  <a:pt x="230" y="185"/>
                  <a:pt x="228" y="188"/>
                </a:cubicBezTo>
                <a:cubicBezTo>
                  <a:pt x="229" y="187"/>
                  <a:pt x="229" y="186"/>
                  <a:pt x="229" y="185"/>
                </a:cubicBezTo>
                <a:close/>
                <a:moveTo>
                  <a:pt x="233" y="152"/>
                </a:moveTo>
                <a:cubicBezTo>
                  <a:pt x="234" y="142"/>
                  <a:pt x="235" y="131"/>
                  <a:pt x="236" y="120"/>
                </a:cubicBezTo>
                <a:cubicBezTo>
                  <a:pt x="236" y="120"/>
                  <a:pt x="236" y="120"/>
                  <a:pt x="237" y="120"/>
                </a:cubicBezTo>
                <a:cubicBezTo>
                  <a:pt x="237" y="121"/>
                  <a:pt x="237" y="122"/>
                  <a:pt x="237" y="122"/>
                </a:cubicBezTo>
                <a:cubicBezTo>
                  <a:pt x="237" y="123"/>
                  <a:pt x="237" y="124"/>
                  <a:pt x="237" y="125"/>
                </a:cubicBezTo>
                <a:cubicBezTo>
                  <a:pt x="237" y="134"/>
                  <a:pt x="235" y="143"/>
                  <a:pt x="233" y="152"/>
                </a:cubicBezTo>
                <a:close/>
                <a:moveTo>
                  <a:pt x="237" y="112"/>
                </a:moveTo>
                <a:cubicBezTo>
                  <a:pt x="237" y="112"/>
                  <a:pt x="237" y="111"/>
                  <a:pt x="237" y="110"/>
                </a:cubicBezTo>
                <a:cubicBezTo>
                  <a:pt x="237" y="112"/>
                  <a:pt x="238" y="113"/>
                  <a:pt x="238" y="115"/>
                </a:cubicBezTo>
                <a:cubicBezTo>
                  <a:pt x="238" y="115"/>
                  <a:pt x="238" y="116"/>
                  <a:pt x="238" y="117"/>
                </a:cubicBezTo>
                <a:cubicBezTo>
                  <a:pt x="238" y="115"/>
                  <a:pt x="237" y="114"/>
                  <a:pt x="237" y="112"/>
                </a:cubicBezTo>
                <a:close/>
                <a:moveTo>
                  <a:pt x="236" y="94"/>
                </a:moveTo>
                <a:cubicBezTo>
                  <a:pt x="237" y="98"/>
                  <a:pt x="238" y="101"/>
                  <a:pt x="239" y="105"/>
                </a:cubicBezTo>
                <a:cubicBezTo>
                  <a:pt x="239" y="104"/>
                  <a:pt x="239" y="103"/>
                  <a:pt x="238" y="103"/>
                </a:cubicBezTo>
                <a:cubicBezTo>
                  <a:pt x="238" y="100"/>
                  <a:pt x="237" y="97"/>
                  <a:pt x="236" y="94"/>
                </a:cubicBezTo>
                <a:close/>
                <a:moveTo>
                  <a:pt x="239" y="156"/>
                </a:moveTo>
                <a:cubicBezTo>
                  <a:pt x="239" y="156"/>
                  <a:pt x="239" y="155"/>
                  <a:pt x="240" y="155"/>
                </a:cubicBezTo>
                <a:cubicBezTo>
                  <a:pt x="240" y="156"/>
                  <a:pt x="239" y="157"/>
                  <a:pt x="239" y="158"/>
                </a:cubicBezTo>
                <a:cubicBezTo>
                  <a:pt x="239" y="158"/>
                  <a:pt x="239" y="159"/>
                  <a:pt x="238" y="160"/>
                </a:cubicBezTo>
                <a:cubicBezTo>
                  <a:pt x="239" y="158"/>
                  <a:pt x="239" y="157"/>
                  <a:pt x="239" y="156"/>
                </a:cubicBezTo>
                <a:close/>
                <a:moveTo>
                  <a:pt x="239" y="153"/>
                </a:moveTo>
                <a:cubicBezTo>
                  <a:pt x="239" y="151"/>
                  <a:pt x="239" y="150"/>
                  <a:pt x="240" y="148"/>
                </a:cubicBezTo>
                <a:cubicBezTo>
                  <a:pt x="241" y="140"/>
                  <a:pt x="241" y="132"/>
                  <a:pt x="241" y="124"/>
                </a:cubicBezTo>
                <a:cubicBezTo>
                  <a:pt x="241" y="124"/>
                  <a:pt x="242" y="125"/>
                  <a:pt x="242" y="126"/>
                </a:cubicBezTo>
                <a:cubicBezTo>
                  <a:pt x="242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36"/>
                  <a:pt x="242" y="144"/>
                  <a:pt x="240" y="153"/>
                </a:cubicBezTo>
                <a:cubicBezTo>
                  <a:pt x="240" y="153"/>
                  <a:pt x="240" y="153"/>
                  <a:pt x="240" y="153"/>
                </a:cubicBezTo>
                <a:cubicBezTo>
                  <a:pt x="240" y="153"/>
                  <a:pt x="239" y="153"/>
                  <a:pt x="239" y="153"/>
                </a:cubicBezTo>
                <a:close/>
                <a:moveTo>
                  <a:pt x="244" y="139"/>
                </a:moveTo>
                <a:cubicBezTo>
                  <a:pt x="245" y="141"/>
                  <a:pt x="245" y="143"/>
                  <a:pt x="245" y="145"/>
                </a:cubicBezTo>
                <a:cubicBezTo>
                  <a:pt x="245" y="146"/>
                  <a:pt x="245" y="147"/>
                  <a:pt x="244" y="148"/>
                </a:cubicBezTo>
                <a:cubicBezTo>
                  <a:pt x="244" y="148"/>
                  <a:pt x="244" y="148"/>
                  <a:pt x="244" y="148"/>
                </a:cubicBezTo>
                <a:cubicBezTo>
                  <a:pt x="244" y="150"/>
                  <a:pt x="243" y="151"/>
                  <a:pt x="243" y="153"/>
                </a:cubicBezTo>
                <a:cubicBezTo>
                  <a:pt x="243" y="155"/>
                  <a:pt x="242" y="156"/>
                  <a:pt x="242" y="158"/>
                </a:cubicBezTo>
                <a:cubicBezTo>
                  <a:pt x="243" y="152"/>
                  <a:pt x="244" y="145"/>
                  <a:pt x="244" y="139"/>
                </a:cubicBezTo>
                <a:close/>
                <a:moveTo>
                  <a:pt x="245" y="135"/>
                </a:moveTo>
                <a:cubicBezTo>
                  <a:pt x="245" y="132"/>
                  <a:pt x="245" y="129"/>
                  <a:pt x="245" y="126"/>
                </a:cubicBezTo>
                <a:cubicBezTo>
                  <a:pt x="245" y="126"/>
                  <a:pt x="245" y="126"/>
                  <a:pt x="245" y="127"/>
                </a:cubicBezTo>
                <a:cubicBezTo>
                  <a:pt x="245" y="127"/>
                  <a:pt x="245" y="127"/>
                  <a:pt x="246" y="127"/>
                </a:cubicBezTo>
                <a:cubicBezTo>
                  <a:pt x="246" y="131"/>
                  <a:pt x="246" y="135"/>
                  <a:pt x="246" y="140"/>
                </a:cubicBezTo>
                <a:cubicBezTo>
                  <a:pt x="246" y="138"/>
                  <a:pt x="245" y="137"/>
                  <a:pt x="245" y="136"/>
                </a:cubicBezTo>
                <a:cubicBezTo>
                  <a:pt x="245" y="135"/>
                  <a:pt x="245" y="135"/>
                  <a:pt x="245" y="135"/>
                </a:cubicBezTo>
                <a:close/>
                <a:moveTo>
                  <a:pt x="245" y="95"/>
                </a:moveTo>
                <a:cubicBezTo>
                  <a:pt x="247" y="99"/>
                  <a:pt x="248" y="103"/>
                  <a:pt x="248" y="107"/>
                </a:cubicBezTo>
                <a:cubicBezTo>
                  <a:pt x="248" y="103"/>
                  <a:pt x="246" y="99"/>
                  <a:pt x="245" y="95"/>
                </a:cubicBezTo>
                <a:close/>
                <a:moveTo>
                  <a:pt x="247" y="129"/>
                </a:moveTo>
                <a:cubicBezTo>
                  <a:pt x="247" y="129"/>
                  <a:pt x="247" y="129"/>
                  <a:pt x="248" y="128"/>
                </a:cubicBezTo>
                <a:cubicBezTo>
                  <a:pt x="247" y="130"/>
                  <a:pt x="247" y="132"/>
                  <a:pt x="247" y="133"/>
                </a:cubicBezTo>
                <a:cubicBezTo>
                  <a:pt x="247" y="132"/>
                  <a:pt x="247" y="130"/>
                  <a:pt x="247" y="129"/>
                </a:cubicBezTo>
                <a:close/>
                <a:moveTo>
                  <a:pt x="247" y="123"/>
                </a:moveTo>
                <a:cubicBezTo>
                  <a:pt x="247" y="120"/>
                  <a:pt x="247" y="116"/>
                  <a:pt x="247" y="112"/>
                </a:cubicBezTo>
                <a:cubicBezTo>
                  <a:pt x="248" y="114"/>
                  <a:pt x="248" y="117"/>
                  <a:pt x="249" y="119"/>
                </a:cubicBezTo>
                <a:cubicBezTo>
                  <a:pt x="248" y="122"/>
                  <a:pt x="248" y="125"/>
                  <a:pt x="248" y="127"/>
                </a:cubicBezTo>
                <a:cubicBezTo>
                  <a:pt x="248" y="126"/>
                  <a:pt x="247" y="125"/>
                  <a:pt x="247" y="123"/>
                </a:cubicBezTo>
                <a:close/>
                <a:moveTo>
                  <a:pt x="225" y="50"/>
                </a:moveTo>
                <a:cubicBezTo>
                  <a:pt x="223" y="47"/>
                  <a:pt x="220" y="45"/>
                  <a:pt x="218" y="42"/>
                </a:cubicBezTo>
                <a:cubicBezTo>
                  <a:pt x="218" y="42"/>
                  <a:pt x="217" y="42"/>
                  <a:pt x="217" y="43"/>
                </a:cubicBezTo>
                <a:cubicBezTo>
                  <a:pt x="216" y="41"/>
                  <a:pt x="215" y="40"/>
                  <a:pt x="213" y="39"/>
                </a:cubicBezTo>
                <a:cubicBezTo>
                  <a:pt x="213" y="38"/>
                  <a:pt x="212" y="39"/>
                  <a:pt x="212" y="39"/>
                </a:cubicBezTo>
                <a:cubicBezTo>
                  <a:pt x="211" y="39"/>
                  <a:pt x="211" y="38"/>
                  <a:pt x="211" y="38"/>
                </a:cubicBezTo>
                <a:cubicBezTo>
                  <a:pt x="211" y="38"/>
                  <a:pt x="211" y="37"/>
                  <a:pt x="211" y="37"/>
                </a:cubicBezTo>
                <a:cubicBezTo>
                  <a:pt x="210" y="36"/>
                  <a:pt x="208" y="34"/>
                  <a:pt x="207" y="33"/>
                </a:cubicBezTo>
                <a:cubicBezTo>
                  <a:pt x="204" y="29"/>
                  <a:pt x="200" y="26"/>
                  <a:pt x="195" y="24"/>
                </a:cubicBezTo>
                <a:cubicBezTo>
                  <a:pt x="190" y="20"/>
                  <a:pt x="184" y="17"/>
                  <a:pt x="179" y="13"/>
                </a:cubicBezTo>
                <a:cubicBezTo>
                  <a:pt x="192" y="19"/>
                  <a:pt x="204" y="28"/>
                  <a:pt x="215" y="38"/>
                </a:cubicBezTo>
                <a:cubicBezTo>
                  <a:pt x="219" y="42"/>
                  <a:pt x="222" y="46"/>
                  <a:pt x="225" y="50"/>
                </a:cubicBezTo>
                <a:close/>
                <a:moveTo>
                  <a:pt x="178" y="13"/>
                </a:moveTo>
                <a:cubicBezTo>
                  <a:pt x="178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6" y="13"/>
                </a:cubicBezTo>
                <a:cubicBezTo>
                  <a:pt x="176" y="12"/>
                  <a:pt x="175" y="12"/>
                  <a:pt x="175" y="12"/>
                </a:cubicBezTo>
                <a:cubicBezTo>
                  <a:pt x="174" y="12"/>
                  <a:pt x="174" y="11"/>
                  <a:pt x="173" y="11"/>
                </a:cubicBezTo>
                <a:cubicBezTo>
                  <a:pt x="175" y="11"/>
                  <a:pt x="176" y="12"/>
                  <a:pt x="178" y="13"/>
                </a:cubicBezTo>
                <a:close/>
                <a:moveTo>
                  <a:pt x="128" y="2"/>
                </a:moveTo>
                <a:cubicBezTo>
                  <a:pt x="124" y="2"/>
                  <a:pt x="120" y="2"/>
                  <a:pt x="116" y="3"/>
                </a:cubicBezTo>
                <a:cubicBezTo>
                  <a:pt x="114" y="3"/>
                  <a:pt x="112" y="3"/>
                  <a:pt x="110" y="3"/>
                </a:cubicBezTo>
                <a:cubicBezTo>
                  <a:pt x="116" y="2"/>
                  <a:pt x="121" y="2"/>
                  <a:pt x="126" y="2"/>
                </a:cubicBezTo>
                <a:cubicBezTo>
                  <a:pt x="127" y="2"/>
                  <a:pt x="127" y="2"/>
                  <a:pt x="128" y="2"/>
                </a:cubicBezTo>
                <a:close/>
                <a:moveTo>
                  <a:pt x="8" y="87"/>
                </a:moveTo>
                <a:cubicBezTo>
                  <a:pt x="9" y="86"/>
                  <a:pt x="10" y="84"/>
                  <a:pt x="11" y="83"/>
                </a:cubicBezTo>
                <a:cubicBezTo>
                  <a:pt x="13" y="82"/>
                  <a:pt x="14" y="81"/>
                  <a:pt x="15" y="79"/>
                </a:cubicBezTo>
                <a:cubicBezTo>
                  <a:pt x="16" y="79"/>
                  <a:pt x="15" y="79"/>
                  <a:pt x="15" y="79"/>
                </a:cubicBezTo>
                <a:cubicBezTo>
                  <a:pt x="14" y="79"/>
                  <a:pt x="14" y="80"/>
                  <a:pt x="13" y="81"/>
                </a:cubicBezTo>
                <a:cubicBezTo>
                  <a:pt x="12" y="81"/>
                  <a:pt x="12" y="82"/>
                  <a:pt x="12" y="82"/>
                </a:cubicBezTo>
                <a:cubicBezTo>
                  <a:pt x="14" y="78"/>
                  <a:pt x="17" y="75"/>
                  <a:pt x="19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3"/>
                  <a:pt x="19" y="74"/>
                  <a:pt x="18" y="75"/>
                </a:cubicBezTo>
                <a:cubicBezTo>
                  <a:pt x="17" y="77"/>
                  <a:pt x="17" y="78"/>
                  <a:pt x="16" y="79"/>
                </a:cubicBezTo>
                <a:cubicBezTo>
                  <a:pt x="13" y="83"/>
                  <a:pt x="10" y="87"/>
                  <a:pt x="7" y="92"/>
                </a:cubicBezTo>
                <a:cubicBezTo>
                  <a:pt x="7" y="90"/>
                  <a:pt x="8" y="89"/>
                  <a:pt x="8" y="87"/>
                </a:cubicBezTo>
                <a:close/>
                <a:moveTo>
                  <a:pt x="8" y="166"/>
                </a:moveTo>
                <a:cubicBezTo>
                  <a:pt x="9" y="168"/>
                  <a:pt x="10" y="170"/>
                  <a:pt x="11" y="173"/>
                </a:cubicBezTo>
                <a:cubicBezTo>
                  <a:pt x="11" y="173"/>
                  <a:pt x="11" y="173"/>
                  <a:pt x="11" y="173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3" y="177"/>
                  <a:pt x="15" y="181"/>
                  <a:pt x="17" y="184"/>
                </a:cubicBezTo>
                <a:cubicBezTo>
                  <a:pt x="16" y="183"/>
                  <a:pt x="15" y="182"/>
                  <a:pt x="14" y="180"/>
                </a:cubicBezTo>
                <a:cubicBezTo>
                  <a:pt x="11" y="176"/>
                  <a:pt x="9" y="171"/>
                  <a:pt x="8" y="166"/>
                </a:cubicBezTo>
                <a:close/>
                <a:moveTo>
                  <a:pt x="17" y="188"/>
                </a:moveTo>
                <a:cubicBezTo>
                  <a:pt x="19" y="189"/>
                  <a:pt x="20" y="191"/>
                  <a:pt x="21" y="192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22" y="193"/>
                  <a:pt x="23" y="194"/>
                  <a:pt x="23" y="195"/>
                </a:cubicBezTo>
                <a:cubicBezTo>
                  <a:pt x="24" y="195"/>
                  <a:pt x="24" y="195"/>
                  <a:pt x="24" y="195"/>
                </a:cubicBezTo>
                <a:cubicBezTo>
                  <a:pt x="24" y="195"/>
                  <a:pt x="24" y="195"/>
                  <a:pt x="24" y="196"/>
                </a:cubicBezTo>
                <a:cubicBezTo>
                  <a:pt x="24" y="196"/>
                  <a:pt x="25" y="197"/>
                  <a:pt x="25" y="197"/>
                </a:cubicBezTo>
                <a:cubicBezTo>
                  <a:pt x="28" y="200"/>
                  <a:pt x="30" y="203"/>
                  <a:pt x="33" y="206"/>
                </a:cubicBezTo>
                <a:cubicBezTo>
                  <a:pt x="32" y="206"/>
                  <a:pt x="32" y="207"/>
                  <a:pt x="32" y="207"/>
                </a:cubicBezTo>
                <a:cubicBezTo>
                  <a:pt x="33" y="209"/>
                  <a:pt x="35" y="210"/>
                  <a:pt x="36" y="211"/>
                </a:cubicBezTo>
                <a:cubicBezTo>
                  <a:pt x="36" y="211"/>
                  <a:pt x="36" y="211"/>
                  <a:pt x="36" y="212"/>
                </a:cubicBezTo>
                <a:cubicBezTo>
                  <a:pt x="40" y="216"/>
                  <a:pt x="43" y="220"/>
                  <a:pt x="47" y="223"/>
                </a:cubicBezTo>
                <a:cubicBezTo>
                  <a:pt x="44" y="221"/>
                  <a:pt x="41" y="218"/>
                  <a:pt x="38" y="215"/>
                </a:cubicBezTo>
                <a:cubicBezTo>
                  <a:pt x="30" y="207"/>
                  <a:pt x="23" y="198"/>
                  <a:pt x="17" y="188"/>
                </a:cubicBezTo>
                <a:close/>
                <a:moveTo>
                  <a:pt x="94" y="245"/>
                </a:moveTo>
                <a:cubicBezTo>
                  <a:pt x="95" y="246"/>
                  <a:pt x="96" y="246"/>
                  <a:pt x="97" y="246"/>
                </a:cubicBezTo>
                <a:cubicBezTo>
                  <a:pt x="97" y="246"/>
                  <a:pt x="97" y="247"/>
                  <a:pt x="97" y="247"/>
                </a:cubicBezTo>
                <a:cubicBezTo>
                  <a:pt x="100" y="248"/>
                  <a:pt x="102" y="248"/>
                  <a:pt x="105" y="249"/>
                </a:cubicBezTo>
                <a:cubicBezTo>
                  <a:pt x="105" y="249"/>
                  <a:pt x="105" y="249"/>
                  <a:pt x="105" y="248"/>
                </a:cubicBezTo>
                <a:cubicBezTo>
                  <a:pt x="109" y="249"/>
                  <a:pt x="112" y="249"/>
                  <a:pt x="116" y="249"/>
                </a:cubicBezTo>
                <a:cubicBezTo>
                  <a:pt x="115" y="250"/>
                  <a:pt x="116" y="250"/>
                  <a:pt x="116" y="250"/>
                </a:cubicBezTo>
                <a:cubicBezTo>
                  <a:pt x="119" y="251"/>
                  <a:pt x="121" y="251"/>
                  <a:pt x="123" y="251"/>
                </a:cubicBezTo>
                <a:cubicBezTo>
                  <a:pt x="111" y="251"/>
                  <a:pt x="99" y="249"/>
                  <a:pt x="88" y="245"/>
                </a:cubicBezTo>
                <a:cubicBezTo>
                  <a:pt x="90" y="245"/>
                  <a:pt x="92" y="245"/>
                  <a:pt x="94" y="245"/>
                </a:cubicBezTo>
                <a:close/>
                <a:moveTo>
                  <a:pt x="135" y="251"/>
                </a:moveTo>
                <a:cubicBezTo>
                  <a:pt x="140" y="250"/>
                  <a:pt x="145" y="249"/>
                  <a:pt x="150" y="248"/>
                </a:cubicBezTo>
                <a:cubicBezTo>
                  <a:pt x="151" y="248"/>
                  <a:pt x="150" y="247"/>
                  <a:pt x="150" y="247"/>
                </a:cubicBezTo>
                <a:cubicBezTo>
                  <a:pt x="142" y="249"/>
                  <a:pt x="134" y="250"/>
                  <a:pt x="127" y="250"/>
                </a:cubicBezTo>
                <a:cubicBezTo>
                  <a:pt x="127" y="250"/>
                  <a:pt x="126" y="249"/>
                  <a:pt x="126" y="249"/>
                </a:cubicBezTo>
                <a:cubicBezTo>
                  <a:pt x="120" y="248"/>
                  <a:pt x="114" y="248"/>
                  <a:pt x="108" y="248"/>
                </a:cubicBezTo>
                <a:cubicBezTo>
                  <a:pt x="108" y="247"/>
                  <a:pt x="108" y="247"/>
                  <a:pt x="108" y="247"/>
                </a:cubicBezTo>
                <a:cubicBezTo>
                  <a:pt x="110" y="247"/>
                  <a:pt x="113" y="247"/>
                  <a:pt x="115" y="247"/>
                </a:cubicBezTo>
                <a:cubicBezTo>
                  <a:pt x="115" y="247"/>
                  <a:pt x="115" y="247"/>
                  <a:pt x="115" y="246"/>
                </a:cubicBezTo>
                <a:cubicBezTo>
                  <a:pt x="117" y="246"/>
                  <a:pt x="118" y="247"/>
                  <a:pt x="119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2" y="247"/>
                  <a:pt x="122" y="247"/>
                  <a:pt x="122" y="247"/>
                </a:cubicBezTo>
                <a:cubicBezTo>
                  <a:pt x="123" y="247"/>
                  <a:pt x="125" y="247"/>
                  <a:pt x="126" y="248"/>
                </a:cubicBezTo>
                <a:cubicBezTo>
                  <a:pt x="126" y="248"/>
                  <a:pt x="126" y="248"/>
                  <a:pt x="127" y="248"/>
                </a:cubicBezTo>
                <a:cubicBezTo>
                  <a:pt x="136" y="248"/>
                  <a:pt x="144" y="247"/>
                  <a:pt x="153" y="246"/>
                </a:cubicBezTo>
                <a:cubicBezTo>
                  <a:pt x="153" y="246"/>
                  <a:pt x="153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5" y="246"/>
                  <a:pt x="156" y="246"/>
                  <a:pt x="157" y="245"/>
                </a:cubicBezTo>
                <a:cubicBezTo>
                  <a:pt x="157" y="246"/>
                  <a:pt x="158" y="246"/>
                  <a:pt x="159" y="246"/>
                </a:cubicBezTo>
                <a:cubicBezTo>
                  <a:pt x="160" y="246"/>
                  <a:pt x="161" y="245"/>
                  <a:pt x="162" y="244"/>
                </a:cubicBezTo>
                <a:cubicBezTo>
                  <a:pt x="164" y="244"/>
                  <a:pt x="165" y="243"/>
                  <a:pt x="166" y="243"/>
                </a:cubicBezTo>
                <a:cubicBezTo>
                  <a:pt x="168" y="242"/>
                  <a:pt x="170" y="242"/>
                  <a:pt x="171" y="241"/>
                </a:cubicBezTo>
                <a:cubicBezTo>
                  <a:pt x="172" y="241"/>
                  <a:pt x="174" y="240"/>
                  <a:pt x="175" y="240"/>
                </a:cubicBezTo>
                <a:cubicBezTo>
                  <a:pt x="177" y="239"/>
                  <a:pt x="178" y="238"/>
                  <a:pt x="180" y="238"/>
                </a:cubicBezTo>
                <a:cubicBezTo>
                  <a:pt x="180" y="238"/>
                  <a:pt x="180" y="238"/>
                  <a:pt x="181" y="238"/>
                </a:cubicBezTo>
                <a:cubicBezTo>
                  <a:pt x="184" y="236"/>
                  <a:pt x="188" y="234"/>
                  <a:pt x="191" y="232"/>
                </a:cubicBezTo>
                <a:cubicBezTo>
                  <a:pt x="192" y="231"/>
                  <a:pt x="191" y="230"/>
                  <a:pt x="190" y="231"/>
                </a:cubicBezTo>
                <a:cubicBezTo>
                  <a:pt x="193" y="229"/>
                  <a:pt x="195" y="228"/>
                  <a:pt x="197" y="226"/>
                </a:cubicBezTo>
                <a:cubicBezTo>
                  <a:pt x="197" y="226"/>
                  <a:pt x="197" y="226"/>
                  <a:pt x="197" y="226"/>
                </a:cubicBezTo>
                <a:cubicBezTo>
                  <a:pt x="198" y="225"/>
                  <a:pt x="199" y="225"/>
                  <a:pt x="200" y="224"/>
                </a:cubicBezTo>
                <a:cubicBezTo>
                  <a:pt x="200" y="223"/>
                  <a:pt x="201" y="223"/>
                  <a:pt x="201" y="223"/>
                </a:cubicBezTo>
                <a:cubicBezTo>
                  <a:pt x="203" y="221"/>
                  <a:pt x="205" y="220"/>
                  <a:pt x="207" y="218"/>
                </a:cubicBezTo>
                <a:cubicBezTo>
                  <a:pt x="207" y="218"/>
                  <a:pt x="207" y="218"/>
                  <a:pt x="208" y="218"/>
                </a:cubicBezTo>
                <a:cubicBezTo>
                  <a:pt x="207" y="218"/>
                  <a:pt x="207" y="219"/>
                  <a:pt x="206" y="220"/>
                </a:cubicBezTo>
                <a:cubicBezTo>
                  <a:pt x="206" y="220"/>
                  <a:pt x="207" y="221"/>
                  <a:pt x="207" y="221"/>
                </a:cubicBezTo>
                <a:cubicBezTo>
                  <a:pt x="208" y="220"/>
                  <a:pt x="209" y="219"/>
                  <a:pt x="210" y="218"/>
                </a:cubicBezTo>
                <a:cubicBezTo>
                  <a:pt x="210" y="218"/>
                  <a:pt x="211" y="219"/>
                  <a:pt x="211" y="219"/>
                </a:cubicBezTo>
                <a:cubicBezTo>
                  <a:pt x="190" y="237"/>
                  <a:pt x="163" y="249"/>
                  <a:pt x="135" y="251"/>
                </a:cubicBezTo>
                <a:close/>
                <a:moveTo>
                  <a:pt x="215" y="215"/>
                </a:moveTo>
                <a:cubicBezTo>
                  <a:pt x="214" y="215"/>
                  <a:pt x="214" y="215"/>
                  <a:pt x="214" y="216"/>
                </a:cubicBezTo>
                <a:cubicBezTo>
                  <a:pt x="214" y="215"/>
                  <a:pt x="215" y="214"/>
                  <a:pt x="216" y="213"/>
                </a:cubicBezTo>
                <a:cubicBezTo>
                  <a:pt x="220" y="209"/>
                  <a:pt x="224" y="203"/>
                  <a:pt x="227" y="197"/>
                </a:cubicBezTo>
                <a:cubicBezTo>
                  <a:pt x="229" y="196"/>
                  <a:pt x="230" y="195"/>
                  <a:pt x="231" y="194"/>
                </a:cubicBezTo>
                <a:cubicBezTo>
                  <a:pt x="231" y="193"/>
                  <a:pt x="231" y="193"/>
                  <a:pt x="231" y="193"/>
                </a:cubicBezTo>
                <a:cubicBezTo>
                  <a:pt x="229" y="193"/>
                  <a:pt x="228" y="193"/>
                  <a:pt x="227" y="194"/>
                </a:cubicBezTo>
                <a:cubicBezTo>
                  <a:pt x="227" y="193"/>
                  <a:pt x="227" y="193"/>
                  <a:pt x="227" y="193"/>
                </a:cubicBezTo>
                <a:cubicBezTo>
                  <a:pt x="227" y="193"/>
                  <a:pt x="228" y="193"/>
                  <a:pt x="228" y="193"/>
                </a:cubicBezTo>
                <a:cubicBezTo>
                  <a:pt x="230" y="192"/>
                  <a:pt x="231" y="190"/>
                  <a:pt x="232" y="188"/>
                </a:cubicBezTo>
                <a:cubicBezTo>
                  <a:pt x="232" y="188"/>
                  <a:pt x="232" y="188"/>
                  <a:pt x="233" y="188"/>
                </a:cubicBezTo>
                <a:cubicBezTo>
                  <a:pt x="233" y="188"/>
                  <a:pt x="233" y="188"/>
                  <a:pt x="233" y="188"/>
                </a:cubicBezTo>
                <a:cubicBezTo>
                  <a:pt x="234" y="187"/>
                  <a:pt x="234" y="185"/>
                  <a:pt x="235" y="184"/>
                </a:cubicBezTo>
                <a:cubicBezTo>
                  <a:pt x="242" y="175"/>
                  <a:pt x="246" y="164"/>
                  <a:pt x="246" y="153"/>
                </a:cubicBezTo>
                <a:cubicBezTo>
                  <a:pt x="246" y="152"/>
                  <a:pt x="246" y="151"/>
                  <a:pt x="246" y="150"/>
                </a:cubicBezTo>
                <a:cubicBezTo>
                  <a:pt x="248" y="145"/>
                  <a:pt x="248" y="140"/>
                  <a:pt x="248" y="134"/>
                </a:cubicBezTo>
                <a:cubicBezTo>
                  <a:pt x="249" y="132"/>
                  <a:pt x="249" y="129"/>
                  <a:pt x="250" y="126"/>
                </a:cubicBezTo>
                <a:cubicBezTo>
                  <a:pt x="250" y="128"/>
                  <a:pt x="250" y="131"/>
                  <a:pt x="250" y="133"/>
                </a:cubicBezTo>
                <a:cubicBezTo>
                  <a:pt x="250" y="134"/>
                  <a:pt x="251" y="134"/>
                  <a:pt x="252" y="133"/>
                </a:cubicBezTo>
                <a:cubicBezTo>
                  <a:pt x="250" y="164"/>
                  <a:pt x="237" y="193"/>
                  <a:pt x="215" y="21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0" tIns="0" rIns="0" bIns="0" anchor="ctr">
            <a:normAutofit/>
          </a:bodyPr>
          <a:lstStyle/>
          <a:p>
            <a:pPr algn="ctr" defTabSz="914377">
              <a:defRPr/>
            </a:pPr>
            <a:r>
              <a:rPr lang="en-US" altLang="zh-CN" sz="2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nến</a:t>
            </a:r>
            <a:endParaRPr lang="zh-CN" altLang="en-US" sz="28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MH_SubTitle_4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4164665" y="1263586"/>
            <a:ext cx="1280160" cy="1280160"/>
          </a:xfrm>
          <a:custGeom>
            <a:avLst/>
            <a:gdLst>
              <a:gd name="T0" fmla="*/ 209 w 252"/>
              <a:gd name="T1" fmla="*/ 213 h 253"/>
              <a:gd name="T2" fmla="*/ 14 w 252"/>
              <a:gd name="T3" fmla="*/ 121 h 253"/>
              <a:gd name="T4" fmla="*/ 231 w 252"/>
              <a:gd name="T5" fmla="*/ 154 h 253"/>
              <a:gd name="T6" fmla="*/ 25 w 252"/>
              <a:gd name="T7" fmla="*/ 68 h 253"/>
              <a:gd name="T8" fmla="*/ 193 w 252"/>
              <a:gd name="T9" fmla="*/ 42 h 253"/>
              <a:gd name="T10" fmla="*/ 119 w 252"/>
              <a:gd name="T11" fmla="*/ 214 h 253"/>
              <a:gd name="T12" fmla="*/ 25 w 252"/>
              <a:gd name="T13" fmla="*/ 88 h 253"/>
              <a:gd name="T14" fmla="*/ 119 w 252"/>
              <a:gd name="T15" fmla="*/ 206 h 253"/>
              <a:gd name="T16" fmla="*/ 34 w 252"/>
              <a:gd name="T17" fmla="*/ 86 h 253"/>
              <a:gd name="T18" fmla="*/ 112 w 252"/>
              <a:gd name="T19" fmla="*/ 36 h 253"/>
              <a:gd name="T20" fmla="*/ 195 w 252"/>
              <a:gd name="T21" fmla="*/ 164 h 253"/>
              <a:gd name="T22" fmla="*/ 115 w 252"/>
              <a:gd name="T23" fmla="*/ 73 h 253"/>
              <a:gd name="T24" fmla="*/ 138 w 252"/>
              <a:gd name="T25" fmla="*/ 148 h 253"/>
              <a:gd name="T26" fmla="*/ 174 w 252"/>
              <a:gd name="T27" fmla="*/ 120 h 253"/>
              <a:gd name="T28" fmla="*/ 172 w 252"/>
              <a:gd name="T29" fmla="*/ 97 h 253"/>
              <a:gd name="T30" fmla="*/ 184 w 252"/>
              <a:gd name="T31" fmla="*/ 97 h 253"/>
              <a:gd name="T32" fmla="*/ 98 w 252"/>
              <a:gd name="T33" fmla="*/ 131 h 253"/>
              <a:gd name="T34" fmla="*/ 150 w 252"/>
              <a:gd name="T35" fmla="*/ 160 h 253"/>
              <a:gd name="T36" fmla="*/ 193 w 252"/>
              <a:gd name="T37" fmla="*/ 106 h 253"/>
              <a:gd name="T38" fmla="*/ 163 w 252"/>
              <a:gd name="T39" fmla="*/ 82 h 253"/>
              <a:gd name="T40" fmla="*/ 55 w 252"/>
              <a:gd name="T41" fmla="*/ 122 h 253"/>
              <a:gd name="T42" fmla="*/ 55 w 252"/>
              <a:gd name="T43" fmla="*/ 83 h 253"/>
              <a:gd name="T44" fmla="*/ 86 w 252"/>
              <a:gd name="T45" fmla="*/ 66 h 253"/>
              <a:gd name="T46" fmla="*/ 66 w 252"/>
              <a:gd name="T47" fmla="*/ 112 h 253"/>
              <a:gd name="T48" fmla="*/ 93 w 252"/>
              <a:gd name="T49" fmla="*/ 90 h 253"/>
              <a:gd name="T50" fmla="*/ 45 w 252"/>
              <a:gd name="T51" fmla="*/ 101 h 253"/>
              <a:gd name="T52" fmla="*/ 59 w 252"/>
              <a:gd name="T53" fmla="*/ 92 h 253"/>
              <a:gd name="T54" fmla="*/ 77 w 252"/>
              <a:gd name="T55" fmla="*/ 125 h 253"/>
              <a:gd name="T56" fmla="*/ 118 w 252"/>
              <a:gd name="T57" fmla="*/ 159 h 253"/>
              <a:gd name="T58" fmla="*/ 159 w 252"/>
              <a:gd name="T59" fmla="*/ 173 h 253"/>
              <a:gd name="T60" fmla="*/ 200 w 252"/>
              <a:gd name="T61" fmla="*/ 94 h 253"/>
              <a:gd name="T62" fmla="*/ 142 w 252"/>
              <a:gd name="T63" fmla="*/ 49 h 253"/>
              <a:gd name="T64" fmla="*/ 104 w 252"/>
              <a:gd name="T65" fmla="*/ 36 h 253"/>
              <a:gd name="T66" fmla="*/ 37 w 252"/>
              <a:gd name="T67" fmla="*/ 111 h 253"/>
              <a:gd name="T68" fmla="*/ 49 w 252"/>
              <a:gd name="T69" fmla="*/ 162 h 253"/>
              <a:gd name="T70" fmla="*/ 80 w 252"/>
              <a:gd name="T71" fmla="*/ 140 h 253"/>
              <a:gd name="T72" fmla="*/ 103 w 252"/>
              <a:gd name="T73" fmla="*/ 196 h 253"/>
              <a:gd name="T74" fmla="*/ 158 w 252"/>
              <a:gd name="T75" fmla="*/ 184 h 253"/>
              <a:gd name="T76" fmla="*/ 217 w 252"/>
              <a:gd name="T77" fmla="*/ 158 h 253"/>
              <a:gd name="T78" fmla="*/ 203 w 252"/>
              <a:gd name="T79" fmla="*/ 62 h 253"/>
              <a:gd name="T80" fmla="*/ 143 w 252"/>
              <a:gd name="T81" fmla="*/ 15 h 253"/>
              <a:gd name="T82" fmla="*/ 103 w 252"/>
              <a:gd name="T83" fmla="*/ 32 h 253"/>
              <a:gd name="T84" fmla="*/ 30 w 252"/>
              <a:gd name="T85" fmla="*/ 94 h 253"/>
              <a:gd name="T86" fmla="*/ 67 w 252"/>
              <a:gd name="T87" fmla="*/ 201 h 253"/>
              <a:gd name="T88" fmla="*/ 92 w 252"/>
              <a:gd name="T89" fmla="*/ 183 h 253"/>
              <a:gd name="T90" fmla="*/ 125 w 252"/>
              <a:gd name="T91" fmla="*/ 225 h 253"/>
              <a:gd name="T92" fmla="*/ 183 w 252"/>
              <a:gd name="T93" fmla="*/ 199 h 253"/>
              <a:gd name="T94" fmla="*/ 218 w 252"/>
              <a:gd name="T95" fmla="*/ 77 h 253"/>
              <a:gd name="T96" fmla="*/ 160 w 252"/>
              <a:gd name="T97" fmla="*/ 8 h 253"/>
              <a:gd name="T98" fmla="*/ 41 w 252"/>
              <a:gd name="T99" fmla="*/ 38 h 253"/>
              <a:gd name="T100" fmla="*/ 29 w 252"/>
              <a:gd name="T101" fmla="*/ 148 h 253"/>
              <a:gd name="T102" fmla="*/ 70 w 252"/>
              <a:gd name="T103" fmla="*/ 228 h 253"/>
              <a:gd name="T104" fmla="*/ 95 w 252"/>
              <a:gd name="T105" fmla="*/ 221 h 253"/>
              <a:gd name="T106" fmla="*/ 147 w 252"/>
              <a:gd name="T107" fmla="*/ 229 h 253"/>
              <a:gd name="T108" fmla="*/ 226 w 252"/>
              <a:gd name="T109" fmla="*/ 151 h 253"/>
              <a:gd name="T110" fmla="*/ 225 w 252"/>
              <a:gd name="T111" fmla="*/ 66 h 253"/>
              <a:gd name="T112" fmla="*/ 185 w 252"/>
              <a:gd name="T113" fmla="*/ 26 h 253"/>
              <a:gd name="T114" fmla="*/ 18 w 252"/>
              <a:gd name="T115" fmla="*/ 95 h 253"/>
              <a:gd name="T116" fmla="*/ 8 w 252"/>
              <a:gd name="T117" fmla="*/ 116 h 253"/>
              <a:gd name="T118" fmla="*/ 81 w 252"/>
              <a:gd name="T119" fmla="*/ 225 h 253"/>
              <a:gd name="T120" fmla="*/ 181 w 252"/>
              <a:gd name="T121" fmla="*/ 229 h 253"/>
              <a:gd name="T122" fmla="*/ 213 w 252"/>
              <a:gd name="T123" fmla="*/ 39 h 253"/>
              <a:gd name="T124" fmla="*/ 126 w 252"/>
              <a:gd name="T125" fmla="*/ 248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2" h="253">
                <a:moveTo>
                  <a:pt x="243" y="78"/>
                </a:moveTo>
                <a:cubicBezTo>
                  <a:pt x="237" y="63"/>
                  <a:pt x="227" y="49"/>
                  <a:pt x="216" y="37"/>
                </a:cubicBezTo>
                <a:cubicBezTo>
                  <a:pt x="204" y="25"/>
                  <a:pt x="190" y="16"/>
                  <a:pt x="175" y="9"/>
                </a:cubicBezTo>
                <a:cubicBezTo>
                  <a:pt x="160" y="3"/>
                  <a:pt x="143" y="0"/>
                  <a:pt x="126" y="0"/>
                </a:cubicBezTo>
                <a:cubicBezTo>
                  <a:pt x="93" y="0"/>
                  <a:pt x="60" y="13"/>
                  <a:pt x="37" y="37"/>
                </a:cubicBezTo>
                <a:cubicBezTo>
                  <a:pt x="23" y="51"/>
                  <a:pt x="13" y="68"/>
                  <a:pt x="7" y="86"/>
                </a:cubicBezTo>
                <a:cubicBezTo>
                  <a:pt x="6" y="88"/>
                  <a:pt x="5" y="89"/>
                  <a:pt x="5" y="90"/>
                </a:cubicBezTo>
                <a:cubicBezTo>
                  <a:pt x="4" y="90"/>
                  <a:pt x="4" y="91"/>
                  <a:pt x="4" y="91"/>
                </a:cubicBezTo>
                <a:cubicBezTo>
                  <a:pt x="3" y="92"/>
                  <a:pt x="3" y="92"/>
                  <a:pt x="3" y="92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2"/>
                  <a:pt x="4" y="92"/>
                  <a:pt x="4" y="92"/>
                </a:cubicBezTo>
                <a:cubicBezTo>
                  <a:pt x="5" y="92"/>
                  <a:pt x="5" y="91"/>
                  <a:pt x="5" y="91"/>
                </a:cubicBezTo>
                <a:cubicBezTo>
                  <a:pt x="5" y="92"/>
                  <a:pt x="5" y="93"/>
                  <a:pt x="4" y="95"/>
                </a:cubicBezTo>
                <a:cubicBezTo>
                  <a:pt x="4" y="95"/>
                  <a:pt x="4" y="95"/>
                  <a:pt x="4" y="96"/>
                </a:cubicBezTo>
                <a:cubicBezTo>
                  <a:pt x="3" y="96"/>
                  <a:pt x="3" y="97"/>
                  <a:pt x="4" y="97"/>
                </a:cubicBezTo>
                <a:cubicBezTo>
                  <a:pt x="1" y="106"/>
                  <a:pt x="0" y="116"/>
                  <a:pt x="0" y="126"/>
                </a:cubicBezTo>
                <a:cubicBezTo>
                  <a:pt x="0" y="143"/>
                  <a:pt x="4" y="159"/>
                  <a:pt x="10" y="175"/>
                </a:cubicBezTo>
                <a:cubicBezTo>
                  <a:pt x="11" y="176"/>
                  <a:pt x="12" y="178"/>
                  <a:pt x="13" y="180"/>
                </a:cubicBezTo>
                <a:cubicBezTo>
                  <a:pt x="12" y="180"/>
                  <a:pt x="12" y="181"/>
                  <a:pt x="12" y="181"/>
                </a:cubicBezTo>
                <a:cubicBezTo>
                  <a:pt x="13" y="182"/>
                  <a:pt x="14" y="183"/>
                  <a:pt x="14" y="184"/>
                </a:cubicBezTo>
                <a:cubicBezTo>
                  <a:pt x="20" y="195"/>
                  <a:pt x="28" y="206"/>
                  <a:pt x="37" y="215"/>
                </a:cubicBezTo>
                <a:cubicBezTo>
                  <a:pt x="37" y="215"/>
                  <a:pt x="37" y="215"/>
                  <a:pt x="37" y="215"/>
                </a:cubicBezTo>
                <a:cubicBezTo>
                  <a:pt x="37" y="216"/>
                  <a:pt x="37" y="216"/>
                  <a:pt x="37" y="217"/>
                </a:cubicBezTo>
                <a:cubicBezTo>
                  <a:pt x="39" y="219"/>
                  <a:pt x="42" y="221"/>
                  <a:pt x="44" y="223"/>
                </a:cubicBezTo>
                <a:cubicBezTo>
                  <a:pt x="47" y="225"/>
                  <a:pt x="50" y="227"/>
                  <a:pt x="54" y="229"/>
                </a:cubicBezTo>
                <a:cubicBezTo>
                  <a:pt x="60" y="234"/>
                  <a:pt x="68" y="238"/>
                  <a:pt x="76" y="242"/>
                </a:cubicBezTo>
                <a:cubicBezTo>
                  <a:pt x="76" y="242"/>
                  <a:pt x="76" y="242"/>
                  <a:pt x="76" y="242"/>
                </a:cubicBezTo>
                <a:cubicBezTo>
                  <a:pt x="77" y="243"/>
                  <a:pt x="78" y="243"/>
                  <a:pt x="80" y="243"/>
                </a:cubicBezTo>
                <a:cubicBezTo>
                  <a:pt x="95" y="249"/>
                  <a:pt x="110" y="253"/>
                  <a:pt x="126" y="253"/>
                </a:cubicBezTo>
                <a:cubicBezTo>
                  <a:pt x="143" y="253"/>
                  <a:pt x="160" y="250"/>
                  <a:pt x="175" y="243"/>
                </a:cubicBezTo>
                <a:cubicBezTo>
                  <a:pt x="190" y="237"/>
                  <a:pt x="204" y="227"/>
                  <a:pt x="216" y="216"/>
                </a:cubicBezTo>
                <a:cubicBezTo>
                  <a:pt x="227" y="204"/>
                  <a:pt x="237" y="190"/>
                  <a:pt x="243" y="175"/>
                </a:cubicBezTo>
                <a:cubicBezTo>
                  <a:pt x="249" y="159"/>
                  <a:pt x="252" y="143"/>
                  <a:pt x="252" y="126"/>
                </a:cubicBezTo>
                <a:cubicBezTo>
                  <a:pt x="252" y="110"/>
                  <a:pt x="249" y="93"/>
                  <a:pt x="243" y="78"/>
                </a:cubicBezTo>
                <a:close/>
                <a:moveTo>
                  <a:pt x="252" y="126"/>
                </a:moveTo>
                <a:cubicBezTo>
                  <a:pt x="252" y="128"/>
                  <a:pt x="252" y="130"/>
                  <a:pt x="252" y="132"/>
                </a:cubicBezTo>
                <a:cubicBezTo>
                  <a:pt x="252" y="127"/>
                  <a:pt x="251" y="122"/>
                  <a:pt x="250" y="116"/>
                </a:cubicBezTo>
                <a:cubicBezTo>
                  <a:pt x="251" y="107"/>
                  <a:pt x="249" y="97"/>
                  <a:pt x="243" y="90"/>
                </a:cubicBezTo>
                <a:cubicBezTo>
                  <a:pt x="243" y="83"/>
                  <a:pt x="241" y="77"/>
                  <a:pt x="238" y="72"/>
                </a:cubicBezTo>
                <a:cubicBezTo>
                  <a:pt x="238" y="72"/>
                  <a:pt x="238" y="72"/>
                  <a:pt x="237" y="72"/>
                </a:cubicBezTo>
                <a:cubicBezTo>
                  <a:pt x="237" y="72"/>
                  <a:pt x="237" y="71"/>
                  <a:pt x="237" y="71"/>
                </a:cubicBezTo>
                <a:cubicBezTo>
                  <a:pt x="237" y="69"/>
                  <a:pt x="236" y="67"/>
                  <a:pt x="235" y="65"/>
                </a:cubicBezTo>
                <a:cubicBezTo>
                  <a:pt x="246" y="84"/>
                  <a:pt x="252" y="105"/>
                  <a:pt x="252" y="126"/>
                </a:cubicBezTo>
                <a:close/>
                <a:moveTo>
                  <a:pt x="226" y="192"/>
                </a:moveTo>
                <a:cubicBezTo>
                  <a:pt x="223" y="195"/>
                  <a:pt x="223" y="195"/>
                  <a:pt x="223" y="195"/>
                </a:cubicBezTo>
                <a:cubicBezTo>
                  <a:pt x="223" y="195"/>
                  <a:pt x="222" y="196"/>
                  <a:pt x="222" y="196"/>
                </a:cubicBezTo>
                <a:cubicBezTo>
                  <a:pt x="222" y="196"/>
                  <a:pt x="222" y="195"/>
                  <a:pt x="222" y="195"/>
                </a:cubicBezTo>
                <a:cubicBezTo>
                  <a:pt x="223" y="194"/>
                  <a:pt x="223" y="193"/>
                  <a:pt x="224" y="192"/>
                </a:cubicBezTo>
                <a:cubicBezTo>
                  <a:pt x="224" y="192"/>
                  <a:pt x="224" y="192"/>
                  <a:pt x="224" y="191"/>
                </a:cubicBezTo>
                <a:cubicBezTo>
                  <a:pt x="225" y="190"/>
                  <a:pt x="226" y="189"/>
                  <a:pt x="227" y="188"/>
                </a:cubicBezTo>
                <a:cubicBezTo>
                  <a:pt x="226" y="190"/>
                  <a:pt x="226" y="191"/>
                  <a:pt x="226" y="192"/>
                </a:cubicBezTo>
                <a:close/>
                <a:moveTo>
                  <a:pt x="227" y="194"/>
                </a:moveTo>
                <a:cubicBezTo>
                  <a:pt x="227" y="195"/>
                  <a:pt x="226" y="195"/>
                  <a:pt x="226" y="196"/>
                </a:cubicBezTo>
                <a:cubicBezTo>
                  <a:pt x="226" y="196"/>
                  <a:pt x="226" y="196"/>
                  <a:pt x="226" y="196"/>
                </a:cubicBezTo>
                <a:cubicBezTo>
                  <a:pt x="226" y="195"/>
                  <a:pt x="226" y="195"/>
                  <a:pt x="226" y="195"/>
                </a:cubicBezTo>
                <a:cubicBezTo>
                  <a:pt x="227" y="195"/>
                  <a:pt x="227" y="194"/>
                  <a:pt x="227" y="194"/>
                </a:cubicBezTo>
                <a:close/>
                <a:moveTo>
                  <a:pt x="220" y="193"/>
                </a:moveTo>
                <a:cubicBezTo>
                  <a:pt x="222" y="191"/>
                  <a:pt x="224" y="188"/>
                  <a:pt x="225" y="185"/>
                </a:cubicBezTo>
                <a:cubicBezTo>
                  <a:pt x="224" y="188"/>
                  <a:pt x="223" y="190"/>
                  <a:pt x="222" y="192"/>
                </a:cubicBezTo>
                <a:cubicBezTo>
                  <a:pt x="221" y="192"/>
                  <a:pt x="221" y="193"/>
                  <a:pt x="220" y="193"/>
                </a:cubicBezTo>
                <a:close/>
                <a:moveTo>
                  <a:pt x="217" y="197"/>
                </a:moveTo>
                <a:cubicBezTo>
                  <a:pt x="217" y="197"/>
                  <a:pt x="217" y="197"/>
                  <a:pt x="217" y="197"/>
                </a:cubicBezTo>
                <a:cubicBezTo>
                  <a:pt x="216" y="199"/>
                  <a:pt x="216" y="200"/>
                  <a:pt x="215" y="201"/>
                </a:cubicBezTo>
                <a:cubicBezTo>
                  <a:pt x="214" y="202"/>
                  <a:pt x="213" y="204"/>
                  <a:pt x="212" y="205"/>
                </a:cubicBezTo>
                <a:cubicBezTo>
                  <a:pt x="212" y="205"/>
                  <a:pt x="211" y="205"/>
                  <a:pt x="211" y="205"/>
                </a:cubicBezTo>
                <a:cubicBezTo>
                  <a:pt x="208" y="207"/>
                  <a:pt x="204" y="210"/>
                  <a:pt x="201" y="213"/>
                </a:cubicBezTo>
                <a:cubicBezTo>
                  <a:pt x="205" y="209"/>
                  <a:pt x="209" y="205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199"/>
                  <a:pt x="212" y="199"/>
                  <a:pt x="211" y="199"/>
                </a:cubicBezTo>
                <a:cubicBezTo>
                  <a:pt x="211" y="199"/>
                  <a:pt x="211" y="198"/>
                  <a:pt x="212" y="198"/>
                </a:cubicBezTo>
                <a:cubicBezTo>
                  <a:pt x="217" y="192"/>
                  <a:pt x="222" y="186"/>
                  <a:pt x="225" y="179"/>
                </a:cubicBezTo>
                <a:cubicBezTo>
                  <a:pt x="227" y="176"/>
                  <a:pt x="229" y="173"/>
                  <a:pt x="231" y="170"/>
                </a:cubicBezTo>
                <a:cubicBezTo>
                  <a:pt x="230" y="172"/>
                  <a:pt x="230" y="174"/>
                  <a:pt x="229" y="177"/>
                </a:cubicBezTo>
                <a:cubicBezTo>
                  <a:pt x="225" y="183"/>
                  <a:pt x="221" y="190"/>
                  <a:pt x="217" y="197"/>
                </a:cubicBezTo>
                <a:close/>
                <a:moveTo>
                  <a:pt x="208" y="213"/>
                </a:moveTo>
                <a:cubicBezTo>
                  <a:pt x="209" y="213"/>
                  <a:pt x="209" y="212"/>
                  <a:pt x="210" y="212"/>
                </a:cubicBezTo>
                <a:cubicBezTo>
                  <a:pt x="210" y="212"/>
                  <a:pt x="209" y="213"/>
                  <a:pt x="209" y="213"/>
                </a:cubicBezTo>
                <a:cubicBezTo>
                  <a:pt x="209" y="213"/>
                  <a:pt x="209" y="213"/>
                  <a:pt x="209" y="213"/>
                </a:cubicBezTo>
                <a:cubicBezTo>
                  <a:pt x="209" y="213"/>
                  <a:pt x="208" y="213"/>
                  <a:pt x="208" y="213"/>
                </a:cubicBezTo>
                <a:cubicBezTo>
                  <a:pt x="208" y="214"/>
                  <a:pt x="208" y="214"/>
                  <a:pt x="208" y="214"/>
                </a:cubicBezTo>
                <a:cubicBezTo>
                  <a:pt x="208" y="214"/>
                  <a:pt x="208" y="213"/>
                  <a:pt x="208" y="213"/>
                </a:cubicBezTo>
                <a:close/>
                <a:moveTo>
                  <a:pt x="206" y="214"/>
                </a:moveTo>
                <a:cubicBezTo>
                  <a:pt x="206" y="214"/>
                  <a:pt x="205" y="215"/>
                  <a:pt x="205" y="215"/>
                </a:cubicBezTo>
                <a:cubicBezTo>
                  <a:pt x="206" y="213"/>
                  <a:pt x="207" y="212"/>
                  <a:pt x="209" y="210"/>
                </a:cubicBezTo>
                <a:cubicBezTo>
                  <a:pt x="208" y="211"/>
                  <a:pt x="207" y="213"/>
                  <a:pt x="206" y="214"/>
                </a:cubicBezTo>
                <a:close/>
                <a:moveTo>
                  <a:pt x="209" y="211"/>
                </a:moveTo>
                <a:cubicBezTo>
                  <a:pt x="210" y="210"/>
                  <a:pt x="211" y="209"/>
                  <a:pt x="211" y="209"/>
                </a:cubicBezTo>
                <a:cubicBezTo>
                  <a:pt x="211" y="209"/>
                  <a:pt x="211" y="210"/>
                  <a:pt x="210" y="210"/>
                </a:cubicBezTo>
                <a:cubicBezTo>
                  <a:pt x="210" y="211"/>
                  <a:pt x="210" y="211"/>
                  <a:pt x="209" y="211"/>
                </a:cubicBezTo>
                <a:close/>
                <a:moveTo>
                  <a:pt x="216" y="207"/>
                </a:moveTo>
                <a:cubicBezTo>
                  <a:pt x="217" y="207"/>
                  <a:pt x="217" y="207"/>
                  <a:pt x="217" y="206"/>
                </a:cubicBezTo>
                <a:cubicBezTo>
                  <a:pt x="215" y="209"/>
                  <a:pt x="213" y="212"/>
                  <a:pt x="212" y="215"/>
                </a:cubicBezTo>
                <a:cubicBezTo>
                  <a:pt x="211" y="216"/>
                  <a:pt x="210" y="216"/>
                  <a:pt x="210" y="217"/>
                </a:cubicBezTo>
                <a:cubicBezTo>
                  <a:pt x="212" y="214"/>
                  <a:pt x="214" y="211"/>
                  <a:pt x="216" y="207"/>
                </a:cubicBezTo>
                <a:close/>
                <a:moveTo>
                  <a:pt x="192" y="225"/>
                </a:moveTo>
                <a:cubicBezTo>
                  <a:pt x="193" y="225"/>
                  <a:pt x="193" y="225"/>
                  <a:pt x="193" y="224"/>
                </a:cubicBezTo>
                <a:cubicBezTo>
                  <a:pt x="193" y="225"/>
                  <a:pt x="193" y="225"/>
                  <a:pt x="194" y="225"/>
                </a:cubicBezTo>
                <a:cubicBezTo>
                  <a:pt x="194" y="225"/>
                  <a:pt x="194" y="225"/>
                  <a:pt x="194" y="225"/>
                </a:cubicBezTo>
                <a:cubicBezTo>
                  <a:pt x="191" y="227"/>
                  <a:pt x="189" y="229"/>
                  <a:pt x="187" y="231"/>
                </a:cubicBezTo>
                <a:cubicBezTo>
                  <a:pt x="186" y="231"/>
                  <a:pt x="185" y="232"/>
                  <a:pt x="184" y="232"/>
                </a:cubicBezTo>
                <a:cubicBezTo>
                  <a:pt x="184" y="232"/>
                  <a:pt x="183" y="231"/>
                  <a:pt x="183" y="231"/>
                </a:cubicBezTo>
                <a:cubicBezTo>
                  <a:pt x="181" y="232"/>
                  <a:pt x="179" y="233"/>
                  <a:pt x="178" y="233"/>
                </a:cubicBezTo>
                <a:cubicBezTo>
                  <a:pt x="179" y="233"/>
                  <a:pt x="179" y="232"/>
                  <a:pt x="180" y="231"/>
                </a:cubicBezTo>
                <a:cubicBezTo>
                  <a:pt x="183" y="229"/>
                  <a:pt x="186" y="227"/>
                  <a:pt x="189" y="225"/>
                </a:cubicBezTo>
                <a:cubicBezTo>
                  <a:pt x="192" y="224"/>
                  <a:pt x="194" y="222"/>
                  <a:pt x="196" y="220"/>
                </a:cubicBezTo>
                <a:cubicBezTo>
                  <a:pt x="195" y="221"/>
                  <a:pt x="194" y="222"/>
                  <a:pt x="193" y="223"/>
                </a:cubicBezTo>
                <a:cubicBezTo>
                  <a:pt x="193" y="223"/>
                  <a:pt x="193" y="223"/>
                  <a:pt x="193" y="223"/>
                </a:cubicBezTo>
                <a:cubicBezTo>
                  <a:pt x="192" y="224"/>
                  <a:pt x="192" y="224"/>
                  <a:pt x="192" y="224"/>
                </a:cubicBezTo>
                <a:cubicBezTo>
                  <a:pt x="191" y="225"/>
                  <a:pt x="192" y="225"/>
                  <a:pt x="192" y="225"/>
                </a:cubicBezTo>
                <a:close/>
                <a:moveTo>
                  <a:pt x="190" y="231"/>
                </a:moveTo>
                <a:cubicBezTo>
                  <a:pt x="188" y="232"/>
                  <a:pt x="187" y="233"/>
                  <a:pt x="186" y="234"/>
                </a:cubicBezTo>
                <a:cubicBezTo>
                  <a:pt x="186" y="233"/>
                  <a:pt x="187" y="233"/>
                  <a:pt x="187" y="232"/>
                </a:cubicBezTo>
                <a:cubicBezTo>
                  <a:pt x="188" y="232"/>
                  <a:pt x="189" y="231"/>
                  <a:pt x="190" y="231"/>
                </a:cubicBezTo>
                <a:close/>
                <a:moveTo>
                  <a:pt x="118" y="243"/>
                </a:moveTo>
                <a:cubicBezTo>
                  <a:pt x="116" y="242"/>
                  <a:pt x="115" y="241"/>
                  <a:pt x="113" y="241"/>
                </a:cubicBezTo>
                <a:cubicBezTo>
                  <a:pt x="116" y="242"/>
                  <a:pt x="120" y="243"/>
                  <a:pt x="123" y="245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0" y="245"/>
                  <a:pt x="119" y="245"/>
                  <a:pt x="119" y="245"/>
                </a:cubicBezTo>
                <a:cubicBezTo>
                  <a:pt x="117" y="245"/>
                  <a:pt x="116" y="244"/>
                  <a:pt x="115" y="244"/>
                </a:cubicBezTo>
                <a:cubicBezTo>
                  <a:pt x="116" y="244"/>
                  <a:pt x="117" y="244"/>
                  <a:pt x="118" y="244"/>
                </a:cubicBezTo>
                <a:cubicBezTo>
                  <a:pt x="118" y="244"/>
                  <a:pt x="119" y="243"/>
                  <a:pt x="118" y="243"/>
                </a:cubicBezTo>
                <a:close/>
                <a:moveTo>
                  <a:pt x="60" y="233"/>
                </a:moveTo>
                <a:cubicBezTo>
                  <a:pt x="66" y="236"/>
                  <a:pt x="72" y="238"/>
                  <a:pt x="78" y="240"/>
                </a:cubicBezTo>
                <a:cubicBezTo>
                  <a:pt x="78" y="240"/>
                  <a:pt x="78" y="241"/>
                  <a:pt x="78" y="241"/>
                </a:cubicBezTo>
                <a:cubicBezTo>
                  <a:pt x="78" y="241"/>
                  <a:pt x="77" y="241"/>
                  <a:pt x="77" y="241"/>
                </a:cubicBezTo>
                <a:cubicBezTo>
                  <a:pt x="71" y="239"/>
                  <a:pt x="66" y="236"/>
                  <a:pt x="60" y="233"/>
                </a:cubicBezTo>
                <a:close/>
                <a:moveTo>
                  <a:pt x="5" y="106"/>
                </a:moveTo>
                <a:cubicBezTo>
                  <a:pt x="5" y="107"/>
                  <a:pt x="4" y="109"/>
                  <a:pt x="4" y="110"/>
                </a:cubicBezTo>
                <a:cubicBezTo>
                  <a:pt x="4" y="106"/>
                  <a:pt x="4" y="102"/>
                  <a:pt x="5" y="98"/>
                </a:cubicBezTo>
                <a:cubicBezTo>
                  <a:pt x="6" y="99"/>
                  <a:pt x="6" y="100"/>
                  <a:pt x="6" y="101"/>
                </a:cubicBezTo>
                <a:cubicBezTo>
                  <a:pt x="6" y="103"/>
                  <a:pt x="6" y="104"/>
                  <a:pt x="5" y="106"/>
                </a:cubicBezTo>
                <a:cubicBezTo>
                  <a:pt x="5" y="106"/>
                  <a:pt x="5" y="106"/>
                  <a:pt x="5" y="106"/>
                </a:cubicBezTo>
                <a:close/>
                <a:moveTo>
                  <a:pt x="5" y="116"/>
                </a:moveTo>
                <a:cubicBezTo>
                  <a:pt x="5" y="117"/>
                  <a:pt x="5" y="118"/>
                  <a:pt x="5" y="119"/>
                </a:cubicBezTo>
                <a:cubicBezTo>
                  <a:pt x="5" y="120"/>
                  <a:pt x="5" y="120"/>
                  <a:pt x="5" y="121"/>
                </a:cubicBezTo>
                <a:cubicBezTo>
                  <a:pt x="5" y="118"/>
                  <a:pt x="5" y="116"/>
                  <a:pt x="5" y="113"/>
                </a:cubicBezTo>
                <a:cubicBezTo>
                  <a:pt x="5" y="114"/>
                  <a:pt x="5" y="115"/>
                  <a:pt x="5" y="116"/>
                </a:cubicBezTo>
                <a:close/>
                <a:moveTo>
                  <a:pt x="5" y="153"/>
                </a:moveTo>
                <a:cubicBezTo>
                  <a:pt x="6" y="154"/>
                  <a:pt x="6" y="155"/>
                  <a:pt x="6" y="156"/>
                </a:cubicBezTo>
                <a:cubicBezTo>
                  <a:pt x="6" y="156"/>
                  <a:pt x="6" y="157"/>
                  <a:pt x="7" y="157"/>
                </a:cubicBezTo>
                <a:cubicBezTo>
                  <a:pt x="7" y="157"/>
                  <a:pt x="7" y="158"/>
                  <a:pt x="7" y="158"/>
                </a:cubicBezTo>
                <a:cubicBezTo>
                  <a:pt x="7" y="158"/>
                  <a:pt x="7" y="158"/>
                  <a:pt x="7" y="158"/>
                </a:cubicBezTo>
                <a:cubicBezTo>
                  <a:pt x="8" y="161"/>
                  <a:pt x="8" y="164"/>
                  <a:pt x="9" y="167"/>
                </a:cubicBezTo>
                <a:cubicBezTo>
                  <a:pt x="9" y="166"/>
                  <a:pt x="9" y="166"/>
                  <a:pt x="9" y="165"/>
                </a:cubicBezTo>
                <a:cubicBezTo>
                  <a:pt x="8" y="165"/>
                  <a:pt x="7" y="165"/>
                  <a:pt x="8" y="165"/>
                </a:cubicBezTo>
                <a:cubicBezTo>
                  <a:pt x="5" y="156"/>
                  <a:pt x="3" y="146"/>
                  <a:pt x="2" y="136"/>
                </a:cubicBezTo>
                <a:cubicBezTo>
                  <a:pt x="3" y="142"/>
                  <a:pt x="4" y="147"/>
                  <a:pt x="5" y="153"/>
                </a:cubicBezTo>
                <a:close/>
                <a:moveTo>
                  <a:pt x="2" y="119"/>
                </a:moveTo>
                <a:cubicBezTo>
                  <a:pt x="2" y="117"/>
                  <a:pt x="2" y="116"/>
                  <a:pt x="2" y="114"/>
                </a:cubicBezTo>
                <a:cubicBezTo>
                  <a:pt x="2" y="115"/>
                  <a:pt x="2" y="116"/>
                  <a:pt x="2" y="116"/>
                </a:cubicBezTo>
                <a:cubicBezTo>
                  <a:pt x="2" y="116"/>
                  <a:pt x="2" y="116"/>
                  <a:pt x="2" y="116"/>
                </a:cubicBezTo>
                <a:cubicBezTo>
                  <a:pt x="2" y="117"/>
                  <a:pt x="2" y="118"/>
                  <a:pt x="2" y="119"/>
                </a:cubicBezTo>
                <a:close/>
                <a:moveTo>
                  <a:pt x="13" y="106"/>
                </a:moveTo>
                <a:cubicBezTo>
                  <a:pt x="13" y="112"/>
                  <a:pt x="14" y="118"/>
                  <a:pt x="15" y="124"/>
                </a:cubicBezTo>
                <a:cubicBezTo>
                  <a:pt x="15" y="124"/>
                  <a:pt x="14" y="124"/>
                  <a:pt x="14" y="124"/>
                </a:cubicBezTo>
                <a:cubicBezTo>
                  <a:pt x="14" y="123"/>
                  <a:pt x="14" y="122"/>
                  <a:pt x="14" y="121"/>
                </a:cubicBezTo>
                <a:cubicBezTo>
                  <a:pt x="14" y="120"/>
                  <a:pt x="13" y="120"/>
                  <a:pt x="13" y="120"/>
                </a:cubicBezTo>
                <a:cubicBezTo>
                  <a:pt x="12" y="116"/>
                  <a:pt x="11" y="112"/>
                  <a:pt x="11" y="108"/>
                </a:cubicBezTo>
                <a:cubicBezTo>
                  <a:pt x="11" y="108"/>
                  <a:pt x="12" y="108"/>
                  <a:pt x="12" y="108"/>
                </a:cubicBezTo>
                <a:cubicBezTo>
                  <a:pt x="12" y="107"/>
                  <a:pt x="12" y="107"/>
                  <a:pt x="13" y="106"/>
                </a:cubicBezTo>
                <a:close/>
                <a:moveTo>
                  <a:pt x="12" y="103"/>
                </a:moveTo>
                <a:cubicBezTo>
                  <a:pt x="12" y="102"/>
                  <a:pt x="12" y="101"/>
                  <a:pt x="12" y="100"/>
                </a:cubicBezTo>
                <a:cubicBezTo>
                  <a:pt x="12" y="101"/>
                  <a:pt x="12" y="102"/>
                  <a:pt x="12" y="103"/>
                </a:cubicBezTo>
                <a:cubicBezTo>
                  <a:pt x="12" y="103"/>
                  <a:pt x="12" y="103"/>
                  <a:pt x="12" y="103"/>
                </a:cubicBezTo>
                <a:close/>
                <a:moveTo>
                  <a:pt x="13" y="94"/>
                </a:moveTo>
                <a:cubicBezTo>
                  <a:pt x="13" y="93"/>
                  <a:pt x="14" y="93"/>
                  <a:pt x="14" y="93"/>
                </a:cubicBezTo>
                <a:cubicBezTo>
                  <a:pt x="14" y="94"/>
                  <a:pt x="14" y="95"/>
                  <a:pt x="14" y="96"/>
                </a:cubicBezTo>
                <a:cubicBezTo>
                  <a:pt x="13" y="95"/>
                  <a:pt x="13" y="95"/>
                  <a:pt x="13" y="94"/>
                </a:cubicBezTo>
                <a:close/>
                <a:moveTo>
                  <a:pt x="15" y="72"/>
                </a:moveTo>
                <a:cubicBezTo>
                  <a:pt x="16" y="72"/>
                  <a:pt x="16" y="72"/>
                  <a:pt x="17" y="72"/>
                </a:cubicBezTo>
                <a:cubicBezTo>
                  <a:pt x="15" y="74"/>
                  <a:pt x="13" y="77"/>
                  <a:pt x="11" y="80"/>
                </a:cubicBezTo>
                <a:cubicBezTo>
                  <a:pt x="11" y="79"/>
                  <a:pt x="11" y="79"/>
                  <a:pt x="11" y="79"/>
                </a:cubicBezTo>
                <a:cubicBezTo>
                  <a:pt x="12" y="78"/>
                  <a:pt x="12" y="78"/>
                  <a:pt x="12" y="77"/>
                </a:cubicBezTo>
                <a:cubicBezTo>
                  <a:pt x="13" y="75"/>
                  <a:pt x="14" y="73"/>
                  <a:pt x="14" y="71"/>
                </a:cubicBezTo>
                <a:cubicBezTo>
                  <a:pt x="15" y="72"/>
                  <a:pt x="15" y="72"/>
                  <a:pt x="15" y="72"/>
                </a:cubicBezTo>
                <a:close/>
                <a:moveTo>
                  <a:pt x="36" y="41"/>
                </a:moveTo>
                <a:cubicBezTo>
                  <a:pt x="36" y="41"/>
                  <a:pt x="36" y="41"/>
                  <a:pt x="37" y="41"/>
                </a:cubicBezTo>
                <a:cubicBezTo>
                  <a:pt x="37" y="40"/>
                  <a:pt x="38" y="40"/>
                  <a:pt x="39" y="40"/>
                </a:cubicBezTo>
                <a:cubicBezTo>
                  <a:pt x="37" y="41"/>
                  <a:pt x="35" y="43"/>
                  <a:pt x="34" y="45"/>
                </a:cubicBezTo>
                <a:cubicBezTo>
                  <a:pt x="30" y="49"/>
                  <a:pt x="26" y="53"/>
                  <a:pt x="24" y="58"/>
                </a:cubicBezTo>
                <a:cubicBezTo>
                  <a:pt x="22" y="59"/>
                  <a:pt x="21" y="61"/>
                  <a:pt x="19" y="63"/>
                </a:cubicBezTo>
                <a:cubicBezTo>
                  <a:pt x="24" y="55"/>
                  <a:pt x="30" y="47"/>
                  <a:pt x="36" y="41"/>
                </a:cubicBezTo>
                <a:close/>
                <a:moveTo>
                  <a:pt x="124" y="9"/>
                </a:moveTo>
                <a:cubicBezTo>
                  <a:pt x="123" y="9"/>
                  <a:pt x="123" y="9"/>
                  <a:pt x="123" y="9"/>
                </a:cubicBezTo>
                <a:cubicBezTo>
                  <a:pt x="120" y="9"/>
                  <a:pt x="118" y="9"/>
                  <a:pt x="115" y="9"/>
                </a:cubicBezTo>
                <a:cubicBezTo>
                  <a:pt x="115" y="9"/>
                  <a:pt x="115" y="9"/>
                  <a:pt x="115" y="10"/>
                </a:cubicBezTo>
                <a:cubicBezTo>
                  <a:pt x="114" y="10"/>
                  <a:pt x="114" y="10"/>
                  <a:pt x="113" y="10"/>
                </a:cubicBezTo>
                <a:cubicBezTo>
                  <a:pt x="113" y="10"/>
                  <a:pt x="113" y="9"/>
                  <a:pt x="113" y="9"/>
                </a:cubicBezTo>
                <a:cubicBezTo>
                  <a:pt x="114" y="9"/>
                  <a:pt x="115" y="8"/>
                  <a:pt x="116" y="8"/>
                </a:cubicBezTo>
                <a:cubicBezTo>
                  <a:pt x="116" y="7"/>
                  <a:pt x="116" y="7"/>
                  <a:pt x="116" y="7"/>
                </a:cubicBezTo>
                <a:cubicBezTo>
                  <a:pt x="119" y="8"/>
                  <a:pt x="121" y="8"/>
                  <a:pt x="124" y="9"/>
                </a:cubicBezTo>
                <a:close/>
                <a:moveTo>
                  <a:pt x="118" y="4"/>
                </a:moveTo>
                <a:cubicBezTo>
                  <a:pt x="118" y="4"/>
                  <a:pt x="118" y="4"/>
                  <a:pt x="118" y="4"/>
                </a:cubicBezTo>
                <a:cubicBezTo>
                  <a:pt x="118" y="5"/>
                  <a:pt x="119" y="5"/>
                  <a:pt x="120" y="5"/>
                </a:cubicBezTo>
                <a:cubicBezTo>
                  <a:pt x="120" y="5"/>
                  <a:pt x="120" y="5"/>
                  <a:pt x="120" y="5"/>
                </a:cubicBezTo>
                <a:cubicBezTo>
                  <a:pt x="119" y="5"/>
                  <a:pt x="119" y="5"/>
                  <a:pt x="118" y="5"/>
                </a:cubicBezTo>
                <a:cubicBezTo>
                  <a:pt x="118" y="5"/>
                  <a:pt x="118" y="5"/>
                  <a:pt x="118" y="4"/>
                </a:cubicBezTo>
                <a:close/>
                <a:moveTo>
                  <a:pt x="233" y="77"/>
                </a:moveTo>
                <a:cubicBezTo>
                  <a:pt x="233" y="77"/>
                  <a:pt x="234" y="77"/>
                  <a:pt x="234" y="77"/>
                </a:cubicBezTo>
                <a:cubicBezTo>
                  <a:pt x="236" y="79"/>
                  <a:pt x="237" y="82"/>
                  <a:pt x="239" y="85"/>
                </a:cubicBezTo>
                <a:cubicBezTo>
                  <a:pt x="239" y="86"/>
                  <a:pt x="239" y="87"/>
                  <a:pt x="239" y="88"/>
                </a:cubicBezTo>
                <a:cubicBezTo>
                  <a:pt x="240" y="90"/>
                  <a:pt x="240" y="92"/>
                  <a:pt x="240" y="93"/>
                </a:cubicBezTo>
                <a:cubicBezTo>
                  <a:pt x="238" y="88"/>
                  <a:pt x="235" y="82"/>
                  <a:pt x="233" y="77"/>
                </a:cubicBezTo>
                <a:close/>
                <a:moveTo>
                  <a:pt x="241" y="99"/>
                </a:moveTo>
                <a:cubicBezTo>
                  <a:pt x="242" y="103"/>
                  <a:pt x="243" y="108"/>
                  <a:pt x="244" y="112"/>
                </a:cubicBezTo>
                <a:cubicBezTo>
                  <a:pt x="244" y="113"/>
                  <a:pt x="244" y="114"/>
                  <a:pt x="244" y="115"/>
                </a:cubicBezTo>
                <a:cubicBezTo>
                  <a:pt x="243" y="110"/>
                  <a:pt x="241" y="105"/>
                  <a:pt x="240" y="100"/>
                </a:cubicBezTo>
                <a:cubicBezTo>
                  <a:pt x="240" y="99"/>
                  <a:pt x="240" y="99"/>
                  <a:pt x="240" y="98"/>
                </a:cubicBezTo>
                <a:cubicBezTo>
                  <a:pt x="239" y="96"/>
                  <a:pt x="238" y="94"/>
                  <a:pt x="238" y="92"/>
                </a:cubicBezTo>
                <a:cubicBezTo>
                  <a:pt x="239" y="94"/>
                  <a:pt x="240" y="97"/>
                  <a:pt x="241" y="99"/>
                </a:cubicBezTo>
                <a:close/>
                <a:moveTo>
                  <a:pt x="235" y="172"/>
                </a:moveTo>
                <a:cubicBezTo>
                  <a:pt x="235" y="173"/>
                  <a:pt x="234" y="175"/>
                  <a:pt x="233" y="176"/>
                </a:cubicBezTo>
                <a:cubicBezTo>
                  <a:pt x="232" y="178"/>
                  <a:pt x="231" y="180"/>
                  <a:pt x="230" y="182"/>
                </a:cubicBezTo>
                <a:cubicBezTo>
                  <a:pt x="230" y="181"/>
                  <a:pt x="230" y="180"/>
                  <a:pt x="230" y="180"/>
                </a:cubicBezTo>
                <a:cubicBezTo>
                  <a:pt x="232" y="177"/>
                  <a:pt x="234" y="173"/>
                  <a:pt x="235" y="170"/>
                </a:cubicBezTo>
                <a:cubicBezTo>
                  <a:pt x="235" y="171"/>
                  <a:pt x="235" y="171"/>
                  <a:pt x="235" y="171"/>
                </a:cubicBezTo>
                <a:cubicBezTo>
                  <a:pt x="235" y="172"/>
                  <a:pt x="235" y="172"/>
                  <a:pt x="235" y="172"/>
                </a:cubicBezTo>
                <a:close/>
                <a:moveTo>
                  <a:pt x="235" y="161"/>
                </a:moveTo>
                <a:cubicBezTo>
                  <a:pt x="234" y="164"/>
                  <a:pt x="234" y="167"/>
                  <a:pt x="233" y="170"/>
                </a:cubicBezTo>
                <a:cubicBezTo>
                  <a:pt x="233" y="171"/>
                  <a:pt x="232" y="172"/>
                  <a:pt x="232" y="172"/>
                </a:cubicBezTo>
                <a:cubicBezTo>
                  <a:pt x="232" y="171"/>
                  <a:pt x="232" y="170"/>
                  <a:pt x="233" y="168"/>
                </a:cubicBezTo>
                <a:cubicBezTo>
                  <a:pt x="233" y="168"/>
                  <a:pt x="233" y="168"/>
                  <a:pt x="232" y="168"/>
                </a:cubicBezTo>
                <a:cubicBezTo>
                  <a:pt x="233" y="167"/>
                  <a:pt x="233" y="167"/>
                  <a:pt x="233" y="166"/>
                </a:cubicBezTo>
                <a:cubicBezTo>
                  <a:pt x="234" y="165"/>
                  <a:pt x="233" y="165"/>
                  <a:pt x="233" y="165"/>
                </a:cubicBezTo>
                <a:cubicBezTo>
                  <a:pt x="233" y="164"/>
                  <a:pt x="234" y="163"/>
                  <a:pt x="235" y="161"/>
                </a:cubicBezTo>
                <a:close/>
                <a:moveTo>
                  <a:pt x="234" y="158"/>
                </a:moveTo>
                <a:cubicBezTo>
                  <a:pt x="235" y="156"/>
                  <a:pt x="236" y="154"/>
                  <a:pt x="236" y="152"/>
                </a:cubicBezTo>
                <a:cubicBezTo>
                  <a:pt x="236" y="153"/>
                  <a:pt x="236" y="155"/>
                  <a:pt x="236" y="156"/>
                </a:cubicBezTo>
                <a:cubicBezTo>
                  <a:pt x="235" y="157"/>
                  <a:pt x="234" y="157"/>
                  <a:pt x="234" y="158"/>
                </a:cubicBezTo>
                <a:close/>
                <a:moveTo>
                  <a:pt x="231" y="154"/>
                </a:moveTo>
                <a:cubicBezTo>
                  <a:pt x="231" y="154"/>
                  <a:pt x="231" y="154"/>
                  <a:pt x="231" y="154"/>
                </a:cubicBezTo>
                <a:cubicBezTo>
                  <a:pt x="230" y="155"/>
                  <a:pt x="229" y="156"/>
                  <a:pt x="229" y="157"/>
                </a:cubicBezTo>
                <a:cubicBezTo>
                  <a:pt x="229" y="154"/>
                  <a:pt x="229" y="152"/>
                  <a:pt x="229" y="150"/>
                </a:cubicBezTo>
                <a:cubicBezTo>
                  <a:pt x="232" y="139"/>
                  <a:pt x="233" y="126"/>
                  <a:pt x="232" y="114"/>
                </a:cubicBezTo>
                <a:cubicBezTo>
                  <a:pt x="233" y="116"/>
                  <a:pt x="234" y="117"/>
                  <a:pt x="234" y="118"/>
                </a:cubicBezTo>
                <a:cubicBezTo>
                  <a:pt x="233" y="130"/>
                  <a:pt x="233" y="142"/>
                  <a:pt x="231" y="154"/>
                </a:cubicBezTo>
                <a:close/>
                <a:moveTo>
                  <a:pt x="201" y="205"/>
                </a:moveTo>
                <a:cubicBezTo>
                  <a:pt x="201" y="204"/>
                  <a:pt x="202" y="203"/>
                  <a:pt x="203" y="203"/>
                </a:cubicBezTo>
                <a:cubicBezTo>
                  <a:pt x="203" y="202"/>
                  <a:pt x="203" y="202"/>
                  <a:pt x="203" y="202"/>
                </a:cubicBezTo>
                <a:cubicBezTo>
                  <a:pt x="205" y="200"/>
                  <a:pt x="206" y="199"/>
                  <a:pt x="208" y="197"/>
                </a:cubicBezTo>
                <a:cubicBezTo>
                  <a:pt x="208" y="198"/>
                  <a:pt x="207" y="198"/>
                  <a:pt x="207" y="198"/>
                </a:cubicBezTo>
                <a:cubicBezTo>
                  <a:pt x="205" y="201"/>
                  <a:pt x="203" y="203"/>
                  <a:pt x="201" y="205"/>
                </a:cubicBezTo>
                <a:close/>
                <a:moveTo>
                  <a:pt x="97" y="227"/>
                </a:moveTo>
                <a:cubicBezTo>
                  <a:pt x="98" y="227"/>
                  <a:pt x="98" y="227"/>
                  <a:pt x="99" y="227"/>
                </a:cubicBezTo>
                <a:cubicBezTo>
                  <a:pt x="101" y="228"/>
                  <a:pt x="102" y="229"/>
                  <a:pt x="104" y="229"/>
                </a:cubicBezTo>
                <a:cubicBezTo>
                  <a:pt x="106" y="231"/>
                  <a:pt x="108" y="232"/>
                  <a:pt x="110" y="233"/>
                </a:cubicBezTo>
                <a:cubicBezTo>
                  <a:pt x="110" y="233"/>
                  <a:pt x="109" y="233"/>
                  <a:pt x="109" y="233"/>
                </a:cubicBezTo>
                <a:cubicBezTo>
                  <a:pt x="105" y="231"/>
                  <a:pt x="101" y="229"/>
                  <a:pt x="97" y="227"/>
                </a:cubicBezTo>
                <a:close/>
                <a:moveTo>
                  <a:pt x="103" y="237"/>
                </a:moveTo>
                <a:cubicBezTo>
                  <a:pt x="102" y="237"/>
                  <a:pt x="101" y="237"/>
                  <a:pt x="100" y="237"/>
                </a:cubicBezTo>
                <a:cubicBezTo>
                  <a:pt x="100" y="237"/>
                  <a:pt x="100" y="237"/>
                  <a:pt x="100" y="237"/>
                </a:cubicBezTo>
                <a:cubicBezTo>
                  <a:pt x="100" y="237"/>
                  <a:pt x="100" y="236"/>
                  <a:pt x="100" y="236"/>
                </a:cubicBezTo>
                <a:cubicBezTo>
                  <a:pt x="100" y="236"/>
                  <a:pt x="100" y="236"/>
                  <a:pt x="100" y="236"/>
                </a:cubicBezTo>
                <a:cubicBezTo>
                  <a:pt x="101" y="237"/>
                  <a:pt x="102" y="237"/>
                  <a:pt x="103" y="237"/>
                </a:cubicBezTo>
                <a:close/>
                <a:moveTo>
                  <a:pt x="75" y="232"/>
                </a:moveTo>
                <a:cubicBezTo>
                  <a:pt x="74" y="232"/>
                  <a:pt x="74" y="232"/>
                  <a:pt x="74" y="232"/>
                </a:cubicBezTo>
                <a:cubicBezTo>
                  <a:pt x="75" y="232"/>
                  <a:pt x="75" y="232"/>
                  <a:pt x="76" y="232"/>
                </a:cubicBezTo>
                <a:cubicBezTo>
                  <a:pt x="78" y="233"/>
                  <a:pt x="79" y="234"/>
                  <a:pt x="81" y="235"/>
                </a:cubicBezTo>
                <a:cubicBezTo>
                  <a:pt x="81" y="235"/>
                  <a:pt x="81" y="235"/>
                  <a:pt x="82" y="235"/>
                </a:cubicBezTo>
                <a:cubicBezTo>
                  <a:pt x="79" y="234"/>
                  <a:pt x="77" y="233"/>
                  <a:pt x="75" y="232"/>
                </a:cubicBezTo>
                <a:close/>
                <a:moveTo>
                  <a:pt x="82" y="241"/>
                </a:moveTo>
                <a:cubicBezTo>
                  <a:pt x="82" y="241"/>
                  <a:pt x="83" y="241"/>
                  <a:pt x="83" y="241"/>
                </a:cubicBezTo>
                <a:cubicBezTo>
                  <a:pt x="83" y="241"/>
                  <a:pt x="83" y="241"/>
                  <a:pt x="83" y="241"/>
                </a:cubicBezTo>
                <a:cubicBezTo>
                  <a:pt x="84" y="241"/>
                  <a:pt x="84" y="241"/>
                  <a:pt x="84" y="242"/>
                </a:cubicBezTo>
                <a:cubicBezTo>
                  <a:pt x="83" y="241"/>
                  <a:pt x="83" y="241"/>
                  <a:pt x="82" y="241"/>
                </a:cubicBezTo>
                <a:cubicBezTo>
                  <a:pt x="82" y="241"/>
                  <a:pt x="81" y="241"/>
                  <a:pt x="81" y="240"/>
                </a:cubicBezTo>
                <a:cubicBezTo>
                  <a:pt x="81" y="241"/>
                  <a:pt x="81" y="241"/>
                  <a:pt x="82" y="241"/>
                </a:cubicBezTo>
                <a:close/>
                <a:moveTo>
                  <a:pt x="72" y="229"/>
                </a:moveTo>
                <a:cubicBezTo>
                  <a:pt x="72" y="229"/>
                  <a:pt x="72" y="228"/>
                  <a:pt x="71" y="228"/>
                </a:cubicBezTo>
                <a:cubicBezTo>
                  <a:pt x="72" y="228"/>
                  <a:pt x="72" y="228"/>
                  <a:pt x="73" y="229"/>
                </a:cubicBezTo>
                <a:cubicBezTo>
                  <a:pt x="74" y="229"/>
                  <a:pt x="74" y="230"/>
                  <a:pt x="75" y="230"/>
                </a:cubicBezTo>
                <a:cubicBezTo>
                  <a:pt x="74" y="230"/>
                  <a:pt x="73" y="229"/>
                  <a:pt x="72" y="229"/>
                </a:cubicBezTo>
                <a:close/>
                <a:moveTo>
                  <a:pt x="73" y="237"/>
                </a:moveTo>
                <a:cubicBezTo>
                  <a:pt x="73" y="237"/>
                  <a:pt x="73" y="237"/>
                  <a:pt x="73" y="237"/>
                </a:cubicBezTo>
                <a:cubicBezTo>
                  <a:pt x="71" y="236"/>
                  <a:pt x="68" y="235"/>
                  <a:pt x="66" y="234"/>
                </a:cubicBezTo>
                <a:cubicBezTo>
                  <a:pt x="68" y="235"/>
                  <a:pt x="71" y="236"/>
                  <a:pt x="73" y="237"/>
                </a:cubicBezTo>
                <a:close/>
                <a:moveTo>
                  <a:pt x="35" y="201"/>
                </a:moveTo>
                <a:cubicBezTo>
                  <a:pt x="35" y="201"/>
                  <a:pt x="35" y="200"/>
                  <a:pt x="35" y="200"/>
                </a:cubicBezTo>
                <a:cubicBezTo>
                  <a:pt x="35" y="200"/>
                  <a:pt x="35" y="201"/>
                  <a:pt x="35" y="201"/>
                </a:cubicBezTo>
                <a:cubicBezTo>
                  <a:pt x="36" y="201"/>
                  <a:pt x="36" y="202"/>
                  <a:pt x="37" y="202"/>
                </a:cubicBezTo>
                <a:cubicBezTo>
                  <a:pt x="37" y="203"/>
                  <a:pt x="37" y="203"/>
                  <a:pt x="37" y="203"/>
                </a:cubicBezTo>
                <a:cubicBezTo>
                  <a:pt x="38" y="203"/>
                  <a:pt x="38" y="203"/>
                  <a:pt x="38" y="203"/>
                </a:cubicBezTo>
                <a:cubicBezTo>
                  <a:pt x="38" y="204"/>
                  <a:pt x="39" y="205"/>
                  <a:pt x="40" y="206"/>
                </a:cubicBezTo>
                <a:cubicBezTo>
                  <a:pt x="41" y="207"/>
                  <a:pt x="42" y="208"/>
                  <a:pt x="43" y="209"/>
                </a:cubicBezTo>
                <a:cubicBezTo>
                  <a:pt x="41" y="208"/>
                  <a:pt x="40" y="207"/>
                  <a:pt x="39" y="206"/>
                </a:cubicBezTo>
                <a:cubicBezTo>
                  <a:pt x="38" y="205"/>
                  <a:pt x="36" y="203"/>
                  <a:pt x="35" y="202"/>
                </a:cubicBezTo>
                <a:cubicBezTo>
                  <a:pt x="35" y="201"/>
                  <a:pt x="35" y="201"/>
                  <a:pt x="35" y="201"/>
                </a:cubicBezTo>
                <a:close/>
                <a:moveTo>
                  <a:pt x="37" y="197"/>
                </a:moveTo>
                <a:cubicBezTo>
                  <a:pt x="37" y="197"/>
                  <a:pt x="37" y="197"/>
                  <a:pt x="38" y="197"/>
                </a:cubicBezTo>
                <a:cubicBezTo>
                  <a:pt x="39" y="200"/>
                  <a:pt x="41" y="202"/>
                  <a:pt x="43" y="204"/>
                </a:cubicBezTo>
                <a:cubicBezTo>
                  <a:pt x="42" y="203"/>
                  <a:pt x="40" y="201"/>
                  <a:pt x="39" y="200"/>
                </a:cubicBezTo>
                <a:cubicBezTo>
                  <a:pt x="38" y="199"/>
                  <a:pt x="38" y="198"/>
                  <a:pt x="37" y="197"/>
                </a:cubicBezTo>
                <a:close/>
                <a:moveTo>
                  <a:pt x="25" y="144"/>
                </a:moveTo>
                <a:cubicBezTo>
                  <a:pt x="25" y="142"/>
                  <a:pt x="24" y="140"/>
                  <a:pt x="24" y="138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5" y="140"/>
                  <a:pt x="26" y="143"/>
                  <a:pt x="27" y="145"/>
                </a:cubicBezTo>
                <a:cubicBezTo>
                  <a:pt x="27" y="146"/>
                  <a:pt x="27" y="146"/>
                  <a:pt x="27" y="146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28" y="148"/>
                  <a:pt x="28" y="148"/>
                  <a:pt x="28" y="148"/>
                </a:cubicBezTo>
                <a:cubicBezTo>
                  <a:pt x="28" y="149"/>
                  <a:pt x="28" y="150"/>
                  <a:pt x="28" y="151"/>
                </a:cubicBezTo>
                <a:cubicBezTo>
                  <a:pt x="27" y="149"/>
                  <a:pt x="26" y="146"/>
                  <a:pt x="25" y="144"/>
                </a:cubicBezTo>
                <a:close/>
                <a:moveTo>
                  <a:pt x="28" y="177"/>
                </a:moveTo>
                <a:cubicBezTo>
                  <a:pt x="27" y="176"/>
                  <a:pt x="26" y="174"/>
                  <a:pt x="26" y="173"/>
                </a:cubicBezTo>
                <a:cubicBezTo>
                  <a:pt x="26" y="173"/>
                  <a:pt x="26" y="173"/>
                  <a:pt x="26" y="173"/>
                </a:cubicBezTo>
                <a:cubicBezTo>
                  <a:pt x="26" y="172"/>
                  <a:pt x="26" y="172"/>
                  <a:pt x="26" y="172"/>
                </a:cubicBezTo>
                <a:cubicBezTo>
                  <a:pt x="27" y="173"/>
                  <a:pt x="27" y="175"/>
                  <a:pt x="28" y="177"/>
                </a:cubicBezTo>
                <a:close/>
                <a:moveTo>
                  <a:pt x="25" y="61"/>
                </a:moveTo>
                <a:cubicBezTo>
                  <a:pt x="24" y="61"/>
                  <a:pt x="24" y="61"/>
                  <a:pt x="24" y="61"/>
                </a:cubicBezTo>
                <a:cubicBezTo>
                  <a:pt x="25" y="60"/>
                  <a:pt x="26" y="59"/>
                  <a:pt x="27" y="58"/>
                </a:cubicBezTo>
                <a:cubicBezTo>
                  <a:pt x="27" y="58"/>
                  <a:pt x="27" y="58"/>
                  <a:pt x="27" y="58"/>
                </a:cubicBezTo>
                <a:cubicBezTo>
                  <a:pt x="26" y="59"/>
                  <a:pt x="26" y="60"/>
                  <a:pt x="25" y="61"/>
                </a:cubicBezTo>
                <a:close/>
                <a:moveTo>
                  <a:pt x="27" y="62"/>
                </a:moveTo>
                <a:cubicBezTo>
                  <a:pt x="26" y="63"/>
                  <a:pt x="25" y="64"/>
                  <a:pt x="25" y="66"/>
                </a:cubicBezTo>
                <a:cubicBezTo>
                  <a:pt x="25" y="64"/>
                  <a:pt x="26" y="63"/>
                  <a:pt x="26" y="62"/>
                </a:cubicBezTo>
                <a:cubicBezTo>
                  <a:pt x="27" y="62"/>
                  <a:pt x="27" y="62"/>
                  <a:pt x="27" y="62"/>
                </a:cubicBezTo>
                <a:close/>
                <a:moveTo>
                  <a:pt x="25" y="68"/>
                </a:moveTo>
                <a:cubicBezTo>
                  <a:pt x="26" y="66"/>
                  <a:pt x="27" y="63"/>
                  <a:pt x="29" y="61"/>
                </a:cubicBezTo>
                <a:cubicBezTo>
                  <a:pt x="30" y="61"/>
                  <a:pt x="31" y="60"/>
                  <a:pt x="32" y="59"/>
                </a:cubicBezTo>
                <a:cubicBezTo>
                  <a:pt x="32" y="60"/>
                  <a:pt x="32" y="61"/>
                  <a:pt x="31" y="62"/>
                </a:cubicBezTo>
                <a:cubicBezTo>
                  <a:pt x="30" y="63"/>
                  <a:pt x="29" y="64"/>
                  <a:pt x="28" y="66"/>
                </a:cubicBezTo>
                <a:cubicBezTo>
                  <a:pt x="27" y="66"/>
                  <a:pt x="26" y="67"/>
                  <a:pt x="25" y="68"/>
                </a:cubicBezTo>
                <a:close/>
                <a:moveTo>
                  <a:pt x="25" y="69"/>
                </a:moveTo>
                <a:cubicBezTo>
                  <a:pt x="23" y="71"/>
                  <a:pt x="22" y="73"/>
                  <a:pt x="20" y="75"/>
                </a:cubicBezTo>
                <a:cubicBezTo>
                  <a:pt x="21" y="73"/>
                  <a:pt x="22" y="72"/>
                  <a:pt x="23" y="70"/>
                </a:cubicBezTo>
                <a:cubicBezTo>
                  <a:pt x="24" y="70"/>
                  <a:pt x="24" y="69"/>
                  <a:pt x="25" y="69"/>
                </a:cubicBezTo>
                <a:close/>
                <a:moveTo>
                  <a:pt x="110" y="12"/>
                </a:moveTo>
                <a:cubicBezTo>
                  <a:pt x="110" y="12"/>
                  <a:pt x="109" y="12"/>
                  <a:pt x="109" y="12"/>
                </a:cubicBezTo>
                <a:cubicBezTo>
                  <a:pt x="109" y="11"/>
                  <a:pt x="109" y="11"/>
                  <a:pt x="110" y="11"/>
                </a:cubicBezTo>
                <a:cubicBezTo>
                  <a:pt x="112" y="11"/>
                  <a:pt x="113" y="11"/>
                  <a:pt x="115" y="12"/>
                </a:cubicBezTo>
                <a:cubicBezTo>
                  <a:pt x="112" y="13"/>
                  <a:pt x="110" y="14"/>
                  <a:pt x="107" y="15"/>
                </a:cubicBezTo>
                <a:cubicBezTo>
                  <a:pt x="107" y="15"/>
                  <a:pt x="107" y="15"/>
                  <a:pt x="106" y="15"/>
                </a:cubicBezTo>
                <a:cubicBezTo>
                  <a:pt x="108" y="14"/>
                  <a:pt x="109" y="14"/>
                  <a:pt x="110" y="13"/>
                </a:cubicBezTo>
                <a:cubicBezTo>
                  <a:pt x="111" y="13"/>
                  <a:pt x="111" y="12"/>
                  <a:pt x="110" y="12"/>
                </a:cubicBezTo>
                <a:close/>
                <a:moveTo>
                  <a:pt x="122" y="39"/>
                </a:moveTo>
                <a:cubicBezTo>
                  <a:pt x="126" y="38"/>
                  <a:pt x="129" y="37"/>
                  <a:pt x="133" y="36"/>
                </a:cubicBezTo>
                <a:cubicBezTo>
                  <a:pt x="135" y="36"/>
                  <a:pt x="137" y="36"/>
                  <a:pt x="140" y="36"/>
                </a:cubicBezTo>
                <a:cubicBezTo>
                  <a:pt x="137" y="37"/>
                  <a:pt x="134" y="39"/>
                  <a:pt x="132" y="40"/>
                </a:cubicBezTo>
                <a:cubicBezTo>
                  <a:pt x="127" y="41"/>
                  <a:pt x="122" y="41"/>
                  <a:pt x="117" y="41"/>
                </a:cubicBezTo>
                <a:cubicBezTo>
                  <a:pt x="119" y="39"/>
                  <a:pt x="120" y="38"/>
                  <a:pt x="121" y="36"/>
                </a:cubicBezTo>
                <a:cubicBezTo>
                  <a:pt x="122" y="36"/>
                  <a:pt x="123" y="36"/>
                  <a:pt x="123" y="36"/>
                </a:cubicBezTo>
                <a:cubicBezTo>
                  <a:pt x="123" y="36"/>
                  <a:pt x="122" y="37"/>
                  <a:pt x="122" y="37"/>
                </a:cubicBezTo>
                <a:cubicBezTo>
                  <a:pt x="121" y="38"/>
                  <a:pt x="121" y="39"/>
                  <a:pt x="122" y="39"/>
                </a:cubicBezTo>
                <a:close/>
                <a:moveTo>
                  <a:pt x="125" y="36"/>
                </a:moveTo>
                <a:cubicBezTo>
                  <a:pt x="126" y="36"/>
                  <a:pt x="126" y="36"/>
                  <a:pt x="127" y="36"/>
                </a:cubicBezTo>
                <a:cubicBezTo>
                  <a:pt x="127" y="36"/>
                  <a:pt x="128" y="36"/>
                  <a:pt x="128" y="36"/>
                </a:cubicBezTo>
                <a:cubicBezTo>
                  <a:pt x="127" y="36"/>
                  <a:pt x="126" y="36"/>
                  <a:pt x="125" y="36"/>
                </a:cubicBezTo>
                <a:close/>
                <a:moveTo>
                  <a:pt x="129" y="31"/>
                </a:moveTo>
                <a:cubicBezTo>
                  <a:pt x="129" y="31"/>
                  <a:pt x="129" y="31"/>
                  <a:pt x="130" y="31"/>
                </a:cubicBezTo>
                <a:cubicBezTo>
                  <a:pt x="130" y="31"/>
                  <a:pt x="131" y="31"/>
                  <a:pt x="131" y="31"/>
                </a:cubicBezTo>
                <a:cubicBezTo>
                  <a:pt x="131" y="31"/>
                  <a:pt x="131" y="31"/>
                  <a:pt x="130" y="31"/>
                </a:cubicBezTo>
                <a:cubicBezTo>
                  <a:pt x="130" y="31"/>
                  <a:pt x="130" y="31"/>
                  <a:pt x="129" y="31"/>
                </a:cubicBezTo>
                <a:cubicBezTo>
                  <a:pt x="129" y="31"/>
                  <a:pt x="129" y="31"/>
                  <a:pt x="129" y="31"/>
                </a:cubicBezTo>
                <a:close/>
                <a:moveTo>
                  <a:pt x="128" y="18"/>
                </a:moveTo>
                <a:cubicBezTo>
                  <a:pt x="129" y="17"/>
                  <a:pt x="130" y="17"/>
                  <a:pt x="131" y="16"/>
                </a:cubicBezTo>
                <a:cubicBezTo>
                  <a:pt x="131" y="16"/>
                  <a:pt x="132" y="16"/>
                  <a:pt x="133" y="17"/>
                </a:cubicBezTo>
                <a:cubicBezTo>
                  <a:pt x="132" y="17"/>
                  <a:pt x="131" y="18"/>
                  <a:pt x="130" y="18"/>
                </a:cubicBezTo>
                <a:cubicBezTo>
                  <a:pt x="129" y="18"/>
                  <a:pt x="128" y="18"/>
                  <a:pt x="128" y="18"/>
                </a:cubicBezTo>
                <a:close/>
                <a:moveTo>
                  <a:pt x="129" y="22"/>
                </a:moveTo>
                <a:cubicBezTo>
                  <a:pt x="129" y="22"/>
                  <a:pt x="128" y="23"/>
                  <a:pt x="128" y="23"/>
                </a:cubicBezTo>
                <a:cubicBezTo>
                  <a:pt x="127" y="23"/>
                  <a:pt x="127" y="23"/>
                  <a:pt x="127" y="23"/>
                </a:cubicBezTo>
                <a:cubicBezTo>
                  <a:pt x="127" y="23"/>
                  <a:pt x="128" y="22"/>
                  <a:pt x="129" y="22"/>
                </a:cubicBezTo>
                <a:cubicBezTo>
                  <a:pt x="129" y="22"/>
                  <a:pt x="129" y="22"/>
                  <a:pt x="129" y="22"/>
                </a:cubicBezTo>
                <a:close/>
                <a:moveTo>
                  <a:pt x="132" y="22"/>
                </a:moveTo>
                <a:cubicBezTo>
                  <a:pt x="132" y="22"/>
                  <a:pt x="133" y="22"/>
                  <a:pt x="133" y="22"/>
                </a:cubicBezTo>
                <a:cubicBezTo>
                  <a:pt x="135" y="23"/>
                  <a:pt x="137" y="24"/>
                  <a:pt x="140" y="24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38" y="24"/>
                  <a:pt x="137" y="24"/>
                  <a:pt x="136" y="24"/>
                </a:cubicBezTo>
                <a:cubicBezTo>
                  <a:pt x="134" y="24"/>
                  <a:pt x="132" y="24"/>
                  <a:pt x="130" y="23"/>
                </a:cubicBezTo>
                <a:cubicBezTo>
                  <a:pt x="131" y="23"/>
                  <a:pt x="131" y="23"/>
                  <a:pt x="132" y="22"/>
                </a:cubicBezTo>
                <a:close/>
                <a:moveTo>
                  <a:pt x="163" y="18"/>
                </a:moveTo>
                <a:cubicBezTo>
                  <a:pt x="163" y="17"/>
                  <a:pt x="162" y="17"/>
                  <a:pt x="162" y="17"/>
                </a:cubicBezTo>
                <a:cubicBezTo>
                  <a:pt x="164" y="17"/>
                  <a:pt x="165" y="18"/>
                  <a:pt x="167" y="19"/>
                </a:cubicBezTo>
                <a:cubicBezTo>
                  <a:pt x="167" y="19"/>
                  <a:pt x="168" y="20"/>
                  <a:pt x="168" y="20"/>
                </a:cubicBezTo>
                <a:cubicBezTo>
                  <a:pt x="167" y="19"/>
                  <a:pt x="165" y="18"/>
                  <a:pt x="163" y="18"/>
                </a:cubicBezTo>
                <a:close/>
                <a:moveTo>
                  <a:pt x="178" y="27"/>
                </a:moveTo>
                <a:cubicBezTo>
                  <a:pt x="174" y="25"/>
                  <a:pt x="170" y="23"/>
                  <a:pt x="165" y="21"/>
                </a:cubicBezTo>
                <a:cubicBezTo>
                  <a:pt x="165" y="21"/>
                  <a:pt x="166" y="21"/>
                  <a:pt x="166" y="20"/>
                </a:cubicBezTo>
                <a:cubicBezTo>
                  <a:pt x="170" y="22"/>
                  <a:pt x="174" y="24"/>
                  <a:pt x="178" y="27"/>
                </a:cubicBezTo>
                <a:close/>
                <a:moveTo>
                  <a:pt x="164" y="22"/>
                </a:moveTo>
                <a:cubicBezTo>
                  <a:pt x="164" y="22"/>
                  <a:pt x="164" y="22"/>
                  <a:pt x="164" y="23"/>
                </a:cubicBezTo>
                <a:cubicBezTo>
                  <a:pt x="164" y="23"/>
                  <a:pt x="164" y="23"/>
                  <a:pt x="164" y="23"/>
                </a:cubicBezTo>
                <a:cubicBezTo>
                  <a:pt x="163" y="23"/>
                  <a:pt x="161" y="24"/>
                  <a:pt x="160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0" y="24"/>
                  <a:pt x="160" y="23"/>
                  <a:pt x="159" y="23"/>
                </a:cubicBezTo>
                <a:cubicBezTo>
                  <a:pt x="158" y="23"/>
                  <a:pt x="158" y="23"/>
                  <a:pt x="157" y="24"/>
                </a:cubicBezTo>
                <a:cubicBezTo>
                  <a:pt x="155" y="23"/>
                  <a:pt x="154" y="23"/>
                  <a:pt x="152" y="22"/>
                </a:cubicBezTo>
                <a:cubicBezTo>
                  <a:pt x="152" y="22"/>
                  <a:pt x="151" y="22"/>
                  <a:pt x="150" y="21"/>
                </a:cubicBezTo>
                <a:cubicBezTo>
                  <a:pt x="152" y="20"/>
                  <a:pt x="153" y="20"/>
                  <a:pt x="155" y="19"/>
                </a:cubicBezTo>
                <a:cubicBezTo>
                  <a:pt x="158" y="20"/>
                  <a:pt x="161" y="21"/>
                  <a:pt x="164" y="22"/>
                </a:cubicBezTo>
                <a:close/>
                <a:moveTo>
                  <a:pt x="193" y="49"/>
                </a:moveTo>
                <a:cubicBezTo>
                  <a:pt x="193" y="49"/>
                  <a:pt x="194" y="49"/>
                  <a:pt x="194" y="49"/>
                </a:cubicBezTo>
                <a:cubicBezTo>
                  <a:pt x="195" y="51"/>
                  <a:pt x="196" y="52"/>
                  <a:pt x="198" y="54"/>
                </a:cubicBezTo>
                <a:cubicBezTo>
                  <a:pt x="195" y="52"/>
                  <a:pt x="193" y="51"/>
                  <a:pt x="191" y="49"/>
                </a:cubicBezTo>
                <a:cubicBezTo>
                  <a:pt x="192" y="49"/>
                  <a:pt x="192" y="49"/>
                  <a:pt x="193" y="49"/>
                </a:cubicBezTo>
                <a:close/>
                <a:moveTo>
                  <a:pt x="192" y="43"/>
                </a:moveTo>
                <a:cubicBezTo>
                  <a:pt x="192" y="43"/>
                  <a:pt x="193" y="43"/>
                  <a:pt x="193" y="42"/>
                </a:cubicBezTo>
                <a:cubicBezTo>
                  <a:pt x="193" y="43"/>
                  <a:pt x="194" y="44"/>
                  <a:pt x="195" y="45"/>
                </a:cubicBezTo>
                <a:cubicBezTo>
                  <a:pt x="194" y="44"/>
                  <a:pt x="193" y="43"/>
                  <a:pt x="192" y="43"/>
                </a:cubicBezTo>
                <a:close/>
                <a:moveTo>
                  <a:pt x="229" y="141"/>
                </a:moveTo>
                <a:cubicBezTo>
                  <a:pt x="230" y="132"/>
                  <a:pt x="230" y="122"/>
                  <a:pt x="230" y="113"/>
                </a:cubicBezTo>
                <a:cubicBezTo>
                  <a:pt x="231" y="113"/>
                  <a:pt x="231" y="113"/>
                  <a:pt x="231" y="113"/>
                </a:cubicBezTo>
                <a:cubicBezTo>
                  <a:pt x="231" y="122"/>
                  <a:pt x="231" y="132"/>
                  <a:pt x="229" y="141"/>
                </a:cubicBezTo>
                <a:close/>
                <a:moveTo>
                  <a:pt x="231" y="101"/>
                </a:moveTo>
                <a:cubicBezTo>
                  <a:pt x="231" y="102"/>
                  <a:pt x="231" y="103"/>
                  <a:pt x="232" y="103"/>
                </a:cubicBezTo>
                <a:cubicBezTo>
                  <a:pt x="232" y="103"/>
                  <a:pt x="231" y="104"/>
                  <a:pt x="231" y="104"/>
                </a:cubicBezTo>
                <a:cubicBezTo>
                  <a:pt x="231" y="103"/>
                  <a:pt x="231" y="102"/>
                  <a:pt x="231" y="101"/>
                </a:cubicBezTo>
                <a:close/>
                <a:moveTo>
                  <a:pt x="229" y="97"/>
                </a:moveTo>
                <a:cubicBezTo>
                  <a:pt x="229" y="98"/>
                  <a:pt x="229" y="99"/>
                  <a:pt x="230" y="99"/>
                </a:cubicBezTo>
                <a:cubicBezTo>
                  <a:pt x="230" y="99"/>
                  <a:pt x="229" y="99"/>
                  <a:pt x="229" y="99"/>
                </a:cubicBezTo>
                <a:cubicBezTo>
                  <a:pt x="229" y="99"/>
                  <a:pt x="229" y="100"/>
                  <a:pt x="228" y="100"/>
                </a:cubicBezTo>
                <a:cubicBezTo>
                  <a:pt x="228" y="99"/>
                  <a:pt x="228" y="99"/>
                  <a:pt x="228" y="98"/>
                </a:cubicBezTo>
                <a:cubicBezTo>
                  <a:pt x="228" y="98"/>
                  <a:pt x="228" y="98"/>
                  <a:pt x="229" y="97"/>
                </a:cubicBezTo>
                <a:close/>
                <a:moveTo>
                  <a:pt x="227" y="96"/>
                </a:moveTo>
                <a:cubicBezTo>
                  <a:pt x="227" y="95"/>
                  <a:pt x="226" y="94"/>
                  <a:pt x="226" y="92"/>
                </a:cubicBezTo>
                <a:cubicBezTo>
                  <a:pt x="226" y="92"/>
                  <a:pt x="226" y="92"/>
                  <a:pt x="226" y="92"/>
                </a:cubicBezTo>
                <a:cubicBezTo>
                  <a:pt x="226" y="94"/>
                  <a:pt x="227" y="95"/>
                  <a:pt x="228" y="96"/>
                </a:cubicBezTo>
                <a:cubicBezTo>
                  <a:pt x="228" y="96"/>
                  <a:pt x="227" y="96"/>
                  <a:pt x="227" y="96"/>
                </a:cubicBezTo>
                <a:close/>
                <a:moveTo>
                  <a:pt x="227" y="92"/>
                </a:moveTo>
                <a:cubicBezTo>
                  <a:pt x="228" y="91"/>
                  <a:pt x="228" y="91"/>
                  <a:pt x="228" y="91"/>
                </a:cubicBezTo>
                <a:cubicBezTo>
                  <a:pt x="229" y="93"/>
                  <a:pt x="229" y="94"/>
                  <a:pt x="230" y="96"/>
                </a:cubicBezTo>
                <a:cubicBezTo>
                  <a:pt x="229" y="95"/>
                  <a:pt x="228" y="93"/>
                  <a:pt x="227" y="92"/>
                </a:cubicBezTo>
                <a:close/>
                <a:moveTo>
                  <a:pt x="228" y="89"/>
                </a:moveTo>
                <a:cubicBezTo>
                  <a:pt x="227" y="89"/>
                  <a:pt x="227" y="90"/>
                  <a:pt x="226" y="90"/>
                </a:cubicBezTo>
                <a:cubicBezTo>
                  <a:pt x="225" y="89"/>
                  <a:pt x="225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5" y="85"/>
                  <a:pt x="226" y="85"/>
                  <a:pt x="227" y="84"/>
                </a:cubicBezTo>
                <a:cubicBezTo>
                  <a:pt x="227" y="86"/>
                  <a:pt x="228" y="87"/>
                  <a:pt x="228" y="89"/>
                </a:cubicBezTo>
                <a:cubicBezTo>
                  <a:pt x="228" y="89"/>
                  <a:pt x="228" y="89"/>
                  <a:pt x="228" y="89"/>
                </a:cubicBezTo>
                <a:close/>
                <a:moveTo>
                  <a:pt x="225" y="97"/>
                </a:moveTo>
                <a:cubicBezTo>
                  <a:pt x="225" y="97"/>
                  <a:pt x="225" y="97"/>
                  <a:pt x="225" y="97"/>
                </a:cubicBezTo>
                <a:cubicBezTo>
                  <a:pt x="225" y="96"/>
                  <a:pt x="224" y="95"/>
                  <a:pt x="224" y="94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25" y="95"/>
                  <a:pt x="225" y="96"/>
                  <a:pt x="225" y="97"/>
                </a:cubicBezTo>
                <a:close/>
                <a:moveTo>
                  <a:pt x="142" y="227"/>
                </a:moveTo>
                <a:cubicBezTo>
                  <a:pt x="143" y="226"/>
                  <a:pt x="144" y="225"/>
                  <a:pt x="145" y="225"/>
                </a:cubicBezTo>
                <a:cubicBezTo>
                  <a:pt x="144" y="225"/>
                  <a:pt x="144" y="226"/>
                  <a:pt x="143" y="227"/>
                </a:cubicBezTo>
                <a:cubicBezTo>
                  <a:pt x="143" y="227"/>
                  <a:pt x="142" y="227"/>
                  <a:pt x="142" y="227"/>
                </a:cubicBezTo>
                <a:close/>
                <a:moveTo>
                  <a:pt x="143" y="227"/>
                </a:moveTo>
                <a:cubicBezTo>
                  <a:pt x="142" y="227"/>
                  <a:pt x="142" y="227"/>
                  <a:pt x="142" y="227"/>
                </a:cubicBezTo>
                <a:cubicBezTo>
                  <a:pt x="142" y="227"/>
                  <a:pt x="142" y="228"/>
                  <a:pt x="142" y="228"/>
                </a:cubicBezTo>
                <a:cubicBezTo>
                  <a:pt x="142" y="228"/>
                  <a:pt x="141" y="228"/>
                  <a:pt x="141" y="228"/>
                </a:cubicBezTo>
                <a:cubicBezTo>
                  <a:pt x="141" y="228"/>
                  <a:pt x="141" y="228"/>
                  <a:pt x="141" y="227"/>
                </a:cubicBezTo>
                <a:cubicBezTo>
                  <a:pt x="141" y="227"/>
                  <a:pt x="141" y="227"/>
                  <a:pt x="141" y="227"/>
                </a:cubicBezTo>
                <a:cubicBezTo>
                  <a:pt x="142" y="227"/>
                  <a:pt x="142" y="227"/>
                  <a:pt x="143" y="227"/>
                </a:cubicBezTo>
                <a:close/>
                <a:moveTo>
                  <a:pt x="130" y="228"/>
                </a:moveTo>
                <a:cubicBezTo>
                  <a:pt x="130" y="227"/>
                  <a:pt x="130" y="227"/>
                  <a:pt x="130" y="226"/>
                </a:cubicBezTo>
                <a:cubicBezTo>
                  <a:pt x="130" y="226"/>
                  <a:pt x="130" y="225"/>
                  <a:pt x="131" y="225"/>
                </a:cubicBezTo>
                <a:cubicBezTo>
                  <a:pt x="139" y="218"/>
                  <a:pt x="146" y="211"/>
                  <a:pt x="154" y="203"/>
                </a:cubicBezTo>
                <a:cubicBezTo>
                  <a:pt x="159" y="200"/>
                  <a:pt x="163" y="196"/>
                  <a:pt x="168" y="192"/>
                </a:cubicBezTo>
                <a:cubicBezTo>
                  <a:pt x="168" y="192"/>
                  <a:pt x="169" y="192"/>
                  <a:pt x="169" y="192"/>
                </a:cubicBezTo>
                <a:cubicBezTo>
                  <a:pt x="169" y="191"/>
                  <a:pt x="169" y="191"/>
                  <a:pt x="170" y="191"/>
                </a:cubicBezTo>
                <a:cubicBezTo>
                  <a:pt x="171" y="190"/>
                  <a:pt x="172" y="189"/>
                  <a:pt x="173" y="188"/>
                </a:cubicBezTo>
                <a:cubicBezTo>
                  <a:pt x="167" y="194"/>
                  <a:pt x="161" y="200"/>
                  <a:pt x="155" y="206"/>
                </a:cubicBezTo>
                <a:cubicBezTo>
                  <a:pt x="151" y="209"/>
                  <a:pt x="146" y="213"/>
                  <a:pt x="143" y="217"/>
                </a:cubicBezTo>
                <a:cubicBezTo>
                  <a:pt x="142" y="218"/>
                  <a:pt x="142" y="218"/>
                  <a:pt x="143" y="219"/>
                </a:cubicBezTo>
                <a:cubicBezTo>
                  <a:pt x="140" y="221"/>
                  <a:pt x="138" y="223"/>
                  <a:pt x="136" y="225"/>
                </a:cubicBezTo>
                <a:cubicBezTo>
                  <a:pt x="134" y="226"/>
                  <a:pt x="132" y="227"/>
                  <a:pt x="130" y="228"/>
                </a:cubicBezTo>
                <a:close/>
                <a:moveTo>
                  <a:pt x="138" y="227"/>
                </a:moveTo>
                <a:cubicBezTo>
                  <a:pt x="138" y="227"/>
                  <a:pt x="138" y="228"/>
                  <a:pt x="137" y="228"/>
                </a:cubicBezTo>
                <a:cubicBezTo>
                  <a:pt x="137" y="228"/>
                  <a:pt x="136" y="228"/>
                  <a:pt x="135" y="228"/>
                </a:cubicBezTo>
                <a:cubicBezTo>
                  <a:pt x="135" y="228"/>
                  <a:pt x="136" y="228"/>
                  <a:pt x="136" y="228"/>
                </a:cubicBezTo>
                <a:cubicBezTo>
                  <a:pt x="137" y="227"/>
                  <a:pt x="137" y="227"/>
                  <a:pt x="138" y="227"/>
                </a:cubicBezTo>
                <a:close/>
                <a:moveTo>
                  <a:pt x="121" y="226"/>
                </a:moveTo>
                <a:cubicBezTo>
                  <a:pt x="121" y="226"/>
                  <a:pt x="121" y="226"/>
                  <a:pt x="121" y="226"/>
                </a:cubicBezTo>
                <a:cubicBezTo>
                  <a:pt x="121" y="225"/>
                  <a:pt x="122" y="224"/>
                  <a:pt x="123" y="223"/>
                </a:cubicBezTo>
                <a:cubicBezTo>
                  <a:pt x="123" y="224"/>
                  <a:pt x="123" y="224"/>
                  <a:pt x="124" y="224"/>
                </a:cubicBezTo>
                <a:cubicBezTo>
                  <a:pt x="123" y="225"/>
                  <a:pt x="122" y="225"/>
                  <a:pt x="121" y="226"/>
                </a:cubicBezTo>
                <a:close/>
                <a:moveTo>
                  <a:pt x="124" y="228"/>
                </a:move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2" y="228"/>
                </a:cubicBez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4" y="228"/>
                </a:cubicBezTo>
                <a:close/>
                <a:moveTo>
                  <a:pt x="115" y="215"/>
                </a:moveTo>
                <a:cubicBezTo>
                  <a:pt x="115" y="215"/>
                  <a:pt x="114" y="215"/>
                  <a:pt x="114" y="215"/>
                </a:cubicBezTo>
                <a:cubicBezTo>
                  <a:pt x="115" y="214"/>
                  <a:pt x="116" y="213"/>
                  <a:pt x="117" y="212"/>
                </a:cubicBezTo>
                <a:cubicBezTo>
                  <a:pt x="118" y="213"/>
                  <a:pt x="118" y="213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8" y="215"/>
                  <a:pt x="116" y="215"/>
                  <a:pt x="115" y="215"/>
                </a:cubicBezTo>
                <a:close/>
                <a:moveTo>
                  <a:pt x="118" y="223"/>
                </a:moveTo>
                <a:cubicBezTo>
                  <a:pt x="117" y="223"/>
                  <a:pt x="117" y="223"/>
                  <a:pt x="116" y="224"/>
                </a:cubicBezTo>
                <a:cubicBezTo>
                  <a:pt x="116" y="223"/>
                  <a:pt x="116" y="223"/>
                  <a:pt x="115" y="223"/>
                </a:cubicBezTo>
                <a:cubicBezTo>
                  <a:pt x="116" y="223"/>
                  <a:pt x="117" y="222"/>
                  <a:pt x="117" y="222"/>
                </a:cubicBezTo>
                <a:cubicBezTo>
                  <a:pt x="117" y="222"/>
                  <a:pt x="118" y="222"/>
                  <a:pt x="118" y="223"/>
                </a:cubicBezTo>
                <a:close/>
                <a:moveTo>
                  <a:pt x="110" y="219"/>
                </a:moveTo>
                <a:cubicBezTo>
                  <a:pt x="110" y="219"/>
                  <a:pt x="111" y="219"/>
                  <a:pt x="111" y="219"/>
                </a:cubicBezTo>
                <a:cubicBezTo>
                  <a:pt x="111" y="219"/>
                  <a:pt x="111" y="218"/>
                  <a:pt x="112" y="218"/>
                </a:cubicBezTo>
                <a:cubicBezTo>
                  <a:pt x="112" y="219"/>
                  <a:pt x="113" y="219"/>
                  <a:pt x="113" y="219"/>
                </a:cubicBezTo>
                <a:cubicBezTo>
                  <a:pt x="113" y="220"/>
                  <a:pt x="113" y="220"/>
                  <a:pt x="112" y="221"/>
                </a:cubicBezTo>
                <a:cubicBezTo>
                  <a:pt x="112" y="220"/>
                  <a:pt x="111" y="220"/>
                  <a:pt x="110" y="219"/>
                </a:cubicBezTo>
                <a:close/>
                <a:moveTo>
                  <a:pt x="114" y="230"/>
                </a:moveTo>
                <a:cubicBezTo>
                  <a:pt x="113" y="230"/>
                  <a:pt x="113" y="230"/>
                  <a:pt x="112" y="230"/>
                </a:cubicBezTo>
                <a:cubicBezTo>
                  <a:pt x="112" y="230"/>
                  <a:pt x="111" y="229"/>
                  <a:pt x="110" y="229"/>
                </a:cubicBezTo>
                <a:cubicBezTo>
                  <a:pt x="111" y="229"/>
                  <a:pt x="111" y="229"/>
                  <a:pt x="111" y="228"/>
                </a:cubicBezTo>
                <a:cubicBezTo>
                  <a:pt x="112" y="229"/>
                  <a:pt x="113" y="229"/>
                  <a:pt x="114" y="230"/>
                </a:cubicBezTo>
                <a:close/>
                <a:moveTo>
                  <a:pt x="82" y="198"/>
                </a:moveTo>
                <a:cubicBezTo>
                  <a:pt x="82" y="198"/>
                  <a:pt x="82" y="197"/>
                  <a:pt x="83" y="197"/>
                </a:cubicBezTo>
                <a:cubicBezTo>
                  <a:pt x="83" y="197"/>
                  <a:pt x="83" y="197"/>
                  <a:pt x="83" y="197"/>
                </a:cubicBezTo>
                <a:cubicBezTo>
                  <a:pt x="83" y="198"/>
                  <a:pt x="82" y="198"/>
                  <a:pt x="82" y="199"/>
                </a:cubicBezTo>
                <a:lnTo>
                  <a:pt x="82" y="198"/>
                </a:lnTo>
                <a:close/>
                <a:moveTo>
                  <a:pt x="82" y="203"/>
                </a:moveTo>
                <a:cubicBezTo>
                  <a:pt x="82" y="203"/>
                  <a:pt x="81" y="203"/>
                  <a:pt x="81" y="203"/>
                </a:cubicBezTo>
                <a:cubicBezTo>
                  <a:pt x="81" y="203"/>
                  <a:pt x="81" y="203"/>
                  <a:pt x="80" y="203"/>
                </a:cubicBezTo>
                <a:cubicBezTo>
                  <a:pt x="80" y="202"/>
                  <a:pt x="81" y="202"/>
                  <a:pt x="81" y="202"/>
                </a:cubicBezTo>
                <a:cubicBezTo>
                  <a:pt x="81" y="202"/>
                  <a:pt x="81" y="202"/>
                  <a:pt x="81" y="202"/>
                </a:cubicBezTo>
                <a:cubicBezTo>
                  <a:pt x="81" y="202"/>
                  <a:pt x="81" y="203"/>
                  <a:pt x="82" y="203"/>
                </a:cubicBezTo>
                <a:close/>
                <a:moveTo>
                  <a:pt x="69" y="210"/>
                </a:moveTo>
                <a:cubicBezTo>
                  <a:pt x="68" y="209"/>
                  <a:pt x="67" y="208"/>
                  <a:pt x="66" y="207"/>
                </a:cubicBezTo>
                <a:cubicBezTo>
                  <a:pt x="66" y="207"/>
                  <a:pt x="66" y="207"/>
                  <a:pt x="66" y="207"/>
                </a:cubicBezTo>
                <a:cubicBezTo>
                  <a:pt x="68" y="209"/>
                  <a:pt x="70" y="210"/>
                  <a:pt x="71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0" y="212"/>
                  <a:pt x="70" y="212"/>
                  <a:pt x="69" y="212"/>
                </a:cubicBezTo>
                <a:cubicBezTo>
                  <a:pt x="69" y="212"/>
                  <a:pt x="69" y="211"/>
                  <a:pt x="69" y="211"/>
                </a:cubicBezTo>
                <a:cubicBezTo>
                  <a:pt x="69" y="211"/>
                  <a:pt x="69" y="210"/>
                  <a:pt x="69" y="210"/>
                </a:cubicBezTo>
                <a:close/>
                <a:moveTo>
                  <a:pt x="59" y="213"/>
                </a:moveTo>
                <a:cubicBezTo>
                  <a:pt x="59" y="213"/>
                  <a:pt x="58" y="212"/>
                  <a:pt x="57" y="211"/>
                </a:cubicBezTo>
                <a:cubicBezTo>
                  <a:pt x="60" y="213"/>
                  <a:pt x="62" y="215"/>
                  <a:pt x="65" y="216"/>
                </a:cubicBezTo>
                <a:cubicBezTo>
                  <a:pt x="63" y="215"/>
                  <a:pt x="61" y="214"/>
                  <a:pt x="59" y="213"/>
                </a:cubicBezTo>
                <a:close/>
                <a:moveTo>
                  <a:pt x="60" y="216"/>
                </a:moveTo>
                <a:cubicBezTo>
                  <a:pt x="58" y="215"/>
                  <a:pt x="55" y="213"/>
                  <a:pt x="53" y="212"/>
                </a:cubicBezTo>
                <a:cubicBezTo>
                  <a:pt x="55" y="213"/>
                  <a:pt x="57" y="214"/>
                  <a:pt x="59" y="215"/>
                </a:cubicBezTo>
                <a:cubicBezTo>
                  <a:pt x="59" y="215"/>
                  <a:pt x="60" y="216"/>
                  <a:pt x="60" y="216"/>
                </a:cubicBezTo>
                <a:close/>
                <a:moveTo>
                  <a:pt x="55" y="204"/>
                </a:moveTo>
                <a:cubicBezTo>
                  <a:pt x="55" y="204"/>
                  <a:pt x="56" y="205"/>
                  <a:pt x="56" y="205"/>
                </a:cubicBezTo>
                <a:cubicBezTo>
                  <a:pt x="57" y="206"/>
                  <a:pt x="57" y="206"/>
                  <a:pt x="57" y="206"/>
                </a:cubicBezTo>
                <a:cubicBezTo>
                  <a:pt x="58" y="207"/>
                  <a:pt x="59" y="208"/>
                  <a:pt x="60" y="209"/>
                </a:cubicBezTo>
                <a:cubicBezTo>
                  <a:pt x="59" y="209"/>
                  <a:pt x="59" y="208"/>
                  <a:pt x="59" y="208"/>
                </a:cubicBezTo>
                <a:cubicBezTo>
                  <a:pt x="58" y="208"/>
                  <a:pt x="58" y="209"/>
                  <a:pt x="58" y="209"/>
                </a:cubicBezTo>
                <a:cubicBezTo>
                  <a:pt x="57" y="208"/>
                  <a:pt x="56" y="208"/>
                  <a:pt x="55" y="207"/>
                </a:cubicBezTo>
                <a:cubicBezTo>
                  <a:pt x="55" y="207"/>
                  <a:pt x="55" y="206"/>
                  <a:pt x="55" y="206"/>
                </a:cubicBezTo>
                <a:cubicBezTo>
                  <a:pt x="55" y="205"/>
                  <a:pt x="55" y="204"/>
                  <a:pt x="55" y="204"/>
                </a:cubicBezTo>
                <a:close/>
                <a:moveTo>
                  <a:pt x="29" y="138"/>
                </a:moveTo>
                <a:cubicBezTo>
                  <a:pt x="29" y="137"/>
                  <a:pt x="30" y="137"/>
                  <a:pt x="30" y="136"/>
                </a:cubicBezTo>
                <a:cubicBezTo>
                  <a:pt x="30" y="136"/>
                  <a:pt x="30" y="137"/>
                  <a:pt x="30" y="137"/>
                </a:cubicBezTo>
                <a:cubicBezTo>
                  <a:pt x="30" y="138"/>
                  <a:pt x="29" y="140"/>
                  <a:pt x="29" y="141"/>
                </a:cubicBezTo>
                <a:cubicBezTo>
                  <a:pt x="29" y="140"/>
                  <a:pt x="29" y="139"/>
                  <a:pt x="29" y="138"/>
                </a:cubicBezTo>
                <a:close/>
                <a:moveTo>
                  <a:pt x="28" y="136"/>
                </a:moveTo>
                <a:cubicBezTo>
                  <a:pt x="28" y="136"/>
                  <a:pt x="28" y="136"/>
                  <a:pt x="28" y="136"/>
                </a:cubicBezTo>
                <a:cubicBezTo>
                  <a:pt x="27" y="129"/>
                  <a:pt x="25" y="122"/>
                  <a:pt x="24" y="115"/>
                </a:cubicBezTo>
                <a:cubicBezTo>
                  <a:pt x="25" y="121"/>
                  <a:pt x="27" y="126"/>
                  <a:pt x="29" y="131"/>
                </a:cubicBezTo>
                <a:cubicBezTo>
                  <a:pt x="29" y="133"/>
                  <a:pt x="28" y="134"/>
                  <a:pt x="28" y="136"/>
                </a:cubicBezTo>
                <a:close/>
                <a:moveTo>
                  <a:pt x="28" y="108"/>
                </a:moveTo>
                <a:cubicBezTo>
                  <a:pt x="27" y="106"/>
                  <a:pt x="27" y="104"/>
                  <a:pt x="26" y="102"/>
                </a:cubicBezTo>
                <a:cubicBezTo>
                  <a:pt x="27" y="102"/>
                  <a:pt x="28" y="101"/>
                  <a:pt x="28" y="101"/>
                </a:cubicBezTo>
                <a:cubicBezTo>
                  <a:pt x="30" y="104"/>
                  <a:pt x="31" y="108"/>
                  <a:pt x="32" y="111"/>
                </a:cubicBezTo>
                <a:cubicBezTo>
                  <a:pt x="32" y="113"/>
                  <a:pt x="31" y="115"/>
                  <a:pt x="31" y="117"/>
                </a:cubicBezTo>
                <a:cubicBezTo>
                  <a:pt x="30" y="114"/>
                  <a:pt x="29" y="111"/>
                  <a:pt x="28" y="108"/>
                </a:cubicBezTo>
                <a:close/>
                <a:moveTo>
                  <a:pt x="25" y="87"/>
                </a:moveTo>
                <a:cubicBezTo>
                  <a:pt x="25" y="87"/>
                  <a:pt x="25" y="87"/>
                  <a:pt x="24" y="87"/>
                </a:cubicBezTo>
                <a:cubicBezTo>
                  <a:pt x="24" y="86"/>
                  <a:pt x="24" y="86"/>
                  <a:pt x="24" y="86"/>
                </a:cubicBezTo>
                <a:cubicBezTo>
                  <a:pt x="25" y="85"/>
                  <a:pt x="25" y="85"/>
                  <a:pt x="26" y="84"/>
                </a:cubicBezTo>
                <a:cubicBezTo>
                  <a:pt x="26" y="84"/>
                  <a:pt x="26" y="84"/>
                  <a:pt x="27" y="84"/>
                </a:cubicBezTo>
                <a:cubicBezTo>
                  <a:pt x="26" y="85"/>
                  <a:pt x="25" y="86"/>
                  <a:pt x="25" y="87"/>
                </a:cubicBezTo>
                <a:close/>
                <a:moveTo>
                  <a:pt x="28" y="86"/>
                </a:moveTo>
                <a:cubicBezTo>
                  <a:pt x="27" y="87"/>
                  <a:pt x="26" y="88"/>
                  <a:pt x="26" y="89"/>
                </a:cubicBezTo>
                <a:cubicBezTo>
                  <a:pt x="25" y="89"/>
                  <a:pt x="25" y="89"/>
                  <a:pt x="25" y="88"/>
                </a:cubicBezTo>
                <a:cubicBezTo>
                  <a:pt x="25" y="88"/>
                  <a:pt x="26" y="88"/>
                  <a:pt x="26" y="88"/>
                </a:cubicBezTo>
                <a:cubicBezTo>
                  <a:pt x="27" y="87"/>
                  <a:pt x="27" y="87"/>
                  <a:pt x="28" y="86"/>
                </a:cubicBezTo>
                <a:close/>
                <a:moveTo>
                  <a:pt x="26" y="94"/>
                </a:moveTo>
                <a:cubicBezTo>
                  <a:pt x="26" y="95"/>
                  <a:pt x="26" y="95"/>
                  <a:pt x="26" y="95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6" y="97"/>
                  <a:pt x="25" y="98"/>
                </a:cubicBezTo>
                <a:cubicBezTo>
                  <a:pt x="25" y="97"/>
                  <a:pt x="25" y="96"/>
                  <a:pt x="25" y="95"/>
                </a:cubicBezTo>
                <a:cubicBezTo>
                  <a:pt x="25" y="95"/>
                  <a:pt x="26" y="95"/>
                  <a:pt x="26" y="94"/>
                </a:cubicBezTo>
                <a:close/>
                <a:moveTo>
                  <a:pt x="27" y="97"/>
                </a:moveTo>
                <a:cubicBezTo>
                  <a:pt x="27" y="98"/>
                  <a:pt x="28" y="99"/>
                  <a:pt x="28" y="99"/>
                </a:cubicBezTo>
                <a:cubicBezTo>
                  <a:pt x="27" y="100"/>
                  <a:pt x="27" y="100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6" y="99"/>
                  <a:pt x="27" y="98"/>
                  <a:pt x="27" y="97"/>
                </a:cubicBezTo>
                <a:close/>
                <a:moveTo>
                  <a:pt x="113" y="25"/>
                </a:moveTo>
                <a:cubicBezTo>
                  <a:pt x="113" y="25"/>
                  <a:pt x="113" y="25"/>
                  <a:pt x="112" y="25"/>
                </a:cubicBezTo>
                <a:cubicBezTo>
                  <a:pt x="112" y="25"/>
                  <a:pt x="111" y="25"/>
                  <a:pt x="111" y="25"/>
                </a:cubicBezTo>
                <a:cubicBezTo>
                  <a:pt x="111" y="25"/>
                  <a:pt x="112" y="25"/>
                  <a:pt x="112" y="24"/>
                </a:cubicBezTo>
                <a:cubicBezTo>
                  <a:pt x="113" y="24"/>
                  <a:pt x="113" y="24"/>
                  <a:pt x="113" y="25"/>
                </a:cubicBezTo>
                <a:close/>
                <a:moveTo>
                  <a:pt x="113" y="21"/>
                </a:moveTo>
                <a:cubicBezTo>
                  <a:pt x="113" y="21"/>
                  <a:pt x="114" y="21"/>
                  <a:pt x="114" y="21"/>
                </a:cubicBezTo>
                <a:cubicBezTo>
                  <a:pt x="114" y="21"/>
                  <a:pt x="115" y="21"/>
                  <a:pt x="116" y="21"/>
                </a:cubicBezTo>
                <a:cubicBezTo>
                  <a:pt x="116" y="21"/>
                  <a:pt x="115" y="21"/>
                  <a:pt x="115" y="21"/>
                </a:cubicBezTo>
                <a:cubicBezTo>
                  <a:pt x="114" y="21"/>
                  <a:pt x="114" y="21"/>
                  <a:pt x="113" y="21"/>
                </a:cubicBezTo>
                <a:close/>
                <a:moveTo>
                  <a:pt x="112" y="19"/>
                </a:moveTo>
                <a:cubicBezTo>
                  <a:pt x="111" y="19"/>
                  <a:pt x="110" y="19"/>
                  <a:pt x="110" y="19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11" y="19"/>
                  <a:pt x="112" y="19"/>
                  <a:pt x="112" y="19"/>
                </a:cubicBezTo>
                <a:cubicBezTo>
                  <a:pt x="112" y="19"/>
                  <a:pt x="112" y="19"/>
                  <a:pt x="112" y="19"/>
                </a:cubicBezTo>
                <a:close/>
                <a:moveTo>
                  <a:pt x="112" y="27"/>
                </a:moveTo>
                <a:cubicBezTo>
                  <a:pt x="114" y="27"/>
                  <a:pt x="115" y="27"/>
                  <a:pt x="117" y="27"/>
                </a:cubicBezTo>
                <a:cubicBezTo>
                  <a:pt x="115" y="27"/>
                  <a:pt x="114" y="28"/>
                  <a:pt x="113" y="29"/>
                </a:cubicBezTo>
                <a:cubicBezTo>
                  <a:pt x="111" y="29"/>
                  <a:pt x="110" y="29"/>
                  <a:pt x="108" y="29"/>
                </a:cubicBezTo>
                <a:cubicBezTo>
                  <a:pt x="110" y="28"/>
                  <a:pt x="111" y="28"/>
                  <a:pt x="112" y="27"/>
                </a:cubicBezTo>
                <a:close/>
                <a:moveTo>
                  <a:pt x="156" y="17"/>
                </a:moveTo>
                <a:cubicBezTo>
                  <a:pt x="157" y="18"/>
                  <a:pt x="158" y="18"/>
                  <a:pt x="160" y="19"/>
                </a:cubicBezTo>
                <a:cubicBezTo>
                  <a:pt x="158" y="18"/>
                  <a:pt x="157" y="18"/>
                  <a:pt x="155" y="17"/>
                </a:cubicBezTo>
                <a:cubicBezTo>
                  <a:pt x="155" y="17"/>
                  <a:pt x="155" y="17"/>
                  <a:pt x="154" y="17"/>
                </a:cubicBezTo>
                <a:cubicBezTo>
                  <a:pt x="154" y="17"/>
                  <a:pt x="154" y="17"/>
                  <a:pt x="154" y="17"/>
                </a:cubicBezTo>
                <a:cubicBezTo>
                  <a:pt x="151" y="16"/>
                  <a:pt x="148" y="15"/>
                  <a:pt x="145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4"/>
                  <a:pt x="147" y="14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50" y="15"/>
                  <a:pt x="153" y="16"/>
                  <a:pt x="156" y="17"/>
                </a:cubicBezTo>
                <a:close/>
                <a:moveTo>
                  <a:pt x="149" y="12"/>
                </a:moveTo>
                <a:cubicBezTo>
                  <a:pt x="149" y="12"/>
                  <a:pt x="149" y="12"/>
                  <a:pt x="149" y="12"/>
                </a:cubicBezTo>
                <a:cubicBezTo>
                  <a:pt x="151" y="13"/>
                  <a:pt x="153" y="13"/>
                  <a:pt x="155" y="14"/>
                </a:cubicBezTo>
                <a:cubicBezTo>
                  <a:pt x="157" y="15"/>
                  <a:pt x="158" y="15"/>
                  <a:pt x="160" y="16"/>
                </a:cubicBezTo>
                <a:cubicBezTo>
                  <a:pt x="158" y="16"/>
                  <a:pt x="156" y="15"/>
                  <a:pt x="155" y="15"/>
                </a:cubicBezTo>
                <a:cubicBezTo>
                  <a:pt x="153" y="14"/>
                  <a:pt x="151" y="13"/>
                  <a:pt x="149" y="12"/>
                </a:cubicBezTo>
                <a:close/>
                <a:moveTo>
                  <a:pt x="156" y="36"/>
                </a:moveTo>
                <a:cubicBezTo>
                  <a:pt x="158" y="36"/>
                  <a:pt x="160" y="36"/>
                  <a:pt x="163" y="36"/>
                </a:cubicBezTo>
                <a:cubicBezTo>
                  <a:pt x="161" y="37"/>
                  <a:pt x="160" y="37"/>
                  <a:pt x="158" y="38"/>
                </a:cubicBezTo>
                <a:cubicBezTo>
                  <a:pt x="156" y="39"/>
                  <a:pt x="154" y="39"/>
                  <a:pt x="152" y="39"/>
                </a:cubicBezTo>
                <a:cubicBezTo>
                  <a:pt x="153" y="38"/>
                  <a:pt x="155" y="37"/>
                  <a:pt x="156" y="36"/>
                </a:cubicBezTo>
                <a:close/>
                <a:moveTo>
                  <a:pt x="155" y="34"/>
                </a:moveTo>
                <a:cubicBezTo>
                  <a:pt x="156" y="34"/>
                  <a:pt x="156" y="33"/>
                  <a:pt x="156" y="33"/>
                </a:cubicBezTo>
                <a:cubicBezTo>
                  <a:pt x="156" y="33"/>
                  <a:pt x="157" y="33"/>
                  <a:pt x="157" y="33"/>
                </a:cubicBezTo>
                <a:cubicBezTo>
                  <a:pt x="157" y="33"/>
                  <a:pt x="157" y="34"/>
                  <a:pt x="156" y="34"/>
                </a:cubicBezTo>
                <a:cubicBezTo>
                  <a:pt x="156" y="34"/>
                  <a:pt x="156" y="34"/>
                  <a:pt x="155" y="34"/>
                </a:cubicBezTo>
                <a:close/>
                <a:moveTo>
                  <a:pt x="134" y="213"/>
                </a:moveTo>
                <a:cubicBezTo>
                  <a:pt x="135" y="212"/>
                  <a:pt x="136" y="211"/>
                  <a:pt x="137" y="209"/>
                </a:cubicBezTo>
                <a:cubicBezTo>
                  <a:pt x="139" y="208"/>
                  <a:pt x="140" y="207"/>
                  <a:pt x="141" y="206"/>
                </a:cubicBezTo>
                <a:cubicBezTo>
                  <a:pt x="141" y="206"/>
                  <a:pt x="141" y="206"/>
                  <a:pt x="142" y="206"/>
                </a:cubicBezTo>
                <a:cubicBezTo>
                  <a:pt x="140" y="207"/>
                  <a:pt x="139" y="209"/>
                  <a:pt x="138" y="210"/>
                </a:cubicBezTo>
                <a:cubicBezTo>
                  <a:pt x="137" y="211"/>
                  <a:pt x="136" y="212"/>
                  <a:pt x="134" y="213"/>
                </a:cubicBezTo>
                <a:close/>
                <a:moveTo>
                  <a:pt x="137" y="217"/>
                </a:moveTo>
                <a:cubicBezTo>
                  <a:pt x="136" y="218"/>
                  <a:pt x="135" y="219"/>
                  <a:pt x="133" y="220"/>
                </a:cubicBezTo>
                <a:cubicBezTo>
                  <a:pt x="134" y="220"/>
                  <a:pt x="134" y="220"/>
                  <a:pt x="134" y="219"/>
                </a:cubicBezTo>
                <a:cubicBezTo>
                  <a:pt x="135" y="219"/>
                  <a:pt x="136" y="218"/>
                  <a:pt x="137" y="217"/>
                </a:cubicBezTo>
                <a:close/>
                <a:moveTo>
                  <a:pt x="140" y="203"/>
                </a:moveTo>
                <a:cubicBezTo>
                  <a:pt x="138" y="204"/>
                  <a:pt x="136" y="206"/>
                  <a:pt x="134" y="208"/>
                </a:cubicBezTo>
                <a:cubicBezTo>
                  <a:pt x="132" y="209"/>
                  <a:pt x="130" y="210"/>
                  <a:pt x="128" y="211"/>
                </a:cubicBezTo>
                <a:cubicBezTo>
                  <a:pt x="128" y="210"/>
                  <a:pt x="128" y="210"/>
                  <a:pt x="127" y="210"/>
                </a:cubicBezTo>
                <a:cubicBezTo>
                  <a:pt x="128" y="210"/>
                  <a:pt x="128" y="209"/>
                  <a:pt x="128" y="209"/>
                </a:cubicBezTo>
                <a:cubicBezTo>
                  <a:pt x="131" y="207"/>
                  <a:pt x="134" y="205"/>
                  <a:pt x="137" y="202"/>
                </a:cubicBezTo>
                <a:cubicBezTo>
                  <a:pt x="141" y="199"/>
                  <a:pt x="145" y="196"/>
                  <a:pt x="149" y="193"/>
                </a:cubicBezTo>
                <a:cubicBezTo>
                  <a:pt x="146" y="197"/>
                  <a:pt x="143" y="200"/>
                  <a:pt x="140" y="203"/>
                </a:cubicBezTo>
                <a:close/>
                <a:moveTo>
                  <a:pt x="117" y="206"/>
                </a:moveTo>
                <a:cubicBezTo>
                  <a:pt x="117" y="206"/>
                  <a:pt x="118" y="205"/>
                  <a:pt x="118" y="205"/>
                </a:cubicBezTo>
                <a:cubicBezTo>
                  <a:pt x="119" y="205"/>
                  <a:pt x="119" y="206"/>
                  <a:pt x="119" y="206"/>
                </a:cubicBezTo>
                <a:cubicBezTo>
                  <a:pt x="119" y="206"/>
                  <a:pt x="119" y="206"/>
                  <a:pt x="118" y="207"/>
                </a:cubicBezTo>
                <a:cubicBezTo>
                  <a:pt x="118" y="207"/>
                  <a:pt x="117" y="206"/>
                  <a:pt x="117" y="206"/>
                </a:cubicBezTo>
                <a:close/>
                <a:moveTo>
                  <a:pt x="117" y="208"/>
                </a:moveTo>
                <a:cubicBezTo>
                  <a:pt x="117" y="208"/>
                  <a:pt x="117" y="208"/>
                  <a:pt x="117" y="208"/>
                </a:cubicBezTo>
                <a:cubicBezTo>
                  <a:pt x="117" y="208"/>
                  <a:pt x="116" y="208"/>
                  <a:pt x="116" y="207"/>
                </a:cubicBezTo>
                <a:cubicBezTo>
                  <a:pt x="116" y="207"/>
                  <a:pt x="116" y="207"/>
                  <a:pt x="116" y="207"/>
                </a:cubicBezTo>
                <a:cubicBezTo>
                  <a:pt x="116" y="207"/>
                  <a:pt x="117" y="208"/>
                  <a:pt x="117" y="208"/>
                </a:cubicBezTo>
                <a:close/>
                <a:moveTo>
                  <a:pt x="116" y="202"/>
                </a:moveTo>
                <a:cubicBezTo>
                  <a:pt x="116" y="202"/>
                  <a:pt x="115" y="201"/>
                  <a:pt x="115" y="201"/>
                </a:cubicBezTo>
                <a:cubicBezTo>
                  <a:pt x="116" y="199"/>
                  <a:pt x="118" y="198"/>
                  <a:pt x="120" y="196"/>
                </a:cubicBezTo>
                <a:cubicBezTo>
                  <a:pt x="127" y="190"/>
                  <a:pt x="134" y="185"/>
                  <a:pt x="141" y="180"/>
                </a:cubicBezTo>
                <a:cubicBezTo>
                  <a:pt x="133" y="188"/>
                  <a:pt x="125" y="195"/>
                  <a:pt x="116" y="202"/>
                </a:cubicBezTo>
                <a:close/>
                <a:moveTo>
                  <a:pt x="88" y="181"/>
                </a:moveTo>
                <a:cubicBezTo>
                  <a:pt x="88" y="180"/>
                  <a:pt x="88" y="178"/>
                  <a:pt x="88" y="177"/>
                </a:cubicBezTo>
                <a:cubicBezTo>
                  <a:pt x="90" y="176"/>
                  <a:pt x="92" y="174"/>
                  <a:pt x="94" y="172"/>
                </a:cubicBezTo>
                <a:cubicBezTo>
                  <a:pt x="97" y="171"/>
                  <a:pt x="99" y="170"/>
                  <a:pt x="102" y="169"/>
                </a:cubicBezTo>
                <a:cubicBezTo>
                  <a:pt x="100" y="171"/>
                  <a:pt x="98" y="173"/>
                  <a:pt x="97" y="175"/>
                </a:cubicBezTo>
                <a:cubicBezTo>
                  <a:pt x="94" y="177"/>
                  <a:pt x="91" y="179"/>
                  <a:pt x="88" y="181"/>
                </a:cubicBezTo>
                <a:close/>
                <a:moveTo>
                  <a:pt x="89" y="194"/>
                </a:moveTo>
                <a:cubicBezTo>
                  <a:pt x="89" y="194"/>
                  <a:pt x="88" y="195"/>
                  <a:pt x="88" y="196"/>
                </a:cubicBezTo>
                <a:cubicBezTo>
                  <a:pt x="87" y="196"/>
                  <a:pt x="87" y="196"/>
                  <a:pt x="87" y="196"/>
                </a:cubicBezTo>
                <a:cubicBezTo>
                  <a:pt x="88" y="195"/>
                  <a:pt x="89" y="194"/>
                  <a:pt x="89" y="194"/>
                </a:cubicBezTo>
                <a:cubicBezTo>
                  <a:pt x="89" y="194"/>
                  <a:pt x="89" y="194"/>
                  <a:pt x="89" y="194"/>
                </a:cubicBezTo>
                <a:close/>
                <a:moveTo>
                  <a:pt x="83" y="166"/>
                </a:moveTo>
                <a:cubicBezTo>
                  <a:pt x="83" y="166"/>
                  <a:pt x="82" y="167"/>
                  <a:pt x="82" y="167"/>
                </a:cubicBezTo>
                <a:cubicBezTo>
                  <a:pt x="82" y="167"/>
                  <a:pt x="82" y="167"/>
                  <a:pt x="82" y="167"/>
                </a:cubicBezTo>
                <a:cubicBezTo>
                  <a:pt x="83" y="165"/>
                  <a:pt x="84" y="164"/>
                  <a:pt x="85" y="163"/>
                </a:cubicBezTo>
                <a:cubicBezTo>
                  <a:pt x="85" y="164"/>
                  <a:pt x="85" y="164"/>
                  <a:pt x="85" y="165"/>
                </a:cubicBezTo>
                <a:cubicBezTo>
                  <a:pt x="84" y="165"/>
                  <a:pt x="84" y="166"/>
                  <a:pt x="83" y="166"/>
                </a:cubicBezTo>
                <a:close/>
                <a:moveTo>
                  <a:pt x="85" y="175"/>
                </a:moveTo>
                <a:cubicBezTo>
                  <a:pt x="84" y="175"/>
                  <a:pt x="84" y="175"/>
                  <a:pt x="83" y="176"/>
                </a:cubicBezTo>
                <a:cubicBezTo>
                  <a:pt x="83" y="175"/>
                  <a:pt x="83" y="175"/>
                  <a:pt x="83" y="175"/>
                </a:cubicBezTo>
                <a:cubicBezTo>
                  <a:pt x="84" y="175"/>
                  <a:pt x="84" y="175"/>
                  <a:pt x="85" y="175"/>
                </a:cubicBezTo>
                <a:close/>
                <a:moveTo>
                  <a:pt x="62" y="209"/>
                </a:moveTo>
                <a:cubicBezTo>
                  <a:pt x="60" y="208"/>
                  <a:pt x="59" y="207"/>
                  <a:pt x="58" y="206"/>
                </a:cubicBezTo>
                <a:cubicBezTo>
                  <a:pt x="58" y="205"/>
                  <a:pt x="58" y="205"/>
                  <a:pt x="58" y="205"/>
                </a:cubicBezTo>
                <a:cubicBezTo>
                  <a:pt x="58" y="204"/>
                  <a:pt x="58" y="203"/>
                  <a:pt x="58" y="202"/>
                </a:cubicBezTo>
                <a:cubicBezTo>
                  <a:pt x="58" y="203"/>
                  <a:pt x="59" y="203"/>
                  <a:pt x="59" y="203"/>
                </a:cubicBezTo>
                <a:cubicBezTo>
                  <a:pt x="60" y="205"/>
                  <a:pt x="61" y="207"/>
                  <a:pt x="62" y="209"/>
                </a:cubicBezTo>
                <a:cubicBezTo>
                  <a:pt x="62" y="209"/>
                  <a:pt x="62" y="209"/>
                  <a:pt x="62" y="209"/>
                </a:cubicBezTo>
                <a:close/>
                <a:moveTo>
                  <a:pt x="62" y="211"/>
                </a:moveTo>
                <a:cubicBezTo>
                  <a:pt x="62" y="211"/>
                  <a:pt x="62" y="211"/>
                  <a:pt x="62" y="211"/>
                </a:cubicBezTo>
                <a:cubicBezTo>
                  <a:pt x="63" y="211"/>
                  <a:pt x="63" y="211"/>
                  <a:pt x="63" y="211"/>
                </a:cubicBezTo>
                <a:cubicBezTo>
                  <a:pt x="61" y="211"/>
                  <a:pt x="60" y="210"/>
                  <a:pt x="59" y="210"/>
                </a:cubicBezTo>
                <a:cubicBezTo>
                  <a:pt x="60" y="210"/>
                  <a:pt x="61" y="211"/>
                  <a:pt x="62" y="211"/>
                </a:cubicBezTo>
                <a:close/>
                <a:moveTo>
                  <a:pt x="60" y="200"/>
                </a:moveTo>
                <a:cubicBezTo>
                  <a:pt x="59" y="199"/>
                  <a:pt x="58" y="197"/>
                  <a:pt x="57" y="196"/>
                </a:cubicBezTo>
                <a:cubicBezTo>
                  <a:pt x="57" y="196"/>
                  <a:pt x="57" y="196"/>
                  <a:pt x="58" y="196"/>
                </a:cubicBezTo>
                <a:cubicBezTo>
                  <a:pt x="58" y="196"/>
                  <a:pt x="58" y="196"/>
                  <a:pt x="58" y="195"/>
                </a:cubicBezTo>
                <a:cubicBezTo>
                  <a:pt x="60" y="197"/>
                  <a:pt x="61" y="199"/>
                  <a:pt x="63" y="201"/>
                </a:cubicBezTo>
                <a:cubicBezTo>
                  <a:pt x="63" y="201"/>
                  <a:pt x="63" y="201"/>
                  <a:pt x="63" y="201"/>
                </a:cubicBezTo>
                <a:cubicBezTo>
                  <a:pt x="62" y="201"/>
                  <a:pt x="61" y="200"/>
                  <a:pt x="60" y="200"/>
                </a:cubicBezTo>
                <a:cubicBezTo>
                  <a:pt x="60" y="200"/>
                  <a:pt x="60" y="200"/>
                  <a:pt x="60" y="200"/>
                </a:cubicBezTo>
                <a:close/>
                <a:moveTo>
                  <a:pt x="44" y="171"/>
                </a:moveTo>
                <a:cubicBezTo>
                  <a:pt x="45" y="173"/>
                  <a:pt x="47" y="175"/>
                  <a:pt x="48" y="176"/>
                </a:cubicBezTo>
                <a:cubicBezTo>
                  <a:pt x="48" y="177"/>
                  <a:pt x="48" y="178"/>
                  <a:pt x="48" y="180"/>
                </a:cubicBezTo>
                <a:cubicBezTo>
                  <a:pt x="48" y="179"/>
                  <a:pt x="47" y="179"/>
                  <a:pt x="47" y="179"/>
                </a:cubicBezTo>
                <a:cubicBezTo>
                  <a:pt x="47" y="178"/>
                  <a:pt x="46" y="177"/>
                  <a:pt x="46" y="176"/>
                </a:cubicBezTo>
                <a:cubicBezTo>
                  <a:pt x="45" y="174"/>
                  <a:pt x="44" y="171"/>
                  <a:pt x="43" y="168"/>
                </a:cubicBezTo>
                <a:cubicBezTo>
                  <a:pt x="43" y="169"/>
                  <a:pt x="44" y="170"/>
                  <a:pt x="44" y="170"/>
                </a:cubicBezTo>
                <a:cubicBezTo>
                  <a:pt x="44" y="170"/>
                  <a:pt x="44" y="171"/>
                  <a:pt x="44" y="171"/>
                </a:cubicBezTo>
                <a:close/>
                <a:moveTo>
                  <a:pt x="33" y="98"/>
                </a:moveTo>
                <a:cubicBezTo>
                  <a:pt x="33" y="99"/>
                  <a:pt x="33" y="100"/>
                  <a:pt x="33" y="101"/>
                </a:cubicBezTo>
                <a:cubicBezTo>
                  <a:pt x="33" y="102"/>
                  <a:pt x="32" y="103"/>
                  <a:pt x="32" y="104"/>
                </a:cubicBezTo>
                <a:cubicBezTo>
                  <a:pt x="32" y="103"/>
                  <a:pt x="31" y="101"/>
                  <a:pt x="31" y="99"/>
                </a:cubicBezTo>
                <a:cubicBezTo>
                  <a:pt x="32" y="99"/>
                  <a:pt x="32" y="99"/>
                  <a:pt x="33" y="98"/>
                </a:cubicBezTo>
                <a:close/>
                <a:moveTo>
                  <a:pt x="31" y="98"/>
                </a:moveTo>
                <a:cubicBezTo>
                  <a:pt x="30" y="97"/>
                  <a:pt x="30" y="97"/>
                  <a:pt x="30" y="97"/>
                </a:cubicBezTo>
                <a:cubicBezTo>
                  <a:pt x="31" y="97"/>
                  <a:pt x="31" y="96"/>
                  <a:pt x="32" y="96"/>
                </a:cubicBezTo>
                <a:cubicBezTo>
                  <a:pt x="32" y="96"/>
                  <a:pt x="32" y="96"/>
                  <a:pt x="32" y="97"/>
                </a:cubicBezTo>
                <a:cubicBezTo>
                  <a:pt x="32" y="97"/>
                  <a:pt x="31" y="97"/>
                  <a:pt x="31" y="98"/>
                </a:cubicBezTo>
                <a:close/>
                <a:moveTo>
                  <a:pt x="32" y="85"/>
                </a:moveTo>
                <a:cubicBezTo>
                  <a:pt x="32" y="85"/>
                  <a:pt x="32" y="85"/>
                  <a:pt x="32" y="85"/>
                </a:cubicBezTo>
                <a:cubicBezTo>
                  <a:pt x="33" y="83"/>
                  <a:pt x="34" y="82"/>
                  <a:pt x="36" y="80"/>
                </a:cubicBezTo>
                <a:cubicBezTo>
                  <a:pt x="35" y="81"/>
                  <a:pt x="35" y="81"/>
                  <a:pt x="34" y="82"/>
                </a:cubicBezTo>
                <a:cubicBezTo>
                  <a:pt x="33" y="83"/>
                  <a:pt x="33" y="84"/>
                  <a:pt x="32" y="85"/>
                </a:cubicBezTo>
                <a:close/>
                <a:moveTo>
                  <a:pt x="35" y="84"/>
                </a:moveTo>
                <a:cubicBezTo>
                  <a:pt x="35" y="84"/>
                  <a:pt x="35" y="83"/>
                  <a:pt x="36" y="83"/>
                </a:cubicBezTo>
                <a:cubicBezTo>
                  <a:pt x="36" y="83"/>
                  <a:pt x="36" y="82"/>
                  <a:pt x="37" y="82"/>
                </a:cubicBezTo>
                <a:cubicBezTo>
                  <a:pt x="36" y="83"/>
                  <a:pt x="35" y="85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5"/>
                  <a:pt x="34" y="85"/>
                  <a:pt x="35" y="84"/>
                </a:cubicBezTo>
                <a:close/>
                <a:moveTo>
                  <a:pt x="37" y="73"/>
                </a:moveTo>
                <a:cubicBezTo>
                  <a:pt x="39" y="72"/>
                  <a:pt x="40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0" y="71"/>
                  <a:pt x="40" y="71"/>
                </a:cubicBezTo>
                <a:cubicBezTo>
                  <a:pt x="39" y="72"/>
                  <a:pt x="38" y="73"/>
                  <a:pt x="36" y="74"/>
                </a:cubicBezTo>
                <a:cubicBezTo>
                  <a:pt x="37" y="74"/>
                  <a:pt x="37" y="73"/>
                  <a:pt x="37" y="73"/>
                </a:cubicBezTo>
                <a:close/>
                <a:moveTo>
                  <a:pt x="35" y="72"/>
                </a:moveTo>
                <a:cubicBezTo>
                  <a:pt x="36" y="71"/>
                  <a:pt x="37" y="70"/>
                  <a:pt x="39" y="68"/>
                </a:cubicBezTo>
                <a:cubicBezTo>
                  <a:pt x="38" y="69"/>
                  <a:pt x="37" y="70"/>
                  <a:pt x="36" y="71"/>
                </a:cubicBezTo>
                <a:cubicBezTo>
                  <a:pt x="36" y="72"/>
                  <a:pt x="35" y="72"/>
                  <a:pt x="35" y="72"/>
                </a:cubicBezTo>
                <a:close/>
                <a:moveTo>
                  <a:pt x="42" y="77"/>
                </a:moveTo>
                <a:cubicBezTo>
                  <a:pt x="42" y="76"/>
                  <a:pt x="43" y="76"/>
                  <a:pt x="43" y="76"/>
                </a:cubicBezTo>
                <a:cubicBezTo>
                  <a:pt x="42" y="77"/>
                  <a:pt x="42" y="78"/>
                  <a:pt x="4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1"/>
                  <a:pt x="39" y="82"/>
                  <a:pt x="38" y="83"/>
                </a:cubicBezTo>
                <a:cubicBezTo>
                  <a:pt x="38" y="83"/>
                  <a:pt x="38" y="83"/>
                  <a:pt x="37" y="83"/>
                </a:cubicBezTo>
                <a:cubicBezTo>
                  <a:pt x="39" y="81"/>
                  <a:pt x="40" y="79"/>
                  <a:pt x="42" y="77"/>
                </a:cubicBezTo>
                <a:close/>
                <a:moveTo>
                  <a:pt x="69" y="32"/>
                </a:moveTo>
                <a:cubicBezTo>
                  <a:pt x="67" y="34"/>
                  <a:pt x="64" y="36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0" y="38"/>
                  <a:pt x="59" y="40"/>
                  <a:pt x="57" y="41"/>
                </a:cubicBezTo>
                <a:cubicBezTo>
                  <a:pt x="58" y="39"/>
                  <a:pt x="59" y="37"/>
                  <a:pt x="60" y="36"/>
                </a:cubicBezTo>
                <a:cubicBezTo>
                  <a:pt x="63" y="35"/>
                  <a:pt x="66" y="33"/>
                  <a:pt x="69" y="32"/>
                </a:cubicBezTo>
                <a:close/>
                <a:moveTo>
                  <a:pt x="55" y="33"/>
                </a:moveTo>
                <a:cubicBezTo>
                  <a:pt x="55" y="33"/>
                  <a:pt x="55" y="33"/>
                  <a:pt x="56" y="33"/>
                </a:cubicBezTo>
                <a:cubicBezTo>
                  <a:pt x="59" y="31"/>
                  <a:pt x="63" y="29"/>
                  <a:pt x="66" y="28"/>
                </a:cubicBezTo>
                <a:cubicBezTo>
                  <a:pt x="65" y="28"/>
                  <a:pt x="64" y="29"/>
                  <a:pt x="63" y="29"/>
                </a:cubicBezTo>
                <a:cubicBezTo>
                  <a:pt x="61" y="31"/>
                  <a:pt x="58" y="32"/>
                  <a:pt x="55" y="33"/>
                </a:cubicBezTo>
                <a:close/>
                <a:moveTo>
                  <a:pt x="73" y="36"/>
                </a:moveTo>
                <a:cubicBezTo>
                  <a:pt x="74" y="36"/>
                  <a:pt x="74" y="35"/>
                  <a:pt x="74" y="35"/>
                </a:cubicBezTo>
                <a:cubicBezTo>
                  <a:pt x="73" y="38"/>
                  <a:pt x="71" y="40"/>
                  <a:pt x="69" y="42"/>
                </a:cubicBezTo>
                <a:cubicBezTo>
                  <a:pt x="67" y="43"/>
                  <a:pt x="65" y="45"/>
                  <a:pt x="64" y="46"/>
                </a:cubicBezTo>
                <a:cubicBezTo>
                  <a:pt x="67" y="43"/>
                  <a:pt x="70" y="39"/>
                  <a:pt x="73" y="36"/>
                </a:cubicBezTo>
                <a:close/>
                <a:moveTo>
                  <a:pt x="70" y="36"/>
                </a:moveTo>
                <a:cubicBezTo>
                  <a:pt x="71" y="35"/>
                  <a:pt x="72" y="34"/>
                  <a:pt x="74" y="32"/>
                </a:cubicBezTo>
                <a:cubicBezTo>
                  <a:pt x="73" y="33"/>
                  <a:pt x="73" y="33"/>
                  <a:pt x="73" y="34"/>
                </a:cubicBezTo>
                <a:cubicBezTo>
                  <a:pt x="72" y="34"/>
                  <a:pt x="71" y="35"/>
                  <a:pt x="70" y="36"/>
                </a:cubicBezTo>
                <a:close/>
                <a:moveTo>
                  <a:pt x="77" y="34"/>
                </a:moveTo>
                <a:cubicBezTo>
                  <a:pt x="78" y="33"/>
                  <a:pt x="79" y="33"/>
                  <a:pt x="80" y="32"/>
                </a:cubicBezTo>
                <a:cubicBezTo>
                  <a:pt x="78" y="34"/>
                  <a:pt x="77" y="36"/>
                  <a:pt x="75" y="37"/>
                </a:cubicBezTo>
                <a:cubicBezTo>
                  <a:pt x="74" y="38"/>
                  <a:pt x="74" y="39"/>
                  <a:pt x="73" y="39"/>
                </a:cubicBezTo>
                <a:cubicBezTo>
                  <a:pt x="74" y="37"/>
                  <a:pt x="76" y="36"/>
                  <a:pt x="77" y="34"/>
                </a:cubicBezTo>
                <a:close/>
                <a:moveTo>
                  <a:pt x="77" y="31"/>
                </a:moveTo>
                <a:cubicBezTo>
                  <a:pt x="77" y="31"/>
                  <a:pt x="77" y="30"/>
                  <a:pt x="78" y="30"/>
                </a:cubicBezTo>
                <a:cubicBezTo>
                  <a:pt x="78" y="30"/>
                  <a:pt x="78" y="30"/>
                  <a:pt x="78" y="29"/>
                </a:cubicBezTo>
                <a:cubicBezTo>
                  <a:pt x="78" y="29"/>
                  <a:pt x="78" y="29"/>
                  <a:pt x="79" y="29"/>
                </a:cubicBezTo>
                <a:cubicBezTo>
                  <a:pt x="78" y="29"/>
                  <a:pt x="78" y="30"/>
                  <a:pt x="78" y="30"/>
                </a:cubicBezTo>
                <a:cubicBezTo>
                  <a:pt x="77" y="30"/>
                  <a:pt x="77" y="31"/>
                  <a:pt x="77" y="31"/>
                </a:cubicBezTo>
                <a:close/>
                <a:moveTo>
                  <a:pt x="96" y="32"/>
                </a:moveTo>
                <a:cubicBezTo>
                  <a:pt x="96" y="32"/>
                  <a:pt x="96" y="32"/>
                  <a:pt x="96" y="32"/>
                </a:cubicBezTo>
                <a:cubicBezTo>
                  <a:pt x="95" y="34"/>
                  <a:pt x="93" y="36"/>
                  <a:pt x="91" y="38"/>
                </a:cubicBezTo>
                <a:cubicBezTo>
                  <a:pt x="91" y="38"/>
                  <a:pt x="90" y="38"/>
                  <a:pt x="90" y="39"/>
                </a:cubicBezTo>
                <a:cubicBezTo>
                  <a:pt x="90" y="39"/>
                  <a:pt x="90" y="39"/>
                  <a:pt x="90" y="39"/>
                </a:cubicBezTo>
                <a:cubicBezTo>
                  <a:pt x="88" y="41"/>
                  <a:pt x="87" y="43"/>
                  <a:pt x="85" y="44"/>
                </a:cubicBezTo>
                <a:cubicBezTo>
                  <a:pt x="82" y="46"/>
                  <a:pt x="80" y="48"/>
                  <a:pt x="77" y="50"/>
                </a:cubicBezTo>
                <a:cubicBezTo>
                  <a:pt x="77" y="50"/>
                  <a:pt x="77" y="50"/>
                  <a:pt x="76" y="50"/>
                </a:cubicBezTo>
                <a:cubicBezTo>
                  <a:pt x="76" y="51"/>
                  <a:pt x="75" y="51"/>
                  <a:pt x="74" y="52"/>
                </a:cubicBezTo>
                <a:cubicBezTo>
                  <a:pt x="73" y="53"/>
                  <a:pt x="73" y="53"/>
                  <a:pt x="73" y="53"/>
                </a:cubicBezTo>
                <a:cubicBezTo>
                  <a:pt x="76" y="49"/>
                  <a:pt x="80" y="45"/>
                  <a:pt x="83" y="42"/>
                </a:cubicBezTo>
                <a:cubicBezTo>
                  <a:pt x="87" y="38"/>
                  <a:pt x="91" y="35"/>
                  <a:pt x="96" y="32"/>
                </a:cubicBezTo>
                <a:close/>
                <a:moveTo>
                  <a:pt x="87" y="36"/>
                </a:moveTo>
                <a:cubicBezTo>
                  <a:pt x="87" y="36"/>
                  <a:pt x="88" y="35"/>
                  <a:pt x="88" y="35"/>
                </a:cubicBezTo>
                <a:cubicBezTo>
                  <a:pt x="89" y="35"/>
                  <a:pt x="89" y="35"/>
                  <a:pt x="90" y="34"/>
                </a:cubicBezTo>
                <a:cubicBezTo>
                  <a:pt x="89" y="35"/>
                  <a:pt x="88" y="36"/>
                  <a:pt x="87" y="36"/>
                </a:cubicBezTo>
                <a:close/>
                <a:moveTo>
                  <a:pt x="111" y="34"/>
                </a:moveTo>
                <a:cubicBezTo>
                  <a:pt x="110" y="34"/>
                  <a:pt x="110" y="34"/>
                  <a:pt x="109" y="34"/>
                </a:cubicBezTo>
                <a:cubicBezTo>
                  <a:pt x="109" y="34"/>
                  <a:pt x="108" y="34"/>
                  <a:pt x="108" y="34"/>
                </a:cubicBezTo>
                <a:cubicBezTo>
                  <a:pt x="108" y="34"/>
                  <a:pt x="108" y="33"/>
                  <a:pt x="109" y="33"/>
                </a:cubicBezTo>
                <a:cubicBezTo>
                  <a:pt x="109" y="33"/>
                  <a:pt x="109" y="32"/>
                  <a:pt x="110" y="32"/>
                </a:cubicBezTo>
                <a:cubicBezTo>
                  <a:pt x="111" y="32"/>
                  <a:pt x="112" y="32"/>
                  <a:pt x="113" y="32"/>
                </a:cubicBezTo>
                <a:cubicBezTo>
                  <a:pt x="112" y="33"/>
                  <a:pt x="112" y="33"/>
                  <a:pt x="111" y="34"/>
                </a:cubicBezTo>
                <a:close/>
                <a:moveTo>
                  <a:pt x="112" y="36"/>
                </a:moveTo>
                <a:cubicBezTo>
                  <a:pt x="111" y="36"/>
                  <a:pt x="111" y="37"/>
                  <a:pt x="110" y="37"/>
                </a:cubicBezTo>
                <a:cubicBezTo>
                  <a:pt x="110" y="37"/>
                  <a:pt x="109" y="37"/>
                  <a:pt x="109" y="37"/>
                </a:cubicBezTo>
                <a:cubicBezTo>
                  <a:pt x="110" y="37"/>
                  <a:pt x="110" y="36"/>
                  <a:pt x="111" y="36"/>
                </a:cubicBezTo>
                <a:cubicBezTo>
                  <a:pt x="111" y="36"/>
                  <a:pt x="111" y="36"/>
                  <a:pt x="112" y="36"/>
                </a:cubicBezTo>
                <a:close/>
                <a:moveTo>
                  <a:pt x="108" y="36"/>
                </a:moveTo>
                <a:cubicBezTo>
                  <a:pt x="107" y="37"/>
                  <a:pt x="106" y="37"/>
                  <a:pt x="105" y="38"/>
                </a:cubicBezTo>
                <a:cubicBezTo>
                  <a:pt x="105" y="38"/>
                  <a:pt x="105" y="39"/>
                  <a:pt x="105" y="39"/>
                </a:cubicBezTo>
                <a:cubicBezTo>
                  <a:pt x="104" y="39"/>
                  <a:pt x="104" y="39"/>
                  <a:pt x="103" y="39"/>
                </a:cubicBezTo>
                <a:cubicBezTo>
                  <a:pt x="104" y="38"/>
                  <a:pt x="105" y="37"/>
                  <a:pt x="106" y="36"/>
                </a:cubicBezTo>
                <a:cubicBezTo>
                  <a:pt x="107" y="36"/>
                  <a:pt x="107" y="36"/>
                  <a:pt x="108" y="36"/>
                </a:cubicBezTo>
                <a:close/>
                <a:moveTo>
                  <a:pt x="122" y="49"/>
                </a:moveTo>
                <a:cubicBezTo>
                  <a:pt x="125" y="49"/>
                  <a:pt x="128" y="48"/>
                  <a:pt x="132" y="47"/>
                </a:cubicBezTo>
                <a:cubicBezTo>
                  <a:pt x="131" y="48"/>
                  <a:pt x="130" y="49"/>
                  <a:pt x="129" y="50"/>
                </a:cubicBezTo>
                <a:cubicBezTo>
                  <a:pt x="128" y="50"/>
                  <a:pt x="127" y="51"/>
                  <a:pt x="126" y="51"/>
                </a:cubicBezTo>
                <a:cubicBezTo>
                  <a:pt x="126" y="51"/>
                  <a:pt x="126" y="51"/>
                  <a:pt x="126" y="51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5" y="52"/>
                  <a:pt x="126" y="51"/>
                  <a:pt x="127" y="50"/>
                </a:cubicBezTo>
                <a:cubicBezTo>
                  <a:pt x="127" y="50"/>
                  <a:pt x="126" y="48"/>
                  <a:pt x="126" y="49"/>
                </a:cubicBezTo>
                <a:cubicBezTo>
                  <a:pt x="125" y="50"/>
                  <a:pt x="124" y="51"/>
                  <a:pt x="123" y="52"/>
                </a:cubicBezTo>
                <a:cubicBezTo>
                  <a:pt x="123" y="51"/>
                  <a:pt x="122" y="51"/>
                  <a:pt x="121" y="51"/>
                </a:cubicBezTo>
                <a:cubicBezTo>
                  <a:pt x="121" y="51"/>
                  <a:pt x="121" y="51"/>
                  <a:pt x="121" y="51"/>
                </a:cubicBezTo>
                <a:cubicBezTo>
                  <a:pt x="121" y="51"/>
                  <a:pt x="121" y="51"/>
                  <a:pt x="122" y="50"/>
                </a:cubicBezTo>
                <a:cubicBezTo>
                  <a:pt x="122" y="50"/>
                  <a:pt x="122" y="50"/>
                  <a:pt x="122" y="49"/>
                </a:cubicBezTo>
                <a:close/>
                <a:moveTo>
                  <a:pt x="148" y="57"/>
                </a:moveTo>
                <a:cubicBezTo>
                  <a:pt x="146" y="57"/>
                  <a:pt x="143" y="58"/>
                  <a:pt x="141" y="59"/>
                </a:cubicBezTo>
                <a:cubicBezTo>
                  <a:pt x="142" y="58"/>
                  <a:pt x="143" y="57"/>
                  <a:pt x="144" y="56"/>
                </a:cubicBezTo>
                <a:cubicBezTo>
                  <a:pt x="149" y="54"/>
                  <a:pt x="153" y="52"/>
                  <a:pt x="158" y="50"/>
                </a:cubicBezTo>
                <a:cubicBezTo>
                  <a:pt x="155" y="52"/>
                  <a:pt x="151" y="54"/>
                  <a:pt x="148" y="57"/>
                </a:cubicBezTo>
                <a:close/>
                <a:moveTo>
                  <a:pt x="160" y="51"/>
                </a:moveTo>
                <a:cubicBezTo>
                  <a:pt x="159" y="52"/>
                  <a:pt x="159" y="52"/>
                  <a:pt x="159" y="52"/>
                </a:cubicBezTo>
                <a:cubicBezTo>
                  <a:pt x="158" y="53"/>
                  <a:pt x="157" y="53"/>
                  <a:pt x="156" y="54"/>
                </a:cubicBezTo>
                <a:cubicBezTo>
                  <a:pt x="157" y="53"/>
                  <a:pt x="158" y="52"/>
                  <a:pt x="160" y="51"/>
                </a:cubicBezTo>
                <a:close/>
                <a:moveTo>
                  <a:pt x="163" y="63"/>
                </a:moveTo>
                <a:cubicBezTo>
                  <a:pt x="167" y="61"/>
                  <a:pt x="171" y="59"/>
                  <a:pt x="175" y="57"/>
                </a:cubicBezTo>
                <a:cubicBezTo>
                  <a:pt x="174" y="58"/>
                  <a:pt x="173" y="60"/>
                  <a:pt x="172" y="61"/>
                </a:cubicBezTo>
                <a:cubicBezTo>
                  <a:pt x="167" y="63"/>
                  <a:pt x="161" y="66"/>
                  <a:pt x="156" y="69"/>
                </a:cubicBezTo>
                <a:cubicBezTo>
                  <a:pt x="155" y="69"/>
                  <a:pt x="154" y="70"/>
                  <a:pt x="153" y="70"/>
                </a:cubicBezTo>
                <a:cubicBezTo>
                  <a:pt x="156" y="68"/>
                  <a:pt x="159" y="65"/>
                  <a:pt x="163" y="63"/>
                </a:cubicBezTo>
                <a:close/>
                <a:moveTo>
                  <a:pt x="162" y="61"/>
                </a:moveTo>
                <a:cubicBezTo>
                  <a:pt x="163" y="60"/>
                  <a:pt x="165" y="59"/>
                  <a:pt x="166" y="57"/>
                </a:cubicBezTo>
                <a:cubicBezTo>
                  <a:pt x="168" y="57"/>
                  <a:pt x="169" y="56"/>
                  <a:pt x="171" y="56"/>
                </a:cubicBezTo>
                <a:cubicBezTo>
                  <a:pt x="168" y="57"/>
                  <a:pt x="165" y="59"/>
                  <a:pt x="162" y="61"/>
                </a:cubicBezTo>
                <a:cubicBezTo>
                  <a:pt x="162" y="61"/>
                  <a:pt x="162" y="61"/>
                  <a:pt x="162" y="61"/>
                </a:cubicBezTo>
                <a:close/>
                <a:moveTo>
                  <a:pt x="172" y="57"/>
                </a:moveTo>
                <a:cubicBezTo>
                  <a:pt x="174" y="56"/>
                  <a:pt x="176" y="54"/>
                  <a:pt x="179" y="53"/>
                </a:cubicBezTo>
                <a:cubicBezTo>
                  <a:pt x="178" y="53"/>
                  <a:pt x="178" y="54"/>
                  <a:pt x="178" y="54"/>
                </a:cubicBezTo>
                <a:cubicBezTo>
                  <a:pt x="176" y="55"/>
                  <a:pt x="174" y="56"/>
                  <a:pt x="172" y="57"/>
                </a:cubicBezTo>
                <a:close/>
                <a:moveTo>
                  <a:pt x="189" y="60"/>
                </a:moveTo>
                <a:cubicBezTo>
                  <a:pt x="185" y="62"/>
                  <a:pt x="181" y="64"/>
                  <a:pt x="176" y="66"/>
                </a:cubicBezTo>
                <a:cubicBezTo>
                  <a:pt x="178" y="64"/>
                  <a:pt x="180" y="62"/>
                  <a:pt x="182" y="60"/>
                </a:cubicBezTo>
                <a:cubicBezTo>
                  <a:pt x="184" y="60"/>
                  <a:pt x="186" y="59"/>
                  <a:pt x="187" y="59"/>
                </a:cubicBezTo>
                <a:cubicBezTo>
                  <a:pt x="188" y="59"/>
                  <a:pt x="188" y="59"/>
                  <a:pt x="189" y="60"/>
                </a:cubicBezTo>
                <a:close/>
                <a:moveTo>
                  <a:pt x="189" y="58"/>
                </a:moveTo>
                <a:cubicBezTo>
                  <a:pt x="190" y="58"/>
                  <a:pt x="192" y="57"/>
                  <a:pt x="194" y="57"/>
                </a:cubicBezTo>
                <a:cubicBezTo>
                  <a:pt x="193" y="58"/>
                  <a:pt x="191" y="59"/>
                  <a:pt x="190" y="59"/>
                </a:cubicBezTo>
                <a:cubicBezTo>
                  <a:pt x="189" y="59"/>
                  <a:pt x="189" y="59"/>
                  <a:pt x="189" y="58"/>
                </a:cubicBezTo>
                <a:close/>
                <a:moveTo>
                  <a:pt x="193" y="65"/>
                </a:moveTo>
                <a:cubicBezTo>
                  <a:pt x="194" y="65"/>
                  <a:pt x="195" y="65"/>
                  <a:pt x="196" y="64"/>
                </a:cubicBezTo>
                <a:cubicBezTo>
                  <a:pt x="194" y="65"/>
                  <a:pt x="193" y="66"/>
                  <a:pt x="191" y="67"/>
                </a:cubicBezTo>
                <a:cubicBezTo>
                  <a:pt x="188" y="69"/>
                  <a:pt x="184" y="70"/>
                  <a:pt x="181" y="72"/>
                </a:cubicBezTo>
                <a:cubicBezTo>
                  <a:pt x="182" y="71"/>
                  <a:pt x="183" y="71"/>
                  <a:pt x="184" y="70"/>
                </a:cubicBezTo>
                <a:cubicBezTo>
                  <a:pt x="187" y="68"/>
                  <a:pt x="190" y="67"/>
                  <a:pt x="193" y="65"/>
                </a:cubicBezTo>
                <a:close/>
                <a:moveTo>
                  <a:pt x="188" y="65"/>
                </a:moveTo>
                <a:cubicBezTo>
                  <a:pt x="190" y="64"/>
                  <a:pt x="192" y="63"/>
                  <a:pt x="195" y="62"/>
                </a:cubicBezTo>
                <a:cubicBezTo>
                  <a:pt x="194" y="63"/>
                  <a:pt x="193" y="63"/>
                  <a:pt x="192" y="64"/>
                </a:cubicBezTo>
                <a:cubicBezTo>
                  <a:pt x="191" y="64"/>
                  <a:pt x="189" y="65"/>
                  <a:pt x="188" y="65"/>
                </a:cubicBezTo>
                <a:cubicBezTo>
                  <a:pt x="188" y="65"/>
                  <a:pt x="188" y="65"/>
                  <a:pt x="188" y="65"/>
                </a:cubicBezTo>
                <a:close/>
                <a:moveTo>
                  <a:pt x="207" y="95"/>
                </a:moveTo>
                <a:cubicBezTo>
                  <a:pt x="210" y="94"/>
                  <a:pt x="213" y="92"/>
                  <a:pt x="215" y="91"/>
                </a:cubicBezTo>
                <a:cubicBezTo>
                  <a:pt x="216" y="92"/>
                  <a:pt x="216" y="93"/>
                  <a:pt x="217" y="95"/>
                </a:cubicBezTo>
                <a:cubicBezTo>
                  <a:pt x="212" y="97"/>
                  <a:pt x="208" y="99"/>
                  <a:pt x="204" y="101"/>
                </a:cubicBezTo>
                <a:cubicBezTo>
                  <a:pt x="204" y="101"/>
                  <a:pt x="203" y="101"/>
                  <a:pt x="203" y="101"/>
                </a:cubicBezTo>
                <a:cubicBezTo>
                  <a:pt x="202" y="102"/>
                  <a:pt x="201" y="103"/>
                  <a:pt x="199" y="104"/>
                </a:cubicBezTo>
                <a:cubicBezTo>
                  <a:pt x="199" y="104"/>
                  <a:pt x="199" y="105"/>
                  <a:pt x="198" y="105"/>
                </a:cubicBezTo>
                <a:cubicBezTo>
                  <a:pt x="198" y="105"/>
                  <a:pt x="198" y="105"/>
                  <a:pt x="198" y="105"/>
                </a:cubicBezTo>
                <a:cubicBezTo>
                  <a:pt x="199" y="104"/>
                  <a:pt x="200" y="103"/>
                  <a:pt x="200" y="102"/>
                </a:cubicBezTo>
                <a:cubicBezTo>
                  <a:pt x="203" y="100"/>
                  <a:pt x="205" y="98"/>
                  <a:pt x="208" y="96"/>
                </a:cubicBezTo>
                <a:cubicBezTo>
                  <a:pt x="208" y="96"/>
                  <a:pt x="208" y="95"/>
                  <a:pt x="207" y="95"/>
                </a:cubicBezTo>
                <a:close/>
                <a:moveTo>
                  <a:pt x="196" y="173"/>
                </a:moveTo>
                <a:cubicBezTo>
                  <a:pt x="197" y="172"/>
                  <a:pt x="198" y="171"/>
                  <a:pt x="198" y="171"/>
                </a:cubicBezTo>
                <a:cubicBezTo>
                  <a:pt x="198" y="171"/>
                  <a:pt x="198" y="171"/>
                  <a:pt x="198" y="171"/>
                </a:cubicBezTo>
                <a:cubicBezTo>
                  <a:pt x="197" y="172"/>
                  <a:pt x="196" y="173"/>
                  <a:pt x="195" y="174"/>
                </a:cubicBezTo>
                <a:cubicBezTo>
                  <a:pt x="196" y="174"/>
                  <a:pt x="196" y="173"/>
                  <a:pt x="196" y="173"/>
                </a:cubicBezTo>
                <a:close/>
                <a:moveTo>
                  <a:pt x="195" y="164"/>
                </a:moveTo>
                <a:cubicBezTo>
                  <a:pt x="195" y="165"/>
                  <a:pt x="195" y="165"/>
                  <a:pt x="194" y="165"/>
                </a:cubicBezTo>
                <a:cubicBezTo>
                  <a:pt x="195" y="164"/>
                  <a:pt x="196" y="162"/>
                  <a:pt x="197" y="161"/>
                </a:cubicBezTo>
                <a:cubicBezTo>
                  <a:pt x="196" y="162"/>
                  <a:pt x="196" y="163"/>
                  <a:pt x="195" y="164"/>
                </a:cubicBezTo>
                <a:close/>
                <a:moveTo>
                  <a:pt x="194" y="155"/>
                </a:moveTo>
                <a:cubicBezTo>
                  <a:pt x="193" y="157"/>
                  <a:pt x="191" y="158"/>
                  <a:pt x="190" y="159"/>
                </a:cubicBezTo>
                <a:cubicBezTo>
                  <a:pt x="193" y="156"/>
                  <a:pt x="196" y="153"/>
                  <a:pt x="198" y="150"/>
                </a:cubicBezTo>
                <a:cubicBezTo>
                  <a:pt x="197" y="152"/>
                  <a:pt x="196" y="154"/>
                  <a:pt x="194" y="155"/>
                </a:cubicBezTo>
                <a:close/>
                <a:moveTo>
                  <a:pt x="105" y="198"/>
                </a:moveTo>
                <a:cubicBezTo>
                  <a:pt x="105" y="198"/>
                  <a:pt x="106" y="198"/>
                  <a:pt x="106" y="197"/>
                </a:cubicBezTo>
                <a:cubicBezTo>
                  <a:pt x="106" y="197"/>
                  <a:pt x="107" y="197"/>
                  <a:pt x="107" y="197"/>
                </a:cubicBezTo>
                <a:cubicBezTo>
                  <a:pt x="106" y="198"/>
                  <a:pt x="106" y="198"/>
                  <a:pt x="105" y="199"/>
                </a:cubicBezTo>
                <a:cubicBezTo>
                  <a:pt x="105" y="199"/>
                  <a:pt x="105" y="198"/>
                  <a:pt x="105" y="198"/>
                </a:cubicBezTo>
                <a:close/>
                <a:moveTo>
                  <a:pt x="108" y="204"/>
                </a:moveTo>
                <a:cubicBezTo>
                  <a:pt x="108" y="204"/>
                  <a:pt x="108" y="204"/>
                  <a:pt x="108" y="204"/>
                </a:cubicBezTo>
                <a:cubicBezTo>
                  <a:pt x="107" y="203"/>
                  <a:pt x="105" y="202"/>
                  <a:pt x="104" y="202"/>
                </a:cubicBezTo>
                <a:cubicBezTo>
                  <a:pt x="104" y="202"/>
                  <a:pt x="104" y="201"/>
                  <a:pt x="104" y="201"/>
                </a:cubicBezTo>
                <a:cubicBezTo>
                  <a:pt x="106" y="202"/>
                  <a:pt x="107" y="203"/>
                  <a:pt x="108" y="204"/>
                </a:cubicBezTo>
                <a:close/>
                <a:moveTo>
                  <a:pt x="104" y="194"/>
                </a:moveTo>
                <a:cubicBezTo>
                  <a:pt x="104" y="194"/>
                  <a:pt x="103" y="194"/>
                  <a:pt x="103" y="193"/>
                </a:cubicBezTo>
                <a:cubicBezTo>
                  <a:pt x="104" y="192"/>
                  <a:pt x="105" y="191"/>
                  <a:pt x="106" y="190"/>
                </a:cubicBezTo>
                <a:cubicBezTo>
                  <a:pt x="107" y="189"/>
                  <a:pt x="109" y="188"/>
                  <a:pt x="110" y="186"/>
                </a:cubicBezTo>
                <a:cubicBezTo>
                  <a:pt x="115" y="183"/>
                  <a:pt x="119" y="179"/>
                  <a:pt x="123" y="176"/>
                </a:cubicBezTo>
                <a:cubicBezTo>
                  <a:pt x="125" y="175"/>
                  <a:pt x="127" y="174"/>
                  <a:pt x="129" y="173"/>
                </a:cubicBezTo>
                <a:cubicBezTo>
                  <a:pt x="124" y="177"/>
                  <a:pt x="118" y="182"/>
                  <a:pt x="112" y="187"/>
                </a:cubicBezTo>
                <a:cubicBezTo>
                  <a:pt x="110" y="189"/>
                  <a:pt x="107" y="192"/>
                  <a:pt x="104" y="194"/>
                </a:cubicBezTo>
                <a:close/>
                <a:moveTo>
                  <a:pt x="73" y="126"/>
                </a:moveTo>
                <a:cubicBezTo>
                  <a:pt x="73" y="126"/>
                  <a:pt x="72" y="127"/>
                  <a:pt x="72" y="128"/>
                </a:cubicBezTo>
                <a:cubicBezTo>
                  <a:pt x="71" y="127"/>
                  <a:pt x="71" y="126"/>
                  <a:pt x="71" y="125"/>
                </a:cubicBezTo>
                <a:cubicBezTo>
                  <a:pt x="71" y="125"/>
                  <a:pt x="71" y="124"/>
                  <a:pt x="71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3" y="125"/>
                  <a:pt x="73" y="125"/>
                  <a:pt x="73" y="126"/>
                </a:cubicBezTo>
                <a:close/>
                <a:moveTo>
                  <a:pt x="71" y="168"/>
                </a:moveTo>
                <a:cubicBezTo>
                  <a:pt x="71" y="167"/>
                  <a:pt x="71" y="167"/>
                  <a:pt x="71" y="167"/>
                </a:cubicBezTo>
                <a:cubicBezTo>
                  <a:pt x="71" y="166"/>
                  <a:pt x="71" y="166"/>
                  <a:pt x="72" y="166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72" y="167"/>
                  <a:pt x="71" y="168"/>
                  <a:pt x="71" y="168"/>
                </a:cubicBezTo>
                <a:close/>
                <a:moveTo>
                  <a:pt x="73" y="170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71"/>
                  <a:pt x="73" y="171"/>
                  <a:pt x="73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0"/>
                  <a:pt x="72" y="170"/>
                  <a:pt x="73" y="170"/>
                </a:cubicBezTo>
                <a:close/>
                <a:moveTo>
                  <a:pt x="71" y="165"/>
                </a:moveTo>
                <a:cubicBezTo>
                  <a:pt x="71" y="164"/>
                  <a:pt x="71" y="163"/>
                  <a:pt x="70" y="162"/>
                </a:cubicBezTo>
                <a:cubicBezTo>
                  <a:pt x="71" y="162"/>
                  <a:pt x="71" y="162"/>
                  <a:pt x="71" y="162"/>
                </a:cubicBezTo>
                <a:cubicBezTo>
                  <a:pt x="71" y="163"/>
                  <a:pt x="71" y="164"/>
                  <a:pt x="71" y="164"/>
                </a:cubicBezTo>
                <a:cubicBezTo>
                  <a:pt x="71" y="165"/>
                  <a:pt x="71" y="165"/>
                  <a:pt x="71" y="165"/>
                </a:cubicBezTo>
                <a:close/>
                <a:moveTo>
                  <a:pt x="61" y="51"/>
                </a:moveTo>
                <a:cubicBezTo>
                  <a:pt x="61" y="51"/>
                  <a:pt x="61" y="52"/>
                  <a:pt x="61" y="52"/>
                </a:cubicBezTo>
                <a:cubicBezTo>
                  <a:pt x="59" y="54"/>
                  <a:pt x="57" y="55"/>
                  <a:pt x="55" y="57"/>
                </a:cubicBezTo>
                <a:cubicBezTo>
                  <a:pt x="55" y="58"/>
                  <a:pt x="54" y="59"/>
                  <a:pt x="53" y="59"/>
                </a:cubicBezTo>
                <a:cubicBezTo>
                  <a:pt x="52" y="61"/>
                  <a:pt x="50" y="62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2"/>
                  <a:pt x="50" y="61"/>
                  <a:pt x="51" y="60"/>
                </a:cubicBezTo>
                <a:cubicBezTo>
                  <a:pt x="54" y="57"/>
                  <a:pt x="58" y="54"/>
                  <a:pt x="61" y="51"/>
                </a:cubicBezTo>
                <a:close/>
                <a:moveTo>
                  <a:pt x="54" y="54"/>
                </a:moveTo>
                <a:cubicBezTo>
                  <a:pt x="55" y="54"/>
                  <a:pt x="55" y="54"/>
                  <a:pt x="55" y="54"/>
                </a:cubicBezTo>
                <a:cubicBezTo>
                  <a:pt x="55" y="54"/>
                  <a:pt x="55" y="53"/>
                  <a:pt x="56" y="53"/>
                </a:cubicBezTo>
                <a:cubicBezTo>
                  <a:pt x="57" y="52"/>
                  <a:pt x="58" y="52"/>
                  <a:pt x="58" y="51"/>
                </a:cubicBezTo>
                <a:cubicBezTo>
                  <a:pt x="57" y="52"/>
                  <a:pt x="56" y="53"/>
                  <a:pt x="54" y="54"/>
                </a:cubicBezTo>
                <a:close/>
                <a:moveTo>
                  <a:pt x="92" y="45"/>
                </a:moveTo>
                <a:cubicBezTo>
                  <a:pt x="92" y="47"/>
                  <a:pt x="92" y="48"/>
                  <a:pt x="91" y="50"/>
                </a:cubicBezTo>
                <a:cubicBezTo>
                  <a:pt x="86" y="54"/>
                  <a:pt x="80" y="58"/>
                  <a:pt x="75" y="63"/>
                </a:cubicBezTo>
                <a:cubicBezTo>
                  <a:pt x="75" y="62"/>
                  <a:pt x="75" y="61"/>
                  <a:pt x="76" y="60"/>
                </a:cubicBezTo>
                <a:cubicBezTo>
                  <a:pt x="81" y="55"/>
                  <a:pt x="87" y="50"/>
                  <a:pt x="92" y="45"/>
                </a:cubicBezTo>
                <a:close/>
                <a:moveTo>
                  <a:pt x="82" y="53"/>
                </a:moveTo>
                <a:cubicBezTo>
                  <a:pt x="84" y="50"/>
                  <a:pt x="86" y="48"/>
                  <a:pt x="89" y="46"/>
                </a:cubicBezTo>
                <a:cubicBezTo>
                  <a:pt x="89" y="46"/>
                  <a:pt x="90" y="45"/>
                  <a:pt x="90" y="45"/>
                </a:cubicBezTo>
                <a:cubicBezTo>
                  <a:pt x="87" y="48"/>
                  <a:pt x="84" y="50"/>
                  <a:pt x="82" y="53"/>
                </a:cubicBezTo>
                <a:close/>
                <a:moveTo>
                  <a:pt x="110" y="51"/>
                </a:moveTo>
                <a:cubicBezTo>
                  <a:pt x="110" y="51"/>
                  <a:pt x="110" y="51"/>
                  <a:pt x="110" y="51"/>
                </a:cubicBezTo>
                <a:cubicBezTo>
                  <a:pt x="110" y="52"/>
                  <a:pt x="109" y="52"/>
                  <a:pt x="108" y="53"/>
                </a:cubicBezTo>
                <a:cubicBezTo>
                  <a:pt x="106" y="54"/>
                  <a:pt x="104" y="54"/>
                  <a:pt x="102" y="55"/>
                </a:cubicBezTo>
                <a:cubicBezTo>
                  <a:pt x="103" y="54"/>
                  <a:pt x="105" y="53"/>
                  <a:pt x="106" y="51"/>
                </a:cubicBezTo>
                <a:cubicBezTo>
                  <a:pt x="107" y="51"/>
                  <a:pt x="108" y="50"/>
                  <a:pt x="109" y="50"/>
                </a:cubicBezTo>
                <a:cubicBezTo>
                  <a:pt x="108" y="50"/>
                  <a:pt x="109" y="51"/>
                  <a:pt x="110" y="51"/>
                </a:cubicBezTo>
                <a:close/>
                <a:moveTo>
                  <a:pt x="112" y="77"/>
                </a:moveTo>
                <a:cubicBezTo>
                  <a:pt x="110" y="79"/>
                  <a:pt x="108" y="82"/>
                  <a:pt x="107" y="84"/>
                </a:cubicBezTo>
                <a:cubicBezTo>
                  <a:pt x="109" y="80"/>
                  <a:pt x="112" y="76"/>
                  <a:pt x="115" y="73"/>
                </a:cubicBezTo>
                <a:cubicBezTo>
                  <a:pt x="115" y="73"/>
                  <a:pt x="115" y="73"/>
                  <a:pt x="115" y="72"/>
                </a:cubicBezTo>
                <a:cubicBezTo>
                  <a:pt x="114" y="74"/>
                  <a:pt x="113" y="76"/>
                  <a:pt x="112" y="77"/>
                </a:cubicBezTo>
                <a:close/>
                <a:moveTo>
                  <a:pt x="116" y="78"/>
                </a:moveTo>
                <a:cubicBezTo>
                  <a:pt x="115" y="79"/>
                  <a:pt x="114" y="80"/>
                  <a:pt x="114" y="80"/>
                </a:cubicBezTo>
                <a:cubicBezTo>
                  <a:pt x="112" y="82"/>
                  <a:pt x="110" y="83"/>
                  <a:pt x="109" y="85"/>
                </a:cubicBezTo>
                <a:cubicBezTo>
                  <a:pt x="111" y="83"/>
                  <a:pt x="113" y="80"/>
                  <a:pt x="116" y="78"/>
                </a:cubicBezTo>
                <a:close/>
                <a:moveTo>
                  <a:pt x="98" y="92"/>
                </a:moveTo>
                <a:cubicBezTo>
                  <a:pt x="95" y="96"/>
                  <a:pt x="91" y="99"/>
                  <a:pt x="88" y="102"/>
                </a:cubicBezTo>
                <a:cubicBezTo>
                  <a:pt x="89" y="101"/>
                  <a:pt x="89" y="100"/>
                  <a:pt x="90" y="98"/>
                </a:cubicBezTo>
                <a:cubicBezTo>
                  <a:pt x="96" y="92"/>
                  <a:pt x="103" y="85"/>
                  <a:pt x="109" y="78"/>
                </a:cubicBezTo>
                <a:cubicBezTo>
                  <a:pt x="105" y="82"/>
                  <a:pt x="102" y="87"/>
                  <a:pt x="98" y="92"/>
                </a:cubicBezTo>
                <a:close/>
                <a:moveTo>
                  <a:pt x="99" y="97"/>
                </a:moveTo>
                <a:cubicBezTo>
                  <a:pt x="97" y="100"/>
                  <a:pt x="94" y="103"/>
                  <a:pt x="92" y="105"/>
                </a:cubicBezTo>
                <a:cubicBezTo>
                  <a:pt x="93" y="104"/>
                  <a:pt x="94" y="102"/>
                  <a:pt x="95" y="100"/>
                </a:cubicBezTo>
                <a:cubicBezTo>
                  <a:pt x="97" y="99"/>
                  <a:pt x="98" y="98"/>
                  <a:pt x="99" y="97"/>
                </a:cubicBezTo>
                <a:close/>
                <a:moveTo>
                  <a:pt x="128" y="67"/>
                </a:moveTo>
                <a:cubicBezTo>
                  <a:pt x="129" y="66"/>
                  <a:pt x="130" y="65"/>
                  <a:pt x="130" y="64"/>
                </a:cubicBezTo>
                <a:cubicBezTo>
                  <a:pt x="131" y="64"/>
                  <a:pt x="131" y="64"/>
                  <a:pt x="132" y="63"/>
                </a:cubicBezTo>
                <a:cubicBezTo>
                  <a:pt x="132" y="63"/>
                  <a:pt x="133" y="63"/>
                  <a:pt x="133" y="63"/>
                </a:cubicBezTo>
                <a:cubicBezTo>
                  <a:pt x="132" y="64"/>
                  <a:pt x="130" y="66"/>
                  <a:pt x="128" y="67"/>
                </a:cubicBezTo>
                <a:close/>
                <a:moveTo>
                  <a:pt x="137" y="62"/>
                </a:moveTo>
                <a:cubicBezTo>
                  <a:pt x="138" y="62"/>
                  <a:pt x="140" y="61"/>
                  <a:pt x="141" y="61"/>
                </a:cubicBezTo>
                <a:cubicBezTo>
                  <a:pt x="138" y="63"/>
                  <a:pt x="135" y="65"/>
                  <a:pt x="132" y="67"/>
                </a:cubicBezTo>
                <a:cubicBezTo>
                  <a:pt x="133" y="65"/>
                  <a:pt x="135" y="64"/>
                  <a:pt x="137" y="62"/>
                </a:cubicBezTo>
                <a:close/>
                <a:moveTo>
                  <a:pt x="132" y="76"/>
                </a:moveTo>
                <a:cubicBezTo>
                  <a:pt x="132" y="77"/>
                  <a:pt x="132" y="77"/>
                  <a:pt x="132" y="77"/>
                </a:cubicBezTo>
                <a:cubicBezTo>
                  <a:pt x="133" y="77"/>
                  <a:pt x="134" y="76"/>
                  <a:pt x="136" y="76"/>
                </a:cubicBezTo>
                <a:cubicBezTo>
                  <a:pt x="132" y="79"/>
                  <a:pt x="128" y="82"/>
                  <a:pt x="124" y="85"/>
                </a:cubicBezTo>
                <a:cubicBezTo>
                  <a:pt x="125" y="85"/>
                  <a:pt x="125" y="84"/>
                  <a:pt x="125" y="84"/>
                </a:cubicBezTo>
                <a:cubicBezTo>
                  <a:pt x="128" y="82"/>
                  <a:pt x="130" y="80"/>
                  <a:pt x="132" y="77"/>
                </a:cubicBezTo>
                <a:cubicBezTo>
                  <a:pt x="132" y="77"/>
                  <a:pt x="132" y="77"/>
                  <a:pt x="132" y="76"/>
                </a:cubicBezTo>
                <a:close/>
                <a:moveTo>
                  <a:pt x="199" y="77"/>
                </a:moveTo>
                <a:cubicBezTo>
                  <a:pt x="199" y="78"/>
                  <a:pt x="198" y="78"/>
                  <a:pt x="198" y="78"/>
                </a:cubicBezTo>
                <a:cubicBezTo>
                  <a:pt x="196" y="79"/>
                  <a:pt x="194" y="80"/>
                  <a:pt x="192" y="81"/>
                </a:cubicBezTo>
                <a:cubicBezTo>
                  <a:pt x="192" y="80"/>
                  <a:pt x="192" y="80"/>
                  <a:pt x="192" y="80"/>
                </a:cubicBezTo>
                <a:cubicBezTo>
                  <a:pt x="195" y="79"/>
                  <a:pt x="197" y="78"/>
                  <a:pt x="199" y="77"/>
                </a:cubicBezTo>
                <a:close/>
                <a:moveTo>
                  <a:pt x="196" y="75"/>
                </a:moveTo>
                <a:cubicBezTo>
                  <a:pt x="197" y="74"/>
                  <a:pt x="198" y="73"/>
                  <a:pt x="199" y="73"/>
                </a:cubicBezTo>
                <a:cubicBezTo>
                  <a:pt x="198" y="73"/>
                  <a:pt x="197" y="74"/>
                  <a:pt x="196" y="75"/>
                </a:cubicBezTo>
                <a:cubicBezTo>
                  <a:pt x="196" y="75"/>
                  <a:pt x="196" y="75"/>
                  <a:pt x="196" y="75"/>
                </a:cubicBezTo>
                <a:close/>
                <a:moveTo>
                  <a:pt x="191" y="138"/>
                </a:moveTo>
                <a:cubicBezTo>
                  <a:pt x="191" y="138"/>
                  <a:pt x="191" y="138"/>
                  <a:pt x="190" y="137"/>
                </a:cubicBezTo>
                <a:cubicBezTo>
                  <a:pt x="191" y="137"/>
                  <a:pt x="191" y="136"/>
                  <a:pt x="191" y="136"/>
                </a:cubicBezTo>
                <a:cubicBezTo>
                  <a:pt x="197" y="131"/>
                  <a:pt x="203" y="126"/>
                  <a:pt x="209" y="121"/>
                </a:cubicBezTo>
                <a:cubicBezTo>
                  <a:pt x="209" y="121"/>
                  <a:pt x="209" y="121"/>
                  <a:pt x="209" y="121"/>
                </a:cubicBezTo>
                <a:cubicBezTo>
                  <a:pt x="203" y="127"/>
                  <a:pt x="197" y="133"/>
                  <a:pt x="191" y="138"/>
                </a:cubicBezTo>
                <a:close/>
                <a:moveTo>
                  <a:pt x="205" y="126"/>
                </a:moveTo>
                <a:cubicBezTo>
                  <a:pt x="205" y="127"/>
                  <a:pt x="204" y="128"/>
                  <a:pt x="204" y="129"/>
                </a:cubicBezTo>
                <a:cubicBezTo>
                  <a:pt x="199" y="134"/>
                  <a:pt x="196" y="138"/>
                  <a:pt x="192" y="143"/>
                </a:cubicBezTo>
                <a:cubicBezTo>
                  <a:pt x="192" y="143"/>
                  <a:pt x="191" y="143"/>
                  <a:pt x="191" y="143"/>
                </a:cubicBezTo>
                <a:cubicBezTo>
                  <a:pt x="191" y="142"/>
                  <a:pt x="191" y="141"/>
                  <a:pt x="191" y="140"/>
                </a:cubicBezTo>
                <a:cubicBezTo>
                  <a:pt x="196" y="136"/>
                  <a:pt x="201" y="131"/>
                  <a:pt x="205" y="126"/>
                </a:cubicBezTo>
                <a:close/>
                <a:moveTo>
                  <a:pt x="189" y="139"/>
                </a:moveTo>
                <a:cubicBezTo>
                  <a:pt x="189" y="139"/>
                  <a:pt x="189" y="139"/>
                  <a:pt x="189" y="139"/>
                </a:cubicBezTo>
                <a:cubicBezTo>
                  <a:pt x="189" y="140"/>
                  <a:pt x="189" y="140"/>
                  <a:pt x="189" y="140"/>
                </a:cubicBezTo>
                <a:cubicBezTo>
                  <a:pt x="188" y="141"/>
                  <a:pt x="187" y="142"/>
                  <a:pt x="186" y="143"/>
                </a:cubicBezTo>
                <a:cubicBezTo>
                  <a:pt x="186" y="143"/>
                  <a:pt x="186" y="143"/>
                  <a:pt x="186" y="143"/>
                </a:cubicBezTo>
                <a:cubicBezTo>
                  <a:pt x="187" y="142"/>
                  <a:pt x="188" y="140"/>
                  <a:pt x="189" y="139"/>
                </a:cubicBezTo>
                <a:close/>
                <a:moveTo>
                  <a:pt x="183" y="144"/>
                </a:moveTo>
                <a:cubicBezTo>
                  <a:pt x="182" y="144"/>
                  <a:pt x="182" y="144"/>
                  <a:pt x="181" y="145"/>
                </a:cubicBezTo>
                <a:cubicBezTo>
                  <a:pt x="183" y="143"/>
                  <a:pt x="184" y="142"/>
                  <a:pt x="186" y="140"/>
                </a:cubicBezTo>
                <a:cubicBezTo>
                  <a:pt x="186" y="140"/>
                  <a:pt x="186" y="140"/>
                  <a:pt x="186" y="140"/>
                </a:cubicBezTo>
                <a:cubicBezTo>
                  <a:pt x="185" y="142"/>
                  <a:pt x="184" y="143"/>
                  <a:pt x="183" y="144"/>
                </a:cubicBezTo>
                <a:close/>
                <a:moveTo>
                  <a:pt x="180" y="142"/>
                </a:moveTo>
                <a:cubicBezTo>
                  <a:pt x="178" y="143"/>
                  <a:pt x="177" y="145"/>
                  <a:pt x="175" y="146"/>
                </a:cubicBezTo>
                <a:cubicBezTo>
                  <a:pt x="175" y="147"/>
                  <a:pt x="174" y="147"/>
                  <a:pt x="174" y="147"/>
                </a:cubicBezTo>
                <a:cubicBezTo>
                  <a:pt x="175" y="146"/>
                  <a:pt x="176" y="144"/>
                  <a:pt x="178" y="142"/>
                </a:cubicBezTo>
                <a:cubicBezTo>
                  <a:pt x="180" y="139"/>
                  <a:pt x="183" y="137"/>
                  <a:pt x="185" y="134"/>
                </a:cubicBezTo>
                <a:cubicBezTo>
                  <a:pt x="186" y="134"/>
                  <a:pt x="186" y="133"/>
                  <a:pt x="187" y="133"/>
                </a:cubicBezTo>
                <a:cubicBezTo>
                  <a:pt x="187" y="133"/>
                  <a:pt x="187" y="134"/>
                  <a:pt x="187" y="134"/>
                </a:cubicBezTo>
                <a:cubicBezTo>
                  <a:pt x="185" y="137"/>
                  <a:pt x="183" y="139"/>
                  <a:pt x="180" y="142"/>
                </a:cubicBezTo>
                <a:close/>
                <a:moveTo>
                  <a:pt x="129" y="154"/>
                </a:moveTo>
                <a:cubicBezTo>
                  <a:pt x="128" y="155"/>
                  <a:pt x="127" y="155"/>
                  <a:pt x="126" y="156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7" y="155"/>
                  <a:pt x="127" y="155"/>
                  <a:pt x="127" y="155"/>
                </a:cubicBezTo>
                <a:cubicBezTo>
                  <a:pt x="128" y="153"/>
                  <a:pt x="130" y="151"/>
                  <a:pt x="132" y="149"/>
                </a:cubicBezTo>
                <a:cubicBezTo>
                  <a:pt x="133" y="148"/>
                  <a:pt x="134" y="148"/>
                  <a:pt x="134" y="147"/>
                </a:cubicBezTo>
                <a:cubicBezTo>
                  <a:pt x="136" y="148"/>
                  <a:pt x="137" y="148"/>
                  <a:pt x="138" y="148"/>
                </a:cubicBezTo>
                <a:cubicBezTo>
                  <a:pt x="136" y="150"/>
                  <a:pt x="135" y="151"/>
                  <a:pt x="133" y="153"/>
                </a:cubicBezTo>
                <a:cubicBezTo>
                  <a:pt x="131" y="153"/>
                  <a:pt x="130" y="154"/>
                  <a:pt x="129" y="154"/>
                </a:cubicBezTo>
                <a:close/>
                <a:moveTo>
                  <a:pt x="130" y="160"/>
                </a:moveTo>
                <a:cubicBezTo>
                  <a:pt x="130" y="161"/>
                  <a:pt x="130" y="161"/>
                  <a:pt x="129" y="161"/>
                </a:cubicBezTo>
                <a:cubicBezTo>
                  <a:pt x="129" y="161"/>
                  <a:pt x="129" y="162"/>
                  <a:pt x="128" y="162"/>
                </a:cubicBezTo>
                <a:cubicBezTo>
                  <a:pt x="129" y="161"/>
                  <a:pt x="129" y="161"/>
                  <a:pt x="130" y="161"/>
                </a:cubicBezTo>
                <a:cubicBezTo>
                  <a:pt x="130" y="161"/>
                  <a:pt x="130" y="161"/>
                  <a:pt x="130" y="160"/>
                </a:cubicBezTo>
                <a:close/>
                <a:moveTo>
                  <a:pt x="89" y="124"/>
                </a:moveTo>
                <a:cubicBezTo>
                  <a:pt x="91" y="122"/>
                  <a:pt x="92" y="120"/>
                  <a:pt x="94" y="118"/>
                </a:cubicBezTo>
                <a:cubicBezTo>
                  <a:pt x="95" y="118"/>
                  <a:pt x="95" y="118"/>
                  <a:pt x="96" y="118"/>
                </a:cubicBezTo>
                <a:cubicBezTo>
                  <a:pt x="94" y="120"/>
                  <a:pt x="92" y="122"/>
                  <a:pt x="89" y="124"/>
                </a:cubicBezTo>
                <a:close/>
                <a:moveTo>
                  <a:pt x="91" y="127"/>
                </a:moveTo>
                <a:cubicBezTo>
                  <a:pt x="89" y="129"/>
                  <a:pt x="88" y="130"/>
                  <a:pt x="87" y="132"/>
                </a:cubicBezTo>
                <a:cubicBezTo>
                  <a:pt x="86" y="132"/>
                  <a:pt x="86" y="132"/>
                  <a:pt x="85" y="131"/>
                </a:cubicBezTo>
                <a:cubicBezTo>
                  <a:pt x="87" y="130"/>
                  <a:pt x="89" y="128"/>
                  <a:pt x="91" y="127"/>
                </a:cubicBezTo>
                <a:close/>
                <a:moveTo>
                  <a:pt x="95" y="123"/>
                </a:moveTo>
                <a:cubicBezTo>
                  <a:pt x="97" y="122"/>
                  <a:pt x="99" y="121"/>
                  <a:pt x="101" y="120"/>
                </a:cubicBezTo>
                <a:cubicBezTo>
                  <a:pt x="99" y="122"/>
                  <a:pt x="97" y="123"/>
                  <a:pt x="95" y="125"/>
                </a:cubicBezTo>
                <a:cubicBezTo>
                  <a:pt x="94" y="127"/>
                  <a:pt x="92" y="128"/>
                  <a:pt x="91" y="130"/>
                </a:cubicBezTo>
                <a:cubicBezTo>
                  <a:pt x="92" y="128"/>
                  <a:pt x="94" y="125"/>
                  <a:pt x="95" y="123"/>
                </a:cubicBezTo>
                <a:close/>
                <a:moveTo>
                  <a:pt x="94" y="130"/>
                </a:moveTo>
                <a:cubicBezTo>
                  <a:pt x="98" y="127"/>
                  <a:pt x="101" y="123"/>
                  <a:pt x="105" y="120"/>
                </a:cubicBezTo>
                <a:cubicBezTo>
                  <a:pt x="105" y="120"/>
                  <a:pt x="105" y="120"/>
                  <a:pt x="106" y="120"/>
                </a:cubicBezTo>
                <a:cubicBezTo>
                  <a:pt x="106" y="120"/>
                  <a:pt x="106" y="120"/>
                  <a:pt x="106" y="120"/>
                </a:cubicBezTo>
                <a:cubicBezTo>
                  <a:pt x="103" y="122"/>
                  <a:pt x="101" y="124"/>
                  <a:pt x="99" y="127"/>
                </a:cubicBezTo>
                <a:cubicBezTo>
                  <a:pt x="96" y="129"/>
                  <a:pt x="94" y="131"/>
                  <a:pt x="91" y="134"/>
                </a:cubicBezTo>
                <a:cubicBezTo>
                  <a:pt x="91" y="134"/>
                  <a:pt x="91" y="134"/>
                  <a:pt x="91" y="133"/>
                </a:cubicBezTo>
                <a:cubicBezTo>
                  <a:pt x="92" y="132"/>
                  <a:pt x="93" y="131"/>
                  <a:pt x="94" y="130"/>
                </a:cubicBezTo>
                <a:close/>
                <a:moveTo>
                  <a:pt x="119" y="101"/>
                </a:moveTo>
                <a:cubicBezTo>
                  <a:pt x="125" y="95"/>
                  <a:pt x="131" y="89"/>
                  <a:pt x="138" y="83"/>
                </a:cubicBezTo>
                <a:cubicBezTo>
                  <a:pt x="139" y="83"/>
                  <a:pt x="141" y="83"/>
                  <a:pt x="142" y="83"/>
                </a:cubicBezTo>
                <a:cubicBezTo>
                  <a:pt x="140" y="86"/>
                  <a:pt x="138" y="88"/>
                  <a:pt x="136" y="91"/>
                </a:cubicBezTo>
                <a:cubicBezTo>
                  <a:pt x="134" y="92"/>
                  <a:pt x="132" y="94"/>
                  <a:pt x="130" y="96"/>
                </a:cubicBezTo>
                <a:cubicBezTo>
                  <a:pt x="122" y="102"/>
                  <a:pt x="115" y="108"/>
                  <a:pt x="107" y="115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11" y="110"/>
                  <a:pt x="115" y="106"/>
                  <a:pt x="119" y="102"/>
                </a:cubicBezTo>
                <a:cubicBezTo>
                  <a:pt x="120" y="101"/>
                  <a:pt x="119" y="101"/>
                  <a:pt x="119" y="101"/>
                </a:cubicBezTo>
                <a:close/>
                <a:moveTo>
                  <a:pt x="127" y="102"/>
                </a:moveTo>
                <a:cubicBezTo>
                  <a:pt x="125" y="104"/>
                  <a:pt x="123" y="106"/>
                  <a:pt x="121" y="108"/>
                </a:cubicBezTo>
                <a:cubicBezTo>
                  <a:pt x="120" y="109"/>
                  <a:pt x="120" y="109"/>
                  <a:pt x="119" y="110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22" y="107"/>
                  <a:pt x="125" y="104"/>
                  <a:pt x="127" y="102"/>
                </a:cubicBezTo>
                <a:close/>
                <a:moveTo>
                  <a:pt x="189" y="111"/>
                </a:moveTo>
                <a:cubicBezTo>
                  <a:pt x="189" y="111"/>
                  <a:pt x="190" y="110"/>
                  <a:pt x="190" y="109"/>
                </a:cubicBezTo>
                <a:cubicBezTo>
                  <a:pt x="191" y="109"/>
                  <a:pt x="192" y="109"/>
                  <a:pt x="192" y="109"/>
                </a:cubicBezTo>
                <a:cubicBezTo>
                  <a:pt x="191" y="109"/>
                  <a:pt x="190" y="110"/>
                  <a:pt x="189" y="111"/>
                </a:cubicBezTo>
                <a:close/>
                <a:moveTo>
                  <a:pt x="193" y="117"/>
                </a:moveTo>
                <a:cubicBezTo>
                  <a:pt x="193" y="117"/>
                  <a:pt x="194" y="117"/>
                  <a:pt x="194" y="117"/>
                </a:cubicBezTo>
                <a:cubicBezTo>
                  <a:pt x="194" y="118"/>
                  <a:pt x="193" y="118"/>
                  <a:pt x="192" y="119"/>
                </a:cubicBezTo>
                <a:cubicBezTo>
                  <a:pt x="192" y="118"/>
                  <a:pt x="193" y="118"/>
                  <a:pt x="193" y="117"/>
                </a:cubicBezTo>
                <a:close/>
                <a:moveTo>
                  <a:pt x="189" y="107"/>
                </a:moveTo>
                <a:cubicBezTo>
                  <a:pt x="189" y="107"/>
                  <a:pt x="189" y="107"/>
                  <a:pt x="189" y="108"/>
                </a:cubicBezTo>
                <a:cubicBezTo>
                  <a:pt x="188" y="108"/>
                  <a:pt x="188" y="108"/>
                  <a:pt x="187" y="108"/>
                </a:cubicBezTo>
                <a:cubicBezTo>
                  <a:pt x="188" y="107"/>
                  <a:pt x="188" y="107"/>
                  <a:pt x="189" y="106"/>
                </a:cubicBezTo>
                <a:cubicBezTo>
                  <a:pt x="189" y="106"/>
                  <a:pt x="190" y="106"/>
                  <a:pt x="190" y="106"/>
                </a:cubicBezTo>
                <a:cubicBezTo>
                  <a:pt x="190" y="106"/>
                  <a:pt x="189" y="107"/>
                  <a:pt x="189" y="107"/>
                </a:cubicBezTo>
                <a:close/>
                <a:moveTo>
                  <a:pt x="189" y="115"/>
                </a:moveTo>
                <a:cubicBezTo>
                  <a:pt x="189" y="115"/>
                  <a:pt x="189" y="115"/>
                  <a:pt x="189" y="115"/>
                </a:cubicBezTo>
                <a:cubicBezTo>
                  <a:pt x="189" y="116"/>
                  <a:pt x="188" y="116"/>
                  <a:pt x="187" y="117"/>
                </a:cubicBezTo>
                <a:cubicBezTo>
                  <a:pt x="187" y="117"/>
                  <a:pt x="187" y="117"/>
                  <a:pt x="186" y="118"/>
                </a:cubicBezTo>
                <a:cubicBezTo>
                  <a:pt x="186" y="118"/>
                  <a:pt x="185" y="118"/>
                  <a:pt x="184" y="119"/>
                </a:cubicBezTo>
                <a:cubicBezTo>
                  <a:pt x="186" y="118"/>
                  <a:pt x="187" y="116"/>
                  <a:pt x="189" y="115"/>
                </a:cubicBezTo>
                <a:close/>
                <a:moveTo>
                  <a:pt x="191" y="117"/>
                </a:moveTo>
                <a:cubicBezTo>
                  <a:pt x="190" y="118"/>
                  <a:pt x="189" y="120"/>
                  <a:pt x="188" y="121"/>
                </a:cubicBezTo>
                <a:cubicBezTo>
                  <a:pt x="187" y="121"/>
                  <a:pt x="186" y="122"/>
                  <a:pt x="185" y="123"/>
                </a:cubicBezTo>
                <a:cubicBezTo>
                  <a:pt x="186" y="121"/>
                  <a:pt x="187" y="120"/>
                  <a:pt x="188" y="119"/>
                </a:cubicBezTo>
                <a:cubicBezTo>
                  <a:pt x="189" y="118"/>
                  <a:pt x="190" y="117"/>
                  <a:pt x="191" y="117"/>
                </a:cubicBezTo>
                <a:close/>
                <a:moveTo>
                  <a:pt x="182" y="131"/>
                </a:moveTo>
                <a:cubicBezTo>
                  <a:pt x="183" y="131"/>
                  <a:pt x="183" y="130"/>
                  <a:pt x="184" y="130"/>
                </a:cubicBezTo>
                <a:cubicBezTo>
                  <a:pt x="184" y="130"/>
                  <a:pt x="184" y="130"/>
                  <a:pt x="184" y="130"/>
                </a:cubicBezTo>
                <a:cubicBezTo>
                  <a:pt x="183" y="131"/>
                  <a:pt x="182" y="132"/>
                  <a:pt x="181" y="133"/>
                </a:cubicBezTo>
                <a:cubicBezTo>
                  <a:pt x="181" y="133"/>
                  <a:pt x="180" y="133"/>
                  <a:pt x="180" y="134"/>
                </a:cubicBezTo>
                <a:cubicBezTo>
                  <a:pt x="181" y="133"/>
                  <a:pt x="182" y="132"/>
                  <a:pt x="182" y="131"/>
                </a:cubicBezTo>
                <a:close/>
                <a:moveTo>
                  <a:pt x="180" y="124"/>
                </a:moveTo>
                <a:cubicBezTo>
                  <a:pt x="181" y="123"/>
                  <a:pt x="183" y="122"/>
                  <a:pt x="184" y="121"/>
                </a:cubicBezTo>
                <a:cubicBezTo>
                  <a:pt x="183" y="122"/>
                  <a:pt x="182" y="124"/>
                  <a:pt x="181" y="125"/>
                </a:cubicBezTo>
                <a:cubicBezTo>
                  <a:pt x="181" y="124"/>
                  <a:pt x="180" y="124"/>
                  <a:pt x="180" y="124"/>
                </a:cubicBezTo>
                <a:close/>
                <a:moveTo>
                  <a:pt x="178" y="122"/>
                </a:moveTo>
                <a:cubicBezTo>
                  <a:pt x="178" y="122"/>
                  <a:pt x="178" y="122"/>
                  <a:pt x="178" y="122"/>
                </a:cubicBezTo>
                <a:cubicBezTo>
                  <a:pt x="176" y="121"/>
                  <a:pt x="175" y="121"/>
                  <a:pt x="174" y="120"/>
                </a:cubicBezTo>
                <a:cubicBezTo>
                  <a:pt x="178" y="117"/>
                  <a:pt x="182" y="115"/>
                  <a:pt x="186" y="112"/>
                </a:cubicBezTo>
                <a:cubicBezTo>
                  <a:pt x="183" y="115"/>
                  <a:pt x="181" y="119"/>
                  <a:pt x="178" y="122"/>
                </a:cubicBezTo>
                <a:close/>
                <a:moveTo>
                  <a:pt x="178" y="128"/>
                </a:moveTo>
                <a:cubicBezTo>
                  <a:pt x="176" y="129"/>
                  <a:pt x="175" y="129"/>
                  <a:pt x="173" y="130"/>
                </a:cubicBezTo>
                <a:cubicBezTo>
                  <a:pt x="175" y="129"/>
                  <a:pt x="176" y="127"/>
                  <a:pt x="177" y="125"/>
                </a:cubicBezTo>
                <a:cubicBezTo>
                  <a:pt x="178" y="125"/>
                  <a:pt x="178" y="125"/>
                  <a:pt x="178" y="125"/>
                </a:cubicBezTo>
                <a:cubicBezTo>
                  <a:pt x="178" y="125"/>
                  <a:pt x="179" y="126"/>
                  <a:pt x="179" y="126"/>
                </a:cubicBezTo>
                <a:cubicBezTo>
                  <a:pt x="179" y="126"/>
                  <a:pt x="179" y="126"/>
                  <a:pt x="179" y="126"/>
                </a:cubicBezTo>
                <a:cubicBezTo>
                  <a:pt x="179" y="126"/>
                  <a:pt x="178" y="127"/>
                  <a:pt x="178" y="127"/>
                </a:cubicBezTo>
                <a:cubicBezTo>
                  <a:pt x="177" y="127"/>
                  <a:pt x="177" y="128"/>
                  <a:pt x="178" y="128"/>
                </a:cubicBezTo>
                <a:close/>
                <a:moveTo>
                  <a:pt x="127" y="123"/>
                </a:moveTo>
                <a:cubicBezTo>
                  <a:pt x="127" y="123"/>
                  <a:pt x="126" y="124"/>
                  <a:pt x="126" y="124"/>
                </a:cubicBezTo>
                <a:cubicBezTo>
                  <a:pt x="126" y="123"/>
                  <a:pt x="126" y="123"/>
                  <a:pt x="127" y="123"/>
                </a:cubicBezTo>
                <a:cubicBezTo>
                  <a:pt x="127" y="123"/>
                  <a:pt x="127" y="123"/>
                  <a:pt x="127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22"/>
                  <a:pt x="128" y="123"/>
                  <a:pt x="127" y="123"/>
                </a:cubicBezTo>
                <a:close/>
                <a:moveTo>
                  <a:pt x="136" y="122"/>
                </a:moveTo>
                <a:cubicBezTo>
                  <a:pt x="135" y="122"/>
                  <a:pt x="135" y="123"/>
                  <a:pt x="134" y="123"/>
                </a:cubicBezTo>
                <a:cubicBezTo>
                  <a:pt x="133" y="125"/>
                  <a:pt x="131" y="126"/>
                  <a:pt x="130" y="127"/>
                </a:cubicBezTo>
                <a:cubicBezTo>
                  <a:pt x="129" y="127"/>
                  <a:pt x="128" y="126"/>
                  <a:pt x="127" y="126"/>
                </a:cubicBezTo>
                <a:cubicBezTo>
                  <a:pt x="127" y="125"/>
                  <a:pt x="128" y="125"/>
                  <a:pt x="128" y="124"/>
                </a:cubicBezTo>
                <a:cubicBezTo>
                  <a:pt x="131" y="123"/>
                  <a:pt x="133" y="122"/>
                  <a:pt x="136" y="122"/>
                </a:cubicBezTo>
                <a:close/>
                <a:moveTo>
                  <a:pt x="126" y="127"/>
                </a:moveTo>
                <a:cubicBezTo>
                  <a:pt x="127" y="127"/>
                  <a:pt x="127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7" y="129"/>
                  <a:pt x="126" y="130"/>
                  <a:pt x="125" y="131"/>
                </a:cubicBezTo>
                <a:cubicBezTo>
                  <a:pt x="123" y="132"/>
                  <a:pt x="121" y="133"/>
                  <a:pt x="120" y="134"/>
                </a:cubicBezTo>
                <a:cubicBezTo>
                  <a:pt x="122" y="132"/>
                  <a:pt x="124" y="130"/>
                  <a:pt x="126" y="127"/>
                </a:cubicBezTo>
                <a:close/>
                <a:moveTo>
                  <a:pt x="131" y="129"/>
                </a:moveTo>
                <a:cubicBezTo>
                  <a:pt x="132" y="129"/>
                  <a:pt x="132" y="129"/>
                  <a:pt x="133" y="130"/>
                </a:cubicBezTo>
                <a:cubicBezTo>
                  <a:pt x="133" y="130"/>
                  <a:pt x="133" y="130"/>
                  <a:pt x="132" y="130"/>
                </a:cubicBezTo>
                <a:cubicBezTo>
                  <a:pt x="132" y="130"/>
                  <a:pt x="132" y="130"/>
                  <a:pt x="132" y="130"/>
                </a:cubicBezTo>
                <a:cubicBezTo>
                  <a:pt x="130" y="131"/>
                  <a:pt x="129" y="132"/>
                  <a:pt x="127" y="133"/>
                </a:cubicBezTo>
                <a:cubicBezTo>
                  <a:pt x="128" y="132"/>
                  <a:pt x="130" y="130"/>
                  <a:pt x="131" y="129"/>
                </a:cubicBezTo>
                <a:close/>
                <a:moveTo>
                  <a:pt x="132" y="128"/>
                </a:moveTo>
                <a:cubicBezTo>
                  <a:pt x="135" y="126"/>
                  <a:pt x="138" y="124"/>
                  <a:pt x="140" y="123"/>
                </a:cubicBezTo>
                <a:cubicBezTo>
                  <a:pt x="138" y="125"/>
                  <a:pt x="136" y="127"/>
                  <a:pt x="134" y="129"/>
                </a:cubicBezTo>
                <a:cubicBezTo>
                  <a:pt x="134" y="128"/>
                  <a:pt x="133" y="128"/>
                  <a:pt x="132" y="128"/>
                </a:cubicBezTo>
                <a:close/>
                <a:moveTo>
                  <a:pt x="139" y="130"/>
                </a:moveTo>
                <a:cubicBezTo>
                  <a:pt x="139" y="130"/>
                  <a:pt x="139" y="130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8" y="130"/>
                  <a:pt x="139" y="129"/>
                  <a:pt x="139" y="129"/>
                </a:cubicBezTo>
                <a:cubicBezTo>
                  <a:pt x="140" y="129"/>
                  <a:pt x="141" y="128"/>
                  <a:pt x="142" y="128"/>
                </a:cubicBezTo>
                <a:cubicBezTo>
                  <a:pt x="141" y="129"/>
                  <a:pt x="140" y="129"/>
                  <a:pt x="139" y="130"/>
                </a:cubicBezTo>
                <a:close/>
                <a:moveTo>
                  <a:pt x="148" y="136"/>
                </a:moveTo>
                <a:cubicBezTo>
                  <a:pt x="144" y="138"/>
                  <a:pt x="141" y="141"/>
                  <a:pt x="138" y="143"/>
                </a:cubicBezTo>
                <a:cubicBezTo>
                  <a:pt x="138" y="142"/>
                  <a:pt x="139" y="142"/>
                  <a:pt x="139" y="141"/>
                </a:cubicBezTo>
                <a:cubicBezTo>
                  <a:pt x="140" y="140"/>
                  <a:pt x="141" y="140"/>
                  <a:pt x="141" y="139"/>
                </a:cubicBezTo>
                <a:cubicBezTo>
                  <a:pt x="142" y="139"/>
                  <a:pt x="142" y="139"/>
                  <a:pt x="142" y="139"/>
                </a:cubicBezTo>
                <a:cubicBezTo>
                  <a:pt x="144" y="138"/>
                  <a:pt x="146" y="137"/>
                  <a:pt x="148" y="136"/>
                </a:cubicBezTo>
                <a:close/>
                <a:moveTo>
                  <a:pt x="139" y="134"/>
                </a:moveTo>
                <a:cubicBezTo>
                  <a:pt x="140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0" y="134"/>
                  <a:pt x="139" y="136"/>
                  <a:pt x="137" y="137"/>
                </a:cubicBezTo>
                <a:cubicBezTo>
                  <a:pt x="137" y="137"/>
                  <a:pt x="136" y="138"/>
                  <a:pt x="135" y="138"/>
                </a:cubicBezTo>
                <a:cubicBezTo>
                  <a:pt x="137" y="137"/>
                  <a:pt x="138" y="135"/>
                  <a:pt x="139" y="134"/>
                </a:cubicBezTo>
                <a:close/>
                <a:moveTo>
                  <a:pt x="144" y="144"/>
                </a:moveTo>
                <a:cubicBezTo>
                  <a:pt x="143" y="144"/>
                  <a:pt x="143" y="144"/>
                  <a:pt x="143" y="144"/>
                </a:cubicBezTo>
                <a:cubicBezTo>
                  <a:pt x="142" y="145"/>
                  <a:pt x="141" y="146"/>
                  <a:pt x="140" y="147"/>
                </a:cubicBezTo>
                <a:cubicBezTo>
                  <a:pt x="139" y="147"/>
                  <a:pt x="138" y="146"/>
                  <a:pt x="137" y="146"/>
                </a:cubicBezTo>
                <a:cubicBezTo>
                  <a:pt x="139" y="145"/>
                  <a:pt x="141" y="145"/>
                  <a:pt x="144" y="144"/>
                </a:cubicBezTo>
                <a:close/>
                <a:moveTo>
                  <a:pt x="146" y="152"/>
                </a:moveTo>
                <a:cubicBezTo>
                  <a:pt x="147" y="151"/>
                  <a:pt x="148" y="151"/>
                  <a:pt x="149" y="150"/>
                </a:cubicBezTo>
                <a:cubicBezTo>
                  <a:pt x="148" y="151"/>
                  <a:pt x="147" y="152"/>
                  <a:pt x="146" y="153"/>
                </a:cubicBezTo>
                <a:cubicBezTo>
                  <a:pt x="145" y="154"/>
                  <a:pt x="144" y="154"/>
                  <a:pt x="142" y="155"/>
                </a:cubicBezTo>
                <a:cubicBezTo>
                  <a:pt x="143" y="154"/>
                  <a:pt x="145" y="153"/>
                  <a:pt x="146" y="152"/>
                </a:cubicBezTo>
                <a:close/>
                <a:moveTo>
                  <a:pt x="146" y="147"/>
                </a:moveTo>
                <a:cubicBezTo>
                  <a:pt x="147" y="145"/>
                  <a:pt x="149" y="144"/>
                  <a:pt x="150" y="142"/>
                </a:cubicBezTo>
                <a:cubicBezTo>
                  <a:pt x="151" y="141"/>
                  <a:pt x="153" y="140"/>
                  <a:pt x="154" y="139"/>
                </a:cubicBezTo>
                <a:cubicBezTo>
                  <a:pt x="155" y="139"/>
                  <a:pt x="155" y="139"/>
                  <a:pt x="156" y="139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154" y="142"/>
                  <a:pt x="151" y="144"/>
                  <a:pt x="149" y="146"/>
                </a:cubicBezTo>
                <a:cubicBezTo>
                  <a:pt x="149" y="146"/>
                  <a:pt x="149" y="146"/>
                  <a:pt x="149" y="146"/>
                </a:cubicBezTo>
                <a:cubicBezTo>
                  <a:pt x="148" y="146"/>
                  <a:pt x="147" y="147"/>
                  <a:pt x="146" y="147"/>
                </a:cubicBezTo>
                <a:close/>
                <a:moveTo>
                  <a:pt x="173" y="99"/>
                </a:moveTo>
                <a:cubicBezTo>
                  <a:pt x="172" y="99"/>
                  <a:pt x="172" y="99"/>
                  <a:pt x="172" y="99"/>
                </a:cubicBezTo>
                <a:cubicBezTo>
                  <a:pt x="172" y="99"/>
                  <a:pt x="172" y="99"/>
                  <a:pt x="171" y="99"/>
                </a:cubicBezTo>
                <a:cubicBezTo>
                  <a:pt x="170" y="100"/>
                  <a:pt x="168" y="101"/>
                  <a:pt x="167" y="101"/>
                </a:cubicBezTo>
                <a:cubicBezTo>
                  <a:pt x="168" y="100"/>
                  <a:pt x="170" y="98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2" y="98"/>
                  <a:pt x="172" y="98"/>
                  <a:pt x="173" y="99"/>
                </a:cubicBezTo>
                <a:close/>
                <a:moveTo>
                  <a:pt x="168" y="111"/>
                </a:moveTo>
                <a:cubicBezTo>
                  <a:pt x="170" y="109"/>
                  <a:pt x="172" y="108"/>
                  <a:pt x="174" y="107"/>
                </a:cubicBezTo>
                <a:cubicBezTo>
                  <a:pt x="174" y="107"/>
                  <a:pt x="175" y="108"/>
                  <a:pt x="175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7"/>
                  <a:pt x="176" y="107"/>
                  <a:pt x="175" y="108"/>
                </a:cubicBezTo>
                <a:cubicBezTo>
                  <a:pt x="171" y="110"/>
                  <a:pt x="167" y="113"/>
                  <a:pt x="163" y="115"/>
                </a:cubicBezTo>
                <a:cubicBezTo>
                  <a:pt x="164" y="114"/>
                  <a:pt x="164" y="113"/>
                  <a:pt x="165" y="113"/>
                </a:cubicBezTo>
                <a:cubicBezTo>
                  <a:pt x="166" y="112"/>
                  <a:pt x="167" y="111"/>
                  <a:pt x="168" y="111"/>
                </a:cubicBezTo>
                <a:close/>
                <a:moveTo>
                  <a:pt x="165" y="124"/>
                </a:moveTo>
                <a:cubicBezTo>
                  <a:pt x="166" y="123"/>
                  <a:pt x="167" y="122"/>
                  <a:pt x="168" y="121"/>
                </a:cubicBezTo>
                <a:cubicBezTo>
                  <a:pt x="168" y="122"/>
                  <a:pt x="168" y="122"/>
                  <a:pt x="167" y="122"/>
                </a:cubicBezTo>
                <a:cubicBezTo>
                  <a:pt x="166" y="123"/>
                  <a:pt x="165" y="124"/>
                  <a:pt x="164" y="125"/>
                </a:cubicBezTo>
                <a:cubicBezTo>
                  <a:pt x="164" y="124"/>
                  <a:pt x="164" y="124"/>
                  <a:pt x="165" y="124"/>
                </a:cubicBezTo>
                <a:close/>
                <a:moveTo>
                  <a:pt x="156" y="126"/>
                </a:moveTo>
                <a:cubicBezTo>
                  <a:pt x="157" y="125"/>
                  <a:pt x="158" y="125"/>
                  <a:pt x="159" y="124"/>
                </a:cubicBezTo>
                <a:cubicBezTo>
                  <a:pt x="160" y="123"/>
                  <a:pt x="161" y="123"/>
                  <a:pt x="161" y="122"/>
                </a:cubicBezTo>
                <a:cubicBezTo>
                  <a:pt x="162" y="122"/>
                  <a:pt x="163" y="122"/>
                  <a:pt x="164" y="121"/>
                </a:cubicBezTo>
                <a:cubicBezTo>
                  <a:pt x="161" y="123"/>
                  <a:pt x="159" y="125"/>
                  <a:pt x="156" y="126"/>
                </a:cubicBezTo>
                <a:close/>
                <a:moveTo>
                  <a:pt x="165" y="127"/>
                </a:moveTo>
                <a:cubicBezTo>
                  <a:pt x="166" y="127"/>
                  <a:pt x="166" y="127"/>
                  <a:pt x="166" y="127"/>
                </a:cubicBezTo>
                <a:cubicBezTo>
                  <a:pt x="167" y="126"/>
                  <a:pt x="167" y="126"/>
                  <a:pt x="166" y="125"/>
                </a:cubicBezTo>
                <a:cubicBezTo>
                  <a:pt x="167" y="125"/>
                  <a:pt x="167" y="125"/>
                  <a:pt x="168" y="124"/>
                </a:cubicBezTo>
                <a:cubicBezTo>
                  <a:pt x="169" y="123"/>
                  <a:pt x="170" y="122"/>
                  <a:pt x="172" y="121"/>
                </a:cubicBezTo>
                <a:cubicBezTo>
                  <a:pt x="173" y="122"/>
                  <a:pt x="175" y="123"/>
                  <a:pt x="176" y="124"/>
                </a:cubicBezTo>
                <a:cubicBezTo>
                  <a:pt x="170" y="127"/>
                  <a:pt x="163" y="131"/>
                  <a:pt x="157" y="135"/>
                </a:cubicBezTo>
                <a:cubicBezTo>
                  <a:pt x="157" y="135"/>
                  <a:pt x="157" y="135"/>
                  <a:pt x="157" y="135"/>
                </a:cubicBezTo>
                <a:cubicBezTo>
                  <a:pt x="160" y="133"/>
                  <a:pt x="162" y="130"/>
                  <a:pt x="165" y="127"/>
                </a:cubicBezTo>
                <a:close/>
                <a:moveTo>
                  <a:pt x="158" y="115"/>
                </a:moveTo>
                <a:cubicBezTo>
                  <a:pt x="157" y="115"/>
                  <a:pt x="156" y="116"/>
                  <a:pt x="155" y="116"/>
                </a:cubicBezTo>
                <a:cubicBezTo>
                  <a:pt x="157" y="115"/>
                  <a:pt x="158" y="114"/>
                  <a:pt x="159" y="112"/>
                </a:cubicBezTo>
                <a:cubicBezTo>
                  <a:pt x="161" y="111"/>
                  <a:pt x="162" y="110"/>
                  <a:pt x="164" y="109"/>
                </a:cubicBezTo>
                <a:cubicBezTo>
                  <a:pt x="162" y="111"/>
                  <a:pt x="160" y="113"/>
                  <a:pt x="158" y="115"/>
                </a:cubicBezTo>
                <a:close/>
                <a:moveTo>
                  <a:pt x="159" y="127"/>
                </a:moveTo>
                <a:cubicBezTo>
                  <a:pt x="159" y="127"/>
                  <a:pt x="158" y="128"/>
                  <a:pt x="158" y="128"/>
                </a:cubicBezTo>
                <a:cubicBezTo>
                  <a:pt x="156" y="129"/>
                  <a:pt x="154" y="130"/>
                  <a:pt x="152" y="132"/>
                </a:cubicBezTo>
                <a:cubicBezTo>
                  <a:pt x="154" y="130"/>
                  <a:pt x="156" y="129"/>
                  <a:pt x="159" y="127"/>
                </a:cubicBezTo>
                <a:close/>
                <a:moveTo>
                  <a:pt x="151" y="117"/>
                </a:moveTo>
                <a:cubicBezTo>
                  <a:pt x="151" y="117"/>
                  <a:pt x="150" y="117"/>
                  <a:pt x="149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0" y="116"/>
                  <a:pt x="151" y="115"/>
                  <a:pt x="152" y="115"/>
                </a:cubicBezTo>
                <a:cubicBezTo>
                  <a:pt x="152" y="114"/>
                  <a:pt x="153" y="114"/>
                  <a:pt x="154" y="113"/>
                </a:cubicBezTo>
                <a:cubicBezTo>
                  <a:pt x="153" y="114"/>
                  <a:pt x="152" y="116"/>
                  <a:pt x="151" y="117"/>
                </a:cubicBezTo>
                <a:close/>
                <a:moveTo>
                  <a:pt x="157" y="147"/>
                </a:moveTo>
                <a:cubicBezTo>
                  <a:pt x="158" y="147"/>
                  <a:pt x="159" y="146"/>
                  <a:pt x="161" y="146"/>
                </a:cubicBezTo>
                <a:cubicBezTo>
                  <a:pt x="159" y="147"/>
                  <a:pt x="157" y="147"/>
                  <a:pt x="156" y="148"/>
                </a:cubicBezTo>
                <a:cubicBezTo>
                  <a:pt x="156" y="148"/>
                  <a:pt x="157" y="147"/>
                  <a:pt x="157" y="147"/>
                </a:cubicBezTo>
                <a:close/>
                <a:moveTo>
                  <a:pt x="159" y="137"/>
                </a:moveTo>
                <a:cubicBezTo>
                  <a:pt x="159" y="138"/>
                  <a:pt x="159" y="138"/>
                  <a:pt x="158" y="138"/>
                </a:cubicBezTo>
                <a:cubicBezTo>
                  <a:pt x="158" y="138"/>
                  <a:pt x="158" y="138"/>
                  <a:pt x="158" y="138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57" y="137"/>
                  <a:pt x="158" y="137"/>
                  <a:pt x="158" y="137"/>
                </a:cubicBezTo>
                <a:cubicBezTo>
                  <a:pt x="159" y="137"/>
                  <a:pt x="160" y="137"/>
                  <a:pt x="161" y="137"/>
                </a:cubicBezTo>
                <a:cubicBezTo>
                  <a:pt x="161" y="137"/>
                  <a:pt x="161" y="138"/>
                  <a:pt x="161" y="138"/>
                </a:cubicBezTo>
                <a:cubicBezTo>
                  <a:pt x="160" y="137"/>
                  <a:pt x="160" y="137"/>
                  <a:pt x="159" y="137"/>
                </a:cubicBezTo>
                <a:close/>
                <a:moveTo>
                  <a:pt x="160" y="136"/>
                </a:moveTo>
                <a:cubicBezTo>
                  <a:pt x="162" y="135"/>
                  <a:pt x="163" y="135"/>
                  <a:pt x="165" y="134"/>
                </a:cubicBezTo>
                <a:cubicBezTo>
                  <a:pt x="164" y="135"/>
                  <a:pt x="163" y="135"/>
                  <a:pt x="163" y="136"/>
                </a:cubicBezTo>
                <a:cubicBezTo>
                  <a:pt x="162" y="136"/>
                  <a:pt x="161" y="136"/>
                  <a:pt x="160" y="136"/>
                </a:cubicBezTo>
                <a:close/>
                <a:moveTo>
                  <a:pt x="167" y="141"/>
                </a:moveTo>
                <a:cubicBezTo>
                  <a:pt x="166" y="141"/>
                  <a:pt x="166" y="141"/>
                  <a:pt x="166" y="142"/>
                </a:cubicBezTo>
                <a:cubicBezTo>
                  <a:pt x="165" y="142"/>
                  <a:pt x="164" y="142"/>
                  <a:pt x="163" y="143"/>
                </a:cubicBezTo>
                <a:cubicBezTo>
                  <a:pt x="164" y="142"/>
                  <a:pt x="166" y="141"/>
                  <a:pt x="167" y="141"/>
                </a:cubicBezTo>
                <a:close/>
                <a:moveTo>
                  <a:pt x="165" y="146"/>
                </a:moveTo>
                <a:cubicBezTo>
                  <a:pt x="167" y="144"/>
                  <a:pt x="169" y="143"/>
                  <a:pt x="171" y="142"/>
                </a:cubicBezTo>
                <a:cubicBezTo>
                  <a:pt x="172" y="141"/>
                  <a:pt x="171" y="140"/>
                  <a:pt x="170" y="140"/>
                </a:cubicBezTo>
                <a:cubicBezTo>
                  <a:pt x="171" y="139"/>
                  <a:pt x="172" y="138"/>
                  <a:pt x="173" y="137"/>
                </a:cubicBezTo>
                <a:cubicBezTo>
                  <a:pt x="174" y="137"/>
                  <a:pt x="175" y="137"/>
                  <a:pt x="176" y="136"/>
                </a:cubicBezTo>
                <a:cubicBezTo>
                  <a:pt x="174" y="138"/>
                  <a:pt x="173" y="140"/>
                  <a:pt x="171" y="142"/>
                </a:cubicBezTo>
                <a:cubicBezTo>
                  <a:pt x="169" y="143"/>
                  <a:pt x="166" y="145"/>
                  <a:pt x="164" y="147"/>
                </a:cubicBezTo>
                <a:cubicBezTo>
                  <a:pt x="164" y="146"/>
                  <a:pt x="165" y="146"/>
                  <a:pt x="165" y="146"/>
                </a:cubicBezTo>
                <a:close/>
                <a:moveTo>
                  <a:pt x="178" y="115"/>
                </a:moveTo>
                <a:cubicBezTo>
                  <a:pt x="180" y="113"/>
                  <a:pt x="182" y="112"/>
                  <a:pt x="184" y="110"/>
                </a:cubicBezTo>
                <a:cubicBezTo>
                  <a:pt x="185" y="110"/>
                  <a:pt x="185" y="110"/>
                  <a:pt x="186" y="110"/>
                </a:cubicBezTo>
                <a:cubicBezTo>
                  <a:pt x="183" y="112"/>
                  <a:pt x="180" y="113"/>
                  <a:pt x="178" y="115"/>
                </a:cubicBezTo>
                <a:close/>
                <a:moveTo>
                  <a:pt x="180" y="108"/>
                </a:moveTo>
                <a:cubicBezTo>
                  <a:pt x="181" y="107"/>
                  <a:pt x="181" y="107"/>
                  <a:pt x="182" y="106"/>
                </a:cubicBezTo>
                <a:cubicBezTo>
                  <a:pt x="183" y="106"/>
                  <a:pt x="184" y="105"/>
                  <a:pt x="186" y="104"/>
                </a:cubicBezTo>
                <a:cubicBezTo>
                  <a:pt x="184" y="106"/>
                  <a:pt x="182" y="107"/>
                  <a:pt x="180" y="108"/>
                </a:cubicBezTo>
                <a:close/>
                <a:moveTo>
                  <a:pt x="184" y="97"/>
                </a:moveTo>
                <a:cubicBezTo>
                  <a:pt x="183" y="98"/>
                  <a:pt x="181" y="100"/>
                  <a:pt x="180" y="101"/>
                </a:cubicBezTo>
                <a:cubicBezTo>
                  <a:pt x="176" y="103"/>
                  <a:pt x="173" y="105"/>
                  <a:pt x="169" y="107"/>
                </a:cubicBezTo>
                <a:cubicBezTo>
                  <a:pt x="172" y="105"/>
                  <a:pt x="174" y="103"/>
                  <a:pt x="176" y="100"/>
                </a:cubicBezTo>
                <a:cubicBezTo>
                  <a:pt x="177" y="99"/>
                  <a:pt x="178" y="98"/>
                  <a:pt x="180" y="98"/>
                </a:cubicBezTo>
                <a:cubicBezTo>
                  <a:pt x="181" y="97"/>
                  <a:pt x="183" y="97"/>
                  <a:pt x="185" y="96"/>
                </a:cubicBezTo>
                <a:cubicBezTo>
                  <a:pt x="185" y="96"/>
                  <a:pt x="184" y="97"/>
                  <a:pt x="184" y="97"/>
                </a:cubicBezTo>
                <a:close/>
                <a:moveTo>
                  <a:pt x="181" y="91"/>
                </a:moveTo>
                <a:cubicBezTo>
                  <a:pt x="179" y="92"/>
                  <a:pt x="177" y="93"/>
                  <a:pt x="175" y="95"/>
                </a:cubicBezTo>
                <a:cubicBezTo>
                  <a:pt x="175" y="95"/>
                  <a:pt x="175" y="95"/>
                  <a:pt x="175" y="95"/>
                </a:cubicBezTo>
                <a:cubicBezTo>
                  <a:pt x="178" y="92"/>
                  <a:pt x="180" y="90"/>
                  <a:pt x="183" y="89"/>
                </a:cubicBezTo>
                <a:cubicBezTo>
                  <a:pt x="182" y="89"/>
                  <a:pt x="182" y="90"/>
                  <a:pt x="181" y="91"/>
                </a:cubicBezTo>
                <a:close/>
                <a:moveTo>
                  <a:pt x="172" y="93"/>
                </a:moveTo>
                <a:cubicBezTo>
                  <a:pt x="172" y="92"/>
                  <a:pt x="173" y="91"/>
                  <a:pt x="173" y="91"/>
                </a:cubicBezTo>
                <a:cubicBezTo>
                  <a:pt x="174" y="90"/>
                  <a:pt x="175" y="90"/>
                  <a:pt x="176" y="90"/>
                </a:cubicBezTo>
                <a:cubicBezTo>
                  <a:pt x="174" y="91"/>
                  <a:pt x="173" y="92"/>
                  <a:pt x="172" y="93"/>
                </a:cubicBezTo>
                <a:close/>
                <a:moveTo>
                  <a:pt x="172" y="89"/>
                </a:moveTo>
                <a:cubicBezTo>
                  <a:pt x="172" y="89"/>
                  <a:pt x="172" y="89"/>
                  <a:pt x="172" y="89"/>
                </a:cubicBezTo>
                <a:cubicBezTo>
                  <a:pt x="170" y="93"/>
                  <a:pt x="167" y="96"/>
                  <a:pt x="165" y="99"/>
                </a:cubicBezTo>
                <a:cubicBezTo>
                  <a:pt x="163" y="101"/>
                  <a:pt x="161" y="103"/>
                  <a:pt x="159" y="105"/>
                </a:cubicBezTo>
                <a:cubicBezTo>
                  <a:pt x="156" y="106"/>
                  <a:pt x="154" y="107"/>
                  <a:pt x="152" y="108"/>
                </a:cubicBezTo>
                <a:cubicBezTo>
                  <a:pt x="159" y="101"/>
                  <a:pt x="166" y="94"/>
                  <a:pt x="173" y="88"/>
                </a:cubicBezTo>
                <a:cubicBezTo>
                  <a:pt x="173" y="88"/>
                  <a:pt x="173" y="89"/>
                  <a:pt x="172" y="89"/>
                </a:cubicBezTo>
                <a:close/>
                <a:moveTo>
                  <a:pt x="152" y="111"/>
                </a:moveTo>
                <a:cubicBezTo>
                  <a:pt x="153" y="111"/>
                  <a:pt x="153" y="110"/>
                  <a:pt x="153" y="110"/>
                </a:cubicBezTo>
                <a:cubicBezTo>
                  <a:pt x="153" y="109"/>
                  <a:pt x="154" y="109"/>
                  <a:pt x="155" y="109"/>
                </a:cubicBezTo>
                <a:cubicBezTo>
                  <a:pt x="154" y="109"/>
                  <a:pt x="154" y="110"/>
                  <a:pt x="154" y="110"/>
                </a:cubicBezTo>
                <a:cubicBezTo>
                  <a:pt x="152" y="112"/>
                  <a:pt x="150" y="114"/>
                  <a:pt x="148" y="115"/>
                </a:cubicBezTo>
                <a:cubicBezTo>
                  <a:pt x="147" y="116"/>
                  <a:pt x="145" y="117"/>
                  <a:pt x="144" y="118"/>
                </a:cubicBezTo>
                <a:cubicBezTo>
                  <a:pt x="144" y="118"/>
                  <a:pt x="144" y="118"/>
                  <a:pt x="144" y="118"/>
                </a:cubicBezTo>
                <a:cubicBezTo>
                  <a:pt x="147" y="116"/>
                  <a:pt x="150" y="113"/>
                  <a:pt x="152" y="111"/>
                </a:cubicBezTo>
                <a:close/>
                <a:moveTo>
                  <a:pt x="148" y="119"/>
                </a:moveTo>
                <a:cubicBezTo>
                  <a:pt x="148" y="119"/>
                  <a:pt x="149" y="119"/>
                  <a:pt x="149" y="118"/>
                </a:cubicBezTo>
                <a:cubicBezTo>
                  <a:pt x="148" y="120"/>
                  <a:pt x="146" y="122"/>
                  <a:pt x="145" y="123"/>
                </a:cubicBezTo>
                <a:cubicBezTo>
                  <a:pt x="144" y="124"/>
                  <a:pt x="143" y="124"/>
                  <a:pt x="142" y="125"/>
                </a:cubicBezTo>
                <a:cubicBezTo>
                  <a:pt x="144" y="123"/>
                  <a:pt x="146" y="121"/>
                  <a:pt x="148" y="119"/>
                </a:cubicBezTo>
                <a:close/>
                <a:moveTo>
                  <a:pt x="138" y="119"/>
                </a:moveTo>
                <a:cubicBezTo>
                  <a:pt x="136" y="120"/>
                  <a:pt x="133" y="121"/>
                  <a:pt x="130" y="122"/>
                </a:cubicBezTo>
                <a:cubicBezTo>
                  <a:pt x="131" y="121"/>
                  <a:pt x="132" y="121"/>
                  <a:pt x="132" y="120"/>
                </a:cubicBezTo>
                <a:cubicBezTo>
                  <a:pt x="134" y="119"/>
                  <a:pt x="135" y="118"/>
                  <a:pt x="136" y="118"/>
                </a:cubicBezTo>
                <a:cubicBezTo>
                  <a:pt x="139" y="116"/>
                  <a:pt x="141" y="115"/>
                  <a:pt x="144" y="114"/>
                </a:cubicBezTo>
                <a:cubicBezTo>
                  <a:pt x="142" y="116"/>
                  <a:pt x="140" y="118"/>
                  <a:pt x="138" y="119"/>
                </a:cubicBezTo>
                <a:close/>
                <a:moveTo>
                  <a:pt x="126" y="116"/>
                </a:moveTo>
                <a:cubicBezTo>
                  <a:pt x="130" y="112"/>
                  <a:pt x="133" y="109"/>
                  <a:pt x="136" y="106"/>
                </a:cubicBezTo>
                <a:cubicBezTo>
                  <a:pt x="139" y="104"/>
                  <a:pt x="142" y="102"/>
                  <a:pt x="145" y="101"/>
                </a:cubicBezTo>
                <a:cubicBezTo>
                  <a:pt x="141" y="104"/>
                  <a:pt x="138" y="107"/>
                  <a:pt x="134" y="110"/>
                </a:cubicBezTo>
                <a:cubicBezTo>
                  <a:pt x="132" y="112"/>
                  <a:pt x="129" y="114"/>
                  <a:pt x="126" y="116"/>
                </a:cubicBezTo>
                <a:close/>
                <a:moveTo>
                  <a:pt x="131" y="116"/>
                </a:moveTo>
                <a:cubicBezTo>
                  <a:pt x="129" y="117"/>
                  <a:pt x="128" y="118"/>
                  <a:pt x="127" y="120"/>
                </a:cubicBezTo>
                <a:cubicBezTo>
                  <a:pt x="127" y="120"/>
                  <a:pt x="127" y="120"/>
                  <a:pt x="126" y="120"/>
                </a:cubicBezTo>
                <a:cubicBezTo>
                  <a:pt x="125" y="121"/>
                  <a:pt x="124" y="122"/>
                  <a:pt x="122" y="123"/>
                </a:cubicBezTo>
                <a:cubicBezTo>
                  <a:pt x="125" y="121"/>
                  <a:pt x="128" y="118"/>
                  <a:pt x="131" y="116"/>
                </a:cubicBezTo>
                <a:close/>
                <a:moveTo>
                  <a:pt x="124" y="126"/>
                </a:moveTo>
                <a:cubicBezTo>
                  <a:pt x="124" y="126"/>
                  <a:pt x="124" y="126"/>
                  <a:pt x="124" y="126"/>
                </a:cubicBezTo>
                <a:cubicBezTo>
                  <a:pt x="122" y="129"/>
                  <a:pt x="120" y="132"/>
                  <a:pt x="117" y="135"/>
                </a:cubicBezTo>
                <a:cubicBezTo>
                  <a:pt x="119" y="132"/>
                  <a:pt x="122" y="129"/>
                  <a:pt x="124" y="126"/>
                </a:cubicBezTo>
                <a:close/>
                <a:moveTo>
                  <a:pt x="113" y="117"/>
                </a:moveTo>
                <a:cubicBezTo>
                  <a:pt x="113" y="117"/>
                  <a:pt x="112" y="117"/>
                  <a:pt x="112" y="117"/>
                </a:cubicBezTo>
                <a:cubicBezTo>
                  <a:pt x="112" y="118"/>
                  <a:pt x="111" y="119"/>
                  <a:pt x="110" y="120"/>
                </a:cubicBezTo>
                <a:cubicBezTo>
                  <a:pt x="110" y="120"/>
                  <a:pt x="109" y="120"/>
                  <a:pt x="109" y="120"/>
                </a:cubicBezTo>
                <a:cubicBezTo>
                  <a:pt x="110" y="119"/>
                  <a:pt x="111" y="118"/>
                  <a:pt x="113" y="117"/>
                </a:cubicBezTo>
                <a:close/>
                <a:moveTo>
                  <a:pt x="107" y="119"/>
                </a:moveTo>
                <a:cubicBezTo>
                  <a:pt x="107" y="119"/>
                  <a:pt x="106" y="119"/>
                  <a:pt x="106" y="119"/>
                </a:cubicBezTo>
                <a:cubicBezTo>
                  <a:pt x="107" y="118"/>
                  <a:pt x="107" y="117"/>
                  <a:pt x="108" y="117"/>
                </a:cubicBezTo>
                <a:cubicBezTo>
                  <a:pt x="109" y="116"/>
                  <a:pt x="110" y="115"/>
                  <a:pt x="111" y="115"/>
                </a:cubicBezTo>
                <a:cubicBezTo>
                  <a:pt x="110" y="116"/>
                  <a:pt x="108" y="118"/>
                  <a:pt x="107" y="119"/>
                </a:cubicBezTo>
                <a:close/>
                <a:moveTo>
                  <a:pt x="112" y="125"/>
                </a:moveTo>
                <a:cubicBezTo>
                  <a:pt x="113" y="125"/>
                  <a:pt x="114" y="124"/>
                  <a:pt x="115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4" y="124"/>
                  <a:pt x="114" y="125"/>
                  <a:pt x="113" y="126"/>
                </a:cubicBezTo>
                <a:cubicBezTo>
                  <a:pt x="111" y="127"/>
                  <a:pt x="110" y="128"/>
                  <a:pt x="109" y="129"/>
                </a:cubicBezTo>
                <a:cubicBezTo>
                  <a:pt x="110" y="128"/>
                  <a:pt x="111" y="127"/>
                  <a:pt x="112" y="125"/>
                </a:cubicBezTo>
                <a:close/>
                <a:moveTo>
                  <a:pt x="104" y="117"/>
                </a:moveTo>
                <a:cubicBezTo>
                  <a:pt x="103" y="117"/>
                  <a:pt x="102" y="117"/>
                  <a:pt x="102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5" y="114"/>
                  <a:pt x="109" y="110"/>
                  <a:pt x="113" y="106"/>
                </a:cubicBezTo>
                <a:cubicBezTo>
                  <a:pt x="113" y="106"/>
                  <a:pt x="114" y="106"/>
                  <a:pt x="114" y="105"/>
                </a:cubicBezTo>
                <a:cubicBezTo>
                  <a:pt x="111" y="109"/>
                  <a:pt x="107" y="113"/>
                  <a:pt x="104" y="117"/>
                </a:cubicBezTo>
                <a:close/>
                <a:moveTo>
                  <a:pt x="99" y="129"/>
                </a:moveTo>
                <a:cubicBezTo>
                  <a:pt x="99" y="128"/>
                  <a:pt x="100" y="128"/>
                  <a:pt x="100" y="127"/>
                </a:cubicBezTo>
                <a:cubicBezTo>
                  <a:pt x="100" y="129"/>
                  <a:pt x="99" y="130"/>
                  <a:pt x="98" y="131"/>
                </a:cubicBezTo>
                <a:cubicBezTo>
                  <a:pt x="97" y="132"/>
                  <a:pt x="96" y="133"/>
                  <a:pt x="95" y="135"/>
                </a:cubicBezTo>
                <a:cubicBezTo>
                  <a:pt x="94" y="135"/>
                  <a:pt x="94" y="134"/>
                  <a:pt x="93" y="134"/>
                </a:cubicBezTo>
                <a:cubicBezTo>
                  <a:pt x="95" y="132"/>
                  <a:pt x="97" y="130"/>
                  <a:pt x="99" y="129"/>
                </a:cubicBezTo>
                <a:close/>
                <a:moveTo>
                  <a:pt x="103" y="132"/>
                </a:moveTo>
                <a:cubicBezTo>
                  <a:pt x="103" y="132"/>
                  <a:pt x="104" y="131"/>
                  <a:pt x="104" y="131"/>
                </a:cubicBezTo>
                <a:cubicBezTo>
                  <a:pt x="103" y="132"/>
                  <a:pt x="102" y="133"/>
                  <a:pt x="101" y="135"/>
                </a:cubicBezTo>
                <a:cubicBezTo>
                  <a:pt x="100" y="135"/>
                  <a:pt x="100" y="135"/>
                  <a:pt x="100" y="135"/>
                </a:cubicBezTo>
                <a:cubicBezTo>
                  <a:pt x="101" y="134"/>
                  <a:pt x="102" y="133"/>
                  <a:pt x="103" y="132"/>
                </a:cubicBezTo>
                <a:close/>
                <a:moveTo>
                  <a:pt x="103" y="126"/>
                </a:moveTo>
                <a:cubicBezTo>
                  <a:pt x="104" y="125"/>
                  <a:pt x="105" y="124"/>
                  <a:pt x="106" y="123"/>
                </a:cubicBezTo>
                <a:cubicBezTo>
                  <a:pt x="106" y="122"/>
                  <a:pt x="107" y="121"/>
                  <a:pt x="108" y="121"/>
                </a:cubicBezTo>
                <a:cubicBezTo>
                  <a:pt x="108" y="121"/>
                  <a:pt x="109" y="121"/>
                  <a:pt x="109" y="121"/>
                </a:cubicBezTo>
                <a:cubicBezTo>
                  <a:pt x="107" y="123"/>
                  <a:pt x="105" y="124"/>
                  <a:pt x="103" y="126"/>
                </a:cubicBezTo>
                <a:close/>
                <a:moveTo>
                  <a:pt x="110" y="141"/>
                </a:moveTo>
                <a:cubicBezTo>
                  <a:pt x="107" y="143"/>
                  <a:pt x="104" y="145"/>
                  <a:pt x="102" y="146"/>
                </a:cubicBezTo>
                <a:cubicBezTo>
                  <a:pt x="104" y="144"/>
                  <a:pt x="106" y="143"/>
                  <a:pt x="108" y="141"/>
                </a:cubicBezTo>
                <a:cubicBezTo>
                  <a:pt x="108" y="141"/>
                  <a:pt x="109" y="141"/>
                  <a:pt x="110" y="141"/>
                </a:cubicBezTo>
                <a:close/>
                <a:moveTo>
                  <a:pt x="109" y="139"/>
                </a:moveTo>
                <a:cubicBezTo>
                  <a:pt x="112" y="137"/>
                  <a:pt x="114" y="134"/>
                  <a:pt x="117" y="132"/>
                </a:cubicBezTo>
                <a:cubicBezTo>
                  <a:pt x="117" y="132"/>
                  <a:pt x="117" y="131"/>
                  <a:pt x="118" y="131"/>
                </a:cubicBezTo>
                <a:cubicBezTo>
                  <a:pt x="115" y="134"/>
                  <a:pt x="113" y="137"/>
                  <a:pt x="111" y="140"/>
                </a:cubicBezTo>
                <a:cubicBezTo>
                  <a:pt x="111" y="140"/>
                  <a:pt x="111" y="140"/>
                  <a:pt x="111" y="140"/>
                </a:cubicBezTo>
                <a:cubicBezTo>
                  <a:pt x="111" y="140"/>
                  <a:pt x="110" y="139"/>
                  <a:pt x="109" y="139"/>
                </a:cubicBezTo>
                <a:close/>
                <a:moveTo>
                  <a:pt x="116" y="122"/>
                </a:moveTo>
                <a:cubicBezTo>
                  <a:pt x="117" y="121"/>
                  <a:pt x="119" y="120"/>
                  <a:pt x="120" y="119"/>
                </a:cubicBezTo>
                <a:cubicBezTo>
                  <a:pt x="119" y="120"/>
                  <a:pt x="118" y="121"/>
                  <a:pt x="116" y="122"/>
                </a:cubicBezTo>
                <a:close/>
                <a:moveTo>
                  <a:pt x="116" y="145"/>
                </a:moveTo>
                <a:cubicBezTo>
                  <a:pt x="116" y="144"/>
                  <a:pt x="117" y="144"/>
                  <a:pt x="118" y="143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7" y="145"/>
                </a:cubicBezTo>
                <a:cubicBezTo>
                  <a:pt x="116" y="145"/>
                  <a:pt x="115" y="146"/>
                  <a:pt x="114" y="146"/>
                </a:cubicBezTo>
                <a:cubicBezTo>
                  <a:pt x="115" y="146"/>
                  <a:pt x="115" y="145"/>
                  <a:pt x="116" y="145"/>
                </a:cubicBezTo>
                <a:close/>
                <a:moveTo>
                  <a:pt x="122" y="144"/>
                </a:moveTo>
                <a:cubicBezTo>
                  <a:pt x="122" y="145"/>
                  <a:pt x="122" y="145"/>
                  <a:pt x="122" y="145"/>
                </a:cubicBezTo>
                <a:cubicBezTo>
                  <a:pt x="121" y="146"/>
                  <a:pt x="120" y="147"/>
                  <a:pt x="119" y="148"/>
                </a:cubicBezTo>
                <a:cubicBezTo>
                  <a:pt x="119" y="148"/>
                  <a:pt x="119" y="148"/>
                  <a:pt x="118" y="148"/>
                </a:cubicBezTo>
                <a:cubicBezTo>
                  <a:pt x="119" y="147"/>
                  <a:pt x="120" y="146"/>
                  <a:pt x="122" y="144"/>
                </a:cubicBezTo>
                <a:close/>
                <a:moveTo>
                  <a:pt x="120" y="140"/>
                </a:moveTo>
                <a:cubicBezTo>
                  <a:pt x="120" y="139"/>
                  <a:pt x="121" y="139"/>
                  <a:pt x="122" y="138"/>
                </a:cubicBezTo>
                <a:cubicBezTo>
                  <a:pt x="125" y="137"/>
                  <a:pt x="128" y="135"/>
                  <a:pt x="131" y="133"/>
                </a:cubicBezTo>
                <a:cubicBezTo>
                  <a:pt x="130" y="134"/>
                  <a:pt x="128" y="135"/>
                  <a:pt x="127" y="136"/>
                </a:cubicBezTo>
                <a:cubicBezTo>
                  <a:pt x="125" y="137"/>
                  <a:pt x="122" y="139"/>
                  <a:pt x="120" y="140"/>
                </a:cubicBezTo>
                <a:close/>
                <a:moveTo>
                  <a:pt x="129" y="143"/>
                </a:moveTo>
                <a:cubicBezTo>
                  <a:pt x="129" y="143"/>
                  <a:pt x="128" y="143"/>
                  <a:pt x="128" y="143"/>
                </a:cubicBezTo>
                <a:cubicBezTo>
                  <a:pt x="128" y="144"/>
                  <a:pt x="127" y="144"/>
                  <a:pt x="127" y="144"/>
                </a:cubicBezTo>
                <a:cubicBezTo>
                  <a:pt x="127" y="144"/>
                  <a:pt x="127" y="144"/>
                  <a:pt x="127" y="144"/>
                </a:cubicBezTo>
                <a:cubicBezTo>
                  <a:pt x="127" y="143"/>
                  <a:pt x="128" y="143"/>
                  <a:pt x="128" y="142"/>
                </a:cubicBezTo>
                <a:cubicBezTo>
                  <a:pt x="129" y="141"/>
                  <a:pt x="130" y="140"/>
                  <a:pt x="131" y="140"/>
                </a:cubicBezTo>
                <a:cubicBezTo>
                  <a:pt x="130" y="140"/>
                  <a:pt x="129" y="141"/>
                  <a:pt x="129" y="142"/>
                </a:cubicBezTo>
                <a:cubicBezTo>
                  <a:pt x="129" y="142"/>
                  <a:pt x="129" y="142"/>
                  <a:pt x="129" y="143"/>
                </a:cubicBezTo>
                <a:close/>
                <a:moveTo>
                  <a:pt x="129" y="146"/>
                </a:moveTo>
                <a:cubicBezTo>
                  <a:pt x="129" y="146"/>
                  <a:pt x="129" y="146"/>
                  <a:pt x="130" y="146"/>
                </a:cubicBezTo>
                <a:cubicBezTo>
                  <a:pt x="129" y="147"/>
                  <a:pt x="129" y="148"/>
                  <a:pt x="128" y="148"/>
                </a:cubicBezTo>
                <a:cubicBezTo>
                  <a:pt x="127" y="149"/>
                  <a:pt x="126" y="149"/>
                  <a:pt x="125" y="150"/>
                </a:cubicBezTo>
                <a:cubicBezTo>
                  <a:pt x="126" y="149"/>
                  <a:pt x="128" y="148"/>
                  <a:pt x="129" y="146"/>
                </a:cubicBezTo>
                <a:close/>
                <a:moveTo>
                  <a:pt x="134" y="157"/>
                </a:moveTo>
                <a:cubicBezTo>
                  <a:pt x="135" y="156"/>
                  <a:pt x="136" y="156"/>
                  <a:pt x="136" y="156"/>
                </a:cubicBezTo>
                <a:cubicBezTo>
                  <a:pt x="134" y="157"/>
                  <a:pt x="133" y="159"/>
                  <a:pt x="131" y="160"/>
                </a:cubicBezTo>
                <a:cubicBezTo>
                  <a:pt x="132" y="159"/>
                  <a:pt x="133" y="158"/>
                  <a:pt x="134" y="157"/>
                </a:cubicBezTo>
                <a:close/>
                <a:moveTo>
                  <a:pt x="133" y="167"/>
                </a:moveTo>
                <a:cubicBezTo>
                  <a:pt x="135" y="165"/>
                  <a:pt x="138" y="163"/>
                  <a:pt x="140" y="162"/>
                </a:cubicBezTo>
                <a:cubicBezTo>
                  <a:pt x="139" y="163"/>
                  <a:pt x="138" y="164"/>
                  <a:pt x="137" y="165"/>
                </a:cubicBezTo>
                <a:cubicBezTo>
                  <a:pt x="136" y="165"/>
                  <a:pt x="135" y="166"/>
                  <a:pt x="134" y="166"/>
                </a:cubicBezTo>
                <a:cubicBezTo>
                  <a:pt x="134" y="167"/>
                  <a:pt x="133" y="167"/>
                  <a:pt x="133" y="167"/>
                </a:cubicBezTo>
                <a:cubicBezTo>
                  <a:pt x="133" y="167"/>
                  <a:pt x="133" y="167"/>
                  <a:pt x="133" y="167"/>
                </a:cubicBezTo>
                <a:close/>
                <a:moveTo>
                  <a:pt x="138" y="160"/>
                </a:moveTo>
                <a:cubicBezTo>
                  <a:pt x="137" y="160"/>
                  <a:pt x="137" y="161"/>
                  <a:pt x="137" y="161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9" y="159"/>
                  <a:pt x="140" y="158"/>
                  <a:pt x="142" y="157"/>
                </a:cubicBezTo>
                <a:cubicBezTo>
                  <a:pt x="142" y="157"/>
                  <a:pt x="142" y="158"/>
                  <a:pt x="142" y="158"/>
                </a:cubicBezTo>
                <a:cubicBezTo>
                  <a:pt x="140" y="159"/>
                  <a:pt x="139" y="160"/>
                  <a:pt x="138" y="160"/>
                </a:cubicBezTo>
                <a:close/>
                <a:moveTo>
                  <a:pt x="143" y="160"/>
                </a:moveTo>
                <a:cubicBezTo>
                  <a:pt x="145" y="159"/>
                  <a:pt x="148" y="158"/>
                  <a:pt x="150" y="157"/>
                </a:cubicBezTo>
                <a:cubicBezTo>
                  <a:pt x="149" y="158"/>
                  <a:pt x="148" y="159"/>
                  <a:pt x="147" y="160"/>
                </a:cubicBezTo>
                <a:cubicBezTo>
                  <a:pt x="145" y="161"/>
                  <a:pt x="143" y="162"/>
                  <a:pt x="141" y="163"/>
                </a:cubicBezTo>
                <a:cubicBezTo>
                  <a:pt x="142" y="162"/>
                  <a:pt x="142" y="161"/>
                  <a:pt x="143" y="160"/>
                </a:cubicBezTo>
                <a:close/>
                <a:moveTo>
                  <a:pt x="147" y="162"/>
                </a:moveTo>
                <a:cubicBezTo>
                  <a:pt x="148" y="161"/>
                  <a:pt x="149" y="161"/>
                  <a:pt x="150" y="160"/>
                </a:cubicBezTo>
                <a:cubicBezTo>
                  <a:pt x="150" y="161"/>
                  <a:pt x="149" y="161"/>
                  <a:pt x="149" y="162"/>
                </a:cubicBezTo>
                <a:cubicBezTo>
                  <a:pt x="148" y="162"/>
                  <a:pt x="147" y="162"/>
                  <a:pt x="146" y="163"/>
                </a:cubicBezTo>
                <a:cubicBezTo>
                  <a:pt x="146" y="162"/>
                  <a:pt x="147" y="162"/>
                  <a:pt x="147" y="162"/>
                </a:cubicBezTo>
                <a:close/>
                <a:moveTo>
                  <a:pt x="150" y="163"/>
                </a:moveTo>
                <a:cubicBezTo>
                  <a:pt x="150" y="163"/>
                  <a:pt x="151" y="163"/>
                  <a:pt x="152" y="162"/>
                </a:cubicBezTo>
                <a:cubicBezTo>
                  <a:pt x="150" y="164"/>
                  <a:pt x="148" y="166"/>
                  <a:pt x="146" y="168"/>
                </a:cubicBezTo>
                <a:cubicBezTo>
                  <a:pt x="147" y="166"/>
                  <a:pt x="148" y="165"/>
                  <a:pt x="150" y="163"/>
                </a:cubicBezTo>
                <a:close/>
                <a:moveTo>
                  <a:pt x="146" y="157"/>
                </a:moveTo>
                <a:cubicBezTo>
                  <a:pt x="146" y="157"/>
                  <a:pt x="146" y="157"/>
                  <a:pt x="146" y="157"/>
                </a:cubicBezTo>
                <a:cubicBezTo>
                  <a:pt x="147" y="156"/>
                  <a:pt x="149" y="155"/>
                  <a:pt x="150" y="153"/>
                </a:cubicBezTo>
                <a:cubicBezTo>
                  <a:pt x="152" y="153"/>
                  <a:pt x="153" y="152"/>
                  <a:pt x="155" y="151"/>
                </a:cubicBezTo>
                <a:cubicBezTo>
                  <a:pt x="155" y="151"/>
                  <a:pt x="155" y="151"/>
                  <a:pt x="156" y="151"/>
                </a:cubicBezTo>
                <a:cubicBezTo>
                  <a:pt x="156" y="152"/>
                  <a:pt x="155" y="152"/>
                  <a:pt x="155" y="152"/>
                </a:cubicBezTo>
                <a:cubicBezTo>
                  <a:pt x="152" y="154"/>
                  <a:pt x="149" y="156"/>
                  <a:pt x="146" y="157"/>
                </a:cubicBezTo>
                <a:close/>
                <a:moveTo>
                  <a:pt x="154" y="158"/>
                </a:moveTo>
                <a:cubicBezTo>
                  <a:pt x="155" y="158"/>
                  <a:pt x="156" y="157"/>
                  <a:pt x="157" y="157"/>
                </a:cubicBezTo>
                <a:cubicBezTo>
                  <a:pt x="157" y="157"/>
                  <a:pt x="156" y="158"/>
                  <a:pt x="155" y="159"/>
                </a:cubicBezTo>
                <a:cubicBezTo>
                  <a:pt x="154" y="159"/>
                  <a:pt x="153" y="160"/>
                  <a:pt x="152" y="160"/>
                </a:cubicBezTo>
                <a:cubicBezTo>
                  <a:pt x="153" y="160"/>
                  <a:pt x="153" y="159"/>
                  <a:pt x="154" y="158"/>
                </a:cubicBezTo>
                <a:close/>
                <a:moveTo>
                  <a:pt x="157" y="155"/>
                </a:moveTo>
                <a:cubicBezTo>
                  <a:pt x="158" y="154"/>
                  <a:pt x="159" y="153"/>
                  <a:pt x="160" y="151"/>
                </a:cubicBezTo>
                <a:cubicBezTo>
                  <a:pt x="162" y="150"/>
                  <a:pt x="164" y="149"/>
                  <a:pt x="166" y="147"/>
                </a:cubicBezTo>
                <a:cubicBezTo>
                  <a:pt x="165" y="149"/>
                  <a:pt x="163" y="151"/>
                  <a:pt x="161" y="153"/>
                </a:cubicBezTo>
                <a:cubicBezTo>
                  <a:pt x="160" y="153"/>
                  <a:pt x="158" y="154"/>
                  <a:pt x="157" y="155"/>
                </a:cubicBezTo>
                <a:close/>
                <a:moveTo>
                  <a:pt x="162" y="154"/>
                </a:moveTo>
                <a:cubicBezTo>
                  <a:pt x="164" y="154"/>
                  <a:pt x="165" y="153"/>
                  <a:pt x="167" y="152"/>
                </a:cubicBezTo>
                <a:cubicBezTo>
                  <a:pt x="167" y="153"/>
                  <a:pt x="167" y="153"/>
                  <a:pt x="167" y="153"/>
                </a:cubicBezTo>
                <a:cubicBezTo>
                  <a:pt x="165" y="154"/>
                  <a:pt x="164" y="155"/>
                  <a:pt x="163" y="156"/>
                </a:cubicBezTo>
                <a:cubicBezTo>
                  <a:pt x="162" y="156"/>
                  <a:pt x="161" y="157"/>
                  <a:pt x="160" y="157"/>
                </a:cubicBezTo>
                <a:cubicBezTo>
                  <a:pt x="161" y="156"/>
                  <a:pt x="162" y="155"/>
                  <a:pt x="162" y="154"/>
                </a:cubicBezTo>
                <a:close/>
                <a:moveTo>
                  <a:pt x="164" y="159"/>
                </a:moveTo>
                <a:cubicBezTo>
                  <a:pt x="165" y="158"/>
                  <a:pt x="166" y="157"/>
                  <a:pt x="167" y="156"/>
                </a:cubicBezTo>
                <a:cubicBezTo>
                  <a:pt x="167" y="156"/>
                  <a:pt x="167" y="156"/>
                  <a:pt x="168" y="156"/>
                </a:cubicBezTo>
                <a:cubicBezTo>
                  <a:pt x="166" y="157"/>
                  <a:pt x="164" y="159"/>
                  <a:pt x="162" y="161"/>
                </a:cubicBezTo>
                <a:cubicBezTo>
                  <a:pt x="163" y="160"/>
                  <a:pt x="163" y="160"/>
                  <a:pt x="164" y="159"/>
                </a:cubicBezTo>
                <a:close/>
                <a:moveTo>
                  <a:pt x="169" y="156"/>
                </a:moveTo>
                <a:cubicBezTo>
                  <a:pt x="168" y="158"/>
                  <a:pt x="166" y="160"/>
                  <a:pt x="165" y="162"/>
                </a:cubicBezTo>
                <a:cubicBezTo>
                  <a:pt x="164" y="162"/>
                  <a:pt x="163" y="162"/>
                  <a:pt x="163" y="163"/>
                </a:cubicBezTo>
                <a:cubicBezTo>
                  <a:pt x="165" y="161"/>
                  <a:pt x="167" y="159"/>
                  <a:pt x="169" y="156"/>
                </a:cubicBezTo>
                <a:close/>
                <a:moveTo>
                  <a:pt x="166" y="151"/>
                </a:moveTo>
                <a:cubicBezTo>
                  <a:pt x="169" y="147"/>
                  <a:pt x="173" y="144"/>
                  <a:pt x="176" y="140"/>
                </a:cubicBezTo>
                <a:cubicBezTo>
                  <a:pt x="177" y="140"/>
                  <a:pt x="177" y="140"/>
                  <a:pt x="178" y="139"/>
                </a:cubicBezTo>
                <a:cubicBezTo>
                  <a:pt x="177" y="140"/>
                  <a:pt x="177" y="140"/>
                  <a:pt x="177" y="141"/>
                </a:cubicBezTo>
                <a:cubicBezTo>
                  <a:pt x="174" y="144"/>
                  <a:pt x="172" y="146"/>
                  <a:pt x="170" y="149"/>
                </a:cubicBezTo>
                <a:cubicBezTo>
                  <a:pt x="168" y="150"/>
                  <a:pt x="167" y="150"/>
                  <a:pt x="166" y="151"/>
                </a:cubicBezTo>
                <a:close/>
                <a:moveTo>
                  <a:pt x="177" y="151"/>
                </a:moveTo>
                <a:cubicBezTo>
                  <a:pt x="175" y="153"/>
                  <a:pt x="174" y="155"/>
                  <a:pt x="172" y="157"/>
                </a:cubicBezTo>
                <a:cubicBezTo>
                  <a:pt x="172" y="157"/>
                  <a:pt x="171" y="157"/>
                  <a:pt x="171" y="158"/>
                </a:cubicBezTo>
                <a:cubicBezTo>
                  <a:pt x="173" y="156"/>
                  <a:pt x="174" y="154"/>
                  <a:pt x="175" y="152"/>
                </a:cubicBezTo>
                <a:cubicBezTo>
                  <a:pt x="176" y="152"/>
                  <a:pt x="177" y="151"/>
                  <a:pt x="177" y="151"/>
                </a:cubicBezTo>
                <a:close/>
                <a:moveTo>
                  <a:pt x="186" y="127"/>
                </a:moveTo>
                <a:cubicBezTo>
                  <a:pt x="186" y="126"/>
                  <a:pt x="187" y="126"/>
                  <a:pt x="187" y="125"/>
                </a:cubicBezTo>
                <a:cubicBezTo>
                  <a:pt x="189" y="124"/>
                  <a:pt x="191" y="123"/>
                  <a:pt x="193" y="122"/>
                </a:cubicBezTo>
                <a:cubicBezTo>
                  <a:pt x="193" y="122"/>
                  <a:pt x="193" y="122"/>
                  <a:pt x="193" y="122"/>
                </a:cubicBezTo>
                <a:cubicBezTo>
                  <a:pt x="191" y="124"/>
                  <a:pt x="188" y="125"/>
                  <a:pt x="186" y="127"/>
                </a:cubicBezTo>
                <a:close/>
                <a:moveTo>
                  <a:pt x="198" y="122"/>
                </a:moveTo>
                <a:cubicBezTo>
                  <a:pt x="198" y="123"/>
                  <a:pt x="197" y="124"/>
                  <a:pt x="196" y="124"/>
                </a:cubicBezTo>
                <a:cubicBezTo>
                  <a:pt x="195" y="125"/>
                  <a:pt x="194" y="126"/>
                  <a:pt x="192" y="127"/>
                </a:cubicBezTo>
                <a:cubicBezTo>
                  <a:pt x="194" y="125"/>
                  <a:pt x="196" y="123"/>
                  <a:pt x="198" y="122"/>
                </a:cubicBezTo>
                <a:close/>
                <a:moveTo>
                  <a:pt x="203" y="120"/>
                </a:moveTo>
                <a:cubicBezTo>
                  <a:pt x="204" y="119"/>
                  <a:pt x="204" y="119"/>
                  <a:pt x="204" y="118"/>
                </a:cubicBezTo>
                <a:cubicBezTo>
                  <a:pt x="205" y="118"/>
                  <a:pt x="205" y="118"/>
                  <a:pt x="206" y="117"/>
                </a:cubicBezTo>
                <a:cubicBezTo>
                  <a:pt x="205" y="118"/>
                  <a:pt x="204" y="119"/>
                  <a:pt x="203" y="120"/>
                </a:cubicBezTo>
                <a:close/>
                <a:moveTo>
                  <a:pt x="207" y="110"/>
                </a:moveTo>
                <a:cubicBezTo>
                  <a:pt x="207" y="110"/>
                  <a:pt x="206" y="110"/>
                  <a:pt x="206" y="110"/>
                </a:cubicBezTo>
                <a:cubicBezTo>
                  <a:pt x="204" y="112"/>
                  <a:pt x="201" y="113"/>
                  <a:pt x="199" y="114"/>
                </a:cubicBezTo>
                <a:cubicBezTo>
                  <a:pt x="198" y="115"/>
                  <a:pt x="197" y="115"/>
                  <a:pt x="197" y="115"/>
                </a:cubicBezTo>
                <a:cubicBezTo>
                  <a:pt x="199" y="114"/>
                  <a:pt x="200" y="113"/>
                  <a:pt x="202" y="112"/>
                </a:cubicBezTo>
                <a:cubicBezTo>
                  <a:pt x="204" y="111"/>
                  <a:pt x="206" y="110"/>
                  <a:pt x="208" y="109"/>
                </a:cubicBezTo>
                <a:cubicBezTo>
                  <a:pt x="208" y="109"/>
                  <a:pt x="207" y="110"/>
                  <a:pt x="207" y="110"/>
                </a:cubicBezTo>
                <a:close/>
                <a:moveTo>
                  <a:pt x="195" y="112"/>
                </a:moveTo>
                <a:cubicBezTo>
                  <a:pt x="194" y="112"/>
                  <a:pt x="194" y="112"/>
                  <a:pt x="193" y="112"/>
                </a:cubicBezTo>
                <a:cubicBezTo>
                  <a:pt x="194" y="112"/>
                  <a:pt x="194" y="111"/>
                  <a:pt x="195" y="110"/>
                </a:cubicBezTo>
                <a:cubicBezTo>
                  <a:pt x="196" y="109"/>
                  <a:pt x="198" y="108"/>
                  <a:pt x="199" y="106"/>
                </a:cubicBezTo>
                <a:cubicBezTo>
                  <a:pt x="199" y="106"/>
                  <a:pt x="199" y="106"/>
                  <a:pt x="199" y="106"/>
                </a:cubicBezTo>
                <a:cubicBezTo>
                  <a:pt x="198" y="108"/>
                  <a:pt x="197" y="110"/>
                  <a:pt x="195" y="112"/>
                </a:cubicBezTo>
                <a:close/>
                <a:moveTo>
                  <a:pt x="193" y="106"/>
                </a:moveTo>
                <a:cubicBezTo>
                  <a:pt x="194" y="106"/>
                  <a:pt x="195" y="105"/>
                  <a:pt x="196" y="104"/>
                </a:cubicBezTo>
                <a:cubicBezTo>
                  <a:pt x="196" y="105"/>
                  <a:pt x="196" y="105"/>
                  <a:pt x="195" y="106"/>
                </a:cubicBezTo>
                <a:cubicBezTo>
                  <a:pt x="195" y="106"/>
                  <a:pt x="194" y="106"/>
                  <a:pt x="193" y="106"/>
                </a:cubicBezTo>
                <a:close/>
                <a:moveTo>
                  <a:pt x="196" y="97"/>
                </a:moveTo>
                <a:cubicBezTo>
                  <a:pt x="196" y="97"/>
                  <a:pt x="195" y="97"/>
                  <a:pt x="195" y="98"/>
                </a:cubicBezTo>
                <a:cubicBezTo>
                  <a:pt x="193" y="98"/>
                  <a:pt x="191" y="99"/>
                  <a:pt x="189" y="100"/>
                </a:cubicBezTo>
                <a:cubicBezTo>
                  <a:pt x="190" y="100"/>
                  <a:pt x="190" y="99"/>
                  <a:pt x="191" y="98"/>
                </a:cubicBezTo>
                <a:cubicBezTo>
                  <a:pt x="193" y="97"/>
                  <a:pt x="195" y="96"/>
                  <a:pt x="197" y="95"/>
                </a:cubicBezTo>
                <a:cubicBezTo>
                  <a:pt x="196" y="96"/>
                  <a:pt x="196" y="97"/>
                  <a:pt x="196" y="97"/>
                </a:cubicBezTo>
                <a:close/>
                <a:moveTo>
                  <a:pt x="195" y="92"/>
                </a:moveTo>
                <a:cubicBezTo>
                  <a:pt x="192" y="94"/>
                  <a:pt x="189" y="95"/>
                  <a:pt x="187" y="97"/>
                </a:cubicBezTo>
                <a:cubicBezTo>
                  <a:pt x="187" y="96"/>
                  <a:pt x="188" y="96"/>
                  <a:pt x="189" y="95"/>
                </a:cubicBezTo>
                <a:cubicBezTo>
                  <a:pt x="191" y="94"/>
                  <a:pt x="193" y="93"/>
                  <a:pt x="196" y="92"/>
                </a:cubicBezTo>
                <a:cubicBezTo>
                  <a:pt x="196" y="92"/>
                  <a:pt x="195" y="92"/>
                  <a:pt x="195" y="92"/>
                </a:cubicBezTo>
                <a:close/>
                <a:moveTo>
                  <a:pt x="190" y="89"/>
                </a:moveTo>
                <a:cubicBezTo>
                  <a:pt x="189" y="90"/>
                  <a:pt x="188" y="90"/>
                  <a:pt x="187" y="91"/>
                </a:cubicBezTo>
                <a:cubicBezTo>
                  <a:pt x="189" y="90"/>
                  <a:pt x="190" y="89"/>
                  <a:pt x="191" y="88"/>
                </a:cubicBezTo>
                <a:lnTo>
                  <a:pt x="190" y="89"/>
                </a:lnTo>
                <a:close/>
                <a:moveTo>
                  <a:pt x="190" y="86"/>
                </a:moveTo>
                <a:cubicBezTo>
                  <a:pt x="189" y="87"/>
                  <a:pt x="187" y="87"/>
                  <a:pt x="186" y="88"/>
                </a:cubicBezTo>
                <a:cubicBezTo>
                  <a:pt x="187" y="87"/>
                  <a:pt x="187" y="86"/>
                  <a:pt x="188" y="86"/>
                </a:cubicBezTo>
                <a:cubicBezTo>
                  <a:pt x="190" y="84"/>
                  <a:pt x="193" y="83"/>
                  <a:pt x="195" y="82"/>
                </a:cubicBezTo>
                <a:cubicBezTo>
                  <a:pt x="195" y="82"/>
                  <a:pt x="195" y="82"/>
                  <a:pt x="195" y="82"/>
                </a:cubicBezTo>
                <a:cubicBezTo>
                  <a:pt x="193" y="84"/>
                  <a:pt x="192" y="85"/>
                  <a:pt x="190" y="86"/>
                </a:cubicBezTo>
                <a:close/>
                <a:moveTo>
                  <a:pt x="195" y="86"/>
                </a:moveTo>
                <a:cubicBezTo>
                  <a:pt x="196" y="85"/>
                  <a:pt x="197" y="85"/>
                  <a:pt x="199" y="84"/>
                </a:cubicBezTo>
                <a:cubicBezTo>
                  <a:pt x="198" y="85"/>
                  <a:pt x="197" y="86"/>
                  <a:pt x="196" y="87"/>
                </a:cubicBezTo>
                <a:cubicBezTo>
                  <a:pt x="195" y="87"/>
                  <a:pt x="195" y="87"/>
                  <a:pt x="194" y="87"/>
                </a:cubicBezTo>
                <a:cubicBezTo>
                  <a:pt x="195" y="87"/>
                  <a:pt x="195" y="87"/>
                  <a:pt x="195" y="86"/>
                </a:cubicBezTo>
                <a:close/>
                <a:moveTo>
                  <a:pt x="187" y="80"/>
                </a:moveTo>
                <a:cubicBezTo>
                  <a:pt x="185" y="81"/>
                  <a:pt x="182" y="82"/>
                  <a:pt x="179" y="83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2" y="81"/>
                  <a:pt x="184" y="80"/>
                  <a:pt x="187" y="79"/>
                </a:cubicBezTo>
                <a:cubicBezTo>
                  <a:pt x="189" y="78"/>
                  <a:pt x="191" y="77"/>
                  <a:pt x="192" y="76"/>
                </a:cubicBezTo>
                <a:cubicBezTo>
                  <a:pt x="191" y="78"/>
                  <a:pt x="189" y="79"/>
                  <a:pt x="187" y="80"/>
                </a:cubicBezTo>
                <a:close/>
                <a:moveTo>
                  <a:pt x="179" y="85"/>
                </a:moveTo>
                <a:cubicBezTo>
                  <a:pt x="178" y="85"/>
                  <a:pt x="177" y="86"/>
                  <a:pt x="177" y="86"/>
                </a:cubicBezTo>
                <a:cubicBezTo>
                  <a:pt x="177" y="86"/>
                  <a:pt x="177" y="85"/>
                  <a:pt x="177" y="85"/>
                </a:cubicBezTo>
                <a:cubicBezTo>
                  <a:pt x="178" y="85"/>
                  <a:pt x="179" y="85"/>
                  <a:pt x="179" y="85"/>
                </a:cubicBezTo>
                <a:close/>
                <a:moveTo>
                  <a:pt x="175" y="84"/>
                </a:moveTo>
                <a:cubicBezTo>
                  <a:pt x="174" y="84"/>
                  <a:pt x="172" y="84"/>
                  <a:pt x="171" y="85"/>
                </a:cubicBezTo>
                <a:cubicBezTo>
                  <a:pt x="171" y="84"/>
                  <a:pt x="172" y="84"/>
                  <a:pt x="173" y="83"/>
                </a:cubicBezTo>
                <a:cubicBezTo>
                  <a:pt x="174" y="83"/>
                  <a:pt x="175" y="83"/>
                  <a:pt x="177" y="82"/>
                </a:cubicBezTo>
                <a:cubicBezTo>
                  <a:pt x="176" y="83"/>
                  <a:pt x="176" y="83"/>
                  <a:pt x="175" y="84"/>
                </a:cubicBezTo>
                <a:close/>
                <a:moveTo>
                  <a:pt x="172" y="81"/>
                </a:moveTo>
                <a:cubicBezTo>
                  <a:pt x="172" y="81"/>
                  <a:pt x="172" y="81"/>
                  <a:pt x="171" y="82"/>
                </a:cubicBezTo>
                <a:cubicBezTo>
                  <a:pt x="172" y="81"/>
                  <a:pt x="173" y="80"/>
                  <a:pt x="174" y="79"/>
                </a:cubicBezTo>
                <a:cubicBezTo>
                  <a:pt x="174" y="79"/>
                  <a:pt x="174" y="79"/>
                  <a:pt x="174" y="79"/>
                </a:cubicBezTo>
                <a:cubicBezTo>
                  <a:pt x="176" y="78"/>
                  <a:pt x="178" y="78"/>
                  <a:pt x="179" y="77"/>
                </a:cubicBezTo>
                <a:cubicBezTo>
                  <a:pt x="177" y="78"/>
                  <a:pt x="174" y="80"/>
                  <a:pt x="172" y="81"/>
                </a:cubicBezTo>
                <a:close/>
                <a:moveTo>
                  <a:pt x="177" y="74"/>
                </a:moveTo>
                <a:cubicBezTo>
                  <a:pt x="175" y="75"/>
                  <a:pt x="173" y="76"/>
                  <a:pt x="171" y="77"/>
                </a:cubicBezTo>
                <a:cubicBezTo>
                  <a:pt x="171" y="76"/>
                  <a:pt x="170" y="76"/>
                  <a:pt x="170" y="76"/>
                </a:cubicBezTo>
                <a:cubicBezTo>
                  <a:pt x="171" y="75"/>
                  <a:pt x="172" y="75"/>
                  <a:pt x="173" y="74"/>
                </a:cubicBezTo>
                <a:cubicBezTo>
                  <a:pt x="176" y="73"/>
                  <a:pt x="178" y="72"/>
                  <a:pt x="180" y="72"/>
                </a:cubicBezTo>
                <a:cubicBezTo>
                  <a:pt x="179" y="73"/>
                  <a:pt x="178" y="73"/>
                  <a:pt x="177" y="74"/>
                </a:cubicBezTo>
                <a:close/>
                <a:moveTo>
                  <a:pt x="172" y="86"/>
                </a:moveTo>
                <a:cubicBezTo>
                  <a:pt x="164" y="94"/>
                  <a:pt x="155" y="102"/>
                  <a:pt x="147" y="110"/>
                </a:cubicBezTo>
                <a:cubicBezTo>
                  <a:pt x="143" y="112"/>
                  <a:pt x="139" y="114"/>
                  <a:pt x="135" y="116"/>
                </a:cubicBezTo>
                <a:cubicBezTo>
                  <a:pt x="137" y="114"/>
                  <a:pt x="139" y="112"/>
                  <a:pt x="141" y="110"/>
                </a:cubicBezTo>
                <a:cubicBezTo>
                  <a:pt x="147" y="104"/>
                  <a:pt x="154" y="99"/>
                  <a:pt x="160" y="93"/>
                </a:cubicBezTo>
                <a:cubicBezTo>
                  <a:pt x="162" y="91"/>
                  <a:pt x="164" y="88"/>
                  <a:pt x="167" y="86"/>
                </a:cubicBezTo>
                <a:cubicBezTo>
                  <a:pt x="167" y="87"/>
                  <a:pt x="167" y="87"/>
                  <a:pt x="167" y="87"/>
                </a:cubicBezTo>
                <a:cubicBezTo>
                  <a:pt x="169" y="87"/>
                  <a:pt x="171" y="86"/>
                  <a:pt x="172" y="86"/>
                </a:cubicBezTo>
                <a:close/>
                <a:moveTo>
                  <a:pt x="168" y="82"/>
                </a:moveTo>
                <a:cubicBezTo>
                  <a:pt x="167" y="82"/>
                  <a:pt x="167" y="83"/>
                  <a:pt x="167" y="83"/>
                </a:cubicBezTo>
                <a:cubicBezTo>
                  <a:pt x="160" y="90"/>
                  <a:pt x="152" y="97"/>
                  <a:pt x="145" y="104"/>
                </a:cubicBezTo>
                <a:cubicBezTo>
                  <a:pt x="152" y="97"/>
                  <a:pt x="160" y="89"/>
                  <a:pt x="167" y="81"/>
                </a:cubicBezTo>
                <a:cubicBezTo>
                  <a:pt x="168" y="81"/>
                  <a:pt x="168" y="81"/>
                  <a:pt x="169" y="81"/>
                </a:cubicBezTo>
                <a:cubicBezTo>
                  <a:pt x="168" y="81"/>
                  <a:pt x="168" y="81"/>
                  <a:pt x="168" y="82"/>
                </a:cubicBezTo>
                <a:close/>
                <a:moveTo>
                  <a:pt x="167" y="72"/>
                </a:moveTo>
                <a:cubicBezTo>
                  <a:pt x="166" y="73"/>
                  <a:pt x="166" y="73"/>
                  <a:pt x="165" y="74"/>
                </a:cubicBezTo>
                <a:cubicBezTo>
                  <a:pt x="165" y="74"/>
                  <a:pt x="164" y="74"/>
                  <a:pt x="164" y="74"/>
                </a:cubicBezTo>
                <a:cubicBezTo>
                  <a:pt x="164" y="74"/>
                  <a:pt x="164" y="75"/>
                  <a:pt x="163" y="75"/>
                </a:cubicBezTo>
                <a:cubicBezTo>
                  <a:pt x="164" y="74"/>
                  <a:pt x="164" y="73"/>
                  <a:pt x="165" y="73"/>
                </a:cubicBezTo>
                <a:cubicBezTo>
                  <a:pt x="166" y="72"/>
                  <a:pt x="167" y="72"/>
                  <a:pt x="167" y="72"/>
                </a:cubicBezTo>
                <a:cubicBezTo>
                  <a:pt x="167" y="72"/>
                  <a:pt x="167" y="72"/>
                  <a:pt x="167" y="72"/>
                </a:cubicBezTo>
                <a:close/>
                <a:moveTo>
                  <a:pt x="164" y="82"/>
                </a:moveTo>
                <a:cubicBezTo>
                  <a:pt x="159" y="87"/>
                  <a:pt x="155" y="91"/>
                  <a:pt x="150" y="96"/>
                </a:cubicBezTo>
                <a:cubicBezTo>
                  <a:pt x="150" y="96"/>
                  <a:pt x="150" y="96"/>
                  <a:pt x="150" y="96"/>
                </a:cubicBezTo>
                <a:cubicBezTo>
                  <a:pt x="147" y="97"/>
                  <a:pt x="145" y="99"/>
                  <a:pt x="142" y="100"/>
                </a:cubicBezTo>
                <a:cubicBezTo>
                  <a:pt x="146" y="97"/>
                  <a:pt x="149" y="93"/>
                  <a:pt x="152" y="90"/>
                </a:cubicBezTo>
                <a:cubicBezTo>
                  <a:pt x="155" y="87"/>
                  <a:pt x="159" y="85"/>
                  <a:pt x="163" y="82"/>
                </a:cubicBezTo>
                <a:cubicBezTo>
                  <a:pt x="163" y="82"/>
                  <a:pt x="163" y="82"/>
                  <a:pt x="164" y="82"/>
                </a:cubicBezTo>
                <a:close/>
                <a:moveTo>
                  <a:pt x="159" y="78"/>
                </a:moveTo>
                <a:cubicBezTo>
                  <a:pt x="158" y="78"/>
                  <a:pt x="158" y="79"/>
                  <a:pt x="158" y="79"/>
                </a:cubicBezTo>
                <a:cubicBezTo>
                  <a:pt x="157" y="79"/>
                  <a:pt x="157" y="80"/>
                  <a:pt x="157" y="80"/>
                </a:cubicBezTo>
                <a:cubicBezTo>
                  <a:pt x="157" y="80"/>
                  <a:pt x="157" y="80"/>
                  <a:pt x="157" y="81"/>
                </a:cubicBezTo>
                <a:cubicBezTo>
                  <a:pt x="151" y="86"/>
                  <a:pt x="146" y="91"/>
                  <a:pt x="140" y="96"/>
                </a:cubicBezTo>
                <a:cubicBezTo>
                  <a:pt x="136" y="99"/>
                  <a:pt x="133" y="102"/>
                  <a:pt x="129" y="105"/>
                </a:cubicBezTo>
                <a:cubicBezTo>
                  <a:pt x="126" y="108"/>
                  <a:pt x="122" y="111"/>
                  <a:pt x="118" y="113"/>
                </a:cubicBezTo>
                <a:cubicBezTo>
                  <a:pt x="120" y="112"/>
                  <a:pt x="121" y="110"/>
                  <a:pt x="123" y="109"/>
                </a:cubicBezTo>
                <a:cubicBezTo>
                  <a:pt x="130" y="103"/>
                  <a:pt x="136" y="97"/>
                  <a:pt x="142" y="90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7" y="85"/>
                  <a:pt x="152" y="81"/>
                  <a:pt x="158" y="77"/>
                </a:cubicBezTo>
                <a:cubicBezTo>
                  <a:pt x="158" y="77"/>
                  <a:pt x="159" y="77"/>
                  <a:pt x="159" y="77"/>
                </a:cubicBezTo>
                <a:cubicBezTo>
                  <a:pt x="159" y="78"/>
                  <a:pt x="159" y="78"/>
                  <a:pt x="159" y="78"/>
                </a:cubicBezTo>
                <a:close/>
                <a:moveTo>
                  <a:pt x="153" y="77"/>
                </a:moveTo>
                <a:cubicBezTo>
                  <a:pt x="153" y="77"/>
                  <a:pt x="153" y="77"/>
                  <a:pt x="153" y="77"/>
                </a:cubicBezTo>
                <a:cubicBezTo>
                  <a:pt x="149" y="81"/>
                  <a:pt x="145" y="84"/>
                  <a:pt x="141" y="87"/>
                </a:cubicBezTo>
                <a:cubicBezTo>
                  <a:pt x="142" y="85"/>
                  <a:pt x="143" y="84"/>
                  <a:pt x="144" y="83"/>
                </a:cubicBezTo>
                <a:cubicBezTo>
                  <a:pt x="144" y="82"/>
                  <a:pt x="144" y="82"/>
                  <a:pt x="143" y="82"/>
                </a:cubicBezTo>
                <a:cubicBezTo>
                  <a:pt x="142" y="82"/>
                  <a:pt x="141" y="82"/>
                  <a:pt x="140" y="82"/>
                </a:cubicBezTo>
                <a:cubicBezTo>
                  <a:pt x="142" y="79"/>
                  <a:pt x="145" y="77"/>
                  <a:pt x="148" y="74"/>
                </a:cubicBezTo>
                <a:cubicBezTo>
                  <a:pt x="148" y="75"/>
                  <a:pt x="149" y="75"/>
                  <a:pt x="149" y="75"/>
                </a:cubicBezTo>
                <a:cubicBezTo>
                  <a:pt x="151" y="75"/>
                  <a:pt x="152" y="75"/>
                  <a:pt x="154" y="75"/>
                </a:cubicBezTo>
                <a:cubicBezTo>
                  <a:pt x="154" y="75"/>
                  <a:pt x="153" y="75"/>
                  <a:pt x="153" y="76"/>
                </a:cubicBezTo>
                <a:cubicBezTo>
                  <a:pt x="152" y="76"/>
                  <a:pt x="152" y="77"/>
                  <a:pt x="153" y="77"/>
                </a:cubicBezTo>
                <a:close/>
                <a:moveTo>
                  <a:pt x="138" y="78"/>
                </a:moveTo>
                <a:cubicBezTo>
                  <a:pt x="139" y="77"/>
                  <a:pt x="140" y="76"/>
                  <a:pt x="141" y="75"/>
                </a:cubicBezTo>
                <a:cubicBezTo>
                  <a:pt x="142" y="75"/>
                  <a:pt x="142" y="75"/>
                  <a:pt x="143" y="75"/>
                </a:cubicBezTo>
                <a:cubicBezTo>
                  <a:pt x="141" y="76"/>
                  <a:pt x="140" y="77"/>
                  <a:pt x="138" y="78"/>
                </a:cubicBezTo>
                <a:close/>
                <a:moveTo>
                  <a:pt x="138" y="74"/>
                </a:moveTo>
                <a:cubicBezTo>
                  <a:pt x="137" y="74"/>
                  <a:pt x="137" y="74"/>
                  <a:pt x="136" y="74"/>
                </a:cubicBezTo>
                <a:cubicBezTo>
                  <a:pt x="138" y="73"/>
                  <a:pt x="140" y="72"/>
                  <a:pt x="142" y="70"/>
                </a:cubicBezTo>
                <a:cubicBezTo>
                  <a:pt x="141" y="72"/>
                  <a:pt x="139" y="73"/>
                  <a:pt x="138" y="74"/>
                </a:cubicBezTo>
                <a:close/>
                <a:moveTo>
                  <a:pt x="139" y="76"/>
                </a:moveTo>
                <a:cubicBezTo>
                  <a:pt x="138" y="77"/>
                  <a:pt x="136" y="78"/>
                  <a:pt x="135" y="80"/>
                </a:cubicBezTo>
                <a:cubicBezTo>
                  <a:pt x="134" y="81"/>
                  <a:pt x="133" y="82"/>
                  <a:pt x="131" y="83"/>
                </a:cubicBezTo>
                <a:cubicBezTo>
                  <a:pt x="130" y="84"/>
                  <a:pt x="129" y="84"/>
                  <a:pt x="129" y="84"/>
                </a:cubicBezTo>
                <a:cubicBezTo>
                  <a:pt x="129" y="84"/>
                  <a:pt x="130" y="83"/>
                  <a:pt x="131" y="82"/>
                </a:cubicBezTo>
                <a:cubicBezTo>
                  <a:pt x="133" y="80"/>
                  <a:pt x="136" y="78"/>
                  <a:pt x="139" y="76"/>
                </a:cubicBezTo>
                <a:close/>
                <a:moveTo>
                  <a:pt x="127" y="87"/>
                </a:moveTo>
                <a:cubicBezTo>
                  <a:pt x="125" y="89"/>
                  <a:pt x="122" y="91"/>
                  <a:pt x="120" y="92"/>
                </a:cubicBezTo>
                <a:cubicBezTo>
                  <a:pt x="121" y="91"/>
                  <a:pt x="123" y="90"/>
                  <a:pt x="124" y="88"/>
                </a:cubicBezTo>
                <a:cubicBezTo>
                  <a:pt x="125" y="88"/>
                  <a:pt x="126" y="87"/>
                  <a:pt x="127" y="87"/>
                </a:cubicBezTo>
                <a:close/>
                <a:moveTo>
                  <a:pt x="127" y="78"/>
                </a:moveTo>
                <a:cubicBezTo>
                  <a:pt x="124" y="81"/>
                  <a:pt x="121" y="84"/>
                  <a:pt x="118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21" y="82"/>
                  <a:pt x="126" y="77"/>
                  <a:pt x="130" y="72"/>
                </a:cubicBezTo>
                <a:cubicBezTo>
                  <a:pt x="129" y="74"/>
                  <a:pt x="128" y="76"/>
                  <a:pt x="127" y="78"/>
                </a:cubicBezTo>
                <a:close/>
                <a:moveTo>
                  <a:pt x="120" y="87"/>
                </a:moveTo>
                <a:cubicBezTo>
                  <a:pt x="118" y="88"/>
                  <a:pt x="117" y="90"/>
                  <a:pt x="115" y="92"/>
                </a:cubicBezTo>
                <a:cubicBezTo>
                  <a:pt x="114" y="92"/>
                  <a:pt x="114" y="93"/>
                  <a:pt x="113" y="93"/>
                </a:cubicBezTo>
                <a:cubicBezTo>
                  <a:pt x="114" y="92"/>
                  <a:pt x="115" y="91"/>
                  <a:pt x="116" y="90"/>
                </a:cubicBezTo>
                <a:cubicBezTo>
                  <a:pt x="117" y="89"/>
                  <a:pt x="119" y="88"/>
                  <a:pt x="120" y="87"/>
                </a:cubicBezTo>
                <a:close/>
                <a:moveTo>
                  <a:pt x="128" y="89"/>
                </a:moveTo>
                <a:cubicBezTo>
                  <a:pt x="130" y="87"/>
                  <a:pt x="132" y="86"/>
                  <a:pt x="133" y="84"/>
                </a:cubicBezTo>
                <a:cubicBezTo>
                  <a:pt x="134" y="84"/>
                  <a:pt x="134" y="84"/>
                  <a:pt x="134" y="84"/>
                </a:cubicBezTo>
                <a:cubicBezTo>
                  <a:pt x="125" y="92"/>
                  <a:pt x="117" y="100"/>
                  <a:pt x="108" y="108"/>
                </a:cubicBezTo>
                <a:cubicBezTo>
                  <a:pt x="107" y="109"/>
                  <a:pt x="106" y="110"/>
                  <a:pt x="105" y="110"/>
                </a:cubicBezTo>
                <a:cubicBezTo>
                  <a:pt x="108" y="108"/>
                  <a:pt x="110" y="105"/>
                  <a:pt x="112" y="102"/>
                </a:cubicBezTo>
                <a:cubicBezTo>
                  <a:pt x="117" y="98"/>
                  <a:pt x="123" y="93"/>
                  <a:pt x="128" y="89"/>
                </a:cubicBezTo>
                <a:close/>
                <a:moveTo>
                  <a:pt x="99" y="116"/>
                </a:moveTo>
                <a:cubicBezTo>
                  <a:pt x="98" y="116"/>
                  <a:pt x="98" y="116"/>
                  <a:pt x="97" y="117"/>
                </a:cubicBezTo>
                <a:cubicBezTo>
                  <a:pt x="97" y="117"/>
                  <a:pt x="96" y="117"/>
                  <a:pt x="95" y="116"/>
                </a:cubicBezTo>
                <a:cubicBezTo>
                  <a:pt x="96" y="115"/>
                  <a:pt x="97" y="113"/>
                  <a:pt x="98" y="112"/>
                </a:cubicBezTo>
                <a:cubicBezTo>
                  <a:pt x="101" y="110"/>
                  <a:pt x="104" y="108"/>
                  <a:pt x="107" y="106"/>
                </a:cubicBezTo>
                <a:cubicBezTo>
                  <a:pt x="104" y="109"/>
                  <a:pt x="102" y="112"/>
                  <a:pt x="99" y="116"/>
                </a:cubicBezTo>
                <a:close/>
                <a:moveTo>
                  <a:pt x="99" y="107"/>
                </a:moveTo>
                <a:cubicBezTo>
                  <a:pt x="96" y="110"/>
                  <a:pt x="93" y="113"/>
                  <a:pt x="89" y="116"/>
                </a:cubicBezTo>
                <a:cubicBezTo>
                  <a:pt x="89" y="116"/>
                  <a:pt x="89" y="116"/>
                  <a:pt x="88" y="116"/>
                </a:cubicBezTo>
                <a:cubicBezTo>
                  <a:pt x="89" y="115"/>
                  <a:pt x="90" y="114"/>
                  <a:pt x="91" y="114"/>
                </a:cubicBezTo>
                <a:cubicBezTo>
                  <a:pt x="93" y="111"/>
                  <a:pt x="95" y="109"/>
                  <a:pt x="98" y="107"/>
                </a:cubicBezTo>
                <a:cubicBezTo>
                  <a:pt x="99" y="105"/>
                  <a:pt x="101" y="104"/>
                  <a:pt x="103" y="103"/>
                </a:cubicBezTo>
                <a:cubicBezTo>
                  <a:pt x="102" y="104"/>
                  <a:pt x="100" y="106"/>
                  <a:pt x="99" y="107"/>
                </a:cubicBezTo>
                <a:close/>
                <a:moveTo>
                  <a:pt x="84" y="115"/>
                </a:moveTo>
                <a:cubicBezTo>
                  <a:pt x="83" y="116"/>
                  <a:pt x="83" y="116"/>
                  <a:pt x="82" y="116"/>
                </a:cubicBezTo>
                <a:cubicBezTo>
                  <a:pt x="84" y="113"/>
                  <a:pt x="87" y="110"/>
                  <a:pt x="89" y="107"/>
                </a:cubicBezTo>
                <a:cubicBezTo>
                  <a:pt x="87" y="110"/>
                  <a:pt x="85" y="112"/>
                  <a:pt x="84" y="115"/>
                </a:cubicBezTo>
                <a:close/>
                <a:moveTo>
                  <a:pt x="56" y="130"/>
                </a:moveTo>
                <a:cubicBezTo>
                  <a:pt x="55" y="127"/>
                  <a:pt x="55" y="125"/>
                  <a:pt x="54" y="123"/>
                </a:cubicBezTo>
                <a:cubicBezTo>
                  <a:pt x="54" y="122"/>
                  <a:pt x="55" y="122"/>
                  <a:pt x="55" y="122"/>
                </a:cubicBezTo>
                <a:cubicBezTo>
                  <a:pt x="55" y="122"/>
                  <a:pt x="55" y="122"/>
                  <a:pt x="55" y="121"/>
                </a:cubicBezTo>
                <a:cubicBezTo>
                  <a:pt x="56" y="123"/>
                  <a:pt x="57" y="125"/>
                  <a:pt x="58" y="127"/>
                </a:cubicBezTo>
                <a:cubicBezTo>
                  <a:pt x="57" y="128"/>
                  <a:pt x="57" y="129"/>
                  <a:pt x="56" y="130"/>
                </a:cubicBezTo>
                <a:close/>
                <a:moveTo>
                  <a:pt x="58" y="146"/>
                </a:moveTo>
                <a:cubicBezTo>
                  <a:pt x="58" y="145"/>
                  <a:pt x="58" y="145"/>
                  <a:pt x="59" y="145"/>
                </a:cubicBezTo>
                <a:cubicBezTo>
                  <a:pt x="59" y="145"/>
                  <a:pt x="59" y="145"/>
                  <a:pt x="59" y="146"/>
                </a:cubicBezTo>
                <a:cubicBezTo>
                  <a:pt x="58" y="146"/>
                  <a:pt x="58" y="147"/>
                  <a:pt x="58" y="148"/>
                </a:cubicBezTo>
                <a:cubicBezTo>
                  <a:pt x="57" y="148"/>
                  <a:pt x="57" y="147"/>
                  <a:pt x="57" y="147"/>
                </a:cubicBezTo>
                <a:cubicBezTo>
                  <a:pt x="57" y="146"/>
                  <a:pt x="58" y="146"/>
                  <a:pt x="58" y="146"/>
                </a:cubicBezTo>
                <a:close/>
                <a:moveTo>
                  <a:pt x="56" y="142"/>
                </a:moveTo>
                <a:cubicBezTo>
                  <a:pt x="56" y="141"/>
                  <a:pt x="55" y="140"/>
                  <a:pt x="55" y="139"/>
                </a:cubicBezTo>
                <a:cubicBezTo>
                  <a:pt x="55" y="139"/>
                  <a:pt x="56" y="138"/>
                  <a:pt x="56" y="138"/>
                </a:cubicBezTo>
                <a:cubicBezTo>
                  <a:pt x="56" y="139"/>
                  <a:pt x="57" y="140"/>
                  <a:pt x="57" y="140"/>
                </a:cubicBezTo>
                <a:cubicBezTo>
                  <a:pt x="57" y="141"/>
                  <a:pt x="56" y="142"/>
                  <a:pt x="56" y="142"/>
                </a:cubicBezTo>
                <a:close/>
                <a:moveTo>
                  <a:pt x="56" y="160"/>
                </a:moveTo>
                <a:cubicBezTo>
                  <a:pt x="56" y="161"/>
                  <a:pt x="56" y="161"/>
                  <a:pt x="56" y="161"/>
                </a:cubicBezTo>
                <a:cubicBezTo>
                  <a:pt x="56" y="162"/>
                  <a:pt x="55" y="162"/>
                  <a:pt x="55" y="162"/>
                </a:cubicBezTo>
                <a:cubicBezTo>
                  <a:pt x="55" y="162"/>
                  <a:pt x="55" y="161"/>
                  <a:pt x="55" y="161"/>
                </a:cubicBezTo>
                <a:cubicBezTo>
                  <a:pt x="55" y="161"/>
                  <a:pt x="56" y="161"/>
                  <a:pt x="56" y="160"/>
                </a:cubicBezTo>
                <a:close/>
                <a:moveTo>
                  <a:pt x="55" y="103"/>
                </a:moveTo>
                <a:cubicBezTo>
                  <a:pt x="55" y="103"/>
                  <a:pt x="55" y="103"/>
                  <a:pt x="54" y="103"/>
                </a:cubicBezTo>
                <a:cubicBezTo>
                  <a:pt x="54" y="102"/>
                  <a:pt x="54" y="101"/>
                  <a:pt x="54" y="101"/>
                </a:cubicBezTo>
                <a:cubicBezTo>
                  <a:pt x="55" y="100"/>
                  <a:pt x="55" y="99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6" y="99"/>
                  <a:pt x="55" y="100"/>
                  <a:pt x="55" y="100"/>
                </a:cubicBezTo>
                <a:cubicBezTo>
                  <a:pt x="55" y="101"/>
                  <a:pt x="55" y="102"/>
                  <a:pt x="56" y="101"/>
                </a:cubicBezTo>
                <a:cubicBezTo>
                  <a:pt x="56" y="101"/>
                  <a:pt x="56" y="101"/>
                  <a:pt x="57" y="101"/>
                </a:cubicBezTo>
                <a:cubicBezTo>
                  <a:pt x="57" y="101"/>
                  <a:pt x="57" y="101"/>
                  <a:pt x="57" y="101"/>
                </a:cubicBezTo>
                <a:cubicBezTo>
                  <a:pt x="56" y="102"/>
                  <a:pt x="55" y="103"/>
                  <a:pt x="55" y="103"/>
                </a:cubicBezTo>
                <a:close/>
                <a:moveTo>
                  <a:pt x="53" y="134"/>
                </a:moveTo>
                <a:cubicBezTo>
                  <a:pt x="53" y="131"/>
                  <a:pt x="52" y="129"/>
                  <a:pt x="51" y="127"/>
                </a:cubicBezTo>
                <a:cubicBezTo>
                  <a:pt x="51" y="127"/>
                  <a:pt x="51" y="126"/>
                  <a:pt x="52" y="126"/>
                </a:cubicBezTo>
                <a:cubicBezTo>
                  <a:pt x="52" y="128"/>
                  <a:pt x="53" y="130"/>
                  <a:pt x="54" y="132"/>
                </a:cubicBezTo>
                <a:cubicBezTo>
                  <a:pt x="54" y="133"/>
                  <a:pt x="54" y="133"/>
                  <a:pt x="53" y="134"/>
                </a:cubicBezTo>
                <a:close/>
                <a:moveTo>
                  <a:pt x="53" y="146"/>
                </a:moveTo>
                <a:cubicBezTo>
                  <a:pt x="53" y="146"/>
                  <a:pt x="53" y="147"/>
                  <a:pt x="53" y="147"/>
                </a:cubicBezTo>
                <a:cubicBezTo>
                  <a:pt x="53" y="146"/>
                  <a:pt x="52" y="145"/>
                  <a:pt x="52" y="144"/>
                </a:cubicBezTo>
                <a:cubicBezTo>
                  <a:pt x="52" y="144"/>
                  <a:pt x="52" y="144"/>
                  <a:pt x="52" y="143"/>
                </a:cubicBezTo>
                <a:cubicBezTo>
                  <a:pt x="53" y="144"/>
                  <a:pt x="53" y="145"/>
                  <a:pt x="53" y="146"/>
                </a:cubicBezTo>
                <a:close/>
                <a:moveTo>
                  <a:pt x="51" y="90"/>
                </a:moveTo>
                <a:cubicBezTo>
                  <a:pt x="51" y="90"/>
                  <a:pt x="51" y="91"/>
                  <a:pt x="50" y="91"/>
                </a:cubicBezTo>
                <a:cubicBezTo>
                  <a:pt x="50" y="92"/>
                  <a:pt x="49" y="92"/>
                  <a:pt x="49" y="92"/>
                </a:cubicBezTo>
                <a:cubicBezTo>
                  <a:pt x="50" y="92"/>
                  <a:pt x="50" y="91"/>
                  <a:pt x="51" y="90"/>
                </a:cubicBezTo>
                <a:close/>
                <a:moveTo>
                  <a:pt x="50" y="88"/>
                </a:moveTo>
                <a:cubicBezTo>
                  <a:pt x="51" y="87"/>
                  <a:pt x="51" y="86"/>
                  <a:pt x="52" y="85"/>
                </a:cubicBezTo>
                <a:cubicBezTo>
                  <a:pt x="52" y="85"/>
                  <a:pt x="53" y="84"/>
                  <a:pt x="53" y="84"/>
                </a:cubicBezTo>
                <a:cubicBezTo>
                  <a:pt x="53" y="85"/>
                  <a:pt x="53" y="85"/>
                  <a:pt x="52" y="86"/>
                </a:cubicBezTo>
                <a:cubicBezTo>
                  <a:pt x="52" y="87"/>
                  <a:pt x="51" y="88"/>
                  <a:pt x="50" y="88"/>
                </a:cubicBezTo>
                <a:close/>
                <a:moveTo>
                  <a:pt x="51" y="107"/>
                </a:moveTo>
                <a:cubicBezTo>
                  <a:pt x="50" y="108"/>
                  <a:pt x="48" y="109"/>
                  <a:pt x="47" y="109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8" y="108"/>
                  <a:pt x="49" y="106"/>
                  <a:pt x="50" y="105"/>
                </a:cubicBezTo>
                <a:cubicBezTo>
                  <a:pt x="50" y="106"/>
                  <a:pt x="51" y="106"/>
                  <a:pt x="51" y="107"/>
                </a:cubicBezTo>
                <a:close/>
                <a:moveTo>
                  <a:pt x="50" y="110"/>
                </a:moveTo>
                <a:cubicBezTo>
                  <a:pt x="49" y="111"/>
                  <a:pt x="49" y="111"/>
                  <a:pt x="48" y="112"/>
                </a:cubicBezTo>
                <a:cubicBezTo>
                  <a:pt x="48" y="112"/>
                  <a:pt x="48" y="111"/>
                  <a:pt x="48" y="111"/>
                </a:cubicBezTo>
                <a:cubicBezTo>
                  <a:pt x="48" y="111"/>
                  <a:pt x="49" y="110"/>
                  <a:pt x="50" y="110"/>
                </a:cubicBezTo>
                <a:close/>
                <a:moveTo>
                  <a:pt x="51" y="110"/>
                </a:moveTo>
                <a:cubicBezTo>
                  <a:pt x="51" y="111"/>
                  <a:pt x="51" y="112"/>
                  <a:pt x="51" y="112"/>
                </a:cubicBezTo>
                <a:cubicBezTo>
                  <a:pt x="51" y="113"/>
                  <a:pt x="50" y="113"/>
                  <a:pt x="49" y="114"/>
                </a:cubicBezTo>
                <a:cubicBezTo>
                  <a:pt x="50" y="113"/>
                  <a:pt x="51" y="112"/>
                  <a:pt x="51" y="110"/>
                </a:cubicBezTo>
                <a:close/>
                <a:moveTo>
                  <a:pt x="54" y="110"/>
                </a:moveTo>
                <a:cubicBezTo>
                  <a:pt x="54" y="110"/>
                  <a:pt x="54" y="110"/>
                  <a:pt x="54" y="110"/>
                </a:cubicBezTo>
                <a:cubicBezTo>
                  <a:pt x="53" y="110"/>
                  <a:pt x="53" y="110"/>
                  <a:pt x="53" y="109"/>
                </a:cubicBezTo>
                <a:cubicBezTo>
                  <a:pt x="53" y="109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4" y="108"/>
                  <a:pt x="54" y="109"/>
                  <a:pt x="54" y="110"/>
                </a:cubicBezTo>
                <a:close/>
                <a:moveTo>
                  <a:pt x="54" y="87"/>
                </a:moveTo>
                <a:cubicBezTo>
                  <a:pt x="54" y="87"/>
                  <a:pt x="54" y="87"/>
                  <a:pt x="54" y="87"/>
                </a:cubicBezTo>
                <a:cubicBezTo>
                  <a:pt x="55" y="86"/>
                  <a:pt x="55" y="86"/>
                  <a:pt x="56" y="85"/>
                </a:cubicBezTo>
                <a:cubicBezTo>
                  <a:pt x="55" y="86"/>
                  <a:pt x="55" y="87"/>
                  <a:pt x="54" y="88"/>
                </a:cubicBezTo>
                <a:cubicBezTo>
                  <a:pt x="54" y="88"/>
                  <a:pt x="54" y="88"/>
                  <a:pt x="54" y="87"/>
                </a:cubicBezTo>
                <a:close/>
                <a:moveTo>
                  <a:pt x="54" y="96"/>
                </a:moveTo>
                <a:cubicBezTo>
                  <a:pt x="54" y="96"/>
                  <a:pt x="54" y="96"/>
                  <a:pt x="54" y="96"/>
                </a:cubicBezTo>
                <a:cubicBezTo>
                  <a:pt x="54" y="96"/>
                  <a:pt x="55" y="96"/>
                  <a:pt x="55" y="95"/>
                </a:cubicBezTo>
                <a:cubicBezTo>
                  <a:pt x="55" y="96"/>
                  <a:pt x="55" y="96"/>
                  <a:pt x="55" y="97"/>
                </a:cubicBezTo>
                <a:cubicBezTo>
                  <a:pt x="55" y="97"/>
                  <a:pt x="55" y="98"/>
                  <a:pt x="54" y="98"/>
                </a:cubicBezTo>
                <a:cubicBezTo>
                  <a:pt x="54" y="98"/>
                  <a:pt x="54" y="97"/>
                  <a:pt x="54" y="96"/>
                </a:cubicBezTo>
                <a:close/>
                <a:moveTo>
                  <a:pt x="55" y="83"/>
                </a:moveTo>
                <a:cubicBezTo>
                  <a:pt x="56" y="82"/>
                  <a:pt x="56" y="82"/>
                  <a:pt x="56" y="81"/>
                </a:cubicBezTo>
                <a:cubicBezTo>
                  <a:pt x="58" y="80"/>
                  <a:pt x="60" y="78"/>
                  <a:pt x="61" y="76"/>
                </a:cubicBezTo>
                <a:cubicBezTo>
                  <a:pt x="61" y="77"/>
                  <a:pt x="61" y="77"/>
                  <a:pt x="60" y="78"/>
                </a:cubicBezTo>
                <a:cubicBezTo>
                  <a:pt x="59" y="80"/>
                  <a:pt x="57" y="81"/>
                  <a:pt x="55" y="83"/>
                </a:cubicBezTo>
                <a:close/>
                <a:moveTo>
                  <a:pt x="88" y="57"/>
                </a:moveTo>
                <a:cubicBezTo>
                  <a:pt x="86" y="59"/>
                  <a:pt x="84" y="61"/>
                  <a:pt x="82" y="63"/>
                </a:cubicBezTo>
                <a:cubicBezTo>
                  <a:pt x="78" y="67"/>
                  <a:pt x="75" y="70"/>
                  <a:pt x="71" y="73"/>
                </a:cubicBezTo>
                <a:cubicBezTo>
                  <a:pt x="71" y="73"/>
                  <a:pt x="71" y="74"/>
                  <a:pt x="70" y="74"/>
                </a:cubicBezTo>
                <a:cubicBezTo>
                  <a:pt x="69" y="76"/>
                  <a:pt x="67" y="77"/>
                  <a:pt x="65" y="79"/>
                </a:cubicBezTo>
                <a:cubicBezTo>
                  <a:pt x="67" y="77"/>
                  <a:pt x="68" y="75"/>
                  <a:pt x="69" y="73"/>
                </a:cubicBezTo>
                <a:cubicBezTo>
                  <a:pt x="71" y="71"/>
                  <a:pt x="73" y="69"/>
                  <a:pt x="75" y="67"/>
                </a:cubicBezTo>
                <a:cubicBezTo>
                  <a:pt x="79" y="64"/>
                  <a:pt x="84" y="60"/>
                  <a:pt x="88" y="57"/>
                </a:cubicBezTo>
                <a:close/>
                <a:moveTo>
                  <a:pt x="86" y="57"/>
                </a:moveTo>
                <a:cubicBezTo>
                  <a:pt x="87" y="55"/>
                  <a:pt x="89" y="54"/>
                  <a:pt x="90" y="53"/>
                </a:cubicBezTo>
                <a:cubicBezTo>
                  <a:pt x="90" y="53"/>
                  <a:pt x="90" y="53"/>
                  <a:pt x="90" y="54"/>
                </a:cubicBezTo>
                <a:cubicBezTo>
                  <a:pt x="88" y="55"/>
                  <a:pt x="87" y="56"/>
                  <a:pt x="86" y="57"/>
                </a:cubicBezTo>
                <a:close/>
                <a:moveTo>
                  <a:pt x="105" y="58"/>
                </a:moveTo>
                <a:cubicBezTo>
                  <a:pt x="105" y="58"/>
                  <a:pt x="105" y="58"/>
                  <a:pt x="105" y="58"/>
                </a:cubicBezTo>
                <a:cubicBezTo>
                  <a:pt x="105" y="58"/>
                  <a:pt x="105" y="58"/>
                  <a:pt x="105" y="59"/>
                </a:cubicBezTo>
                <a:cubicBezTo>
                  <a:pt x="102" y="61"/>
                  <a:pt x="100" y="62"/>
                  <a:pt x="97" y="64"/>
                </a:cubicBezTo>
                <a:cubicBezTo>
                  <a:pt x="97" y="64"/>
                  <a:pt x="98" y="64"/>
                  <a:pt x="98" y="64"/>
                </a:cubicBezTo>
                <a:cubicBezTo>
                  <a:pt x="100" y="62"/>
                  <a:pt x="102" y="60"/>
                  <a:pt x="105" y="58"/>
                </a:cubicBezTo>
                <a:close/>
                <a:moveTo>
                  <a:pt x="100" y="59"/>
                </a:moveTo>
                <a:cubicBezTo>
                  <a:pt x="100" y="59"/>
                  <a:pt x="100" y="58"/>
                  <a:pt x="101" y="58"/>
                </a:cubicBezTo>
                <a:cubicBezTo>
                  <a:pt x="102" y="57"/>
                  <a:pt x="103" y="57"/>
                  <a:pt x="104" y="56"/>
                </a:cubicBezTo>
                <a:cubicBezTo>
                  <a:pt x="103" y="57"/>
                  <a:pt x="101" y="58"/>
                  <a:pt x="100" y="59"/>
                </a:cubicBezTo>
                <a:close/>
                <a:moveTo>
                  <a:pt x="86" y="81"/>
                </a:moveTo>
                <a:cubicBezTo>
                  <a:pt x="87" y="81"/>
                  <a:pt x="88" y="80"/>
                  <a:pt x="88" y="79"/>
                </a:cubicBezTo>
                <a:cubicBezTo>
                  <a:pt x="92" y="75"/>
                  <a:pt x="96" y="71"/>
                  <a:pt x="100" y="67"/>
                </a:cubicBezTo>
                <a:cubicBezTo>
                  <a:pt x="100" y="69"/>
                  <a:pt x="99" y="70"/>
                  <a:pt x="98" y="72"/>
                </a:cubicBezTo>
                <a:cubicBezTo>
                  <a:pt x="97" y="72"/>
                  <a:pt x="96" y="73"/>
                  <a:pt x="96" y="74"/>
                </a:cubicBezTo>
                <a:cubicBezTo>
                  <a:pt x="92" y="76"/>
                  <a:pt x="89" y="79"/>
                  <a:pt x="86" y="81"/>
                </a:cubicBezTo>
                <a:close/>
                <a:moveTo>
                  <a:pt x="93" y="78"/>
                </a:moveTo>
                <a:cubicBezTo>
                  <a:pt x="90" y="81"/>
                  <a:pt x="87" y="84"/>
                  <a:pt x="85" y="86"/>
                </a:cubicBezTo>
                <a:cubicBezTo>
                  <a:pt x="85" y="86"/>
                  <a:pt x="85" y="85"/>
                  <a:pt x="85" y="85"/>
                </a:cubicBezTo>
                <a:cubicBezTo>
                  <a:pt x="86" y="84"/>
                  <a:pt x="88" y="83"/>
                  <a:pt x="89" y="82"/>
                </a:cubicBezTo>
                <a:cubicBezTo>
                  <a:pt x="90" y="80"/>
                  <a:pt x="92" y="79"/>
                  <a:pt x="93" y="78"/>
                </a:cubicBezTo>
                <a:close/>
                <a:moveTo>
                  <a:pt x="92" y="73"/>
                </a:moveTo>
                <a:cubicBezTo>
                  <a:pt x="93" y="71"/>
                  <a:pt x="94" y="69"/>
                  <a:pt x="95" y="68"/>
                </a:cubicBezTo>
                <a:cubicBezTo>
                  <a:pt x="98" y="66"/>
                  <a:pt x="101" y="64"/>
                  <a:pt x="103" y="62"/>
                </a:cubicBezTo>
                <a:cubicBezTo>
                  <a:pt x="103" y="62"/>
                  <a:pt x="103" y="63"/>
                  <a:pt x="102" y="63"/>
                </a:cubicBezTo>
                <a:cubicBezTo>
                  <a:pt x="99" y="66"/>
                  <a:pt x="96" y="69"/>
                  <a:pt x="92" y="73"/>
                </a:cubicBezTo>
                <a:close/>
                <a:moveTo>
                  <a:pt x="85" y="64"/>
                </a:moveTo>
                <a:cubicBezTo>
                  <a:pt x="84" y="65"/>
                  <a:pt x="83" y="66"/>
                  <a:pt x="82" y="66"/>
                </a:cubicBezTo>
                <a:cubicBezTo>
                  <a:pt x="82" y="66"/>
                  <a:pt x="82" y="66"/>
                  <a:pt x="82" y="66"/>
                </a:cubicBezTo>
                <a:cubicBezTo>
                  <a:pt x="83" y="65"/>
                  <a:pt x="84" y="64"/>
                  <a:pt x="85" y="64"/>
                </a:cubicBezTo>
                <a:cubicBezTo>
                  <a:pt x="85" y="64"/>
                  <a:pt x="85" y="64"/>
                  <a:pt x="85" y="64"/>
                </a:cubicBezTo>
                <a:close/>
                <a:moveTo>
                  <a:pt x="89" y="65"/>
                </a:moveTo>
                <a:cubicBezTo>
                  <a:pt x="86" y="68"/>
                  <a:pt x="84" y="70"/>
                  <a:pt x="81" y="73"/>
                </a:cubicBezTo>
                <a:cubicBezTo>
                  <a:pt x="82" y="72"/>
                  <a:pt x="82" y="71"/>
                  <a:pt x="83" y="70"/>
                </a:cubicBezTo>
                <a:cubicBezTo>
                  <a:pt x="85" y="69"/>
                  <a:pt x="87" y="67"/>
                  <a:pt x="89" y="65"/>
                </a:cubicBezTo>
                <a:close/>
                <a:moveTo>
                  <a:pt x="83" y="68"/>
                </a:moveTo>
                <a:cubicBezTo>
                  <a:pt x="82" y="68"/>
                  <a:pt x="82" y="68"/>
                  <a:pt x="82" y="69"/>
                </a:cubicBezTo>
                <a:cubicBezTo>
                  <a:pt x="81" y="70"/>
                  <a:pt x="79" y="71"/>
                  <a:pt x="78" y="72"/>
                </a:cubicBezTo>
                <a:cubicBezTo>
                  <a:pt x="78" y="71"/>
                  <a:pt x="79" y="71"/>
                  <a:pt x="79" y="70"/>
                </a:cubicBezTo>
                <a:cubicBezTo>
                  <a:pt x="80" y="69"/>
                  <a:pt x="81" y="69"/>
                  <a:pt x="83" y="68"/>
                </a:cubicBezTo>
                <a:close/>
                <a:moveTo>
                  <a:pt x="78" y="74"/>
                </a:moveTo>
                <a:cubicBezTo>
                  <a:pt x="77" y="76"/>
                  <a:pt x="76" y="77"/>
                  <a:pt x="75" y="79"/>
                </a:cubicBezTo>
                <a:cubicBezTo>
                  <a:pt x="74" y="80"/>
                  <a:pt x="73" y="81"/>
                  <a:pt x="72" y="82"/>
                </a:cubicBezTo>
                <a:cubicBezTo>
                  <a:pt x="73" y="81"/>
                  <a:pt x="73" y="79"/>
                  <a:pt x="74" y="77"/>
                </a:cubicBezTo>
                <a:cubicBezTo>
                  <a:pt x="75" y="77"/>
                  <a:pt x="75" y="77"/>
                  <a:pt x="75" y="77"/>
                </a:cubicBezTo>
                <a:cubicBezTo>
                  <a:pt x="76" y="76"/>
                  <a:pt x="77" y="75"/>
                  <a:pt x="78" y="74"/>
                </a:cubicBezTo>
                <a:close/>
                <a:moveTo>
                  <a:pt x="74" y="83"/>
                </a:moveTo>
                <a:cubicBezTo>
                  <a:pt x="76" y="81"/>
                  <a:pt x="79" y="78"/>
                  <a:pt x="82" y="76"/>
                </a:cubicBezTo>
                <a:cubicBezTo>
                  <a:pt x="82" y="76"/>
                  <a:pt x="82" y="77"/>
                  <a:pt x="82" y="77"/>
                </a:cubicBezTo>
                <a:cubicBezTo>
                  <a:pt x="78" y="80"/>
                  <a:pt x="75" y="82"/>
                  <a:pt x="72" y="85"/>
                </a:cubicBezTo>
                <a:cubicBezTo>
                  <a:pt x="72" y="84"/>
                  <a:pt x="73" y="84"/>
                  <a:pt x="74" y="83"/>
                </a:cubicBezTo>
                <a:close/>
                <a:moveTo>
                  <a:pt x="81" y="75"/>
                </a:moveTo>
                <a:cubicBezTo>
                  <a:pt x="86" y="70"/>
                  <a:pt x="92" y="65"/>
                  <a:pt x="97" y="60"/>
                </a:cubicBezTo>
                <a:cubicBezTo>
                  <a:pt x="97" y="60"/>
                  <a:pt x="98" y="60"/>
                  <a:pt x="98" y="59"/>
                </a:cubicBezTo>
                <a:cubicBezTo>
                  <a:pt x="98" y="60"/>
                  <a:pt x="98" y="60"/>
                  <a:pt x="97" y="61"/>
                </a:cubicBezTo>
                <a:cubicBezTo>
                  <a:pt x="94" y="64"/>
                  <a:pt x="91" y="66"/>
                  <a:pt x="88" y="69"/>
                </a:cubicBezTo>
                <a:cubicBezTo>
                  <a:pt x="86" y="71"/>
                  <a:pt x="83" y="73"/>
                  <a:pt x="81" y="75"/>
                </a:cubicBezTo>
                <a:close/>
                <a:moveTo>
                  <a:pt x="90" y="70"/>
                </a:moveTo>
                <a:cubicBezTo>
                  <a:pt x="92" y="69"/>
                  <a:pt x="93" y="67"/>
                  <a:pt x="94" y="66"/>
                </a:cubicBezTo>
                <a:cubicBezTo>
                  <a:pt x="94" y="67"/>
                  <a:pt x="94" y="67"/>
                  <a:pt x="94" y="67"/>
                </a:cubicBezTo>
                <a:cubicBezTo>
                  <a:pt x="93" y="68"/>
                  <a:pt x="91" y="69"/>
                  <a:pt x="90" y="70"/>
                </a:cubicBezTo>
                <a:cubicBezTo>
                  <a:pt x="90" y="70"/>
                  <a:pt x="90" y="70"/>
                  <a:pt x="90" y="70"/>
                </a:cubicBezTo>
                <a:close/>
                <a:moveTo>
                  <a:pt x="97" y="58"/>
                </a:moveTo>
                <a:cubicBezTo>
                  <a:pt x="93" y="60"/>
                  <a:pt x="89" y="63"/>
                  <a:pt x="86" y="66"/>
                </a:cubicBezTo>
                <a:cubicBezTo>
                  <a:pt x="86" y="66"/>
                  <a:pt x="86" y="65"/>
                  <a:pt x="86" y="65"/>
                </a:cubicBezTo>
                <a:cubicBezTo>
                  <a:pt x="90" y="62"/>
                  <a:pt x="95" y="59"/>
                  <a:pt x="99" y="56"/>
                </a:cubicBezTo>
                <a:cubicBezTo>
                  <a:pt x="98" y="57"/>
                  <a:pt x="98" y="57"/>
                  <a:pt x="97" y="58"/>
                </a:cubicBezTo>
                <a:close/>
                <a:moveTo>
                  <a:pt x="70" y="69"/>
                </a:moveTo>
                <a:cubicBezTo>
                  <a:pt x="69" y="69"/>
                  <a:pt x="69" y="70"/>
                  <a:pt x="69" y="70"/>
                </a:cubicBezTo>
                <a:cubicBezTo>
                  <a:pt x="68" y="71"/>
                  <a:pt x="67" y="72"/>
                  <a:pt x="65" y="73"/>
                </a:cubicBezTo>
                <a:cubicBezTo>
                  <a:pt x="66" y="73"/>
                  <a:pt x="66" y="72"/>
                  <a:pt x="66" y="72"/>
                </a:cubicBezTo>
                <a:cubicBezTo>
                  <a:pt x="67" y="71"/>
                  <a:pt x="68" y="70"/>
                  <a:pt x="70" y="69"/>
                </a:cubicBezTo>
                <a:close/>
                <a:moveTo>
                  <a:pt x="69" y="67"/>
                </a:moveTo>
                <a:cubicBezTo>
                  <a:pt x="70" y="66"/>
                  <a:pt x="71" y="64"/>
                  <a:pt x="73" y="62"/>
                </a:cubicBezTo>
                <a:cubicBezTo>
                  <a:pt x="73" y="62"/>
                  <a:pt x="73" y="62"/>
                  <a:pt x="73" y="62"/>
                </a:cubicBezTo>
                <a:cubicBezTo>
                  <a:pt x="73" y="63"/>
                  <a:pt x="72" y="64"/>
                  <a:pt x="72" y="65"/>
                </a:cubicBezTo>
                <a:cubicBezTo>
                  <a:pt x="71" y="66"/>
                  <a:pt x="70" y="67"/>
                  <a:pt x="69" y="67"/>
                </a:cubicBezTo>
                <a:close/>
                <a:moveTo>
                  <a:pt x="73" y="67"/>
                </a:moveTo>
                <a:cubicBezTo>
                  <a:pt x="73" y="66"/>
                  <a:pt x="73" y="66"/>
                  <a:pt x="73" y="66"/>
                </a:cubicBezTo>
                <a:cubicBezTo>
                  <a:pt x="75" y="65"/>
                  <a:pt x="77" y="63"/>
                  <a:pt x="78" y="62"/>
                </a:cubicBezTo>
                <a:cubicBezTo>
                  <a:pt x="76" y="63"/>
                  <a:pt x="75" y="65"/>
                  <a:pt x="73" y="67"/>
                </a:cubicBezTo>
                <a:close/>
                <a:moveTo>
                  <a:pt x="72" y="60"/>
                </a:moveTo>
                <a:cubicBezTo>
                  <a:pt x="71" y="61"/>
                  <a:pt x="69" y="63"/>
                  <a:pt x="68" y="65"/>
                </a:cubicBezTo>
                <a:cubicBezTo>
                  <a:pt x="65" y="67"/>
                  <a:pt x="62" y="70"/>
                  <a:pt x="59" y="73"/>
                </a:cubicBezTo>
                <a:cubicBezTo>
                  <a:pt x="60" y="72"/>
                  <a:pt x="61" y="70"/>
                  <a:pt x="62" y="69"/>
                </a:cubicBezTo>
                <a:cubicBezTo>
                  <a:pt x="66" y="65"/>
                  <a:pt x="70" y="61"/>
                  <a:pt x="75" y="57"/>
                </a:cubicBezTo>
                <a:cubicBezTo>
                  <a:pt x="74" y="58"/>
                  <a:pt x="73" y="59"/>
                  <a:pt x="72" y="60"/>
                </a:cubicBezTo>
                <a:close/>
                <a:moveTo>
                  <a:pt x="60" y="68"/>
                </a:moveTo>
                <a:cubicBezTo>
                  <a:pt x="60" y="69"/>
                  <a:pt x="59" y="69"/>
                  <a:pt x="58" y="70"/>
                </a:cubicBezTo>
                <a:cubicBezTo>
                  <a:pt x="58" y="69"/>
                  <a:pt x="58" y="68"/>
                  <a:pt x="58" y="67"/>
                </a:cubicBezTo>
                <a:cubicBezTo>
                  <a:pt x="60" y="66"/>
                  <a:pt x="61" y="65"/>
                  <a:pt x="62" y="64"/>
                </a:cubicBezTo>
                <a:cubicBezTo>
                  <a:pt x="63" y="63"/>
                  <a:pt x="63" y="63"/>
                  <a:pt x="64" y="62"/>
                </a:cubicBezTo>
                <a:cubicBezTo>
                  <a:pt x="65" y="62"/>
                  <a:pt x="65" y="61"/>
                  <a:pt x="66" y="60"/>
                </a:cubicBezTo>
                <a:cubicBezTo>
                  <a:pt x="64" y="63"/>
                  <a:pt x="62" y="65"/>
                  <a:pt x="60" y="68"/>
                </a:cubicBezTo>
                <a:close/>
                <a:moveTo>
                  <a:pt x="67" y="68"/>
                </a:moveTo>
                <a:cubicBezTo>
                  <a:pt x="66" y="69"/>
                  <a:pt x="65" y="70"/>
                  <a:pt x="64" y="72"/>
                </a:cubicBezTo>
                <a:cubicBezTo>
                  <a:pt x="62" y="74"/>
                  <a:pt x="59" y="76"/>
                  <a:pt x="57" y="79"/>
                </a:cubicBezTo>
                <a:cubicBezTo>
                  <a:pt x="57" y="79"/>
                  <a:pt x="57" y="79"/>
                  <a:pt x="57" y="78"/>
                </a:cubicBezTo>
                <a:cubicBezTo>
                  <a:pt x="60" y="75"/>
                  <a:pt x="63" y="72"/>
                  <a:pt x="67" y="68"/>
                </a:cubicBezTo>
                <a:close/>
                <a:moveTo>
                  <a:pt x="64" y="77"/>
                </a:moveTo>
                <a:cubicBezTo>
                  <a:pt x="63" y="79"/>
                  <a:pt x="62" y="81"/>
                  <a:pt x="60" y="83"/>
                </a:cubicBezTo>
                <a:cubicBezTo>
                  <a:pt x="59" y="84"/>
                  <a:pt x="58" y="85"/>
                  <a:pt x="58" y="85"/>
                </a:cubicBezTo>
                <a:cubicBezTo>
                  <a:pt x="59" y="84"/>
                  <a:pt x="60" y="82"/>
                  <a:pt x="61" y="80"/>
                </a:cubicBezTo>
                <a:cubicBezTo>
                  <a:pt x="62" y="79"/>
                  <a:pt x="63" y="78"/>
                  <a:pt x="64" y="77"/>
                </a:cubicBezTo>
                <a:close/>
                <a:moveTo>
                  <a:pt x="58" y="90"/>
                </a:moveTo>
                <a:cubicBezTo>
                  <a:pt x="58" y="90"/>
                  <a:pt x="58" y="89"/>
                  <a:pt x="59" y="88"/>
                </a:cubicBezTo>
                <a:cubicBezTo>
                  <a:pt x="59" y="88"/>
                  <a:pt x="59" y="88"/>
                  <a:pt x="59" y="88"/>
                </a:cubicBezTo>
                <a:cubicBezTo>
                  <a:pt x="59" y="88"/>
                  <a:pt x="60" y="88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2" y="85"/>
                  <a:pt x="64" y="82"/>
                  <a:pt x="67" y="80"/>
                </a:cubicBezTo>
                <a:cubicBezTo>
                  <a:pt x="70" y="78"/>
                  <a:pt x="72" y="75"/>
                  <a:pt x="75" y="73"/>
                </a:cubicBezTo>
                <a:cubicBezTo>
                  <a:pt x="75" y="74"/>
                  <a:pt x="74" y="75"/>
                  <a:pt x="74" y="76"/>
                </a:cubicBezTo>
                <a:cubicBezTo>
                  <a:pt x="68" y="81"/>
                  <a:pt x="63" y="86"/>
                  <a:pt x="57" y="91"/>
                </a:cubicBezTo>
                <a:cubicBezTo>
                  <a:pt x="57" y="91"/>
                  <a:pt x="58" y="90"/>
                  <a:pt x="58" y="90"/>
                </a:cubicBezTo>
                <a:close/>
                <a:moveTo>
                  <a:pt x="67" y="115"/>
                </a:moveTo>
                <a:cubicBezTo>
                  <a:pt x="67" y="115"/>
                  <a:pt x="67" y="114"/>
                  <a:pt x="66" y="113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68" y="113"/>
                  <a:pt x="68" y="114"/>
                  <a:pt x="68" y="114"/>
                </a:cubicBezTo>
                <a:cubicBezTo>
                  <a:pt x="67" y="114"/>
                  <a:pt x="67" y="115"/>
                  <a:pt x="67" y="115"/>
                </a:cubicBezTo>
                <a:close/>
                <a:moveTo>
                  <a:pt x="68" y="133"/>
                </a:moveTo>
                <a:cubicBezTo>
                  <a:pt x="67" y="134"/>
                  <a:pt x="67" y="135"/>
                  <a:pt x="66" y="135"/>
                </a:cubicBezTo>
                <a:cubicBezTo>
                  <a:pt x="66" y="135"/>
                  <a:pt x="66" y="135"/>
                  <a:pt x="66" y="135"/>
                </a:cubicBezTo>
                <a:cubicBezTo>
                  <a:pt x="66" y="134"/>
                  <a:pt x="67" y="134"/>
                  <a:pt x="67" y="133"/>
                </a:cubicBezTo>
                <a:cubicBezTo>
                  <a:pt x="67" y="133"/>
                  <a:pt x="67" y="133"/>
                  <a:pt x="67" y="133"/>
                </a:cubicBezTo>
                <a:cubicBezTo>
                  <a:pt x="67" y="133"/>
                  <a:pt x="67" y="133"/>
                  <a:pt x="68" y="133"/>
                </a:cubicBezTo>
                <a:close/>
                <a:moveTo>
                  <a:pt x="64" y="150"/>
                </a:moveTo>
                <a:cubicBezTo>
                  <a:pt x="64" y="150"/>
                  <a:pt x="64" y="149"/>
                  <a:pt x="63" y="149"/>
                </a:cubicBezTo>
                <a:cubicBezTo>
                  <a:pt x="64" y="148"/>
                  <a:pt x="64" y="147"/>
                  <a:pt x="65" y="146"/>
                </a:cubicBezTo>
                <a:cubicBezTo>
                  <a:pt x="65" y="147"/>
                  <a:pt x="65" y="147"/>
                  <a:pt x="65" y="148"/>
                </a:cubicBezTo>
                <a:cubicBezTo>
                  <a:pt x="65" y="148"/>
                  <a:pt x="64" y="149"/>
                  <a:pt x="64" y="150"/>
                </a:cubicBezTo>
                <a:close/>
                <a:moveTo>
                  <a:pt x="64" y="163"/>
                </a:moveTo>
                <a:cubicBezTo>
                  <a:pt x="64" y="163"/>
                  <a:pt x="64" y="163"/>
                  <a:pt x="63" y="163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3" y="162"/>
                  <a:pt x="64" y="162"/>
                  <a:pt x="64" y="162"/>
                </a:cubicBezTo>
                <a:cubicBezTo>
                  <a:pt x="64" y="162"/>
                  <a:pt x="64" y="162"/>
                  <a:pt x="64" y="163"/>
                </a:cubicBezTo>
                <a:close/>
                <a:moveTo>
                  <a:pt x="65" y="122"/>
                </a:moveTo>
                <a:cubicBezTo>
                  <a:pt x="65" y="121"/>
                  <a:pt x="65" y="121"/>
                  <a:pt x="65" y="121"/>
                </a:cubicBezTo>
                <a:cubicBezTo>
                  <a:pt x="65" y="121"/>
                  <a:pt x="65" y="120"/>
                  <a:pt x="65" y="120"/>
                </a:cubicBezTo>
                <a:cubicBezTo>
                  <a:pt x="65" y="120"/>
                  <a:pt x="65" y="120"/>
                  <a:pt x="65" y="121"/>
                </a:cubicBezTo>
                <a:cubicBezTo>
                  <a:pt x="65" y="121"/>
                  <a:pt x="65" y="121"/>
                  <a:pt x="65" y="122"/>
                </a:cubicBezTo>
                <a:close/>
                <a:moveTo>
                  <a:pt x="65" y="110"/>
                </a:moveTo>
                <a:cubicBezTo>
                  <a:pt x="66" y="109"/>
                  <a:pt x="66" y="109"/>
                  <a:pt x="67" y="108"/>
                </a:cubicBezTo>
                <a:cubicBezTo>
                  <a:pt x="67" y="109"/>
                  <a:pt x="67" y="110"/>
                  <a:pt x="67" y="111"/>
                </a:cubicBezTo>
                <a:cubicBezTo>
                  <a:pt x="67" y="111"/>
                  <a:pt x="66" y="111"/>
                  <a:pt x="66" y="112"/>
                </a:cubicBezTo>
                <a:cubicBezTo>
                  <a:pt x="66" y="111"/>
                  <a:pt x="66" y="110"/>
                  <a:pt x="65" y="110"/>
                </a:cubicBezTo>
                <a:close/>
                <a:moveTo>
                  <a:pt x="67" y="86"/>
                </a:moveTo>
                <a:cubicBezTo>
                  <a:pt x="67" y="86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5"/>
                  <a:pt x="66" y="85"/>
                  <a:pt x="66" y="85"/>
                </a:cubicBezTo>
                <a:cubicBezTo>
                  <a:pt x="67" y="84"/>
                  <a:pt x="69" y="82"/>
                  <a:pt x="70" y="81"/>
                </a:cubicBezTo>
                <a:cubicBezTo>
                  <a:pt x="70" y="82"/>
                  <a:pt x="69" y="83"/>
                  <a:pt x="69" y="83"/>
                </a:cubicBezTo>
                <a:cubicBezTo>
                  <a:pt x="68" y="84"/>
                  <a:pt x="68" y="85"/>
                  <a:pt x="67" y="86"/>
                </a:cubicBezTo>
                <a:close/>
                <a:moveTo>
                  <a:pt x="65" y="93"/>
                </a:moveTo>
                <a:cubicBezTo>
                  <a:pt x="66" y="94"/>
                  <a:pt x="66" y="96"/>
                  <a:pt x="66" y="97"/>
                </a:cubicBezTo>
                <a:cubicBezTo>
                  <a:pt x="65" y="98"/>
                  <a:pt x="64" y="98"/>
                  <a:pt x="63" y="99"/>
                </a:cubicBezTo>
                <a:cubicBezTo>
                  <a:pt x="63" y="97"/>
                  <a:pt x="63" y="97"/>
                  <a:pt x="63" y="97"/>
                </a:cubicBezTo>
                <a:cubicBezTo>
                  <a:pt x="64" y="96"/>
                  <a:pt x="65" y="94"/>
                  <a:pt x="65" y="93"/>
                </a:cubicBezTo>
                <a:cubicBezTo>
                  <a:pt x="65" y="93"/>
                  <a:pt x="65" y="93"/>
                  <a:pt x="65" y="93"/>
                </a:cubicBezTo>
                <a:close/>
                <a:moveTo>
                  <a:pt x="63" y="131"/>
                </a:moveTo>
                <a:cubicBezTo>
                  <a:pt x="63" y="132"/>
                  <a:pt x="63" y="132"/>
                  <a:pt x="62" y="132"/>
                </a:cubicBezTo>
                <a:cubicBezTo>
                  <a:pt x="62" y="132"/>
                  <a:pt x="62" y="131"/>
                  <a:pt x="62" y="130"/>
                </a:cubicBezTo>
                <a:cubicBezTo>
                  <a:pt x="62" y="130"/>
                  <a:pt x="62" y="129"/>
                  <a:pt x="62" y="129"/>
                </a:cubicBezTo>
                <a:cubicBezTo>
                  <a:pt x="63" y="129"/>
                  <a:pt x="63" y="130"/>
                  <a:pt x="63" y="131"/>
                </a:cubicBezTo>
                <a:close/>
                <a:moveTo>
                  <a:pt x="63" y="159"/>
                </a:moveTo>
                <a:cubicBezTo>
                  <a:pt x="63" y="159"/>
                  <a:pt x="63" y="159"/>
                  <a:pt x="63" y="159"/>
                </a:cubicBezTo>
                <a:cubicBezTo>
                  <a:pt x="63" y="160"/>
                  <a:pt x="62" y="160"/>
                  <a:pt x="62" y="161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2" y="159"/>
                  <a:pt x="63" y="159"/>
                  <a:pt x="63" y="159"/>
                </a:cubicBezTo>
                <a:close/>
                <a:moveTo>
                  <a:pt x="64" y="168"/>
                </a:moveTo>
                <a:cubicBezTo>
                  <a:pt x="64" y="169"/>
                  <a:pt x="65" y="170"/>
                  <a:pt x="66" y="171"/>
                </a:cubicBezTo>
                <a:cubicBezTo>
                  <a:pt x="66" y="171"/>
                  <a:pt x="66" y="171"/>
                  <a:pt x="66" y="171"/>
                </a:cubicBezTo>
                <a:cubicBezTo>
                  <a:pt x="65" y="172"/>
                  <a:pt x="65" y="172"/>
                  <a:pt x="65" y="172"/>
                </a:cubicBezTo>
                <a:cubicBezTo>
                  <a:pt x="64" y="171"/>
                  <a:pt x="64" y="170"/>
                  <a:pt x="63" y="169"/>
                </a:cubicBezTo>
                <a:cubicBezTo>
                  <a:pt x="63" y="168"/>
                  <a:pt x="63" y="168"/>
                  <a:pt x="64" y="168"/>
                </a:cubicBezTo>
                <a:close/>
                <a:moveTo>
                  <a:pt x="65" y="153"/>
                </a:moveTo>
                <a:cubicBezTo>
                  <a:pt x="65" y="153"/>
                  <a:pt x="65" y="152"/>
                  <a:pt x="64" y="152"/>
                </a:cubicBezTo>
                <a:cubicBezTo>
                  <a:pt x="65" y="151"/>
                  <a:pt x="65" y="151"/>
                  <a:pt x="66" y="150"/>
                </a:cubicBezTo>
                <a:cubicBezTo>
                  <a:pt x="66" y="151"/>
                  <a:pt x="66" y="152"/>
                  <a:pt x="66" y="153"/>
                </a:cubicBezTo>
                <a:cubicBezTo>
                  <a:pt x="66" y="153"/>
                  <a:pt x="65" y="153"/>
                  <a:pt x="65" y="153"/>
                </a:cubicBezTo>
                <a:close/>
                <a:moveTo>
                  <a:pt x="66" y="124"/>
                </a:moveTo>
                <a:cubicBezTo>
                  <a:pt x="66" y="124"/>
                  <a:pt x="66" y="124"/>
                  <a:pt x="66" y="123"/>
                </a:cubicBezTo>
                <a:cubicBezTo>
                  <a:pt x="67" y="124"/>
                  <a:pt x="67" y="124"/>
                  <a:pt x="67" y="125"/>
                </a:cubicBezTo>
                <a:cubicBezTo>
                  <a:pt x="67" y="125"/>
                  <a:pt x="67" y="125"/>
                  <a:pt x="66" y="126"/>
                </a:cubicBezTo>
                <a:cubicBezTo>
                  <a:pt x="66" y="125"/>
                  <a:pt x="66" y="125"/>
                  <a:pt x="66" y="124"/>
                </a:cubicBezTo>
                <a:close/>
                <a:moveTo>
                  <a:pt x="67" y="179"/>
                </a:moveTo>
                <a:cubicBezTo>
                  <a:pt x="67" y="179"/>
                  <a:pt x="67" y="179"/>
                  <a:pt x="67" y="179"/>
                </a:cubicBezTo>
                <a:cubicBezTo>
                  <a:pt x="67" y="180"/>
                  <a:pt x="68" y="180"/>
                  <a:pt x="68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68" y="180"/>
                  <a:pt x="67" y="180"/>
                  <a:pt x="67" y="180"/>
                </a:cubicBezTo>
                <a:cubicBezTo>
                  <a:pt x="67" y="180"/>
                  <a:pt x="66" y="179"/>
                  <a:pt x="66" y="178"/>
                </a:cubicBezTo>
                <a:cubicBezTo>
                  <a:pt x="66" y="179"/>
                  <a:pt x="66" y="179"/>
                  <a:pt x="67" y="179"/>
                </a:cubicBezTo>
                <a:close/>
                <a:moveTo>
                  <a:pt x="67" y="170"/>
                </a:moveTo>
                <a:cubicBezTo>
                  <a:pt x="67" y="169"/>
                  <a:pt x="67" y="169"/>
                  <a:pt x="67" y="168"/>
                </a:cubicBezTo>
                <a:cubicBezTo>
                  <a:pt x="67" y="167"/>
                  <a:pt x="67" y="167"/>
                  <a:pt x="67" y="167"/>
                </a:cubicBezTo>
                <a:cubicBezTo>
                  <a:pt x="68" y="167"/>
                  <a:pt x="68" y="167"/>
                  <a:pt x="69" y="167"/>
                </a:cubicBezTo>
                <a:cubicBezTo>
                  <a:pt x="69" y="168"/>
                  <a:pt x="69" y="168"/>
                  <a:pt x="69" y="169"/>
                </a:cubicBezTo>
                <a:cubicBezTo>
                  <a:pt x="69" y="169"/>
                  <a:pt x="68" y="170"/>
                  <a:pt x="68" y="170"/>
                </a:cubicBezTo>
                <a:cubicBezTo>
                  <a:pt x="68" y="170"/>
                  <a:pt x="68" y="170"/>
                  <a:pt x="67" y="170"/>
                </a:cubicBezTo>
                <a:close/>
                <a:moveTo>
                  <a:pt x="68" y="145"/>
                </a:moveTo>
                <a:cubicBezTo>
                  <a:pt x="68" y="144"/>
                  <a:pt x="68" y="144"/>
                  <a:pt x="68" y="143"/>
                </a:cubicBezTo>
                <a:cubicBezTo>
                  <a:pt x="69" y="143"/>
                  <a:pt x="70" y="142"/>
                  <a:pt x="71" y="142"/>
                </a:cubicBezTo>
                <a:cubicBezTo>
                  <a:pt x="71" y="142"/>
                  <a:pt x="71" y="142"/>
                  <a:pt x="71" y="142"/>
                </a:cubicBezTo>
                <a:cubicBezTo>
                  <a:pt x="70" y="143"/>
                  <a:pt x="69" y="144"/>
                  <a:pt x="68" y="145"/>
                </a:cubicBezTo>
                <a:close/>
                <a:moveTo>
                  <a:pt x="68" y="90"/>
                </a:moveTo>
                <a:cubicBezTo>
                  <a:pt x="71" y="88"/>
                  <a:pt x="74" y="85"/>
                  <a:pt x="77" y="83"/>
                </a:cubicBezTo>
                <a:cubicBezTo>
                  <a:pt x="74" y="86"/>
                  <a:pt x="72" y="90"/>
                  <a:pt x="69" y="94"/>
                </a:cubicBezTo>
                <a:cubicBezTo>
                  <a:pt x="69" y="93"/>
                  <a:pt x="68" y="92"/>
                  <a:pt x="68" y="90"/>
                </a:cubicBezTo>
                <a:close/>
                <a:moveTo>
                  <a:pt x="83" y="77"/>
                </a:moveTo>
                <a:cubicBezTo>
                  <a:pt x="86" y="75"/>
                  <a:pt x="89" y="73"/>
                  <a:pt x="92" y="71"/>
                </a:cubicBezTo>
                <a:cubicBezTo>
                  <a:pt x="90" y="73"/>
                  <a:pt x="89" y="75"/>
                  <a:pt x="87" y="78"/>
                </a:cubicBezTo>
                <a:cubicBezTo>
                  <a:pt x="83" y="82"/>
                  <a:pt x="78" y="86"/>
                  <a:pt x="74" y="90"/>
                </a:cubicBezTo>
                <a:cubicBezTo>
                  <a:pt x="77" y="86"/>
                  <a:pt x="80" y="82"/>
                  <a:pt x="83" y="77"/>
                </a:cubicBezTo>
                <a:close/>
                <a:moveTo>
                  <a:pt x="78" y="104"/>
                </a:moveTo>
                <a:cubicBezTo>
                  <a:pt x="81" y="101"/>
                  <a:pt x="84" y="98"/>
                  <a:pt x="87" y="95"/>
                </a:cubicBezTo>
                <a:cubicBezTo>
                  <a:pt x="85" y="100"/>
                  <a:pt x="82" y="104"/>
                  <a:pt x="79" y="108"/>
                </a:cubicBezTo>
                <a:cubicBezTo>
                  <a:pt x="78" y="109"/>
                  <a:pt x="76" y="110"/>
                  <a:pt x="75" y="111"/>
                </a:cubicBezTo>
                <a:cubicBezTo>
                  <a:pt x="76" y="109"/>
                  <a:pt x="77" y="107"/>
                  <a:pt x="78" y="105"/>
                </a:cubicBezTo>
                <a:cubicBezTo>
                  <a:pt x="78" y="104"/>
                  <a:pt x="78" y="104"/>
                  <a:pt x="78" y="104"/>
                </a:cubicBezTo>
                <a:close/>
                <a:moveTo>
                  <a:pt x="93" y="90"/>
                </a:moveTo>
                <a:cubicBezTo>
                  <a:pt x="97" y="87"/>
                  <a:pt x="100" y="84"/>
                  <a:pt x="103" y="80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99" y="86"/>
                  <a:pt x="93" y="93"/>
                  <a:pt x="87" y="99"/>
                </a:cubicBezTo>
                <a:cubicBezTo>
                  <a:pt x="87" y="100"/>
                  <a:pt x="86" y="101"/>
                  <a:pt x="85" y="102"/>
                </a:cubicBezTo>
                <a:cubicBezTo>
                  <a:pt x="88" y="98"/>
                  <a:pt x="90" y="94"/>
                  <a:pt x="93" y="90"/>
                </a:cubicBezTo>
                <a:close/>
                <a:moveTo>
                  <a:pt x="101" y="79"/>
                </a:moveTo>
                <a:cubicBezTo>
                  <a:pt x="102" y="78"/>
                  <a:pt x="102" y="77"/>
                  <a:pt x="103" y="77"/>
                </a:cubicBezTo>
                <a:cubicBezTo>
                  <a:pt x="103" y="77"/>
                  <a:pt x="103" y="77"/>
                  <a:pt x="103" y="77"/>
                </a:cubicBezTo>
                <a:cubicBezTo>
                  <a:pt x="103" y="77"/>
                  <a:pt x="103" y="77"/>
                  <a:pt x="104" y="77"/>
                </a:cubicBezTo>
                <a:cubicBezTo>
                  <a:pt x="103" y="78"/>
                  <a:pt x="102" y="78"/>
                  <a:pt x="101" y="79"/>
                </a:cubicBezTo>
                <a:close/>
                <a:moveTo>
                  <a:pt x="102" y="68"/>
                </a:moveTo>
                <a:cubicBezTo>
                  <a:pt x="103" y="67"/>
                  <a:pt x="103" y="65"/>
                  <a:pt x="104" y="64"/>
                </a:cubicBezTo>
                <a:cubicBezTo>
                  <a:pt x="108" y="61"/>
                  <a:pt x="112" y="57"/>
                  <a:pt x="116" y="54"/>
                </a:cubicBezTo>
                <a:cubicBezTo>
                  <a:pt x="116" y="54"/>
                  <a:pt x="116" y="55"/>
                  <a:pt x="116" y="55"/>
                </a:cubicBezTo>
                <a:cubicBezTo>
                  <a:pt x="116" y="55"/>
                  <a:pt x="115" y="55"/>
                  <a:pt x="115" y="55"/>
                </a:cubicBezTo>
                <a:cubicBezTo>
                  <a:pt x="111" y="59"/>
                  <a:pt x="106" y="63"/>
                  <a:pt x="102" y="68"/>
                </a:cubicBezTo>
                <a:close/>
                <a:moveTo>
                  <a:pt x="106" y="60"/>
                </a:moveTo>
                <a:cubicBezTo>
                  <a:pt x="106" y="60"/>
                  <a:pt x="106" y="60"/>
                  <a:pt x="106" y="60"/>
                </a:cubicBezTo>
                <a:cubicBezTo>
                  <a:pt x="107" y="59"/>
                  <a:pt x="108" y="58"/>
                  <a:pt x="110" y="57"/>
                </a:cubicBezTo>
                <a:cubicBezTo>
                  <a:pt x="108" y="58"/>
                  <a:pt x="107" y="59"/>
                  <a:pt x="106" y="60"/>
                </a:cubicBezTo>
                <a:close/>
                <a:moveTo>
                  <a:pt x="107" y="57"/>
                </a:moveTo>
                <a:cubicBezTo>
                  <a:pt x="107" y="57"/>
                  <a:pt x="107" y="56"/>
                  <a:pt x="108" y="56"/>
                </a:cubicBezTo>
                <a:cubicBezTo>
                  <a:pt x="108" y="56"/>
                  <a:pt x="108" y="56"/>
                  <a:pt x="108" y="55"/>
                </a:cubicBezTo>
                <a:cubicBezTo>
                  <a:pt x="108" y="55"/>
                  <a:pt x="108" y="55"/>
                  <a:pt x="108" y="55"/>
                </a:cubicBezTo>
                <a:cubicBezTo>
                  <a:pt x="109" y="54"/>
                  <a:pt x="110" y="54"/>
                  <a:pt x="112" y="54"/>
                </a:cubicBezTo>
                <a:cubicBezTo>
                  <a:pt x="110" y="55"/>
                  <a:pt x="109" y="56"/>
                  <a:pt x="107" y="57"/>
                </a:cubicBezTo>
                <a:close/>
                <a:moveTo>
                  <a:pt x="101" y="53"/>
                </a:moveTo>
                <a:cubicBezTo>
                  <a:pt x="97" y="56"/>
                  <a:pt x="92" y="59"/>
                  <a:pt x="88" y="62"/>
                </a:cubicBezTo>
                <a:cubicBezTo>
                  <a:pt x="88" y="62"/>
                  <a:pt x="88" y="61"/>
                  <a:pt x="88" y="61"/>
                </a:cubicBezTo>
                <a:cubicBezTo>
                  <a:pt x="93" y="57"/>
                  <a:pt x="98" y="53"/>
                  <a:pt x="103" y="49"/>
                </a:cubicBezTo>
                <a:cubicBezTo>
                  <a:pt x="102" y="50"/>
                  <a:pt x="102" y="52"/>
                  <a:pt x="101" y="53"/>
                </a:cubicBezTo>
                <a:close/>
                <a:moveTo>
                  <a:pt x="90" y="57"/>
                </a:moveTo>
                <a:cubicBezTo>
                  <a:pt x="90" y="57"/>
                  <a:pt x="90" y="56"/>
                  <a:pt x="90" y="56"/>
                </a:cubicBezTo>
                <a:cubicBezTo>
                  <a:pt x="94" y="52"/>
                  <a:pt x="99" y="49"/>
                  <a:pt x="104" y="46"/>
                </a:cubicBezTo>
                <a:cubicBezTo>
                  <a:pt x="104" y="46"/>
                  <a:pt x="104" y="46"/>
                  <a:pt x="104" y="46"/>
                </a:cubicBezTo>
                <a:cubicBezTo>
                  <a:pt x="99" y="50"/>
                  <a:pt x="95" y="53"/>
                  <a:pt x="90" y="57"/>
                </a:cubicBezTo>
                <a:close/>
                <a:moveTo>
                  <a:pt x="76" y="54"/>
                </a:moveTo>
                <a:cubicBezTo>
                  <a:pt x="73" y="56"/>
                  <a:pt x="70" y="59"/>
                  <a:pt x="67" y="62"/>
                </a:cubicBezTo>
                <a:cubicBezTo>
                  <a:pt x="70" y="59"/>
                  <a:pt x="72" y="56"/>
                  <a:pt x="75" y="53"/>
                </a:cubicBezTo>
                <a:cubicBezTo>
                  <a:pt x="75" y="53"/>
                  <a:pt x="76" y="53"/>
                  <a:pt x="76" y="53"/>
                </a:cubicBezTo>
                <a:cubicBezTo>
                  <a:pt x="76" y="53"/>
                  <a:pt x="76" y="53"/>
                  <a:pt x="76" y="54"/>
                </a:cubicBezTo>
                <a:close/>
                <a:moveTo>
                  <a:pt x="61" y="63"/>
                </a:moveTo>
                <a:cubicBezTo>
                  <a:pt x="60" y="63"/>
                  <a:pt x="59" y="64"/>
                  <a:pt x="58" y="65"/>
                </a:cubicBezTo>
                <a:cubicBezTo>
                  <a:pt x="58" y="65"/>
                  <a:pt x="58" y="65"/>
                  <a:pt x="58" y="64"/>
                </a:cubicBezTo>
                <a:cubicBezTo>
                  <a:pt x="62" y="60"/>
                  <a:pt x="66" y="56"/>
                  <a:pt x="69" y="52"/>
                </a:cubicBezTo>
                <a:cubicBezTo>
                  <a:pt x="72" y="50"/>
                  <a:pt x="74" y="48"/>
                  <a:pt x="77" y="46"/>
                </a:cubicBezTo>
                <a:cubicBezTo>
                  <a:pt x="72" y="52"/>
                  <a:pt x="66" y="58"/>
                  <a:pt x="61" y="63"/>
                </a:cubicBezTo>
                <a:close/>
                <a:moveTo>
                  <a:pt x="61" y="57"/>
                </a:moveTo>
                <a:cubicBezTo>
                  <a:pt x="60" y="58"/>
                  <a:pt x="59" y="59"/>
                  <a:pt x="58" y="60"/>
                </a:cubicBezTo>
                <a:cubicBezTo>
                  <a:pt x="58" y="60"/>
                  <a:pt x="58" y="60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9" y="58"/>
                  <a:pt x="61" y="57"/>
                  <a:pt x="62" y="57"/>
                </a:cubicBezTo>
                <a:lnTo>
                  <a:pt x="61" y="57"/>
                </a:lnTo>
                <a:close/>
                <a:moveTo>
                  <a:pt x="57" y="61"/>
                </a:moveTo>
                <a:cubicBezTo>
                  <a:pt x="55" y="63"/>
                  <a:pt x="53" y="64"/>
                  <a:pt x="51" y="66"/>
                </a:cubicBezTo>
                <a:cubicBezTo>
                  <a:pt x="53" y="64"/>
                  <a:pt x="55" y="62"/>
                  <a:pt x="56" y="61"/>
                </a:cubicBezTo>
                <a:cubicBezTo>
                  <a:pt x="56" y="61"/>
                  <a:pt x="56" y="61"/>
                  <a:pt x="57" y="61"/>
                </a:cubicBezTo>
                <a:close/>
                <a:moveTo>
                  <a:pt x="53" y="66"/>
                </a:moveTo>
                <a:cubicBezTo>
                  <a:pt x="50" y="70"/>
                  <a:pt x="47" y="73"/>
                  <a:pt x="44" y="76"/>
                </a:cubicBezTo>
                <a:cubicBezTo>
                  <a:pt x="45" y="75"/>
                  <a:pt x="45" y="74"/>
                  <a:pt x="46" y="73"/>
                </a:cubicBezTo>
                <a:cubicBezTo>
                  <a:pt x="48" y="71"/>
                  <a:pt x="51" y="68"/>
                  <a:pt x="53" y="66"/>
                </a:cubicBezTo>
                <a:close/>
                <a:moveTo>
                  <a:pt x="50" y="74"/>
                </a:moveTo>
                <a:cubicBezTo>
                  <a:pt x="53" y="73"/>
                  <a:pt x="55" y="71"/>
                  <a:pt x="57" y="69"/>
                </a:cubicBezTo>
                <a:cubicBezTo>
                  <a:pt x="57" y="70"/>
                  <a:pt x="56" y="71"/>
                  <a:pt x="56" y="72"/>
                </a:cubicBezTo>
                <a:cubicBezTo>
                  <a:pt x="51" y="76"/>
                  <a:pt x="46" y="81"/>
                  <a:pt x="41" y="85"/>
                </a:cubicBezTo>
                <a:cubicBezTo>
                  <a:pt x="41" y="85"/>
                  <a:pt x="41" y="84"/>
                  <a:pt x="41" y="84"/>
                </a:cubicBezTo>
                <a:cubicBezTo>
                  <a:pt x="44" y="80"/>
                  <a:pt x="47" y="77"/>
                  <a:pt x="50" y="74"/>
                </a:cubicBezTo>
                <a:close/>
                <a:moveTo>
                  <a:pt x="56" y="74"/>
                </a:moveTo>
                <a:cubicBezTo>
                  <a:pt x="56" y="75"/>
                  <a:pt x="56" y="75"/>
                  <a:pt x="56" y="76"/>
                </a:cubicBezTo>
                <a:cubicBezTo>
                  <a:pt x="55" y="76"/>
                  <a:pt x="55" y="77"/>
                  <a:pt x="54" y="78"/>
                </a:cubicBezTo>
                <a:cubicBezTo>
                  <a:pt x="52" y="80"/>
                  <a:pt x="50" y="83"/>
                  <a:pt x="48" y="85"/>
                </a:cubicBezTo>
                <a:cubicBezTo>
                  <a:pt x="45" y="88"/>
                  <a:pt x="42" y="90"/>
                  <a:pt x="39" y="92"/>
                </a:cubicBezTo>
                <a:cubicBezTo>
                  <a:pt x="40" y="91"/>
                  <a:pt x="40" y="89"/>
                  <a:pt x="40" y="88"/>
                </a:cubicBezTo>
                <a:cubicBezTo>
                  <a:pt x="45" y="84"/>
                  <a:pt x="51" y="79"/>
                  <a:pt x="56" y="74"/>
                </a:cubicBezTo>
                <a:close/>
                <a:moveTo>
                  <a:pt x="49" y="100"/>
                </a:moveTo>
                <a:cubicBezTo>
                  <a:pt x="49" y="101"/>
                  <a:pt x="49" y="101"/>
                  <a:pt x="49" y="101"/>
                </a:cubicBezTo>
                <a:cubicBezTo>
                  <a:pt x="48" y="103"/>
                  <a:pt x="47" y="105"/>
                  <a:pt x="46" y="107"/>
                </a:cubicBezTo>
                <a:cubicBezTo>
                  <a:pt x="46" y="107"/>
                  <a:pt x="46" y="106"/>
                  <a:pt x="46" y="106"/>
                </a:cubicBezTo>
                <a:cubicBezTo>
                  <a:pt x="47" y="104"/>
                  <a:pt x="48" y="103"/>
                  <a:pt x="49" y="101"/>
                </a:cubicBezTo>
                <a:cubicBezTo>
                  <a:pt x="49" y="101"/>
                  <a:pt x="49" y="101"/>
                  <a:pt x="49" y="100"/>
                </a:cubicBezTo>
                <a:close/>
                <a:moveTo>
                  <a:pt x="45" y="101"/>
                </a:moveTo>
                <a:cubicBezTo>
                  <a:pt x="45" y="102"/>
                  <a:pt x="45" y="102"/>
                  <a:pt x="44" y="102"/>
                </a:cubicBezTo>
                <a:cubicBezTo>
                  <a:pt x="44" y="102"/>
                  <a:pt x="44" y="102"/>
                  <a:pt x="44" y="102"/>
                </a:cubicBezTo>
                <a:cubicBezTo>
                  <a:pt x="45" y="101"/>
                  <a:pt x="46" y="100"/>
                  <a:pt x="47" y="99"/>
                </a:cubicBezTo>
                <a:cubicBezTo>
                  <a:pt x="46" y="100"/>
                  <a:pt x="46" y="101"/>
                  <a:pt x="45" y="101"/>
                </a:cubicBezTo>
                <a:close/>
                <a:moveTo>
                  <a:pt x="46" y="112"/>
                </a:moveTo>
                <a:cubicBezTo>
                  <a:pt x="46" y="113"/>
                  <a:pt x="46" y="113"/>
                  <a:pt x="47" y="114"/>
                </a:cubicBezTo>
                <a:cubicBezTo>
                  <a:pt x="47" y="114"/>
                  <a:pt x="46" y="115"/>
                  <a:pt x="46" y="115"/>
                </a:cubicBezTo>
                <a:cubicBezTo>
                  <a:pt x="46" y="114"/>
                  <a:pt x="45" y="113"/>
                  <a:pt x="45" y="112"/>
                </a:cubicBezTo>
                <a:cubicBezTo>
                  <a:pt x="45" y="112"/>
                  <a:pt x="46" y="112"/>
                  <a:pt x="46" y="112"/>
                </a:cubicBezTo>
                <a:close/>
                <a:moveTo>
                  <a:pt x="46" y="135"/>
                </a:moveTo>
                <a:cubicBezTo>
                  <a:pt x="46" y="136"/>
                  <a:pt x="46" y="137"/>
                  <a:pt x="47" y="138"/>
                </a:cubicBezTo>
                <a:cubicBezTo>
                  <a:pt x="47" y="139"/>
                  <a:pt x="48" y="140"/>
                  <a:pt x="48" y="141"/>
                </a:cubicBezTo>
                <a:cubicBezTo>
                  <a:pt x="47" y="143"/>
                  <a:pt x="47" y="144"/>
                  <a:pt x="46" y="145"/>
                </a:cubicBezTo>
                <a:cubicBezTo>
                  <a:pt x="45" y="143"/>
                  <a:pt x="45" y="140"/>
                  <a:pt x="44" y="138"/>
                </a:cubicBezTo>
                <a:cubicBezTo>
                  <a:pt x="45" y="137"/>
                  <a:pt x="45" y="136"/>
                  <a:pt x="46" y="135"/>
                </a:cubicBezTo>
                <a:close/>
                <a:moveTo>
                  <a:pt x="50" y="146"/>
                </a:moveTo>
                <a:cubicBezTo>
                  <a:pt x="50" y="147"/>
                  <a:pt x="50" y="148"/>
                  <a:pt x="50" y="148"/>
                </a:cubicBezTo>
                <a:cubicBezTo>
                  <a:pt x="49" y="149"/>
                  <a:pt x="48" y="150"/>
                  <a:pt x="47" y="150"/>
                </a:cubicBezTo>
                <a:cubicBezTo>
                  <a:pt x="47" y="150"/>
                  <a:pt x="47" y="150"/>
                  <a:pt x="47" y="150"/>
                </a:cubicBezTo>
                <a:cubicBezTo>
                  <a:pt x="48" y="149"/>
                  <a:pt x="49" y="148"/>
                  <a:pt x="50" y="146"/>
                </a:cubicBezTo>
                <a:close/>
                <a:moveTo>
                  <a:pt x="51" y="150"/>
                </a:moveTo>
                <a:cubicBezTo>
                  <a:pt x="51" y="150"/>
                  <a:pt x="51" y="151"/>
                  <a:pt x="51" y="151"/>
                </a:cubicBezTo>
                <a:cubicBezTo>
                  <a:pt x="50" y="152"/>
                  <a:pt x="49" y="154"/>
                  <a:pt x="49" y="155"/>
                </a:cubicBezTo>
                <a:cubicBezTo>
                  <a:pt x="48" y="154"/>
                  <a:pt x="48" y="153"/>
                  <a:pt x="48" y="152"/>
                </a:cubicBezTo>
                <a:cubicBezTo>
                  <a:pt x="49" y="151"/>
                  <a:pt x="50" y="151"/>
                  <a:pt x="51" y="150"/>
                </a:cubicBezTo>
                <a:close/>
                <a:moveTo>
                  <a:pt x="50" y="157"/>
                </a:moveTo>
                <a:cubicBezTo>
                  <a:pt x="50" y="156"/>
                  <a:pt x="51" y="155"/>
                  <a:pt x="52" y="154"/>
                </a:cubicBezTo>
                <a:cubicBezTo>
                  <a:pt x="52" y="155"/>
                  <a:pt x="52" y="156"/>
                  <a:pt x="52" y="156"/>
                </a:cubicBezTo>
                <a:cubicBezTo>
                  <a:pt x="51" y="157"/>
                  <a:pt x="51" y="159"/>
                  <a:pt x="50" y="160"/>
                </a:cubicBezTo>
                <a:cubicBezTo>
                  <a:pt x="50" y="159"/>
                  <a:pt x="49" y="158"/>
                  <a:pt x="49" y="158"/>
                </a:cubicBezTo>
                <a:cubicBezTo>
                  <a:pt x="49" y="158"/>
                  <a:pt x="50" y="157"/>
                  <a:pt x="50" y="157"/>
                </a:cubicBezTo>
                <a:close/>
                <a:moveTo>
                  <a:pt x="51" y="161"/>
                </a:moveTo>
                <a:cubicBezTo>
                  <a:pt x="52" y="161"/>
                  <a:pt x="52" y="160"/>
                  <a:pt x="53" y="159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53" y="161"/>
                  <a:pt x="52" y="162"/>
                  <a:pt x="52" y="163"/>
                </a:cubicBezTo>
                <a:cubicBezTo>
                  <a:pt x="52" y="163"/>
                  <a:pt x="52" y="163"/>
                  <a:pt x="51" y="163"/>
                </a:cubicBezTo>
                <a:cubicBezTo>
                  <a:pt x="51" y="163"/>
                  <a:pt x="51" y="162"/>
                  <a:pt x="50" y="161"/>
                </a:cubicBezTo>
                <a:cubicBezTo>
                  <a:pt x="51" y="162"/>
                  <a:pt x="51" y="161"/>
                  <a:pt x="51" y="161"/>
                </a:cubicBezTo>
                <a:close/>
                <a:moveTo>
                  <a:pt x="53" y="165"/>
                </a:moveTo>
                <a:cubicBezTo>
                  <a:pt x="54" y="165"/>
                  <a:pt x="54" y="165"/>
                  <a:pt x="54" y="165"/>
                </a:cubicBezTo>
                <a:cubicBezTo>
                  <a:pt x="54" y="166"/>
                  <a:pt x="55" y="167"/>
                  <a:pt x="55" y="168"/>
                </a:cubicBezTo>
                <a:cubicBezTo>
                  <a:pt x="55" y="169"/>
                  <a:pt x="55" y="169"/>
                  <a:pt x="55" y="170"/>
                </a:cubicBezTo>
                <a:cubicBezTo>
                  <a:pt x="54" y="168"/>
                  <a:pt x="53" y="167"/>
                  <a:pt x="52" y="166"/>
                </a:cubicBezTo>
                <a:cubicBezTo>
                  <a:pt x="53" y="165"/>
                  <a:pt x="53" y="165"/>
                  <a:pt x="53" y="165"/>
                </a:cubicBezTo>
                <a:close/>
                <a:moveTo>
                  <a:pt x="55" y="173"/>
                </a:moveTo>
                <a:cubicBezTo>
                  <a:pt x="55" y="173"/>
                  <a:pt x="54" y="174"/>
                  <a:pt x="54" y="174"/>
                </a:cubicBezTo>
                <a:cubicBezTo>
                  <a:pt x="54" y="172"/>
                  <a:pt x="53" y="171"/>
                  <a:pt x="53" y="169"/>
                </a:cubicBezTo>
                <a:cubicBezTo>
                  <a:pt x="53" y="170"/>
                  <a:pt x="54" y="172"/>
                  <a:pt x="55" y="173"/>
                </a:cubicBezTo>
                <a:close/>
                <a:moveTo>
                  <a:pt x="56" y="175"/>
                </a:moveTo>
                <a:cubicBezTo>
                  <a:pt x="56" y="175"/>
                  <a:pt x="56" y="175"/>
                  <a:pt x="56" y="175"/>
                </a:cubicBezTo>
                <a:cubicBezTo>
                  <a:pt x="56" y="175"/>
                  <a:pt x="56" y="176"/>
                  <a:pt x="55" y="177"/>
                </a:cubicBezTo>
                <a:cubicBezTo>
                  <a:pt x="55" y="177"/>
                  <a:pt x="55" y="177"/>
                  <a:pt x="55" y="177"/>
                </a:cubicBezTo>
                <a:cubicBezTo>
                  <a:pt x="55" y="176"/>
                  <a:pt x="55" y="176"/>
                  <a:pt x="55" y="176"/>
                </a:cubicBezTo>
                <a:cubicBezTo>
                  <a:pt x="55" y="176"/>
                  <a:pt x="56" y="175"/>
                  <a:pt x="56" y="175"/>
                </a:cubicBezTo>
                <a:close/>
                <a:moveTo>
                  <a:pt x="58" y="179"/>
                </a:moveTo>
                <a:cubicBezTo>
                  <a:pt x="58" y="180"/>
                  <a:pt x="58" y="181"/>
                  <a:pt x="58" y="182"/>
                </a:cubicBezTo>
                <a:cubicBezTo>
                  <a:pt x="58" y="181"/>
                  <a:pt x="57" y="181"/>
                  <a:pt x="57" y="180"/>
                </a:cubicBezTo>
                <a:cubicBezTo>
                  <a:pt x="56" y="180"/>
                  <a:pt x="56" y="180"/>
                  <a:pt x="56" y="179"/>
                </a:cubicBezTo>
                <a:cubicBezTo>
                  <a:pt x="57" y="179"/>
                  <a:pt x="57" y="179"/>
                  <a:pt x="58" y="179"/>
                </a:cubicBezTo>
                <a:close/>
                <a:moveTo>
                  <a:pt x="59" y="184"/>
                </a:moveTo>
                <a:cubicBezTo>
                  <a:pt x="59" y="185"/>
                  <a:pt x="59" y="185"/>
                  <a:pt x="59" y="186"/>
                </a:cubicBezTo>
                <a:cubicBezTo>
                  <a:pt x="59" y="186"/>
                  <a:pt x="59" y="186"/>
                  <a:pt x="59" y="186"/>
                </a:cubicBezTo>
                <a:cubicBezTo>
                  <a:pt x="59" y="185"/>
                  <a:pt x="58" y="184"/>
                  <a:pt x="58" y="183"/>
                </a:cubicBezTo>
                <a:cubicBezTo>
                  <a:pt x="58" y="183"/>
                  <a:pt x="58" y="183"/>
                  <a:pt x="59" y="184"/>
                </a:cubicBezTo>
                <a:close/>
                <a:moveTo>
                  <a:pt x="59" y="138"/>
                </a:moveTo>
                <a:cubicBezTo>
                  <a:pt x="58" y="137"/>
                  <a:pt x="58" y="136"/>
                  <a:pt x="58" y="135"/>
                </a:cubicBezTo>
                <a:cubicBezTo>
                  <a:pt x="58" y="135"/>
                  <a:pt x="59" y="134"/>
                  <a:pt x="59" y="133"/>
                </a:cubicBezTo>
                <a:cubicBezTo>
                  <a:pt x="59" y="134"/>
                  <a:pt x="59" y="136"/>
                  <a:pt x="59" y="137"/>
                </a:cubicBezTo>
                <a:cubicBezTo>
                  <a:pt x="59" y="137"/>
                  <a:pt x="59" y="137"/>
                  <a:pt x="59" y="138"/>
                </a:cubicBezTo>
                <a:close/>
                <a:moveTo>
                  <a:pt x="58" y="120"/>
                </a:moveTo>
                <a:cubicBezTo>
                  <a:pt x="58" y="119"/>
                  <a:pt x="59" y="119"/>
                  <a:pt x="59" y="119"/>
                </a:cubicBezTo>
                <a:cubicBezTo>
                  <a:pt x="59" y="120"/>
                  <a:pt x="59" y="121"/>
                  <a:pt x="59" y="123"/>
                </a:cubicBezTo>
                <a:cubicBezTo>
                  <a:pt x="59" y="122"/>
                  <a:pt x="58" y="121"/>
                  <a:pt x="58" y="120"/>
                </a:cubicBezTo>
                <a:close/>
                <a:moveTo>
                  <a:pt x="59" y="92"/>
                </a:moveTo>
                <a:cubicBezTo>
                  <a:pt x="59" y="93"/>
                  <a:pt x="59" y="93"/>
                  <a:pt x="59" y="93"/>
                </a:cubicBezTo>
                <a:cubicBezTo>
                  <a:pt x="58" y="94"/>
                  <a:pt x="58" y="95"/>
                  <a:pt x="57" y="96"/>
                </a:cubicBezTo>
                <a:cubicBezTo>
                  <a:pt x="57" y="95"/>
                  <a:pt x="57" y="95"/>
                  <a:pt x="56" y="94"/>
                </a:cubicBezTo>
                <a:cubicBezTo>
                  <a:pt x="59" y="91"/>
                  <a:pt x="62" y="89"/>
                  <a:pt x="65" y="86"/>
                </a:cubicBezTo>
                <a:cubicBezTo>
                  <a:pt x="65" y="86"/>
                  <a:pt x="65" y="86"/>
                  <a:pt x="65" y="86"/>
                </a:cubicBezTo>
                <a:cubicBezTo>
                  <a:pt x="65" y="87"/>
                  <a:pt x="65" y="87"/>
                  <a:pt x="65" y="88"/>
                </a:cubicBezTo>
                <a:cubicBezTo>
                  <a:pt x="64" y="89"/>
                  <a:pt x="63" y="90"/>
                  <a:pt x="62" y="90"/>
                </a:cubicBezTo>
                <a:cubicBezTo>
                  <a:pt x="62" y="90"/>
                  <a:pt x="61" y="90"/>
                  <a:pt x="61" y="91"/>
                </a:cubicBezTo>
                <a:cubicBezTo>
                  <a:pt x="61" y="91"/>
                  <a:pt x="61" y="91"/>
                  <a:pt x="61" y="92"/>
                </a:cubicBezTo>
                <a:cubicBezTo>
                  <a:pt x="60" y="91"/>
                  <a:pt x="59" y="91"/>
                  <a:pt x="59" y="92"/>
                </a:cubicBezTo>
                <a:close/>
                <a:moveTo>
                  <a:pt x="61" y="125"/>
                </a:moveTo>
                <a:cubicBezTo>
                  <a:pt x="62" y="125"/>
                  <a:pt x="62" y="126"/>
                  <a:pt x="62" y="126"/>
                </a:cubicBezTo>
                <a:cubicBezTo>
                  <a:pt x="61" y="126"/>
                  <a:pt x="61" y="126"/>
                  <a:pt x="61" y="127"/>
                </a:cubicBezTo>
                <a:cubicBezTo>
                  <a:pt x="61" y="126"/>
                  <a:pt x="61" y="126"/>
                  <a:pt x="61" y="126"/>
                </a:cubicBezTo>
                <a:cubicBezTo>
                  <a:pt x="61" y="126"/>
                  <a:pt x="61" y="125"/>
                  <a:pt x="61" y="125"/>
                </a:cubicBezTo>
                <a:close/>
                <a:moveTo>
                  <a:pt x="62" y="173"/>
                </a:moveTo>
                <a:cubicBezTo>
                  <a:pt x="62" y="174"/>
                  <a:pt x="61" y="174"/>
                  <a:pt x="61" y="174"/>
                </a:cubicBezTo>
                <a:cubicBezTo>
                  <a:pt x="61" y="173"/>
                  <a:pt x="61" y="172"/>
                  <a:pt x="61" y="171"/>
                </a:cubicBezTo>
                <a:cubicBezTo>
                  <a:pt x="61" y="172"/>
                  <a:pt x="62" y="173"/>
                  <a:pt x="62" y="173"/>
                </a:cubicBezTo>
                <a:close/>
                <a:moveTo>
                  <a:pt x="61" y="179"/>
                </a:moveTo>
                <a:cubicBezTo>
                  <a:pt x="61" y="178"/>
                  <a:pt x="61" y="178"/>
                  <a:pt x="61" y="177"/>
                </a:cubicBezTo>
                <a:cubicBezTo>
                  <a:pt x="62" y="177"/>
                  <a:pt x="62" y="177"/>
                  <a:pt x="63" y="176"/>
                </a:cubicBezTo>
                <a:cubicBezTo>
                  <a:pt x="63" y="177"/>
                  <a:pt x="63" y="177"/>
                  <a:pt x="63" y="177"/>
                </a:cubicBezTo>
                <a:cubicBezTo>
                  <a:pt x="63" y="177"/>
                  <a:pt x="64" y="178"/>
                  <a:pt x="64" y="178"/>
                </a:cubicBezTo>
                <a:cubicBezTo>
                  <a:pt x="64" y="179"/>
                  <a:pt x="64" y="180"/>
                  <a:pt x="65" y="181"/>
                </a:cubicBezTo>
                <a:cubicBezTo>
                  <a:pt x="65" y="181"/>
                  <a:pt x="66" y="181"/>
                  <a:pt x="66" y="181"/>
                </a:cubicBezTo>
                <a:cubicBezTo>
                  <a:pt x="66" y="181"/>
                  <a:pt x="66" y="181"/>
                  <a:pt x="66" y="181"/>
                </a:cubicBezTo>
                <a:cubicBezTo>
                  <a:pt x="66" y="182"/>
                  <a:pt x="66" y="182"/>
                  <a:pt x="65" y="183"/>
                </a:cubicBezTo>
                <a:cubicBezTo>
                  <a:pt x="65" y="183"/>
                  <a:pt x="65" y="183"/>
                  <a:pt x="65" y="183"/>
                </a:cubicBezTo>
                <a:cubicBezTo>
                  <a:pt x="64" y="184"/>
                  <a:pt x="63" y="185"/>
                  <a:pt x="63" y="186"/>
                </a:cubicBezTo>
                <a:cubicBezTo>
                  <a:pt x="62" y="186"/>
                  <a:pt x="62" y="185"/>
                  <a:pt x="61" y="185"/>
                </a:cubicBezTo>
                <a:cubicBezTo>
                  <a:pt x="61" y="183"/>
                  <a:pt x="61" y="181"/>
                  <a:pt x="61" y="179"/>
                </a:cubicBezTo>
                <a:cubicBezTo>
                  <a:pt x="61" y="179"/>
                  <a:pt x="61" y="179"/>
                  <a:pt x="61" y="179"/>
                </a:cubicBezTo>
                <a:close/>
                <a:moveTo>
                  <a:pt x="62" y="189"/>
                </a:moveTo>
                <a:cubicBezTo>
                  <a:pt x="63" y="190"/>
                  <a:pt x="63" y="190"/>
                  <a:pt x="64" y="191"/>
                </a:cubicBezTo>
                <a:cubicBezTo>
                  <a:pt x="63" y="191"/>
                  <a:pt x="63" y="191"/>
                  <a:pt x="62" y="191"/>
                </a:cubicBezTo>
                <a:cubicBezTo>
                  <a:pt x="62" y="191"/>
                  <a:pt x="62" y="191"/>
                  <a:pt x="61" y="190"/>
                </a:cubicBezTo>
                <a:cubicBezTo>
                  <a:pt x="62" y="190"/>
                  <a:pt x="62" y="190"/>
                  <a:pt x="62" y="189"/>
                </a:cubicBezTo>
                <a:close/>
                <a:moveTo>
                  <a:pt x="64" y="187"/>
                </a:moveTo>
                <a:cubicBezTo>
                  <a:pt x="65" y="186"/>
                  <a:pt x="65" y="185"/>
                  <a:pt x="66" y="184"/>
                </a:cubicBezTo>
                <a:cubicBezTo>
                  <a:pt x="67" y="185"/>
                  <a:pt x="68" y="186"/>
                  <a:pt x="70" y="187"/>
                </a:cubicBezTo>
                <a:cubicBezTo>
                  <a:pt x="68" y="188"/>
                  <a:pt x="67" y="189"/>
                  <a:pt x="66" y="189"/>
                </a:cubicBezTo>
                <a:cubicBezTo>
                  <a:pt x="65" y="189"/>
                  <a:pt x="64" y="188"/>
                  <a:pt x="64" y="187"/>
                </a:cubicBezTo>
                <a:close/>
                <a:moveTo>
                  <a:pt x="67" y="183"/>
                </a:moveTo>
                <a:cubicBezTo>
                  <a:pt x="67" y="183"/>
                  <a:pt x="67" y="183"/>
                  <a:pt x="68" y="182"/>
                </a:cubicBezTo>
                <a:cubicBezTo>
                  <a:pt x="68" y="183"/>
                  <a:pt x="69" y="184"/>
                  <a:pt x="69" y="184"/>
                </a:cubicBezTo>
                <a:cubicBezTo>
                  <a:pt x="68" y="184"/>
                  <a:pt x="68" y="183"/>
                  <a:pt x="67" y="183"/>
                </a:cubicBezTo>
                <a:close/>
                <a:moveTo>
                  <a:pt x="70" y="178"/>
                </a:moveTo>
                <a:cubicBezTo>
                  <a:pt x="69" y="178"/>
                  <a:pt x="69" y="178"/>
                  <a:pt x="69" y="178"/>
                </a:cubicBezTo>
                <a:cubicBezTo>
                  <a:pt x="69" y="178"/>
                  <a:pt x="68" y="178"/>
                  <a:pt x="68" y="178"/>
                </a:cubicBezTo>
                <a:cubicBezTo>
                  <a:pt x="68" y="177"/>
                  <a:pt x="68" y="176"/>
                  <a:pt x="68" y="175"/>
                </a:cubicBezTo>
                <a:cubicBezTo>
                  <a:pt x="69" y="176"/>
                  <a:pt x="69" y="177"/>
                  <a:pt x="70" y="178"/>
                </a:cubicBezTo>
                <a:close/>
                <a:moveTo>
                  <a:pt x="69" y="174"/>
                </a:moveTo>
                <a:cubicBezTo>
                  <a:pt x="70" y="174"/>
                  <a:pt x="70" y="174"/>
                  <a:pt x="71" y="173"/>
                </a:cubicBezTo>
                <a:cubicBezTo>
                  <a:pt x="71" y="174"/>
                  <a:pt x="71" y="174"/>
                  <a:pt x="71" y="174"/>
                </a:cubicBezTo>
                <a:cubicBezTo>
                  <a:pt x="71" y="174"/>
                  <a:pt x="70" y="175"/>
                  <a:pt x="70" y="175"/>
                </a:cubicBezTo>
                <a:cubicBezTo>
                  <a:pt x="70" y="175"/>
                  <a:pt x="70" y="174"/>
                  <a:pt x="69" y="174"/>
                </a:cubicBezTo>
                <a:close/>
                <a:moveTo>
                  <a:pt x="70" y="149"/>
                </a:moveTo>
                <a:cubicBezTo>
                  <a:pt x="69" y="149"/>
                  <a:pt x="69" y="148"/>
                  <a:pt x="69" y="148"/>
                </a:cubicBezTo>
                <a:cubicBezTo>
                  <a:pt x="69" y="148"/>
                  <a:pt x="69" y="147"/>
                  <a:pt x="69" y="147"/>
                </a:cubicBezTo>
                <a:cubicBezTo>
                  <a:pt x="70" y="146"/>
                  <a:pt x="71" y="145"/>
                  <a:pt x="71" y="144"/>
                </a:cubicBezTo>
                <a:cubicBezTo>
                  <a:pt x="72" y="145"/>
                  <a:pt x="72" y="145"/>
                  <a:pt x="72" y="146"/>
                </a:cubicBezTo>
                <a:cubicBezTo>
                  <a:pt x="71" y="147"/>
                  <a:pt x="70" y="148"/>
                  <a:pt x="70" y="149"/>
                </a:cubicBezTo>
                <a:close/>
                <a:moveTo>
                  <a:pt x="69" y="109"/>
                </a:moveTo>
                <a:cubicBezTo>
                  <a:pt x="69" y="109"/>
                  <a:pt x="69" y="108"/>
                  <a:pt x="69" y="107"/>
                </a:cubicBezTo>
                <a:cubicBezTo>
                  <a:pt x="69" y="106"/>
                  <a:pt x="70" y="106"/>
                  <a:pt x="71" y="105"/>
                </a:cubicBezTo>
                <a:cubicBezTo>
                  <a:pt x="71" y="106"/>
                  <a:pt x="71" y="106"/>
                  <a:pt x="71" y="107"/>
                </a:cubicBezTo>
                <a:cubicBezTo>
                  <a:pt x="71" y="108"/>
                  <a:pt x="70" y="109"/>
                  <a:pt x="69" y="109"/>
                </a:cubicBezTo>
                <a:close/>
                <a:moveTo>
                  <a:pt x="71" y="98"/>
                </a:moveTo>
                <a:cubicBezTo>
                  <a:pt x="72" y="97"/>
                  <a:pt x="73" y="96"/>
                  <a:pt x="74" y="95"/>
                </a:cubicBezTo>
                <a:cubicBezTo>
                  <a:pt x="74" y="95"/>
                  <a:pt x="73" y="96"/>
                  <a:pt x="73" y="97"/>
                </a:cubicBezTo>
                <a:cubicBezTo>
                  <a:pt x="73" y="97"/>
                  <a:pt x="73" y="97"/>
                  <a:pt x="72" y="97"/>
                </a:cubicBezTo>
                <a:cubicBezTo>
                  <a:pt x="72" y="97"/>
                  <a:pt x="71" y="98"/>
                  <a:pt x="71" y="98"/>
                </a:cubicBezTo>
                <a:close/>
                <a:moveTo>
                  <a:pt x="75" y="101"/>
                </a:moveTo>
                <a:cubicBezTo>
                  <a:pt x="75" y="102"/>
                  <a:pt x="74" y="104"/>
                  <a:pt x="74" y="105"/>
                </a:cubicBezTo>
                <a:cubicBezTo>
                  <a:pt x="73" y="106"/>
                  <a:pt x="73" y="106"/>
                  <a:pt x="73" y="106"/>
                </a:cubicBezTo>
                <a:cubicBezTo>
                  <a:pt x="73" y="105"/>
                  <a:pt x="72" y="104"/>
                  <a:pt x="72" y="104"/>
                </a:cubicBezTo>
                <a:cubicBezTo>
                  <a:pt x="73" y="103"/>
                  <a:pt x="74" y="102"/>
                  <a:pt x="75" y="101"/>
                </a:cubicBezTo>
                <a:close/>
                <a:moveTo>
                  <a:pt x="75" y="119"/>
                </a:moveTo>
                <a:cubicBezTo>
                  <a:pt x="75" y="119"/>
                  <a:pt x="75" y="119"/>
                  <a:pt x="75" y="119"/>
                </a:cubicBezTo>
                <a:cubicBezTo>
                  <a:pt x="74" y="120"/>
                  <a:pt x="74" y="120"/>
                  <a:pt x="73" y="121"/>
                </a:cubicBezTo>
                <a:cubicBezTo>
                  <a:pt x="74" y="120"/>
                  <a:pt x="74" y="120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lose/>
                <a:moveTo>
                  <a:pt x="76" y="122"/>
                </a:moveTo>
                <a:cubicBezTo>
                  <a:pt x="75" y="123"/>
                  <a:pt x="75" y="123"/>
                  <a:pt x="74" y="124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4" y="124"/>
                  <a:pt x="74" y="123"/>
                  <a:pt x="74" y="123"/>
                </a:cubicBezTo>
                <a:cubicBezTo>
                  <a:pt x="74" y="123"/>
                  <a:pt x="75" y="122"/>
                  <a:pt x="76" y="122"/>
                </a:cubicBezTo>
                <a:close/>
                <a:moveTo>
                  <a:pt x="76" y="124"/>
                </a:moveTo>
                <a:cubicBezTo>
                  <a:pt x="76" y="124"/>
                  <a:pt x="76" y="125"/>
                  <a:pt x="77" y="125"/>
                </a:cubicBezTo>
                <a:cubicBezTo>
                  <a:pt x="76" y="125"/>
                  <a:pt x="76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6" y="125"/>
                  <a:pt x="76" y="125"/>
                  <a:pt x="76" y="124"/>
                </a:cubicBezTo>
                <a:close/>
                <a:moveTo>
                  <a:pt x="76" y="117"/>
                </a:moveTo>
                <a:cubicBezTo>
                  <a:pt x="76" y="117"/>
                  <a:pt x="76" y="117"/>
                  <a:pt x="76" y="117"/>
                </a:cubicBezTo>
                <a:cubicBezTo>
                  <a:pt x="79" y="114"/>
                  <a:pt x="82" y="111"/>
                  <a:pt x="86" y="109"/>
                </a:cubicBezTo>
                <a:cubicBezTo>
                  <a:pt x="83" y="112"/>
                  <a:pt x="81" y="115"/>
                  <a:pt x="79" y="118"/>
                </a:cubicBezTo>
                <a:cubicBezTo>
                  <a:pt x="78" y="118"/>
                  <a:pt x="77" y="118"/>
                  <a:pt x="77" y="119"/>
                </a:cubicBezTo>
                <a:cubicBezTo>
                  <a:pt x="76" y="118"/>
                  <a:pt x="76" y="118"/>
                  <a:pt x="76" y="117"/>
                </a:cubicBezTo>
                <a:close/>
                <a:moveTo>
                  <a:pt x="79" y="120"/>
                </a:moveTo>
                <a:cubicBezTo>
                  <a:pt x="80" y="119"/>
                  <a:pt x="81" y="119"/>
                  <a:pt x="81" y="119"/>
                </a:cubicBezTo>
                <a:cubicBezTo>
                  <a:pt x="80" y="120"/>
                  <a:pt x="79" y="122"/>
                  <a:pt x="78" y="123"/>
                </a:cubicBezTo>
                <a:cubicBezTo>
                  <a:pt x="78" y="123"/>
                  <a:pt x="78" y="123"/>
                  <a:pt x="78" y="122"/>
                </a:cubicBezTo>
                <a:cubicBezTo>
                  <a:pt x="78" y="122"/>
                  <a:pt x="79" y="121"/>
                  <a:pt x="79" y="120"/>
                </a:cubicBezTo>
                <a:close/>
                <a:moveTo>
                  <a:pt x="92" y="118"/>
                </a:moveTo>
                <a:cubicBezTo>
                  <a:pt x="91" y="119"/>
                  <a:pt x="90" y="120"/>
                  <a:pt x="90" y="120"/>
                </a:cubicBezTo>
                <a:cubicBezTo>
                  <a:pt x="87" y="124"/>
                  <a:pt x="85" y="127"/>
                  <a:pt x="83" y="130"/>
                </a:cubicBezTo>
                <a:cubicBezTo>
                  <a:pt x="83" y="130"/>
                  <a:pt x="83" y="130"/>
                  <a:pt x="83" y="130"/>
                </a:cubicBezTo>
                <a:cubicBezTo>
                  <a:pt x="82" y="130"/>
                  <a:pt x="81" y="129"/>
                  <a:pt x="80" y="129"/>
                </a:cubicBezTo>
                <a:cubicBezTo>
                  <a:pt x="84" y="125"/>
                  <a:pt x="88" y="122"/>
                  <a:pt x="92" y="118"/>
                </a:cubicBezTo>
                <a:close/>
                <a:moveTo>
                  <a:pt x="81" y="131"/>
                </a:moveTo>
                <a:cubicBezTo>
                  <a:pt x="81" y="132"/>
                  <a:pt x="81" y="132"/>
                  <a:pt x="80" y="132"/>
                </a:cubicBezTo>
                <a:cubicBezTo>
                  <a:pt x="80" y="132"/>
                  <a:pt x="80" y="131"/>
                  <a:pt x="80" y="131"/>
                </a:cubicBezTo>
                <a:cubicBezTo>
                  <a:pt x="81" y="131"/>
                  <a:pt x="81" y="131"/>
                  <a:pt x="81" y="131"/>
                </a:cubicBezTo>
                <a:close/>
                <a:moveTo>
                  <a:pt x="83" y="133"/>
                </a:moveTo>
                <a:cubicBezTo>
                  <a:pt x="84" y="133"/>
                  <a:pt x="84" y="133"/>
                  <a:pt x="84" y="133"/>
                </a:cubicBezTo>
                <a:cubicBezTo>
                  <a:pt x="85" y="133"/>
                  <a:pt x="85" y="133"/>
                  <a:pt x="86" y="133"/>
                </a:cubicBezTo>
                <a:cubicBezTo>
                  <a:pt x="85" y="135"/>
                  <a:pt x="84" y="136"/>
                  <a:pt x="84" y="137"/>
                </a:cubicBezTo>
                <a:cubicBezTo>
                  <a:pt x="83" y="138"/>
                  <a:pt x="82" y="138"/>
                  <a:pt x="82" y="139"/>
                </a:cubicBezTo>
                <a:cubicBezTo>
                  <a:pt x="82" y="138"/>
                  <a:pt x="82" y="137"/>
                  <a:pt x="81" y="136"/>
                </a:cubicBezTo>
                <a:cubicBezTo>
                  <a:pt x="82" y="135"/>
                  <a:pt x="83" y="134"/>
                  <a:pt x="83" y="133"/>
                </a:cubicBezTo>
                <a:close/>
                <a:moveTo>
                  <a:pt x="90" y="135"/>
                </a:moveTo>
                <a:cubicBezTo>
                  <a:pt x="90" y="135"/>
                  <a:pt x="90" y="135"/>
                  <a:pt x="90" y="135"/>
                </a:cubicBezTo>
                <a:cubicBezTo>
                  <a:pt x="88" y="136"/>
                  <a:pt x="87" y="138"/>
                  <a:pt x="85" y="140"/>
                </a:cubicBezTo>
                <a:cubicBezTo>
                  <a:pt x="86" y="138"/>
                  <a:pt x="88" y="136"/>
                  <a:pt x="90" y="135"/>
                </a:cubicBezTo>
                <a:close/>
                <a:moveTo>
                  <a:pt x="92" y="135"/>
                </a:moveTo>
                <a:cubicBezTo>
                  <a:pt x="92" y="136"/>
                  <a:pt x="93" y="136"/>
                  <a:pt x="93" y="136"/>
                </a:cubicBezTo>
                <a:cubicBezTo>
                  <a:pt x="93" y="136"/>
                  <a:pt x="93" y="137"/>
                  <a:pt x="93" y="137"/>
                </a:cubicBezTo>
                <a:cubicBezTo>
                  <a:pt x="91" y="138"/>
                  <a:pt x="88" y="140"/>
                  <a:pt x="86" y="141"/>
                </a:cubicBezTo>
                <a:cubicBezTo>
                  <a:pt x="88" y="139"/>
                  <a:pt x="90" y="137"/>
                  <a:pt x="92" y="135"/>
                </a:cubicBezTo>
                <a:close/>
                <a:moveTo>
                  <a:pt x="89" y="145"/>
                </a:moveTo>
                <a:cubicBezTo>
                  <a:pt x="92" y="143"/>
                  <a:pt x="94" y="141"/>
                  <a:pt x="96" y="139"/>
                </a:cubicBezTo>
                <a:cubicBezTo>
                  <a:pt x="96" y="139"/>
                  <a:pt x="96" y="139"/>
                  <a:pt x="97" y="139"/>
                </a:cubicBezTo>
                <a:cubicBezTo>
                  <a:pt x="94" y="142"/>
                  <a:pt x="91" y="145"/>
                  <a:pt x="89" y="148"/>
                </a:cubicBezTo>
                <a:cubicBezTo>
                  <a:pt x="88" y="148"/>
                  <a:pt x="88" y="148"/>
                  <a:pt x="88" y="148"/>
                </a:cubicBezTo>
                <a:cubicBezTo>
                  <a:pt x="88" y="147"/>
                  <a:pt x="89" y="146"/>
                  <a:pt x="89" y="145"/>
                </a:cubicBezTo>
                <a:close/>
                <a:moveTo>
                  <a:pt x="99" y="141"/>
                </a:moveTo>
                <a:cubicBezTo>
                  <a:pt x="98" y="142"/>
                  <a:pt x="97" y="144"/>
                  <a:pt x="95" y="145"/>
                </a:cubicBezTo>
                <a:cubicBezTo>
                  <a:pt x="95" y="145"/>
                  <a:pt x="95" y="145"/>
                  <a:pt x="95" y="145"/>
                </a:cubicBezTo>
                <a:cubicBezTo>
                  <a:pt x="96" y="144"/>
                  <a:pt x="98" y="142"/>
                  <a:pt x="99" y="141"/>
                </a:cubicBezTo>
                <a:close/>
                <a:moveTo>
                  <a:pt x="102" y="143"/>
                </a:moveTo>
                <a:cubicBezTo>
                  <a:pt x="103" y="142"/>
                  <a:pt x="104" y="142"/>
                  <a:pt x="106" y="141"/>
                </a:cubicBezTo>
                <a:cubicBezTo>
                  <a:pt x="101" y="145"/>
                  <a:pt x="97" y="149"/>
                  <a:pt x="92" y="154"/>
                </a:cubicBezTo>
                <a:cubicBezTo>
                  <a:pt x="91" y="155"/>
                  <a:pt x="90" y="155"/>
                  <a:pt x="88" y="156"/>
                </a:cubicBezTo>
                <a:cubicBezTo>
                  <a:pt x="89" y="156"/>
                  <a:pt x="89" y="155"/>
                  <a:pt x="89" y="155"/>
                </a:cubicBezTo>
                <a:cubicBezTo>
                  <a:pt x="90" y="155"/>
                  <a:pt x="90" y="154"/>
                  <a:pt x="90" y="154"/>
                </a:cubicBezTo>
                <a:cubicBezTo>
                  <a:pt x="94" y="151"/>
                  <a:pt x="98" y="147"/>
                  <a:pt x="102" y="143"/>
                </a:cubicBezTo>
                <a:close/>
                <a:moveTo>
                  <a:pt x="105" y="148"/>
                </a:moveTo>
                <a:cubicBezTo>
                  <a:pt x="105" y="148"/>
                  <a:pt x="105" y="148"/>
                  <a:pt x="105" y="149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102" y="150"/>
                  <a:pt x="100" y="151"/>
                  <a:pt x="98" y="152"/>
                </a:cubicBezTo>
                <a:cubicBezTo>
                  <a:pt x="101" y="151"/>
                  <a:pt x="103" y="149"/>
                  <a:pt x="105" y="148"/>
                </a:cubicBezTo>
                <a:close/>
                <a:moveTo>
                  <a:pt x="105" y="151"/>
                </a:moveTo>
                <a:cubicBezTo>
                  <a:pt x="105" y="150"/>
                  <a:pt x="106" y="150"/>
                  <a:pt x="107" y="149"/>
                </a:cubicBezTo>
                <a:cubicBezTo>
                  <a:pt x="108" y="149"/>
                  <a:pt x="108" y="149"/>
                  <a:pt x="108" y="149"/>
                </a:cubicBezTo>
                <a:cubicBezTo>
                  <a:pt x="109" y="149"/>
                  <a:pt x="109" y="148"/>
                  <a:pt x="110" y="148"/>
                </a:cubicBezTo>
                <a:cubicBezTo>
                  <a:pt x="110" y="148"/>
                  <a:pt x="110" y="148"/>
                  <a:pt x="111" y="147"/>
                </a:cubicBezTo>
                <a:cubicBezTo>
                  <a:pt x="110" y="148"/>
                  <a:pt x="110" y="148"/>
                  <a:pt x="109" y="149"/>
                </a:cubicBezTo>
                <a:cubicBezTo>
                  <a:pt x="107" y="150"/>
                  <a:pt x="105" y="151"/>
                  <a:pt x="103" y="153"/>
                </a:cubicBezTo>
                <a:cubicBezTo>
                  <a:pt x="103" y="152"/>
                  <a:pt x="104" y="151"/>
                  <a:pt x="105" y="151"/>
                </a:cubicBezTo>
                <a:close/>
                <a:moveTo>
                  <a:pt x="117" y="152"/>
                </a:moveTo>
                <a:cubicBezTo>
                  <a:pt x="118" y="151"/>
                  <a:pt x="119" y="151"/>
                  <a:pt x="120" y="150"/>
                </a:cubicBezTo>
                <a:cubicBezTo>
                  <a:pt x="119" y="151"/>
                  <a:pt x="118" y="153"/>
                  <a:pt x="117" y="154"/>
                </a:cubicBezTo>
                <a:cubicBezTo>
                  <a:pt x="117" y="154"/>
                  <a:pt x="117" y="154"/>
                  <a:pt x="117" y="155"/>
                </a:cubicBezTo>
                <a:cubicBezTo>
                  <a:pt x="113" y="157"/>
                  <a:pt x="110" y="159"/>
                  <a:pt x="106" y="161"/>
                </a:cubicBezTo>
                <a:cubicBezTo>
                  <a:pt x="110" y="158"/>
                  <a:pt x="114" y="155"/>
                  <a:pt x="117" y="152"/>
                </a:cubicBezTo>
                <a:close/>
                <a:moveTo>
                  <a:pt x="113" y="161"/>
                </a:moveTo>
                <a:cubicBezTo>
                  <a:pt x="115" y="159"/>
                  <a:pt x="118" y="158"/>
                  <a:pt x="120" y="156"/>
                </a:cubicBezTo>
                <a:cubicBezTo>
                  <a:pt x="120" y="157"/>
                  <a:pt x="119" y="158"/>
                  <a:pt x="118" y="159"/>
                </a:cubicBezTo>
                <a:cubicBezTo>
                  <a:pt x="118" y="159"/>
                  <a:pt x="117" y="159"/>
                  <a:pt x="117" y="160"/>
                </a:cubicBezTo>
                <a:cubicBezTo>
                  <a:pt x="115" y="160"/>
                  <a:pt x="113" y="161"/>
                  <a:pt x="111" y="162"/>
                </a:cubicBezTo>
                <a:cubicBezTo>
                  <a:pt x="112" y="162"/>
                  <a:pt x="112" y="161"/>
                  <a:pt x="113" y="161"/>
                </a:cubicBezTo>
                <a:close/>
                <a:moveTo>
                  <a:pt x="122" y="160"/>
                </a:moveTo>
                <a:cubicBezTo>
                  <a:pt x="124" y="159"/>
                  <a:pt x="126" y="158"/>
                  <a:pt x="127" y="157"/>
                </a:cubicBezTo>
                <a:cubicBezTo>
                  <a:pt x="127" y="158"/>
                  <a:pt x="126" y="158"/>
                  <a:pt x="125" y="159"/>
                </a:cubicBezTo>
                <a:cubicBezTo>
                  <a:pt x="124" y="160"/>
                  <a:pt x="122" y="160"/>
                  <a:pt x="120" y="161"/>
                </a:cubicBezTo>
                <a:cubicBezTo>
                  <a:pt x="120" y="161"/>
                  <a:pt x="119" y="162"/>
                  <a:pt x="119" y="162"/>
                </a:cubicBezTo>
                <a:cubicBezTo>
                  <a:pt x="120" y="161"/>
                  <a:pt x="121" y="160"/>
                  <a:pt x="122" y="160"/>
                </a:cubicBezTo>
                <a:close/>
                <a:moveTo>
                  <a:pt x="128" y="160"/>
                </a:moveTo>
                <a:cubicBezTo>
                  <a:pt x="127" y="160"/>
                  <a:pt x="127" y="161"/>
                  <a:pt x="126" y="161"/>
                </a:cubicBezTo>
                <a:cubicBezTo>
                  <a:pt x="126" y="161"/>
                  <a:pt x="126" y="161"/>
                  <a:pt x="126" y="161"/>
                </a:cubicBezTo>
                <a:cubicBezTo>
                  <a:pt x="127" y="160"/>
                  <a:pt x="127" y="160"/>
                  <a:pt x="128" y="160"/>
                </a:cubicBezTo>
                <a:close/>
                <a:moveTo>
                  <a:pt x="122" y="164"/>
                </a:moveTo>
                <a:cubicBezTo>
                  <a:pt x="121" y="165"/>
                  <a:pt x="120" y="166"/>
                  <a:pt x="119" y="167"/>
                </a:cubicBezTo>
                <a:cubicBezTo>
                  <a:pt x="118" y="167"/>
                  <a:pt x="118" y="167"/>
                  <a:pt x="118" y="168"/>
                </a:cubicBezTo>
                <a:cubicBezTo>
                  <a:pt x="119" y="166"/>
                  <a:pt x="120" y="165"/>
                  <a:pt x="122" y="164"/>
                </a:cubicBezTo>
                <a:close/>
                <a:moveTo>
                  <a:pt x="129" y="164"/>
                </a:moveTo>
                <a:cubicBezTo>
                  <a:pt x="129" y="164"/>
                  <a:pt x="129" y="164"/>
                  <a:pt x="130" y="165"/>
                </a:cubicBezTo>
                <a:cubicBezTo>
                  <a:pt x="125" y="168"/>
                  <a:pt x="121" y="172"/>
                  <a:pt x="117" y="176"/>
                </a:cubicBezTo>
                <a:cubicBezTo>
                  <a:pt x="115" y="177"/>
                  <a:pt x="113" y="178"/>
                  <a:pt x="111" y="179"/>
                </a:cubicBezTo>
                <a:cubicBezTo>
                  <a:pt x="117" y="174"/>
                  <a:pt x="123" y="169"/>
                  <a:pt x="129" y="164"/>
                </a:cubicBezTo>
                <a:close/>
                <a:moveTo>
                  <a:pt x="108" y="177"/>
                </a:moveTo>
                <a:cubicBezTo>
                  <a:pt x="108" y="176"/>
                  <a:pt x="109" y="175"/>
                  <a:pt x="110" y="174"/>
                </a:cubicBezTo>
                <a:cubicBezTo>
                  <a:pt x="111" y="174"/>
                  <a:pt x="111" y="174"/>
                  <a:pt x="111" y="173"/>
                </a:cubicBezTo>
                <a:cubicBezTo>
                  <a:pt x="110" y="175"/>
                  <a:pt x="109" y="176"/>
                  <a:pt x="108" y="177"/>
                </a:cubicBezTo>
                <a:close/>
                <a:moveTo>
                  <a:pt x="108" y="193"/>
                </a:moveTo>
                <a:cubicBezTo>
                  <a:pt x="110" y="191"/>
                  <a:pt x="113" y="189"/>
                  <a:pt x="115" y="187"/>
                </a:cubicBezTo>
                <a:cubicBezTo>
                  <a:pt x="120" y="182"/>
                  <a:pt x="125" y="178"/>
                  <a:pt x="131" y="173"/>
                </a:cubicBezTo>
                <a:cubicBezTo>
                  <a:pt x="130" y="174"/>
                  <a:pt x="130" y="174"/>
                  <a:pt x="130" y="175"/>
                </a:cubicBezTo>
                <a:cubicBezTo>
                  <a:pt x="130" y="175"/>
                  <a:pt x="130" y="175"/>
                  <a:pt x="130" y="176"/>
                </a:cubicBezTo>
                <a:cubicBezTo>
                  <a:pt x="126" y="179"/>
                  <a:pt x="123" y="182"/>
                  <a:pt x="120" y="186"/>
                </a:cubicBezTo>
                <a:cubicBezTo>
                  <a:pt x="116" y="188"/>
                  <a:pt x="112" y="191"/>
                  <a:pt x="108" y="193"/>
                </a:cubicBezTo>
                <a:close/>
                <a:moveTo>
                  <a:pt x="110" y="195"/>
                </a:moveTo>
                <a:cubicBezTo>
                  <a:pt x="109" y="196"/>
                  <a:pt x="108" y="196"/>
                  <a:pt x="108" y="197"/>
                </a:cubicBezTo>
                <a:cubicBezTo>
                  <a:pt x="108" y="196"/>
                  <a:pt x="108" y="196"/>
                  <a:pt x="107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09" y="195"/>
                  <a:pt x="109" y="195"/>
                  <a:pt x="110" y="195"/>
                </a:cubicBezTo>
                <a:close/>
                <a:moveTo>
                  <a:pt x="125" y="183"/>
                </a:moveTo>
                <a:cubicBezTo>
                  <a:pt x="128" y="180"/>
                  <a:pt x="130" y="177"/>
                  <a:pt x="133" y="174"/>
                </a:cubicBezTo>
                <a:cubicBezTo>
                  <a:pt x="136" y="172"/>
                  <a:pt x="139" y="169"/>
                  <a:pt x="142" y="167"/>
                </a:cubicBezTo>
                <a:cubicBezTo>
                  <a:pt x="143" y="166"/>
                  <a:pt x="145" y="165"/>
                  <a:pt x="146" y="165"/>
                </a:cubicBezTo>
                <a:cubicBezTo>
                  <a:pt x="144" y="168"/>
                  <a:pt x="141" y="171"/>
                  <a:pt x="139" y="174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38" y="175"/>
                  <a:pt x="137" y="176"/>
                  <a:pt x="136" y="177"/>
                </a:cubicBezTo>
                <a:cubicBezTo>
                  <a:pt x="134" y="178"/>
                  <a:pt x="133" y="178"/>
                  <a:pt x="131" y="179"/>
                </a:cubicBezTo>
                <a:cubicBezTo>
                  <a:pt x="129" y="180"/>
                  <a:pt x="127" y="182"/>
                  <a:pt x="125" y="183"/>
                </a:cubicBezTo>
                <a:close/>
                <a:moveTo>
                  <a:pt x="130" y="182"/>
                </a:moveTo>
                <a:cubicBezTo>
                  <a:pt x="130" y="182"/>
                  <a:pt x="129" y="182"/>
                  <a:pt x="129" y="182"/>
                </a:cubicBezTo>
                <a:cubicBezTo>
                  <a:pt x="127" y="184"/>
                  <a:pt x="124" y="185"/>
                  <a:pt x="121" y="187"/>
                </a:cubicBezTo>
                <a:cubicBezTo>
                  <a:pt x="124" y="185"/>
                  <a:pt x="127" y="184"/>
                  <a:pt x="130" y="182"/>
                </a:cubicBezTo>
                <a:close/>
                <a:moveTo>
                  <a:pt x="137" y="194"/>
                </a:moveTo>
                <a:cubicBezTo>
                  <a:pt x="140" y="192"/>
                  <a:pt x="143" y="191"/>
                  <a:pt x="146" y="189"/>
                </a:cubicBezTo>
                <a:cubicBezTo>
                  <a:pt x="143" y="192"/>
                  <a:pt x="140" y="195"/>
                  <a:pt x="137" y="197"/>
                </a:cubicBezTo>
                <a:cubicBezTo>
                  <a:pt x="135" y="199"/>
                  <a:pt x="133" y="200"/>
                  <a:pt x="130" y="202"/>
                </a:cubicBezTo>
                <a:cubicBezTo>
                  <a:pt x="132" y="199"/>
                  <a:pt x="134" y="196"/>
                  <a:pt x="137" y="194"/>
                </a:cubicBezTo>
                <a:close/>
                <a:moveTo>
                  <a:pt x="127" y="197"/>
                </a:moveTo>
                <a:cubicBezTo>
                  <a:pt x="133" y="192"/>
                  <a:pt x="138" y="187"/>
                  <a:pt x="144" y="182"/>
                </a:cubicBezTo>
                <a:cubicBezTo>
                  <a:pt x="143" y="184"/>
                  <a:pt x="141" y="185"/>
                  <a:pt x="140" y="187"/>
                </a:cubicBezTo>
                <a:cubicBezTo>
                  <a:pt x="138" y="189"/>
                  <a:pt x="136" y="191"/>
                  <a:pt x="134" y="193"/>
                </a:cubicBezTo>
                <a:cubicBezTo>
                  <a:pt x="133" y="193"/>
                  <a:pt x="132" y="194"/>
                  <a:pt x="131" y="194"/>
                </a:cubicBezTo>
                <a:cubicBezTo>
                  <a:pt x="130" y="195"/>
                  <a:pt x="128" y="196"/>
                  <a:pt x="127" y="197"/>
                </a:cubicBezTo>
                <a:close/>
                <a:moveTo>
                  <a:pt x="144" y="188"/>
                </a:moveTo>
                <a:cubicBezTo>
                  <a:pt x="147" y="184"/>
                  <a:pt x="151" y="181"/>
                  <a:pt x="155" y="178"/>
                </a:cubicBezTo>
                <a:cubicBezTo>
                  <a:pt x="154" y="179"/>
                  <a:pt x="154" y="180"/>
                  <a:pt x="153" y="181"/>
                </a:cubicBezTo>
                <a:cubicBezTo>
                  <a:pt x="152" y="182"/>
                  <a:pt x="151" y="183"/>
                  <a:pt x="151" y="184"/>
                </a:cubicBezTo>
                <a:cubicBezTo>
                  <a:pt x="148" y="185"/>
                  <a:pt x="146" y="186"/>
                  <a:pt x="144" y="188"/>
                </a:cubicBezTo>
                <a:close/>
                <a:moveTo>
                  <a:pt x="147" y="183"/>
                </a:moveTo>
                <a:cubicBezTo>
                  <a:pt x="149" y="181"/>
                  <a:pt x="151" y="178"/>
                  <a:pt x="154" y="176"/>
                </a:cubicBezTo>
                <a:cubicBezTo>
                  <a:pt x="155" y="175"/>
                  <a:pt x="155" y="175"/>
                  <a:pt x="156" y="174"/>
                </a:cubicBezTo>
                <a:cubicBezTo>
                  <a:pt x="153" y="177"/>
                  <a:pt x="150" y="180"/>
                  <a:pt x="147" y="183"/>
                </a:cubicBezTo>
                <a:close/>
                <a:moveTo>
                  <a:pt x="151" y="169"/>
                </a:moveTo>
                <a:cubicBezTo>
                  <a:pt x="151" y="169"/>
                  <a:pt x="150" y="169"/>
                  <a:pt x="150" y="170"/>
                </a:cubicBezTo>
                <a:cubicBezTo>
                  <a:pt x="148" y="171"/>
                  <a:pt x="146" y="171"/>
                  <a:pt x="145" y="172"/>
                </a:cubicBezTo>
                <a:cubicBezTo>
                  <a:pt x="145" y="171"/>
                  <a:pt x="146" y="171"/>
                  <a:pt x="147" y="170"/>
                </a:cubicBezTo>
                <a:cubicBezTo>
                  <a:pt x="147" y="170"/>
                  <a:pt x="148" y="169"/>
                  <a:pt x="148" y="169"/>
                </a:cubicBezTo>
                <a:cubicBezTo>
                  <a:pt x="149" y="169"/>
                  <a:pt x="149" y="169"/>
                  <a:pt x="149" y="169"/>
                </a:cubicBezTo>
                <a:cubicBezTo>
                  <a:pt x="152" y="167"/>
                  <a:pt x="154" y="165"/>
                  <a:pt x="157" y="163"/>
                </a:cubicBezTo>
                <a:cubicBezTo>
                  <a:pt x="155" y="165"/>
                  <a:pt x="153" y="167"/>
                  <a:pt x="151" y="169"/>
                </a:cubicBezTo>
                <a:close/>
                <a:moveTo>
                  <a:pt x="159" y="173"/>
                </a:moveTo>
                <a:cubicBezTo>
                  <a:pt x="160" y="173"/>
                  <a:pt x="160" y="172"/>
                  <a:pt x="160" y="172"/>
                </a:cubicBezTo>
                <a:cubicBezTo>
                  <a:pt x="160" y="173"/>
                  <a:pt x="159" y="174"/>
                  <a:pt x="159" y="176"/>
                </a:cubicBezTo>
                <a:cubicBezTo>
                  <a:pt x="158" y="176"/>
                  <a:pt x="157" y="177"/>
                  <a:pt x="157" y="177"/>
                </a:cubicBezTo>
                <a:cubicBezTo>
                  <a:pt x="158" y="176"/>
                  <a:pt x="158" y="175"/>
                  <a:pt x="159" y="173"/>
                </a:cubicBezTo>
                <a:close/>
                <a:moveTo>
                  <a:pt x="160" y="177"/>
                </a:moveTo>
                <a:cubicBezTo>
                  <a:pt x="166" y="171"/>
                  <a:pt x="172" y="165"/>
                  <a:pt x="179" y="160"/>
                </a:cubicBezTo>
                <a:cubicBezTo>
                  <a:pt x="178" y="161"/>
                  <a:pt x="177" y="161"/>
                  <a:pt x="177" y="162"/>
                </a:cubicBezTo>
                <a:cubicBezTo>
                  <a:pt x="172" y="167"/>
                  <a:pt x="168" y="171"/>
                  <a:pt x="163" y="175"/>
                </a:cubicBezTo>
                <a:cubicBezTo>
                  <a:pt x="162" y="176"/>
                  <a:pt x="161" y="176"/>
                  <a:pt x="160" y="177"/>
                </a:cubicBezTo>
                <a:cubicBezTo>
                  <a:pt x="160" y="177"/>
                  <a:pt x="160" y="177"/>
                  <a:pt x="160" y="177"/>
                </a:cubicBezTo>
                <a:close/>
                <a:moveTo>
                  <a:pt x="162" y="172"/>
                </a:moveTo>
                <a:cubicBezTo>
                  <a:pt x="163" y="170"/>
                  <a:pt x="165" y="167"/>
                  <a:pt x="166" y="165"/>
                </a:cubicBezTo>
                <a:cubicBezTo>
                  <a:pt x="167" y="164"/>
                  <a:pt x="168" y="163"/>
                  <a:pt x="169" y="162"/>
                </a:cubicBezTo>
                <a:cubicBezTo>
                  <a:pt x="173" y="160"/>
                  <a:pt x="177" y="158"/>
                  <a:pt x="180" y="156"/>
                </a:cubicBezTo>
                <a:cubicBezTo>
                  <a:pt x="174" y="161"/>
                  <a:pt x="168" y="166"/>
                  <a:pt x="162" y="172"/>
                </a:cubicBezTo>
                <a:close/>
                <a:moveTo>
                  <a:pt x="183" y="158"/>
                </a:moveTo>
                <a:cubicBezTo>
                  <a:pt x="183" y="158"/>
                  <a:pt x="184" y="157"/>
                  <a:pt x="184" y="157"/>
                </a:cubicBezTo>
                <a:cubicBezTo>
                  <a:pt x="183" y="159"/>
                  <a:pt x="181" y="160"/>
                  <a:pt x="180" y="162"/>
                </a:cubicBezTo>
                <a:cubicBezTo>
                  <a:pt x="180" y="162"/>
                  <a:pt x="180" y="162"/>
                  <a:pt x="179" y="163"/>
                </a:cubicBezTo>
                <a:cubicBezTo>
                  <a:pt x="181" y="161"/>
                  <a:pt x="182" y="159"/>
                  <a:pt x="183" y="158"/>
                </a:cubicBezTo>
                <a:close/>
                <a:moveTo>
                  <a:pt x="182" y="154"/>
                </a:moveTo>
                <a:cubicBezTo>
                  <a:pt x="182" y="154"/>
                  <a:pt x="182" y="154"/>
                  <a:pt x="182" y="154"/>
                </a:cubicBezTo>
                <a:cubicBezTo>
                  <a:pt x="182" y="154"/>
                  <a:pt x="182" y="153"/>
                  <a:pt x="181" y="153"/>
                </a:cubicBezTo>
                <a:cubicBezTo>
                  <a:pt x="179" y="154"/>
                  <a:pt x="177" y="155"/>
                  <a:pt x="174" y="157"/>
                </a:cubicBezTo>
                <a:cubicBezTo>
                  <a:pt x="178" y="154"/>
                  <a:pt x="181" y="150"/>
                  <a:pt x="184" y="147"/>
                </a:cubicBezTo>
                <a:cubicBezTo>
                  <a:pt x="186" y="146"/>
                  <a:pt x="187" y="145"/>
                  <a:pt x="189" y="144"/>
                </a:cubicBezTo>
                <a:cubicBezTo>
                  <a:pt x="189" y="144"/>
                  <a:pt x="189" y="144"/>
                  <a:pt x="189" y="144"/>
                </a:cubicBezTo>
                <a:cubicBezTo>
                  <a:pt x="189" y="145"/>
                  <a:pt x="189" y="145"/>
                  <a:pt x="189" y="146"/>
                </a:cubicBezTo>
                <a:cubicBezTo>
                  <a:pt x="187" y="149"/>
                  <a:pt x="185" y="152"/>
                  <a:pt x="182" y="154"/>
                </a:cubicBezTo>
                <a:close/>
                <a:moveTo>
                  <a:pt x="189" y="133"/>
                </a:moveTo>
                <a:cubicBezTo>
                  <a:pt x="188" y="133"/>
                  <a:pt x="188" y="132"/>
                  <a:pt x="188" y="132"/>
                </a:cubicBezTo>
                <a:cubicBezTo>
                  <a:pt x="189" y="131"/>
                  <a:pt x="191" y="130"/>
                  <a:pt x="192" y="129"/>
                </a:cubicBezTo>
                <a:cubicBezTo>
                  <a:pt x="191" y="130"/>
                  <a:pt x="190" y="132"/>
                  <a:pt x="189" y="133"/>
                </a:cubicBezTo>
                <a:close/>
                <a:moveTo>
                  <a:pt x="193" y="152"/>
                </a:moveTo>
                <a:cubicBezTo>
                  <a:pt x="193" y="152"/>
                  <a:pt x="193" y="152"/>
                  <a:pt x="194" y="151"/>
                </a:cubicBezTo>
                <a:cubicBezTo>
                  <a:pt x="196" y="149"/>
                  <a:pt x="197" y="147"/>
                  <a:pt x="199" y="145"/>
                </a:cubicBezTo>
                <a:cubicBezTo>
                  <a:pt x="199" y="145"/>
                  <a:pt x="199" y="145"/>
                  <a:pt x="199" y="145"/>
                </a:cubicBezTo>
                <a:cubicBezTo>
                  <a:pt x="197" y="148"/>
                  <a:pt x="195" y="150"/>
                  <a:pt x="193" y="152"/>
                </a:cubicBezTo>
                <a:close/>
                <a:moveTo>
                  <a:pt x="197" y="143"/>
                </a:moveTo>
                <a:cubicBezTo>
                  <a:pt x="200" y="139"/>
                  <a:pt x="203" y="134"/>
                  <a:pt x="206" y="130"/>
                </a:cubicBezTo>
                <a:cubicBezTo>
                  <a:pt x="205" y="132"/>
                  <a:pt x="203" y="135"/>
                  <a:pt x="201" y="138"/>
                </a:cubicBezTo>
                <a:cubicBezTo>
                  <a:pt x="201" y="138"/>
                  <a:pt x="200" y="139"/>
                  <a:pt x="200" y="139"/>
                </a:cubicBezTo>
                <a:cubicBezTo>
                  <a:pt x="199" y="141"/>
                  <a:pt x="198" y="142"/>
                  <a:pt x="197" y="143"/>
                </a:cubicBezTo>
                <a:close/>
                <a:moveTo>
                  <a:pt x="200" y="142"/>
                </a:moveTo>
                <a:cubicBezTo>
                  <a:pt x="201" y="140"/>
                  <a:pt x="203" y="138"/>
                  <a:pt x="204" y="136"/>
                </a:cubicBezTo>
                <a:cubicBezTo>
                  <a:pt x="207" y="132"/>
                  <a:pt x="211" y="128"/>
                  <a:pt x="214" y="124"/>
                </a:cubicBezTo>
                <a:cubicBezTo>
                  <a:pt x="214" y="124"/>
                  <a:pt x="214" y="124"/>
                  <a:pt x="214" y="124"/>
                </a:cubicBezTo>
                <a:cubicBezTo>
                  <a:pt x="214" y="124"/>
                  <a:pt x="214" y="123"/>
                  <a:pt x="215" y="123"/>
                </a:cubicBezTo>
                <a:cubicBezTo>
                  <a:pt x="215" y="122"/>
                  <a:pt x="216" y="122"/>
                  <a:pt x="217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7" y="121"/>
                  <a:pt x="217" y="121"/>
                  <a:pt x="217" y="122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12" y="129"/>
                  <a:pt x="206" y="136"/>
                  <a:pt x="200" y="143"/>
                </a:cubicBezTo>
                <a:cubicBezTo>
                  <a:pt x="200" y="143"/>
                  <a:pt x="200" y="142"/>
                  <a:pt x="200" y="142"/>
                </a:cubicBezTo>
                <a:close/>
                <a:moveTo>
                  <a:pt x="215" y="120"/>
                </a:moveTo>
                <a:cubicBezTo>
                  <a:pt x="213" y="122"/>
                  <a:pt x="212" y="124"/>
                  <a:pt x="210" y="126"/>
                </a:cubicBezTo>
                <a:cubicBezTo>
                  <a:pt x="211" y="125"/>
                  <a:pt x="211" y="124"/>
                  <a:pt x="211" y="124"/>
                </a:cubicBezTo>
                <a:cubicBezTo>
                  <a:pt x="213" y="122"/>
                  <a:pt x="214" y="121"/>
                  <a:pt x="215" y="120"/>
                </a:cubicBezTo>
                <a:cubicBezTo>
                  <a:pt x="215" y="120"/>
                  <a:pt x="215" y="120"/>
                  <a:pt x="215" y="120"/>
                </a:cubicBezTo>
                <a:close/>
                <a:moveTo>
                  <a:pt x="214" y="115"/>
                </a:moveTo>
                <a:cubicBezTo>
                  <a:pt x="214" y="116"/>
                  <a:pt x="214" y="116"/>
                  <a:pt x="213" y="116"/>
                </a:cubicBezTo>
                <a:cubicBezTo>
                  <a:pt x="213" y="116"/>
                  <a:pt x="213" y="116"/>
                  <a:pt x="213" y="116"/>
                </a:cubicBezTo>
                <a:cubicBezTo>
                  <a:pt x="214" y="115"/>
                  <a:pt x="214" y="114"/>
                  <a:pt x="215" y="113"/>
                </a:cubicBezTo>
                <a:cubicBezTo>
                  <a:pt x="215" y="113"/>
                  <a:pt x="216" y="113"/>
                  <a:pt x="216" y="112"/>
                </a:cubicBezTo>
                <a:cubicBezTo>
                  <a:pt x="216" y="113"/>
                  <a:pt x="215" y="114"/>
                  <a:pt x="214" y="115"/>
                </a:cubicBezTo>
                <a:close/>
                <a:moveTo>
                  <a:pt x="210" y="109"/>
                </a:moveTo>
                <a:cubicBezTo>
                  <a:pt x="210" y="109"/>
                  <a:pt x="210" y="108"/>
                  <a:pt x="210" y="108"/>
                </a:cubicBezTo>
                <a:cubicBezTo>
                  <a:pt x="213" y="107"/>
                  <a:pt x="216" y="105"/>
                  <a:pt x="219" y="103"/>
                </a:cubicBezTo>
                <a:cubicBezTo>
                  <a:pt x="219" y="104"/>
                  <a:pt x="219" y="104"/>
                  <a:pt x="219" y="104"/>
                </a:cubicBezTo>
                <a:cubicBezTo>
                  <a:pt x="216" y="106"/>
                  <a:pt x="213" y="107"/>
                  <a:pt x="210" y="109"/>
                </a:cubicBezTo>
                <a:close/>
                <a:moveTo>
                  <a:pt x="218" y="101"/>
                </a:moveTo>
                <a:cubicBezTo>
                  <a:pt x="218" y="100"/>
                  <a:pt x="217" y="100"/>
                  <a:pt x="217" y="100"/>
                </a:cubicBezTo>
                <a:cubicBezTo>
                  <a:pt x="211" y="103"/>
                  <a:pt x="205" y="106"/>
                  <a:pt x="199" y="110"/>
                </a:cubicBezTo>
                <a:cubicBezTo>
                  <a:pt x="200" y="108"/>
                  <a:pt x="201" y="107"/>
                  <a:pt x="202" y="105"/>
                </a:cubicBezTo>
                <a:cubicBezTo>
                  <a:pt x="207" y="103"/>
                  <a:pt x="213" y="100"/>
                  <a:pt x="217" y="97"/>
                </a:cubicBezTo>
                <a:cubicBezTo>
                  <a:pt x="218" y="98"/>
                  <a:pt x="218" y="98"/>
                  <a:pt x="218" y="98"/>
                </a:cubicBezTo>
                <a:cubicBezTo>
                  <a:pt x="218" y="99"/>
                  <a:pt x="218" y="100"/>
                  <a:pt x="218" y="100"/>
                </a:cubicBezTo>
                <a:cubicBezTo>
                  <a:pt x="218" y="101"/>
                  <a:pt x="218" y="101"/>
                  <a:pt x="218" y="101"/>
                </a:cubicBezTo>
                <a:close/>
                <a:moveTo>
                  <a:pt x="199" y="95"/>
                </a:moveTo>
                <a:cubicBezTo>
                  <a:pt x="199" y="94"/>
                  <a:pt x="200" y="94"/>
                  <a:pt x="200" y="94"/>
                </a:cubicBezTo>
                <a:cubicBezTo>
                  <a:pt x="200" y="93"/>
                  <a:pt x="201" y="93"/>
                  <a:pt x="202" y="93"/>
                </a:cubicBezTo>
                <a:cubicBezTo>
                  <a:pt x="201" y="93"/>
                  <a:pt x="200" y="94"/>
                  <a:pt x="199" y="95"/>
                </a:cubicBezTo>
                <a:close/>
                <a:moveTo>
                  <a:pt x="201" y="88"/>
                </a:moveTo>
                <a:cubicBezTo>
                  <a:pt x="198" y="89"/>
                  <a:pt x="195" y="90"/>
                  <a:pt x="193" y="91"/>
                </a:cubicBezTo>
                <a:cubicBezTo>
                  <a:pt x="194" y="90"/>
                  <a:pt x="195" y="89"/>
                  <a:pt x="196" y="88"/>
                </a:cubicBezTo>
                <a:cubicBezTo>
                  <a:pt x="199" y="87"/>
                  <a:pt x="201" y="86"/>
                  <a:pt x="203" y="85"/>
                </a:cubicBezTo>
                <a:cubicBezTo>
                  <a:pt x="202" y="86"/>
                  <a:pt x="201" y="87"/>
                  <a:pt x="201" y="88"/>
                </a:cubicBezTo>
                <a:close/>
                <a:moveTo>
                  <a:pt x="199" y="82"/>
                </a:moveTo>
                <a:cubicBezTo>
                  <a:pt x="199" y="82"/>
                  <a:pt x="199" y="81"/>
                  <a:pt x="199" y="81"/>
                </a:cubicBezTo>
                <a:cubicBezTo>
                  <a:pt x="200" y="81"/>
                  <a:pt x="200" y="80"/>
                  <a:pt x="199" y="80"/>
                </a:cubicBezTo>
                <a:cubicBezTo>
                  <a:pt x="202" y="78"/>
                  <a:pt x="206" y="77"/>
                  <a:pt x="209" y="75"/>
                </a:cubicBezTo>
                <a:cubicBezTo>
                  <a:pt x="210" y="75"/>
                  <a:pt x="209" y="73"/>
                  <a:pt x="208" y="74"/>
                </a:cubicBezTo>
                <a:cubicBezTo>
                  <a:pt x="206" y="75"/>
                  <a:pt x="204" y="76"/>
                  <a:pt x="202" y="76"/>
                </a:cubicBezTo>
                <a:cubicBezTo>
                  <a:pt x="202" y="76"/>
                  <a:pt x="202" y="76"/>
                  <a:pt x="202" y="76"/>
                </a:cubicBezTo>
                <a:cubicBezTo>
                  <a:pt x="203" y="75"/>
                  <a:pt x="204" y="75"/>
                  <a:pt x="205" y="75"/>
                </a:cubicBezTo>
                <a:cubicBezTo>
                  <a:pt x="207" y="74"/>
                  <a:pt x="209" y="73"/>
                  <a:pt x="210" y="72"/>
                </a:cubicBezTo>
                <a:cubicBezTo>
                  <a:pt x="211" y="74"/>
                  <a:pt x="211" y="76"/>
                  <a:pt x="212" y="77"/>
                </a:cubicBezTo>
                <a:cubicBezTo>
                  <a:pt x="207" y="79"/>
                  <a:pt x="203" y="80"/>
                  <a:pt x="199" y="82"/>
                </a:cubicBezTo>
                <a:close/>
                <a:moveTo>
                  <a:pt x="201" y="74"/>
                </a:moveTo>
                <a:cubicBezTo>
                  <a:pt x="200" y="75"/>
                  <a:pt x="199" y="75"/>
                  <a:pt x="198" y="76"/>
                </a:cubicBezTo>
                <a:cubicBezTo>
                  <a:pt x="200" y="74"/>
                  <a:pt x="202" y="73"/>
                  <a:pt x="203" y="72"/>
                </a:cubicBezTo>
                <a:cubicBezTo>
                  <a:pt x="203" y="73"/>
                  <a:pt x="202" y="73"/>
                  <a:pt x="201" y="74"/>
                </a:cubicBezTo>
                <a:close/>
                <a:moveTo>
                  <a:pt x="187" y="77"/>
                </a:moveTo>
                <a:cubicBezTo>
                  <a:pt x="184" y="78"/>
                  <a:pt x="180" y="80"/>
                  <a:pt x="176" y="81"/>
                </a:cubicBezTo>
                <a:cubicBezTo>
                  <a:pt x="184" y="76"/>
                  <a:pt x="192" y="72"/>
                  <a:pt x="200" y="70"/>
                </a:cubicBezTo>
                <a:cubicBezTo>
                  <a:pt x="196" y="72"/>
                  <a:pt x="192" y="75"/>
                  <a:pt x="187" y="77"/>
                </a:cubicBezTo>
                <a:close/>
                <a:moveTo>
                  <a:pt x="186" y="66"/>
                </a:moveTo>
                <a:cubicBezTo>
                  <a:pt x="181" y="68"/>
                  <a:pt x="177" y="70"/>
                  <a:pt x="172" y="72"/>
                </a:cubicBezTo>
                <a:cubicBezTo>
                  <a:pt x="171" y="73"/>
                  <a:pt x="170" y="73"/>
                  <a:pt x="169" y="73"/>
                </a:cubicBezTo>
                <a:cubicBezTo>
                  <a:pt x="175" y="70"/>
                  <a:pt x="181" y="67"/>
                  <a:pt x="187" y="65"/>
                </a:cubicBezTo>
                <a:cubicBezTo>
                  <a:pt x="186" y="65"/>
                  <a:pt x="186" y="66"/>
                  <a:pt x="186" y="66"/>
                </a:cubicBezTo>
                <a:close/>
                <a:moveTo>
                  <a:pt x="171" y="69"/>
                </a:moveTo>
                <a:cubicBezTo>
                  <a:pt x="169" y="69"/>
                  <a:pt x="167" y="70"/>
                  <a:pt x="165" y="71"/>
                </a:cubicBezTo>
                <a:cubicBezTo>
                  <a:pt x="165" y="71"/>
                  <a:pt x="165" y="71"/>
                  <a:pt x="165" y="71"/>
                </a:cubicBezTo>
                <a:cubicBezTo>
                  <a:pt x="166" y="70"/>
                  <a:pt x="167" y="69"/>
                  <a:pt x="168" y="68"/>
                </a:cubicBezTo>
                <a:cubicBezTo>
                  <a:pt x="171" y="66"/>
                  <a:pt x="174" y="64"/>
                  <a:pt x="177" y="63"/>
                </a:cubicBezTo>
                <a:cubicBezTo>
                  <a:pt x="175" y="65"/>
                  <a:pt x="173" y="67"/>
                  <a:pt x="171" y="69"/>
                </a:cubicBezTo>
                <a:close/>
                <a:moveTo>
                  <a:pt x="157" y="63"/>
                </a:moveTo>
                <a:cubicBezTo>
                  <a:pt x="156" y="64"/>
                  <a:pt x="155" y="64"/>
                  <a:pt x="153" y="65"/>
                </a:cubicBezTo>
                <a:cubicBezTo>
                  <a:pt x="154" y="64"/>
                  <a:pt x="156" y="63"/>
                  <a:pt x="157" y="62"/>
                </a:cubicBezTo>
                <a:cubicBezTo>
                  <a:pt x="158" y="61"/>
                  <a:pt x="159" y="61"/>
                  <a:pt x="161" y="60"/>
                </a:cubicBezTo>
                <a:cubicBezTo>
                  <a:pt x="159" y="61"/>
                  <a:pt x="158" y="62"/>
                  <a:pt x="157" y="63"/>
                </a:cubicBezTo>
                <a:close/>
                <a:moveTo>
                  <a:pt x="157" y="71"/>
                </a:moveTo>
                <a:cubicBezTo>
                  <a:pt x="159" y="70"/>
                  <a:pt x="162" y="69"/>
                  <a:pt x="164" y="68"/>
                </a:cubicBezTo>
                <a:cubicBezTo>
                  <a:pt x="162" y="69"/>
                  <a:pt x="159" y="71"/>
                  <a:pt x="157" y="73"/>
                </a:cubicBezTo>
                <a:cubicBezTo>
                  <a:pt x="156" y="73"/>
                  <a:pt x="154" y="73"/>
                  <a:pt x="153" y="73"/>
                </a:cubicBezTo>
                <a:cubicBezTo>
                  <a:pt x="154" y="72"/>
                  <a:pt x="155" y="72"/>
                  <a:pt x="157" y="71"/>
                </a:cubicBezTo>
                <a:close/>
                <a:moveTo>
                  <a:pt x="146" y="72"/>
                </a:moveTo>
                <a:cubicBezTo>
                  <a:pt x="145" y="72"/>
                  <a:pt x="144" y="73"/>
                  <a:pt x="144" y="73"/>
                </a:cubicBezTo>
                <a:cubicBezTo>
                  <a:pt x="145" y="72"/>
                  <a:pt x="145" y="71"/>
                  <a:pt x="146" y="70"/>
                </a:cubicBezTo>
                <a:cubicBezTo>
                  <a:pt x="147" y="69"/>
                  <a:pt x="148" y="68"/>
                  <a:pt x="149" y="67"/>
                </a:cubicBezTo>
                <a:cubicBezTo>
                  <a:pt x="151" y="67"/>
                  <a:pt x="152" y="67"/>
                  <a:pt x="153" y="66"/>
                </a:cubicBezTo>
                <a:cubicBezTo>
                  <a:pt x="151" y="68"/>
                  <a:pt x="149" y="70"/>
                  <a:pt x="146" y="72"/>
                </a:cubicBezTo>
                <a:close/>
                <a:moveTo>
                  <a:pt x="145" y="67"/>
                </a:moveTo>
                <a:cubicBezTo>
                  <a:pt x="147" y="65"/>
                  <a:pt x="150" y="63"/>
                  <a:pt x="152" y="61"/>
                </a:cubicBezTo>
                <a:cubicBezTo>
                  <a:pt x="151" y="62"/>
                  <a:pt x="149" y="63"/>
                  <a:pt x="148" y="65"/>
                </a:cubicBezTo>
                <a:cubicBezTo>
                  <a:pt x="147" y="65"/>
                  <a:pt x="146" y="66"/>
                  <a:pt x="145" y="67"/>
                </a:cubicBezTo>
                <a:cubicBezTo>
                  <a:pt x="145" y="67"/>
                  <a:pt x="145" y="67"/>
                  <a:pt x="145" y="67"/>
                </a:cubicBezTo>
                <a:close/>
                <a:moveTo>
                  <a:pt x="138" y="68"/>
                </a:moveTo>
                <a:cubicBezTo>
                  <a:pt x="137" y="68"/>
                  <a:pt x="137" y="69"/>
                  <a:pt x="138" y="69"/>
                </a:cubicBezTo>
                <a:cubicBezTo>
                  <a:pt x="136" y="71"/>
                  <a:pt x="133" y="73"/>
                  <a:pt x="131" y="75"/>
                </a:cubicBezTo>
                <a:cubicBezTo>
                  <a:pt x="132" y="73"/>
                  <a:pt x="133" y="71"/>
                  <a:pt x="134" y="68"/>
                </a:cubicBezTo>
                <a:cubicBezTo>
                  <a:pt x="134" y="68"/>
                  <a:pt x="134" y="68"/>
                  <a:pt x="134" y="67"/>
                </a:cubicBezTo>
                <a:cubicBezTo>
                  <a:pt x="138" y="65"/>
                  <a:pt x="143" y="62"/>
                  <a:pt x="147" y="60"/>
                </a:cubicBezTo>
                <a:cubicBezTo>
                  <a:pt x="149" y="59"/>
                  <a:pt x="151" y="58"/>
                  <a:pt x="154" y="57"/>
                </a:cubicBezTo>
                <a:cubicBezTo>
                  <a:pt x="154" y="57"/>
                  <a:pt x="154" y="57"/>
                  <a:pt x="153" y="58"/>
                </a:cubicBezTo>
                <a:cubicBezTo>
                  <a:pt x="148" y="61"/>
                  <a:pt x="143" y="64"/>
                  <a:pt x="138" y="68"/>
                </a:cubicBezTo>
                <a:close/>
                <a:moveTo>
                  <a:pt x="144" y="53"/>
                </a:moveTo>
                <a:cubicBezTo>
                  <a:pt x="140" y="55"/>
                  <a:pt x="136" y="57"/>
                  <a:pt x="132" y="60"/>
                </a:cubicBezTo>
                <a:cubicBezTo>
                  <a:pt x="133" y="59"/>
                  <a:pt x="135" y="57"/>
                  <a:pt x="136" y="56"/>
                </a:cubicBezTo>
                <a:cubicBezTo>
                  <a:pt x="140" y="54"/>
                  <a:pt x="143" y="52"/>
                  <a:pt x="147" y="50"/>
                </a:cubicBezTo>
                <a:cubicBezTo>
                  <a:pt x="147" y="50"/>
                  <a:pt x="148" y="50"/>
                  <a:pt x="149" y="50"/>
                </a:cubicBezTo>
                <a:cubicBezTo>
                  <a:pt x="147" y="51"/>
                  <a:pt x="146" y="52"/>
                  <a:pt x="144" y="53"/>
                </a:cubicBezTo>
                <a:close/>
                <a:moveTo>
                  <a:pt x="132" y="55"/>
                </a:moveTo>
                <a:cubicBezTo>
                  <a:pt x="133" y="55"/>
                  <a:pt x="135" y="54"/>
                  <a:pt x="136" y="54"/>
                </a:cubicBezTo>
                <a:cubicBezTo>
                  <a:pt x="135" y="55"/>
                  <a:pt x="134" y="55"/>
                  <a:pt x="134" y="56"/>
                </a:cubicBezTo>
                <a:cubicBezTo>
                  <a:pt x="133" y="56"/>
                  <a:pt x="132" y="57"/>
                  <a:pt x="132" y="57"/>
                </a:cubicBezTo>
                <a:cubicBezTo>
                  <a:pt x="132" y="57"/>
                  <a:pt x="132" y="57"/>
                  <a:pt x="132" y="56"/>
                </a:cubicBezTo>
                <a:cubicBezTo>
                  <a:pt x="133" y="56"/>
                  <a:pt x="132" y="56"/>
                  <a:pt x="132" y="55"/>
                </a:cubicBezTo>
                <a:close/>
                <a:moveTo>
                  <a:pt x="142" y="49"/>
                </a:moveTo>
                <a:cubicBezTo>
                  <a:pt x="140" y="50"/>
                  <a:pt x="137" y="51"/>
                  <a:pt x="135" y="52"/>
                </a:cubicBezTo>
                <a:cubicBezTo>
                  <a:pt x="138" y="49"/>
                  <a:pt x="141" y="47"/>
                  <a:pt x="145" y="45"/>
                </a:cubicBezTo>
                <a:cubicBezTo>
                  <a:pt x="147" y="44"/>
                  <a:pt x="149" y="44"/>
                  <a:pt x="151" y="43"/>
                </a:cubicBezTo>
                <a:cubicBezTo>
                  <a:pt x="148" y="45"/>
                  <a:pt x="146" y="47"/>
                  <a:pt x="143" y="49"/>
                </a:cubicBezTo>
                <a:cubicBezTo>
                  <a:pt x="143" y="49"/>
                  <a:pt x="142" y="49"/>
                  <a:pt x="142" y="49"/>
                </a:cubicBezTo>
                <a:close/>
                <a:moveTo>
                  <a:pt x="131" y="53"/>
                </a:moveTo>
                <a:cubicBezTo>
                  <a:pt x="131" y="53"/>
                  <a:pt x="131" y="53"/>
                  <a:pt x="131" y="53"/>
                </a:cubicBezTo>
                <a:cubicBezTo>
                  <a:pt x="131" y="53"/>
                  <a:pt x="130" y="53"/>
                  <a:pt x="130" y="53"/>
                </a:cubicBezTo>
                <a:cubicBezTo>
                  <a:pt x="130" y="53"/>
                  <a:pt x="130" y="53"/>
                  <a:pt x="130" y="53"/>
                </a:cubicBezTo>
                <a:cubicBezTo>
                  <a:pt x="134" y="51"/>
                  <a:pt x="137" y="48"/>
                  <a:pt x="141" y="46"/>
                </a:cubicBezTo>
                <a:cubicBezTo>
                  <a:pt x="138" y="48"/>
                  <a:pt x="134" y="50"/>
                  <a:pt x="131" y="53"/>
                </a:cubicBezTo>
                <a:close/>
                <a:moveTo>
                  <a:pt x="127" y="54"/>
                </a:moveTo>
                <a:cubicBezTo>
                  <a:pt x="127" y="54"/>
                  <a:pt x="127" y="53"/>
                  <a:pt x="127" y="53"/>
                </a:cubicBezTo>
                <a:cubicBezTo>
                  <a:pt x="128" y="52"/>
                  <a:pt x="129" y="52"/>
                  <a:pt x="130" y="51"/>
                </a:cubicBezTo>
                <a:cubicBezTo>
                  <a:pt x="132" y="49"/>
                  <a:pt x="135" y="48"/>
                  <a:pt x="137" y="46"/>
                </a:cubicBezTo>
                <a:cubicBezTo>
                  <a:pt x="137" y="46"/>
                  <a:pt x="137" y="46"/>
                  <a:pt x="137" y="46"/>
                </a:cubicBezTo>
                <a:cubicBezTo>
                  <a:pt x="134" y="49"/>
                  <a:pt x="130" y="51"/>
                  <a:pt x="127" y="54"/>
                </a:cubicBezTo>
                <a:close/>
                <a:moveTo>
                  <a:pt x="127" y="66"/>
                </a:moveTo>
                <a:cubicBezTo>
                  <a:pt x="126" y="68"/>
                  <a:pt x="125" y="69"/>
                  <a:pt x="124" y="71"/>
                </a:cubicBezTo>
                <a:cubicBezTo>
                  <a:pt x="123" y="71"/>
                  <a:pt x="123" y="72"/>
                  <a:pt x="122" y="72"/>
                </a:cubicBezTo>
                <a:cubicBezTo>
                  <a:pt x="123" y="71"/>
                  <a:pt x="124" y="69"/>
                  <a:pt x="124" y="68"/>
                </a:cubicBezTo>
                <a:cubicBezTo>
                  <a:pt x="125" y="67"/>
                  <a:pt x="126" y="67"/>
                  <a:pt x="127" y="66"/>
                </a:cubicBezTo>
                <a:close/>
                <a:moveTo>
                  <a:pt x="121" y="67"/>
                </a:moveTo>
                <a:cubicBezTo>
                  <a:pt x="122" y="66"/>
                  <a:pt x="122" y="66"/>
                  <a:pt x="123" y="66"/>
                </a:cubicBezTo>
                <a:cubicBezTo>
                  <a:pt x="122" y="67"/>
                  <a:pt x="122" y="67"/>
                  <a:pt x="121" y="68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1" y="68"/>
                  <a:pt x="121" y="67"/>
                  <a:pt x="121" y="67"/>
                </a:cubicBezTo>
                <a:close/>
                <a:moveTo>
                  <a:pt x="122" y="76"/>
                </a:moveTo>
                <a:cubicBezTo>
                  <a:pt x="123" y="74"/>
                  <a:pt x="125" y="73"/>
                  <a:pt x="126" y="72"/>
                </a:cubicBezTo>
                <a:cubicBezTo>
                  <a:pt x="128" y="71"/>
                  <a:pt x="129" y="71"/>
                  <a:pt x="130" y="70"/>
                </a:cubicBezTo>
                <a:cubicBezTo>
                  <a:pt x="123" y="77"/>
                  <a:pt x="116" y="85"/>
                  <a:pt x="110" y="93"/>
                </a:cubicBezTo>
                <a:cubicBezTo>
                  <a:pt x="105" y="98"/>
                  <a:pt x="100" y="102"/>
                  <a:pt x="95" y="107"/>
                </a:cubicBezTo>
                <a:cubicBezTo>
                  <a:pt x="94" y="108"/>
                  <a:pt x="92" y="109"/>
                  <a:pt x="90" y="110"/>
                </a:cubicBezTo>
                <a:cubicBezTo>
                  <a:pt x="91" y="109"/>
                  <a:pt x="92" y="108"/>
                  <a:pt x="93" y="107"/>
                </a:cubicBezTo>
                <a:cubicBezTo>
                  <a:pt x="98" y="101"/>
                  <a:pt x="103" y="95"/>
                  <a:pt x="109" y="89"/>
                </a:cubicBezTo>
                <a:cubicBezTo>
                  <a:pt x="113" y="85"/>
                  <a:pt x="118" y="81"/>
                  <a:pt x="122" y="76"/>
                </a:cubicBezTo>
                <a:close/>
                <a:moveTo>
                  <a:pt x="117" y="61"/>
                </a:moveTo>
                <a:cubicBezTo>
                  <a:pt x="116" y="62"/>
                  <a:pt x="115" y="63"/>
                  <a:pt x="115" y="64"/>
                </a:cubicBezTo>
                <a:cubicBezTo>
                  <a:pt x="116" y="63"/>
                  <a:pt x="117" y="62"/>
                  <a:pt x="118" y="61"/>
                </a:cubicBezTo>
                <a:cubicBezTo>
                  <a:pt x="117" y="61"/>
                  <a:pt x="117" y="61"/>
                  <a:pt x="117" y="61"/>
                </a:cubicBezTo>
                <a:close/>
                <a:moveTo>
                  <a:pt x="115" y="51"/>
                </a:moveTo>
                <a:cubicBezTo>
                  <a:pt x="114" y="51"/>
                  <a:pt x="113" y="52"/>
                  <a:pt x="111" y="52"/>
                </a:cubicBezTo>
                <a:cubicBezTo>
                  <a:pt x="112" y="52"/>
                  <a:pt x="112" y="51"/>
                  <a:pt x="113" y="51"/>
                </a:cubicBezTo>
                <a:cubicBezTo>
                  <a:pt x="114" y="50"/>
                  <a:pt x="115" y="50"/>
                  <a:pt x="117" y="50"/>
                </a:cubicBezTo>
                <a:cubicBezTo>
                  <a:pt x="116" y="50"/>
                  <a:pt x="116" y="51"/>
                  <a:pt x="115" y="51"/>
                </a:cubicBezTo>
                <a:close/>
                <a:moveTo>
                  <a:pt x="114" y="48"/>
                </a:moveTo>
                <a:cubicBezTo>
                  <a:pt x="112" y="48"/>
                  <a:pt x="111" y="49"/>
                  <a:pt x="110" y="49"/>
                </a:cubicBezTo>
                <a:cubicBezTo>
                  <a:pt x="112" y="48"/>
                  <a:pt x="114" y="46"/>
                  <a:pt x="116" y="45"/>
                </a:cubicBezTo>
                <a:cubicBezTo>
                  <a:pt x="116" y="46"/>
                  <a:pt x="115" y="47"/>
                  <a:pt x="114" y="48"/>
                </a:cubicBezTo>
                <a:close/>
                <a:moveTo>
                  <a:pt x="106" y="50"/>
                </a:moveTo>
                <a:cubicBezTo>
                  <a:pt x="105" y="50"/>
                  <a:pt x="104" y="51"/>
                  <a:pt x="104" y="51"/>
                </a:cubicBezTo>
                <a:cubicBezTo>
                  <a:pt x="104" y="50"/>
                  <a:pt x="105" y="49"/>
                  <a:pt x="105" y="48"/>
                </a:cubicBezTo>
                <a:cubicBezTo>
                  <a:pt x="107" y="46"/>
                  <a:pt x="109" y="44"/>
                  <a:pt x="111" y="43"/>
                </a:cubicBezTo>
                <a:cubicBezTo>
                  <a:pt x="111" y="43"/>
                  <a:pt x="112" y="43"/>
                  <a:pt x="112" y="42"/>
                </a:cubicBezTo>
                <a:cubicBezTo>
                  <a:pt x="112" y="42"/>
                  <a:pt x="113" y="42"/>
                  <a:pt x="113" y="42"/>
                </a:cubicBezTo>
                <a:cubicBezTo>
                  <a:pt x="111" y="45"/>
                  <a:pt x="108" y="47"/>
                  <a:pt x="106" y="50"/>
                </a:cubicBezTo>
                <a:close/>
                <a:moveTo>
                  <a:pt x="106" y="45"/>
                </a:moveTo>
                <a:cubicBezTo>
                  <a:pt x="106" y="44"/>
                  <a:pt x="106" y="44"/>
                  <a:pt x="106" y="44"/>
                </a:cubicBezTo>
                <a:cubicBezTo>
                  <a:pt x="107" y="43"/>
                  <a:pt x="108" y="43"/>
                  <a:pt x="109" y="42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8" y="43"/>
                  <a:pt x="107" y="44"/>
                  <a:pt x="106" y="45"/>
                </a:cubicBezTo>
                <a:close/>
                <a:moveTo>
                  <a:pt x="102" y="45"/>
                </a:moveTo>
                <a:cubicBezTo>
                  <a:pt x="99" y="47"/>
                  <a:pt x="95" y="50"/>
                  <a:pt x="92" y="52"/>
                </a:cubicBezTo>
                <a:cubicBezTo>
                  <a:pt x="92" y="51"/>
                  <a:pt x="93" y="51"/>
                  <a:pt x="93" y="50"/>
                </a:cubicBezTo>
                <a:cubicBezTo>
                  <a:pt x="93" y="50"/>
                  <a:pt x="93" y="50"/>
                  <a:pt x="93" y="50"/>
                </a:cubicBezTo>
                <a:cubicBezTo>
                  <a:pt x="97" y="47"/>
                  <a:pt x="100" y="45"/>
                  <a:pt x="104" y="42"/>
                </a:cubicBezTo>
                <a:cubicBezTo>
                  <a:pt x="105" y="42"/>
                  <a:pt x="106" y="42"/>
                  <a:pt x="107" y="42"/>
                </a:cubicBezTo>
                <a:cubicBezTo>
                  <a:pt x="105" y="43"/>
                  <a:pt x="103" y="45"/>
                  <a:pt x="102" y="45"/>
                </a:cubicBezTo>
                <a:close/>
                <a:moveTo>
                  <a:pt x="99" y="44"/>
                </a:moveTo>
                <a:cubicBezTo>
                  <a:pt x="100" y="43"/>
                  <a:pt x="100" y="43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0" y="43"/>
                  <a:pt x="99" y="44"/>
                </a:cubicBezTo>
                <a:close/>
                <a:moveTo>
                  <a:pt x="101" y="40"/>
                </a:moveTo>
                <a:cubicBezTo>
                  <a:pt x="100" y="40"/>
                  <a:pt x="100" y="41"/>
                  <a:pt x="99" y="41"/>
                </a:cubicBezTo>
                <a:cubicBezTo>
                  <a:pt x="99" y="41"/>
                  <a:pt x="99" y="42"/>
                  <a:pt x="99" y="42"/>
                </a:cubicBezTo>
                <a:cubicBezTo>
                  <a:pt x="97" y="44"/>
                  <a:pt x="95" y="46"/>
                  <a:pt x="94" y="48"/>
                </a:cubicBezTo>
                <a:cubicBezTo>
                  <a:pt x="94" y="46"/>
                  <a:pt x="94" y="45"/>
                  <a:pt x="95" y="44"/>
                </a:cubicBezTo>
                <a:cubicBezTo>
                  <a:pt x="95" y="44"/>
                  <a:pt x="95" y="44"/>
                  <a:pt x="95" y="44"/>
                </a:cubicBezTo>
                <a:cubicBezTo>
                  <a:pt x="98" y="41"/>
                  <a:pt x="100" y="39"/>
                  <a:pt x="103" y="36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3" y="38"/>
                  <a:pt x="102" y="39"/>
                  <a:pt x="101" y="40"/>
                </a:cubicBezTo>
                <a:close/>
                <a:moveTo>
                  <a:pt x="93" y="43"/>
                </a:moveTo>
                <a:cubicBezTo>
                  <a:pt x="93" y="43"/>
                  <a:pt x="92" y="43"/>
                  <a:pt x="92" y="43"/>
                </a:cubicBezTo>
                <a:cubicBezTo>
                  <a:pt x="94" y="41"/>
                  <a:pt x="96" y="40"/>
                  <a:pt x="98" y="38"/>
                </a:cubicBezTo>
                <a:cubicBezTo>
                  <a:pt x="98" y="38"/>
                  <a:pt x="99" y="38"/>
                  <a:pt x="99" y="38"/>
                </a:cubicBezTo>
                <a:cubicBezTo>
                  <a:pt x="97" y="39"/>
                  <a:pt x="95" y="41"/>
                  <a:pt x="93" y="43"/>
                </a:cubicBezTo>
                <a:close/>
                <a:moveTo>
                  <a:pt x="90" y="41"/>
                </a:moveTo>
                <a:cubicBezTo>
                  <a:pt x="91" y="40"/>
                  <a:pt x="91" y="40"/>
                  <a:pt x="92" y="40"/>
                </a:cubicBezTo>
                <a:cubicBezTo>
                  <a:pt x="92" y="40"/>
                  <a:pt x="93" y="39"/>
                  <a:pt x="93" y="39"/>
                </a:cubicBezTo>
                <a:cubicBezTo>
                  <a:pt x="92" y="40"/>
                  <a:pt x="91" y="40"/>
                  <a:pt x="90" y="41"/>
                </a:cubicBezTo>
                <a:close/>
                <a:moveTo>
                  <a:pt x="82" y="40"/>
                </a:moveTo>
                <a:cubicBezTo>
                  <a:pt x="80" y="41"/>
                  <a:pt x="78" y="43"/>
                  <a:pt x="76" y="44"/>
                </a:cubicBezTo>
                <a:cubicBezTo>
                  <a:pt x="78" y="42"/>
                  <a:pt x="80" y="40"/>
                  <a:pt x="81" y="38"/>
                </a:cubicBezTo>
                <a:cubicBezTo>
                  <a:pt x="83" y="37"/>
                  <a:pt x="85" y="36"/>
                  <a:pt x="86" y="35"/>
                </a:cubicBezTo>
                <a:cubicBezTo>
                  <a:pt x="85" y="36"/>
                  <a:pt x="84" y="38"/>
                  <a:pt x="82" y="40"/>
                </a:cubicBezTo>
                <a:close/>
                <a:moveTo>
                  <a:pt x="79" y="37"/>
                </a:moveTo>
                <a:cubicBezTo>
                  <a:pt x="78" y="38"/>
                  <a:pt x="76" y="40"/>
                  <a:pt x="74" y="41"/>
                </a:cubicBezTo>
                <a:cubicBezTo>
                  <a:pt x="78" y="38"/>
                  <a:pt x="81" y="35"/>
                  <a:pt x="84" y="31"/>
                </a:cubicBezTo>
                <a:cubicBezTo>
                  <a:pt x="85" y="30"/>
                  <a:pt x="86" y="30"/>
                  <a:pt x="87" y="29"/>
                </a:cubicBezTo>
                <a:cubicBezTo>
                  <a:pt x="85" y="31"/>
                  <a:pt x="84" y="32"/>
                  <a:pt x="82" y="34"/>
                </a:cubicBezTo>
                <a:cubicBezTo>
                  <a:pt x="81" y="35"/>
                  <a:pt x="80" y="36"/>
                  <a:pt x="79" y="37"/>
                </a:cubicBezTo>
                <a:close/>
                <a:moveTo>
                  <a:pt x="85" y="24"/>
                </a:moveTo>
                <a:cubicBezTo>
                  <a:pt x="84" y="25"/>
                  <a:pt x="83" y="25"/>
                  <a:pt x="83" y="25"/>
                </a:cubicBezTo>
                <a:cubicBezTo>
                  <a:pt x="83" y="25"/>
                  <a:pt x="83" y="25"/>
                  <a:pt x="83" y="25"/>
                </a:cubicBezTo>
                <a:cubicBezTo>
                  <a:pt x="83" y="25"/>
                  <a:pt x="83" y="24"/>
                  <a:pt x="83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4" y="24"/>
                  <a:pt x="86" y="23"/>
                  <a:pt x="87" y="23"/>
                </a:cubicBezTo>
                <a:cubicBezTo>
                  <a:pt x="87" y="23"/>
                  <a:pt x="86" y="24"/>
                  <a:pt x="85" y="24"/>
                </a:cubicBezTo>
                <a:close/>
                <a:moveTo>
                  <a:pt x="83" y="28"/>
                </a:moveTo>
                <a:cubicBezTo>
                  <a:pt x="83" y="29"/>
                  <a:pt x="82" y="29"/>
                  <a:pt x="82" y="29"/>
                </a:cubicBezTo>
                <a:cubicBezTo>
                  <a:pt x="81" y="30"/>
                  <a:pt x="80" y="30"/>
                  <a:pt x="79" y="31"/>
                </a:cubicBezTo>
                <a:cubicBezTo>
                  <a:pt x="80" y="30"/>
                  <a:pt x="81" y="30"/>
                  <a:pt x="82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2" y="29"/>
                  <a:pt x="83" y="29"/>
                  <a:pt x="83" y="28"/>
                </a:cubicBezTo>
                <a:close/>
                <a:moveTo>
                  <a:pt x="59" y="48"/>
                </a:moveTo>
                <a:cubicBezTo>
                  <a:pt x="61" y="46"/>
                  <a:pt x="63" y="44"/>
                  <a:pt x="64" y="41"/>
                </a:cubicBezTo>
                <a:cubicBezTo>
                  <a:pt x="66" y="40"/>
                  <a:pt x="67" y="39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6" y="42"/>
                  <a:pt x="63" y="45"/>
                  <a:pt x="59" y="48"/>
                </a:cubicBezTo>
                <a:close/>
                <a:moveTo>
                  <a:pt x="61" y="41"/>
                </a:moveTo>
                <a:cubicBezTo>
                  <a:pt x="61" y="41"/>
                  <a:pt x="61" y="41"/>
                  <a:pt x="62" y="41"/>
                </a:cubicBezTo>
                <a:cubicBezTo>
                  <a:pt x="63" y="40"/>
                  <a:pt x="64" y="39"/>
                  <a:pt x="65" y="38"/>
                </a:cubicBezTo>
                <a:cubicBezTo>
                  <a:pt x="65" y="39"/>
                  <a:pt x="64" y="39"/>
                  <a:pt x="64" y="40"/>
                </a:cubicBezTo>
                <a:cubicBezTo>
                  <a:pt x="63" y="40"/>
                  <a:pt x="62" y="41"/>
                  <a:pt x="61" y="41"/>
                </a:cubicBezTo>
                <a:close/>
                <a:moveTo>
                  <a:pt x="58" y="46"/>
                </a:moveTo>
                <a:cubicBezTo>
                  <a:pt x="58" y="46"/>
                  <a:pt x="59" y="45"/>
                  <a:pt x="59" y="45"/>
                </a:cubicBezTo>
                <a:cubicBezTo>
                  <a:pt x="57" y="47"/>
                  <a:pt x="55" y="50"/>
                  <a:pt x="54" y="53"/>
                </a:cubicBezTo>
                <a:cubicBezTo>
                  <a:pt x="53" y="53"/>
                  <a:pt x="52" y="54"/>
                  <a:pt x="52" y="54"/>
                </a:cubicBezTo>
                <a:cubicBezTo>
                  <a:pt x="54" y="51"/>
                  <a:pt x="56" y="49"/>
                  <a:pt x="58" y="46"/>
                </a:cubicBezTo>
                <a:close/>
                <a:moveTo>
                  <a:pt x="48" y="57"/>
                </a:moveTo>
                <a:cubicBezTo>
                  <a:pt x="45" y="58"/>
                  <a:pt x="43" y="60"/>
                  <a:pt x="41" y="61"/>
                </a:cubicBezTo>
                <a:cubicBezTo>
                  <a:pt x="42" y="59"/>
                  <a:pt x="44" y="58"/>
                  <a:pt x="45" y="56"/>
                </a:cubicBezTo>
                <a:cubicBezTo>
                  <a:pt x="48" y="54"/>
                  <a:pt x="50" y="52"/>
                  <a:pt x="53" y="50"/>
                </a:cubicBezTo>
                <a:cubicBezTo>
                  <a:pt x="51" y="52"/>
                  <a:pt x="49" y="54"/>
                  <a:pt x="48" y="57"/>
                </a:cubicBezTo>
                <a:close/>
                <a:moveTo>
                  <a:pt x="50" y="58"/>
                </a:moveTo>
                <a:cubicBezTo>
                  <a:pt x="50" y="58"/>
                  <a:pt x="50" y="59"/>
                  <a:pt x="50" y="59"/>
                </a:cubicBezTo>
                <a:cubicBezTo>
                  <a:pt x="50" y="59"/>
                  <a:pt x="49" y="59"/>
                  <a:pt x="49" y="59"/>
                </a:cubicBezTo>
                <a:cubicBezTo>
                  <a:pt x="47" y="61"/>
                  <a:pt x="44" y="64"/>
                  <a:pt x="42" y="67"/>
                </a:cubicBezTo>
                <a:cubicBezTo>
                  <a:pt x="43" y="65"/>
                  <a:pt x="45" y="63"/>
                  <a:pt x="46" y="62"/>
                </a:cubicBezTo>
                <a:cubicBezTo>
                  <a:pt x="47" y="60"/>
                  <a:pt x="49" y="59"/>
                  <a:pt x="50" y="58"/>
                </a:cubicBezTo>
                <a:close/>
                <a:moveTo>
                  <a:pt x="39" y="86"/>
                </a:moveTo>
                <a:cubicBezTo>
                  <a:pt x="39" y="86"/>
                  <a:pt x="39" y="87"/>
                  <a:pt x="39" y="87"/>
                </a:cubicBezTo>
                <a:cubicBezTo>
                  <a:pt x="38" y="88"/>
                  <a:pt x="37" y="89"/>
                  <a:pt x="35" y="90"/>
                </a:cubicBezTo>
                <a:cubicBezTo>
                  <a:pt x="35" y="90"/>
                  <a:pt x="35" y="90"/>
                  <a:pt x="35" y="90"/>
                </a:cubicBezTo>
                <a:cubicBezTo>
                  <a:pt x="37" y="89"/>
                  <a:pt x="38" y="87"/>
                  <a:pt x="39" y="86"/>
                </a:cubicBezTo>
                <a:close/>
                <a:moveTo>
                  <a:pt x="34" y="102"/>
                </a:moveTo>
                <a:cubicBezTo>
                  <a:pt x="35" y="103"/>
                  <a:pt x="35" y="105"/>
                  <a:pt x="36" y="107"/>
                </a:cubicBezTo>
                <a:cubicBezTo>
                  <a:pt x="35" y="109"/>
                  <a:pt x="35" y="110"/>
                  <a:pt x="35" y="112"/>
                </a:cubicBezTo>
                <a:cubicBezTo>
                  <a:pt x="34" y="111"/>
                  <a:pt x="34" y="110"/>
                  <a:pt x="34" y="109"/>
                </a:cubicBezTo>
                <a:cubicBezTo>
                  <a:pt x="34" y="106"/>
                  <a:pt x="34" y="104"/>
                  <a:pt x="34" y="102"/>
                </a:cubicBezTo>
                <a:close/>
                <a:moveTo>
                  <a:pt x="36" y="126"/>
                </a:moveTo>
                <a:cubicBezTo>
                  <a:pt x="36" y="127"/>
                  <a:pt x="37" y="128"/>
                  <a:pt x="37" y="129"/>
                </a:cubicBezTo>
                <a:cubicBezTo>
                  <a:pt x="37" y="129"/>
                  <a:pt x="37" y="130"/>
                  <a:pt x="37" y="130"/>
                </a:cubicBezTo>
                <a:cubicBezTo>
                  <a:pt x="37" y="130"/>
                  <a:pt x="37" y="131"/>
                  <a:pt x="37" y="131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6" y="127"/>
                  <a:pt x="36" y="127"/>
                  <a:pt x="36" y="126"/>
                </a:cubicBezTo>
                <a:close/>
                <a:moveTo>
                  <a:pt x="36" y="115"/>
                </a:moveTo>
                <a:cubicBezTo>
                  <a:pt x="36" y="115"/>
                  <a:pt x="36" y="115"/>
                  <a:pt x="36" y="115"/>
                </a:cubicBezTo>
                <a:cubicBezTo>
                  <a:pt x="36" y="114"/>
                  <a:pt x="36" y="112"/>
                  <a:pt x="36" y="111"/>
                </a:cubicBezTo>
                <a:cubicBezTo>
                  <a:pt x="36" y="111"/>
                  <a:pt x="37" y="111"/>
                  <a:pt x="37" y="111"/>
                </a:cubicBezTo>
                <a:cubicBezTo>
                  <a:pt x="37" y="111"/>
                  <a:pt x="37" y="112"/>
                  <a:pt x="37" y="113"/>
                </a:cubicBezTo>
                <a:cubicBezTo>
                  <a:pt x="37" y="114"/>
                  <a:pt x="36" y="114"/>
                  <a:pt x="36" y="115"/>
                </a:cubicBezTo>
                <a:close/>
                <a:moveTo>
                  <a:pt x="36" y="97"/>
                </a:moveTo>
                <a:cubicBezTo>
                  <a:pt x="36" y="97"/>
                  <a:pt x="36" y="98"/>
                  <a:pt x="37" y="99"/>
                </a:cubicBezTo>
                <a:cubicBezTo>
                  <a:pt x="37" y="99"/>
                  <a:pt x="37" y="100"/>
                  <a:pt x="36" y="100"/>
                </a:cubicBezTo>
                <a:cubicBezTo>
                  <a:pt x="36" y="99"/>
                  <a:pt x="36" y="98"/>
                  <a:pt x="36" y="97"/>
                </a:cubicBezTo>
                <a:close/>
                <a:moveTo>
                  <a:pt x="37" y="94"/>
                </a:moveTo>
                <a:cubicBezTo>
                  <a:pt x="37" y="93"/>
                  <a:pt x="36" y="92"/>
                  <a:pt x="36" y="92"/>
                </a:cubicBezTo>
                <a:cubicBezTo>
                  <a:pt x="37" y="91"/>
                  <a:pt x="38" y="90"/>
                  <a:pt x="38" y="90"/>
                </a:cubicBezTo>
                <a:cubicBezTo>
                  <a:pt x="38" y="91"/>
                  <a:pt x="38" y="92"/>
                  <a:pt x="38" y="93"/>
                </a:cubicBezTo>
                <a:cubicBezTo>
                  <a:pt x="37" y="93"/>
                  <a:pt x="37" y="93"/>
                  <a:pt x="37" y="94"/>
                </a:cubicBezTo>
                <a:close/>
                <a:moveTo>
                  <a:pt x="39" y="103"/>
                </a:moveTo>
                <a:cubicBezTo>
                  <a:pt x="39" y="103"/>
                  <a:pt x="39" y="103"/>
                  <a:pt x="39" y="103"/>
                </a:cubicBezTo>
                <a:cubicBezTo>
                  <a:pt x="39" y="104"/>
                  <a:pt x="38" y="104"/>
                  <a:pt x="38" y="104"/>
                </a:cubicBezTo>
                <a:cubicBezTo>
                  <a:pt x="38" y="104"/>
                  <a:pt x="38" y="104"/>
                  <a:pt x="38" y="103"/>
                </a:cubicBezTo>
                <a:cubicBezTo>
                  <a:pt x="38" y="103"/>
                  <a:pt x="38" y="103"/>
                  <a:pt x="39" y="103"/>
                </a:cubicBezTo>
                <a:close/>
                <a:moveTo>
                  <a:pt x="38" y="97"/>
                </a:moveTo>
                <a:cubicBezTo>
                  <a:pt x="38" y="96"/>
                  <a:pt x="39" y="95"/>
                  <a:pt x="39" y="94"/>
                </a:cubicBezTo>
                <a:cubicBezTo>
                  <a:pt x="40" y="93"/>
                  <a:pt x="41" y="93"/>
                  <a:pt x="42" y="92"/>
                </a:cubicBezTo>
                <a:cubicBezTo>
                  <a:pt x="41" y="93"/>
                  <a:pt x="40" y="94"/>
                  <a:pt x="39" y="95"/>
                </a:cubicBezTo>
                <a:cubicBezTo>
                  <a:pt x="39" y="96"/>
                  <a:pt x="40" y="97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7"/>
                  <a:pt x="41" y="97"/>
                  <a:pt x="41" y="98"/>
                </a:cubicBezTo>
                <a:cubicBezTo>
                  <a:pt x="40" y="98"/>
                  <a:pt x="40" y="99"/>
                  <a:pt x="39" y="99"/>
                </a:cubicBezTo>
                <a:cubicBezTo>
                  <a:pt x="39" y="99"/>
                  <a:pt x="39" y="98"/>
                  <a:pt x="38" y="97"/>
                </a:cubicBezTo>
                <a:close/>
                <a:moveTo>
                  <a:pt x="40" y="121"/>
                </a:moveTo>
                <a:cubicBezTo>
                  <a:pt x="40" y="121"/>
                  <a:pt x="40" y="121"/>
                  <a:pt x="40" y="121"/>
                </a:cubicBezTo>
                <a:cubicBezTo>
                  <a:pt x="40" y="122"/>
                  <a:pt x="41" y="123"/>
                  <a:pt x="41" y="124"/>
                </a:cubicBezTo>
                <a:cubicBezTo>
                  <a:pt x="41" y="124"/>
                  <a:pt x="41" y="124"/>
                  <a:pt x="40" y="125"/>
                </a:cubicBezTo>
                <a:cubicBezTo>
                  <a:pt x="40" y="123"/>
                  <a:pt x="40" y="122"/>
                  <a:pt x="39" y="121"/>
                </a:cubicBezTo>
                <a:cubicBezTo>
                  <a:pt x="39" y="121"/>
                  <a:pt x="40" y="121"/>
                  <a:pt x="40" y="121"/>
                </a:cubicBezTo>
                <a:close/>
                <a:moveTo>
                  <a:pt x="40" y="133"/>
                </a:moveTo>
                <a:cubicBezTo>
                  <a:pt x="41" y="134"/>
                  <a:pt x="41" y="136"/>
                  <a:pt x="42" y="138"/>
                </a:cubicBezTo>
                <a:cubicBezTo>
                  <a:pt x="42" y="138"/>
                  <a:pt x="41" y="138"/>
                  <a:pt x="41" y="138"/>
                </a:cubicBezTo>
                <a:cubicBezTo>
                  <a:pt x="41" y="137"/>
                  <a:pt x="40" y="135"/>
                  <a:pt x="40" y="133"/>
                </a:cubicBezTo>
                <a:cubicBezTo>
                  <a:pt x="40" y="133"/>
                  <a:pt x="40" y="133"/>
                  <a:pt x="40" y="133"/>
                </a:cubicBezTo>
                <a:close/>
                <a:moveTo>
                  <a:pt x="41" y="96"/>
                </a:moveTo>
                <a:cubicBezTo>
                  <a:pt x="43" y="93"/>
                  <a:pt x="46" y="91"/>
                  <a:pt x="48" y="88"/>
                </a:cubicBezTo>
                <a:cubicBezTo>
                  <a:pt x="48" y="89"/>
                  <a:pt x="48" y="90"/>
                  <a:pt x="47" y="90"/>
                </a:cubicBezTo>
                <a:cubicBezTo>
                  <a:pt x="47" y="91"/>
                  <a:pt x="47" y="92"/>
                  <a:pt x="46" y="92"/>
                </a:cubicBezTo>
                <a:cubicBezTo>
                  <a:pt x="45" y="94"/>
                  <a:pt x="44" y="95"/>
                  <a:pt x="43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5"/>
                  <a:pt x="41" y="95"/>
                  <a:pt x="41" y="96"/>
                </a:cubicBezTo>
                <a:close/>
                <a:moveTo>
                  <a:pt x="43" y="129"/>
                </a:moveTo>
                <a:cubicBezTo>
                  <a:pt x="44" y="130"/>
                  <a:pt x="44" y="132"/>
                  <a:pt x="45" y="133"/>
                </a:cubicBezTo>
                <a:cubicBezTo>
                  <a:pt x="44" y="134"/>
                  <a:pt x="44" y="134"/>
                  <a:pt x="43" y="135"/>
                </a:cubicBezTo>
                <a:cubicBezTo>
                  <a:pt x="43" y="133"/>
                  <a:pt x="43" y="132"/>
                  <a:pt x="42" y="130"/>
                </a:cubicBezTo>
                <a:cubicBezTo>
                  <a:pt x="42" y="130"/>
                  <a:pt x="43" y="129"/>
                  <a:pt x="43" y="129"/>
                </a:cubicBezTo>
                <a:close/>
                <a:moveTo>
                  <a:pt x="42" y="140"/>
                </a:moveTo>
                <a:cubicBezTo>
                  <a:pt x="43" y="143"/>
                  <a:pt x="44" y="145"/>
                  <a:pt x="44" y="147"/>
                </a:cubicBezTo>
                <a:cubicBezTo>
                  <a:pt x="44" y="145"/>
                  <a:pt x="43" y="143"/>
                  <a:pt x="42" y="141"/>
                </a:cubicBezTo>
                <a:cubicBezTo>
                  <a:pt x="42" y="141"/>
                  <a:pt x="42" y="141"/>
                  <a:pt x="42" y="140"/>
                </a:cubicBezTo>
                <a:close/>
                <a:moveTo>
                  <a:pt x="44" y="154"/>
                </a:moveTo>
                <a:cubicBezTo>
                  <a:pt x="44" y="154"/>
                  <a:pt x="44" y="154"/>
                  <a:pt x="44" y="154"/>
                </a:cubicBezTo>
                <a:cubicBezTo>
                  <a:pt x="45" y="157"/>
                  <a:pt x="45" y="160"/>
                  <a:pt x="46" y="164"/>
                </a:cubicBezTo>
                <a:cubicBezTo>
                  <a:pt x="45" y="160"/>
                  <a:pt x="44" y="157"/>
                  <a:pt x="44" y="154"/>
                </a:cubicBezTo>
                <a:cubicBezTo>
                  <a:pt x="44" y="154"/>
                  <a:pt x="44" y="154"/>
                  <a:pt x="44" y="154"/>
                </a:cubicBezTo>
                <a:close/>
                <a:moveTo>
                  <a:pt x="43" y="174"/>
                </a:moveTo>
                <a:cubicBezTo>
                  <a:pt x="43" y="175"/>
                  <a:pt x="44" y="176"/>
                  <a:pt x="44" y="178"/>
                </a:cubicBezTo>
                <a:cubicBezTo>
                  <a:pt x="44" y="178"/>
                  <a:pt x="44" y="178"/>
                  <a:pt x="44" y="178"/>
                </a:cubicBezTo>
                <a:cubicBezTo>
                  <a:pt x="43" y="176"/>
                  <a:pt x="42" y="175"/>
                  <a:pt x="41" y="174"/>
                </a:cubicBezTo>
                <a:cubicBezTo>
                  <a:pt x="41" y="173"/>
                  <a:pt x="41" y="172"/>
                  <a:pt x="41" y="171"/>
                </a:cubicBezTo>
                <a:cubicBezTo>
                  <a:pt x="42" y="172"/>
                  <a:pt x="42" y="173"/>
                  <a:pt x="43" y="174"/>
                </a:cubicBezTo>
                <a:close/>
                <a:moveTo>
                  <a:pt x="42" y="176"/>
                </a:moveTo>
                <a:cubicBezTo>
                  <a:pt x="43" y="178"/>
                  <a:pt x="44" y="180"/>
                  <a:pt x="45" y="181"/>
                </a:cubicBezTo>
                <a:cubicBezTo>
                  <a:pt x="46" y="183"/>
                  <a:pt x="46" y="184"/>
                  <a:pt x="47" y="186"/>
                </a:cubicBezTo>
                <a:cubicBezTo>
                  <a:pt x="47" y="187"/>
                  <a:pt x="46" y="188"/>
                  <a:pt x="45" y="190"/>
                </a:cubicBezTo>
                <a:cubicBezTo>
                  <a:pt x="44" y="187"/>
                  <a:pt x="43" y="185"/>
                  <a:pt x="42" y="182"/>
                </a:cubicBezTo>
                <a:cubicBezTo>
                  <a:pt x="42" y="180"/>
                  <a:pt x="42" y="178"/>
                  <a:pt x="42" y="176"/>
                </a:cubicBezTo>
                <a:close/>
                <a:moveTo>
                  <a:pt x="46" y="192"/>
                </a:moveTo>
                <a:cubicBezTo>
                  <a:pt x="47" y="191"/>
                  <a:pt x="47" y="190"/>
                  <a:pt x="48" y="188"/>
                </a:cubicBezTo>
                <a:cubicBezTo>
                  <a:pt x="49" y="192"/>
                  <a:pt x="50" y="196"/>
                  <a:pt x="52" y="200"/>
                </a:cubicBezTo>
                <a:cubicBezTo>
                  <a:pt x="51" y="200"/>
                  <a:pt x="51" y="199"/>
                  <a:pt x="51" y="199"/>
                </a:cubicBezTo>
                <a:cubicBezTo>
                  <a:pt x="49" y="197"/>
                  <a:pt x="47" y="194"/>
                  <a:pt x="46" y="192"/>
                </a:cubicBezTo>
                <a:cubicBezTo>
                  <a:pt x="46" y="192"/>
                  <a:pt x="46" y="192"/>
                  <a:pt x="46" y="192"/>
                </a:cubicBezTo>
                <a:close/>
                <a:moveTo>
                  <a:pt x="50" y="174"/>
                </a:moveTo>
                <a:cubicBezTo>
                  <a:pt x="50" y="171"/>
                  <a:pt x="49" y="168"/>
                  <a:pt x="48" y="165"/>
                </a:cubicBezTo>
                <a:cubicBezTo>
                  <a:pt x="48" y="163"/>
                  <a:pt x="48" y="162"/>
                  <a:pt x="48" y="161"/>
                </a:cubicBezTo>
                <a:cubicBezTo>
                  <a:pt x="48" y="161"/>
                  <a:pt x="48" y="162"/>
                  <a:pt x="49" y="162"/>
                </a:cubicBezTo>
                <a:cubicBezTo>
                  <a:pt x="49" y="163"/>
                  <a:pt x="49" y="163"/>
                  <a:pt x="49" y="164"/>
                </a:cubicBezTo>
                <a:cubicBezTo>
                  <a:pt x="49" y="165"/>
                  <a:pt x="50" y="165"/>
                  <a:pt x="50" y="165"/>
                </a:cubicBezTo>
                <a:cubicBezTo>
                  <a:pt x="50" y="166"/>
                  <a:pt x="49" y="166"/>
                  <a:pt x="49" y="166"/>
                </a:cubicBezTo>
                <a:cubicBezTo>
                  <a:pt x="49" y="167"/>
                  <a:pt x="49" y="167"/>
                  <a:pt x="50" y="167"/>
                </a:cubicBezTo>
                <a:cubicBezTo>
                  <a:pt x="51" y="170"/>
                  <a:pt x="52" y="173"/>
                  <a:pt x="53" y="175"/>
                </a:cubicBezTo>
                <a:cubicBezTo>
                  <a:pt x="53" y="176"/>
                  <a:pt x="52" y="176"/>
                  <a:pt x="52" y="176"/>
                </a:cubicBezTo>
                <a:cubicBezTo>
                  <a:pt x="51" y="176"/>
                  <a:pt x="51" y="175"/>
                  <a:pt x="50" y="174"/>
                </a:cubicBezTo>
                <a:close/>
                <a:moveTo>
                  <a:pt x="51" y="186"/>
                </a:moveTo>
                <a:cubicBezTo>
                  <a:pt x="50" y="185"/>
                  <a:pt x="50" y="184"/>
                  <a:pt x="49" y="183"/>
                </a:cubicBezTo>
                <a:cubicBezTo>
                  <a:pt x="49" y="182"/>
                  <a:pt x="50" y="182"/>
                  <a:pt x="50" y="181"/>
                </a:cubicBezTo>
                <a:cubicBezTo>
                  <a:pt x="50" y="181"/>
                  <a:pt x="50" y="181"/>
                  <a:pt x="50" y="181"/>
                </a:cubicBezTo>
                <a:cubicBezTo>
                  <a:pt x="50" y="183"/>
                  <a:pt x="51" y="184"/>
                  <a:pt x="51" y="186"/>
                </a:cubicBezTo>
                <a:close/>
                <a:moveTo>
                  <a:pt x="52" y="179"/>
                </a:moveTo>
                <a:cubicBezTo>
                  <a:pt x="53" y="179"/>
                  <a:pt x="53" y="179"/>
                  <a:pt x="54" y="179"/>
                </a:cubicBezTo>
                <a:cubicBezTo>
                  <a:pt x="54" y="179"/>
                  <a:pt x="54" y="179"/>
                  <a:pt x="55" y="180"/>
                </a:cubicBezTo>
                <a:cubicBezTo>
                  <a:pt x="55" y="181"/>
                  <a:pt x="56" y="183"/>
                  <a:pt x="56" y="184"/>
                </a:cubicBezTo>
                <a:cubicBezTo>
                  <a:pt x="56" y="184"/>
                  <a:pt x="55" y="183"/>
                  <a:pt x="55" y="183"/>
                </a:cubicBezTo>
                <a:cubicBezTo>
                  <a:pt x="54" y="182"/>
                  <a:pt x="53" y="181"/>
                  <a:pt x="52" y="181"/>
                </a:cubicBezTo>
                <a:cubicBezTo>
                  <a:pt x="52" y="180"/>
                  <a:pt x="52" y="180"/>
                  <a:pt x="52" y="179"/>
                </a:cubicBezTo>
                <a:cubicBezTo>
                  <a:pt x="52" y="179"/>
                  <a:pt x="52" y="179"/>
                  <a:pt x="52" y="179"/>
                </a:cubicBezTo>
                <a:close/>
                <a:moveTo>
                  <a:pt x="54" y="184"/>
                </a:moveTo>
                <a:cubicBezTo>
                  <a:pt x="56" y="186"/>
                  <a:pt x="57" y="188"/>
                  <a:pt x="59" y="190"/>
                </a:cubicBezTo>
                <a:cubicBezTo>
                  <a:pt x="59" y="190"/>
                  <a:pt x="59" y="190"/>
                  <a:pt x="59" y="190"/>
                </a:cubicBezTo>
                <a:cubicBezTo>
                  <a:pt x="59" y="191"/>
                  <a:pt x="58" y="193"/>
                  <a:pt x="57" y="194"/>
                </a:cubicBezTo>
                <a:cubicBezTo>
                  <a:pt x="57" y="194"/>
                  <a:pt x="57" y="194"/>
                  <a:pt x="57" y="194"/>
                </a:cubicBezTo>
                <a:cubicBezTo>
                  <a:pt x="56" y="190"/>
                  <a:pt x="55" y="187"/>
                  <a:pt x="54" y="184"/>
                </a:cubicBezTo>
                <a:cubicBezTo>
                  <a:pt x="54" y="184"/>
                  <a:pt x="54" y="184"/>
                  <a:pt x="54" y="184"/>
                </a:cubicBezTo>
                <a:close/>
                <a:moveTo>
                  <a:pt x="58" y="195"/>
                </a:moveTo>
                <a:cubicBezTo>
                  <a:pt x="59" y="195"/>
                  <a:pt x="60" y="194"/>
                  <a:pt x="61" y="194"/>
                </a:cubicBezTo>
                <a:cubicBezTo>
                  <a:pt x="63" y="195"/>
                  <a:pt x="64" y="197"/>
                  <a:pt x="65" y="198"/>
                </a:cubicBezTo>
                <a:cubicBezTo>
                  <a:pt x="64" y="199"/>
                  <a:pt x="64" y="200"/>
                  <a:pt x="64" y="200"/>
                </a:cubicBezTo>
                <a:cubicBezTo>
                  <a:pt x="62" y="199"/>
                  <a:pt x="60" y="197"/>
                  <a:pt x="58" y="195"/>
                </a:cubicBezTo>
                <a:close/>
                <a:moveTo>
                  <a:pt x="63" y="193"/>
                </a:moveTo>
                <a:cubicBezTo>
                  <a:pt x="64" y="192"/>
                  <a:pt x="65" y="192"/>
                  <a:pt x="65" y="192"/>
                </a:cubicBezTo>
                <a:cubicBezTo>
                  <a:pt x="66" y="192"/>
                  <a:pt x="67" y="193"/>
                  <a:pt x="68" y="194"/>
                </a:cubicBezTo>
                <a:cubicBezTo>
                  <a:pt x="68" y="194"/>
                  <a:pt x="67" y="195"/>
                  <a:pt x="67" y="196"/>
                </a:cubicBezTo>
                <a:cubicBezTo>
                  <a:pt x="65" y="195"/>
                  <a:pt x="64" y="194"/>
                  <a:pt x="63" y="193"/>
                </a:cubicBezTo>
                <a:close/>
                <a:moveTo>
                  <a:pt x="70" y="195"/>
                </a:moveTo>
                <a:cubicBezTo>
                  <a:pt x="70" y="196"/>
                  <a:pt x="71" y="196"/>
                  <a:pt x="72" y="197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199"/>
                  <a:pt x="72" y="199"/>
                </a:cubicBezTo>
                <a:cubicBezTo>
                  <a:pt x="72" y="199"/>
                  <a:pt x="72" y="199"/>
                  <a:pt x="71" y="199"/>
                </a:cubicBezTo>
                <a:cubicBezTo>
                  <a:pt x="71" y="199"/>
                  <a:pt x="70" y="198"/>
                  <a:pt x="69" y="198"/>
                </a:cubicBezTo>
                <a:cubicBezTo>
                  <a:pt x="68" y="198"/>
                  <a:pt x="68" y="198"/>
                  <a:pt x="68" y="198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8" y="196"/>
                  <a:pt x="69" y="195"/>
                  <a:pt x="70" y="195"/>
                </a:cubicBezTo>
                <a:close/>
                <a:moveTo>
                  <a:pt x="67" y="190"/>
                </a:moveTo>
                <a:cubicBezTo>
                  <a:pt x="69" y="190"/>
                  <a:pt x="70" y="189"/>
                  <a:pt x="71" y="188"/>
                </a:cubicBezTo>
                <a:cubicBezTo>
                  <a:pt x="71" y="188"/>
                  <a:pt x="72" y="189"/>
                  <a:pt x="72" y="189"/>
                </a:cubicBezTo>
                <a:cubicBezTo>
                  <a:pt x="71" y="190"/>
                  <a:pt x="71" y="191"/>
                  <a:pt x="70" y="192"/>
                </a:cubicBezTo>
                <a:cubicBezTo>
                  <a:pt x="69" y="191"/>
                  <a:pt x="68" y="191"/>
                  <a:pt x="67" y="190"/>
                </a:cubicBezTo>
                <a:close/>
                <a:moveTo>
                  <a:pt x="72" y="185"/>
                </a:moveTo>
                <a:cubicBezTo>
                  <a:pt x="71" y="184"/>
                  <a:pt x="70" y="183"/>
                  <a:pt x="68" y="181"/>
                </a:cubicBezTo>
                <a:cubicBezTo>
                  <a:pt x="69" y="181"/>
                  <a:pt x="69" y="181"/>
                  <a:pt x="69" y="180"/>
                </a:cubicBezTo>
                <a:cubicBezTo>
                  <a:pt x="70" y="181"/>
                  <a:pt x="71" y="181"/>
                  <a:pt x="72" y="182"/>
                </a:cubicBezTo>
                <a:cubicBezTo>
                  <a:pt x="72" y="182"/>
                  <a:pt x="73" y="182"/>
                  <a:pt x="73" y="182"/>
                </a:cubicBezTo>
                <a:cubicBezTo>
                  <a:pt x="73" y="183"/>
                  <a:pt x="73" y="184"/>
                  <a:pt x="73" y="184"/>
                </a:cubicBezTo>
                <a:cubicBezTo>
                  <a:pt x="73" y="185"/>
                  <a:pt x="72" y="185"/>
                  <a:pt x="72" y="185"/>
                </a:cubicBezTo>
                <a:close/>
                <a:moveTo>
                  <a:pt x="71" y="151"/>
                </a:moveTo>
                <a:cubicBezTo>
                  <a:pt x="72" y="150"/>
                  <a:pt x="72" y="150"/>
                  <a:pt x="73" y="149"/>
                </a:cubicBezTo>
                <a:cubicBezTo>
                  <a:pt x="73" y="149"/>
                  <a:pt x="73" y="150"/>
                  <a:pt x="73" y="150"/>
                </a:cubicBezTo>
                <a:cubicBezTo>
                  <a:pt x="72" y="150"/>
                  <a:pt x="72" y="151"/>
                  <a:pt x="71" y="151"/>
                </a:cubicBezTo>
                <a:close/>
                <a:moveTo>
                  <a:pt x="72" y="119"/>
                </a:moveTo>
                <a:cubicBezTo>
                  <a:pt x="72" y="119"/>
                  <a:pt x="71" y="120"/>
                  <a:pt x="71" y="120"/>
                </a:cubicBezTo>
                <a:cubicBezTo>
                  <a:pt x="72" y="119"/>
                  <a:pt x="72" y="118"/>
                  <a:pt x="72" y="118"/>
                </a:cubicBezTo>
                <a:cubicBezTo>
                  <a:pt x="73" y="117"/>
                  <a:pt x="73" y="117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3" y="117"/>
                  <a:pt x="72" y="118"/>
                  <a:pt x="72" y="119"/>
                </a:cubicBezTo>
                <a:close/>
                <a:moveTo>
                  <a:pt x="78" y="130"/>
                </a:moveTo>
                <a:cubicBezTo>
                  <a:pt x="78" y="131"/>
                  <a:pt x="79" y="132"/>
                  <a:pt x="79" y="134"/>
                </a:cubicBezTo>
                <a:cubicBezTo>
                  <a:pt x="77" y="135"/>
                  <a:pt x="75" y="136"/>
                  <a:pt x="74" y="137"/>
                </a:cubicBezTo>
                <a:cubicBezTo>
                  <a:pt x="73" y="137"/>
                  <a:pt x="73" y="136"/>
                  <a:pt x="73" y="135"/>
                </a:cubicBezTo>
                <a:cubicBezTo>
                  <a:pt x="75" y="134"/>
                  <a:pt x="76" y="132"/>
                  <a:pt x="78" y="130"/>
                </a:cubicBezTo>
                <a:close/>
                <a:moveTo>
                  <a:pt x="75" y="140"/>
                </a:moveTo>
                <a:cubicBezTo>
                  <a:pt x="76" y="140"/>
                  <a:pt x="77" y="139"/>
                  <a:pt x="78" y="138"/>
                </a:cubicBezTo>
                <a:cubicBezTo>
                  <a:pt x="77" y="139"/>
                  <a:pt x="76" y="141"/>
                  <a:pt x="75" y="142"/>
                </a:cubicBezTo>
                <a:cubicBezTo>
                  <a:pt x="75" y="142"/>
                  <a:pt x="74" y="142"/>
                  <a:pt x="74" y="141"/>
                </a:cubicBezTo>
                <a:cubicBezTo>
                  <a:pt x="75" y="141"/>
                  <a:pt x="75" y="141"/>
                  <a:pt x="75" y="140"/>
                </a:cubicBezTo>
                <a:close/>
                <a:moveTo>
                  <a:pt x="80" y="138"/>
                </a:moveTo>
                <a:cubicBezTo>
                  <a:pt x="80" y="139"/>
                  <a:pt x="80" y="139"/>
                  <a:pt x="80" y="140"/>
                </a:cubicBezTo>
                <a:cubicBezTo>
                  <a:pt x="79" y="142"/>
                  <a:pt x="77" y="143"/>
                  <a:pt x="76" y="145"/>
                </a:cubicBezTo>
                <a:cubicBezTo>
                  <a:pt x="77" y="142"/>
                  <a:pt x="79" y="140"/>
                  <a:pt x="80" y="138"/>
                </a:cubicBezTo>
                <a:close/>
                <a:moveTo>
                  <a:pt x="78" y="145"/>
                </a:moveTo>
                <a:cubicBezTo>
                  <a:pt x="78" y="145"/>
                  <a:pt x="78" y="145"/>
                  <a:pt x="78" y="145"/>
                </a:cubicBezTo>
                <a:cubicBezTo>
                  <a:pt x="77" y="146"/>
                  <a:pt x="77" y="146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7" y="146"/>
                  <a:pt x="77" y="145"/>
                  <a:pt x="78" y="145"/>
                </a:cubicBezTo>
                <a:close/>
                <a:moveTo>
                  <a:pt x="78" y="166"/>
                </a:moveTo>
                <a:cubicBezTo>
                  <a:pt x="78" y="166"/>
                  <a:pt x="78" y="167"/>
                  <a:pt x="79" y="167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7"/>
                  <a:pt x="78" y="167"/>
                  <a:pt x="78" y="166"/>
                </a:cubicBezTo>
                <a:cubicBezTo>
                  <a:pt x="78" y="166"/>
                  <a:pt x="78" y="166"/>
                  <a:pt x="78" y="166"/>
                </a:cubicBezTo>
                <a:close/>
                <a:moveTo>
                  <a:pt x="78" y="155"/>
                </a:moveTo>
                <a:cubicBezTo>
                  <a:pt x="80" y="153"/>
                  <a:pt x="81" y="152"/>
                  <a:pt x="83" y="151"/>
                </a:cubicBezTo>
                <a:cubicBezTo>
                  <a:pt x="83" y="152"/>
                  <a:pt x="83" y="153"/>
                  <a:pt x="83" y="154"/>
                </a:cubicBezTo>
                <a:cubicBezTo>
                  <a:pt x="82" y="156"/>
                  <a:pt x="81" y="157"/>
                  <a:pt x="80" y="159"/>
                </a:cubicBezTo>
                <a:cubicBezTo>
                  <a:pt x="79" y="158"/>
                  <a:pt x="79" y="156"/>
                  <a:pt x="78" y="155"/>
                </a:cubicBezTo>
                <a:close/>
                <a:moveTo>
                  <a:pt x="85" y="152"/>
                </a:moveTo>
                <a:cubicBezTo>
                  <a:pt x="85" y="151"/>
                  <a:pt x="84" y="150"/>
                  <a:pt x="84" y="149"/>
                </a:cubicBezTo>
                <a:cubicBezTo>
                  <a:pt x="85" y="149"/>
                  <a:pt x="85" y="149"/>
                  <a:pt x="85" y="148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5" y="150"/>
                  <a:pt x="86" y="150"/>
                </a:cubicBezTo>
                <a:cubicBezTo>
                  <a:pt x="86" y="150"/>
                  <a:pt x="86" y="150"/>
                  <a:pt x="87" y="150"/>
                </a:cubicBezTo>
                <a:cubicBezTo>
                  <a:pt x="86" y="151"/>
                  <a:pt x="85" y="151"/>
                  <a:pt x="85" y="152"/>
                </a:cubicBezTo>
                <a:close/>
                <a:moveTo>
                  <a:pt x="85" y="156"/>
                </a:moveTo>
                <a:cubicBezTo>
                  <a:pt x="85" y="155"/>
                  <a:pt x="85" y="155"/>
                  <a:pt x="85" y="155"/>
                </a:cubicBezTo>
                <a:cubicBezTo>
                  <a:pt x="86" y="154"/>
                  <a:pt x="86" y="153"/>
                  <a:pt x="87" y="153"/>
                </a:cubicBezTo>
                <a:cubicBezTo>
                  <a:pt x="87" y="153"/>
                  <a:pt x="88" y="153"/>
                  <a:pt x="88" y="152"/>
                </a:cubicBezTo>
                <a:cubicBezTo>
                  <a:pt x="89" y="151"/>
                  <a:pt x="90" y="150"/>
                  <a:pt x="92" y="148"/>
                </a:cubicBezTo>
                <a:cubicBezTo>
                  <a:pt x="92" y="148"/>
                  <a:pt x="92" y="148"/>
                  <a:pt x="93" y="148"/>
                </a:cubicBezTo>
                <a:cubicBezTo>
                  <a:pt x="92" y="148"/>
                  <a:pt x="92" y="149"/>
                  <a:pt x="92" y="149"/>
                </a:cubicBezTo>
                <a:cubicBezTo>
                  <a:pt x="90" y="151"/>
                  <a:pt x="88" y="153"/>
                  <a:pt x="85" y="156"/>
                </a:cubicBezTo>
                <a:close/>
                <a:moveTo>
                  <a:pt x="86" y="182"/>
                </a:moveTo>
                <a:cubicBezTo>
                  <a:pt x="86" y="182"/>
                  <a:pt x="86" y="182"/>
                  <a:pt x="86" y="182"/>
                </a:cubicBezTo>
                <a:cubicBezTo>
                  <a:pt x="86" y="182"/>
                  <a:pt x="85" y="181"/>
                  <a:pt x="85" y="181"/>
                </a:cubicBezTo>
                <a:cubicBezTo>
                  <a:pt x="85" y="180"/>
                  <a:pt x="86" y="180"/>
                  <a:pt x="86" y="179"/>
                </a:cubicBezTo>
                <a:cubicBezTo>
                  <a:pt x="86" y="180"/>
                  <a:pt x="86" y="181"/>
                  <a:pt x="86" y="182"/>
                </a:cubicBezTo>
                <a:close/>
                <a:moveTo>
                  <a:pt x="88" y="160"/>
                </a:moveTo>
                <a:cubicBezTo>
                  <a:pt x="92" y="158"/>
                  <a:pt x="95" y="156"/>
                  <a:pt x="99" y="154"/>
                </a:cubicBezTo>
                <a:cubicBezTo>
                  <a:pt x="98" y="155"/>
                  <a:pt x="97" y="156"/>
                  <a:pt x="96" y="157"/>
                </a:cubicBezTo>
                <a:cubicBezTo>
                  <a:pt x="93" y="159"/>
                  <a:pt x="90" y="161"/>
                  <a:pt x="87" y="163"/>
                </a:cubicBezTo>
                <a:cubicBezTo>
                  <a:pt x="87" y="163"/>
                  <a:pt x="86" y="162"/>
                  <a:pt x="86" y="162"/>
                </a:cubicBezTo>
                <a:cubicBezTo>
                  <a:pt x="87" y="161"/>
                  <a:pt x="88" y="160"/>
                  <a:pt x="88" y="160"/>
                </a:cubicBezTo>
                <a:close/>
                <a:moveTo>
                  <a:pt x="88" y="168"/>
                </a:moveTo>
                <a:cubicBezTo>
                  <a:pt x="90" y="166"/>
                  <a:pt x="92" y="165"/>
                  <a:pt x="94" y="163"/>
                </a:cubicBezTo>
                <a:cubicBezTo>
                  <a:pt x="92" y="165"/>
                  <a:pt x="90" y="167"/>
                  <a:pt x="87" y="169"/>
                </a:cubicBezTo>
                <a:cubicBezTo>
                  <a:pt x="87" y="169"/>
                  <a:pt x="87" y="169"/>
                  <a:pt x="87" y="169"/>
                </a:cubicBezTo>
                <a:cubicBezTo>
                  <a:pt x="88" y="169"/>
                  <a:pt x="88" y="168"/>
                  <a:pt x="88" y="168"/>
                </a:cubicBezTo>
                <a:close/>
                <a:moveTo>
                  <a:pt x="97" y="177"/>
                </a:moveTo>
                <a:cubicBezTo>
                  <a:pt x="99" y="175"/>
                  <a:pt x="101" y="174"/>
                  <a:pt x="103" y="173"/>
                </a:cubicBezTo>
                <a:cubicBezTo>
                  <a:pt x="101" y="175"/>
                  <a:pt x="99" y="177"/>
                  <a:pt x="97" y="179"/>
                </a:cubicBezTo>
                <a:cubicBezTo>
                  <a:pt x="96" y="179"/>
                  <a:pt x="95" y="180"/>
                  <a:pt x="94" y="180"/>
                </a:cubicBezTo>
                <a:cubicBezTo>
                  <a:pt x="95" y="179"/>
                  <a:pt x="96" y="178"/>
                  <a:pt x="97" y="177"/>
                </a:cubicBezTo>
                <a:close/>
                <a:moveTo>
                  <a:pt x="102" y="157"/>
                </a:moveTo>
                <a:cubicBezTo>
                  <a:pt x="99" y="158"/>
                  <a:pt x="97" y="160"/>
                  <a:pt x="95" y="161"/>
                </a:cubicBezTo>
                <a:cubicBezTo>
                  <a:pt x="95" y="161"/>
                  <a:pt x="95" y="161"/>
                  <a:pt x="94" y="161"/>
                </a:cubicBezTo>
                <a:cubicBezTo>
                  <a:pt x="95" y="160"/>
                  <a:pt x="96" y="159"/>
                  <a:pt x="97" y="158"/>
                </a:cubicBezTo>
                <a:cubicBezTo>
                  <a:pt x="99" y="157"/>
                  <a:pt x="102" y="155"/>
                  <a:pt x="105" y="154"/>
                </a:cubicBezTo>
                <a:cubicBezTo>
                  <a:pt x="104" y="155"/>
                  <a:pt x="103" y="156"/>
                  <a:pt x="102" y="157"/>
                </a:cubicBezTo>
                <a:close/>
                <a:moveTo>
                  <a:pt x="106" y="167"/>
                </a:moveTo>
                <a:cubicBezTo>
                  <a:pt x="108" y="166"/>
                  <a:pt x="110" y="165"/>
                  <a:pt x="112" y="164"/>
                </a:cubicBezTo>
                <a:cubicBezTo>
                  <a:pt x="111" y="165"/>
                  <a:pt x="110" y="166"/>
                  <a:pt x="109" y="167"/>
                </a:cubicBezTo>
                <a:cubicBezTo>
                  <a:pt x="107" y="168"/>
                  <a:pt x="105" y="170"/>
                  <a:pt x="103" y="171"/>
                </a:cubicBezTo>
                <a:cubicBezTo>
                  <a:pt x="104" y="170"/>
                  <a:pt x="105" y="168"/>
                  <a:pt x="106" y="167"/>
                </a:cubicBezTo>
                <a:close/>
                <a:moveTo>
                  <a:pt x="109" y="171"/>
                </a:moveTo>
                <a:cubicBezTo>
                  <a:pt x="110" y="170"/>
                  <a:pt x="111" y="169"/>
                  <a:pt x="112" y="168"/>
                </a:cubicBezTo>
                <a:cubicBezTo>
                  <a:pt x="114" y="167"/>
                  <a:pt x="117" y="165"/>
                  <a:pt x="119" y="164"/>
                </a:cubicBezTo>
                <a:cubicBezTo>
                  <a:pt x="116" y="167"/>
                  <a:pt x="113" y="169"/>
                  <a:pt x="110" y="172"/>
                </a:cubicBezTo>
                <a:cubicBezTo>
                  <a:pt x="108" y="173"/>
                  <a:pt x="107" y="174"/>
                  <a:pt x="105" y="175"/>
                </a:cubicBezTo>
                <a:cubicBezTo>
                  <a:pt x="106" y="174"/>
                  <a:pt x="107" y="172"/>
                  <a:pt x="109" y="171"/>
                </a:cubicBezTo>
                <a:close/>
                <a:moveTo>
                  <a:pt x="105" y="184"/>
                </a:moveTo>
                <a:cubicBezTo>
                  <a:pt x="106" y="183"/>
                  <a:pt x="107" y="183"/>
                  <a:pt x="108" y="183"/>
                </a:cubicBezTo>
                <a:cubicBezTo>
                  <a:pt x="106" y="184"/>
                  <a:pt x="104" y="186"/>
                  <a:pt x="102" y="187"/>
                </a:cubicBezTo>
                <a:cubicBezTo>
                  <a:pt x="103" y="186"/>
                  <a:pt x="104" y="185"/>
                  <a:pt x="105" y="184"/>
                </a:cubicBezTo>
                <a:close/>
                <a:moveTo>
                  <a:pt x="103" y="196"/>
                </a:moveTo>
                <a:cubicBezTo>
                  <a:pt x="103" y="196"/>
                  <a:pt x="102" y="196"/>
                  <a:pt x="101" y="196"/>
                </a:cubicBezTo>
                <a:cubicBezTo>
                  <a:pt x="101" y="196"/>
                  <a:pt x="100" y="196"/>
                  <a:pt x="100" y="196"/>
                </a:cubicBezTo>
                <a:cubicBezTo>
                  <a:pt x="101" y="195"/>
                  <a:pt x="101" y="195"/>
                  <a:pt x="101" y="194"/>
                </a:cubicBezTo>
                <a:cubicBezTo>
                  <a:pt x="102" y="195"/>
                  <a:pt x="103" y="195"/>
                  <a:pt x="103" y="196"/>
                </a:cubicBezTo>
                <a:close/>
                <a:moveTo>
                  <a:pt x="102" y="202"/>
                </a:moveTo>
                <a:cubicBezTo>
                  <a:pt x="101" y="202"/>
                  <a:pt x="100" y="203"/>
                  <a:pt x="99" y="204"/>
                </a:cubicBezTo>
                <a:cubicBezTo>
                  <a:pt x="99" y="204"/>
                  <a:pt x="99" y="204"/>
                  <a:pt x="99" y="203"/>
                </a:cubicBezTo>
                <a:cubicBezTo>
                  <a:pt x="99" y="203"/>
                  <a:pt x="99" y="203"/>
                  <a:pt x="99" y="203"/>
                </a:cubicBezTo>
                <a:cubicBezTo>
                  <a:pt x="100" y="203"/>
                  <a:pt x="100" y="202"/>
                  <a:pt x="101" y="201"/>
                </a:cubicBezTo>
                <a:cubicBezTo>
                  <a:pt x="101" y="201"/>
                  <a:pt x="101" y="202"/>
                  <a:pt x="102" y="202"/>
                </a:cubicBezTo>
                <a:close/>
                <a:moveTo>
                  <a:pt x="99" y="188"/>
                </a:moveTo>
                <a:cubicBezTo>
                  <a:pt x="98" y="188"/>
                  <a:pt x="97" y="189"/>
                  <a:pt x="97" y="190"/>
                </a:cubicBezTo>
                <a:cubicBezTo>
                  <a:pt x="95" y="189"/>
                  <a:pt x="95" y="189"/>
                  <a:pt x="95" y="189"/>
                </a:cubicBezTo>
                <a:cubicBezTo>
                  <a:pt x="96" y="189"/>
                  <a:pt x="97" y="188"/>
                  <a:pt x="97" y="187"/>
                </a:cubicBezTo>
                <a:cubicBezTo>
                  <a:pt x="97" y="187"/>
                  <a:pt x="98" y="187"/>
                  <a:pt x="98" y="187"/>
                </a:cubicBezTo>
                <a:cubicBezTo>
                  <a:pt x="99" y="187"/>
                  <a:pt x="100" y="186"/>
                  <a:pt x="100" y="186"/>
                </a:cubicBezTo>
                <a:cubicBezTo>
                  <a:pt x="100" y="187"/>
                  <a:pt x="99" y="187"/>
                  <a:pt x="99" y="188"/>
                </a:cubicBezTo>
                <a:close/>
                <a:moveTo>
                  <a:pt x="98" y="200"/>
                </a:moveTo>
                <a:cubicBezTo>
                  <a:pt x="99" y="200"/>
                  <a:pt x="99" y="200"/>
                  <a:pt x="99" y="200"/>
                </a:cubicBezTo>
                <a:cubicBezTo>
                  <a:pt x="98" y="201"/>
                  <a:pt x="98" y="202"/>
                  <a:pt x="97" y="202"/>
                </a:cubicBezTo>
                <a:cubicBezTo>
                  <a:pt x="96" y="202"/>
                  <a:pt x="96" y="201"/>
                  <a:pt x="95" y="201"/>
                </a:cubicBezTo>
                <a:cubicBezTo>
                  <a:pt x="95" y="201"/>
                  <a:pt x="95" y="201"/>
                  <a:pt x="95" y="201"/>
                </a:cubicBezTo>
                <a:cubicBezTo>
                  <a:pt x="96" y="200"/>
                  <a:pt x="97" y="200"/>
                  <a:pt x="98" y="200"/>
                </a:cubicBezTo>
                <a:close/>
                <a:moveTo>
                  <a:pt x="98" y="206"/>
                </a:moveTo>
                <a:cubicBezTo>
                  <a:pt x="99" y="207"/>
                  <a:pt x="100" y="208"/>
                  <a:pt x="102" y="209"/>
                </a:cubicBezTo>
                <a:cubicBezTo>
                  <a:pt x="102" y="209"/>
                  <a:pt x="102" y="209"/>
                  <a:pt x="101" y="209"/>
                </a:cubicBezTo>
                <a:cubicBezTo>
                  <a:pt x="100" y="208"/>
                  <a:pt x="99" y="207"/>
                  <a:pt x="98" y="206"/>
                </a:cubicBezTo>
                <a:cubicBezTo>
                  <a:pt x="98" y="206"/>
                  <a:pt x="98" y="206"/>
                  <a:pt x="98" y="206"/>
                </a:cubicBezTo>
                <a:close/>
                <a:moveTo>
                  <a:pt x="100" y="205"/>
                </a:moveTo>
                <a:cubicBezTo>
                  <a:pt x="101" y="204"/>
                  <a:pt x="102" y="203"/>
                  <a:pt x="103" y="203"/>
                </a:cubicBezTo>
                <a:cubicBezTo>
                  <a:pt x="104" y="203"/>
                  <a:pt x="106" y="204"/>
                  <a:pt x="107" y="205"/>
                </a:cubicBezTo>
                <a:cubicBezTo>
                  <a:pt x="107" y="205"/>
                  <a:pt x="106" y="205"/>
                  <a:pt x="106" y="206"/>
                </a:cubicBezTo>
                <a:cubicBezTo>
                  <a:pt x="106" y="206"/>
                  <a:pt x="105" y="207"/>
                  <a:pt x="104" y="207"/>
                </a:cubicBezTo>
                <a:cubicBezTo>
                  <a:pt x="103" y="206"/>
                  <a:pt x="102" y="205"/>
                  <a:pt x="100" y="205"/>
                </a:cubicBezTo>
                <a:close/>
                <a:moveTo>
                  <a:pt x="104" y="213"/>
                </a:moveTo>
                <a:cubicBezTo>
                  <a:pt x="105" y="214"/>
                  <a:pt x="106" y="214"/>
                  <a:pt x="107" y="215"/>
                </a:cubicBezTo>
                <a:cubicBezTo>
                  <a:pt x="106" y="215"/>
                  <a:pt x="106" y="216"/>
                  <a:pt x="105" y="216"/>
                </a:cubicBezTo>
                <a:cubicBezTo>
                  <a:pt x="104" y="215"/>
                  <a:pt x="103" y="215"/>
                  <a:pt x="103" y="214"/>
                </a:cubicBezTo>
                <a:cubicBezTo>
                  <a:pt x="103" y="214"/>
                  <a:pt x="104" y="214"/>
                  <a:pt x="104" y="213"/>
                </a:cubicBezTo>
                <a:close/>
                <a:moveTo>
                  <a:pt x="106" y="212"/>
                </a:moveTo>
                <a:cubicBezTo>
                  <a:pt x="106" y="212"/>
                  <a:pt x="106" y="212"/>
                  <a:pt x="106" y="212"/>
                </a:cubicBezTo>
                <a:cubicBezTo>
                  <a:pt x="107" y="212"/>
                  <a:pt x="108" y="213"/>
                  <a:pt x="108" y="213"/>
                </a:cubicBezTo>
                <a:cubicBezTo>
                  <a:pt x="108" y="213"/>
                  <a:pt x="108" y="213"/>
                  <a:pt x="108" y="213"/>
                </a:cubicBezTo>
                <a:cubicBezTo>
                  <a:pt x="107" y="213"/>
                  <a:pt x="106" y="213"/>
                  <a:pt x="106" y="212"/>
                </a:cubicBezTo>
                <a:close/>
                <a:moveTo>
                  <a:pt x="107" y="200"/>
                </a:moveTo>
                <a:cubicBezTo>
                  <a:pt x="107" y="199"/>
                  <a:pt x="108" y="199"/>
                  <a:pt x="108" y="198"/>
                </a:cubicBezTo>
                <a:cubicBezTo>
                  <a:pt x="109" y="199"/>
                  <a:pt x="110" y="200"/>
                  <a:pt x="112" y="201"/>
                </a:cubicBezTo>
                <a:cubicBezTo>
                  <a:pt x="111" y="201"/>
                  <a:pt x="111" y="201"/>
                  <a:pt x="110" y="202"/>
                </a:cubicBezTo>
                <a:cubicBezTo>
                  <a:pt x="109" y="201"/>
                  <a:pt x="108" y="200"/>
                  <a:pt x="107" y="200"/>
                </a:cubicBezTo>
                <a:close/>
                <a:moveTo>
                  <a:pt x="109" y="197"/>
                </a:moveTo>
                <a:cubicBezTo>
                  <a:pt x="111" y="196"/>
                  <a:pt x="113" y="194"/>
                  <a:pt x="114" y="193"/>
                </a:cubicBezTo>
                <a:cubicBezTo>
                  <a:pt x="117" y="191"/>
                  <a:pt x="120" y="190"/>
                  <a:pt x="123" y="188"/>
                </a:cubicBezTo>
                <a:cubicBezTo>
                  <a:pt x="121" y="191"/>
                  <a:pt x="118" y="194"/>
                  <a:pt x="115" y="197"/>
                </a:cubicBezTo>
                <a:cubicBezTo>
                  <a:pt x="115" y="197"/>
                  <a:pt x="115" y="197"/>
                  <a:pt x="115" y="197"/>
                </a:cubicBezTo>
                <a:cubicBezTo>
                  <a:pt x="114" y="198"/>
                  <a:pt x="113" y="199"/>
                  <a:pt x="113" y="200"/>
                </a:cubicBezTo>
                <a:cubicBezTo>
                  <a:pt x="111" y="199"/>
                  <a:pt x="110" y="198"/>
                  <a:pt x="109" y="197"/>
                </a:cubicBezTo>
                <a:close/>
                <a:moveTo>
                  <a:pt x="113" y="202"/>
                </a:moveTo>
                <a:cubicBezTo>
                  <a:pt x="113" y="202"/>
                  <a:pt x="113" y="202"/>
                  <a:pt x="113" y="202"/>
                </a:cubicBezTo>
                <a:cubicBezTo>
                  <a:pt x="114" y="202"/>
                  <a:pt x="115" y="203"/>
                  <a:pt x="115" y="203"/>
                </a:cubicBezTo>
                <a:cubicBezTo>
                  <a:pt x="115" y="203"/>
                  <a:pt x="114" y="204"/>
                  <a:pt x="114" y="204"/>
                </a:cubicBezTo>
                <a:cubicBezTo>
                  <a:pt x="114" y="204"/>
                  <a:pt x="114" y="204"/>
                  <a:pt x="114" y="204"/>
                </a:cubicBezTo>
                <a:cubicBezTo>
                  <a:pt x="113" y="204"/>
                  <a:pt x="113" y="203"/>
                  <a:pt x="112" y="203"/>
                </a:cubicBezTo>
                <a:cubicBezTo>
                  <a:pt x="112" y="203"/>
                  <a:pt x="113" y="203"/>
                  <a:pt x="113" y="202"/>
                </a:cubicBezTo>
                <a:close/>
                <a:moveTo>
                  <a:pt x="120" y="203"/>
                </a:moveTo>
                <a:cubicBezTo>
                  <a:pt x="122" y="202"/>
                  <a:pt x="124" y="201"/>
                  <a:pt x="126" y="200"/>
                </a:cubicBezTo>
                <a:cubicBezTo>
                  <a:pt x="124" y="201"/>
                  <a:pt x="122" y="203"/>
                  <a:pt x="120" y="205"/>
                </a:cubicBezTo>
                <a:cubicBezTo>
                  <a:pt x="120" y="205"/>
                  <a:pt x="120" y="204"/>
                  <a:pt x="119" y="204"/>
                </a:cubicBezTo>
                <a:cubicBezTo>
                  <a:pt x="120" y="204"/>
                  <a:pt x="120" y="203"/>
                  <a:pt x="120" y="203"/>
                </a:cubicBezTo>
                <a:close/>
                <a:moveTo>
                  <a:pt x="125" y="204"/>
                </a:moveTo>
                <a:cubicBezTo>
                  <a:pt x="127" y="202"/>
                  <a:pt x="128" y="201"/>
                  <a:pt x="129" y="200"/>
                </a:cubicBezTo>
                <a:cubicBezTo>
                  <a:pt x="128" y="201"/>
                  <a:pt x="127" y="203"/>
                  <a:pt x="126" y="204"/>
                </a:cubicBezTo>
                <a:cubicBezTo>
                  <a:pt x="125" y="205"/>
                  <a:pt x="124" y="206"/>
                  <a:pt x="123" y="206"/>
                </a:cubicBezTo>
                <a:cubicBezTo>
                  <a:pt x="123" y="206"/>
                  <a:pt x="122" y="206"/>
                  <a:pt x="122" y="206"/>
                </a:cubicBezTo>
                <a:cubicBezTo>
                  <a:pt x="123" y="205"/>
                  <a:pt x="124" y="205"/>
                  <a:pt x="125" y="204"/>
                </a:cubicBezTo>
                <a:close/>
                <a:moveTo>
                  <a:pt x="127" y="206"/>
                </a:moveTo>
                <a:cubicBezTo>
                  <a:pt x="129" y="205"/>
                  <a:pt x="131" y="204"/>
                  <a:pt x="132" y="203"/>
                </a:cubicBezTo>
                <a:cubicBezTo>
                  <a:pt x="131" y="204"/>
                  <a:pt x="130" y="205"/>
                  <a:pt x="129" y="206"/>
                </a:cubicBezTo>
                <a:cubicBezTo>
                  <a:pt x="128" y="207"/>
                  <a:pt x="127" y="208"/>
                  <a:pt x="125" y="209"/>
                </a:cubicBezTo>
                <a:cubicBezTo>
                  <a:pt x="125" y="209"/>
                  <a:pt x="125" y="208"/>
                  <a:pt x="125" y="208"/>
                </a:cubicBezTo>
                <a:cubicBezTo>
                  <a:pt x="126" y="208"/>
                  <a:pt x="126" y="207"/>
                  <a:pt x="127" y="206"/>
                </a:cubicBezTo>
                <a:close/>
                <a:moveTo>
                  <a:pt x="147" y="192"/>
                </a:moveTo>
                <a:cubicBezTo>
                  <a:pt x="151" y="189"/>
                  <a:pt x="154" y="185"/>
                  <a:pt x="158" y="182"/>
                </a:cubicBezTo>
                <a:cubicBezTo>
                  <a:pt x="159" y="182"/>
                  <a:pt x="160" y="181"/>
                  <a:pt x="161" y="181"/>
                </a:cubicBezTo>
                <a:cubicBezTo>
                  <a:pt x="160" y="182"/>
                  <a:pt x="159" y="183"/>
                  <a:pt x="158" y="184"/>
                </a:cubicBezTo>
                <a:cubicBezTo>
                  <a:pt x="156" y="186"/>
                  <a:pt x="154" y="187"/>
                  <a:pt x="152" y="189"/>
                </a:cubicBezTo>
                <a:cubicBezTo>
                  <a:pt x="150" y="190"/>
                  <a:pt x="149" y="191"/>
                  <a:pt x="147" y="192"/>
                </a:cubicBezTo>
                <a:close/>
                <a:moveTo>
                  <a:pt x="153" y="199"/>
                </a:moveTo>
                <a:cubicBezTo>
                  <a:pt x="155" y="198"/>
                  <a:pt x="156" y="197"/>
                  <a:pt x="157" y="197"/>
                </a:cubicBezTo>
                <a:cubicBezTo>
                  <a:pt x="155" y="198"/>
                  <a:pt x="153" y="199"/>
                  <a:pt x="151" y="201"/>
                </a:cubicBezTo>
                <a:cubicBezTo>
                  <a:pt x="152" y="200"/>
                  <a:pt x="153" y="199"/>
                  <a:pt x="153" y="199"/>
                </a:cubicBezTo>
                <a:close/>
                <a:moveTo>
                  <a:pt x="155" y="195"/>
                </a:moveTo>
                <a:cubicBezTo>
                  <a:pt x="154" y="195"/>
                  <a:pt x="153" y="196"/>
                  <a:pt x="153" y="196"/>
                </a:cubicBezTo>
                <a:cubicBezTo>
                  <a:pt x="157" y="192"/>
                  <a:pt x="161" y="187"/>
                  <a:pt x="166" y="183"/>
                </a:cubicBezTo>
                <a:cubicBezTo>
                  <a:pt x="165" y="183"/>
                  <a:pt x="165" y="184"/>
                  <a:pt x="164" y="185"/>
                </a:cubicBezTo>
                <a:cubicBezTo>
                  <a:pt x="161" y="188"/>
                  <a:pt x="158" y="191"/>
                  <a:pt x="155" y="195"/>
                </a:cubicBezTo>
                <a:close/>
                <a:moveTo>
                  <a:pt x="178" y="173"/>
                </a:moveTo>
                <a:cubicBezTo>
                  <a:pt x="178" y="173"/>
                  <a:pt x="178" y="173"/>
                  <a:pt x="178" y="173"/>
                </a:cubicBezTo>
                <a:cubicBezTo>
                  <a:pt x="176" y="176"/>
                  <a:pt x="174" y="180"/>
                  <a:pt x="172" y="184"/>
                </a:cubicBezTo>
                <a:cubicBezTo>
                  <a:pt x="169" y="186"/>
                  <a:pt x="165" y="188"/>
                  <a:pt x="162" y="190"/>
                </a:cubicBezTo>
                <a:cubicBezTo>
                  <a:pt x="167" y="184"/>
                  <a:pt x="173" y="179"/>
                  <a:pt x="178" y="173"/>
                </a:cubicBezTo>
                <a:close/>
                <a:moveTo>
                  <a:pt x="183" y="168"/>
                </a:moveTo>
                <a:cubicBezTo>
                  <a:pt x="185" y="166"/>
                  <a:pt x="187" y="164"/>
                  <a:pt x="189" y="163"/>
                </a:cubicBezTo>
                <a:cubicBezTo>
                  <a:pt x="189" y="163"/>
                  <a:pt x="189" y="162"/>
                  <a:pt x="189" y="162"/>
                </a:cubicBezTo>
                <a:cubicBezTo>
                  <a:pt x="185" y="168"/>
                  <a:pt x="180" y="174"/>
                  <a:pt x="176" y="180"/>
                </a:cubicBezTo>
                <a:cubicBezTo>
                  <a:pt x="178" y="176"/>
                  <a:pt x="181" y="172"/>
                  <a:pt x="183" y="168"/>
                </a:cubicBezTo>
                <a:close/>
                <a:moveTo>
                  <a:pt x="178" y="198"/>
                </a:moveTo>
                <a:cubicBezTo>
                  <a:pt x="178" y="197"/>
                  <a:pt x="179" y="197"/>
                  <a:pt x="180" y="196"/>
                </a:cubicBezTo>
                <a:cubicBezTo>
                  <a:pt x="178" y="198"/>
                  <a:pt x="176" y="199"/>
                  <a:pt x="175" y="201"/>
                </a:cubicBezTo>
                <a:cubicBezTo>
                  <a:pt x="174" y="201"/>
                  <a:pt x="174" y="201"/>
                  <a:pt x="174" y="201"/>
                </a:cubicBezTo>
                <a:cubicBezTo>
                  <a:pt x="175" y="200"/>
                  <a:pt x="176" y="199"/>
                  <a:pt x="178" y="198"/>
                </a:cubicBezTo>
                <a:close/>
                <a:moveTo>
                  <a:pt x="172" y="191"/>
                </a:moveTo>
                <a:cubicBezTo>
                  <a:pt x="175" y="189"/>
                  <a:pt x="177" y="187"/>
                  <a:pt x="180" y="184"/>
                </a:cubicBezTo>
                <a:cubicBezTo>
                  <a:pt x="179" y="185"/>
                  <a:pt x="179" y="185"/>
                  <a:pt x="179" y="186"/>
                </a:cubicBezTo>
                <a:cubicBezTo>
                  <a:pt x="177" y="188"/>
                  <a:pt x="174" y="189"/>
                  <a:pt x="172" y="191"/>
                </a:cubicBezTo>
                <a:close/>
                <a:moveTo>
                  <a:pt x="179" y="179"/>
                </a:moveTo>
                <a:cubicBezTo>
                  <a:pt x="184" y="172"/>
                  <a:pt x="189" y="166"/>
                  <a:pt x="194" y="159"/>
                </a:cubicBezTo>
                <a:cubicBezTo>
                  <a:pt x="194" y="159"/>
                  <a:pt x="195" y="159"/>
                  <a:pt x="195" y="158"/>
                </a:cubicBezTo>
                <a:cubicBezTo>
                  <a:pt x="192" y="163"/>
                  <a:pt x="189" y="169"/>
                  <a:pt x="185" y="174"/>
                </a:cubicBezTo>
                <a:cubicBezTo>
                  <a:pt x="185" y="174"/>
                  <a:pt x="185" y="174"/>
                  <a:pt x="185" y="174"/>
                </a:cubicBezTo>
                <a:cubicBezTo>
                  <a:pt x="183" y="175"/>
                  <a:pt x="181" y="177"/>
                  <a:pt x="179" y="179"/>
                </a:cubicBezTo>
                <a:close/>
                <a:moveTo>
                  <a:pt x="196" y="176"/>
                </a:moveTo>
                <a:cubicBezTo>
                  <a:pt x="196" y="177"/>
                  <a:pt x="195" y="179"/>
                  <a:pt x="195" y="180"/>
                </a:cubicBezTo>
                <a:cubicBezTo>
                  <a:pt x="195" y="180"/>
                  <a:pt x="194" y="180"/>
                  <a:pt x="194" y="180"/>
                </a:cubicBezTo>
                <a:cubicBezTo>
                  <a:pt x="193" y="181"/>
                  <a:pt x="191" y="183"/>
                  <a:pt x="189" y="184"/>
                </a:cubicBezTo>
                <a:cubicBezTo>
                  <a:pt x="191" y="181"/>
                  <a:pt x="194" y="179"/>
                  <a:pt x="196" y="176"/>
                </a:cubicBezTo>
                <a:close/>
                <a:moveTo>
                  <a:pt x="198" y="182"/>
                </a:moveTo>
                <a:cubicBezTo>
                  <a:pt x="199" y="182"/>
                  <a:pt x="199" y="182"/>
                  <a:pt x="199" y="182"/>
                </a:cubicBezTo>
                <a:cubicBezTo>
                  <a:pt x="198" y="183"/>
                  <a:pt x="197" y="184"/>
                  <a:pt x="195" y="185"/>
                </a:cubicBezTo>
                <a:cubicBezTo>
                  <a:pt x="196" y="184"/>
                  <a:pt x="197" y="183"/>
                  <a:pt x="198" y="182"/>
                </a:cubicBezTo>
                <a:close/>
                <a:moveTo>
                  <a:pt x="199" y="176"/>
                </a:moveTo>
                <a:cubicBezTo>
                  <a:pt x="200" y="175"/>
                  <a:pt x="200" y="173"/>
                  <a:pt x="201" y="172"/>
                </a:cubicBezTo>
                <a:cubicBezTo>
                  <a:pt x="201" y="172"/>
                  <a:pt x="201" y="172"/>
                  <a:pt x="201" y="172"/>
                </a:cubicBezTo>
                <a:cubicBezTo>
                  <a:pt x="201" y="173"/>
                  <a:pt x="200" y="174"/>
                  <a:pt x="200" y="175"/>
                </a:cubicBezTo>
                <a:cubicBezTo>
                  <a:pt x="200" y="176"/>
                  <a:pt x="199" y="176"/>
                  <a:pt x="199" y="176"/>
                </a:cubicBezTo>
                <a:close/>
                <a:moveTo>
                  <a:pt x="200" y="164"/>
                </a:moveTo>
                <a:cubicBezTo>
                  <a:pt x="200" y="164"/>
                  <a:pt x="199" y="165"/>
                  <a:pt x="199" y="165"/>
                </a:cubicBezTo>
                <a:cubicBezTo>
                  <a:pt x="200" y="163"/>
                  <a:pt x="202" y="161"/>
                  <a:pt x="203" y="158"/>
                </a:cubicBezTo>
                <a:cubicBezTo>
                  <a:pt x="202" y="160"/>
                  <a:pt x="202" y="161"/>
                  <a:pt x="201" y="162"/>
                </a:cubicBezTo>
                <a:cubicBezTo>
                  <a:pt x="201" y="163"/>
                  <a:pt x="201" y="163"/>
                  <a:pt x="200" y="164"/>
                </a:cubicBezTo>
                <a:close/>
                <a:moveTo>
                  <a:pt x="203" y="141"/>
                </a:moveTo>
                <a:cubicBezTo>
                  <a:pt x="206" y="138"/>
                  <a:pt x="209" y="134"/>
                  <a:pt x="212" y="131"/>
                </a:cubicBezTo>
                <a:cubicBezTo>
                  <a:pt x="210" y="134"/>
                  <a:pt x="208" y="137"/>
                  <a:pt x="206" y="139"/>
                </a:cubicBezTo>
                <a:cubicBezTo>
                  <a:pt x="205" y="140"/>
                  <a:pt x="205" y="141"/>
                  <a:pt x="204" y="142"/>
                </a:cubicBezTo>
                <a:cubicBezTo>
                  <a:pt x="204" y="141"/>
                  <a:pt x="203" y="141"/>
                  <a:pt x="203" y="141"/>
                </a:cubicBezTo>
                <a:close/>
                <a:moveTo>
                  <a:pt x="206" y="167"/>
                </a:moveTo>
                <a:cubicBezTo>
                  <a:pt x="208" y="165"/>
                  <a:pt x="209" y="164"/>
                  <a:pt x="210" y="163"/>
                </a:cubicBezTo>
                <a:cubicBezTo>
                  <a:pt x="208" y="165"/>
                  <a:pt x="207" y="168"/>
                  <a:pt x="205" y="170"/>
                </a:cubicBezTo>
                <a:cubicBezTo>
                  <a:pt x="206" y="169"/>
                  <a:pt x="206" y="168"/>
                  <a:pt x="206" y="167"/>
                </a:cubicBezTo>
                <a:close/>
                <a:moveTo>
                  <a:pt x="208" y="157"/>
                </a:moveTo>
                <a:cubicBezTo>
                  <a:pt x="208" y="157"/>
                  <a:pt x="208" y="158"/>
                  <a:pt x="208" y="158"/>
                </a:cubicBezTo>
                <a:cubicBezTo>
                  <a:pt x="209" y="154"/>
                  <a:pt x="210" y="151"/>
                  <a:pt x="212" y="147"/>
                </a:cubicBezTo>
                <a:cubicBezTo>
                  <a:pt x="210" y="151"/>
                  <a:pt x="209" y="154"/>
                  <a:pt x="208" y="157"/>
                </a:cubicBezTo>
                <a:close/>
                <a:moveTo>
                  <a:pt x="214" y="164"/>
                </a:moveTo>
                <a:cubicBezTo>
                  <a:pt x="216" y="162"/>
                  <a:pt x="219" y="160"/>
                  <a:pt x="221" y="158"/>
                </a:cubicBezTo>
                <a:cubicBezTo>
                  <a:pt x="220" y="161"/>
                  <a:pt x="218" y="164"/>
                  <a:pt x="216" y="166"/>
                </a:cubicBezTo>
                <a:cubicBezTo>
                  <a:pt x="215" y="169"/>
                  <a:pt x="213" y="171"/>
                  <a:pt x="211" y="173"/>
                </a:cubicBezTo>
                <a:cubicBezTo>
                  <a:pt x="211" y="173"/>
                  <a:pt x="211" y="173"/>
                  <a:pt x="211" y="173"/>
                </a:cubicBezTo>
                <a:cubicBezTo>
                  <a:pt x="212" y="170"/>
                  <a:pt x="213" y="167"/>
                  <a:pt x="214" y="164"/>
                </a:cubicBezTo>
                <a:close/>
                <a:moveTo>
                  <a:pt x="210" y="165"/>
                </a:moveTo>
                <a:cubicBezTo>
                  <a:pt x="211" y="164"/>
                  <a:pt x="212" y="163"/>
                  <a:pt x="212" y="162"/>
                </a:cubicBezTo>
                <a:cubicBezTo>
                  <a:pt x="212" y="163"/>
                  <a:pt x="212" y="163"/>
                  <a:pt x="212" y="164"/>
                </a:cubicBezTo>
                <a:cubicBezTo>
                  <a:pt x="211" y="165"/>
                  <a:pt x="211" y="165"/>
                  <a:pt x="210" y="165"/>
                </a:cubicBezTo>
                <a:close/>
                <a:moveTo>
                  <a:pt x="217" y="159"/>
                </a:moveTo>
                <a:cubicBezTo>
                  <a:pt x="217" y="158"/>
                  <a:pt x="217" y="158"/>
                  <a:pt x="217" y="158"/>
                </a:cubicBezTo>
                <a:cubicBezTo>
                  <a:pt x="217" y="158"/>
                  <a:pt x="217" y="157"/>
                  <a:pt x="217" y="157"/>
                </a:cubicBezTo>
                <a:cubicBezTo>
                  <a:pt x="218" y="156"/>
                  <a:pt x="220" y="156"/>
                  <a:pt x="221" y="156"/>
                </a:cubicBezTo>
                <a:cubicBezTo>
                  <a:pt x="220" y="157"/>
                  <a:pt x="218" y="158"/>
                  <a:pt x="217" y="159"/>
                </a:cubicBezTo>
                <a:close/>
                <a:moveTo>
                  <a:pt x="217" y="138"/>
                </a:moveTo>
                <a:cubicBezTo>
                  <a:pt x="216" y="143"/>
                  <a:pt x="216" y="147"/>
                  <a:pt x="215" y="151"/>
                </a:cubicBezTo>
                <a:cubicBezTo>
                  <a:pt x="214" y="152"/>
                  <a:pt x="212" y="154"/>
                  <a:pt x="211" y="155"/>
                </a:cubicBezTo>
                <a:cubicBezTo>
                  <a:pt x="213" y="149"/>
                  <a:pt x="215" y="144"/>
                  <a:pt x="217" y="138"/>
                </a:cubicBezTo>
                <a:cubicBezTo>
                  <a:pt x="217" y="138"/>
                  <a:pt x="217" y="138"/>
                  <a:pt x="217" y="138"/>
                </a:cubicBezTo>
                <a:close/>
                <a:moveTo>
                  <a:pt x="215" y="138"/>
                </a:moveTo>
                <a:cubicBezTo>
                  <a:pt x="216" y="136"/>
                  <a:pt x="217" y="134"/>
                  <a:pt x="217" y="132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7" y="132"/>
                  <a:pt x="217" y="133"/>
                  <a:pt x="217" y="133"/>
                </a:cubicBezTo>
                <a:cubicBezTo>
                  <a:pt x="217" y="135"/>
                  <a:pt x="216" y="137"/>
                  <a:pt x="215" y="138"/>
                </a:cubicBezTo>
                <a:close/>
                <a:moveTo>
                  <a:pt x="216" y="117"/>
                </a:moveTo>
                <a:cubicBezTo>
                  <a:pt x="218" y="115"/>
                  <a:pt x="219" y="113"/>
                  <a:pt x="221" y="111"/>
                </a:cubicBezTo>
                <a:cubicBezTo>
                  <a:pt x="221" y="112"/>
                  <a:pt x="221" y="112"/>
                  <a:pt x="221" y="113"/>
                </a:cubicBezTo>
                <a:cubicBezTo>
                  <a:pt x="219" y="114"/>
                  <a:pt x="218" y="116"/>
                  <a:pt x="216" y="117"/>
                </a:cubicBezTo>
                <a:close/>
                <a:moveTo>
                  <a:pt x="221" y="99"/>
                </a:moveTo>
                <a:cubicBezTo>
                  <a:pt x="220" y="98"/>
                  <a:pt x="220" y="97"/>
                  <a:pt x="220" y="96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21" y="97"/>
                  <a:pt x="221" y="98"/>
                  <a:pt x="221" y="99"/>
                </a:cubicBezTo>
                <a:cubicBezTo>
                  <a:pt x="221" y="99"/>
                  <a:pt x="221" y="99"/>
                  <a:pt x="221" y="99"/>
                </a:cubicBezTo>
                <a:close/>
                <a:moveTo>
                  <a:pt x="220" y="108"/>
                </a:moveTo>
                <a:cubicBezTo>
                  <a:pt x="220" y="108"/>
                  <a:pt x="220" y="108"/>
                  <a:pt x="220" y="109"/>
                </a:cubicBezTo>
                <a:cubicBezTo>
                  <a:pt x="220" y="109"/>
                  <a:pt x="220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7" y="110"/>
                  <a:pt x="216" y="111"/>
                  <a:pt x="215" y="111"/>
                </a:cubicBezTo>
                <a:cubicBezTo>
                  <a:pt x="215" y="111"/>
                  <a:pt x="215" y="111"/>
                  <a:pt x="215" y="111"/>
                </a:cubicBezTo>
                <a:cubicBezTo>
                  <a:pt x="215" y="111"/>
                  <a:pt x="215" y="111"/>
                  <a:pt x="215" y="110"/>
                </a:cubicBezTo>
                <a:cubicBezTo>
                  <a:pt x="217" y="110"/>
                  <a:pt x="219" y="109"/>
                  <a:pt x="220" y="108"/>
                </a:cubicBezTo>
                <a:close/>
                <a:moveTo>
                  <a:pt x="219" y="93"/>
                </a:moveTo>
                <a:cubicBezTo>
                  <a:pt x="219" y="92"/>
                  <a:pt x="218" y="90"/>
                  <a:pt x="218" y="89"/>
                </a:cubicBezTo>
                <a:cubicBezTo>
                  <a:pt x="218" y="89"/>
                  <a:pt x="219" y="89"/>
                  <a:pt x="219" y="89"/>
                </a:cubicBezTo>
                <a:cubicBezTo>
                  <a:pt x="219" y="90"/>
                  <a:pt x="219" y="92"/>
                  <a:pt x="220" y="93"/>
                </a:cubicBezTo>
                <a:cubicBezTo>
                  <a:pt x="220" y="93"/>
                  <a:pt x="219" y="93"/>
                  <a:pt x="219" y="93"/>
                </a:cubicBezTo>
                <a:close/>
                <a:moveTo>
                  <a:pt x="217" y="87"/>
                </a:moveTo>
                <a:cubicBezTo>
                  <a:pt x="217" y="86"/>
                  <a:pt x="217" y="85"/>
                  <a:pt x="217" y="84"/>
                </a:cubicBezTo>
                <a:cubicBezTo>
                  <a:pt x="217" y="84"/>
                  <a:pt x="217" y="84"/>
                  <a:pt x="217" y="84"/>
                </a:cubicBezTo>
                <a:cubicBezTo>
                  <a:pt x="218" y="85"/>
                  <a:pt x="218" y="86"/>
                  <a:pt x="218" y="87"/>
                </a:cubicBezTo>
                <a:cubicBezTo>
                  <a:pt x="218" y="87"/>
                  <a:pt x="218" y="87"/>
                  <a:pt x="217" y="87"/>
                </a:cubicBezTo>
                <a:close/>
                <a:moveTo>
                  <a:pt x="216" y="82"/>
                </a:moveTo>
                <a:cubicBezTo>
                  <a:pt x="215" y="79"/>
                  <a:pt x="215" y="77"/>
                  <a:pt x="214" y="74"/>
                </a:cubicBezTo>
                <a:cubicBezTo>
                  <a:pt x="215" y="75"/>
                  <a:pt x="215" y="76"/>
                  <a:pt x="216" y="77"/>
                </a:cubicBezTo>
                <a:cubicBezTo>
                  <a:pt x="216" y="78"/>
                  <a:pt x="216" y="80"/>
                  <a:pt x="217" y="82"/>
                </a:cubicBezTo>
                <a:cubicBezTo>
                  <a:pt x="217" y="82"/>
                  <a:pt x="216" y="82"/>
                  <a:pt x="216" y="82"/>
                </a:cubicBezTo>
                <a:close/>
                <a:moveTo>
                  <a:pt x="215" y="88"/>
                </a:moveTo>
                <a:cubicBezTo>
                  <a:pt x="211" y="90"/>
                  <a:pt x="208" y="92"/>
                  <a:pt x="205" y="93"/>
                </a:cubicBezTo>
                <a:cubicBezTo>
                  <a:pt x="204" y="93"/>
                  <a:pt x="204" y="93"/>
                  <a:pt x="204" y="93"/>
                </a:cubicBezTo>
                <a:cubicBezTo>
                  <a:pt x="206" y="91"/>
                  <a:pt x="208" y="90"/>
                  <a:pt x="210" y="88"/>
                </a:cubicBezTo>
                <a:cubicBezTo>
                  <a:pt x="211" y="87"/>
                  <a:pt x="213" y="87"/>
                  <a:pt x="214" y="86"/>
                </a:cubicBezTo>
                <a:cubicBezTo>
                  <a:pt x="214" y="87"/>
                  <a:pt x="214" y="88"/>
                  <a:pt x="215" y="88"/>
                </a:cubicBezTo>
                <a:close/>
                <a:moveTo>
                  <a:pt x="206" y="85"/>
                </a:moveTo>
                <a:cubicBezTo>
                  <a:pt x="208" y="84"/>
                  <a:pt x="208" y="84"/>
                  <a:pt x="208" y="84"/>
                </a:cubicBezTo>
                <a:cubicBezTo>
                  <a:pt x="209" y="83"/>
                  <a:pt x="208" y="82"/>
                  <a:pt x="207" y="82"/>
                </a:cubicBezTo>
                <a:cubicBezTo>
                  <a:pt x="209" y="81"/>
                  <a:pt x="210" y="80"/>
                  <a:pt x="212" y="79"/>
                </a:cubicBezTo>
                <a:cubicBezTo>
                  <a:pt x="212" y="81"/>
                  <a:pt x="213" y="82"/>
                  <a:pt x="213" y="83"/>
                </a:cubicBezTo>
                <a:cubicBezTo>
                  <a:pt x="211" y="84"/>
                  <a:pt x="208" y="84"/>
                  <a:pt x="206" y="85"/>
                </a:cubicBezTo>
                <a:close/>
                <a:moveTo>
                  <a:pt x="206" y="58"/>
                </a:moveTo>
                <a:cubicBezTo>
                  <a:pt x="206" y="58"/>
                  <a:pt x="206" y="58"/>
                  <a:pt x="206" y="57"/>
                </a:cubicBezTo>
                <a:cubicBezTo>
                  <a:pt x="207" y="58"/>
                  <a:pt x="208" y="59"/>
                  <a:pt x="209" y="60"/>
                </a:cubicBezTo>
                <a:cubicBezTo>
                  <a:pt x="209" y="61"/>
                  <a:pt x="210" y="61"/>
                  <a:pt x="210" y="61"/>
                </a:cubicBezTo>
                <a:cubicBezTo>
                  <a:pt x="211" y="62"/>
                  <a:pt x="211" y="63"/>
                  <a:pt x="212" y="63"/>
                </a:cubicBezTo>
                <a:cubicBezTo>
                  <a:pt x="210" y="61"/>
                  <a:pt x="208" y="60"/>
                  <a:pt x="206" y="58"/>
                </a:cubicBezTo>
                <a:close/>
                <a:moveTo>
                  <a:pt x="206" y="60"/>
                </a:moveTo>
                <a:cubicBezTo>
                  <a:pt x="206" y="60"/>
                  <a:pt x="205" y="60"/>
                  <a:pt x="205" y="60"/>
                </a:cubicBezTo>
                <a:cubicBezTo>
                  <a:pt x="204" y="59"/>
                  <a:pt x="204" y="58"/>
                  <a:pt x="203" y="57"/>
                </a:cubicBezTo>
                <a:cubicBezTo>
                  <a:pt x="204" y="58"/>
                  <a:pt x="204" y="58"/>
                  <a:pt x="205" y="59"/>
                </a:cubicBezTo>
                <a:cubicBezTo>
                  <a:pt x="205" y="60"/>
                  <a:pt x="206" y="60"/>
                  <a:pt x="206" y="60"/>
                </a:cubicBezTo>
                <a:close/>
                <a:moveTo>
                  <a:pt x="211" y="67"/>
                </a:moveTo>
                <a:cubicBezTo>
                  <a:pt x="210" y="67"/>
                  <a:pt x="210" y="67"/>
                  <a:pt x="211" y="67"/>
                </a:cubicBezTo>
                <a:cubicBezTo>
                  <a:pt x="211" y="68"/>
                  <a:pt x="211" y="69"/>
                  <a:pt x="211" y="70"/>
                </a:cubicBezTo>
                <a:cubicBezTo>
                  <a:pt x="209" y="71"/>
                  <a:pt x="207" y="72"/>
                  <a:pt x="205" y="73"/>
                </a:cubicBezTo>
                <a:cubicBezTo>
                  <a:pt x="206" y="71"/>
                  <a:pt x="207" y="70"/>
                  <a:pt x="208" y="68"/>
                </a:cubicBezTo>
                <a:cubicBezTo>
                  <a:pt x="209" y="67"/>
                  <a:pt x="208" y="66"/>
                  <a:pt x="207" y="67"/>
                </a:cubicBezTo>
                <a:cubicBezTo>
                  <a:pt x="207" y="67"/>
                  <a:pt x="207" y="67"/>
                  <a:pt x="206" y="68"/>
                </a:cubicBezTo>
                <a:cubicBezTo>
                  <a:pt x="206" y="67"/>
                  <a:pt x="206" y="67"/>
                  <a:pt x="205" y="67"/>
                </a:cubicBezTo>
                <a:cubicBezTo>
                  <a:pt x="201" y="68"/>
                  <a:pt x="196" y="69"/>
                  <a:pt x="191" y="71"/>
                </a:cubicBezTo>
                <a:cubicBezTo>
                  <a:pt x="196" y="69"/>
                  <a:pt x="200" y="66"/>
                  <a:pt x="204" y="64"/>
                </a:cubicBezTo>
                <a:cubicBezTo>
                  <a:pt x="205" y="63"/>
                  <a:pt x="204" y="62"/>
                  <a:pt x="203" y="62"/>
                </a:cubicBezTo>
                <a:cubicBezTo>
                  <a:pt x="202" y="62"/>
                  <a:pt x="202" y="63"/>
                  <a:pt x="202" y="63"/>
                </a:cubicBezTo>
                <a:cubicBezTo>
                  <a:pt x="202" y="63"/>
                  <a:pt x="202" y="62"/>
                  <a:pt x="202" y="62"/>
                </a:cubicBezTo>
                <a:cubicBezTo>
                  <a:pt x="203" y="62"/>
                  <a:pt x="203" y="60"/>
                  <a:pt x="202" y="61"/>
                </a:cubicBezTo>
                <a:cubicBezTo>
                  <a:pt x="201" y="61"/>
                  <a:pt x="201" y="61"/>
                  <a:pt x="201" y="61"/>
                </a:cubicBezTo>
                <a:cubicBezTo>
                  <a:pt x="202" y="61"/>
                  <a:pt x="202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5" y="63"/>
                  <a:pt x="208" y="65"/>
                  <a:pt x="211" y="67"/>
                </a:cubicBezTo>
                <a:close/>
                <a:moveTo>
                  <a:pt x="187" y="63"/>
                </a:moveTo>
                <a:cubicBezTo>
                  <a:pt x="191" y="61"/>
                  <a:pt x="195" y="59"/>
                  <a:pt x="198" y="56"/>
                </a:cubicBezTo>
                <a:cubicBezTo>
                  <a:pt x="199" y="57"/>
                  <a:pt x="200" y="58"/>
                  <a:pt x="201" y="59"/>
                </a:cubicBezTo>
                <a:cubicBezTo>
                  <a:pt x="196" y="60"/>
                  <a:pt x="192" y="61"/>
                  <a:pt x="187" y="63"/>
                </a:cubicBezTo>
                <a:close/>
                <a:moveTo>
                  <a:pt x="191" y="56"/>
                </a:moveTo>
                <a:cubicBezTo>
                  <a:pt x="192" y="55"/>
                  <a:pt x="193" y="55"/>
                  <a:pt x="194" y="54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5" y="54"/>
                  <a:pt x="196" y="54"/>
                  <a:pt x="196" y="55"/>
                </a:cubicBezTo>
                <a:cubicBezTo>
                  <a:pt x="194" y="55"/>
                  <a:pt x="193" y="55"/>
                  <a:pt x="191" y="56"/>
                </a:cubicBezTo>
                <a:close/>
                <a:moveTo>
                  <a:pt x="189" y="54"/>
                </a:moveTo>
                <a:cubicBezTo>
                  <a:pt x="189" y="54"/>
                  <a:pt x="189" y="54"/>
                  <a:pt x="190" y="53"/>
                </a:cubicBezTo>
                <a:cubicBezTo>
                  <a:pt x="190" y="53"/>
                  <a:pt x="189" y="52"/>
                  <a:pt x="188" y="52"/>
                </a:cubicBezTo>
                <a:cubicBezTo>
                  <a:pt x="187" y="53"/>
                  <a:pt x="186" y="54"/>
                  <a:pt x="186" y="55"/>
                </a:cubicBezTo>
                <a:cubicBezTo>
                  <a:pt x="185" y="54"/>
                  <a:pt x="185" y="54"/>
                  <a:pt x="184" y="53"/>
                </a:cubicBezTo>
                <a:cubicBezTo>
                  <a:pt x="186" y="52"/>
                  <a:pt x="188" y="51"/>
                  <a:pt x="189" y="50"/>
                </a:cubicBezTo>
                <a:cubicBezTo>
                  <a:pt x="191" y="51"/>
                  <a:pt x="192" y="52"/>
                  <a:pt x="193" y="53"/>
                </a:cubicBezTo>
                <a:cubicBezTo>
                  <a:pt x="192" y="53"/>
                  <a:pt x="190" y="54"/>
                  <a:pt x="189" y="54"/>
                </a:cubicBezTo>
                <a:close/>
                <a:moveTo>
                  <a:pt x="184" y="56"/>
                </a:moveTo>
                <a:cubicBezTo>
                  <a:pt x="182" y="57"/>
                  <a:pt x="179" y="58"/>
                  <a:pt x="176" y="59"/>
                </a:cubicBezTo>
                <a:cubicBezTo>
                  <a:pt x="177" y="58"/>
                  <a:pt x="178" y="57"/>
                  <a:pt x="179" y="55"/>
                </a:cubicBezTo>
                <a:cubicBezTo>
                  <a:pt x="180" y="55"/>
                  <a:pt x="181" y="54"/>
                  <a:pt x="183" y="54"/>
                </a:cubicBezTo>
                <a:cubicBezTo>
                  <a:pt x="183" y="54"/>
                  <a:pt x="184" y="55"/>
                  <a:pt x="184" y="56"/>
                </a:cubicBezTo>
                <a:close/>
                <a:moveTo>
                  <a:pt x="180" y="50"/>
                </a:moveTo>
                <a:cubicBezTo>
                  <a:pt x="177" y="51"/>
                  <a:pt x="173" y="53"/>
                  <a:pt x="170" y="54"/>
                </a:cubicBezTo>
                <a:cubicBezTo>
                  <a:pt x="171" y="53"/>
                  <a:pt x="173" y="51"/>
                  <a:pt x="174" y="50"/>
                </a:cubicBezTo>
                <a:cubicBezTo>
                  <a:pt x="176" y="49"/>
                  <a:pt x="178" y="48"/>
                  <a:pt x="179" y="48"/>
                </a:cubicBezTo>
                <a:cubicBezTo>
                  <a:pt x="180" y="48"/>
                  <a:pt x="180" y="49"/>
                  <a:pt x="180" y="50"/>
                </a:cubicBezTo>
                <a:cubicBezTo>
                  <a:pt x="180" y="50"/>
                  <a:pt x="180" y="50"/>
                  <a:pt x="180" y="50"/>
                </a:cubicBezTo>
                <a:close/>
                <a:moveTo>
                  <a:pt x="166" y="49"/>
                </a:moveTo>
                <a:cubicBezTo>
                  <a:pt x="167" y="48"/>
                  <a:pt x="168" y="47"/>
                  <a:pt x="169" y="46"/>
                </a:cubicBezTo>
                <a:cubicBezTo>
                  <a:pt x="172" y="45"/>
                  <a:pt x="175" y="44"/>
                  <a:pt x="178" y="44"/>
                </a:cubicBezTo>
                <a:cubicBezTo>
                  <a:pt x="174" y="45"/>
                  <a:pt x="170" y="47"/>
                  <a:pt x="166" y="49"/>
                </a:cubicBezTo>
                <a:close/>
                <a:moveTo>
                  <a:pt x="166" y="53"/>
                </a:moveTo>
                <a:cubicBezTo>
                  <a:pt x="163" y="55"/>
                  <a:pt x="159" y="58"/>
                  <a:pt x="156" y="60"/>
                </a:cubicBezTo>
                <a:cubicBezTo>
                  <a:pt x="155" y="61"/>
                  <a:pt x="154" y="61"/>
                  <a:pt x="153" y="62"/>
                </a:cubicBezTo>
                <a:cubicBezTo>
                  <a:pt x="154" y="60"/>
                  <a:pt x="155" y="59"/>
                  <a:pt x="156" y="58"/>
                </a:cubicBezTo>
                <a:cubicBezTo>
                  <a:pt x="159" y="56"/>
                  <a:pt x="162" y="55"/>
                  <a:pt x="166" y="53"/>
                </a:cubicBezTo>
                <a:cubicBezTo>
                  <a:pt x="166" y="53"/>
                  <a:pt x="166" y="53"/>
                  <a:pt x="166" y="53"/>
                </a:cubicBezTo>
                <a:close/>
                <a:moveTo>
                  <a:pt x="154" y="49"/>
                </a:moveTo>
                <a:cubicBezTo>
                  <a:pt x="154" y="48"/>
                  <a:pt x="155" y="48"/>
                  <a:pt x="155" y="48"/>
                </a:cubicBezTo>
                <a:cubicBezTo>
                  <a:pt x="157" y="47"/>
                  <a:pt x="159" y="46"/>
                  <a:pt x="160" y="46"/>
                </a:cubicBezTo>
                <a:cubicBezTo>
                  <a:pt x="158" y="47"/>
                  <a:pt x="156" y="48"/>
                  <a:pt x="154" y="49"/>
                </a:cubicBezTo>
                <a:close/>
                <a:moveTo>
                  <a:pt x="155" y="45"/>
                </a:moveTo>
                <a:cubicBezTo>
                  <a:pt x="152" y="46"/>
                  <a:pt x="149" y="47"/>
                  <a:pt x="147" y="48"/>
                </a:cubicBezTo>
                <a:cubicBezTo>
                  <a:pt x="149" y="46"/>
                  <a:pt x="152" y="44"/>
                  <a:pt x="155" y="42"/>
                </a:cubicBezTo>
                <a:cubicBezTo>
                  <a:pt x="157" y="42"/>
                  <a:pt x="159" y="41"/>
                  <a:pt x="161" y="41"/>
                </a:cubicBezTo>
                <a:cubicBezTo>
                  <a:pt x="159" y="42"/>
                  <a:pt x="157" y="44"/>
                  <a:pt x="155" y="45"/>
                </a:cubicBezTo>
                <a:close/>
                <a:moveTo>
                  <a:pt x="154" y="34"/>
                </a:moveTo>
                <a:cubicBezTo>
                  <a:pt x="153" y="34"/>
                  <a:pt x="153" y="34"/>
                  <a:pt x="152" y="34"/>
                </a:cubicBezTo>
                <a:cubicBezTo>
                  <a:pt x="153" y="34"/>
                  <a:pt x="153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4"/>
                  <a:pt x="154" y="34"/>
                </a:cubicBezTo>
                <a:close/>
                <a:moveTo>
                  <a:pt x="152" y="36"/>
                </a:moveTo>
                <a:cubicBezTo>
                  <a:pt x="150" y="37"/>
                  <a:pt x="147" y="38"/>
                  <a:pt x="145" y="40"/>
                </a:cubicBezTo>
                <a:cubicBezTo>
                  <a:pt x="145" y="40"/>
                  <a:pt x="145" y="40"/>
                  <a:pt x="144" y="40"/>
                </a:cubicBezTo>
                <a:cubicBezTo>
                  <a:pt x="146" y="38"/>
                  <a:pt x="148" y="37"/>
                  <a:pt x="150" y="36"/>
                </a:cubicBezTo>
                <a:cubicBezTo>
                  <a:pt x="151" y="36"/>
                  <a:pt x="151" y="36"/>
                  <a:pt x="152" y="36"/>
                </a:cubicBezTo>
                <a:close/>
                <a:moveTo>
                  <a:pt x="150" y="34"/>
                </a:moveTo>
                <a:cubicBezTo>
                  <a:pt x="148" y="34"/>
                  <a:pt x="147" y="34"/>
                  <a:pt x="146" y="34"/>
                </a:cubicBezTo>
                <a:cubicBezTo>
                  <a:pt x="146" y="34"/>
                  <a:pt x="147" y="33"/>
                  <a:pt x="147" y="33"/>
                </a:cubicBezTo>
                <a:cubicBezTo>
                  <a:pt x="149" y="33"/>
                  <a:pt x="150" y="33"/>
                  <a:pt x="151" y="33"/>
                </a:cubicBezTo>
                <a:cubicBezTo>
                  <a:pt x="151" y="33"/>
                  <a:pt x="150" y="34"/>
                  <a:pt x="150" y="34"/>
                </a:cubicBezTo>
                <a:close/>
                <a:moveTo>
                  <a:pt x="151" y="29"/>
                </a:moveTo>
                <a:cubicBezTo>
                  <a:pt x="151" y="29"/>
                  <a:pt x="151" y="29"/>
                  <a:pt x="151" y="29"/>
                </a:cubicBezTo>
                <a:cubicBezTo>
                  <a:pt x="150" y="29"/>
                  <a:pt x="149" y="29"/>
                  <a:pt x="148" y="29"/>
                </a:cubicBezTo>
                <a:cubicBezTo>
                  <a:pt x="148" y="29"/>
                  <a:pt x="148" y="28"/>
                  <a:pt x="149" y="28"/>
                </a:cubicBezTo>
                <a:cubicBezTo>
                  <a:pt x="150" y="28"/>
                  <a:pt x="151" y="29"/>
                  <a:pt x="152" y="29"/>
                </a:cubicBezTo>
                <a:cubicBezTo>
                  <a:pt x="151" y="29"/>
                  <a:pt x="151" y="29"/>
                  <a:pt x="151" y="29"/>
                </a:cubicBezTo>
                <a:close/>
                <a:moveTo>
                  <a:pt x="148" y="20"/>
                </a:moveTo>
                <a:cubicBezTo>
                  <a:pt x="146" y="18"/>
                  <a:pt x="144" y="17"/>
                  <a:pt x="142" y="16"/>
                </a:cubicBezTo>
                <a:cubicBezTo>
                  <a:pt x="142" y="16"/>
                  <a:pt x="143" y="16"/>
                  <a:pt x="143" y="15"/>
                </a:cubicBezTo>
                <a:cubicBezTo>
                  <a:pt x="146" y="16"/>
                  <a:pt x="149" y="17"/>
                  <a:pt x="152" y="18"/>
                </a:cubicBezTo>
                <a:cubicBezTo>
                  <a:pt x="151" y="18"/>
                  <a:pt x="149" y="19"/>
                  <a:pt x="148" y="20"/>
                </a:cubicBezTo>
                <a:close/>
                <a:moveTo>
                  <a:pt x="139" y="9"/>
                </a:moveTo>
                <a:cubicBezTo>
                  <a:pt x="139" y="9"/>
                  <a:pt x="139" y="9"/>
                  <a:pt x="139" y="9"/>
                </a:cubicBezTo>
                <a:cubicBezTo>
                  <a:pt x="138" y="8"/>
                  <a:pt x="138" y="8"/>
                  <a:pt x="138" y="8"/>
                </a:cubicBezTo>
                <a:cubicBezTo>
                  <a:pt x="140" y="9"/>
                  <a:pt x="142" y="9"/>
                  <a:pt x="145" y="9"/>
                </a:cubicBezTo>
                <a:cubicBezTo>
                  <a:pt x="145" y="9"/>
                  <a:pt x="145" y="10"/>
                  <a:pt x="146" y="10"/>
                </a:cubicBezTo>
                <a:cubicBezTo>
                  <a:pt x="144" y="9"/>
                  <a:pt x="142" y="9"/>
                  <a:pt x="139" y="9"/>
                </a:cubicBezTo>
                <a:close/>
                <a:moveTo>
                  <a:pt x="143" y="13"/>
                </a:moveTo>
                <a:cubicBezTo>
                  <a:pt x="142" y="13"/>
                  <a:pt x="142" y="13"/>
                  <a:pt x="142" y="13"/>
                </a:cubicBezTo>
                <a:cubicBezTo>
                  <a:pt x="140" y="13"/>
                  <a:pt x="138" y="13"/>
                  <a:pt x="135" y="13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8" y="12"/>
                  <a:pt x="141" y="13"/>
                  <a:pt x="143" y="13"/>
                </a:cubicBezTo>
                <a:close/>
                <a:moveTo>
                  <a:pt x="136" y="14"/>
                </a:moveTo>
                <a:cubicBezTo>
                  <a:pt x="137" y="14"/>
                  <a:pt x="138" y="14"/>
                  <a:pt x="139" y="15"/>
                </a:cubicBezTo>
                <a:cubicBezTo>
                  <a:pt x="139" y="15"/>
                  <a:pt x="139" y="15"/>
                  <a:pt x="138" y="15"/>
                </a:cubicBezTo>
                <a:cubicBezTo>
                  <a:pt x="138" y="15"/>
                  <a:pt x="137" y="14"/>
                  <a:pt x="136" y="14"/>
                </a:cubicBezTo>
                <a:cubicBezTo>
                  <a:pt x="136" y="14"/>
                  <a:pt x="136" y="14"/>
                  <a:pt x="136" y="14"/>
                </a:cubicBezTo>
                <a:close/>
                <a:moveTo>
                  <a:pt x="138" y="18"/>
                </a:moveTo>
                <a:cubicBezTo>
                  <a:pt x="141" y="19"/>
                  <a:pt x="143" y="20"/>
                  <a:pt x="146" y="21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143" y="20"/>
                  <a:pt x="140" y="20"/>
                  <a:pt x="137" y="19"/>
                </a:cubicBezTo>
                <a:cubicBezTo>
                  <a:pt x="137" y="19"/>
                  <a:pt x="138" y="19"/>
                  <a:pt x="138" y="18"/>
                </a:cubicBezTo>
                <a:close/>
                <a:moveTo>
                  <a:pt x="141" y="27"/>
                </a:moveTo>
                <a:cubicBezTo>
                  <a:pt x="143" y="27"/>
                  <a:pt x="144" y="27"/>
                  <a:pt x="146" y="28"/>
                </a:cubicBezTo>
                <a:cubicBezTo>
                  <a:pt x="146" y="28"/>
                  <a:pt x="145" y="28"/>
                  <a:pt x="145" y="28"/>
                </a:cubicBezTo>
                <a:cubicBezTo>
                  <a:pt x="143" y="28"/>
                  <a:pt x="142" y="28"/>
                  <a:pt x="140" y="27"/>
                </a:cubicBezTo>
                <a:cubicBezTo>
                  <a:pt x="140" y="27"/>
                  <a:pt x="141" y="27"/>
                  <a:pt x="141" y="27"/>
                </a:cubicBezTo>
                <a:close/>
                <a:moveTo>
                  <a:pt x="142" y="30"/>
                </a:moveTo>
                <a:cubicBezTo>
                  <a:pt x="142" y="30"/>
                  <a:pt x="142" y="30"/>
                  <a:pt x="142" y="30"/>
                </a:cubicBezTo>
                <a:cubicBezTo>
                  <a:pt x="140" y="30"/>
                  <a:pt x="138" y="29"/>
                  <a:pt x="137" y="29"/>
                </a:cubicBezTo>
                <a:cubicBezTo>
                  <a:pt x="137" y="29"/>
                  <a:pt x="137" y="29"/>
                  <a:pt x="138" y="29"/>
                </a:cubicBezTo>
                <a:cubicBezTo>
                  <a:pt x="139" y="29"/>
                  <a:pt x="141" y="29"/>
                  <a:pt x="142" y="30"/>
                </a:cubicBezTo>
                <a:close/>
                <a:moveTo>
                  <a:pt x="140" y="34"/>
                </a:moveTo>
                <a:cubicBezTo>
                  <a:pt x="141" y="33"/>
                  <a:pt x="142" y="33"/>
                  <a:pt x="144" y="33"/>
                </a:cubicBezTo>
                <a:cubicBezTo>
                  <a:pt x="143" y="33"/>
                  <a:pt x="143" y="34"/>
                  <a:pt x="142" y="34"/>
                </a:cubicBezTo>
                <a:cubicBezTo>
                  <a:pt x="141" y="34"/>
                  <a:pt x="139" y="34"/>
                  <a:pt x="138" y="34"/>
                </a:cubicBezTo>
                <a:cubicBezTo>
                  <a:pt x="139" y="34"/>
                  <a:pt x="139" y="34"/>
                  <a:pt x="140" y="34"/>
                </a:cubicBezTo>
                <a:close/>
                <a:moveTo>
                  <a:pt x="143" y="36"/>
                </a:moveTo>
                <a:cubicBezTo>
                  <a:pt x="144" y="36"/>
                  <a:pt x="146" y="36"/>
                  <a:pt x="147" y="36"/>
                </a:cubicBezTo>
                <a:cubicBezTo>
                  <a:pt x="145" y="37"/>
                  <a:pt x="143" y="39"/>
                  <a:pt x="141" y="40"/>
                </a:cubicBezTo>
                <a:cubicBezTo>
                  <a:pt x="140" y="40"/>
                  <a:pt x="139" y="40"/>
                  <a:pt x="138" y="40"/>
                </a:cubicBezTo>
                <a:cubicBezTo>
                  <a:pt x="137" y="40"/>
                  <a:pt x="136" y="40"/>
                  <a:pt x="135" y="40"/>
                </a:cubicBezTo>
                <a:cubicBezTo>
                  <a:pt x="137" y="39"/>
                  <a:pt x="140" y="37"/>
                  <a:pt x="143" y="36"/>
                </a:cubicBezTo>
                <a:close/>
                <a:moveTo>
                  <a:pt x="137" y="42"/>
                </a:moveTo>
                <a:cubicBezTo>
                  <a:pt x="134" y="42"/>
                  <a:pt x="132" y="43"/>
                  <a:pt x="130" y="43"/>
                </a:cubicBezTo>
                <a:cubicBezTo>
                  <a:pt x="131" y="43"/>
                  <a:pt x="131" y="43"/>
                  <a:pt x="132" y="42"/>
                </a:cubicBezTo>
                <a:cubicBezTo>
                  <a:pt x="133" y="42"/>
                  <a:pt x="135" y="42"/>
                  <a:pt x="137" y="42"/>
                </a:cubicBezTo>
                <a:close/>
                <a:moveTo>
                  <a:pt x="136" y="44"/>
                </a:moveTo>
                <a:cubicBezTo>
                  <a:pt x="136" y="44"/>
                  <a:pt x="135" y="45"/>
                  <a:pt x="135" y="45"/>
                </a:cubicBezTo>
                <a:cubicBezTo>
                  <a:pt x="131" y="46"/>
                  <a:pt x="128" y="46"/>
                  <a:pt x="124" y="47"/>
                </a:cubicBezTo>
                <a:cubicBezTo>
                  <a:pt x="125" y="47"/>
                  <a:pt x="125" y="46"/>
                  <a:pt x="126" y="46"/>
                </a:cubicBezTo>
                <a:cubicBezTo>
                  <a:pt x="129" y="45"/>
                  <a:pt x="133" y="45"/>
                  <a:pt x="136" y="44"/>
                </a:cubicBezTo>
                <a:close/>
                <a:moveTo>
                  <a:pt x="126" y="44"/>
                </a:moveTo>
                <a:cubicBezTo>
                  <a:pt x="123" y="45"/>
                  <a:pt x="120" y="46"/>
                  <a:pt x="117" y="47"/>
                </a:cubicBezTo>
                <a:cubicBezTo>
                  <a:pt x="118" y="45"/>
                  <a:pt x="120" y="44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2"/>
                  <a:pt x="126" y="42"/>
                  <a:pt x="129" y="42"/>
                </a:cubicBezTo>
                <a:cubicBezTo>
                  <a:pt x="128" y="43"/>
                  <a:pt x="127" y="44"/>
                  <a:pt x="126" y="44"/>
                </a:cubicBezTo>
                <a:close/>
                <a:moveTo>
                  <a:pt x="111" y="46"/>
                </a:moveTo>
                <a:cubicBezTo>
                  <a:pt x="113" y="45"/>
                  <a:pt x="114" y="44"/>
                  <a:pt x="115" y="42"/>
                </a:cubicBezTo>
                <a:cubicBezTo>
                  <a:pt x="116" y="42"/>
                  <a:pt x="117" y="42"/>
                  <a:pt x="118" y="42"/>
                </a:cubicBezTo>
                <a:cubicBezTo>
                  <a:pt x="116" y="44"/>
                  <a:pt x="114" y="45"/>
                  <a:pt x="111" y="46"/>
                </a:cubicBezTo>
                <a:close/>
                <a:moveTo>
                  <a:pt x="115" y="41"/>
                </a:moveTo>
                <a:cubicBezTo>
                  <a:pt x="114" y="40"/>
                  <a:pt x="113" y="40"/>
                  <a:pt x="112" y="41"/>
                </a:cubicBezTo>
                <a:cubicBezTo>
                  <a:pt x="110" y="41"/>
                  <a:pt x="109" y="41"/>
                  <a:pt x="107" y="41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12" y="39"/>
                  <a:pt x="115" y="38"/>
                  <a:pt x="119" y="37"/>
                </a:cubicBezTo>
                <a:cubicBezTo>
                  <a:pt x="118" y="38"/>
                  <a:pt x="116" y="39"/>
                  <a:pt x="115" y="41"/>
                </a:cubicBezTo>
                <a:close/>
                <a:moveTo>
                  <a:pt x="116" y="33"/>
                </a:moveTo>
                <a:cubicBezTo>
                  <a:pt x="115" y="33"/>
                  <a:pt x="115" y="33"/>
                  <a:pt x="114" y="34"/>
                </a:cubicBezTo>
                <a:cubicBezTo>
                  <a:pt x="115" y="33"/>
                  <a:pt x="115" y="33"/>
                  <a:pt x="116" y="33"/>
                </a:cubicBezTo>
                <a:cubicBezTo>
                  <a:pt x="116" y="33"/>
                  <a:pt x="117" y="33"/>
                  <a:pt x="117" y="33"/>
                </a:cubicBezTo>
                <a:cubicBezTo>
                  <a:pt x="117" y="33"/>
                  <a:pt x="117" y="33"/>
                  <a:pt x="116" y="33"/>
                </a:cubicBezTo>
                <a:close/>
                <a:moveTo>
                  <a:pt x="105" y="29"/>
                </a:moveTo>
                <a:cubicBezTo>
                  <a:pt x="104" y="29"/>
                  <a:pt x="103" y="29"/>
                  <a:pt x="102" y="29"/>
                </a:cubicBezTo>
                <a:cubicBezTo>
                  <a:pt x="104" y="29"/>
                  <a:pt x="106" y="28"/>
                  <a:pt x="107" y="27"/>
                </a:cubicBezTo>
                <a:cubicBezTo>
                  <a:pt x="108" y="27"/>
                  <a:pt x="108" y="27"/>
                  <a:pt x="109" y="27"/>
                </a:cubicBezTo>
                <a:cubicBezTo>
                  <a:pt x="108" y="28"/>
                  <a:pt x="106" y="29"/>
                  <a:pt x="105" y="29"/>
                </a:cubicBezTo>
                <a:close/>
                <a:moveTo>
                  <a:pt x="103" y="32"/>
                </a:moveTo>
                <a:cubicBezTo>
                  <a:pt x="104" y="32"/>
                  <a:pt x="104" y="32"/>
                  <a:pt x="105" y="32"/>
                </a:cubicBezTo>
                <a:cubicBezTo>
                  <a:pt x="104" y="33"/>
                  <a:pt x="102" y="34"/>
                  <a:pt x="101" y="35"/>
                </a:cubicBezTo>
                <a:cubicBezTo>
                  <a:pt x="100" y="35"/>
                  <a:pt x="100" y="35"/>
                  <a:pt x="99" y="35"/>
                </a:cubicBezTo>
                <a:cubicBezTo>
                  <a:pt x="99" y="35"/>
                  <a:pt x="98" y="35"/>
                  <a:pt x="98" y="36"/>
                </a:cubicBezTo>
                <a:cubicBezTo>
                  <a:pt x="98" y="36"/>
                  <a:pt x="97" y="36"/>
                  <a:pt x="96" y="37"/>
                </a:cubicBezTo>
                <a:cubicBezTo>
                  <a:pt x="98" y="35"/>
                  <a:pt x="101" y="33"/>
                  <a:pt x="103" y="32"/>
                </a:cubicBezTo>
                <a:close/>
                <a:moveTo>
                  <a:pt x="96" y="35"/>
                </a:moveTo>
                <a:cubicBezTo>
                  <a:pt x="97" y="34"/>
                  <a:pt x="98" y="33"/>
                  <a:pt x="99" y="32"/>
                </a:cubicBezTo>
                <a:cubicBezTo>
                  <a:pt x="99" y="32"/>
                  <a:pt x="100" y="32"/>
                  <a:pt x="100" y="32"/>
                </a:cubicBezTo>
                <a:cubicBezTo>
                  <a:pt x="99" y="33"/>
                  <a:pt x="98" y="34"/>
                  <a:pt x="96" y="35"/>
                </a:cubicBezTo>
                <a:close/>
                <a:moveTo>
                  <a:pt x="96" y="30"/>
                </a:moveTo>
                <a:cubicBezTo>
                  <a:pt x="96" y="30"/>
                  <a:pt x="95" y="30"/>
                  <a:pt x="95" y="30"/>
                </a:cubicBezTo>
                <a:cubicBezTo>
                  <a:pt x="97" y="29"/>
                  <a:pt x="98" y="28"/>
                  <a:pt x="100" y="27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8"/>
                  <a:pt x="97" y="29"/>
                  <a:pt x="96" y="30"/>
                </a:cubicBezTo>
                <a:close/>
                <a:moveTo>
                  <a:pt x="90" y="31"/>
                </a:moveTo>
                <a:cubicBezTo>
                  <a:pt x="90" y="31"/>
                  <a:pt x="89" y="31"/>
                  <a:pt x="89" y="31"/>
                </a:cubicBezTo>
                <a:cubicBezTo>
                  <a:pt x="88" y="32"/>
                  <a:pt x="86" y="33"/>
                  <a:pt x="85" y="33"/>
                </a:cubicBezTo>
                <a:cubicBezTo>
                  <a:pt x="85" y="33"/>
                  <a:pt x="85" y="33"/>
                  <a:pt x="85" y="33"/>
                </a:cubicBezTo>
                <a:cubicBezTo>
                  <a:pt x="87" y="31"/>
                  <a:pt x="89" y="28"/>
                  <a:pt x="91" y="26"/>
                </a:cubicBezTo>
                <a:cubicBezTo>
                  <a:pt x="93" y="26"/>
                  <a:pt x="95" y="27"/>
                  <a:pt x="97" y="27"/>
                </a:cubicBezTo>
                <a:cubicBezTo>
                  <a:pt x="95" y="28"/>
                  <a:pt x="92" y="30"/>
                  <a:pt x="90" y="31"/>
                </a:cubicBezTo>
                <a:close/>
                <a:moveTo>
                  <a:pt x="89" y="18"/>
                </a:moveTo>
                <a:cubicBezTo>
                  <a:pt x="89" y="18"/>
                  <a:pt x="89" y="18"/>
                  <a:pt x="88" y="18"/>
                </a:cubicBezTo>
                <a:cubicBezTo>
                  <a:pt x="88" y="18"/>
                  <a:pt x="87" y="19"/>
                  <a:pt x="87" y="19"/>
                </a:cubicBezTo>
                <a:cubicBezTo>
                  <a:pt x="83" y="21"/>
                  <a:pt x="79" y="23"/>
                  <a:pt x="75" y="26"/>
                </a:cubicBezTo>
                <a:cubicBezTo>
                  <a:pt x="73" y="27"/>
                  <a:pt x="70" y="28"/>
                  <a:pt x="68" y="29"/>
                </a:cubicBezTo>
                <a:cubicBezTo>
                  <a:pt x="68" y="29"/>
                  <a:pt x="68" y="28"/>
                  <a:pt x="69" y="28"/>
                </a:cubicBezTo>
                <a:cubicBezTo>
                  <a:pt x="73" y="25"/>
                  <a:pt x="78" y="23"/>
                  <a:pt x="83" y="20"/>
                </a:cubicBezTo>
                <a:cubicBezTo>
                  <a:pt x="86" y="19"/>
                  <a:pt x="90" y="17"/>
                  <a:pt x="94" y="16"/>
                </a:cubicBezTo>
                <a:cubicBezTo>
                  <a:pt x="93" y="16"/>
                  <a:pt x="93" y="16"/>
                  <a:pt x="92" y="17"/>
                </a:cubicBezTo>
                <a:cubicBezTo>
                  <a:pt x="91" y="17"/>
                  <a:pt x="90" y="18"/>
                  <a:pt x="89" y="18"/>
                </a:cubicBezTo>
                <a:close/>
                <a:moveTo>
                  <a:pt x="80" y="17"/>
                </a:moveTo>
                <a:cubicBezTo>
                  <a:pt x="73" y="19"/>
                  <a:pt x="66" y="23"/>
                  <a:pt x="60" y="27"/>
                </a:cubicBezTo>
                <a:cubicBezTo>
                  <a:pt x="60" y="27"/>
                  <a:pt x="60" y="28"/>
                  <a:pt x="60" y="28"/>
                </a:cubicBezTo>
                <a:cubicBezTo>
                  <a:pt x="58" y="29"/>
                  <a:pt x="56" y="31"/>
                  <a:pt x="54" y="32"/>
                </a:cubicBezTo>
                <a:cubicBezTo>
                  <a:pt x="51" y="34"/>
                  <a:pt x="48" y="35"/>
                  <a:pt x="45" y="36"/>
                </a:cubicBezTo>
                <a:cubicBezTo>
                  <a:pt x="48" y="34"/>
                  <a:pt x="52" y="31"/>
                  <a:pt x="55" y="29"/>
                </a:cubicBezTo>
                <a:cubicBezTo>
                  <a:pt x="62" y="23"/>
                  <a:pt x="70" y="19"/>
                  <a:pt x="79" y="15"/>
                </a:cubicBezTo>
                <a:cubicBezTo>
                  <a:pt x="81" y="14"/>
                  <a:pt x="83" y="13"/>
                  <a:pt x="85" y="12"/>
                </a:cubicBezTo>
                <a:cubicBezTo>
                  <a:pt x="83" y="13"/>
                  <a:pt x="81" y="14"/>
                  <a:pt x="80" y="15"/>
                </a:cubicBezTo>
                <a:cubicBezTo>
                  <a:pt x="79" y="16"/>
                  <a:pt x="79" y="16"/>
                  <a:pt x="80" y="17"/>
                </a:cubicBezTo>
                <a:close/>
                <a:moveTo>
                  <a:pt x="50" y="40"/>
                </a:moveTo>
                <a:cubicBezTo>
                  <a:pt x="51" y="39"/>
                  <a:pt x="52" y="38"/>
                  <a:pt x="53" y="38"/>
                </a:cubicBezTo>
                <a:cubicBezTo>
                  <a:pt x="52" y="39"/>
                  <a:pt x="51" y="40"/>
                  <a:pt x="50" y="41"/>
                </a:cubicBezTo>
                <a:cubicBezTo>
                  <a:pt x="50" y="40"/>
                  <a:pt x="50" y="40"/>
                  <a:pt x="50" y="40"/>
                </a:cubicBezTo>
                <a:close/>
                <a:moveTo>
                  <a:pt x="56" y="38"/>
                </a:moveTo>
                <a:cubicBezTo>
                  <a:pt x="56" y="38"/>
                  <a:pt x="57" y="38"/>
                  <a:pt x="57" y="38"/>
                </a:cubicBezTo>
                <a:cubicBezTo>
                  <a:pt x="56" y="40"/>
                  <a:pt x="54" y="42"/>
                  <a:pt x="53" y="44"/>
                </a:cubicBezTo>
                <a:cubicBezTo>
                  <a:pt x="49" y="46"/>
                  <a:pt x="46" y="48"/>
                  <a:pt x="43" y="51"/>
                </a:cubicBezTo>
                <a:cubicBezTo>
                  <a:pt x="44" y="51"/>
                  <a:pt x="44" y="50"/>
                  <a:pt x="44" y="50"/>
                </a:cubicBezTo>
                <a:cubicBezTo>
                  <a:pt x="48" y="46"/>
                  <a:pt x="52" y="42"/>
                  <a:pt x="56" y="38"/>
                </a:cubicBezTo>
                <a:close/>
                <a:moveTo>
                  <a:pt x="49" y="48"/>
                </a:moveTo>
                <a:cubicBezTo>
                  <a:pt x="49" y="49"/>
                  <a:pt x="48" y="50"/>
                  <a:pt x="47" y="50"/>
                </a:cubicBezTo>
                <a:cubicBezTo>
                  <a:pt x="46" y="51"/>
                  <a:pt x="46" y="52"/>
                  <a:pt x="45" y="53"/>
                </a:cubicBezTo>
                <a:cubicBezTo>
                  <a:pt x="43" y="54"/>
                  <a:pt x="41" y="56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3" y="53"/>
                  <a:pt x="46" y="51"/>
                  <a:pt x="49" y="48"/>
                </a:cubicBezTo>
                <a:close/>
                <a:moveTo>
                  <a:pt x="39" y="55"/>
                </a:moveTo>
                <a:cubicBezTo>
                  <a:pt x="38" y="55"/>
                  <a:pt x="38" y="56"/>
                  <a:pt x="37" y="57"/>
                </a:cubicBezTo>
                <a:cubicBezTo>
                  <a:pt x="37" y="57"/>
                  <a:pt x="37" y="56"/>
                  <a:pt x="37" y="56"/>
                </a:cubicBezTo>
                <a:cubicBezTo>
                  <a:pt x="38" y="56"/>
                  <a:pt x="38" y="55"/>
                  <a:pt x="39" y="54"/>
                </a:cubicBezTo>
                <a:cubicBezTo>
                  <a:pt x="39" y="54"/>
                  <a:pt x="40" y="53"/>
                  <a:pt x="40" y="53"/>
                </a:cubicBezTo>
                <a:lnTo>
                  <a:pt x="39" y="55"/>
                </a:lnTo>
                <a:close/>
                <a:moveTo>
                  <a:pt x="38" y="65"/>
                </a:moveTo>
                <a:cubicBezTo>
                  <a:pt x="40" y="64"/>
                  <a:pt x="42" y="62"/>
                  <a:pt x="45" y="60"/>
                </a:cubicBezTo>
                <a:cubicBezTo>
                  <a:pt x="40" y="65"/>
                  <a:pt x="35" y="70"/>
                  <a:pt x="30" y="75"/>
                </a:cubicBezTo>
                <a:cubicBezTo>
                  <a:pt x="30" y="75"/>
                  <a:pt x="30" y="77"/>
                  <a:pt x="31" y="76"/>
                </a:cubicBezTo>
                <a:cubicBezTo>
                  <a:pt x="32" y="76"/>
                  <a:pt x="33" y="75"/>
                  <a:pt x="34" y="75"/>
                </a:cubicBezTo>
                <a:cubicBezTo>
                  <a:pt x="33" y="75"/>
                  <a:pt x="33" y="76"/>
                  <a:pt x="32" y="76"/>
                </a:cubicBezTo>
                <a:cubicBezTo>
                  <a:pt x="31" y="77"/>
                  <a:pt x="29" y="78"/>
                  <a:pt x="27" y="78"/>
                </a:cubicBezTo>
                <a:cubicBezTo>
                  <a:pt x="27" y="77"/>
                  <a:pt x="28" y="76"/>
                  <a:pt x="29" y="75"/>
                </a:cubicBezTo>
                <a:cubicBezTo>
                  <a:pt x="32" y="72"/>
                  <a:pt x="35" y="69"/>
                  <a:pt x="38" y="65"/>
                </a:cubicBezTo>
                <a:close/>
                <a:moveTo>
                  <a:pt x="34" y="77"/>
                </a:moveTo>
                <a:cubicBezTo>
                  <a:pt x="35" y="77"/>
                  <a:pt x="36" y="76"/>
                  <a:pt x="37" y="75"/>
                </a:cubicBezTo>
                <a:cubicBezTo>
                  <a:pt x="35" y="78"/>
                  <a:pt x="32" y="81"/>
                  <a:pt x="30" y="83"/>
                </a:cubicBezTo>
                <a:cubicBezTo>
                  <a:pt x="30" y="83"/>
                  <a:pt x="30" y="83"/>
                  <a:pt x="30" y="83"/>
                </a:cubicBezTo>
                <a:cubicBezTo>
                  <a:pt x="31" y="81"/>
                  <a:pt x="32" y="79"/>
                  <a:pt x="34" y="77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4"/>
                </a:cubicBezTo>
                <a:cubicBezTo>
                  <a:pt x="30" y="94"/>
                  <a:pt x="30" y="94"/>
                  <a:pt x="30" y="94"/>
                </a:cubicBezTo>
                <a:cubicBezTo>
                  <a:pt x="30" y="94"/>
                  <a:pt x="30" y="93"/>
                  <a:pt x="29" y="93"/>
                </a:cubicBezTo>
                <a:cubicBezTo>
                  <a:pt x="29" y="93"/>
                  <a:pt x="30" y="93"/>
                  <a:pt x="30" y="93"/>
                </a:cubicBezTo>
                <a:close/>
                <a:moveTo>
                  <a:pt x="32" y="123"/>
                </a:moveTo>
                <a:cubicBezTo>
                  <a:pt x="32" y="124"/>
                  <a:pt x="32" y="124"/>
                  <a:pt x="32" y="125"/>
                </a:cubicBezTo>
                <a:cubicBezTo>
                  <a:pt x="32" y="125"/>
                  <a:pt x="32" y="125"/>
                  <a:pt x="32" y="126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32" y="124"/>
                  <a:pt x="32" y="124"/>
                  <a:pt x="32" y="123"/>
                </a:cubicBezTo>
                <a:close/>
                <a:moveTo>
                  <a:pt x="32" y="120"/>
                </a:moveTo>
                <a:cubicBezTo>
                  <a:pt x="32" y="119"/>
                  <a:pt x="33" y="117"/>
                  <a:pt x="33" y="115"/>
                </a:cubicBezTo>
                <a:cubicBezTo>
                  <a:pt x="33" y="116"/>
                  <a:pt x="34" y="118"/>
                  <a:pt x="34" y="119"/>
                </a:cubicBezTo>
                <a:cubicBezTo>
                  <a:pt x="34" y="120"/>
                  <a:pt x="34" y="120"/>
                  <a:pt x="34" y="121"/>
                </a:cubicBezTo>
                <a:cubicBezTo>
                  <a:pt x="33" y="122"/>
                  <a:pt x="33" y="122"/>
                  <a:pt x="33" y="123"/>
                </a:cubicBezTo>
                <a:cubicBezTo>
                  <a:pt x="33" y="122"/>
                  <a:pt x="32" y="121"/>
                  <a:pt x="32" y="120"/>
                </a:cubicBezTo>
                <a:close/>
                <a:moveTo>
                  <a:pt x="33" y="131"/>
                </a:moveTo>
                <a:cubicBezTo>
                  <a:pt x="34" y="130"/>
                  <a:pt x="34" y="130"/>
                  <a:pt x="34" y="130"/>
                </a:cubicBezTo>
                <a:cubicBezTo>
                  <a:pt x="35" y="130"/>
                  <a:pt x="35" y="131"/>
                  <a:pt x="35" y="132"/>
                </a:cubicBezTo>
                <a:cubicBezTo>
                  <a:pt x="35" y="132"/>
                  <a:pt x="35" y="132"/>
                  <a:pt x="35" y="133"/>
                </a:cubicBezTo>
                <a:cubicBezTo>
                  <a:pt x="35" y="133"/>
                  <a:pt x="35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5"/>
                  <a:pt x="36" y="135"/>
                  <a:pt x="37" y="135"/>
                </a:cubicBezTo>
                <a:cubicBezTo>
                  <a:pt x="37" y="137"/>
                  <a:pt x="38" y="138"/>
                  <a:pt x="38" y="140"/>
                </a:cubicBezTo>
                <a:cubicBezTo>
                  <a:pt x="39" y="140"/>
                  <a:pt x="39" y="141"/>
                  <a:pt x="39" y="142"/>
                </a:cubicBezTo>
                <a:cubicBezTo>
                  <a:pt x="38" y="143"/>
                  <a:pt x="38" y="144"/>
                  <a:pt x="37" y="145"/>
                </a:cubicBezTo>
                <a:cubicBezTo>
                  <a:pt x="37" y="146"/>
                  <a:pt x="38" y="147"/>
                  <a:pt x="39" y="146"/>
                </a:cubicBezTo>
                <a:cubicBezTo>
                  <a:pt x="39" y="146"/>
                  <a:pt x="39" y="145"/>
                  <a:pt x="40" y="145"/>
                </a:cubicBezTo>
                <a:cubicBezTo>
                  <a:pt x="40" y="148"/>
                  <a:pt x="41" y="151"/>
                  <a:pt x="42" y="153"/>
                </a:cubicBezTo>
                <a:cubicBezTo>
                  <a:pt x="41" y="154"/>
                  <a:pt x="41" y="154"/>
                  <a:pt x="41" y="154"/>
                </a:cubicBezTo>
                <a:cubicBezTo>
                  <a:pt x="41" y="155"/>
                  <a:pt x="41" y="156"/>
                  <a:pt x="42" y="156"/>
                </a:cubicBezTo>
                <a:cubicBezTo>
                  <a:pt x="43" y="159"/>
                  <a:pt x="44" y="162"/>
                  <a:pt x="45" y="166"/>
                </a:cubicBezTo>
                <a:cubicBezTo>
                  <a:pt x="43" y="161"/>
                  <a:pt x="40" y="157"/>
                  <a:pt x="38" y="152"/>
                </a:cubicBezTo>
                <a:cubicBezTo>
                  <a:pt x="37" y="145"/>
                  <a:pt x="35" y="138"/>
                  <a:pt x="33" y="131"/>
                </a:cubicBezTo>
                <a:cubicBezTo>
                  <a:pt x="33" y="131"/>
                  <a:pt x="33" y="131"/>
                  <a:pt x="33" y="131"/>
                </a:cubicBezTo>
                <a:close/>
                <a:moveTo>
                  <a:pt x="34" y="149"/>
                </a:moveTo>
                <a:cubicBezTo>
                  <a:pt x="35" y="152"/>
                  <a:pt x="36" y="155"/>
                  <a:pt x="37" y="157"/>
                </a:cubicBezTo>
                <a:cubicBezTo>
                  <a:pt x="37" y="158"/>
                  <a:pt x="37" y="158"/>
                  <a:pt x="37" y="158"/>
                </a:cubicBezTo>
                <a:cubicBezTo>
                  <a:pt x="37" y="159"/>
                  <a:pt x="38" y="161"/>
                  <a:pt x="38" y="163"/>
                </a:cubicBezTo>
                <a:cubicBezTo>
                  <a:pt x="37" y="161"/>
                  <a:pt x="36" y="160"/>
                  <a:pt x="36" y="159"/>
                </a:cubicBezTo>
                <a:cubicBezTo>
                  <a:pt x="35" y="156"/>
                  <a:pt x="35" y="152"/>
                  <a:pt x="34" y="149"/>
                </a:cubicBezTo>
                <a:cubicBezTo>
                  <a:pt x="34" y="149"/>
                  <a:pt x="34" y="149"/>
                  <a:pt x="34" y="149"/>
                </a:cubicBezTo>
                <a:close/>
                <a:moveTo>
                  <a:pt x="38" y="166"/>
                </a:moveTo>
                <a:cubicBezTo>
                  <a:pt x="38" y="166"/>
                  <a:pt x="38" y="166"/>
                  <a:pt x="38" y="167"/>
                </a:cubicBezTo>
                <a:cubicBezTo>
                  <a:pt x="38" y="165"/>
                  <a:pt x="37" y="164"/>
                  <a:pt x="36" y="163"/>
                </a:cubicBezTo>
                <a:cubicBezTo>
                  <a:pt x="36" y="163"/>
                  <a:pt x="36" y="162"/>
                  <a:pt x="36" y="162"/>
                </a:cubicBezTo>
                <a:cubicBezTo>
                  <a:pt x="37" y="163"/>
                  <a:pt x="38" y="165"/>
                  <a:pt x="38" y="166"/>
                </a:cubicBezTo>
                <a:close/>
                <a:moveTo>
                  <a:pt x="40" y="173"/>
                </a:moveTo>
                <a:cubicBezTo>
                  <a:pt x="40" y="175"/>
                  <a:pt x="40" y="176"/>
                  <a:pt x="40" y="178"/>
                </a:cubicBezTo>
                <a:cubicBezTo>
                  <a:pt x="39" y="175"/>
                  <a:pt x="38" y="173"/>
                  <a:pt x="38" y="170"/>
                </a:cubicBezTo>
                <a:cubicBezTo>
                  <a:pt x="38" y="171"/>
                  <a:pt x="39" y="172"/>
                  <a:pt x="40" y="173"/>
                </a:cubicBezTo>
                <a:close/>
                <a:moveTo>
                  <a:pt x="42" y="197"/>
                </a:moveTo>
                <a:cubicBezTo>
                  <a:pt x="42" y="197"/>
                  <a:pt x="42" y="197"/>
                  <a:pt x="42" y="197"/>
                </a:cubicBezTo>
                <a:cubicBezTo>
                  <a:pt x="42" y="198"/>
                  <a:pt x="43" y="198"/>
                  <a:pt x="43" y="198"/>
                </a:cubicBezTo>
                <a:cubicBezTo>
                  <a:pt x="43" y="199"/>
                  <a:pt x="44" y="199"/>
                  <a:pt x="44" y="200"/>
                </a:cubicBezTo>
                <a:cubicBezTo>
                  <a:pt x="43" y="198"/>
                  <a:pt x="41" y="196"/>
                  <a:pt x="39" y="194"/>
                </a:cubicBezTo>
                <a:cubicBezTo>
                  <a:pt x="39" y="194"/>
                  <a:pt x="39" y="194"/>
                  <a:pt x="39" y="194"/>
                </a:cubicBezTo>
                <a:cubicBezTo>
                  <a:pt x="40" y="195"/>
                  <a:pt x="41" y="196"/>
                  <a:pt x="42" y="197"/>
                </a:cubicBezTo>
                <a:close/>
                <a:moveTo>
                  <a:pt x="43" y="192"/>
                </a:moveTo>
                <a:cubicBezTo>
                  <a:pt x="43" y="191"/>
                  <a:pt x="42" y="190"/>
                  <a:pt x="42" y="189"/>
                </a:cubicBezTo>
                <a:cubicBezTo>
                  <a:pt x="43" y="191"/>
                  <a:pt x="45" y="194"/>
                  <a:pt x="47" y="196"/>
                </a:cubicBezTo>
                <a:cubicBezTo>
                  <a:pt x="46" y="196"/>
                  <a:pt x="45" y="195"/>
                  <a:pt x="45" y="195"/>
                </a:cubicBezTo>
                <a:cubicBezTo>
                  <a:pt x="44" y="194"/>
                  <a:pt x="43" y="193"/>
                  <a:pt x="43" y="192"/>
                </a:cubicBezTo>
                <a:close/>
                <a:moveTo>
                  <a:pt x="48" y="198"/>
                </a:moveTo>
                <a:cubicBezTo>
                  <a:pt x="50" y="201"/>
                  <a:pt x="51" y="203"/>
                  <a:pt x="53" y="205"/>
                </a:cubicBezTo>
                <a:cubicBezTo>
                  <a:pt x="50" y="203"/>
                  <a:pt x="48" y="200"/>
                  <a:pt x="46" y="197"/>
                </a:cubicBezTo>
                <a:cubicBezTo>
                  <a:pt x="47" y="197"/>
                  <a:pt x="47" y="198"/>
                  <a:pt x="48" y="198"/>
                </a:cubicBezTo>
                <a:close/>
                <a:moveTo>
                  <a:pt x="49" y="188"/>
                </a:moveTo>
                <a:cubicBezTo>
                  <a:pt x="51" y="190"/>
                  <a:pt x="52" y="192"/>
                  <a:pt x="53" y="194"/>
                </a:cubicBezTo>
                <a:cubicBezTo>
                  <a:pt x="54" y="197"/>
                  <a:pt x="55" y="201"/>
                  <a:pt x="56" y="204"/>
                </a:cubicBezTo>
                <a:cubicBezTo>
                  <a:pt x="55" y="203"/>
                  <a:pt x="55" y="203"/>
                  <a:pt x="54" y="202"/>
                </a:cubicBezTo>
                <a:cubicBezTo>
                  <a:pt x="52" y="197"/>
                  <a:pt x="51" y="193"/>
                  <a:pt x="49" y="188"/>
                </a:cubicBezTo>
                <a:close/>
                <a:moveTo>
                  <a:pt x="61" y="205"/>
                </a:moveTo>
                <a:cubicBezTo>
                  <a:pt x="62" y="205"/>
                  <a:pt x="62" y="205"/>
                  <a:pt x="62" y="205"/>
                </a:cubicBezTo>
                <a:cubicBezTo>
                  <a:pt x="63" y="207"/>
                  <a:pt x="64" y="208"/>
                  <a:pt x="65" y="210"/>
                </a:cubicBezTo>
                <a:cubicBezTo>
                  <a:pt x="65" y="210"/>
                  <a:pt x="64" y="210"/>
                  <a:pt x="63" y="209"/>
                </a:cubicBezTo>
                <a:cubicBezTo>
                  <a:pt x="63" y="208"/>
                  <a:pt x="62" y="206"/>
                  <a:pt x="61" y="205"/>
                </a:cubicBezTo>
                <a:close/>
                <a:moveTo>
                  <a:pt x="65" y="202"/>
                </a:moveTo>
                <a:cubicBezTo>
                  <a:pt x="65" y="202"/>
                  <a:pt x="65" y="202"/>
                  <a:pt x="65" y="201"/>
                </a:cubicBezTo>
                <a:cubicBezTo>
                  <a:pt x="65" y="201"/>
                  <a:pt x="66" y="200"/>
                  <a:pt x="66" y="200"/>
                </a:cubicBezTo>
                <a:cubicBezTo>
                  <a:pt x="66" y="200"/>
                  <a:pt x="67" y="201"/>
                  <a:pt x="67" y="201"/>
                </a:cubicBezTo>
                <a:cubicBezTo>
                  <a:pt x="67" y="201"/>
                  <a:pt x="66" y="202"/>
                  <a:pt x="65" y="202"/>
                </a:cubicBezTo>
                <a:close/>
                <a:moveTo>
                  <a:pt x="70" y="206"/>
                </a:moveTo>
                <a:cubicBezTo>
                  <a:pt x="69" y="205"/>
                  <a:pt x="68" y="204"/>
                  <a:pt x="67" y="204"/>
                </a:cubicBezTo>
                <a:cubicBezTo>
                  <a:pt x="67" y="204"/>
                  <a:pt x="67" y="203"/>
                  <a:pt x="67" y="203"/>
                </a:cubicBezTo>
                <a:cubicBezTo>
                  <a:pt x="67" y="203"/>
                  <a:pt x="68" y="203"/>
                  <a:pt x="69" y="202"/>
                </a:cubicBezTo>
                <a:cubicBezTo>
                  <a:pt x="69" y="203"/>
                  <a:pt x="70" y="204"/>
                  <a:pt x="71" y="205"/>
                </a:cubicBezTo>
                <a:cubicBezTo>
                  <a:pt x="71" y="205"/>
                  <a:pt x="72" y="205"/>
                  <a:pt x="72" y="204"/>
                </a:cubicBezTo>
                <a:cubicBezTo>
                  <a:pt x="72" y="204"/>
                  <a:pt x="72" y="204"/>
                  <a:pt x="73" y="203"/>
                </a:cubicBezTo>
                <a:cubicBezTo>
                  <a:pt x="73" y="204"/>
                  <a:pt x="74" y="205"/>
                  <a:pt x="75" y="205"/>
                </a:cubicBezTo>
                <a:cubicBezTo>
                  <a:pt x="75" y="206"/>
                  <a:pt x="74" y="206"/>
                  <a:pt x="74" y="206"/>
                </a:cubicBezTo>
                <a:cubicBezTo>
                  <a:pt x="73" y="206"/>
                  <a:pt x="72" y="205"/>
                  <a:pt x="71" y="205"/>
                </a:cubicBezTo>
                <a:cubicBezTo>
                  <a:pt x="71" y="204"/>
                  <a:pt x="70" y="205"/>
                  <a:pt x="70" y="206"/>
                </a:cubicBezTo>
                <a:close/>
                <a:moveTo>
                  <a:pt x="71" y="193"/>
                </a:moveTo>
                <a:cubicBezTo>
                  <a:pt x="72" y="192"/>
                  <a:pt x="73" y="191"/>
                  <a:pt x="73" y="190"/>
                </a:cubicBezTo>
                <a:cubicBezTo>
                  <a:pt x="73" y="191"/>
                  <a:pt x="73" y="192"/>
                  <a:pt x="73" y="194"/>
                </a:cubicBezTo>
                <a:cubicBezTo>
                  <a:pt x="72" y="193"/>
                  <a:pt x="72" y="193"/>
                  <a:pt x="71" y="193"/>
                </a:cubicBezTo>
                <a:close/>
                <a:moveTo>
                  <a:pt x="73" y="159"/>
                </a:moveTo>
                <a:cubicBezTo>
                  <a:pt x="74" y="159"/>
                  <a:pt x="74" y="158"/>
                  <a:pt x="75" y="158"/>
                </a:cubicBezTo>
                <a:cubicBezTo>
                  <a:pt x="75" y="159"/>
                  <a:pt x="76" y="161"/>
                  <a:pt x="76" y="163"/>
                </a:cubicBezTo>
                <a:cubicBezTo>
                  <a:pt x="75" y="163"/>
                  <a:pt x="75" y="163"/>
                  <a:pt x="74" y="164"/>
                </a:cubicBezTo>
                <a:cubicBezTo>
                  <a:pt x="74" y="162"/>
                  <a:pt x="74" y="161"/>
                  <a:pt x="73" y="159"/>
                </a:cubicBezTo>
                <a:close/>
                <a:moveTo>
                  <a:pt x="75" y="191"/>
                </a:moveTo>
                <a:cubicBezTo>
                  <a:pt x="75" y="191"/>
                  <a:pt x="75" y="191"/>
                  <a:pt x="76" y="192"/>
                </a:cubicBezTo>
                <a:cubicBezTo>
                  <a:pt x="75" y="192"/>
                  <a:pt x="75" y="192"/>
                  <a:pt x="75" y="193"/>
                </a:cubicBezTo>
                <a:cubicBezTo>
                  <a:pt x="75" y="192"/>
                  <a:pt x="75" y="192"/>
                  <a:pt x="75" y="191"/>
                </a:cubicBezTo>
                <a:close/>
                <a:moveTo>
                  <a:pt x="75" y="188"/>
                </a:moveTo>
                <a:cubicBezTo>
                  <a:pt x="76" y="188"/>
                  <a:pt x="76" y="187"/>
                  <a:pt x="76" y="187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78" y="187"/>
                  <a:pt x="78" y="187"/>
                  <a:pt x="78" y="187"/>
                </a:cubicBezTo>
                <a:cubicBezTo>
                  <a:pt x="78" y="188"/>
                  <a:pt x="77" y="188"/>
                  <a:pt x="77" y="189"/>
                </a:cubicBezTo>
                <a:cubicBezTo>
                  <a:pt x="76" y="189"/>
                  <a:pt x="76" y="188"/>
                  <a:pt x="75" y="188"/>
                </a:cubicBezTo>
                <a:close/>
                <a:moveTo>
                  <a:pt x="77" y="193"/>
                </a:moveTo>
                <a:cubicBezTo>
                  <a:pt x="78" y="193"/>
                  <a:pt x="78" y="194"/>
                  <a:pt x="79" y="194"/>
                </a:cubicBezTo>
                <a:cubicBezTo>
                  <a:pt x="79" y="194"/>
                  <a:pt x="78" y="195"/>
                  <a:pt x="78" y="195"/>
                </a:cubicBezTo>
                <a:cubicBezTo>
                  <a:pt x="78" y="195"/>
                  <a:pt x="77" y="195"/>
                  <a:pt x="77" y="196"/>
                </a:cubicBezTo>
                <a:cubicBezTo>
                  <a:pt x="76" y="195"/>
                  <a:pt x="76" y="195"/>
                  <a:pt x="76" y="195"/>
                </a:cubicBezTo>
                <a:cubicBezTo>
                  <a:pt x="76" y="194"/>
                  <a:pt x="77" y="193"/>
                  <a:pt x="77" y="193"/>
                </a:cubicBezTo>
                <a:close/>
                <a:moveTo>
                  <a:pt x="79" y="180"/>
                </a:moveTo>
                <a:cubicBezTo>
                  <a:pt x="79" y="180"/>
                  <a:pt x="79" y="180"/>
                  <a:pt x="79" y="180"/>
                </a:cubicBezTo>
                <a:cubicBezTo>
                  <a:pt x="79" y="179"/>
                  <a:pt x="80" y="178"/>
                  <a:pt x="81" y="177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0" y="178"/>
                  <a:pt x="80" y="179"/>
                  <a:pt x="79" y="180"/>
                </a:cubicBezTo>
                <a:close/>
                <a:moveTo>
                  <a:pt x="82" y="188"/>
                </a:moveTo>
                <a:cubicBezTo>
                  <a:pt x="82" y="189"/>
                  <a:pt x="82" y="189"/>
                  <a:pt x="83" y="189"/>
                </a:cubicBezTo>
                <a:cubicBezTo>
                  <a:pt x="82" y="189"/>
                  <a:pt x="81" y="190"/>
                  <a:pt x="80" y="190"/>
                </a:cubicBezTo>
                <a:cubicBezTo>
                  <a:pt x="81" y="189"/>
                  <a:pt x="81" y="189"/>
                  <a:pt x="82" y="188"/>
                </a:cubicBezTo>
                <a:close/>
                <a:moveTo>
                  <a:pt x="83" y="191"/>
                </a:moveTo>
                <a:cubicBezTo>
                  <a:pt x="83" y="191"/>
                  <a:pt x="83" y="191"/>
                  <a:pt x="83" y="191"/>
                </a:cubicBezTo>
                <a:cubicBezTo>
                  <a:pt x="83" y="192"/>
                  <a:pt x="82" y="192"/>
                  <a:pt x="82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2" y="191"/>
                  <a:pt x="82" y="191"/>
                  <a:pt x="83" y="191"/>
                </a:cubicBezTo>
                <a:close/>
                <a:moveTo>
                  <a:pt x="83" y="187"/>
                </a:moveTo>
                <a:cubicBezTo>
                  <a:pt x="83" y="187"/>
                  <a:pt x="83" y="187"/>
                  <a:pt x="83" y="187"/>
                </a:cubicBezTo>
                <a:cubicBezTo>
                  <a:pt x="84" y="188"/>
                  <a:pt x="84" y="188"/>
                  <a:pt x="85" y="188"/>
                </a:cubicBezTo>
                <a:cubicBezTo>
                  <a:pt x="85" y="188"/>
                  <a:pt x="85" y="189"/>
                  <a:pt x="85" y="189"/>
                </a:cubicBezTo>
                <a:cubicBezTo>
                  <a:pt x="85" y="189"/>
                  <a:pt x="85" y="189"/>
                  <a:pt x="85" y="189"/>
                </a:cubicBezTo>
                <a:cubicBezTo>
                  <a:pt x="84" y="188"/>
                  <a:pt x="83" y="188"/>
                  <a:pt x="83" y="187"/>
                </a:cubicBezTo>
                <a:close/>
                <a:moveTo>
                  <a:pt x="84" y="198"/>
                </a:moveTo>
                <a:cubicBezTo>
                  <a:pt x="85" y="198"/>
                  <a:pt x="85" y="199"/>
                  <a:pt x="85" y="199"/>
                </a:cubicBezTo>
                <a:cubicBezTo>
                  <a:pt x="85" y="199"/>
                  <a:pt x="85" y="200"/>
                  <a:pt x="85" y="200"/>
                </a:cubicBezTo>
                <a:cubicBezTo>
                  <a:pt x="84" y="200"/>
                  <a:pt x="84" y="200"/>
                  <a:pt x="83" y="199"/>
                </a:cubicBezTo>
                <a:cubicBezTo>
                  <a:pt x="84" y="199"/>
                  <a:pt x="84" y="199"/>
                  <a:pt x="84" y="198"/>
                </a:cubicBezTo>
                <a:close/>
                <a:moveTo>
                  <a:pt x="85" y="194"/>
                </a:moveTo>
                <a:cubicBezTo>
                  <a:pt x="86" y="194"/>
                  <a:pt x="87" y="193"/>
                  <a:pt x="88" y="193"/>
                </a:cubicBezTo>
                <a:cubicBezTo>
                  <a:pt x="87" y="194"/>
                  <a:pt x="86" y="194"/>
                  <a:pt x="86" y="195"/>
                </a:cubicBezTo>
                <a:cubicBezTo>
                  <a:pt x="85" y="195"/>
                  <a:pt x="85" y="195"/>
                  <a:pt x="85" y="194"/>
                </a:cubicBezTo>
                <a:close/>
                <a:moveTo>
                  <a:pt x="86" y="205"/>
                </a:moveTo>
                <a:cubicBezTo>
                  <a:pt x="86" y="206"/>
                  <a:pt x="87" y="206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7" y="207"/>
                  <a:pt x="87" y="207"/>
                  <a:pt x="87" y="207"/>
                </a:cubicBezTo>
                <a:cubicBezTo>
                  <a:pt x="86" y="206"/>
                  <a:pt x="86" y="206"/>
                  <a:pt x="86" y="206"/>
                </a:cubicBezTo>
                <a:cubicBezTo>
                  <a:pt x="86" y="205"/>
                  <a:pt x="86" y="205"/>
                  <a:pt x="86" y="205"/>
                </a:cubicBezTo>
                <a:close/>
                <a:moveTo>
                  <a:pt x="88" y="204"/>
                </a:moveTo>
                <a:cubicBezTo>
                  <a:pt x="88" y="204"/>
                  <a:pt x="88" y="204"/>
                  <a:pt x="88" y="204"/>
                </a:cubicBezTo>
                <a:cubicBezTo>
                  <a:pt x="89" y="204"/>
                  <a:pt x="89" y="204"/>
                  <a:pt x="90" y="205"/>
                </a:cubicBezTo>
                <a:cubicBezTo>
                  <a:pt x="90" y="205"/>
                  <a:pt x="89" y="205"/>
                  <a:pt x="89" y="205"/>
                </a:cubicBezTo>
                <a:cubicBezTo>
                  <a:pt x="89" y="205"/>
                  <a:pt x="88" y="205"/>
                  <a:pt x="88" y="204"/>
                </a:cubicBezTo>
                <a:close/>
                <a:moveTo>
                  <a:pt x="90" y="186"/>
                </a:moveTo>
                <a:cubicBezTo>
                  <a:pt x="90" y="185"/>
                  <a:pt x="91" y="184"/>
                  <a:pt x="92" y="183"/>
                </a:cubicBezTo>
                <a:cubicBezTo>
                  <a:pt x="92" y="183"/>
                  <a:pt x="92" y="183"/>
                  <a:pt x="93" y="183"/>
                </a:cubicBezTo>
                <a:cubicBezTo>
                  <a:pt x="92" y="184"/>
                  <a:pt x="91" y="185"/>
                  <a:pt x="90" y="186"/>
                </a:cubicBezTo>
                <a:close/>
                <a:moveTo>
                  <a:pt x="91" y="205"/>
                </a:moveTo>
                <a:cubicBezTo>
                  <a:pt x="92" y="206"/>
                  <a:pt x="92" y="206"/>
                  <a:pt x="93" y="206"/>
                </a:cubicBezTo>
                <a:cubicBezTo>
                  <a:pt x="93" y="207"/>
                  <a:pt x="92" y="207"/>
                  <a:pt x="92" y="207"/>
                </a:cubicBezTo>
                <a:cubicBezTo>
                  <a:pt x="91" y="207"/>
                  <a:pt x="91" y="207"/>
                  <a:pt x="90" y="206"/>
                </a:cubicBezTo>
                <a:cubicBezTo>
                  <a:pt x="91" y="206"/>
                  <a:pt x="91" y="206"/>
                  <a:pt x="91" y="205"/>
                </a:cubicBezTo>
                <a:close/>
                <a:moveTo>
                  <a:pt x="93" y="186"/>
                </a:moveTo>
                <a:cubicBezTo>
                  <a:pt x="95" y="184"/>
                  <a:pt x="98" y="182"/>
                  <a:pt x="100" y="179"/>
                </a:cubicBezTo>
                <a:cubicBezTo>
                  <a:pt x="102" y="179"/>
                  <a:pt x="103" y="178"/>
                  <a:pt x="104" y="177"/>
                </a:cubicBezTo>
                <a:cubicBezTo>
                  <a:pt x="102" y="180"/>
                  <a:pt x="99" y="182"/>
                  <a:pt x="97" y="185"/>
                </a:cubicBezTo>
                <a:cubicBezTo>
                  <a:pt x="96" y="185"/>
                  <a:pt x="94" y="186"/>
                  <a:pt x="93" y="186"/>
                </a:cubicBezTo>
                <a:close/>
                <a:moveTo>
                  <a:pt x="95" y="190"/>
                </a:moveTo>
                <a:cubicBezTo>
                  <a:pt x="95" y="190"/>
                  <a:pt x="95" y="191"/>
                  <a:pt x="96" y="191"/>
                </a:cubicBezTo>
                <a:cubicBezTo>
                  <a:pt x="95" y="191"/>
                  <a:pt x="95" y="192"/>
                  <a:pt x="94" y="192"/>
                </a:cubicBezTo>
                <a:cubicBezTo>
                  <a:pt x="94" y="192"/>
                  <a:pt x="94" y="192"/>
                  <a:pt x="93" y="192"/>
                </a:cubicBezTo>
                <a:cubicBezTo>
                  <a:pt x="94" y="191"/>
                  <a:pt x="94" y="191"/>
                  <a:pt x="95" y="190"/>
                </a:cubicBezTo>
                <a:close/>
                <a:moveTo>
                  <a:pt x="96" y="208"/>
                </a:moveTo>
                <a:cubicBezTo>
                  <a:pt x="96" y="208"/>
                  <a:pt x="96" y="208"/>
                  <a:pt x="96" y="208"/>
                </a:cubicBezTo>
                <a:cubicBezTo>
                  <a:pt x="97" y="209"/>
                  <a:pt x="98" y="209"/>
                  <a:pt x="100" y="210"/>
                </a:cubicBezTo>
                <a:cubicBezTo>
                  <a:pt x="99" y="210"/>
                  <a:pt x="99" y="210"/>
                  <a:pt x="99" y="211"/>
                </a:cubicBezTo>
                <a:cubicBezTo>
                  <a:pt x="98" y="211"/>
                  <a:pt x="98" y="211"/>
                  <a:pt x="97" y="211"/>
                </a:cubicBezTo>
                <a:cubicBezTo>
                  <a:pt x="97" y="210"/>
                  <a:pt x="96" y="210"/>
                  <a:pt x="95" y="209"/>
                </a:cubicBezTo>
                <a:cubicBezTo>
                  <a:pt x="95" y="209"/>
                  <a:pt x="95" y="208"/>
                  <a:pt x="96" y="208"/>
                </a:cubicBezTo>
                <a:close/>
                <a:moveTo>
                  <a:pt x="99" y="218"/>
                </a:moveTo>
                <a:cubicBezTo>
                  <a:pt x="99" y="218"/>
                  <a:pt x="100" y="219"/>
                  <a:pt x="101" y="219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99" y="219"/>
                  <a:pt x="99" y="219"/>
                  <a:pt x="99" y="219"/>
                </a:cubicBezTo>
                <a:cubicBezTo>
                  <a:pt x="99" y="218"/>
                  <a:pt x="99" y="218"/>
                  <a:pt x="99" y="218"/>
                </a:cubicBezTo>
                <a:close/>
                <a:moveTo>
                  <a:pt x="101" y="224"/>
                </a:moveTo>
                <a:cubicBezTo>
                  <a:pt x="101" y="223"/>
                  <a:pt x="101" y="223"/>
                  <a:pt x="102" y="223"/>
                </a:cubicBezTo>
                <a:cubicBezTo>
                  <a:pt x="103" y="223"/>
                  <a:pt x="104" y="224"/>
                  <a:pt x="105" y="225"/>
                </a:cubicBezTo>
                <a:cubicBezTo>
                  <a:pt x="105" y="225"/>
                  <a:pt x="105" y="225"/>
                  <a:pt x="105" y="226"/>
                </a:cubicBezTo>
                <a:cubicBezTo>
                  <a:pt x="105" y="226"/>
                  <a:pt x="105" y="226"/>
                  <a:pt x="105" y="226"/>
                </a:cubicBezTo>
                <a:cubicBezTo>
                  <a:pt x="103" y="225"/>
                  <a:pt x="102" y="225"/>
                  <a:pt x="100" y="224"/>
                </a:cubicBezTo>
                <a:cubicBezTo>
                  <a:pt x="100" y="224"/>
                  <a:pt x="101" y="224"/>
                  <a:pt x="101" y="224"/>
                </a:cubicBezTo>
                <a:close/>
                <a:moveTo>
                  <a:pt x="104" y="222"/>
                </a:moveTo>
                <a:cubicBezTo>
                  <a:pt x="104" y="222"/>
                  <a:pt x="104" y="222"/>
                  <a:pt x="104" y="222"/>
                </a:cubicBezTo>
                <a:cubicBezTo>
                  <a:pt x="104" y="222"/>
                  <a:pt x="104" y="221"/>
                  <a:pt x="104" y="221"/>
                </a:cubicBezTo>
                <a:cubicBezTo>
                  <a:pt x="105" y="222"/>
                  <a:pt x="106" y="222"/>
                  <a:pt x="106" y="222"/>
                </a:cubicBezTo>
                <a:cubicBezTo>
                  <a:pt x="106" y="222"/>
                  <a:pt x="106" y="223"/>
                  <a:pt x="106" y="223"/>
                </a:cubicBezTo>
                <a:cubicBezTo>
                  <a:pt x="106" y="222"/>
                  <a:pt x="105" y="222"/>
                  <a:pt x="104" y="222"/>
                </a:cubicBezTo>
                <a:close/>
                <a:moveTo>
                  <a:pt x="108" y="226"/>
                </a:moveTo>
                <a:cubicBezTo>
                  <a:pt x="108" y="226"/>
                  <a:pt x="109" y="227"/>
                  <a:pt x="110" y="227"/>
                </a:cubicBezTo>
                <a:cubicBezTo>
                  <a:pt x="110" y="227"/>
                  <a:pt x="109" y="228"/>
                  <a:pt x="109" y="228"/>
                </a:cubicBezTo>
                <a:cubicBezTo>
                  <a:pt x="109" y="228"/>
                  <a:pt x="109" y="228"/>
                  <a:pt x="109" y="228"/>
                </a:cubicBezTo>
                <a:cubicBezTo>
                  <a:pt x="108" y="228"/>
                  <a:pt x="107" y="227"/>
                  <a:pt x="106" y="227"/>
                </a:cubicBezTo>
                <a:cubicBezTo>
                  <a:pt x="107" y="226"/>
                  <a:pt x="107" y="226"/>
                  <a:pt x="108" y="226"/>
                </a:cubicBezTo>
                <a:close/>
                <a:moveTo>
                  <a:pt x="108" y="210"/>
                </a:moveTo>
                <a:cubicBezTo>
                  <a:pt x="109" y="210"/>
                  <a:pt x="110" y="209"/>
                  <a:pt x="111" y="208"/>
                </a:cubicBezTo>
                <a:cubicBezTo>
                  <a:pt x="112" y="208"/>
                  <a:pt x="112" y="209"/>
                  <a:pt x="112" y="209"/>
                </a:cubicBezTo>
                <a:cubicBezTo>
                  <a:pt x="111" y="210"/>
                  <a:pt x="110" y="210"/>
                  <a:pt x="110" y="211"/>
                </a:cubicBezTo>
                <a:cubicBezTo>
                  <a:pt x="109" y="211"/>
                  <a:pt x="109" y="211"/>
                  <a:pt x="108" y="210"/>
                </a:cubicBezTo>
                <a:close/>
                <a:moveTo>
                  <a:pt x="112" y="213"/>
                </a:moveTo>
                <a:cubicBezTo>
                  <a:pt x="111" y="212"/>
                  <a:pt x="111" y="212"/>
                  <a:pt x="111" y="212"/>
                </a:cubicBezTo>
                <a:cubicBezTo>
                  <a:pt x="112" y="211"/>
                  <a:pt x="113" y="211"/>
                  <a:pt x="114" y="210"/>
                </a:cubicBezTo>
                <a:cubicBezTo>
                  <a:pt x="114" y="210"/>
                  <a:pt x="114" y="210"/>
                  <a:pt x="115" y="210"/>
                </a:cubicBezTo>
                <a:cubicBezTo>
                  <a:pt x="114" y="211"/>
                  <a:pt x="113" y="212"/>
                  <a:pt x="112" y="213"/>
                </a:cubicBezTo>
                <a:close/>
                <a:moveTo>
                  <a:pt x="119" y="221"/>
                </a:moveTo>
                <a:cubicBezTo>
                  <a:pt x="120" y="221"/>
                  <a:pt x="120" y="221"/>
                  <a:pt x="120" y="221"/>
                </a:cubicBezTo>
                <a:cubicBezTo>
                  <a:pt x="120" y="221"/>
                  <a:pt x="119" y="222"/>
                  <a:pt x="119" y="222"/>
                </a:cubicBezTo>
                <a:cubicBezTo>
                  <a:pt x="119" y="222"/>
                  <a:pt x="119" y="222"/>
                  <a:pt x="119" y="222"/>
                </a:cubicBezTo>
                <a:cubicBezTo>
                  <a:pt x="119" y="222"/>
                  <a:pt x="119" y="221"/>
                  <a:pt x="119" y="221"/>
                </a:cubicBezTo>
                <a:cubicBezTo>
                  <a:pt x="119" y="221"/>
                  <a:pt x="119" y="221"/>
                  <a:pt x="119" y="221"/>
                </a:cubicBezTo>
                <a:close/>
                <a:moveTo>
                  <a:pt x="120" y="211"/>
                </a:moveTo>
                <a:cubicBezTo>
                  <a:pt x="120" y="210"/>
                  <a:pt x="120" y="210"/>
                  <a:pt x="121" y="210"/>
                </a:cubicBezTo>
                <a:cubicBezTo>
                  <a:pt x="121" y="210"/>
                  <a:pt x="121" y="210"/>
                  <a:pt x="121" y="210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0" y="211"/>
                  <a:pt x="120" y="211"/>
                  <a:pt x="120" y="211"/>
                </a:cubicBezTo>
                <a:close/>
                <a:moveTo>
                  <a:pt x="123" y="218"/>
                </a:moveTo>
                <a:cubicBezTo>
                  <a:pt x="123" y="218"/>
                  <a:pt x="123" y="219"/>
                  <a:pt x="124" y="219"/>
                </a:cubicBezTo>
                <a:cubicBezTo>
                  <a:pt x="123" y="219"/>
                  <a:pt x="122" y="220"/>
                  <a:pt x="121" y="220"/>
                </a:cubicBezTo>
                <a:cubicBezTo>
                  <a:pt x="121" y="220"/>
                  <a:pt x="121" y="220"/>
                  <a:pt x="121" y="220"/>
                </a:cubicBezTo>
                <a:cubicBezTo>
                  <a:pt x="122" y="219"/>
                  <a:pt x="122" y="219"/>
                  <a:pt x="123" y="218"/>
                </a:cubicBezTo>
                <a:close/>
                <a:moveTo>
                  <a:pt x="123" y="222"/>
                </a:moveTo>
                <a:cubicBezTo>
                  <a:pt x="124" y="222"/>
                  <a:pt x="124" y="221"/>
                  <a:pt x="125" y="221"/>
                </a:cubicBezTo>
                <a:cubicBezTo>
                  <a:pt x="125" y="221"/>
                  <a:pt x="126" y="222"/>
                  <a:pt x="126" y="222"/>
                </a:cubicBezTo>
                <a:cubicBezTo>
                  <a:pt x="126" y="223"/>
                  <a:pt x="125" y="223"/>
                  <a:pt x="125" y="223"/>
                </a:cubicBezTo>
                <a:cubicBezTo>
                  <a:pt x="124" y="223"/>
                  <a:pt x="124" y="223"/>
                  <a:pt x="123" y="222"/>
                </a:cubicBezTo>
                <a:close/>
                <a:moveTo>
                  <a:pt x="125" y="225"/>
                </a:moveTo>
                <a:cubicBezTo>
                  <a:pt x="126" y="225"/>
                  <a:pt x="126" y="225"/>
                  <a:pt x="127" y="224"/>
                </a:cubicBezTo>
                <a:cubicBezTo>
                  <a:pt x="127" y="224"/>
                  <a:pt x="127" y="225"/>
                  <a:pt x="128" y="225"/>
                </a:cubicBezTo>
                <a:cubicBezTo>
                  <a:pt x="127" y="226"/>
                  <a:pt x="126" y="226"/>
                  <a:pt x="125" y="227"/>
                </a:cubicBezTo>
                <a:cubicBezTo>
                  <a:pt x="125" y="227"/>
                  <a:pt x="125" y="227"/>
                  <a:pt x="124" y="226"/>
                </a:cubicBezTo>
                <a:cubicBezTo>
                  <a:pt x="124" y="226"/>
                  <a:pt x="125" y="226"/>
                  <a:pt x="125" y="225"/>
                </a:cubicBezTo>
                <a:close/>
                <a:moveTo>
                  <a:pt x="127" y="221"/>
                </a:moveTo>
                <a:cubicBezTo>
                  <a:pt x="127" y="221"/>
                  <a:pt x="126" y="220"/>
                  <a:pt x="126" y="219"/>
                </a:cubicBezTo>
                <a:cubicBezTo>
                  <a:pt x="126" y="219"/>
                  <a:pt x="126" y="219"/>
                  <a:pt x="126" y="219"/>
                </a:cubicBezTo>
                <a:cubicBezTo>
                  <a:pt x="127" y="220"/>
                  <a:pt x="127" y="220"/>
                  <a:pt x="128" y="220"/>
                </a:cubicBezTo>
                <a:cubicBezTo>
                  <a:pt x="128" y="221"/>
                  <a:pt x="127" y="221"/>
                  <a:pt x="127" y="221"/>
                </a:cubicBezTo>
                <a:close/>
                <a:moveTo>
                  <a:pt x="128" y="218"/>
                </a:moveTo>
                <a:cubicBezTo>
                  <a:pt x="128" y="217"/>
                  <a:pt x="129" y="216"/>
                  <a:pt x="130" y="216"/>
                </a:cubicBezTo>
                <a:cubicBezTo>
                  <a:pt x="130" y="216"/>
                  <a:pt x="130" y="216"/>
                  <a:pt x="130" y="216"/>
                </a:cubicBezTo>
                <a:cubicBezTo>
                  <a:pt x="130" y="216"/>
                  <a:pt x="130" y="217"/>
                  <a:pt x="129" y="217"/>
                </a:cubicBezTo>
                <a:cubicBezTo>
                  <a:pt x="129" y="218"/>
                  <a:pt x="129" y="219"/>
                  <a:pt x="130" y="219"/>
                </a:cubicBezTo>
                <a:cubicBezTo>
                  <a:pt x="130" y="219"/>
                  <a:pt x="129" y="219"/>
                  <a:pt x="129" y="219"/>
                </a:cubicBezTo>
                <a:cubicBezTo>
                  <a:pt x="129" y="219"/>
                  <a:pt x="128" y="218"/>
                  <a:pt x="128" y="218"/>
                </a:cubicBezTo>
                <a:close/>
                <a:moveTo>
                  <a:pt x="130" y="222"/>
                </a:moveTo>
                <a:cubicBezTo>
                  <a:pt x="130" y="222"/>
                  <a:pt x="130" y="222"/>
                  <a:pt x="130" y="222"/>
                </a:cubicBezTo>
                <a:cubicBezTo>
                  <a:pt x="130" y="223"/>
                  <a:pt x="130" y="223"/>
                  <a:pt x="129" y="224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29" y="224"/>
                  <a:pt x="128" y="224"/>
                  <a:pt x="128" y="223"/>
                </a:cubicBezTo>
                <a:cubicBezTo>
                  <a:pt x="129" y="223"/>
                  <a:pt x="129" y="223"/>
                  <a:pt x="130" y="222"/>
                </a:cubicBezTo>
                <a:close/>
                <a:moveTo>
                  <a:pt x="162" y="206"/>
                </a:moveTo>
                <a:cubicBezTo>
                  <a:pt x="163" y="205"/>
                  <a:pt x="164" y="204"/>
                  <a:pt x="165" y="203"/>
                </a:cubicBezTo>
                <a:cubicBezTo>
                  <a:pt x="167" y="201"/>
                  <a:pt x="169" y="200"/>
                  <a:pt x="172" y="198"/>
                </a:cubicBezTo>
                <a:cubicBezTo>
                  <a:pt x="172" y="198"/>
                  <a:pt x="171" y="198"/>
                  <a:pt x="171" y="198"/>
                </a:cubicBezTo>
                <a:cubicBezTo>
                  <a:pt x="170" y="199"/>
                  <a:pt x="169" y="200"/>
                  <a:pt x="168" y="202"/>
                </a:cubicBezTo>
                <a:cubicBezTo>
                  <a:pt x="166" y="203"/>
                  <a:pt x="164" y="205"/>
                  <a:pt x="162" y="206"/>
                </a:cubicBezTo>
                <a:close/>
                <a:moveTo>
                  <a:pt x="167" y="210"/>
                </a:moveTo>
                <a:cubicBezTo>
                  <a:pt x="160" y="216"/>
                  <a:pt x="153" y="221"/>
                  <a:pt x="146" y="225"/>
                </a:cubicBezTo>
                <a:cubicBezTo>
                  <a:pt x="149" y="222"/>
                  <a:pt x="152" y="219"/>
                  <a:pt x="156" y="216"/>
                </a:cubicBezTo>
                <a:cubicBezTo>
                  <a:pt x="158" y="214"/>
                  <a:pt x="160" y="213"/>
                  <a:pt x="163" y="212"/>
                </a:cubicBezTo>
                <a:cubicBezTo>
                  <a:pt x="163" y="212"/>
                  <a:pt x="163" y="212"/>
                  <a:pt x="164" y="212"/>
                </a:cubicBezTo>
                <a:cubicBezTo>
                  <a:pt x="165" y="211"/>
                  <a:pt x="166" y="211"/>
                  <a:pt x="167" y="210"/>
                </a:cubicBezTo>
                <a:close/>
                <a:moveTo>
                  <a:pt x="154" y="209"/>
                </a:moveTo>
                <a:cubicBezTo>
                  <a:pt x="155" y="208"/>
                  <a:pt x="156" y="208"/>
                  <a:pt x="157" y="207"/>
                </a:cubicBezTo>
                <a:cubicBezTo>
                  <a:pt x="161" y="203"/>
                  <a:pt x="166" y="199"/>
                  <a:pt x="171" y="195"/>
                </a:cubicBezTo>
                <a:cubicBezTo>
                  <a:pt x="168" y="197"/>
                  <a:pt x="166" y="200"/>
                  <a:pt x="163" y="202"/>
                </a:cubicBezTo>
                <a:cubicBezTo>
                  <a:pt x="160" y="204"/>
                  <a:pt x="157" y="207"/>
                  <a:pt x="154" y="209"/>
                </a:cubicBezTo>
                <a:close/>
                <a:moveTo>
                  <a:pt x="158" y="208"/>
                </a:moveTo>
                <a:cubicBezTo>
                  <a:pt x="157" y="210"/>
                  <a:pt x="156" y="211"/>
                  <a:pt x="155" y="212"/>
                </a:cubicBezTo>
                <a:cubicBezTo>
                  <a:pt x="153" y="214"/>
                  <a:pt x="150" y="216"/>
                  <a:pt x="148" y="218"/>
                </a:cubicBezTo>
                <a:cubicBezTo>
                  <a:pt x="146" y="220"/>
                  <a:pt x="143" y="221"/>
                  <a:pt x="141" y="222"/>
                </a:cubicBezTo>
                <a:cubicBezTo>
                  <a:pt x="146" y="217"/>
                  <a:pt x="152" y="213"/>
                  <a:pt x="158" y="208"/>
                </a:cubicBezTo>
                <a:close/>
                <a:moveTo>
                  <a:pt x="146" y="227"/>
                </a:moveTo>
                <a:cubicBezTo>
                  <a:pt x="146" y="227"/>
                  <a:pt x="146" y="227"/>
                  <a:pt x="146" y="227"/>
                </a:cubicBezTo>
                <a:cubicBezTo>
                  <a:pt x="147" y="227"/>
                  <a:pt x="148" y="227"/>
                  <a:pt x="148" y="228"/>
                </a:cubicBezTo>
                <a:cubicBezTo>
                  <a:pt x="148" y="228"/>
                  <a:pt x="150" y="228"/>
                  <a:pt x="150" y="228"/>
                </a:cubicBezTo>
                <a:cubicBezTo>
                  <a:pt x="150" y="228"/>
                  <a:pt x="150" y="228"/>
                  <a:pt x="150" y="228"/>
                </a:cubicBezTo>
                <a:cubicBezTo>
                  <a:pt x="149" y="228"/>
                  <a:pt x="147" y="228"/>
                  <a:pt x="146" y="228"/>
                </a:cubicBezTo>
                <a:cubicBezTo>
                  <a:pt x="146" y="227"/>
                  <a:pt x="146" y="227"/>
                  <a:pt x="146" y="227"/>
                </a:cubicBezTo>
                <a:close/>
                <a:moveTo>
                  <a:pt x="151" y="231"/>
                </a:moveTo>
                <a:cubicBezTo>
                  <a:pt x="151" y="231"/>
                  <a:pt x="151" y="231"/>
                  <a:pt x="151" y="231"/>
                </a:cubicBezTo>
                <a:cubicBezTo>
                  <a:pt x="151" y="231"/>
                  <a:pt x="150" y="232"/>
                  <a:pt x="150" y="232"/>
                </a:cubicBezTo>
                <a:cubicBezTo>
                  <a:pt x="150" y="232"/>
                  <a:pt x="149" y="232"/>
                  <a:pt x="149" y="232"/>
                </a:cubicBezTo>
                <a:cubicBezTo>
                  <a:pt x="150" y="231"/>
                  <a:pt x="151" y="231"/>
                  <a:pt x="151" y="231"/>
                </a:cubicBezTo>
                <a:close/>
                <a:moveTo>
                  <a:pt x="150" y="228"/>
                </a:moveTo>
                <a:cubicBezTo>
                  <a:pt x="149" y="227"/>
                  <a:pt x="148" y="227"/>
                  <a:pt x="147" y="227"/>
                </a:cubicBezTo>
                <a:cubicBezTo>
                  <a:pt x="157" y="222"/>
                  <a:pt x="165" y="214"/>
                  <a:pt x="174" y="206"/>
                </a:cubicBezTo>
                <a:cubicBezTo>
                  <a:pt x="174" y="207"/>
                  <a:pt x="174" y="207"/>
                  <a:pt x="175" y="207"/>
                </a:cubicBezTo>
                <a:cubicBezTo>
                  <a:pt x="174" y="208"/>
                  <a:pt x="173" y="208"/>
                  <a:pt x="173" y="209"/>
                </a:cubicBezTo>
                <a:cubicBezTo>
                  <a:pt x="165" y="215"/>
                  <a:pt x="158" y="221"/>
                  <a:pt x="150" y="228"/>
                </a:cubicBezTo>
                <a:close/>
                <a:moveTo>
                  <a:pt x="169" y="216"/>
                </a:moveTo>
                <a:cubicBezTo>
                  <a:pt x="169" y="216"/>
                  <a:pt x="169" y="216"/>
                  <a:pt x="169" y="216"/>
                </a:cubicBezTo>
                <a:cubicBezTo>
                  <a:pt x="168" y="216"/>
                  <a:pt x="169" y="217"/>
                  <a:pt x="170" y="217"/>
                </a:cubicBezTo>
                <a:cubicBezTo>
                  <a:pt x="171" y="216"/>
                  <a:pt x="172" y="216"/>
                  <a:pt x="174" y="215"/>
                </a:cubicBezTo>
                <a:cubicBezTo>
                  <a:pt x="168" y="220"/>
                  <a:pt x="162" y="225"/>
                  <a:pt x="155" y="229"/>
                </a:cubicBezTo>
                <a:cubicBezTo>
                  <a:pt x="160" y="224"/>
                  <a:pt x="164" y="220"/>
                  <a:pt x="169" y="216"/>
                </a:cubicBezTo>
                <a:close/>
                <a:moveTo>
                  <a:pt x="183" y="211"/>
                </a:moveTo>
                <a:cubicBezTo>
                  <a:pt x="185" y="210"/>
                  <a:pt x="186" y="209"/>
                  <a:pt x="187" y="209"/>
                </a:cubicBezTo>
                <a:cubicBezTo>
                  <a:pt x="182" y="213"/>
                  <a:pt x="176" y="218"/>
                  <a:pt x="170" y="222"/>
                </a:cubicBezTo>
                <a:cubicBezTo>
                  <a:pt x="174" y="218"/>
                  <a:pt x="179" y="214"/>
                  <a:pt x="183" y="211"/>
                </a:cubicBezTo>
                <a:close/>
                <a:moveTo>
                  <a:pt x="180" y="210"/>
                </a:moveTo>
                <a:cubicBezTo>
                  <a:pt x="179" y="210"/>
                  <a:pt x="179" y="211"/>
                  <a:pt x="178" y="212"/>
                </a:cubicBezTo>
                <a:cubicBezTo>
                  <a:pt x="176" y="213"/>
                  <a:pt x="173" y="214"/>
                  <a:pt x="171" y="215"/>
                </a:cubicBezTo>
                <a:cubicBezTo>
                  <a:pt x="172" y="214"/>
                  <a:pt x="172" y="213"/>
                  <a:pt x="173" y="212"/>
                </a:cubicBezTo>
                <a:cubicBezTo>
                  <a:pt x="178" y="208"/>
                  <a:pt x="183" y="204"/>
                  <a:pt x="188" y="200"/>
                </a:cubicBezTo>
                <a:cubicBezTo>
                  <a:pt x="186" y="203"/>
                  <a:pt x="183" y="206"/>
                  <a:pt x="180" y="210"/>
                </a:cubicBezTo>
                <a:close/>
                <a:moveTo>
                  <a:pt x="183" y="199"/>
                </a:moveTo>
                <a:cubicBezTo>
                  <a:pt x="184" y="198"/>
                  <a:pt x="185" y="197"/>
                  <a:pt x="186" y="196"/>
                </a:cubicBezTo>
                <a:cubicBezTo>
                  <a:pt x="186" y="195"/>
                  <a:pt x="187" y="195"/>
                  <a:pt x="187" y="195"/>
                </a:cubicBezTo>
                <a:cubicBezTo>
                  <a:pt x="188" y="194"/>
                  <a:pt x="189" y="193"/>
                  <a:pt x="190" y="193"/>
                </a:cubicBezTo>
                <a:cubicBezTo>
                  <a:pt x="188" y="195"/>
                  <a:pt x="185" y="197"/>
                  <a:pt x="183" y="199"/>
                </a:cubicBezTo>
                <a:close/>
                <a:moveTo>
                  <a:pt x="195" y="193"/>
                </a:moveTo>
                <a:cubicBezTo>
                  <a:pt x="194" y="194"/>
                  <a:pt x="193" y="195"/>
                  <a:pt x="192" y="195"/>
                </a:cubicBezTo>
                <a:cubicBezTo>
                  <a:pt x="191" y="196"/>
                  <a:pt x="190" y="197"/>
                  <a:pt x="189" y="197"/>
                </a:cubicBezTo>
                <a:cubicBezTo>
                  <a:pt x="191" y="196"/>
                  <a:pt x="193" y="194"/>
                  <a:pt x="195" y="193"/>
                </a:cubicBezTo>
                <a:close/>
                <a:moveTo>
                  <a:pt x="197" y="198"/>
                </a:moveTo>
                <a:cubicBezTo>
                  <a:pt x="196" y="199"/>
                  <a:pt x="196" y="199"/>
                  <a:pt x="195" y="200"/>
                </a:cubicBezTo>
                <a:cubicBezTo>
                  <a:pt x="195" y="200"/>
                  <a:pt x="194" y="201"/>
                  <a:pt x="194" y="201"/>
                </a:cubicBezTo>
                <a:cubicBezTo>
                  <a:pt x="195" y="200"/>
                  <a:pt x="196" y="199"/>
                  <a:pt x="197" y="198"/>
                </a:cubicBezTo>
                <a:close/>
                <a:moveTo>
                  <a:pt x="196" y="192"/>
                </a:moveTo>
                <a:cubicBezTo>
                  <a:pt x="196" y="191"/>
                  <a:pt x="195" y="191"/>
                  <a:pt x="194" y="191"/>
                </a:cubicBezTo>
                <a:cubicBezTo>
                  <a:pt x="194" y="191"/>
                  <a:pt x="194" y="192"/>
                  <a:pt x="193" y="192"/>
                </a:cubicBezTo>
                <a:cubicBezTo>
                  <a:pt x="196" y="189"/>
                  <a:pt x="199" y="187"/>
                  <a:pt x="202" y="184"/>
                </a:cubicBezTo>
                <a:cubicBezTo>
                  <a:pt x="200" y="187"/>
                  <a:pt x="198" y="189"/>
                  <a:pt x="196" y="192"/>
                </a:cubicBezTo>
                <a:close/>
                <a:moveTo>
                  <a:pt x="204" y="185"/>
                </a:moveTo>
                <a:cubicBezTo>
                  <a:pt x="204" y="185"/>
                  <a:pt x="204" y="185"/>
                  <a:pt x="205" y="185"/>
                </a:cubicBezTo>
                <a:cubicBezTo>
                  <a:pt x="203" y="187"/>
                  <a:pt x="201" y="189"/>
                  <a:pt x="199" y="190"/>
                </a:cubicBezTo>
                <a:cubicBezTo>
                  <a:pt x="201" y="188"/>
                  <a:pt x="202" y="187"/>
                  <a:pt x="204" y="185"/>
                </a:cubicBezTo>
                <a:close/>
                <a:moveTo>
                  <a:pt x="200" y="181"/>
                </a:moveTo>
                <a:cubicBezTo>
                  <a:pt x="201" y="180"/>
                  <a:pt x="202" y="178"/>
                  <a:pt x="202" y="177"/>
                </a:cubicBezTo>
                <a:cubicBezTo>
                  <a:pt x="203" y="175"/>
                  <a:pt x="204" y="174"/>
                  <a:pt x="206" y="172"/>
                </a:cubicBezTo>
                <a:cubicBezTo>
                  <a:pt x="207" y="171"/>
                  <a:pt x="209" y="169"/>
                  <a:pt x="210" y="168"/>
                </a:cubicBezTo>
                <a:cubicBezTo>
                  <a:pt x="209" y="170"/>
                  <a:pt x="208" y="173"/>
                  <a:pt x="207" y="175"/>
                </a:cubicBezTo>
                <a:cubicBezTo>
                  <a:pt x="205" y="177"/>
                  <a:pt x="203" y="179"/>
                  <a:pt x="200" y="181"/>
                </a:cubicBezTo>
                <a:close/>
                <a:moveTo>
                  <a:pt x="207" y="181"/>
                </a:moveTo>
                <a:cubicBezTo>
                  <a:pt x="212" y="175"/>
                  <a:pt x="217" y="169"/>
                  <a:pt x="221" y="163"/>
                </a:cubicBezTo>
                <a:cubicBezTo>
                  <a:pt x="221" y="164"/>
                  <a:pt x="221" y="164"/>
                  <a:pt x="221" y="165"/>
                </a:cubicBezTo>
                <a:cubicBezTo>
                  <a:pt x="217" y="170"/>
                  <a:pt x="213" y="174"/>
                  <a:pt x="210" y="179"/>
                </a:cubicBezTo>
                <a:cubicBezTo>
                  <a:pt x="209" y="180"/>
                  <a:pt x="208" y="181"/>
                  <a:pt x="207" y="183"/>
                </a:cubicBezTo>
                <a:cubicBezTo>
                  <a:pt x="206" y="183"/>
                  <a:pt x="206" y="183"/>
                  <a:pt x="206" y="184"/>
                </a:cubicBezTo>
                <a:cubicBezTo>
                  <a:pt x="206" y="183"/>
                  <a:pt x="207" y="182"/>
                  <a:pt x="207" y="181"/>
                </a:cubicBezTo>
                <a:close/>
                <a:moveTo>
                  <a:pt x="218" y="155"/>
                </a:moveTo>
                <a:cubicBezTo>
                  <a:pt x="219" y="153"/>
                  <a:pt x="219" y="151"/>
                  <a:pt x="220" y="149"/>
                </a:cubicBezTo>
                <a:cubicBezTo>
                  <a:pt x="221" y="147"/>
                  <a:pt x="222" y="144"/>
                  <a:pt x="222" y="141"/>
                </a:cubicBezTo>
                <a:cubicBezTo>
                  <a:pt x="222" y="141"/>
                  <a:pt x="223" y="141"/>
                  <a:pt x="223" y="141"/>
                </a:cubicBezTo>
                <a:cubicBezTo>
                  <a:pt x="222" y="145"/>
                  <a:pt x="222" y="149"/>
                  <a:pt x="222" y="154"/>
                </a:cubicBezTo>
                <a:cubicBezTo>
                  <a:pt x="220" y="154"/>
                  <a:pt x="219" y="154"/>
                  <a:pt x="218" y="155"/>
                </a:cubicBezTo>
                <a:close/>
                <a:moveTo>
                  <a:pt x="217" y="149"/>
                </a:moveTo>
                <a:cubicBezTo>
                  <a:pt x="217" y="144"/>
                  <a:pt x="218" y="139"/>
                  <a:pt x="218" y="135"/>
                </a:cubicBezTo>
                <a:cubicBezTo>
                  <a:pt x="220" y="132"/>
                  <a:pt x="221" y="129"/>
                  <a:pt x="223" y="126"/>
                </a:cubicBezTo>
                <a:cubicBezTo>
                  <a:pt x="222" y="134"/>
                  <a:pt x="219" y="142"/>
                  <a:pt x="217" y="149"/>
                </a:cubicBezTo>
                <a:close/>
                <a:moveTo>
                  <a:pt x="223" y="98"/>
                </a:moveTo>
                <a:cubicBezTo>
                  <a:pt x="222" y="97"/>
                  <a:pt x="222" y="96"/>
                  <a:pt x="222" y="95"/>
                </a:cubicBezTo>
                <a:cubicBezTo>
                  <a:pt x="222" y="95"/>
                  <a:pt x="222" y="95"/>
                  <a:pt x="222" y="94"/>
                </a:cubicBezTo>
                <a:cubicBezTo>
                  <a:pt x="223" y="96"/>
                  <a:pt x="223" y="97"/>
                  <a:pt x="224" y="98"/>
                </a:cubicBezTo>
                <a:cubicBezTo>
                  <a:pt x="223" y="98"/>
                  <a:pt x="223" y="98"/>
                  <a:pt x="223" y="98"/>
                </a:cubicBezTo>
                <a:close/>
                <a:moveTo>
                  <a:pt x="221" y="87"/>
                </a:moveTo>
                <a:cubicBezTo>
                  <a:pt x="222" y="87"/>
                  <a:pt x="222" y="87"/>
                  <a:pt x="222" y="87"/>
                </a:cubicBezTo>
                <a:cubicBezTo>
                  <a:pt x="223" y="88"/>
                  <a:pt x="223" y="90"/>
                  <a:pt x="223" y="91"/>
                </a:cubicBezTo>
                <a:cubicBezTo>
                  <a:pt x="223" y="91"/>
                  <a:pt x="223" y="91"/>
                  <a:pt x="223" y="91"/>
                </a:cubicBezTo>
                <a:cubicBezTo>
                  <a:pt x="222" y="90"/>
                  <a:pt x="222" y="89"/>
                  <a:pt x="221" y="87"/>
                </a:cubicBezTo>
                <a:close/>
                <a:moveTo>
                  <a:pt x="226" y="83"/>
                </a:moveTo>
                <a:cubicBezTo>
                  <a:pt x="225" y="83"/>
                  <a:pt x="224" y="84"/>
                  <a:pt x="223" y="84"/>
                </a:cubicBezTo>
                <a:cubicBezTo>
                  <a:pt x="222" y="82"/>
                  <a:pt x="222" y="80"/>
                  <a:pt x="221" y="77"/>
                </a:cubicBezTo>
                <a:cubicBezTo>
                  <a:pt x="222" y="78"/>
                  <a:pt x="222" y="78"/>
                  <a:pt x="223" y="79"/>
                </a:cubicBezTo>
                <a:cubicBezTo>
                  <a:pt x="223" y="79"/>
                  <a:pt x="224" y="79"/>
                  <a:pt x="224" y="78"/>
                </a:cubicBezTo>
                <a:cubicBezTo>
                  <a:pt x="225" y="79"/>
                  <a:pt x="225" y="80"/>
                  <a:pt x="226" y="81"/>
                </a:cubicBezTo>
                <a:cubicBezTo>
                  <a:pt x="226" y="82"/>
                  <a:pt x="226" y="82"/>
                  <a:pt x="226" y="83"/>
                </a:cubicBezTo>
                <a:cubicBezTo>
                  <a:pt x="226" y="83"/>
                  <a:pt x="226" y="83"/>
                  <a:pt x="226" y="83"/>
                </a:cubicBezTo>
                <a:close/>
                <a:moveTo>
                  <a:pt x="224" y="75"/>
                </a:moveTo>
                <a:cubicBezTo>
                  <a:pt x="223" y="74"/>
                  <a:pt x="223" y="74"/>
                  <a:pt x="223" y="73"/>
                </a:cubicBezTo>
                <a:cubicBezTo>
                  <a:pt x="223" y="73"/>
                  <a:pt x="223" y="73"/>
                  <a:pt x="223" y="73"/>
                </a:cubicBezTo>
                <a:cubicBezTo>
                  <a:pt x="224" y="74"/>
                  <a:pt x="224" y="75"/>
                  <a:pt x="224" y="76"/>
                </a:cubicBezTo>
                <a:cubicBezTo>
                  <a:pt x="224" y="75"/>
                  <a:pt x="224" y="75"/>
                  <a:pt x="224" y="75"/>
                </a:cubicBezTo>
                <a:close/>
                <a:moveTo>
                  <a:pt x="224" y="70"/>
                </a:moveTo>
                <a:cubicBezTo>
                  <a:pt x="223" y="69"/>
                  <a:pt x="222" y="67"/>
                  <a:pt x="221" y="65"/>
                </a:cubicBezTo>
                <a:cubicBezTo>
                  <a:pt x="222" y="67"/>
                  <a:pt x="223" y="68"/>
                  <a:pt x="224" y="69"/>
                </a:cubicBezTo>
                <a:cubicBezTo>
                  <a:pt x="224" y="69"/>
                  <a:pt x="223" y="69"/>
                  <a:pt x="224" y="70"/>
                </a:cubicBezTo>
                <a:cubicBezTo>
                  <a:pt x="224" y="70"/>
                  <a:pt x="224" y="70"/>
                  <a:pt x="224" y="70"/>
                </a:cubicBezTo>
                <a:close/>
                <a:moveTo>
                  <a:pt x="222" y="76"/>
                </a:moveTo>
                <a:cubicBezTo>
                  <a:pt x="222" y="76"/>
                  <a:pt x="222" y="76"/>
                  <a:pt x="222" y="76"/>
                </a:cubicBezTo>
                <a:cubicBezTo>
                  <a:pt x="221" y="75"/>
                  <a:pt x="221" y="75"/>
                  <a:pt x="220" y="74"/>
                </a:cubicBezTo>
                <a:cubicBezTo>
                  <a:pt x="220" y="74"/>
                  <a:pt x="220" y="74"/>
                  <a:pt x="220" y="73"/>
                </a:cubicBezTo>
                <a:cubicBezTo>
                  <a:pt x="220" y="74"/>
                  <a:pt x="221" y="74"/>
                  <a:pt x="221" y="75"/>
                </a:cubicBezTo>
                <a:cubicBezTo>
                  <a:pt x="221" y="75"/>
                  <a:pt x="222" y="75"/>
                  <a:pt x="222" y="76"/>
                </a:cubicBezTo>
                <a:close/>
                <a:moveTo>
                  <a:pt x="220" y="81"/>
                </a:moveTo>
                <a:cubicBezTo>
                  <a:pt x="219" y="80"/>
                  <a:pt x="219" y="78"/>
                  <a:pt x="218" y="77"/>
                </a:cubicBezTo>
                <a:cubicBezTo>
                  <a:pt x="217" y="75"/>
                  <a:pt x="217" y="74"/>
                  <a:pt x="216" y="73"/>
                </a:cubicBezTo>
                <a:cubicBezTo>
                  <a:pt x="217" y="73"/>
                  <a:pt x="218" y="74"/>
                  <a:pt x="219" y="75"/>
                </a:cubicBezTo>
                <a:cubicBezTo>
                  <a:pt x="219" y="77"/>
                  <a:pt x="220" y="79"/>
                  <a:pt x="220" y="81"/>
                </a:cubicBezTo>
                <a:close/>
                <a:moveTo>
                  <a:pt x="218" y="67"/>
                </a:moveTo>
                <a:cubicBezTo>
                  <a:pt x="217" y="65"/>
                  <a:pt x="216" y="63"/>
                  <a:pt x="215" y="61"/>
                </a:cubicBezTo>
                <a:cubicBezTo>
                  <a:pt x="217" y="63"/>
                  <a:pt x="218" y="65"/>
                  <a:pt x="219" y="68"/>
                </a:cubicBezTo>
                <a:cubicBezTo>
                  <a:pt x="219" y="67"/>
                  <a:pt x="219" y="67"/>
                  <a:pt x="218" y="67"/>
                </a:cubicBezTo>
                <a:close/>
                <a:moveTo>
                  <a:pt x="216" y="64"/>
                </a:moveTo>
                <a:cubicBezTo>
                  <a:pt x="214" y="62"/>
                  <a:pt x="212" y="59"/>
                  <a:pt x="210" y="56"/>
                </a:cubicBezTo>
                <a:cubicBezTo>
                  <a:pt x="209" y="54"/>
                  <a:pt x="207" y="53"/>
                  <a:pt x="206" y="51"/>
                </a:cubicBezTo>
                <a:cubicBezTo>
                  <a:pt x="208" y="53"/>
                  <a:pt x="211" y="55"/>
                  <a:pt x="213" y="58"/>
                </a:cubicBezTo>
                <a:cubicBezTo>
                  <a:pt x="213" y="58"/>
                  <a:pt x="213" y="58"/>
                  <a:pt x="213" y="58"/>
                </a:cubicBezTo>
                <a:cubicBezTo>
                  <a:pt x="214" y="60"/>
                  <a:pt x="215" y="62"/>
                  <a:pt x="216" y="64"/>
                </a:cubicBezTo>
                <a:close/>
                <a:moveTo>
                  <a:pt x="201" y="44"/>
                </a:moveTo>
                <a:cubicBezTo>
                  <a:pt x="200" y="44"/>
                  <a:pt x="200" y="43"/>
                  <a:pt x="199" y="43"/>
                </a:cubicBezTo>
                <a:cubicBezTo>
                  <a:pt x="202" y="45"/>
                  <a:pt x="205" y="47"/>
                  <a:pt x="208" y="50"/>
                </a:cubicBezTo>
                <a:cubicBezTo>
                  <a:pt x="205" y="48"/>
                  <a:pt x="203" y="46"/>
                  <a:pt x="201" y="44"/>
                </a:cubicBezTo>
                <a:close/>
                <a:moveTo>
                  <a:pt x="201" y="46"/>
                </a:moveTo>
                <a:cubicBezTo>
                  <a:pt x="204" y="50"/>
                  <a:pt x="207" y="55"/>
                  <a:pt x="209" y="58"/>
                </a:cubicBezTo>
                <a:cubicBezTo>
                  <a:pt x="209" y="58"/>
                  <a:pt x="209" y="58"/>
                  <a:pt x="209" y="58"/>
                </a:cubicBezTo>
                <a:cubicBezTo>
                  <a:pt x="205" y="53"/>
                  <a:pt x="201" y="48"/>
                  <a:pt x="197" y="44"/>
                </a:cubicBezTo>
                <a:cubicBezTo>
                  <a:pt x="198" y="45"/>
                  <a:pt x="200" y="45"/>
                  <a:pt x="201" y="46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8" y="41"/>
                </a:cubicBezTo>
                <a:cubicBezTo>
                  <a:pt x="188" y="40"/>
                  <a:pt x="188" y="40"/>
                  <a:pt x="187" y="40"/>
                </a:cubicBezTo>
                <a:cubicBezTo>
                  <a:pt x="187" y="40"/>
                  <a:pt x="187" y="40"/>
                  <a:pt x="186" y="40"/>
                </a:cubicBezTo>
                <a:cubicBezTo>
                  <a:pt x="186" y="40"/>
                  <a:pt x="186" y="40"/>
                  <a:pt x="186" y="40"/>
                </a:cubicBezTo>
                <a:cubicBezTo>
                  <a:pt x="186" y="40"/>
                  <a:pt x="185" y="39"/>
                  <a:pt x="185" y="39"/>
                </a:cubicBezTo>
                <a:cubicBezTo>
                  <a:pt x="186" y="39"/>
                  <a:pt x="188" y="38"/>
                  <a:pt x="189" y="38"/>
                </a:cubicBezTo>
                <a:cubicBezTo>
                  <a:pt x="190" y="39"/>
                  <a:pt x="191" y="40"/>
                  <a:pt x="192" y="41"/>
                </a:cubicBezTo>
                <a:cubicBezTo>
                  <a:pt x="191" y="41"/>
                  <a:pt x="190" y="41"/>
                  <a:pt x="189" y="41"/>
                </a:cubicBezTo>
                <a:close/>
                <a:moveTo>
                  <a:pt x="188" y="44"/>
                </a:moveTo>
                <a:cubicBezTo>
                  <a:pt x="189" y="45"/>
                  <a:pt x="190" y="46"/>
                  <a:pt x="191" y="47"/>
                </a:cubicBezTo>
                <a:cubicBezTo>
                  <a:pt x="190" y="47"/>
                  <a:pt x="189" y="47"/>
                  <a:pt x="188" y="48"/>
                </a:cubicBezTo>
                <a:cubicBezTo>
                  <a:pt x="187" y="47"/>
                  <a:pt x="186" y="46"/>
                  <a:pt x="185" y="46"/>
                </a:cubicBezTo>
                <a:cubicBezTo>
                  <a:pt x="186" y="45"/>
                  <a:pt x="187" y="45"/>
                  <a:pt x="188" y="44"/>
                </a:cubicBezTo>
                <a:close/>
                <a:moveTo>
                  <a:pt x="186" y="48"/>
                </a:moveTo>
                <a:cubicBezTo>
                  <a:pt x="185" y="49"/>
                  <a:pt x="183" y="49"/>
                  <a:pt x="182" y="49"/>
                </a:cubicBezTo>
                <a:cubicBezTo>
                  <a:pt x="182" y="49"/>
                  <a:pt x="181" y="48"/>
                  <a:pt x="181" y="47"/>
                </a:cubicBezTo>
                <a:cubicBezTo>
                  <a:pt x="181" y="47"/>
                  <a:pt x="182" y="47"/>
                  <a:pt x="183" y="46"/>
                </a:cubicBezTo>
                <a:cubicBezTo>
                  <a:pt x="184" y="47"/>
                  <a:pt x="185" y="48"/>
                  <a:pt x="186" y="48"/>
                </a:cubicBezTo>
                <a:close/>
                <a:moveTo>
                  <a:pt x="172" y="43"/>
                </a:moveTo>
                <a:cubicBezTo>
                  <a:pt x="176" y="42"/>
                  <a:pt x="180" y="41"/>
                  <a:pt x="183" y="40"/>
                </a:cubicBezTo>
                <a:cubicBezTo>
                  <a:pt x="183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0" y="41"/>
                  <a:pt x="176" y="42"/>
                  <a:pt x="172" y="43"/>
                </a:cubicBezTo>
                <a:close/>
                <a:moveTo>
                  <a:pt x="159" y="44"/>
                </a:moveTo>
                <a:cubicBezTo>
                  <a:pt x="161" y="43"/>
                  <a:pt x="163" y="41"/>
                  <a:pt x="164" y="40"/>
                </a:cubicBezTo>
                <a:cubicBezTo>
                  <a:pt x="170" y="39"/>
                  <a:pt x="175" y="38"/>
                  <a:pt x="180" y="37"/>
                </a:cubicBezTo>
                <a:cubicBezTo>
                  <a:pt x="173" y="40"/>
                  <a:pt x="166" y="42"/>
                  <a:pt x="159" y="44"/>
                </a:cubicBezTo>
                <a:close/>
                <a:moveTo>
                  <a:pt x="172" y="31"/>
                </a:moveTo>
                <a:cubicBezTo>
                  <a:pt x="171" y="31"/>
                  <a:pt x="171" y="31"/>
                  <a:pt x="170" y="31"/>
                </a:cubicBezTo>
                <a:cubicBezTo>
                  <a:pt x="169" y="31"/>
                  <a:pt x="168" y="31"/>
                  <a:pt x="167" y="30"/>
                </a:cubicBezTo>
                <a:cubicBezTo>
                  <a:pt x="167" y="30"/>
                  <a:pt x="167" y="30"/>
                  <a:pt x="166" y="29"/>
                </a:cubicBezTo>
                <a:cubicBezTo>
                  <a:pt x="166" y="29"/>
                  <a:pt x="165" y="29"/>
                  <a:pt x="164" y="28"/>
                </a:cubicBezTo>
                <a:cubicBezTo>
                  <a:pt x="164" y="28"/>
                  <a:pt x="164" y="28"/>
                  <a:pt x="164" y="28"/>
                </a:cubicBezTo>
                <a:cubicBezTo>
                  <a:pt x="167" y="29"/>
                  <a:pt x="170" y="30"/>
                  <a:pt x="173" y="31"/>
                </a:cubicBezTo>
                <a:cubicBezTo>
                  <a:pt x="173" y="31"/>
                  <a:pt x="173" y="31"/>
                  <a:pt x="172" y="31"/>
                </a:cubicBezTo>
                <a:close/>
                <a:moveTo>
                  <a:pt x="166" y="36"/>
                </a:moveTo>
                <a:cubicBezTo>
                  <a:pt x="166" y="36"/>
                  <a:pt x="167" y="36"/>
                  <a:pt x="167" y="36"/>
                </a:cubicBezTo>
                <a:cubicBezTo>
                  <a:pt x="167" y="36"/>
                  <a:pt x="167" y="36"/>
                  <a:pt x="167" y="36"/>
                </a:cubicBezTo>
                <a:cubicBezTo>
                  <a:pt x="166" y="37"/>
                  <a:pt x="164" y="37"/>
                  <a:pt x="163" y="37"/>
                </a:cubicBezTo>
                <a:cubicBezTo>
                  <a:pt x="164" y="37"/>
                  <a:pt x="165" y="36"/>
                  <a:pt x="166" y="36"/>
                </a:cubicBezTo>
                <a:close/>
                <a:moveTo>
                  <a:pt x="154" y="12"/>
                </a:moveTo>
                <a:cubicBezTo>
                  <a:pt x="154" y="12"/>
                  <a:pt x="154" y="12"/>
                  <a:pt x="154" y="12"/>
                </a:cubicBezTo>
                <a:cubicBezTo>
                  <a:pt x="153" y="11"/>
                  <a:pt x="153" y="11"/>
                  <a:pt x="152" y="11"/>
                </a:cubicBezTo>
                <a:cubicBezTo>
                  <a:pt x="153" y="11"/>
                  <a:pt x="155" y="11"/>
                  <a:pt x="156" y="12"/>
                </a:cubicBezTo>
                <a:cubicBezTo>
                  <a:pt x="157" y="12"/>
                  <a:pt x="159" y="13"/>
                  <a:pt x="160" y="14"/>
                </a:cubicBezTo>
                <a:cubicBezTo>
                  <a:pt x="158" y="13"/>
                  <a:pt x="156" y="13"/>
                  <a:pt x="154" y="12"/>
                </a:cubicBezTo>
                <a:close/>
                <a:moveTo>
                  <a:pt x="154" y="6"/>
                </a:moveTo>
                <a:cubicBezTo>
                  <a:pt x="153" y="6"/>
                  <a:pt x="153" y="6"/>
                  <a:pt x="153" y="7"/>
                </a:cubicBezTo>
                <a:cubicBezTo>
                  <a:pt x="150" y="6"/>
                  <a:pt x="147" y="6"/>
                  <a:pt x="144" y="6"/>
                </a:cubicBezTo>
                <a:cubicBezTo>
                  <a:pt x="144" y="5"/>
                  <a:pt x="143" y="5"/>
                  <a:pt x="142" y="5"/>
                </a:cubicBezTo>
                <a:cubicBezTo>
                  <a:pt x="139" y="5"/>
                  <a:pt x="136" y="4"/>
                  <a:pt x="133" y="3"/>
                </a:cubicBezTo>
                <a:cubicBezTo>
                  <a:pt x="136" y="3"/>
                  <a:pt x="138" y="3"/>
                  <a:pt x="140" y="3"/>
                </a:cubicBezTo>
                <a:cubicBezTo>
                  <a:pt x="147" y="4"/>
                  <a:pt x="154" y="5"/>
                  <a:pt x="161" y="7"/>
                </a:cubicBezTo>
                <a:cubicBezTo>
                  <a:pt x="163" y="8"/>
                  <a:pt x="165" y="9"/>
                  <a:pt x="167" y="10"/>
                </a:cubicBezTo>
                <a:cubicBezTo>
                  <a:pt x="167" y="10"/>
                  <a:pt x="166" y="10"/>
                  <a:pt x="166" y="10"/>
                </a:cubicBezTo>
                <a:cubicBezTo>
                  <a:pt x="165" y="9"/>
                  <a:pt x="165" y="10"/>
                  <a:pt x="165" y="10"/>
                </a:cubicBezTo>
                <a:cubicBezTo>
                  <a:pt x="164" y="9"/>
                  <a:pt x="162" y="9"/>
                  <a:pt x="160" y="8"/>
                </a:cubicBezTo>
                <a:cubicBezTo>
                  <a:pt x="158" y="7"/>
                  <a:pt x="156" y="7"/>
                  <a:pt x="154" y="6"/>
                </a:cubicBezTo>
                <a:close/>
                <a:moveTo>
                  <a:pt x="136" y="26"/>
                </a:moveTo>
                <a:cubicBezTo>
                  <a:pt x="135" y="26"/>
                  <a:pt x="135" y="26"/>
                  <a:pt x="135" y="27"/>
                </a:cubicBezTo>
                <a:cubicBezTo>
                  <a:pt x="134" y="26"/>
                  <a:pt x="133" y="26"/>
                  <a:pt x="132" y="26"/>
                </a:cubicBezTo>
                <a:cubicBezTo>
                  <a:pt x="133" y="26"/>
                  <a:pt x="135" y="26"/>
                  <a:pt x="136" y="26"/>
                </a:cubicBezTo>
                <a:close/>
                <a:moveTo>
                  <a:pt x="135" y="28"/>
                </a:moveTo>
                <a:cubicBezTo>
                  <a:pt x="135" y="29"/>
                  <a:pt x="134" y="29"/>
                  <a:pt x="134" y="29"/>
                </a:cubicBezTo>
                <a:cubicBezTo>
                  <a:pt x="134" y="29"/>
                  <a:pt x="133" y="29"/>
                  <a:pt x="133" y="29"/>
                </a:cubicBezTo>
                <a:cubicBezTo>
                  <a:pt x="134" y="29"/>
                  <a:pt x="134" y="29"/>
                  <a:pt x="135" y="28"/>
                </a:cubicBezTo>
                <a:cubicBezTo>
                  <a:pt x="135" y="28"/>
                  <a:pt x="135" y="28"/>
                  <a:pt x="135" y="28"/>
                </a:cubicBezTo>
                <a:close/>
                <a:moveTo>
                  <a:pt x="120" y="31"/>
                </a:moveTo>
                <a:cubicBezTo>
                  <a:pt x="120" y="31"/>
                  <a:pt x="119" y="31"/>
                  <a:pt x="118" y="31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9" y="31"/>
                  <a:pt x="120" y="31"/>
                  <a:pt x="121" y="31"/>
                </a:cubicBezTo>
                <a:cubicBezTo>
                  <a:pt x="121" y="31"/>
                  <a:pt x="121" y="31"/>
                  <a:pt x="120" y="31"/>
                </a:cubicBezTo>
                <a:close/>
                <a:moveTo>
                  <a:pt x="118" y="29"/>
                </a:moveTo>
                <a:cubicBezTo>
                  <a:pt x="117" y="29"/>
                  <a:pt x="117" y="29"/>
                  <a:pt x="116" y="29"/>
                </a:cubicBezTo>
                <a:cubicBezTo>
                  <a:pt x="117" y="28"/>
                  <a:pt x="119" y="27"/>
                  <a:pt x="120" y="27"/>
                </a:cubicBezTo>
                <a:cubicBezTo>
                  <a:pt x="121" y="27"/>
                  <a:pt x="121" y="26"/>
                  <a:pt x="122" y="26"/>
                </a:cubicBezTo>
                <a:cubicBezTo>
                  <a:pt x="121" y="27"/>
                  <a:pt x="120" y="28"/>
                  <a:pt x="118" y="29"/>
                </a:cubicBezTo>
                <a:close/>
                <a:moveTo>
                  <a:pt x="122" y="24"/>
                </a:moveTo>
                <a:cubicBezTo>
                  <a:pt x="120" y="24"/>
                  <a:pt x="119" y="24"/>
                  <a:pt x="118" y="24"/>
                </a:cubicBezTo>
                <a:cubicBezTo>
                  <a:pt x="118" y="24"/>
                  <a:pt x="118" y="23"/>
                  <a:pt x="119" y="23"/>
                </a:cubicBezTo>
                <a:cubicBezTo>
                  <a:pt x="120" y="24"/>
                  <a:pt x="121" y="24"/>
                  <a:pt x="122" y="24"/>
                </a:cubicBezTo>
                <a:cubicBezTo>
                  <a:pt x="122" y="24"/>
                  <a:pt x="122" y="24"/>
                  <a:pt x="122" y="24"/>
                </a:cubicBezTo>
                <a:close/>
                <a:moveTo>
                  <a:pt x="117" y="16"/>
                </a:moveTo>
                <a:cubicBezTo>
                  <a:pt x="116" y="16"/>
                  <a:pt x="116" y="16"/>
                  <a:pt x="116" y="16"/>
                </a:cubicBezTo>
                <a:cubicBezTo>
                  <a:pt x="117" y="16"/>
                  <a:pt x="117" y="15"/>
                  <a:pt x="116" y="15"/>
                </a:cubicBezTo>
                <a:cubicBezTo>
                  <a:pt x="115" y="15"/>
                  <a:pt x="113" y="15"/>
                  <a:pt x="112" y="16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1" y="15"/>
                  <a:pt x="110" y="15"/>
                  <a:pt x="110" y="15"/>
                </a:cubicBezTo>
                <a:cubicBezTo>
                  <a:pt x="113" y="14"/>
                  <a:pt x="115" y="13"/>
                  <a:pt x="118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21" y="12"/>
                  <a:pt x="122" y="12"/>
                  <a:pt x="123" y="13"/>
                </a:cubicBezTo>
                <a:cubicBezTo>
                  <a:pt x="121" y="14"/>
                  <a:pt x="119" y="15"/>
                  <a:pt x="117" y="16"/>
                </a:cubicBezTo>
                <a:close/>
                <a:moveTo>
                  <a:pt x="107" y="24"/>
                </a:moveTo>
                <a:cubicBezTo>
                  <a:pt x="108" y="24"/>
                  <a:pt x="109" y="24"/>
                  <a:pt x="110" y="24"/>
                </a:cubicBezTo>
                <a:cubicBezTo>
                  <a:pt x="109" y="25"/>
                  <a:pt x="108" y="25"/>
                  <a:pt x="107" y="25"/>
                </a:cubicBezTo>
                <a:cubicBezTo>
                  <a:pt x="107" y="25"/>
                  <a:pt x="106" y="25"/>
                  <a:pt x="105" y="25"/>
                </a:cubicBezTo>
                <a:cubicBezTo>
                  <a:pt x="106" y="25"/>
                  <a:pt x="107" y="24"/>
                  <a:pt x="107" y="24"/>
                </a:cubicBezTo>
                <a:close/>
                <a:moveTo>
                  <a:pt x="100" y="22"/>
                </a:moveTo>
                <a:cubicBezTo>
                  <a:pt x="101" y="22"/>
                  <a:pt x="102" y="22"/>
                  <a:pt x="102" y="21"/>
                </a:cubicBezTo>
                <a:cubicBezTo>
                  <a:pt x="104" y="22"/>
                  <a:pt x="105" y="22"/>
                  <a:pt x="106" y="22"/>
                </a:cubicBezTo>
                <a:cubicBezTo>
                  <a:pt x="106" y="22"/>
                  <a:pt x="106" y="22"/>
                  <a:pt x="105" y="22"/>
                </a:cubicBezTo>
                <a:cubicBezTo>
                  <a:pt x="104" y="22"/>
                  <a:pt x="102" y="22"/>
                  <a:pt x="100" y="22"/>
                </a:cubicBezTo>
                <a:close/>
                <a:moveTo>
                  <a:pt x="103" y="8"/>
                </a:moveTo>
                <a:cubicBezTo>
                  <a:pt x="104" y="7"/>
                  <a:pt x="104" y="7"/>
                  <a:pt x="105" y="7"/>
                </a:cubicBezTo>
                <a:cubicBezTo>
                  <a:pt x="106" y="7"/>
                  <a:pt x="106" y="7"/>
                  <a:pt x="106" y="7"/>
                </a:cubicBezTo>
                <a:cubicBezTo>
                  <a:pt x="105" y="7"/>
                  <a:pt x="104" y="7"/>
                  <a:pt x="103" y="8"/>
                </a:cubicBezTo>
                <a:close/>
                <a:moveTo>
                  <a:pt x="104" y="17"/>
                </a:moveTo>
                <a:cubicBezTo>
                  <a:pt x="103" y="17"/>
                  <a:pt x="103" y="17"/>
                  <a:pt x="102" y="17"/>
                </a:cubicBezTo>
                <a:cubicBezTo>
                  <a:pt x="101" y="18"/>
                  <a:pt x="99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9" y="18"/>
                  <a:pt x="101" y="17"/>
                  <a:pt x="102" y="16"/>
                </a:cubicBezTo>
                <a:cubicBezTo>
                  <a:pt x="103" y="16"/>
                  <a:pt x="103" y="17"/>
                  <a:pt x="104" y="17"/>
                </a:cubicBezTo>
                <a:close/>
                <a:moveTo>
                  <a:pt x="100" y="11"/>
                </a:moveTo>
                <a:cubicBezTo>
                  <a:pt x="99" y="12"/>
                  <a:pt x="98" y="12"/>
                  <a:pt x="97" y="12"/>
                </a:cubicBezTo>
                <a:cubicBezTo>
                  <a:pt x="97" y="12"/>
                  <a:pt x="97" y="12"/>
                  <a:pt x="97" y="12"/>
                </a:cubicBezTo>
                <a:cubicBezTo>
                  <a:pt x="97" y="12"/>
                  <a:pt x="98" y="11"/>
                  <a:pt x="98" y="11"/>
                </a:cubicBezTo>
                <a:cubicBezTo>
                  <a:pt x="99" y="11"/>
                  <a:pt x="100" y="11"/>
                  <a:pt x="102" y="11"/>
                </a:cubicBezTo>
                <a:cubicBezTo>
                  <a:pt x="101" y="11"/>
                  <a:pt x="101" y="11"/>
                  <a:pt x="100" y="11"/>
                </a:cubicBezTo>
                <a:close/>
                <a:moveTo>
                  <a:pt x="102" y="24"/>
                </a:moveTo>
                <a:cubicBezTo>
                  <a:pt x="102" y="24"/>
                  <a:pt x="101" y="25"/>
                  <a:pt x="100" y="25"/>
                </a:cubicBezTo>
                <a:cubicBezTo>
                  <a:pt x="97" y="25"/>
                  <a:pt x="95" y="25"/>
                  <a:pt x="93" y="25"/>
                </a:cubicBezTo>
                <a:cubicBezTo>
                  <a:pt x="93" y="24"/>
                  <a:pt x="93" y="24"/>
                  <a:pt x="94" y="24"/>
                </a:cubicBezTo>
                <a:cubicBezTo>
                  <a:pt x="97" y="24"/>
                  <a:pt x="99" y="24"/>
                  <a:pt x="102" y="24"/>
                </a:cubicBezTo>
                <a:close/>
                <a:moveTo>
                  <a:pt x="93" y="10"/>
                </a:moveTo>
                <a:cubicBezTo>
                  <a:pt x="93" y="10"/>
                  <a:pt x="93" y="11"/>
                  <a:pt x="92" y="11"/>
                </a:cubicBezTo>
                <a:cubicBezTo>
                  <a:pt x="91" y="11"/>
                  <a:pt x="89" y="12"/>
                  <a:pt x="88" y="12"/>
                </a:cubicBezTo>
                <a:cubicBezTo>
                  <a:pt x="87" y="13"/>
                  <a:pt x="87" y="13"/>
                  <a:pt x="87" y="13"/>
                </a:cubicBezTo>
                <a:cubicBezTo>
                  <a:pt x="86" y="13"/>
                  <a:pt x="86" y="14"/>
                  <a:pt x="85" y="14"/>
                </a:cubicBezTo>
                <a:cubicBezTo>
                  <a:pt x="87" y="12"/>
                  <a:pt x="90" y="11"/>
                  <a:pt x="93" y="10"/>
                </a:cubicBezTo>
                <a:cubicBezTo>
                  <a:pt x="94" y="9"/>
                  <a:pt x="95" y="9"/>
                  <a:pt x="96" y="9"/>
                </a:cubicBezTo>
                <a:cubicBezTo>
                  <a:pt x="95" y="9"/>
                  <a:pt x="94" y="10"/>
                  <a:pt x="93" y="10"/>
                </a:cubicBezTo>
                <a:close/>
                <a:moveTo>
                  <a:pt x="92" y="8"/>
                </a:moveTo>
                <a:cubicBezTo>
                  <a:pt x="78" y="11"/>
                  <a:pt x="65" y="20"/>
                  <a:pt x="55" y="27"/>
                </a:cubicBezTo>
                <a:cubicBezTo>
                  <a:pt x="50" y="30"/>
                  <a:pt x="46" y="34"/>
                  <a:pt x="42" y="37"/>
                </a:cubicBezTo>
                <a:cubicBezTo>
                  <a:pt x="41" y="37"/>
                  <a:pt x="41" y="37"/>
                  <a:pt x="41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40" y="38"/>
                  <a:pt x="39" y="38"/>
                  <a:pt x="39" y="39"/>
                </a:cubicBezTo>
                <a:cubicBezTo>
                  <a:pt x="42" y="35"/>
                  <a:pt x="46" y="32"/>
                  <a:pt x="51" y="29"/>
                </a:cubicBezTo>
                <a:cubicBezTo>
                  <a:pt x="57" y="24"/>
                  <a:pt x="65" y="19"/>
                  <a:pt x="72" y="15"/>
                </a:cubicBezTo>
                <a:cubicBezTo>
                  <a:pt x="79" y="12"/>
                  <a:pt x="87" y="9"/>
                  <a:pt x="94" y="7"/>
                </a:cubicBezTo>
                <a:cubicBezTo>
                  <a:pt x="94" y="7"/>
                  <a:pt x="94" y="7"/>
                  <a:pt x="95" y="7"/>
                </a:cubicBezTo>
                <a:cubicBezTo>
                  <a:pt x="94" y="8"/>
                  <a:pt x="93" y="8"/>
                  <a:pt x="92" y="8"/>
                </a:cubicBezTo>
                <a:close/>
                <a:moveTo>
                  <a:pt x="42" y="39"/>
                </a:moveTo>
                <a:cubicBezTo>
                  <a:pt x="42" y="39"/>
                  <a:pt x="42" y="39"/>
                  <a:pt x="42" y="39"/>
                </a:cubicBezTo>
                <a:cubicBezTo>
                  <a:pt x="44" y="38"/>
                  <a:pt x="47" y="37"/>
                  <a:pt x="49" y="36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8"/>
                  <a:pt x="48" y="38"/>
                  <a:pt x="48" y="39"/>
                </a:cubicBezTo>
                <a:cubicBezTo>
                  <a:pt x="47" y="40"/>
                  <a:pt x="46" y="40"/>
                  <a:pt x="45" y="41"/>
                </a:cubicBezTo>
                <a:cubicBezTo>
                  <a:pt x="46" y="40"/>
                  <a:pt x="47" y="39"/>
                  <a:pt x="49" y="38"/>
                </a:cubicBezTo>
                <a:cubicBezTo>
                  <a:pt x="49" y="37"/>
                  <a:pt x="48" y="36"/>
                  <a:pt x="48" y="37"/>
                </a:cubicBezTo>
                <a:cubicBezTo>
                  <a:pt x="46" y="39"/>
                  <a:pt x="44" y="40"/>
                  <a:pt x="42" y="42"/>
                </a:cubicBezTo>
                <a:cubicBezTo>
                  <a:pt x="42" y="42"/>
                  <a:pt x="41" y="42"/>
                  <a:pt x="41" y="42"/>
                </a:cubicBezTo>
                <a:cubicBezTo>
                  <a:pt x="41" y="43"/>
                  <a:pt x="40" y="43"/>
                  <a:pt x="40" y="44"/>
                </a:cubicBezTo>
                <a:cubicBezTo>
                  <a:pt x="40" y="44"/>
                  <a:pt x="40" y="44"/>
                  <a:pt x="39" y="44"/>
                </a:cubicBezTo>
                <a:cubicBezTo>
                  <a:pt x="40" y="43"/>
                  <a:pt x="41" y="41"/>
                  <a:pt x="42" y="39"/>
                </a:cubicBezTo>
                <a:close/>
                <a:moveTo>
                  <a:pt x="41" y="46"/>
                </a:moveTo>
                <a:cubicBezTo>
                  <a:pt x="42" y="46"/>
                  <a:pt x="43" y="45"/>
                  <a:pt x="44" y="44"/>
                </a:cubicBezTo>
                <a:cubicBezTo>
                  <a:pt x="42" y="47"/>
                  <a:pt x="40" y="50"/>
                  <a:pt x="38" y="53"/>
                </a:cubicBezTo>
                <a:cubicBezTo>
                  <a:pt x="38" y="53"/>
                  <a:pt x="37" y="54"/>
                  <a:pt x="37" y="54"/>
                </a:cubicBezTo>
                <a:cubicBezTo>
                  <a:pt x="37" y="54"/>
                  <a:pt x="37" y="54"/>
                  <a:pt x="37" y="54"/>
                </a:cubicBezTo>
                <a:cubicBezTo>
                  <a:pt x="38" y="52"/>
                  <a:pt x="39" y="49"/>
                  <a:pt x="41" y="46"/>
                </a:cubicBezTo>
                <a:close/>
                <a:moveTo>
                  <a:pt x="36" y="50"/>
                </a:moveTo>
                <a:cubicBezTo>
                  <a:pt x="36" y="50"/>
                  <a:pt x="36" y="50"/>
                  <a:pt x="37" y="49"/>
                </a:cubicBezTo>
                <a:cubicBezTo>
                  <a:pt x="37" y="50"/>
                  <a:pt x="37" y="50"/>
                  <a:pt x="37" y="50"/>
                </a:cubicBezTo>
                <a:cubicBezTo>
                  <a:pt x="36" y="52"/>
                  <a:pt x="35" y="54"/>
                  <a:pt x="34" y="57"/>
                </a:cubicBezTo>
                <a:cubicBezTo>
                  <a:pt x="33" y="57"/>
                  <a:pt x="32" y="58"/>
                  <a:pt x="31" y="59"/>
                </a:cubicBezTo>
                <a:cubicBezTo>
                  <a:pt x="33" y="56"/>
                  <a:pt x="34" y="53"/>
                  <a:pt x="36" y="50"/>
                </a:cubicBezTo>
                <a:close/>
                <a:moveTo>
                  <a:pt x="35" y="46"/>
                </a:moveTo>
                <a:cubicBezTo>
                  <a:pt x="36" y="45"/>
                  <a:pt x="37" y="44"/>
                  <a:pt x="38" y="43"/>
                </a:cubicBezTo>
                <a:cubicBezTo>
                  <a:pt x="37" y="44"/>
                  <a:pt x="36" y="45"/>
                  <a:pt x="36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5" y="46"/>
                  <a:pt x="35" y="46"/>
                </a:cubicBezTo>
                <a:close/>
                <a:moveTo>
                  <a:pt x="32" y="55"/>
                </a:moveTo>
                <a:cubicBezTo>
                  <a:pt x="31" y="57"/>
                  <a:pt x="30" y="58"/>
                  <a:pt x="29" y="60"/>
                </a:cubicBezTo>
                <a:cubicBezTo>
                  <a:pt x="28" y="60"/>
                  <a:pt x="28" y="60"/>
                  <a:pt x="28" y="60"/>
                </a:cubicBezTo>
                <a:lnTo>
                  <a:pt x="32" y="55"/>
                </a:lnTo>
                <a:close/>
                <a:moveTo>
                  <a:pt x="28" y="54"/>
                </a:moveTo>
                <a:cubicBezTo>
                  <a:pt x="30" y="51"/>
                  <a:pt x="32" y="49"/>
                  <a:pt x="34" y="47"/>
                </a:cubicBezTo>
                <a:cubicBezTo>
                  <a:pt x="33" y="48"/>
                  <a:pt x="32" y="50"/>
                  <a:pt x="31" y="51"/>
                </a:cubicBezTo>
                <a:cubicBezTo>
                  <a:pt x="30" y="52"/>
                  <a:pt x="29" y="53"/>
                  <a:pt x="28" y="54"/>
                </a:cubicBezTo>
                <a:close/>
                <a:moveTo>
                  <a:pt x="31" y="79"/>
                </a:moveTo>
                <a:cubicBezTo>
                  <a:pt x="30" y="80"/>
                  <a:pt x="29" y="81"/>
                  <a:pt x="28" y="82"/>
                </a:cubicBezTo>
                <a:cubicBezTo>
                  <a:pt x="27" y="82"/>
                  <a:pt x="25" y="83"/>
                  <a:pt x="24" y="84"/>
                </a:cubicBezTo>
                <a:cubicBezTo>
                  <a:pt x="25" y="83"/>
                  <a:pt x="25" y="81"/>
                  <a:pt x="26" y="80"/>
                </a:cubicBezTo>
                <a:cubicBezTo>
                  <a:pt x="28" y="80"/>
                  <a:pt x="29" y="79"/>
                  <a:pt x="31" y="79"/>
                </a:cubicBezTo>
                <a:close/>
                <a:moveTo>
                  <a:pt x="23" y="83"/>
                </a:moveTo>
                <a:cubicBezTo>
                  <a:pt x="22" y="83"/>
                  <a:pt x="22" y="83"/>
                  <a:pt x="22" y="83"/>
                </a:cubicBezTo>
                <a:cubicBezTo>
                  <a:pt x="22" y="82"/>
                  <a:pt x="23" y="81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1"/>
                  <a:pt x="23" y="82"/>
                  <a:pt x="23" y="83"/>
                </a:cubicBezTo>
                <a:close/>
                <a:moveTo>
                  <a:pt x="22" y="98"/>
                </a:moveTo>
                <a:cubicBezTo>
                  <a:pt x="24" y="103"/>
                  <a:pt x="25" y="109"/>
                  <a:pt x="26" y="115"/>
                </a:cubicBezTo>
                <a:cubicBezTo>
                  <a:pt x="26" y="117"/>
                  <a:pt x="26" y="118"/>
                  <a:pt x="27" y="120"/>
                </a:cubicBezTo>
                <a:cubicBezTo>
                  <a:pt x="25" y="114"/>
                  <a:pt x="23" y="108"/>
                  <a:pt x="22" y="102"/>
                </a:cubicBezTo>
                <a:cubicBezTo>
                  <a:pt x="22" y="101"/>
                  <a:pt x="22" y="99"/>
                  <a:pt x="22" y="98"/>
                </a:cubicBezTo>
                <a:close/>
                <a:moveTo>
                  <a:pt x="27" y="139"/>
                </a:moveTo>
                <a:cubicBezTo>
                  <a:pt x="27" y="139"/>
                  <a:pt x="27" y="139"/>
                  <a:pt x="27" y="139"/>
                </a:cubicBezTo>
                <a:cubicBezTo>
                  <a:pt x="26" y="140"/>
                  <a:pt x="27" y="140"/>
                  <a:pt x="27" y="140"/>
                </a:cubicBezTo>
                <a:cubicBezTo>
                  <a:pt x="27" y="141"/>
                  <a:pt x="27" y="141"/>
                  <a:pt x="27" y="141"/>
                </a:cubicBezTo>
                <a:cubicBezTo>
                  <a:pt x="25" y="137"/>
                  <a:pt x="24" y="133"/>
                  <a:pt x="23" y="129"/>
                </a:cubicBezTo>
                <a:cubicBezTo>
                  <a:pt x="23" y="127"/>
                  <a:pt x="23" y="125"/>
                  <a:pt x="23" y="123"/>
                </a:cubicBezTo>
                <a:cubicBezTo>
                  <a:pt x="22" y="121"/>
                  <a:pt x="22" y="118"/>
                  <a:pt x="22" y="115"/>
                </a:cubicBezTo>
                <a:cubicBezTo>
                  <a:pt x="24" y="123"/>
                  <a:pt x="25" y="131"/>
                  <a:pt x="27" y="139"/>
                </a:cubicBezTo>
                <a:close/>
                <a:moveTo>
                  <a:pt x="25" y="156"/>
                </a:moveTo>
                <a:cubicBezTo>
                  <a:pt x="23" y="153"/>
                  <a:pt x="22" y="149"/>
                  <a:pt x="21" y="146"/>
                </a:cubicBezTo>
                <a:cubicBezTo>
                  <a:pt x="21" y="145"/>
                  <a:pt x="20" y="145"/>
                  <a:pt x="20" y="144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22" y="147"/>
                  <a:pt x="23" y="150"/>
                  <a:pt x="25" y="154"/>
                </a:cubicBezTo>
                <a:cubicBezTo>
                  <a:pt x="25" y="154"/>
                  <a:pt x="25" y="155"/>
                  <a:pt x="25" y="156"/>
                </a:cubicBezTo>
                <a:cubicBezTo>
                  <a:pt x="25" y="156"/>
                  <a:pt x="25" y="156"/>
                  <a:pt x="25" y="156"/>
                </a:cubicBezTo>
                <a:close/>
                <a:moveTo>
                  <a:pt x="29" y="163"/>
                </a:moveTo>
                <a:cubicBezTo>
                  <a:pt x="30" y="164"/>
                  <a:pt x="30" y="165"/>
                  <a:pt x="30" y="167"/>
                </a:cubicBezTo>
                <a:cubicBezTo>
                  <a:pt x="29" y="164"/>
                  <a:pt x="29" y="162"/>
                  <a:pt x="28" y="160"/>
                </a:cubicBezTo>
                <a:cubicBezTo>
                  <a:pt x="28" y="161"/>
                  <a:pt x="29" y="162"/>
                  <a:pt x="29" y="163"/>
                </a:cubicBezTo>
                <a:close/>
                <a:moveTo>
                  <a:pt x="29" y="148"/>
                </a:moveTo>
                <a:cubicBezTo>
                  <a:pt x="29" y="147"/>
                  <a:pt x="29" y="146"/>
                  <a:pt x="29" y="145"/>
                </a:cubicBezTo>
                <a:cubicBezTo>
                  <a:pt x="30" y="143"/>
                  <a:pt x="30" y="142"/>
                  <a:pt x="31" y="140"/>
                </a:cubicBezTo>
                <a:cubicBezTo>
                  <a:pt x="31" y="141"/>
                  <a:pt x="31" y="141"/>
                  <a:pt x="31" y="141"/>
                </a:cubicBezTo>
                <a:cubicBezTo>
                  <a:pt x="31" y="142"/>
                  <a:pt x="31" y="143"/>
                  <a:pt x="32" y="144"/>
                </a:cubicBezTo>
                <a:cubicBezTo>
                  <a:pt x="32" y="147"/>
                  <a:pt x="33" y="151"/>
                  <a:pt x="33" y="155"/>
                </a:cubicBezTo>
                <a:cubicBezTo>
                  <a:pt x="32" y="153"/>
                  <a:pt x="31" y="151"/>
                  <a:pt x="30" y="149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0" y="149"/>
                  <a:pt x="30" y="148"/>
                  <a:pt x="29" y="148"/>
                </a:cubicBezTo>
                <a:close/>
                <a:moveTo>
                  <a:pt x="35" y="166"/>
                </a:moveTo>
                <a:cubicBezTo>
                  <a:pt x="36" y="168"/>
                  <a:pt x="36" y="169"/>
                  <a:pt x="36" y="171"/>
                </a:cubicBezTo>
                <a:cubicBezTo>
                  <a:pt x="35" y="166"/>
                  <a:pt x="33" y="161"/>
                  <a:pt x="30" y="156"/>
                </a:cubicBezTo>
                <a:cubicBezTo>
                  <a:pt x="30" y="156"/>
                  <a:pt x="30" y="155"/>
                  <a:pt x="30" y="155"/>
                </a:cubicBezTo>
                <a:cubicBezTo>
                  <a:pt x="32" y="159"/>
                  <a:pt x="33" y="162"/>
                  <a:pt x="35" y="166"/>
                </a:cubicBezTo>
                <a:close/>
                <a:moveTo>
                  <a:pt x="38" y="182"/>
                </a:moveTo>
                <a:cubicBezTo>
                  <a:pt x="39" y="183"/>
                  <a:pt x="39" y="185"/>
                  <a:pt x="39" y="186"/>
                </a:cubicBezTo>
                <a:cubicBezTo>
                  <a:pt x="39" y="186"/>
                  <a:pt x="39" y="186"/>
                  <a:pt x="39" y="186"/>
                </a:cubicBezTo>
                <a:cubicBezTo>
                  <a:pt x="38" y="184"/>
                  <a:pt x="37" y="182"/>
                  <a:pt x="35" y="180"/>
                </a:cubicBezTo>
                <a:cubicBezTo>
                  <a:pt x="34" y="178"/>
                  <a:pt x="33" y="175"/>
                  <a:pt x="32" y="173"/>
                </a:cubicBezTo>
                <a:cubicBezTo>
                  <a:pt x="32" y="171"/>
                  <a:pt x="32" y="170"/>
                  <a:pt x="31" y="168"/>
                </a:cubicBezTo>
                <a:cubicBezTo>
                  <a:pt x="34" y="173"/>
                  <a:pt x="36" y="177"/>
                  <a:pt x="38" y="182"/>
                </a:cubicBezTo>
                <a:close/>
                <a:moveTo>
                  <a:pt x="32" y="177"/>
                </a:moveTo>
                <a:cubicBezTo>
                  <a:pt x="32" y="177"/>
                  <a:pt x="32" y="178"/>
                  <a:pt x="32" y="178"/>
                </a:cubicBezTo>
                <a:cubicBezTo>
                  <a:pt x="34" y="182"/>
                  <a:pt x="37" y="186"/>
                  <a:pt x="39" y="190"/>
                </a:cubicBezTo>
                <a:cubicBezTo>
                  <a:pt x="39" y="190"/>
                  <a:pt x="39" y="190"/>
                  <a:pt x="39" y="191"/>
                </a:cubicBezTo>
                <a:cubicBezTo>
                  <a:pt x="36" y="188"/>
                  <a:pt x="34" y="185"/>
                  <a:pt x="32" y="18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32" y="182"/>
                  <a:pt x="32" y="182"/>
                  <a:pt x="32" y="181"/>
                </a:cubicBezTo>
                <a:cubicBezTo>
                  <a:pt x="32" y="180"/>
                  <a:pt x="32" y="179"/>
                  <a:pt x="32" y="177"/>
                </a:cubicBezTo>
                <a:close/>
                <a:moveTo>
                  <a:pt x="38" y="192"/>
                </a:moveTo>
                <a:cubicBezTo>
                  <a:pt x="38" y="192"/>
                  <a:pt x="38" y="193"/>
                  <a:pt x="38" y="193"/>
                </a:cubicBezTo>
                <a:cubicBezTo>
                  <a:pt x="38" y="192"/>
                  <a:pt x="37" y="192"/>
                  <a:pt x="37" y="192"/>
                </a:cubicBezTo>
                <a:cubicBezTo>
                  <a:pt x="36" y="190"/>
                  <a:pt x="36" y="189"/>
                  <a:pt x="35" y="188"/>
                </a:cubicBezTo>
                <a:cubicBezTo>
                  <a:pt x="36" y="189"/>
                  <a:pt x="37" y="191"/>
                  <a:pt x="38" y="192"/>
                </a:cubicBezTo>
                <a:close/>
                <a:moveTo>
                  <a:pt x="39" y="197"/>
                </a:moveTo>
                <a:cubicBezTo>
                  <a:pt x="39" y="196"/>
                  <a:pt x="39" y="196"/>
                  <a:pt x="38" y="196"/>
                </a:cubicBezTo>
                <a:cubicBezTo>
                  <a:pt x="39" y="196"/>
                  <a:pt x="39" y="196"/>
                  <a:pt x="39" y="196"/>
                </a:cubicBezTo>
                <a:cubicBezTo>
                  <a:pt x="41" y="199"/>
                  <a:pt x="44" y="202"/>
                  <a:pt x="48" y="204"/>
                </a:cubicBezTo>
                <a:cubicBezTo>
                  <a:pt x="48" y="204"/>
                  <a:pt x="49" y="204"/>
                  <a:pt x="49" y="203"/>
                </a:cubicBezTo>
                <a:cubicBezTo>
                  <a:pt x="49" y="204"/>
                  <a:pt x="50" y="205"/>
                  <a:pt x="50" y="205"/>
                </a:cubicBezTo>
                <a:cubicBezTo>
                  <a:pt x="50" y="205"/>
                  <a:pt x="49" y="205"/>
                  <a:pt x="49" y="204"/>
                </a:cubicBezTo>
                <a:cubicBezTo>
                  <a:pt x="48" y="204"/>
                  <a:pt x="48" y="205"/>
                  <a:pt x="48" y="206"/>
                </a:cubicBezTo>
                <a:cubicBezTo>
                  <a:pt x="50" y="207"/>
                  <a:pt x="52" y="208"/>
                  <a:pt x="54" y="209"/>
                </a:cubicBezTo>
                <a:cubicBezTo>
                  <a:pt x="54" y="210"/>
                  <a:pt x="55" y="211"/>
                  <a:pt x="56" y="212"/>
                </a:cubicBezTo>
                <a:cubicBezTo>
                  <a:pt x="54" y="210"/>
                  <a:pt x="51" y="209"/>
                  <a:pt x="49" y="208"/>
                </a:cubicBezTo>
                <a:cubicBezTo>
                  <a:pt x="46" y="205"/>
                  <a:pt x="42" y="201"/>
                  <a:pt x="39" y="197"/>
                </a:cubicBezTo>
                <a:close/>
                <a:moveTo>
                  <a:pt x="51" y="212"/>
                </a:moveTo>
                <a:cubicBezTo>
                  <a:pt x="52" y="214"/>
                  <a:pt x="54" y="216"/>
                  <a:pt x="56" y="218"/>
                </a:cubicBezTo>
                <a:cubicBezTo>
                  <a:pt x="56" y="217"/>
                  <a:pt x="56" y="217"/>
                  <a:pt x="56" y="217"/>
                </a:cubicBezTo>
                <a:cubicBezTo>
                  <a:pt x="55" y="217"/>
                  <a:pt x="54" y="216"/>
                  <a:pt x="52" y="215"/>
                </a:cubicBezTo>
                <a:cubicBezTo>
                  <a:pt x="51" y="214"/>
                  <a:pt x="50" y="212"/>
                  <a:pt x="49" y="210"/>
                </a:cubicBezTo>
                <a:cubicBezTo>
                  <a:pt x="49" y="211"/>
                  <a:pt x="50" y="211"/>
                  <a:pt x="51" y="212"/>
                </a:cubicBezTo>
                <a:close/>
                <a:moveTo>
                  <a:pt x="54" y="220"/>
                </a:moveTo>
                <a:cubicBezTo>
                  <a:pt x="55" y="221"/>
                  <a:pt x="56" y="222"/>
                  <a:pt x="57" y="223"/>
                </a:cubicBezTo>
                <a:cubicBezTo>
                  <a:pt x="56" y="222"/>
                  <a:pt x="55" y="222"/>
                  <a:pt x="54" y="221"/>
                </a:cubicBezTo>
                <a:cubicBezTo>
                  <a:pt x="53" y="220"/>
                  <a:pt x="52" y="220"/>
                  <a:pt x="52" y="219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19"/>
                  <a:pt x="53" y="220"/>
                  <a:pt x="53" y="220"/>
                </a:cubicBezTo>
                <a:cubicBezTo>
                  <a:pt x="54" y="220"/>
                  <a:pt x="54" y="220"/>
                  <a:pt x="54" y="220"/>
                </a:cubicBezTo>
                <a:close/>
                <a:moveTo>
                  <a:pt x="53" y="222"/>
                </a:moveTo>
                <a:cubicBezTo>
                  <a:pt x="53" y="223"/>
                  <a:pt x="54" y="223"/>
                  <a:pt x="54" y="223"/>
                </a:cubicBezTo>
                <a:cubicBezTo>
                  <a:pt x="53" y="223"/>
                  <a:pt x="52" y="222"/>
                  <a:pt x="51" y="221"/>
                </a:cubicBezTo>
                <a:cubicBezTo>
                  <a:pt x="51" y="221"/>
                  <a:pt x="51" y="221"/>
                  <a:pt x="51" y="220"/>
                </a:cubicBezTo>
                <a:cubicBezTo>
                  <a:pt x="51" y="221"/>
                  <a:pt x="52" y="222"/>
                  <a:pt x="53" y="222"/>
                </a:cubicBezTo>
                <a:close/>
                <a:moveTo>
                  <a:pt x="56" y="228"/>
                </a:moveTo>
                <a:cubicBezTo>
                  <a:pt x="57" y="228"/>
                  <a:pt x="57" y="228"/>
                  <a:pt x="57" y="228"/>
                </a:cubicBezTo>
                <a:cubicBezTo>
                  <a:pt x="57" y="228"/>
                  <a:pt x="57" y="228"/>
                  <a:pt x="57" y="228"/>
                </a:cubicBezTo>
                <a:cubicBezTo>
                  <a:pt x="55" y="227"/>
                  <a:pt x="54" y="226"/>
                  <a:pt x="52" y="225"/>
                </a:cubicBezTo>
                <a:cubicBezTo>
                  <a:pt x="54" y="226"/>
                  <a:pt x="55" y="227"/>
                  <a:pt x="56" y="228"/>
                </a:cubicBezTo>
                <a:close/>
                <a:moveTo>
                  <a:pt x="55" y="218"/>
                </a:moveTo>
                <a:cubicBezTo>
                  <a:pt x="55" y="218"/>
                  <a:pt x="55" y="218"/>
                  <a:pt x="55" y="218"/>
                </a:cubicBezTo>
                <a:cubicBezTo>
                  <a:pt x="57" y="219"/>
                  <a:pt x="58" y="220"/>
                  <a:pt x="60" y="221"/>
                </a:cubicBezTo>
                <a:cubicBezTo>
                  <a:pt x="63" y="224"/>
                  <a:pt x="66" y="227"/>
                  <a:pt x="69" y="230"/>
                </a:cubicBezTo>
                <a:cubicBezTo>
                  <a:pt x="69" y="230"/>
                  <a:pt x="68" y="230"/>
                  <a:pt x="67" y="229"/>
                </a:cubicBezTo>
                <a:cubicBezTo>
                  <a:pt x="65" y="228"/>
                  <a:pt x="62" y="226"/>
                  <a:pt x="60" y="225"/>
                </a:cubicBezTo>
                <a:cubicBezTo>
                  <a:pt x="58" y="223"/>
                  <a:pt x="56" y="220"/>
                  <a:pt x="55" y="218"/>
                </a:cubicBezTo>
                <a:close/>
                <a:moveTo>
                  <a:pt x="68" y="227"/>
                </a:moveTo>
                <a:cubicBezTo>
                  <a:pt x="68" y="227"/>
                  <a:pt x="68" y="227"/>
                  <a:pt x="68" y="227"/>
                </a:cubicBezTo>
                <a:cubicBezTo>
                  <a:pt x="67" y="226"/>
                  <a:pt x="66" y="225"/>
                  <a:pt x="65" y="224"/>
                </a:cubicBezTo>
                <a:cubicBezTo>
                  <a:pt x="66" y="225"/>
                  <a:pt x="67" y="226"/>
                  <a:pt x="69" y="226"/>
                </a:cubicBezTo>
                <a:cubicBezTo>
                  <a:pt x="69" y="227"/>
                  <a:pt x="70" y="227"/>
                  <a:pt x="70" y="228"/>
                </a:cubicBezTo>
                <a:cubicBezTo>
                  <a:pt x="69" y="228"/>
                  <a:pt x="69" y="228"/>
                  <a:pt x="68" y="227"/>
                </a:cubicBezTo>
                <a:close/>
                <a:moveTo>
                  <a:pt x="60" y="220"/>
                </a:moveTo>
                <a:cubicBezTo>
                  <a:pt x="59" y="218"/>
                  <a:pt x="57" y="216"/>
                  <a:pt x="55" y="215"/>
                </a:cubicBezTo>
                <a:cubicBezTo>
                  <a:pt x="58" y="216"/>
                  <a:pt x="60" y="218"/>
                  <a:pt x="63" y="219"/>
                </a:cubicBezTo>
                <a:cubicBezTo>
                  <a:pt x="64" y="221"/>
                  <a:pt x="65" y="222"/>
                  <a:pt x="66" y="223"/>
                </a:cubicBezTo>
                <a:cubicBezTo>
                  <a:pt x="64" y="222"/>
                  <a:pt x="62" y="221"/>
                  <a:pt x="60" y="220"/>
                </a:cubicBezTo>
                <a:close/>
                <a:moveTo>
                  <a:pt x="62" y="216"/>
                </a:moveTo>
                <a:cubicBezTo>
                  <a:pt x="66" y="219"/>
                  <a:pt x="71" y="222"/>
                  <a:pt x="75" y="225"/>
                </a:cubicBezTo>
                <a:cubicBezTo>
                  <a:pt x="71" y="222"/>
                  <a:pt x="67" y="220"/>
                  <a:pt x="63" y="218"/>
                </a:cubicBezTo>
                <a:cubicBezTo>
                  <a:pt x="63" y="217"/>
                  <a:pt x="62" y="217"/>
                  <a:pt x="62" y="216"/>
                </a:cubicBezTo>
                <a:close/>
                <a:moveTo>
                  <a:pt x="74" y="221"/>
                </a:moveTo>
                <a:cubicBezTo>
                  <a:pt x="73" y="220"/>
                  <a:pt x="73" y="220"/>
                  <a:pt x="72" y="219"/>
                </a:cubicBezTo>
                <a:cubicBezTo>
                  <a:pt x="75" y="221"/>
                  <a:pt x="77" y="223"/>
                  <a:pt x="80" y="225"/>
                </a:cubicBezTo>
                <a:cubicBezTo>
                  <a:pt x="80" y="225"/>
                  <a:pt x="80" y="225"/>
                  <a:pt x="80" y="225"/>
                </a:cubicBezTo>
                <a:cubicBezTo>
                  <a:pt x="78" y="224"/>
                  <a:pt x="76" y="222"/>
                  <a:pt x="74" y="221"/>
                </a:cubicBezTo>
                <a:close/>
                <a:moveTo>
                  <a:pt x="68" y="215"/>
                </a:moveTo>
                <a:cubicBezTo>
                  <a:pt x="66" y="214"/>
                  <a:pt x="65" y="213"/>
                  <a:pt x="64" y="211"/>
                </a:cubicBezTo>
                <a:cubicBezTo>
                  <a:pt x="65" y="212"/>
                  <a:pt x="67" y="212"/>
                  <a:pt x="68" y="213"/>
                </a:cubicBezTo>
                <a:cubicBezTo>
                  <a:pt x="69" y="213"/>
                  <a:pt x="69" y="214"/>
                  <a:pt x="70" y="214"/>
                </a:cubicBezTo>
                <a:cubicBezTo>
                  <a:pt x="70" y="214"/>
                  <a:pt x="70" y="215"/>
                  <a:pt x="69" y="215"/>
                </a:cubicBezTo>
                <a:cubicBezTo>
                  <a:pt x="69" y="216"/>
                  <a:pt x="70" y="216"/>
                  <a:pt x="71" y="216"/>
                </a:cubicBezTo>
                <a:cubicBezTo>
                  <a:pt x="71" y="215"/>
                  <a:pt x="72" y="215"/>
                  <a:pt x="73" y="215"/>
                </a:cubicBezTo>
                <a:cubicBezTo>
                  <a:pt x="74" y="215"/>
                  <a:pt x="75" y="215"/>
                  <a:pt x="75" y="216"/>
                </a:cubicBezTo>
                <a:cubicBezTo>
                  <a:pt x="77" y="218"/>
                  <a:pt x="78" y="220"/>
                  <a:pt x="79" y="222"/>
                </a:cubicBezTo>
                <a:cubicBezTo>
                  <a:pt x="75" y="220"/>
                  <a:pt x="71" y="217"/>
                  <a:pt x="68" y="215"/>
                </a:cubicBezTo>
                <a:close/>
                <a:moveTo>
                  <a:pt x="76" y="204"/>
                </a:moveTo>
                <a:cubicBezTo>
                  <a:pt x="75" y="203"/>
                  <a:pt x="74" y="202"/>
                  <a:pt x="73" y="202"/>
                </a:cubicBezTo>
                <a:cubicBezTo>
                  <a:pt x="73" y="202"/>
                  <a:pt x="73" y="202"/>
                  <a:pt x="73" y="202"/>
                </a:cubicBezTo>
                <a:cubicBezTo>
                  <a:pt x="74" y="202"/>
                  <a:pt x="75" y="203"/>
                  <a:pt x="76" y="203"/>
                </a:cubicBezTo>
                <a:cubicBezTo>
                  <a:pt x="76" y="203"/>
                  <a:pt x="76" y="204"/>
                  <a:pt x="76" y="204"/>
                </a:cubicBezTo>
                <a:close/>
                <a:moveTo>
                  <a:pt x="74" y="200"/>
                </a:moveTo>
                <a:cubicBezTo>
                  <a:pt x="74" y="200"/>
                  <a:pt x="74" y="200"/>
                  <a:pt x="74" y="200"/>
                </a:cubicBezTo>
                <a:cubicBezTo>
                  <a:pt x="74" y="200"/>
                  <a:pt x="74" y="199"/>
                  <a:pt x="74" y="199"/>
                </a:cubicBezTo>
                <a:cubicBezTo>
                  <a:pt x="75" y="200"/>
                  <a:pt x="76" y="201"/>
                  <a:pt x="77" y="202"/>
                </a:cubicBezTo>
                <a:cubicBezTo>
                  <a:pt x="77" y="202"/>
                  <a:pt x="77" y="202"/>
                  <a:pt x="77" y="202"/>
                </a:cubicBezTo>
                <a:cubicBezTo>
                  <a:pt x="76" y="201"/>
                  <a:pt x="75" y="201"/>
                  <a:pt x="74" y="200"/>
                </a:cubicBezTo>
                <a:close/>
                <a:moveTo>
                  <a:pt x="75" y="199"/>
                </a:moveTo>
                <a:cubicBezTo>
                  <a:pt x="75" y="199"/>
                  <a:pt x="76" y="199"/>
                  <a:pt x="76" y="199"/>
                </a:cubicBezTo>
                <a:cubicBezTo>
                  <a:pt x="76" y="199"/>
                  <a:pt x="77" y="200"/>
                  <a:pt x="78" y="200"/>
                </a:cubicBezTo>
                <a:cubicBezTo>
                  <a:pt x="78" y="200"/>
                  <a:pt x="78" y="201"/>
                  <a:pt x="78" y="201"/>
                </a:cubicBezTo>
                <a:cubicBezTo>
                  <a:pt x="77" y="200"/>
                  <a:pt x="76" y="199"/>
                  <a:pt x="75" y="199"/>
                </a:cubicBezTo>
                <a:close/>
                <a:moveTo>
                  <a:pt x="78" y="208"/>
                </a:moveTo>
                <a:cubicBezTo>
                  <a:pt x="78" y="208"/>
                  <a:pt x="79" y="208"/>
                  <a:pt x="79" y="208"/>
                </a:cubicBezTo>
                <a:cubicBezTo>
                  <a:pt x="79" y="208"/>
                  <a:pt x="78" y="209"/>
                  <a:pt x="78" y="209"/>
                </a:cubicBezTo>
                <a:cubicBezTo>
                  <a:pt x="78" y="209"/>
                  <a:pt x="78" y="208"/>
                  <a:pt x="77" y="208"/>
                </a:cubicBezTo>
                <a:cubicBezTo>
                  <a:pt x="78" y="208"/>
                  <a:pt x="78" y="208"/>
                  <a:pt x="78" y="208"/>
                </a:cubicBezTo>
                <a:close/>
                <a:moveTo>
                  <a:pt x="78" y="206"/>
                </a:moveTo>
                <a:cubicBezTo>
                  <a:pt x="78" y="206"/>
                  <a:pt x="78" y="206"/>
                  <a:pt x="78" y="205"/>
                </a:cubicBezTo>
                <a:cubicBezTo>
                  <a:pt x="78" y="205"/>
                  <a:pt x="78" y="205"/>
                  <a:pt x="79" y="204"/>
                </a:cubicBezTo>
                <a:cubicBezTo>
                  <a:pt x="79" y="204"/>
                  <a:pt x="79" y="204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5"/>
                  <a:pt x="78" y="205"/>
                  <a:pt x="78" y="206"/>
                </a:cubicBezTo>
                <a:close/>
                <a:moveTo>
                  <a:pt x="79" y="197"/>
                </a:moveTo>
                <a:cubicBezTo>
                  <a:pt x="79" y="196"/>
                  <a:pt x="80" y="196"/>
                  <a:pt x="80" y="196"/>
                </a:cubicBezTo>
                <a:cubicBezTo>
                  <a:pt x="81" y="196"/>
                  <a:pt x="81" y="196"/>
                  <a:pt x="81" y="196"/>
                </a:cubicBezTo>
                <a:cubicBezTo>
                  <a:pt x="81" y="197"/>
                  <a:pt x="80" y="197"/>
                  <a:pt x="80" y="197"/>
                </a:cubicBezTo>
                <a:lnTo>
                  <a:pt x="79" y="197"/>
                </a:lnTo>
                <a:close/>
                <a:moveTo>
                  <a:pt x="80" y="206"/>
                </a:moveTo>
                <a:cubicBezTo>
                  <a:pt x="81" y="206"/>
                  <a:pt x="81" y="206"/>
                  <a:pt x="81" y="206"/>
                </a:cubicBezTo>
                <a:cubicBezTo>
                  <a:pt x="81" y="207"/>
                  <a:pt x="81" y="207"/>
                  <a:pt x="81" y="207"/>
                </a:cubicBezTo>
                <a:cubicBezTo>
                  <a:pt x="81" y="207"/>
                  <a:pt x="80" y="207"/>
                  <a:pt x="80" y="207"/>
                </a:cubicBezTo>
                <a:cubicBezTo>
                  <a:pt x="80" y="207"/>
                  <a:pt x="80" y="207"/>
                  <a:pt x="80" y="207"/>
                </a:cubicBezTo>
                <a:cubicBezTo>
                  <a:pt x="80" y="207"/>
                  <a:pt x="80" y="206"/>
                  <a:pt x="80" y="206"/>
                </a:cubicBezTo>
                <a:close/>
                <a:moveTo>
                  <a:pt x="80" y="209"/>
                </a:moveTo>
                <a:cubicBezTo>
                  <a:pt x="82" y="210"/>
                  <a:pt x="83" y="211"/>
                  <a:pt x="85" y="212"/>
                </a:cubicBezTo>
                <a:cubicBezTo>
                  <a:pt x="85" y="212"/>
                  <a:pt x="84" y="212"/>
                  <a:pt x="84" y="212"/>
                </a:cubicBezTo>
                <a:cubicBezTo>
                  <a:pt x="83" y="211"/>
                  <a:pt x="81" y="210"/>
                  <a:pt x="80" y="210"/>
                </a:cubicBezTo>
                <a:cubicBezTo>
                  <a:pt x="80" y="209"/>
                  <a:pt x="80" y="209"/>
                  <a:pt x="80" y="209"/>
                </a:cubicBezTo>
                <a:close/>
                <a:moveTo>
                  <a:pt x="82" y="208"/>
                </a:moveTo>
                <a:cubicBezTo>
                  <a:pt x="82" y="208"/>
                  <a:pt x="82" y="208"/>
                  <a:pt x="83" y="208"/>
                </a:cubicBezTo>
                <a:cubicBezTo>
                  <a:pt x="84" y="208"/>
                  <a:pt x="85" y="209"/>
                  <a:pt x="86" y="210"/>
                </a:cubicBezTo>
                <a:cubicBezTo>
                  <a:pt x="86" y="210"/>
                  <a:pt x="86" y="210"/>
                  <a:pt x="85" y="211"/>
                </a:cubicBezTo>
                <a:cubicBezTo>
                  <a:pt x="84" y="210"/>
                  <a:pt x="83" y="209"/>
                  <a:pt x="82" y="208"/>
                </a:cubicBezTo>
                <a:close/>
                <a:moveTo>
                  <a:pt x="85" y="214"/>
                </a:moveTo>
                <a:cubicBezTo>
                  <a:pt x="88" y="216"/>
                  <a:pt x="91" y="217"/>
                  <a:pt x="94" y="219"/>
                </a:cubicBezTo>
                <a:cubicBezTo>
                  <a:pt x="93" y="218"/>
                  <a:pt x="91" y="218"/>
                  <a:pt x="89" y="217"/>
                </a:cubicBezTo>
                <a:cubicBezTo>
                  <a:pt x="88" y="216"/>
                  <a:pt x="86" y="215"/>
                  <a:pt x="85" y="214"/>
                </a:cubicBezTo>
                <a:cubicBezTo>
                  <a:pt x="85" y="214"/>
                  <a:pt x="85" y="214"/>
                  <a:pt x="85" y="214"/>
                </a:cubicBezTo>
                <a:close/>
                <a:moveTo>
                  <a:pt x="95" y="221"/>
                </a:moveTo>
                <a:cubicBezTo>
                  <a:pt x="95" y="221"/>
                  <a:pt x="95" y="221"/>
                  <a:pt x="95" y="221"/>
                </a:cubicBezTo>
                <a:cubicBezTo>
                  <a:pt x="95" y="221"/>
                  <a:pt x="94" y="221"/>
                  <a:pt x="94" y="221"/>
                </a:cubicBezTo>
                <a:cubicBezTo>
                  <a:pt x="94" y="221"/>
                  <a:pt x="93" y="220"/>
                  <a:pt x="93" y="220"/>
                </a:cubicBezTo>
                <a:cubicBezTo>
                  <a:pt x="94" y="220"/>
                  <a:pt x="94" y="220"/>
                  <a:pt x="95" y="221"/>
                </a:cubicBezTo>
                <a:close/>
                <a:moveTo>
                  <a:pt x="93" y="216"/>
                </a:moveTo>
                <a:cubicBezTo>
                  <a:pt x="94" y="215"/>
                  <a:pt x="94" y="215"/>
                  <a:pt x="94" y="215"/>
                </a:cubicBezTo>
                <a:cubicBezTo>
                  <a:pt x="95" y="216"/>
                  <a:pt x="96" y="216"/>
                  <a:pt x="97" y="217"/>
                </a:cubicBezTo>
                <a:cubicBezTo>
                  <a:pt x="96" y="217"/>
                  <a:pt x="97" y="218"/>
                  <a:pt x="97" y="218"/>
                </a:cubicBezTo>
                <a:cubicBezTo>
                  <a:pt x="97" y="218"/>
                  <a:pt x="97" y="218"/>
                  <a:pt x="97" y="218"/>
                </a:cubicBezTo>
                <a:cubicBezTo>
                  <a:pt x="96" y="217"/>
                  <a:pt x="95" y="216"/>
                  <a:pt x="93" y="216"/>
                </a:cubicBezTo>
                <a:close/>
                <a:moveTo>
                  <a:pt x="98" y="222"/>
                </a:moveTo>
                <a:cubicBezTo>
                  <a:pt x="99" y="222"/>
                  <a:pt x="99" y="222"/>
                  <a:pt x="100" y="222"/>
                </a:cubicBezTo>
                <a:cubicBezTo>
                  <a:pt x="100" y="222"/>
                  <a:pt x="100" y="222"/>
                  <a:pt x="99" y="223"/>
                </a:cubicBezTo>
                <a:cubicBezTo>
                  <a:pt x="99" y="223"/>
                  <a:pt x="99" y="223"/>
                  <a:pt x="99" y="223"/>
                </a:cubicBezTo>
                <a:cubicBezTo>
                  <a:pt x="99" y="223"/>
                  <a:pt x="98" y="223"/>
                  <a:pt x="97" y="222"/>
                </a:cubicBezTo>
                <a:cubicBezTo>
                  <a:pt x="97" y="222"/>
                  <a:pt x="98" y="222"/>
                  <a:pt x="98" y="222"/>
                </a:cubicBezTo>
                <a:close/>
                <a:moveTo>
                  <a:pt x="106" y="235"/>
                </a:moveTo>
                <a:cubicBezTo>
                  <a:pt x="106" y="236"/>
                  <a:pt x="106" y="236"/>
                  <a:pt x="107" y="236"/>
                </a:cubicBezTo>
                <a:cubicBezTo>
                  <a:pt x="108" y="236"/>
                  <a:pt x="109" y="237"/>
                  <a:pt x="110" y="237"/>
                </a:cubicBezTo>
                <a:cubicBezTo>
                  <a:pt x="111" y="238"/>
                  <a:pt x="111" y="238"/>
                  <a:pt x="111" y="238"/>
                </a:cubicBezTo>
                <a:cubicBezTo>
                  <a:pt x="109" y="238"/>
                  <a:pt x="107" y="237"/>
                  <a:pt x="106" y="235"/>
                </a:cubicBezTo>
                <a:close/>
                <a:moveTo>
                  <a:pt x="110" y="234"/>
                </a:moveTo>
                <a:cubicBezTo>
                  <a:pt x="111" y="234"/>
                  <a:pt x="111" y="234"/>
                  <a:pt x="112" y="234"/>
                </a:cubicBezTo>
                <a:cubicBezTo>
                  <a:pt x="113" y="235"/>
                  <a:pt x="113" y="235"/>
                  <a:pt x="114" y="235"/>
                </a:cubicBezTo>
                <a:cubicBezTo>
                  <a:pt x="114" y="236"/>
                  <a:pt x="114" y="236"/>
                  <a:pt x="113" y="236"/>
                </a:cubicBezTo>
                <a:cubicBezTo>
                  <a:pt x="112" y="235"/>
                  <a:pt x="111" y="235"/>
                  <a:pt x="110" y="234"/>
                </a:cubicBezTo>
                <a:close/>
                <a:moveTo>
                  <a:pt x="114" y="231"/>
                </a:moveTo>
                <a:cubicBezTo>
                  <a:pt x="113" y="231"/>
                  <a:pt x="113" y="230"/>
                  <a:pt x="113" y="230"/>
                </a:cubicBezTo>
                <a:cubicBezTo>
                  <a:pt x="113" y="230"/>
                  <a:pt x="114" y="230"/>
                  <a:pt x="114" y="230"/>
                </a:cubicBezTo>
                <a:cubicBezTo>
                  <a:pt x="115" y="231"/>
                  <a:pt x="115" y="231"/>
                  <a:pt x="116" y="231"/>
                </a:cubicBezTo>
                <a:cubicBezTo>
                  <a:pt x="115" y="232"/>
                  <a:pt x="115" y="232"/>
                  <a:pt x="115" y="232"/>
                </a:cubicBezTo>
                <a:cubicBezTo>
                  <a:pt x="115" y="231"/>
                  <a:pt x="114" y="231"/>
                  <a:pt x="114" y="231"/>
                </a:cubicBezTo>
                <a:close/>
                <a:moveTo>
                  <a:pt x="113" y="227"/>
                </a:moveTo>
                <a:cubicBezTo>
                  <a:pt x="113" y="227"/>
                  <a:pt x="113" y="227"/>
                  <a:pt x="114" y="227"/>
                </a:cubicBezTo>
                <a:cubicBezTo>
                  <a:pt x="115" y="228"/>
                  <a:pt x="116" y="228"/>
                  <a:pt x="117" y="228"/>
                </a:cubicBezTo>
                <a:cubicBezTo>
                  <a:pt x="117" y="229"/>
                  <a:pt x="117" y="230"/>
                  <a:pt x="118" y="229"/>
                </a:cubicBezTo>
                <a:cubicBezTo>
                  <a:pt x="118" y="229"/>
                  <a:pt x="118" y="229"/>
                  <a:pt x="118" y="229"/>
                </a:cubicBezTo>
                <a:cubicBezTo>
                  <a:pt x="118" y="229"/>
                  <a:pt x="119" y="229"/>
                  <a:pt x="119" y="230"/>
                </a:cubicBezTo>
                <a:cubicBezTo>
                  <a:pt x="119" y="230"/>
                  <a:pt x="119" y="230"/>
                  <a:pt x="119" y="230"/>
                </a:cubicBezTo>
                <a:cubicBezTo>
                  <a:pt x="118" y="230"/>
                  <a:pt x="117" y="230"/>
                  <a:pt x="117" y="230"/>
                </a:cubicBezTo>
                <a:cubicBezTo>
                  <a:pt x="115" y="229"/>
                  <a:pt x="114" y="228"/>
                  <a:pt x="113" y="227"/>
                </a:cubicBezTo>
                <a:close/>
                <a:moveTo>
                  <a:pt x="118" y="224"/>
                </a:moveTo>
                <a:cubicBezTo>
                  <a:pt x="119" y="224"/>
                  <a:pt x="120" y="223"/>
                  <a:pt x="121" y="222"/>
                </a:cubicBezTo>
                <a:cubicBezTo>
                  <a:pt x="121" y="222"/>
                  <a:pt x="121" y="222"/>
                  <a:pt x="121" y="222"/>
                </a:cubicBezTo>
                <a:cubicBezTo>
                  <a:pt x="121" y="223"/>
                  <a:pt x="120" y="224"/>
                  <a:pt x="119" y="225"/>
                </a:cubicBezTo>
                <a:cubicBezTo>
                  <a:pt x="119" y="225"/>
                  <a:pt x="118" y="225"/>
                  <a:pt x="118" y="224"/>
                </a:cubicBezTo>
                <a:close/>
                <a:moveTo>
                  <a:pt x="121" y="232"/>
                </a:moveTo>
                <a:cubicBezTo>
                  <a:pt x="121" y="232"/>
                  <a:pt x="121" y="232"/>
                  <a:pt x="122" y="232"/>
                </a:cubicBezTo>
                <a:cubicBezTo>
                  <a:pt x="123" y="232"/>
                  <a:pt x="124" y="233"/>
                  <a:pt x="124" y="234"/>
                </a:cubicBezTo>
                <a:cubicBezTo>
                  <a:pt x="125" y="234"/>
                  <a:pt x="126" y="233"/>
                  <a:pt x="125" y="232"/>
                </a:cubicBezTo>
                <a:cubicBezTo>
                  <a:pt x="125" y="232"/>
                  <a:pt x="124" y="232"/>
                  <a:pt x="124" y="231"/>
                </a:cubicBezTo>
                <a:cubicBezTo>
                  <a:pt x="126" y="231"/>
                  <a:pt x="129" y="230"/>
                  <a:pt x="131" y="230"/>
                </a:cubicBezTo>
                <a:cubicBezTo>
                  <a:pt x="131" y="230"/>
                  <a:pt x="131" y="230"/>
                  <a:pt x="131" y="230"/>
                </a:cubicBezTo>
                <a:cubicBezTo>
                  <a:pt x="130" y="231"/>
                  <a:pt x="130" y="232"/>
                  <a:pt x="129" y="233"/>
                </a:cubicBezTo>
                <a:cubicBezTo>
                  <a:pt x="128" y="233"/>
                  <a:pt x="128" y="233"/>
                  <a:pt x="128" y="234"/>
                </a:cubicBezTo>
                <a:cubicBezTo>
                  <a:pt x="126" y="234"/>
                  <a:pt x="124" y="234"/>
                  <a:pt x="122" y="234"/>
                </a:cubicBezTo>
                <a:cubicBezTo>
                  <a:pt x="121" y="233"/>
                  <a:pt x="121" y="233"/>
                  <a:pt x="120" y="232"/>
                </a:cubicBezTo>
                <a:cubicBezTo>
                  <a:pt x="120" y="232"/>
                  <a:pt x="120" y="232"/>
                  <a:pt x="121" y="232"/>
                </a:cubicBezTo>
                <a:close/>
                <a:moveTo>
                  <a:pt x="132" y="235"/>
                </a:moveTo>
                <a:cubicBezTo>
                  <a:pt x="130" y="235"/>
                  <a:pt x="128" y="236"/>
                  <a:pt x="126" y="236"/>
                </a:cubicBezTo>
                <a:cubicBezTo>
                  <a:pt x="125" y="236"/>
                  <a:pt x="124" y="235"/>
                  <a:pt x="123" y="235"/>
                </a:cubicBezTo>
                <a:cubicBezTo>
                  <a:pt x="126" y="235"/>
                  <a:pt x="129" y="235"/>
                  <a:pt x="132" y="235"/>
                </a:cubicBezTo>
                <a:close/>
                <a:moveTo>
                  <a:pt x="137" y="235"/>
                </a:moveTo>
                <a:cubicBezTo>
                  <a:pt x="137" y="235"/>
                  <a:pt x="136" y="235"/>
                  <a:pt x="136" y="236"/>
                </a:cubicBezTo>
                <a:cubicBezTo>
                  <a:pt x="135" y="236"/>
                  <a:pt x="134" y="236"/>
                  <a:pt x="133" y="236"/>
                </a:cubicBezTo>
                <a:cubicBezTo>
                  <a:pt x="132" y="236"/>
                  <a:pt x="131" y="236"/>
                  <a:pt x="130" y="237"/>
                </a:cubicBezTo>
                <a:cubicBezTo>
                  <a:pt x="132" y="236"/>
                  <a:pt x="134" y="236"/>
                  <a:pt x="137" y="235"/>
                </a:cubicBezTo>
                <a:close/>
                <a:moveTo>
                  <a:pt x="130" y="234"/>
                </a:moveTo>
                <a:cubicBezTo>
                  <a:pt x="132" y="233"/>
                  <a:pt x="134" y="232"/>
                  <a:pt x="135" y="231"/>
                </a:cubicBezTo>
                <a:cubicBezTo>
                  <a:pt x="135" y="231"/>
                  <a:pt x="136" y="232"/>
                  <a:pt x="137" y="232"/>
                </a:cubicBezTo>
                <a:cubicBezTo>
                  <a:pt x="138" y="231"/>
                  <a:pt x="139" y="231"/>
                  <a:pt x="140" y="230"/>
                </a:cubicBezTo>
                <a:cubicBezTo>
                  <a:pt x="139" y="231"/>
                  <a:pt x="139" y="232"/>
                  <a:pt x="138" y="233"/>
                </a:cubicBezTo>
                <a:cubicBezTo>
                  <a:pt x="135" y="233"/>
                  <a:pt x="133" y="234"/>
                  <a:pt x="130" y="234"/>
                </a:cubicBezTo>
                <a:close/>
                <a:moveTo>
                  <a:pt x="139" y="226"/>
                </a:moveTo>
                <a:cubicBezTo>
                  <a:pt x="139" y="226"/>
                  <a:pt x="139" y="227"/>
                  <a:pt x="139" y="227"/>
                </a:cubicBezTo>
                <a:cubicBezTo>
                  <a:pt x="138" y="227"/>
                  <a:pt x="137" y="227"/>
                  <a:pt x="136" y="227"/>
                </a:cubicBezTo>
                <a:cubicBezTo>
                  <a:pt x="137" y="227"/>
                  <a:pt x="137" y="227"/>
                  <a:pt x="137" y="227"/>
                </a:cubicBezTo>
                <a:cubicBezTo>
                  <a:pt x="139" y="226"/>
                  <a:pt x="140" y="225"/>
                  <a:pt x="142" y="224"/>
                </a:cubicBezTo>
                <a:cubicBezTo>
                  <a:pt x="141" y="225"/>
                  <a:pt x="140" y="225"/>
                  <a:pt x="139" y="226"/>
                </a:cubicBezTo>
                <a:close/>
                <a:moveTo>
                  <a:pt x="143" y="229"/>
                </a:moveTo>
                <a:cubicBezTo>
                  <a:pt x="145" y="229"/>
                  <a:pt x="146" y="229"/>
                  <a:pt x="147" y="229"/>
                </a:cubicBezTo>
                <a:cubicBezTo>
                  <a:pt x="148" y="229"/>
                  <a:pt x="149" y="229"/>
                  <a:pt x="149" y="229"/>
                </a:cubicBezTo>
                <a:cubicBezTo>
                  <a:pt x="149" y="229"/>
                  <a:pt x="148" y="230"/>
                  <a:pt x="148" y="230"/>
                </a:cubicBezTo>
                <a:cubicBezTo>
                  <a:pt x="147" y="231"/>
                  <a:pt x="145" y="232"/>
                  <a:pt x="144" y="232"/>
                </a:cubicBezTo>
                <a:cubicBezTo>
                  <a:pt x="143" y="233"/>
                  <a:pt x="141" y="233"/>
                  <a:pt x="140" y="233"/>
                </a:cubicBezTo>
                <a:cubicBezTo>
                  <a:pt x="141" y="232"/>
                  <a:pt x="142" y="230"/>
                  <a:pt x="143" y="229"/>
                </a:cubicBezTo>
                <a:close/>
                <a:moveTo>
                  <a:pt x="145" y="236"/>
                </a:moveTo>
                <a:cubicBezTo>
                  <a:pt x="149" y="235"/>
                  <a:pt x="153" y="234"/>
                  <a:pt x="158" y="234"/>
                </a:cubicBezTo>
                <a:cubicBezTo>
                  <a:pt x="157" y="234"/>
                  <a:pt x="157" y="234"/>
                  <a:pt x="157" y="235"/>
                </a:cubicBezTo>
                <a:cubicBezTo>
                  <a:pt x="152" y="235"/>
                  <a:pt x="148" y="236"/>
                  <a:pt x="144" y="236"/>
                </a:cubicBezTo>
                <a:cubicBezTo>
                  <a:pt x="144" y="236"/>
                  <a:pt x="145" y="236"/>
                  <a:pt x="145" y="236"/>
                </a:cubicBezTo>
                <a:close/>
                <a:moveTo>
                  <a:pt x="157" y="231"/>
                </a:moveTo>
                <a:cubicBezTo>
                  <a:pt x="158" y="231"/>
                  <a:pt x="160" y="230"/>
                  <a:pt x="161" y="229"/>
                </a:cubicBezTo>
                <a:cubicBezTo>
                  <a:pt x="160" y="230"/>
                  <a:pt x="160" y="230"/>
                  <a:pt x="159" y="231"/>
                </a:cubicBezTo>
                <a:cubicBezTo>
                  <a:pt x="159" y="231"/>
                  <a:pt x="158" y="231"/>
                  <a:pt x="157" y="231"/>
                </a:cubicBezTo>
                <a:close/>
                <a:moveTo>
                  <a:pt x="159" y="229"/>
                </a:moveTo>
                <a:cubicBezTo>
                  <a:pt x="161" y="227"/>
                  <a:pt x="164" y="225"/>
                  <a:pt x="166" y="223"/>
                </a:cubicBezTo>
                <a:cubicBezTo>
                  <a:pt x="166" y="224"/>
                  <a:pt x="165" y="225"/>
                  <a:pt x="164" y="226"/>
                </a:cubicBezTo>
                <a:cubicBezTo>
                  <a:pt x="162" y="227"/>
                  <a:pt x="161" y="228"/>
                  <a:pt x="159" y="229"/>
                </a:cubicBezTo>
                <a:close/>
                <a:moveTo>
                  <a:pt x="165" y="227"/>
                </a:moveTo>
                <a:cubicBezTo>
                  <a:pt x="174" y="222"/>
                  <a:pt x="182" y="215"/>
                  <a:pt x="190" y="208"/>
                </a:cubicBezTo>
                <a:cubicBezTo>
                  <a:pt x="190" y="209"/>
                  <a:pt x="189" y="210"/>
                  <a:pt x="189" y="210"/>
                </a:cubicBezTo>
                <a:cubicBezTo>
                  <a:pt x="189" y="210"/>
                  <a:pt x="189" y="210"/>
                  <a:pt x="189" y="210"/>
                </a:cubicBezTo>
                <a:cubicBezTo>
                  <a:pt x="180" y="217"/>
                  <a:pt x="172" y="224"/>
                  <a:pt x="163" y="231"/>
                </a:cubicBezTo>
                <a:cubicBezTo>
                  <a:pt x="163" y="231"/>
                  <a:pt x="162" y="231"/>
                  <a:pt x="162" y="231"/>
                </a:cubicBezTo>
                <a:cubicBezTo>
                  <a:pt x="163" y="229"/>
                  <a:pt x="164" y="228"/>
                  <a:pt x="165" y="227"/>
                </a:cubicBezTo>
                <a:close/>
                <a:moveTo>
                  <a:pt x="177" y="222"/>
                </a:moveTo>
                <a:cubicBezTo>
                  <a:pt x="175" y="224"/>
                  <a:pt x="172" y="226"/>
                  <a:pt x="170" y="229"/>
                </a:cubicBezTo>
                <a:cubicBezTo>
                  <a:pt x="169" y="229"/>
                  <a:pt x="168" y="230"/>
                  <a:pt x="168" y="230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70" y="227"/>
                  <a:pt x="174" y="224"/>
                  <a:pt x="177" y="222"/>
                </a:cubicBezTo>
                <a:close/>
                <a:moveTo>
                  <a:pt x="185" y="218"/>
                </a:moveTo>
                <a:cubicBezTo>
                  <a:pt x="184" y="218"/>
                  <a:pt x="183" y="219"/>
                  <a:pt x="183" y="220"/>
                </a:cubicBezTo>
                <a:cubicBezTo>
                  <a:pt x="181" y="221"/>
                  <a:pt x="179" y="223"/>
                  <a:pt x="177" y="225"/>
                </a:cubicBezTo>
                <a:cubicBezTo>
                  <a:pt x="176" y="225"/>
                  <a:pt x="176" y="226"/>
                  <a:pt x="175" y="226"/>
                </a:cubicBezTo>
                <a:cubicBezTo>
                  <a:pt x="178" y="223"/>
                  <a:pt x="181" y="220"/>
                  <a:pt x="185" y="218"/>
                </a:cubicBezTo>
                <a:close/>
                <a:moveTo>
                  <a:pt x="184" y="216"/>
                </a:moveTo>
                <a:cubicBezTo>
                  <a:pt x="186" y="215"/>
                  <a:pt x="188" y="213"/>
                  <a:pt x="190" y="212"/>
                </a:cubicBezTo>
                <a:cubicBezTo>
                  <a:pt x="190" y="212"/>
                  <a:pt x="190" y="212"/>
                  <a:pt x="190" y="212"/>
                </a:cubicBezTo>
                <a:cubicBezTo>
                  <a:pt x="191" y="211"/>
                  <a:pt x="191" y="211"/>
                  <a:pt x="192" y="210"/>
                </a:cubicBezTo>
                <a:cubicBezTo>
                  <a:pt x="192" y="211"/>
                  <a:pt x="192" y="211"/>
                  <a:pt x="191" y="211"/>
                </a:cubicBezTo>
                <a:cubicBezTo>
                  <a:pt x="189" y="213"/>
                  <a:pt x="186" y="215"/>
                  <a:pt x="184" y="216"/>
                </a:cubicBezTo>
                <a:close/>
                <a:moveTo>
                  <a:pt x="192" y="212"/>
                </a:moveTo>
                <a:cubicBezTo>
                  <a:pt x="193" y="212"/>
                  <a:pt x="193" y="212"/>
                  <a:pt x="194" y="212"/>
                </a:cubicBezTo>
                <a:cubicBezTo>
                  <a:pt x="193" y="212"/>
                  <a:pt x="193" y="213"/>
                  <a:pt x="192" y="214"/>
                </a:cubicBezTo>
                <a:cubicBezTo>
                  <a:pt x="191" y="215"/>
                  <a:pt x="189" y="217"/>
                  <a:pt x="187" y="218"/>
                </a:cubicBezTo>
                <a:cubicBezTo>
                  <a:pt x="189" y="216"/>
                  <a:pt x="191" y="214"/>
                  <a:pt x="192" y="212"/>
                </a:cubicBezTo>
                <a:close/>
                <a:moveTo>
                  <a:pt x="193" y="207"/>
                </a:moveTo>
                <a:cubicBezTo>
                  <a:pt x="194" y="206"/>
                  <a:pt x="194" y="205"/>
                  <a:pt x="195" y="204"/>
                </a:cubicBezTo>
                <a:cubicBezTo>
                  <a:pt x="197" y="202"/>
                  <a:pt x="199" y="201"/>
                  <a:pt x="201" y="199"/>
                </a:cubicBezTo>
                <a:cubicBezTo>
                  <a:pt x="202" y="198"/>
                  <a:pt x="202" y="198"/>
                  <a:pt x="203" y="197"/>
                </a:cubicBezTo>
                <a:cubicBezTo>
                  <a:pt x="203" y="198"/>
                  <a:pt x="202" y="199"/>
                  <a:pt x="201" y="200"/>
                </a:cubicBezTo>
                <a:cubicBezTo>
                  <a:pt x="198" y="203"/>
                  <a:pt x="196" y="205"/>
                  <a:pt x="193" y="207"/>
                </a:cubicBezTo>
                <a:close/>
                <a:moveTo>
                  <a:pt x="206" y="192"/>
                </a:moveTo>
                <a:cubicBezTo>
                  <a:pt x="204" y="194"/>
                  <a:pt x="202" y="196"/>
                  <a:pt x="199" y="197"/>
                </a:cubicBezTo>
                <a:cubicBezTo>
                  <a:pt x="201" y="195"/>
                  <a:pt x="202" y="193"/>
                  <a:pt x="204" y="191"/>
                </a:cubicBezTo>
                <a:cubicBezTo>
                  <a:pt x="210" y="184"/>
                  <a:pt x="216" y="177"/>
                  <a:pt x="223" y="171"/>
                </a:cubicBezTo>
                <a:cubicBezTo>
                  <a:pt x="223" y="171"/>
                  <a:pt x="223" y="171"/>
                  <a:pt x="223" y="171"/>
                </a:cubicBezTo>
                <a:cubicBezTo>
                  <a:pt x="220" y="174"/>
                  <a:pt x="218" y="177"/>
                  <a:pt x="216" y="179"/>
                </a:cubicBezTo>
                <a:cubicBezTo>
                  <a:pt x="213" y="183"/>
                  <a:pt x="209" y="188"/>
                  <a:pt x="206" y="192"/>
                </a:cubicBezTo>
                <a:close/>
                <a:moveTo>
                  <a:pt x="220" y="144"/>
                </a:moveTo>
                <a:cubicBezTo>
                  <a:pt x="220" y="146"/>
                  <a:pt x="219" y="148"/>
                  <a:pt x="219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21" y="144"/>
                  <a:pt x="222" y="137"/>
                  <a:pt x="224" y="131"/>
                </a:cubicBezTo>
                <a:cubicBezTo>
                  <a:pt x="223" y="133"/>
                  <a:pt x="223" y="134"/>
                  <a:pt x="223" y="136"/>
                </a:cubicBezTo>
                <a:cubicBezTo>
                  <a:pt x="222" y="139"/>
                  <a:pt x="221" y="142"/>
                  <a:pt x="220" y="144"/>
                </a:cubicBezTo>
                <a:close/>
                <a:moveTo>
                  <a:pt x="223" y="102"/>
                </a:moveTo>
                <a:cubicBezTo>
                  <a:pt x="223" y="102"/>
                  <a:pt x="223" y="101"/>
                  <a:pt x="223" y="101"/>
                </a:cubicBezTo>
                <a:cubicBezTo>
                  <a:pt x="224" y="101"/>
                  <a:pt x="224" y="100"/>
                  <a:pt x="225" y="100"/>
                </a:cubicBezTo>
                <a:cubicBezTo>
                  <a:pt x="225" y="100"/>
                  <a:pt x="225" y="101"/>
                  <a:pt x="225" y="101"/>
                </a:cubicBezTo>
                <a:cubicBezTo>
                  <a:pt x="225" y="101"/>
                  <a:pt x="224" y="102"/>
                  <a:pt x="223" y="102"/>
                </a:cubicBezTo>
                <a:close/>
                <a:moveTo>
                  <a:pt x="226" y="103"/>
                </a:moveTo>
                <a:cubicBezTo>
                  <a:pt x="226" y="103"/>
                  <a:pt x="227" y="104"/>
                  <a:pt x="227" y="104"/>
                </a:cubicBezTo>
                <a:cubicBezTo>
                  <a:pt x="227" y="104"/>
                  <a:pt x="227" y="104"/>
                  <a:pt x="227" y="104"/>
                </a:cubicBezTo>
                <a:cubicBezTo>
                  <a:pt x="226" y="105"/>
                  <a:pt x="225" y="105"/>
                  <a:pt x="224" y="105"/>
                </a:cubicBezTo>
                <a:cubicBezTo>
                  <a:pt x="224" y="105"/>
                  <a:pt x="224" y="105"/>
                  <a:pt x="224" y="104"/>
                </a:cubicBezTo>
                <a:cubicBezTo>
                  <a:pt x="224" y="104"/>
                  <a:pt x="225" y="103"/>
                  <a:pt x="226" y="103"/>
                </a:cubicBezTo>
                <a:close/>
                <a:moveTo>
                  <a:pt x="226" y="151"/>
                </a:moveTo>
                <a:cubicBezTo>
                  <a:pt x="226" y="151"/>
                  <a:pt x="225" y="152"/>
                  <a:pt x="225" y="152"/>
                </a:cubicBezTo>
                <a:cubicBezTo>
                  <a:pt x="225" y="152"/>
                  <a:pt x="225" y="153"/>
                  <a:pt x="225" y="153"/>
                </a:cubicBezTo>
                <a:cubicBezTo>
                  <a:pt x="225" y="152"/>
                  <a:pt x="225" y="151"/>
                  <a:pt x="226" y="151"/>
                </a:cubicBezTo>
                <a:close/>
                <a:moveTo>
                  <a:pt x="224" y="151"/>
                </a:moveTo>
                <a:cubicBezTo>
                  <a:pt x="224" y="146"/>
                  <a:pt x="225" y="140"/>
                  <a:pt x="225" y="135"/>
                </a:cubicBezTo>
                <a:cubicBezTo>
                  <a:pt x="225" y="135"/>
                  <a:pt x="225" y="135"/>
                  <a:pt x="226" y="135"/>
                </a:cubicBezTo>
                <a:cubicBezTo>
                  <a:pt x="226" y="138"/>
                  <a:pt x="226" y="142"/>
                  <a:pt x="226" y="145"/>
                </a:cubicBezTo>
                <a:cubicBezTo>
                  <a:pt x="225" y="147"/>
                  <a:pt x="225" y="149"/>
                  <a:pt x="224" y="151"/>
                </a:cubicBezTo>
                <a:close/>
                <a:moveTo>
                  <a:pt x="226" y="158"/>
                </a:moveTo>
                <a:cubicBezTo>
                  <a:pt x="226" y="157"/>
                  <a:pt x="227" y="157"/>
                  <a:pt x="227" y="156"/>
                </a:cubicBezTo>
                <a:cubicBezTo>
                  <a:pt x="227" y="157"/>
                  <a:pt x="227" y="157"/>
                  <a:pt x="227" y="158"/>
                </a:cubicBezTo>
                <a:cubicBezTo>
                  <a:pt x="226" y="159"/>
                  <a:pt x="226" y="159"/>
                  <a:pt x="225" y="160"/>
                </a:cubicBezTo>
                <a:cubicBezTo>
                  <a:pt x="226" y="159"/>
                  <a:pt x="226" y="159"/>
                  <a:pt x="226" y="158"/>
                </a:cubicBezTo>
                <a:close/>
                <a:moveTo>
                  <a:pt x="226" y="123"/>
                </a:moveTo>
                <a:cubicBezTo>
                  <a:pt x="226" y="122"/>
                  <a:pt x="226" y="121"/>
                  <a:pt x="226" y="119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7" y="124"/>
                  <a:pt x="227" y="129"/>
                  <a:pt x="227" y="135"/>
                </a:cubicBezTo>
                <a:cubicBezTo>
                  <a:pt x="227" y="131"/>
                  <a:pt x="226" y="127"/>
                  <a:pt x="226" y="123"/>
                </a:cubicBezTo>
                <a:close/>
                <a:moveTo>
                  <a:pt x="224" y="164"/>
                </a:moveTo>
                <a:cubicBezTo>
                  <a:pt x="225" y="163"/>
                  <a:pt x="226" y="162"/>
                  <a:pt x="227" y="161"/>
                </a:cubicBezTo>
                <a:cubicBezTo>
                  <a:pt x="227" y="162"/>
                  <a:pt x="227" y="162"/>
                  <a:pt x="227" y="162"/>
                </a:cubicBezTo>
                <a:cubicBezTo>
                  <a:pt x="226" y="163"/>
                  <a:pt x="225" y="164"/>
                  <a:pt x="224" y="165"/>
                </a:cubicBezTo>
                <a:cubicBezTo>
                  <a:pt x="224" y="164"/>
                  <a:pt x="224" y="164"/>
                  <a:pt x="224" y="164"/>
                </a:cubicBezTo>
                <a:close/>
                <a:moveTo>
                  <a:pt x="227" y="169"/>
                </a:moveTo>
                <a:cubicBezTo>
                  <a:pt x="227" y="168"/>
                  <a:pt x="228" y="167"/>
                  <a:pt x="228" y="167"/>
                </a:cubicBezTo>
                <a:cubicBezTo>
                  <a:pt x="227" y="168"/>
                  <a:pt x="226" y="170"/>
                  <a:pt x="225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6" y="171"/>
                  <a:pt x="226" y="170"/>
                  <a:pt x="227" y="169"/>
                </a:cubicBezTo>
                <a:close/>
                <a:moveTo>
                  <a:pt x="228" y="123"/>
                </a:moveTo>
                <a:cubicBezTo>
                  <a:pt x="228" y="121"/>
                  <a:pt x="228" y="119"/>
                  <a:pt x="228" y="117"/>
                </a:cubicBezTo>
                <a:cubicBezTo>
                  <a:pt x="228" y="116"/>
                  <a:pt x="228" y="116"/>
                  <a:pt x="229" y="115"/>
                </a:cubicBezTo>
                <a:cubicBezTo>
                  <a:pt x="228" y="118"/>
                  <a:pt x="228" y="121"/>
                  <a:pt x="228" y="123"/>
                </a:cubicBezTo>
                <a:close/>
                <a:moveTo>
                  <a:pt x="227" y="112"/>
                </a:moveTo>
                <a:cubicBezTo>
                  <a:pt x="227" y="111"/>
                  <a:pt x="227" y="111"/>
                  <a:pt x="226" y="110"/>
                </a:cubicBezTo>
                <a:cubicBezTo>
                  <a:pt x="227" y="110"/>
                  <a:pt x="228" y="109"/>
                  <a:pt x="229" y="108"/>
                </a:cubicBezTo>
                <a:cubicBezTo>
                  <a:pt x="229" y="109"/>
                  <a:pt x="229" y="109"/>
                  <a:pt x="229" y="109"/>
                </a:cubicBezTo>
                <a:cubicBezTo>
                  <a:pt x="228" y="110"/>
                  <a:pt x="227" y="111"/>
                  <a:pt x="227" y="112"/>
                </a:cubicBezTo>
                <a:close/>
                <a:moveTo>
                  <a:pt x="232" y="108"/>
                </a:moveTo>
                <a:cubicBezTo>
                  <a:pt x="232" y="108"/>
                  <a:pt x="232" y="107"/>
                  <a:pt x="232" y="107"/>
                </a:cubicBezTo>
                <a:cubicBezTo>
                  <a:pt x="232" y="106"/>
                  <a:pt x="232" y="106"/>
                  <a:pt x="233" y="105"/>
                </a:cubicBezTo>
                <a:cubicBezTo>
                  <a:pt x="233" y="108"/>
                  <a:pt x="234" y="111"/>
                  <a:pt x="235" y="114"/>
                </a:cubicBezTo>
                <a:cubicBezTo>
                  <a:pt x="235" y="114"/>
                  <a:pt x="235" y="114"/>
                  <a:pt x="235" y="115"/>
                </a:cubicBezTo>
                <a:cubicBezTo>
                  <a:pt x="234" y="112"/>
                  <a:pt x="233" y="110"/>
                  <a:pt x="232" y="108"/>
                </a:cubicBezTo>
                <a:close/>
                <a:moveTo>
                  <a:pt x="234" y="103"/>
                </a:moveTo>
                <a:cubicBezTo>
                  <a:pt x="234" y="103"/>
                  <a:pt x="234" y="103"/>
                  <a:pt x="233" y="103"/>
                </a:cubicBezTo>
                <a:cubicBezTo>
                  <a:pt x="232" y="97"/>
                  <a:pt x="230" y="92"/>
                  <a:pt x="229" y="87"/>
                </a:cubicBezTo>
                <a:cubicBezTo>
                  <a:pt x="230" y="89"/>
                  <a:pt x="231" y="90"/>
                  <a:pt x="231" y="92"/>
                </a:cubicBezTo>
                <a:cubicBezTo>
                  <a:pt x="233" y="97"/>
                  <a:pt x="234" y="102"/>
                  <a:pt x="235" y="107"/>
                </a:cubicBezTo>
                <a:cubicBezTo>
                  <a:pt x="235" y="106"/>
                  <a:pt x="234" y="105"/>
                  <a:pt x="234" y="103"/>
                </a:cubicBezTo>
                <a:close/>
                <a:moveTo>
                  <a:pt x="229" y="69"/>
                </a:moveTo>
                <a:cubicBezTo>
                  <a:pt x="230" y="69"/>
                  <a:pt x="230" y="69"/>
                  <a:pt x="230" y="70"/>
                </a:cubicBezTo>
                <a:cubicBezTo>
                  <a:pt x="231" y="71"/>
                  <a:pt x="231" y="72"/>
                  <a:pt x="232" y="72"/>
                </a:cubicBezTo>
                <a:cubicBezTo>
                  <a:pt x="231" y="72"/>
                  <a:pt x="231" y="72"/>
                  <a:pt x="231" y="72"/>
                </a:cubicBezTo>
                <a:cubicBezTo>
                  <a:pt x="231" y="72"/>
                  <a:pt x="231" y="72"/>
                  <a:pt x="231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0"/>
                  <a:pt x="229" y="69"/>
                  <a:pt x="229" y="69"/>
                </a:cubicBezTo>
                <a:close/>
                <a:moveTo>
                  <a:pt x="233" y="86"/>
                </a:moveTo>
                <a:cubicBezTo>
                  <a:pt x="233" y="86"/>
                  <a:pt x="233" y="86"/>
                  <a:pt x="233" y="86"/>
                </a:cubicBezTo>
                <a:cubicBezTo>
                  <a:pt x="233" y="87"/>
                  <a:pt x="234" y="88"/>
                  <a:pt x="234" y="88"/>
                </a:cubicBezTo>
                <a:cubicBezTo>
                  <a:pt x="234" y="88"/>
                  <a:pt x="233" y="87"/>
                  <a:pt x="233" y="86"/>
                </a:cubicBezTo>
                <a:close/>
                <a:moveTo>
                  <a:pt x="232" y="69"/>
                </a:moveTo>
                <a:cubicBezTo>
                  <a:pt x="231" y="68"/>
                  <a:pt x="231" y="68"/>
                  <a:pt x="231" y="67"/>
                </a:cubicBezTo>
                <a:cubicBezTo>
                  <a:pt x="232" y="69"/>
                  <a:pt x="233" y="70"/>
                  <a:pt x="235" y="71"/>
                </a:cubicBezTo>
                <a:cubicBezTo>
                  <a:pt x="235" y="72"/>
                  <a:pt x="235" y="73"/>
                  <a:pt x="236" y="74"/>
                </a:cubicBezTo>
                <a:cubicBezTo>
                  <a:pt x="236" y="74"/>
                  <a:pt x="236" y="74"/>
                  <a:pt x="237" y="74"/>
                </a:cubicBezTo>
                <a:cubicBezTo>
                  <a:pt x="237" y="75"/>
                  <a:pt x="237" y="75"/>
                  <a:pt x="237" y="76"/>
                </a:cubicBezTo>
                <a:cubicBezTo>
                  <a:pt x="235" y="73"/>
                  <a:pt x="234" y="71"/>
                  <a:pt x="232" y="69"/>
                </a:cubicBezTo>
                <a:close/>
                <a:moveTo>
                  <a:pt x="226" y="55"/>
                </a:moveTo>
                <a:cubicBezTo>
                  <a:pt x="225" y="54"/>
                  <a:pt x="225" y="53"/>
                  <a:pt x="224" y="52"/>
                </a:cubicBezTo>
                <a:cubicBezTo>
                  <a:pt x="224" y="51"/>
                  <a:pt x="223" y="50"/>
                  <a:pt x="223" y="50"/>
                </a:cubicBezTo>
                <a:cubicBezTo>
                  <a:pt x="224" y="51"/>
                  <a:pt x="225" y="52"/>
                  <a:pt x="226" y="53"/>
                </a:cubicBezTo>
                <a:cubicBezTo>
                  <a:pt x="226" y="53"/>
                  <a:pt x="226" y="54"/>
                  <a:pt x="226" y="55"/>
                </a:cubicBezTo>
                <a:close/>
                <a:moveTo>
                  <a:pt x="223" y="54"/>
                </a:moveTo>
                <a:cubicBezTo>
                  <a:pt x="225" y="56"/>
                  <a:pt x="226" y="59"/>
                  <a:pt x="228" y="62"/>
                </a:cubicBezTo>
                <a:cubicBezTo>
                  <a:pt x="226" y="60"/>
                  <a:pt x="224" y="58"/>
                  <a:pt x="223" y="56"/>
                </a:cubicBezTo>
                <a:cubicBezTo>
                  <a:pt x="223" y="56"/>
                  <a:pt x="224" y="56"/>
                  <a:pt x="223" y="56"/>
                </a:cubicBezTo>
                <a:cubicBezTo>
                  <a:pt x="223" y="55"/>
                  <a:pt x="223" y="54"/>
                  <a:pt x="223" y="54"/>
                </a:cubicBezTo>
                <a:close/>
                <a:moveTo>
                  <a:pt x="228" y="65"/>
                </a:moveTo>
                <a:cubicBezTo>
                  <a:pt x="227" y="66"/>
                  <a:pt x="227" y="66"/>
                  <a:pt x="227" y="66"/>
                </a:cubicBezTo>
                <a:cubicBezTo>
                  <a:pt x="227" y="68"/>
                  <a:pt x="228" y="70"/>
                  <a:pt x="228" y="71"/>
                </a:cubicBezTo>
                <a:cubicBezTo>
                  <a:pt x="228" y="71"/>
                  <a:pt x="228" y="72"/>
                  <a:pt x="228" y="72"/>
                </a:cubicBezTo>
                <a:cubicBezTo>
                  <a:pt x="227" y="70"/>
                  <a:pt x="226" y="68"/>
                  <a:pt x="225" y="66"/>
                </a:cubicBezTo>
                <a:cubicBezTo>
                  <a:pt x="225" y="65"/>
                  <a:pt x="224" y="65"/>
                  <a:pt x="224" y="65"/>
                </a:cubicBezTo>
                <a:cubicBezTo>
                  <a:pt x="223" y="64"/>
                  <a:pt x="222" y="62"/>
                  <a:pt x="222" y="61"/>
                </a:cubicBezTo>
                <a:cubicBezTo>
                  <a:pt x="222" y="61"/>
                  <a:pt x="223" y="60"/>
                  <a:pt x="222" y="60"/>
                </a:cubicBezTo>
                <a:cubicBezTo>
                  <a:pt x="221" y="58"/>
                  <a:pt x="220" y="57"/>
                  <a:pt x="218" y="55"/>
                </a:cubicBezTo>
                <a:cubicBezTo>
                  <a:pt x="218" y="55"/>
                  <a:pt x="218" y="54"/>
                  <a:pt x="217" y="53"/>
                </a:cubicBezTo>
                <a:cubicBezTo>
                  <a:pt x="221" y="57"/>
                  <a:pt x="225" y="61"/>
                  <a:pt x="228" y="65"/>
                </a:cubicBezTo>
                <a:close/>
                <a:moveTo>
                  <a:pt x="214" y="48"/>
                </a:moveTo>
                <a:cubicBezTo>
                  <a:pt x="213" y="47"/>
                  <a:pt x="212" y="45"/>
                  <a:pt x="211" y="44"/>
                </a:cubicBezTo>
                <a:cubicBezTo>
                  <a:pt x="214" y="46"/>
                  <a:pt x="216" y="47"/>
                  <a:pt x="218" y="49"/>
                </a:cubicBezTo>
                <a:cubicBezTo>
                  <a:pt x="219" y="51"/>
                  <a:pt x="220" y="53"/>
                  <a:pt x="221" y="54"/>
                </a:cubicBezTo>
                <a:cubicBezTo>
                  <a:pt x="219" y="52"/>
                  <a:pt x="216" y="50"/>
                  <a:pt x="214" y="48"/>
                </a:cubicBezTo>
                <a:close/>
                <a:moveTo>
                  <a:pt x="211" y="42"/>
                </a:moveTo>
                <a:cubicBezTo>
                  <a:pt x="211" y="41"/>
                  <a:pt x="211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2" y="42"/>
                  <a:pt x="214" y="43"/>
                  <a:pt x="215" y="45"/>
                </a:cubicBezTo>
                <a:cubicBezTo>
                  <a:pt x="214" y="44"/>
                  <a:pt x="212" y="43"/>
                  <a:pt x="211" y="42"/>
                </a:cubicBezTo>
                <a:close/>
                <a:moveTo>
                  <a:pt x="210" y="47"/>
                </a:moveTo>
                <a:cubicBezTo>
                  <a:pt x="211" y="48"/>
                  <a:pt x="211" y="48"/>
                  <a:pt x="211" y="49"/>
                </a:cubicBezTo>
                <a:cubicBezTo>
                  <a:pt x="210" y="47"/>
                  <a:pt x="208" y="45"/>
                  <a:pt x="206" y="43"/>
                </a:cubicBezTo>
                <a:cubicBezTo>
                  <a:pt x="207" y="44"/>
                  <a:pt x="209" y="46"/>
                  <a:pt x="210" y="47"/>
                </a:cubicBezTo>
                <a:close/>
                <a:moveTo>
                  <a:pt x="208" y="40"/>
                </a:moveTo>
                <a:cubicBezTo>
                  <a:pt x="207" y="39"/>
                  <a:pt x="206" y="38"/>
                  <a:pt x="206" y="37"/>
                </a:cubicBezTo>
                <a:cubicBezTo>
                  <a:pt x="206" y="38"/>
                  <a:pt x="207" y="38"/>
                  <a:pt x="208" y="39"/>
                </a:cubicBezTo>
                <a:cubicBezTo>
                  <a:pt x="208" y="39"/>
                  <a:pt x="208" y="39"/>
                  <a:pt x="208" y="40"/>
                </a:cubicBezTo>
                <a:cubicBezTo>
                  <a:pt x="208" y="40"/>
                  <a:pt x="208" y="40"/>
                  <a:pt x="208" y="40"/>
                </a:cubicBezTo>
                <a:close/>
                <a:moveTo>
                  <a:pt x="207" y="42"/>
                </a:moveTo>
                <a:cubicBezTo>
                  <a:pt x="205" y="40"/>
                  <a:pt x="202" y="39"/>
                  <a:pt x="200" y="37"/>
                </a:cubicBezTo>
                <a:cubicBezTo>
                  <a:pt x="200" y="37"/>
                  <a:pt x="200" y="37"/>
                  <a:pt x="201" y="37"/>
                </a:cubicBezTo>
                <a:cubicBezTo>
                  <a:pt x="201" y="37"/>
                  <a:pt x="202" y="36"/>
                  <a:pt x="201" y="36"/>
                </a:cubicBezTo>
                <a:cubicBezTo>
                  <a:pt x="201" y="36"/>
                  <a:pt x="201" y="36"/>
                  <a:pt x="201" y="36"/>
                </a:cubicBezTo>
                <a:cubicBezTo>
                  <a:pt x="202" y="36"/>
                  <a:pt x="202" y="36"/>
                  <a:pt x="203" y="36"/>
                </a:cubicBezTo>
                <a:cubicBezTo>
                  <a:pt x="204" y="38"/>
                  <a:pt x="206" y="40"/>
                  <a:pt x="207" y="42"/>
                </a:cubicBezTo>
                <a:close/>
                <a:moveTo>
                  <a:pt x="202" y="34"/>
                </a:moveTo>
                <a:cubicBezTo>
                  <a:pt x="201" y="34"/>
                  <a:pt x="201" y="34"/>
                  <a:pt x="200" y="34"/>
                </a:cubicBezTo>
                <a:cubicBezTo>
                  <a:pt x="198" y="32"/>
                  <a:pt x="196" y="30"/>
                  <a:pt x="194" y="28"/>
                </a:cubicBezTo>
                <a:cubicBezTo>
                  <a:pt x="197" y="29"/>
                  <a:pt x="200" y="31"/>
                  <a:pt x="202" y="33"/>
                </a:cubicBezTo>
                <a:cubicBezTo>
                  <a:pt x="202" y="33"/>
                  <a:pt x="201" y="34"/>
                  <a:pt x="202" y="34"/>
                </a:cubicBezTo>
                <a:close/>
                <a:moveTo>
                  <a:pt x="194" y="32"/>
                </a:moveTo>
                <a:cubicBezTo>
                  <a:pt x="195" y="32"/>
                  <a:pt x="195" y="32"/>
                  <a:pt x="195" y="32"/>
                </a:cubicBezTo>
                <a:cubicBezTo>
                  <a:pt x="196" y="33"/>
                  <a:pt x="197" y="34"/>
                  <a:pt x="198" y="35"/>
                </a:cubicBezTo>
                <a:cubicBezTo>
                  <a:pt x="198" y="35"/>
                  <a:pt x="198" y="35"/>
                  <a:pt x="198" y="35"/>
                </a:cubicBezTo>
                <a:cubicBezTo>
                  <a:pt x="197" y="35"/>
                  <a:pt x="196" y="34"/>
                  <a:pt x="195" y="34"/>
                </a:cubicBezTo>
                <a:cubicBezTo>
                  <a:pt x="193" y="33"/>
                  <a:pt x="191" y="31"/>
                  <a:pt x="189" y="29"/>
                </a:cubicBezTo>
                <a:cubicBezTo>
                  <a:pt x="190" y="29"/>
                  <a:pt x="190" y="29"/>
                  <a:pt x="190" y="29"/>
                </a:cubicBezTo>
                <a:cubicBezTo>
                  <a:pt x="191" y="30"/>
                  <a:pt x="193" y="31"/>
                  <a:pt x="194" y="32"/>
                </a:cubicBezTo>
                <a:close/>
                <a:moveTo>
                  <a:pt x="192" y="33"/>
                </a:moveTo>
                <a:cubicBezTo>
                  <a:pt x="191" y="33"/>
                  <a:pt x="191" y="33"/>
                  <a:pt x="190" y="33"/>
                </a:cubicBezTo>
                <a:cubicBezTo>
                  <a:pt x="190" y="32"/>
                  <a:pt x="190" y="33"/>
                  <a:pt x="190" y="33"/>
                </a:cubicBezTo>
                <a:cubicBezTo>
                  <a:pt x="191" y="34"/>
                  <a:pt x="193" y="35"/>
                  <a:pt x="195" y="36"/>
                </a:cubicBezTo>
                <a:cubicBezTo>
                  <a:pt x="195" y="36"/>
                  <a:pt x="196" y="36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8" y="38"/>
                  <a:pt x="200" y="40"/>
                  <a:pt x="201" y="41"/>
                </a:cubicBezTo>
                <a:cubicBezTo>
                  <a:pt x="203" y="43"/>
                  <a:pt x="204" y="44"/>
                  <a:pt x="205" y="46"/>
                </a:cubicBezTo>
                <a:cubicBezTo>
                  <a:pt x="202" y="42"/>
                  <a:pt x="197" y="39"/>
                  <a:pt x="193" y="36"/>
                </a:cubicBezTo>
                <a:cubicBezTo>
                  <a:pt x="193" y="36"/>
                  <a:pt x="193" y="35"/>
                  <a:pt x="192" y="35"/>
                </a:cubicBezTo>
                <a:cubicBezTo>
                  <a:pt x="191" y="35"/>
                  <a:pt x="191" y="35"/>
                  <a:pt x="191" y="35"/>
                </a:cubicBezTo>
                <a:cubicBezTo>
                  <a:pt x="190" y="34"/>
                  <a:pt x="188" y="34"/>
                  <a:pt x="187" y="33"/>
                </a:cubicBezTo>
                <a:cubicBezTo>
                  <a:pt x="187" y="33"/>
                  <a:pt x="186" y="34"/>
                  <a:pt x="187" y="34"/>
                </a:cubicBezTo>
                <a:cubicBezTo>
                  <a:pt x="187" y="34"/>
                  <a:pt x="187" y="34"/>
                  <a:pt x="187" y="35"/>
                </a:cubicBezTo>
                <a:cubicBezTo>
                  <a:pt x="184" y="35"/>
                  <a:pt x="180" y="35"/>
                  <a:pt x="177" y="36"/>
                </a:cubicBezTo>
                <a:cubicBezTo>
                  <a:pt x="178" y="35"/>
                  <a:pt x="180" y="35"/>
                  <a:pt x="181" y="34"/>
                </a:cubicBezTo>
                <a:cubicBezTo>
                  <a:pt x="182" y="34"/>
                  <a:pt x="182" y="33"/>
                  <a:pt x="181" y="33"/>
                </a:cubicBezTo>
                <a:cubicBezTo>
                  <a:pt x="180" y="33"/>
                  <a:pt x="179" y="32"/>
                  <a:pt x="178" y="32"/>
                </a:cubicBezTo>
                <a:cubicBezTo>
                  <a:pt x="179" y="32"/>
                  <a:pt x="179" y="31"/>
                  <a:pt x="178" y="31"/>
                </a:cubicBezTo>
                <a:cubicBezTo>
                  <a:pt x="176" y="30"/>
                  <a:pt x="173" y="29"/>
                  <a:pt x="170" y="28"/>
                </a:cubicBezTo>
                <a:cubicBezTo>
                  <a:pt x="170" y="27"/>
                  <a:pt x="170" y="27"/>
                  <a:pt x="170" y="27"/>
                </a:cubicBezTo>
                <a:cubicBezTo>
                  <a:pt x="168" y="26"/>
                  <a:pt x="166" y="26"/>
                  <a:pt x="164" y="25"/>
                </a:cubicBezTo>
                <a:cubicBezTo>
                  <a:pt x="164" y="25"/>
                  <a:pt x="165" y="24"/>
                  <a:pt x="166" y="23"/>
                </a:cubicBezTo>
                <a:cubicBezTo>
                  <a:pt x="166" y="23"/>
                  <a:pt x="166" y="23"/>
                  <a:pt x="166" y="23"/>
                </a:cubicBezTo>
                <a:cubicBezTo>
                  <a:pt x="173" y="26"/>
                  <a:pt x="180" y="29"/>
                  <a:pt x="186" y="32"/>
                </a:cubicBezTo>
                <a:cubicBezTo>
                  <a:pt x="187" y="32"/>
                  <a:pt x="188" y="31"/>
                  <a:pt x="187" y="30"/>
                </a:cubicBezTo>
                <a:cubicBezTo>
                  <a:pt x="186" y="30"/>
                  <a:pt x="185" y="29"/>
                  <a:pt x="184" y="28"/>
                </a:cubicBezTo>
                <a:cubicBezTo>
                  <a:pt x="185" y="29"/>
                  <a:pt x="186" y="29"/>
                  <a:pt x="187" y="29"/>
                </a:cubicBezTo>
                <a:cubicBezTo>
                  <a:pt x="189" y="30"/>
                  <a:pt x="190" y="32"/>
                  <a:pt x="192" y="33"/>
                </a:cubicBezTo>
                <a:close/>
                <a:moveTo>
                  <a:pt x="167" y="17"/>
                </a:moveTo>
                <a:cubicBezTo>
                  <a:pt x="165" y="15"/>
                  <a:pt x="162" y="14"/>
                  <a:pt x="160" y="12"/>
                </a:cubicBezTo>
                <a:cubicBezTo>
                  <a:pt x="160" y="12"/>
                  <a:pt x="160" y="12"/>
                  <a:pt x="161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4" y="12"/>
                  <a:pt x="166" y="14"/>
                  <a:pt x="169" y="15"/>
                </a:cubicBezTo>
                <a:cubicBezTo>
                  <a:pt x="174" y="18"/>
                  <a:pt x="180" y="23"/>
                  <a:pt x="185" y="26"/>
                </a:cubicBezTo>
                <a:cubicBezTo>
                  <a:pt x="179" y="23"/>
                  <a:pt x="173" y="20"/>
                  <a:pt x="167" y="17"/>
                </a:cubicBezTo>
                <a:close/>
                <a:moveTo>
                  <a:pt x="172" y="13"/>
                </a:moveTo>
                <a:cubicBezTo>
                  <a:pt x="171" y="13"/>
                  <a:pt x="169" y="12"/>
                  <a:pt x="168" y="11"/>
                </a:cubicBezTo>
                <a:cubicBezTo>
                  <a:pt x="169" y="12"/>
                  <a:pt x="171" y="12"/>
                  <a:pt x="173" y="13"/>
                </a:cubicBezTo>
                <a:cubicBezTo>
                  <a:pt x="172" y="13"/>
                  <a:pt x="172" y="13"/>
                  <a:pt x="172" y="13"/>
                </a:cubicBezTo>
                <a:close/>
                <a:moveTo>
                  <a:pt x="133" y="12"/>
                </a:moveTo>
                <a:cubicBezTo>
                  <a:pt x="133" y="12"/>
                  <a:pt x="132" y="12"/>
                  <a:pt x="132" y="12"/>
                </a:cubicBezTo>
                <a:cubicBezTo>
                  <a:pt x="131" y="12"/>
                  <a:pt x="129" y="12"/>
                  <a:pt x="128" y="12"/>
                </a:cubicBezTo>
                <a:cubicBezTo>
                  <a:pt x="128" y="12"/>
                  <a:pt x="127" y="12"/>
                  <a:pt x="127" y="12"/>
                </a:cubicBezTo>
                <a:cubicBezTo>
                  <a:pt x="127" y="12"/>
                  <a:pt x="127" y="11"/>
                  <a:pt x="128" y="11"/>
                </a:cubicBezTo>
                <a:cubicBezTo>
                  <a:pt x="130" y="11"/>
                  <a:pt x="131" y="11"/>
                  <a:pt x="133" y="12"/>
                </a:cubicBezTo>
                <a:close/>
                <a:moveTo>
                  <a:pt x="132" y="28"/>
                </a:moveTo>
                <a:cubicBezTo>
                  <a:pt x="132" y="28"/>
                  <a:pt x="131" y="29"/>
                  <a:pt x="130" y="29"/>
                </a:cubicBezTo>
                <a:cubicBezTo>
                  <a:pt x="129" y="29"/>
                  <a:pt x="129" y="29"/>
                  <a:pt x="128" y="29"/>
                </a:cubicBezTo>
                <a:cubicBezTo>
                  <a:pt x="129" y="29"/>
                  <a:pt x="129" y="28"/>
                  <a:pt x="129" y="28"/>
                </a:cubicBezTo>
                <a:cubicBezTo>
                  <a:pt x="129" y="28"/>
                  <a:pt x="129" y="27"/>
                  <a:pt x="128" y="27"/>
                </a:cubicBezTo>
                <a:cubicBezTo>
                  <a:pt x="127" y="28"/>
                  <a:pt x="126" y="28"/>
                  <a:pt x="124" y="29"/>
                </a:cubicBezTo>
                <a:cubicBezTo>
                  <a:pt x="123" y="29"/>
                  <a:pt x="122" y="29"/>
                  <a:pt x="121" y="29"/>
                </a:cubicBezTo>
                <a:cubicBezTo>
                  <a:pt x="122" y="28"/>
                  <a:pt x="124" y="27"/>
                  <a:pt x="125" y="26"/>
                </a:cubicBezTo>
                <a:cubicBezTo>
                  <a:pt x="128" y="27"/>
                  <a:pt x="130" y="27"/>
                  <a:pt x="132" y="28"/>
                </a:cubicBezTo>
                <a:close/>
                <a:moveTo>
                  <a:pt x="124" y="22"/>
                </a:moveTo>
                <a:cubicBezTo>
                  <a:pt x="123" y="22"/>
                  <a:pt x="122" y="22"/>
                  <a:pt x="121" y="22"/>
                </a:cubicBezTo>
                <a:cubicBezTo>
                  <a:pt x="121" y="22"/>
                  <a:pt x="122" y="22"/>
                  <a:pt x="122" y="21"/>
                </a:cubicBezTo>
                <a:cubicBezTo>
                  <a:pt x="123" y="21"/>
                  <a:pt x="125" y="22"/>
                  <a:pt x="126" y="22"/>
                </a:cubicBezTo>
                <a:cubicBezTo>
                  <a:pt x="125" y="22"/>
                  <a:pt x="125" y="22"/>
                  <a:pt x="124" y="22"/>
                </a:cubicBezTo>
                <a:close/>
                <a:moveTo>
                  <a:pt x="123" y="15"/>
                </a:moveTo>
                <a:cubicBezTo>
                  <a:pt x="122" y="16"/>
                  <a:pt x="121" y="16"/>
                  <a:pt x="120" y="17"/>
                </a:cubicBezTo>
                <a:cubicBezTo>
                  <a:pt x="120" y="17"/>
                  <a:pt x="119" y="17"/>
                  <a:pt x="119" y="17"/>
                </a:cubicBezTo>
                <a:cubicBezTo>
                  <a:pt x="121" y="16"/>
                  <a:pt x="122" y="15"/>
                  <a:pt x="124" y="14"/>
                </a:cubicBezTo>
                <a:cubicBezTo>
                  <a:pt x="124" y="14"/>
                  <a:pt x="124" y="14"/>
                  <a:pt x="124" y="14"/>
                </a:cubicBezTo>
                <a:cubicBezTo>
                  <a:pt x="124" y="14"/>
                  <a:pt x="125" y="14"/>
                  <a:pt x="126" y="15"/>
                </a:cubicBezTo>
                <a:cubicBezTo>
                  <a:pt x="125" y="15"/>
                  <a:pt x="124" y="15"/>
                  <a:pt x="123" y="15"/>
                </a:cubicBezTo>
                <a:close/>
                <a:moveTo>
                  <a:pt x="125" y="11"/>
                </a:moveTo>
                <a:cubicBezTo>
                  <a:pt x="124" y="11"/>
                  <a:pt x="123" y="11"/>
                  <a:pt x="122" y="11"/>
                </a:cubicBezTo>
                <a:cubicBezTo>
                  <a:pt x="123" y="11"/>
                  <a:pt x="124" y="11"/>
                  <a:pt x="125" y="11"/>
                </a:cubicBezTo>
                <a:cubicBezTo>
                  <a:pt x="125" y="11"/>
                  <a:pt x="125" y="11"/>
                  <a:pt x="125" y="11"/>
                </a:cubicBezTo>
                <a:close/>
                <a:moveTo>
                  <a:pt x="114" y="5"/>
                </a:moveTo>
                <a:cubicBezTo>
                  <a:pt x="114" y="5"/>
                  <a:pt x="114" y="5"/>
                  <a:pt x="113" y="5"/>
                </a:cubicBezTo>
                <a:cubicBezTo>
                  <a:pt x="113" y="5"/>
                  <a:pt x="113" y="5"/>
                  <a:pt x="113" y="6"/>
                </a:cubicBezTo>
                <a:cubicBezTo>
                  <a:pt x="111" y="6"/>
                  <a:pt x="110" y="6"/>
                  <a:pt x="108" y="6"/>
                </a:cubicBezTo>
                <a:cubicBezTo>
                  <a:pt x="108" y="6"/>
                  <a:pt x="108" y="6"/>
                  <a:pt x="108" y="6"/>
                </a:cubicBezTo>
                <a:cubicBezTo>
                  <a:pt x="109" y="6"/>
                  <a:pt x="111" y="5"/>
                  <a:pt x="113" y="5"/>
                </a:cubicBezTo>
                <a:cubicBezTo>
                  <a:pt x="114" y="5"/>
                  <a:pt x="114" y="5"/>
                  <a:pt x="115" y="5"/>
                </a:cubicBezTo>
                <a:cubicBezTo>
                  <a:pt x="115" y="5"/>
                  <a:pt x="115" y="5"/>
                  <a:pt x="114" y="5"/>
                </a:cubicBezTo>
                <a:close/>
                <a:moveTo>
                  <a:pt x="99" y="5"/>
                </a:moveTo>
                <a:cubicBezTo>
                  <a:pt x="99" y="5"/>
                  <a:pt x="98" y="5"/>
                  <a:pt x="98" y="5"/>
                </a:cubicBezTo>
                <a:cubicBezTo>
                  <a:pt x="99" y="5"/>
                  <a:pt x="100" y="4"/>
                  <a:pt x="102" y="4"/>
                </a:cubicBezTo>
                <a:cubicBezTo>
                  <a:pt x="101" y="4"/>
                  <a:pt x="100" y="5"/>
                  <a:pt x="99" y="5"/>
                </a:cubicBezTo>
                <a:close/>
                <a:moveTo>
                  <a:pt x="22" y="63"/>
                </a:moveTo>
                <a:cubicBezTo>
                  <a:pt x="23" y="63"/>
                  <a:pt x="23" y="63"/>
                  <a:pt x="23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2" y="65"/>
                  <a:pt x="21" y="66"/>
                  <a:pt x="20" y="68"/>
                </a:cubicBezTo>
                <a:cubicBezTo>
                  <a:pt x="19" y="68"/>
                  <a:pt x="19" y="69"/>
                  <a:pt x="18" y="70"/>
                </a:cubicBezTo>
                <a:cubicBezTo>
                  <a:pt x="18" y="70"/>
                  <a:pt x="17" y="70"/>
                  <a:pt x="17" y="70"/>
                </a:cubicBezTo>
                <a:cubicBezTo>
                  <a:pt x="19" y="68"/>
                  <a:pt x="20" y="65"/>
                  <a:pt x="22" y="63"/>
                </a:cubicBezTo>
                <a:close/>
                <a:moveTo>
                  <a:pt x="21" y="78"/>
                </a:moveTo>
                <a:cubicBezTo>
                  <a:pt x="23" y="76"/>
                  <a:pt x="24" y="75"/>
                  <a:pt x="25" y="73"/>
                </a:cubicBezTo>
                <a:cubicBezTo>
                  <a:pt x="24" y="76"/>
                  <a:pt x="22" y="79"/>
                  <a:pt x="20" y="82"/>
                </a:cubicBezTo>
                <a:cubicBezTo>
                  <a:pt x="19" y="83"/>
                  <a:pt x="18" y="84"/>
                  <a:pt x="17" y="85"/>
                </a:cubicBezTo>
                <a:cubicBezTo>
                  <a:pt x="17" y="85"/>
                  <a:pt x="17" y="84"/>
                  <a:pt x="17" y="84"/>
                </a:cubicBezTo>
                <a:cubicBezTo>
                  <a:pt x="17" y="83"/>
                  <a:pt x="17" y="83"/>
                  <a:pt x="16" y="83"/>
                </a:cubicBezTo>
                <a:cubicBezTo>
                  <a:pt x="17" y="82"/>
                  <a:pt x="17" y="81"/>
                  <a:pt x="17" y="80"/>
                </a:cubicBezTo>
                <a:cubicBezTo>
                  <a:pt x="18" y="79"/>
                  <a:pt x="19" y="78"/>
                  <a:pt x="20" y="77"/>
                </a:cubicBezTo>
                <a:cubicBezTo>
                  <a:pt x="20" y="78"/>
                  <a:pt x="21" y="78"/>
                  <a:pt x="21" y="78"/>
                </a:cubicBezTo>
                <a:close/>
                <a:moveTo>
                  <a:pt x="20" y="88"/>
                </a:moveTo>
                <a:cubicBezTo>
                  <a:pt x="20" y="87"/>
                  <a:pt x="20" y="87"/>
                  <a:pt x="20" y="86"/>
                </a:cubicBezTo>
                <a:cubicBezTo>
                  <a:pt x="20" y="85"/>
                  <a:pt x="21" y="85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2" y="84"/>
                  <a:pt x="22" y="85"/>
                  <a:pt x="22" y="85"/>
                </a:cubicBezTo>
                <a:cubicBezTo>
                  <a:pt x="21" y="86"/>
                  <a:pt x="21" y="87"/>
                  <a:pt x="20" y="88"/>
                </a:cubicBezTo>
                <a:close/>
                <a:moveTo>
                  <a:pt x="21" y="120"/>
                </a:moveTo>
                <a:cubicBezTo>
                  <a:pt x="19" y="113"/>
                  <a:pt x="18" y="107"/>
                  <a:pt x="17" y="10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9" y="102"/>
                  <a:pt x="19" y="105"/>
                  <a:pt x="20" y="108"/>
                </a:cubicBezTo>
                <a:cubicBezTo>
                  <a:pt x="20" y="110"/>
                  <a:pt x="20" y="113"/>
                  <a:pt x="20" y="115"/>
                </a:cubicBezTo>
                <a:cubicBezTo>
                  <a:pt x="20" y="117"/>
                  <a:pt x="21" y="118"/>
                  <a:pt x="21" y="120"/>
                </a:cubicBezTo>
                <a:close/>
                <a:moveTo>
                  <a:pt x="17" y="89"/>
                </a:moveTo>
                <a:cubicBezTo>
                  <a:pt x="17" y="89"/>
                  <a:pt x="17" y="89"/>
                  <a:pt x="18" y="89"/>
                </a:cubicBezTo>
                <a:cubicBezTo>
                  <a:pt x="18" y="91"/>
                  <a:pt x="18" y="93"/>
                  <a:pt x="18" y="95"/>
                </a:cubicBezTo>
                <a:cubicBezTo>
                  <a:pt x="18" y="95"/>
                  <a:pt x="18" y="95"/>
                  <a:pt x="18" y="95"/>
                </a:cubicBezTo>
                <a:cubicBezTo>
                  <a:pt x="18" y="93"/>
                  <a:pt x="17" y="92"/>
                  <a:pt x="17" y="90"/>
                </a:cubicBezTo>
                <a:cubicBezTo>
                  <a:pt x="17" y="90"/>
                  <a:pt x="17" y="90"/>
                  <a:pt x="16" y="89"/>
                </a:cubicBezTo>
                <a:cubicBezTo>
                  <a:pt x="17" y="89"/>
                  <a:pt x="17" y="89"/>
                  <a:pt x="17" y="89"/>
                </a:cubicBezTo>
                <a:close/>
                <a:moveTo>
                  <a:pt x="18" y="114"/>
                </a:moveTo>
                <a:cubicBezTo>
                  <a:pt x="17" y="110"/>
                  <a:pt x="16" y="106"/>
                  <a:pt x="15" y="103"/>
                </a:cubicBezTo>
                <a:cubicBezTo>
                  <a:pt x="15" y="102"/>
                  <a:pt x="16" y="102"/>
                  <a:pt x="16" y="102"/>
                </a:cubicBezTo>
                <a:cubicBezTo>
                  <a:pt x="16" y="106"/>
                  <a:pt x="17" y="110"/>
                  <a:pt x="18" y="114"/>
                </a:cubicBezTo>
                <a:close/>
                <a:moveTo>
                  <a:pt x="15" y="100"/>
                </a:moveTo>
                <a:cubicBezTo>
                  <a:pt x="15" y="98"/>
                  <a:pt x="15" y="96"/>
                  <a:pt x="15" y="93"/>
                </a:cubicBezTo>
                <a:cubicBezTo>
                  <a:pt x="15" y="95"/>
                  <a:pt x="16" y="97"/>
                  <a:pt x="16" y="98"/>
                </a:cubicBezTo>
                <a:cubicBezTo>
                  <a:pt x="15" y="99"/>
                  <a:pt x="15" y="99"/>
                  <a:pt x="15" y="100"/>
                </a:cubicBezTo>
                <a:close/>
                <a:moveTo>
                  <a:pt x="21" y="131"/>
                </a:moveTo>
                <a:cubicBezTo>
                  <a:pt x="21" y="133"/>
                  <a:pt x="22" y="135"/>
                  <a:pt x="22" y="136"/>
                </a:cubicBezTo>
                <a:cubicBezTo>
                  <a:pt x="22" y="136"/>
                  <a:pt x="22" y="136"/>
                  <a:pt x="22" y="135"/>
                </a:cubicBezTo>
                <a:cubicBezTo>
                  <a:pt x="21" y="134"/>
                  <a:pt x="20" y="135"/>
                  <a:pt x="20" y="136"/>
                </a:cubicBezTo>
                <a:cubicBezTo>
                  <a:pt x="21" y="139"/>
                  <a:pt x="22" y="142"/>
                  <a:pt x="23" y="145"/>
                </a:cubicBezTo>
                <a:cubicBezTo>
                  <a:pt x="22" y="143"/>
                  <a:pt x="21" y="141"/>
                  <a:pt x="19" y="140"/>
                </a:cubicBezTo>
                <a:cubicBezTo>
                  <a:pt x="17" y="129"/>
                  <a:pt x="16" y="118"/>
                  <a:pt x="14" y="107"/>
                </a:cubicBezTo>
                <a:cubicBezTo>
                  <a:pt x="16" y="115"/>
                  <a:pt x="19" y="123"/>
                  <a:pt x="21" y="131"/>
                </a:cubicBezTo>
                <a:close/>
                <a:moveTo>
                  <a:pt x="17" y="165"/>
                </a:moveTo>
                <a:cubicBezTo>
                  <a:pt x="17" y="165"/>
                  <a:pt x="17" y="165"/>
                  <a:pt x="17" y="165"/>
                </a:cubicBezTo>
                <a:cubicBezTo>
                  <a:pt x="18" y="167"/>
                  <a:pt x="18" y="168"/>
                  <a:pt x="19" y="170"/>
                </a:cubicBezTo>
                <a:cubicBezTo>
                  <a:pt x="19" y="169"/>
                  <a:pt x="18" y="169"/>
                  <a:pt x="18" y="168"/>
                </a:cubicBezTo>
                <a:cubicBezTo>
                  <a:pt x="17" y="167"/>
                  <a:pt x="17" y="166"/>
                  <a:pt x="16" y="166"/>
                </a:cubicBezTo>
                <a:cubicBezTo>
                  <a:pt x="17" y="165"/>
                  <a:pt x="17" y="165"/>
                  <a:pt x="17" y="165"/>
                </a:cubicBezTo>
                <a:cubicBezTo>
                  <a:pt x="17" y="165"/>
                  <a:pt x="17" y="165"/>
                  <a:pt x="17" y="165"/>
                </a:cubicBezTo>
                <a:close/>
                <a:moveTo>
                  <a:pt x="19" y="163"/>
                </a:moveTo>
                <a:cubicBezTo>
                  <a:pt x="19" y="163"/>
                  <a:pt x="18" y="163"/>
                  <a:pt x="18" y="163"/>
                </a:cubicBezTo>
                <a:cubicBezTo>
                  <a:pt x="17" y="162"/>
                  <a:pt x="17" y="162"/>
                  <a:pt x="16" y="161"/>
                </a:cubicBezTo>
                <a:cubicBezTo>
                  <a:pt x="16" y="157"/>
                  <a:pt x="15" y="154"/>
                  <a:pt x="15" y="150"/>
                </a:cubicBezTo>
                <a:cubicBezTo>
                  <a:pt x="16" y="155"/>
                  <a:pt x="18" y="160"/>
                  <a:pt x="20" y="164"/>
                </a:cubicBezTo>
                <a:cubicBezTo>
                  <a:pt x="19" y="164"/>
                  <a:pt x="19" y="164"/>
                  <a:pt x="19" y="163"/>
                </a:cubicBezTo>
                <a:close/>
                <a:moveTo>
                  <a:pt x="15" y="169"/>
                </a:moveTo>
                <a:cubicBezTo>
                  <a:pt x="15" y="169"/>
                  <a:pt x="15" y="169"/>
                  <a:pt x="15" y="169"/>
                </a:cubicBezTo>
                <a:cubicBezTo>
                  <a:pt x="14" y="165"/>
                  <a:pt x="13" y="162"/>
                  <a:pt x="11" y="158"/>
                </a:cubicBezTo>
                <a:cubicBezTo>
                  <a:pt x="12" y="160"/>
                  <a:pt x="13" y="162"/>
                  <a:pt x="14" y="164"/>
                </a:cubicBezTo>
                <a:cubicBezTo>
                  <a:pt x="14" y="164"/>
                  <a:pt x="14" y="164"/>
                  <a:pt x="14" y="164"/>
                </a:cubicBezTo>
                <a:cubicBezTo>
                  <a:pt x="15" y="165"/>
                  <a:pt x="15" y="166"/>
                  <a:pt x="16" y="167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68"/>
                  <a:pt x="15" y="168"/>
                  <a:pt x="15" y="169"/>
                </a:cubicBezTo>
                <a:close/>
                <a:moveTo>
                  <a:pt x="8" y="128"/>
                </a:moveTo>
                <a:cubicBezTo>
                  <a:pt x="9" y="129"/>
                  <a:pt x="10" y="128"/>
                  <a:pt x="10" y="128"/>
                </a:cubicBezTo>
                <a:cubicBezTo>
                  <a:pt x="10" y="124"/>
                  <a:pt x="9" y="120"/>
                  <a:pt x="9" y="117"/>
                </a:cubicBezTo>
                <a:cubicBezTo>
                  <a:pt x="9" y="116"/>
                  <a:pt x="10" y="115"/>
                  <a:pt x="10" y="114"/>
                </a:cubicBezTo>
                <a:cubicBezTo>
                  <a:pt x="10" y="121"/>
                  <a:pt x="11" y="129"/>
                  <a:pt x="12" y="137"/>
                </a:cubicBezTo>
                <a:cubicBezTo>
                  <a:pt x="12" y="142"/>
                  <a:pt x="13" y="146"/>
                  <a:pt x="13" y="151"/>
                </a:cubicBezTo>
                <a:cubicBezTo>
                  <a:pt x="12" y="147"/>
                  <a:pt x="11" y="142"/>
                  <a:pt x="10" y="138"/>
                </a:cubicBezTo>
                <a:cubicBezTo>
                  <a:pt x="10" y="136"/>
                  <a:pt x="9" y="134"/>
                  <a:pt x="9" y="133"/>
                </a:cubicBezTo>
                <a:cubicBezTo>
                  <a:pt x="9" y="131"/>
                  <a:pt x="8" y="129"/>
                  <a:pt x="8" y="128"/>
                </a:cubicBezTo>
                <a:cubicBezTo>
                  <a:pt x="8" y="128"/>
                  <a:pt x="8" y="128"/>
                  <a:pt x="8" y="128"/>
                </a:cubicBezTo>
                <a:close/>
                <a:moveTo>
                  <a:pt x="8" y="106"/>
                </a:moveTo>
                <a:cubicBezTo>
                  <a:pt x="8" y="105"/>
                  <a:pt x="9" y="104"/>
                  <a:pt x="9" y="103"/>
                </a:cubicBezTo>
                <a:cubicBezTo>
                  <a:pt x="9" y="105"/>
                  <a:pt x="9" y="108"/>
                  <a:pt x="9" y="111"/>
                </a:cubicBezTo>
                <a:cubicBezTo>
                  <a:pt x="9" y="109"/>
                  <a:pt x="8" y="108"/>
                  <a:pt x="8" y="106"/>
                </a:cubicBezTo>
                <a:close/>
                <a:moveTo>
                  <a:pt x="9" y="99"/>
                </a:moveTo>
                <a:cubicBezTo>
                  <a:pt x="10" y="98"/>
                  <a:pt x="10" y="97"/>
                  <a:pt x="10" y="96"/>
                </a:cubicBezTo>
                <a:cubicBezTo>
                  <a:pt x="10" y="97"/>
                  <a:pt x="11" y="97"/>
                  <a:pt x="11" y="97"/>
                </a:cubicBezTo>
                <a:cubicBezTo>
                  <a:pt x="11" y="99"/>
                  <a:pt x="10" y="101"/>
                  <a:pt x="10" y="103"/>
                </a:cubicBezTo>
                <a:cubicBezTo>
                  <a:pt x="10" y="102"/>
                  <a:pt x="10" y="100"/>
                  <a:pt x="9" y="99"/>
                </a:cubicBezTo>
                <a:close/>
                <a:moveTo>
                  <a:pt x="11" y="149"/>
                </a:moveTo>
                <a:cubicBezTo>
                  <a:pt x="12" y="153"/>
                  <a:pt x="13" y="157"/>
                  <a:pt x="14" y="161"/>
                </a:cubicBezTo>
                <a:cubicBezTo>
                  <a:pt x="13" y="159"/>
                  <a:pt x="12" y="156"/>
                  <a:pt x="11" y="154"/>
                </a:cubicBezTo>
                <a:cubicBezTo>
                  <a:pt x="11" y="152"/>
                  <a:pt x="11" y="150"/>
                  <a:pt x="11" y="149"/>
                </a:cubicBezTo>
                <a:close/>
                <a:moveTo>
                  <a:pt x="14" y="141"/>
                </a:moveTo>
                <a:cubicBezTo>
                  <a:pt x="14" y="140"/>
                  <a:pt x="14" y="139"/>
                  <a:pt x="14" y="138"/>
                </a:cubicBezTo>
                <a:cubicBezTo>
                  <a:pt x="14" y="136"/>
                  <a:pt x="14" y="134"/>
                  <a:pt x="14" y="132"/>
                </a:cubicBezTo>
                <a:cubicBezTo>
                  <a:pt x="14" y="133"/>
                  <a:pt x="14" y="134"/>
                  <a:pt x="15" y="135"/>
                </a:cubicBezTo>
                <a:cubicBezTo>
                  <a:pt x="15" y="138"/>
                  <a:pt x="16" y="141"/>
                  <a:pt x="16" y="143"/>
                </a:cubicBezTo>
                <a:cubicBezTo>
                  <a:pt x="17" y="147"/>
                  <a:pt x="17" y="152"/>
                  <a:pt x="18" y="156"/>
                </a:cubicBezTo>
                <a:cubicBezTo>
                  <a:pt x="17" y="151"/>
                  <a:pt x="15" y="146"/>
                  <a:pt x="14" y="141"/>
                </a:cubicBezTo>
                <a:close/>
                <a:moveTo>
                  <a:pt x="10" y="90"/>
                </a:moveTo>
                <a:cubicBezTo>
                  <a:pt x="10" y="91"/>
                  <a:pt x="9" y="92"/>
                  <a:pt x="8" y="92"/>
                </a:cubicBezTo>
                <a:cubicBezTo>
                  <a:pt x="9" y="91"/>
                  <a:pt x="10" y="89"/>
                  <a:pt x="12" y="88"/>
                </a:cubicBezTo>
                <a:cubicBezTo>
                  <a:pt x="11" y="89"/>
                  <a:pt x="11" y="89"/>
                  <a:pt x="10" y="90"/>
                </a:cubicBezTo>
                <a:close/>
                <a:moveTo>
                  <a:pt x="9" y="93"/>
                </a:moveTo>
                <a:cubicBezTo>
                  <a:pt x="9" y="94"/>
                  <a:pt x="9" y="95"/>
                  <a:pt x="9" y="96"/>
                </a:cubicBezTo>
                <a:cubicBezTo>
                  <a:pt x="8" y="96"/>
                  <a:pt x="8" y="95"/>
                  <a:pt x="8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8" y="94"/>
                  <a:pt x="9" y="94"/>
                  <a:pt x="9" y="93"/>
                </a:cubicBezTo>
                <a:close/>
                <a:moveTo>
                  <a:pt x="8" y="116"/>
                </a:moveTo>
                <a:cubicBezTo>
                  <a:pt x="8" y="117"/>
                  <a:pt x="7" y="117"/>
                  <a:pt x="7" y="118"/>
                </a:cubicBezTo>
                <a:cubicBezTo>
                  <a:pt x="7" y="117"/>
                  <a:pt x="7" y="117"/>
                  <a:pt x="7" y="116"/>
                </a:cubicBezTo>
                <a:cubicBezTo>
                  <a:pt x="7" y="115"/>
                  <a:pt x="7" y="113"/>
                  <a:pt x="7" y="112"/>
                </a:cubicBezTo>
                <a:cubicBezTo>
                  <a:pt x="7" y="113"/>
                  <a:pt x="8" y="115"/>
                  <a:pt x="8" y="116"/>
                </a:cubicBezTo>
                <a:close/>
                <a:moveTo>
                  <a:pt x="8" y="144"/>
                </a:moveTo>
                <a:cubicBezTo>
                  <a:pt x="8" y="140"/>
                  <a:pt x="7" y="136"/>
                  <a:pt x="7" y="133"/>
                </a:cubicBezTo>
                <a:cubicBezTo>
                  <a:pt x="7" y="133"/>
                  <a:pt x="7" y="134"/>
                  <a:pt x="7" y="134"/>
                </a:cubicBezTo>
                <a:cubicBezTo>
                  <a:pt x="8" y="137"/>
                  <a:pt x="8" y="141"/>
                  <a:pt x="8" y="144"/>
                </a:cubicBezTo>
                <a:close/>
                <a:moveTo>
                  <a:pt x="9" y="159"/>
                </a:moveTo>
                <a:cubicBezTo>
                  <a:pt x="9" y="158"/>
                  <a:pt x="8" y="157"/>
                  <a:pt x="8" y="157"/>
                </a:cubicBezTo>
                <a:cubicBezTo>
                  <a:pt x="8" y="156"/>
                  <a:pt x="8" y="156"/>
                  <a:pt x="8" y="155"/>
                </a:cubicBezTo>
                <a:cubicBezTo>
                  <a:pt x="8" y="156"/>
                  <a:pt x="9" y="157"/>
                  <a:pt x="9" y="158"/>
                </a:cubicBezTo>
                <a:cubicBezTo>
                  <a:pt x="9" y="158"/>
                  <a:pt x="10" y="158"/>
                  <a:pt x="10" y="158"/>
                </a:cubicBezTo>
                <a:cubicBezTo>
                  <a:pt x="11" y="160"/>
                  <a:pt x="12" y="163"/>
                  <a:pt x="12" y="165"/>
                </a:cubicBezTo>
                <a:cubicBezTo>
                  <a:pt x="12" y="165"/>
                  <a:pt x="12" y="165"/>
                  <a:pt x="12" y="166"/>
                </a:cubicBezTo>
                <a:cubicBezTo>
                  <a:pt x="14" y="171"/>
                  <a:pt x="16" y="176"/>
                  <a:pt x="19" y="181"/>
                </a:cubicBezTo>
                <a:cubicBezTo>
                  <a:pt x="20" y="182"/>
                  <a:pt x="20" y="183"/>
                  <a:pt x="20" y="184"/>
                </a:cubicBezTo>
                <a:cubicBezTo>
                  <a:pt x="20" y="183"/>
                  <a:pt x="20" y="182"/>
                  <a:pt x="19" y="182"/>
                </a:cubicBezTo>
                <a:cubicBezTo>
                  <a:pt x="15" y="174"/>
                  <a:pt x="12" y="166"/>
                  <a:pt x="9" y="159"/>
                </a:cubicBezTo>
                <a:close/>
                <a:moveTo>
                  <a:pt x="18" y="144"/>
                </a:moveTo>
                <a:cubicBezTo>
                  <a:pt x="19" y="145"/>
                  <a:pt x="19" y="145"/>
                  <a:pt x="19" y="146"/>
                </a:cubicBezTo>
                <a:cubicBezTo>
                  <a:pt x="19" y="147"/>
                  <a:pt x="19" y="147"/>
                  <a:pt x="19" y="148"/>
                </a:cubicBezTo>
                <a:cubicBezTo>
                  <a:pt x="21" y="154"/>
                  <a:pt x="23" y="161"/>
                  <a:pt x="25" y="168"/>
                </a:cubicBezTo>
                <a:cubicBezTo>
                  <a:pt x="25" y="168"/>
                  <a:pt x="25" y="169"/>
                  <a:pt x="25" y="169"/>
                </a:cubicBezTo>
                <a:cubicBezTo>
                  <a:pt x="24" y="168"/>
                  <a:pt x="24" y="168"/>
                  <a:pt x="23" y="168"/>
                </a:cubicBezTo>
                <a:cubicBezTo>
                  <a:pt x="22" y="160"/>
                  <a:pt x="20" y="152"/>
                  <a:pt x="18" y="144"/>
                </a:cubicBezTo>
                <a:close/>
                <a:moveTo>
                  <a:pt x="27" y="189"/>
                </a:moveTo>
                <a:cubicBezTo>
                  <a:pt x="28" y="191"/>
                  <a:pt x="29" y="193"/>
                  <a:pt x="30" y="195"/>
                </a:cubicBezTo>
                <a:cubicBezTo>
                  <a:pt x="30" y="195"/>
                  <a:pt x="30" y="195"/>
                  <a:pt x="29" y="195"/>
                </a:cubicBezTo>
                <a:cubicBezTo>
                  <a:pt x="28" y="191"/>
                  <a:pt x="26" y="188"/>
                  <a:pt x="25" y="185"/>
                </a:cubicBezTo>
                <a:cubicBezTo>
                  <a:pt x="25" y="187"/>
                  <a:pt x="26" y="188"/>
                  <a:pt x="27" y="189"/>
                </a:cubicBezTo>
                <a:close/>
                <a:moveTo>
                  <a:pt x="30" y="190"/>
                </a:moveTo>
                <a:cubicBezTo>
                  <a:pt x="29" y="190"/>
                  <a:pt x="29" y="189"/>
                  <a:pt x="29" y="188"/>
                </a:cubicBezTo>
                <a:cubicBezTo>
                  <a:pt x="29" y="189"/>
                  <a:pt x="30" y="190"/>
                  <a:pt x="31" y="191"/>
                </a:cubicBezTo>
                <a:cubicBezTo>
                  <a:pt x="32" y="192"/>
                  <a:pt x="32" y="193"/>
                  <a:pt x="32" y="194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1" y="193"/>
                  <a:pt x="31" y="192"/>
                  <a:pt x="30" y="190"/>
                </a:cubicBezTo>
                <a:close/>
                <a:moveTo>
                  <a:pt x="31" y="187"/>
                </a:moveTo>
                <a:cubicBezTo>
                  <a:pt x="30" y="185"/>
                  <a:pt x="28" y="182"/>
                  <a:pt x="27" y="180"/>
                </a:cubicBezTo>
                <a:cubicBezTo>
                  <a:pt x="29" y="182"/>
                  <a:pt x="30" y="184"/>
                  <a:pt x="31" y="186"/>
                </a:cubicBezTo>
                <a:cubicBezTo>
                  <a:pt x="31" y="186"/>
                  <a:pt x="31" y="186"/>
                  <a:pt x="32" y="187"/>
                </a:cubicBezTo>
                <a:cubicBezTo>
                  <a:pt x="33" y="189"/>
                  <a:pt x="35" y="192"/>
                  <a:pt x="36" y="195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6" y="194"/>
                  <a:pt x="35" y="194"/>
                  <a:pt x="35" y="193"/>
                </a:cubicBezTo>
                <a:cubicBezTo>
                  <a:pt x="34" y="192"/>
                  <a:pt x="34" y="192"/>
                  <a:pt x="33" y="191"/>
                </a:cubicBezTo>
                <a:cubicBezTo>
                  <a:pt x="32" y="190"/>
                  <a:pt x="32" y="188"/>
                  <a:pt x="31" y="187"/>
                </a:cubicBezTo>
                <a:close/>
                <a:moveTo>
                  <a:pt x="37" y="206"/>
                </a:moveTo>
                <a:cubicBezTo>
                  <a:pt x="39" y="208"/>
                  <a:pt x="41" y="210"/>
                  <a:pt x="43" y="212"/>
                </a:cubicBezTo>
                <a:cubicBezTo>
                  <a:pt x="42" y="211"/>
                  <a:pt x="41" y="211"/>
                  <a:pt x="40" y="210"/>
                </a:cubicBezTo>
                <a:cubicBezTo>
                  <a:pt x="40" y="210"/>
                  <a:pt x="40" y="210"/>
                  <a:pt x="39" y="209"/>
                </a:cubicBezTo>
                <a:cubicBezTo>
                  <a:pt x="38" y="207"/>
                  <a:pt x="36" y="205"/>
                  <a:pt x="34" y="204"/>
                </a:cubicBezTo>
                <a:cubicBezTo>
                  <a:pt x="35" y="204"/>
                  <a:pt x="36" y="205"/>
                  <a:pt x="37" y="206"/>
                </a:cubicBezTo>
                <a:close/>
                <a:moveTo>
                  <a:pt x="41" y="205"/>
                </a:moveTo>
                <a:cubicBezTo>
                  <a:pt x="41" y="204"/>
                  <a:pt x="40" y="203"/>
                  <a:pt x="40" y="203"/>
                </a:cubicBezTo>
                <a:cubicBezTo>
                  <a:pt x="40" y="203"/>
                  <a:pt x="40" y="203"/>
                  <a:pt x="40" y="203"/>
                </a:cubicBezTo>
                <a:cubicBezTo>
                  <a:pt x="42" y="205"/>
                  <a:pt x="44" y="208"/>
                  <a:pt x="46" y="211"/>
                </a:cubicBezTo>
                <a:cubicBezTo>
                  <a:pt x="45" y="209"/>
                  <a:pt x="43" y="207"/>
                  <a:pt x="41" y="205"/>
                </a:cubicBezTo>
                <a:close/>
                <a:moveTo>
                  <a:pt x="43" y="212"/>
                </a:moveTo>
                <a:cubicBezTo>
                  <a:pt x="44" y="212"/>
                  <a:pt x="44" y="213"/>
                  <a:pt x="45" y="213"/>
                </a:cubicBezTo>
                <a:cubicBezTo>
                  <a:pt x="45" y="213"/>
                  <a:pt x="45" y="213"/>
                  <a:pt x="45" y="213"/>
                </a:cubicBezTo>
                <a:cubicBezTo>
                  <a:pt x="46" y="214"/>
                  <a:pt x="47" y="215"/>
                  <a:pt x="49" y="216"/>
                </a:cubicBezTo>
                <a:cubicBezTo>
                  <a:pt x="47" y="214"/>
                  <a:pt x="45" y="213"/>
                  <a:pt x="43" y="212"/>
                </a:cubicBezTo>
                <a:cubicBezTo>
                  <a:pt x="43" y="212"/>
                  <a:pt x="43" y="212"/>
                  <a:pt x="43" y="212"/>
                </a:cubicBezTo>
                <a:close/>
                <a:moveTo>
                  <a:pt x="44" y="215"/>
                </a:moveTo>
                <a:cubicBezTo>
                  <a:pt x="45" y="215"/>
                  <a:pt x="45" y="215"/>
                  <a:pt x="45" y="216"/>
                </a:cubicBezTo>
                <a:cubicBezTo>
                  <a:pt x="45" y="216"/>
                  <a:pt x="45" y="216"/>
                  <a:pt x="45" y="216"/>
                </a:cubicBezTo>
                <a:cubicBezTo>
                  <a:pt x="45" y="217"/>
                  <a:pt x="46" y="217"/>
                  <a:pt x="46" y="217"/>
                </a:cubicBezTo>
                <a:cubicBezTo>
                  <a:pt x="45" y="216"/>
                  <a:pt x="44" y="216"/>
                  <a:pt x="44" y="215"/>
                </a:cubicBezTo>
                <a:cubicBezTo>
                  <a:pt x="44" y="215"/>
                  <a:pt x="44" y="215"/>
                  <a:pt x="44" y="215"/>
                </a:cubicBezTo>
                <a:close/>
                <a:moveTo>
                  <a:pt x="50" y="222"/>
                </a:moveTo>
                <a:cubicBezTo>
                  <a:pt x="51" y="222"/>
                  <a:pt x="51" y="222"/>
                  <a:pt x="51" y="223"/>
                </a:cubicBezTo>
                <a:cubicBezTo>
                  <a:pt x="49" y="221"/>
                  <a:pt x="47" y="219"/>
                  <a:pt x="45" y="217"/>
                </a:cubicBezTo>
                <a:cubicBezTo>
                  <a:pt x="46" y="219"/>
                  <a:pt x="48" y="220"/>
                  <a:pt x="50" y="222"/>
                </a:cubicBezTo>
                <a:close/>
                <a:moveTo>
                  <a:pt x="73" y="227"/>
                </a:moveTo>
                <a:cubicBezTo>
                  <a:pt x="72" y="226"/>
                  <a:pt x="70" y="226"/>
                  <a:pt x="69" y="225"/>
                </a:cubicBezTo>
                <a:cubicBezTo>
                  <a:pt x="68" y="223"/>
                  <a:pt x="67" y="222"/>
                  <a:pt x="66" y="221"/>
                </a:cubicBezTo>
                <a:cubicBezTo>
                  <a:pt x="74" y="225"/>
                  <a:pt x="81" y="229"/>
                  <a:pt x="88" y="235"/>
                </a:cubicBezTo>
                <a:cubicBezTo>
                  <a:pt x="87" y="235"/>
                  <a:pt x="86" y="234"/>
                  <a:pt x="86" y="234"/>
                </a:cubicBezTo>
                <a:cubicBezTo>
                  <a:pt x="81" y="232"/>
                  <a:pt x="77" y="229"/>
                  <a:pt x="73" y="227"/>
                </a:cubicBezTo>
                <a:close/>
                <a:moveTo>
                  <a:pt x="81" y="225"/>
                </a:moveTo>
                <a:cubicBezTo>
                  <a:pt x="82" y="226"/>
                  <a:pt x="84" y="227"/>
                  <a:pt x="85" y="229"/>
                </a:cubicBezTo>
                <a:cubicBezTo>
                  <a:pt x="84" y="228"/>
                  <a:pt x="83" y="227"/>
                  <a:pt x="81" y="226"/>
                </a:cubicBezTo>
                <a:cubicBezTo>
                  <a:pt x="81" y="226"/>
                  <a:pt x="81" y="226"/>
                  <a:pt x="81" y="225"/>
                </a:cubicBezTo>
                <a:close/>
                <a:moveTo>
                  <a:pt x="82" y="223"/>
                </a:moveTo>
                <a:cubicBezTo>
                  <a:pt x="81" y="223"/>
                  <a:pt x="81" y="223"/>
                  <a:pt x="81" y="224"/>
                </a:cubicBezTo>
                <a:cubicBezTo>
                  <a:pt x="81" y="224"/>
                  <a:pt x="81" y="223"/>
                  <a:pt x="80" y="223"/>
                </a:cubicBezTo>
                <a:cubicBezTo>
                  <a:pt x="79" y="221"/>
                  <a:pt x="78" y="219"/>
                  <a:pt x="77" y="216"/>
                </a:cubicBezTo>
                <a:cubicBezTo>
                  <a:pt x="79" y="218"/>
                  <a:pt x="81" y="220"/>
                  <a:pt x="83" y="222"/>
                </a:cubicBezTo>
                <a:cubicBezTo>
                  <a:pt x="83" y="222"/>
                  <a:pt x="83" y="222"/>
                  <a:pt x="83" y="223"/>
                </a:cubicBezTo>
                <a:cubicBezTo>
                  <a:pt x="86" y="225"/>
                  <a:pt x="89" y="228"/>
                  <a:pt x="93" y="230"/>
                </a:cubicBezTo>
                <a:cubicBezTo>
                  <a:pt x="93" y="230"/>
                  <a:pt x="93" y="230"/>
                  <a:pt x="93" y="231"/>
                </a:cubicBezTo>
                <a:cubicBezTo>
                  <a:pt x="89" y="229"/>
                  <a:pt x="86" y="226"/>
                  <a:pt x="82" y="223"/>
                </a:cubicBezTo>
                <a:close/>
                <a:moveTo>
                  <a:pt x="98" y="240"/>
                </a:moveTo>
                <a:cubicBezTo>
                  <a:pt x="98" y="240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8" y="238"/>
                  <a:pt x="97" y="237"/>
                  <a:pt x="96" y="236"/>
                </a:cubicBezTo>
                <a:cubicBezTo>
                  <a:pt x="97" y="237"/>
                  <a:pt x="97" y="237"/>
                  <a:pt x="98" y="237"/>
                </a:cubicBezTo>
                <a:cubicBezTo>
                  <a:pt x="98" y="237"/>
                  <a:pt x="98" y="238"/>
                  <a:pt x="98" y="238"/>
                </a:cubicBezTo>
                <a:cubicBezTo>
                  <a:pt x="100" y="239"/>
                  <a:pt x="102" y="240"/>
                  <a:pt x="104" y="241"/>
                </a:cubicBezTo>
                <a:cubicBezTo>
                  <a:pt x="102" y="241"/>
                  <a:pt x="101" y="241"/>
                  <a:pt x="99" y="241"/>
                </a:cubicBezTo>
                <a:cubicBezTo>
                  <a:pt x="97" y="239"/>
                  <a:pt x="95" y="238"/>
                  <a:pt x="93" y="237"/>
                </a:cubicBezTo>
                <a:cubicBezTo>
                  <a:pt x="91" y="236"/>
                  <a:pt x="90" y="235"/>
                  <a:pt x="89" y="234"/>
                </a:cubicBezTo>
                <a:cubicBezTo>
                  <a:pt x="92" y="236"/>
                  <a:pt x="95" y="238"/>
                  <a:pt x="98" y="240"/>
                </a:cubicBezTo>
                <a:close/>
                <a:moveTo>
                  <a:pt x="96" y="243"/>
                </a:moveTo>
                <a:cubicBezTo>
                  <a:pt x="99" y="244"/>
                  <a:pt x="102" y="244"/>
                  <a:pt x="105" y="244"/>
                </a:cubicBezTo>
                <a:cubicBezTo>
                  <a:pt x="107" y="245"/>
                  <a:pt x="109" y="245"/>
                  <a:pt x="112" y="246"/>
                </a:cubicBezTo>
                <a:cubicBezTo>
                  <a:pt x="109" y="246"/>
                  <a:pt x="107" y="246"/>
                  <a:pt x="104" y="246"/>
                </a:cubicBezTo>
                <a:cubicBezTo>
                  <a:pt x="101" y="245"/>
                  <a:pt x="99" y="244"/>
                  <a:pt x="96" y="244"/>
                </a:cubicBezTo>
                <a:cubicBezTo>
                  <a:pt x="96" y="244"/>
                  <a:pt x="96" y="243"/>
                  <a:pt x="96" y="243"/>
                </a:cubicBezTo>
                <a:close/>
                <a:moveTo>
                  <a:pt x="109" y="242"/>
                </a:moveTo>
                <a:cubicBezTo>
                  <a:pt x="106" y="241"/>
                  <a:pt x="104" y="240"/>
                  <a:pt x="101" y="238"/>
                </a:cubicBezTo>
                <a:cubicBezTo>
                  <a:pt x="104" y="239"/>
                  <a:pt x="106" y="239"/>
                  <a:pt x="108" y="239"/>
                </a:cubicBezTo>
                <a:cubicBezTo>
                  <a:pt x="110" y="241"/>
                  <a:pt x="113" y="242"/>
                  <a:pt x="115" y="243"/>
                </a:cubicBezTo>
                <a:cubicBezTo>
                  <a:pt x="113" y="243"/>
                  <a:pt x="111" y="243"/>
                  <a:pt x="109" y="242"/>
                </a:cubicBezTo>
                <a:close/>
                <a:moveTo>
                  <a:pt x="122" y="241"/>
                </a:moveTo>
                <a:cubicBezTo>
                  <a:pt x="122" y="241"/>
                  <a:pt x="122" y="240"/>
                  <a:pt x="122" y="240"/>
                </a:cubicBezTo>
                <a:cubicBezTo>
                  <a:pt x="122" y="240"/>
                  <a:pt x="122" y="240"/>
                  <a:pt x="122" y="240"/>
                </a:cubicBezTo>
                <a:cubicBezTo>
                  <a:pt x="123" y="240"/>
                  <a:pt x="124" y="241"/>
                  <a:pt x="125" y="241"/>
                </a:cubicBezTo>
                <a:cubicBezTo>
                  <a:pt x="126" y="241"/>
                  <a:pt x="127" y="240"/>
                  <a:pt x="126" y="240"/>
                </a:cubicBezTo>
                <a:cubicBezTo>
                  <a:pt x="126" y="240"/>
                  <a:pt x="126" y="240"/>
                  <a:pt x="126" y="240"/>
                </a:cubicBezTo>
                <a:cubicBezTo>
                  <a:pt x="129" y="240"/>
                  <a:pt x="131" y="239"/>
                  <a:pt x="134" y="239"/>
                </a:cubicBezTo>
                <a:cubicBezTo>
                  <a:pt x="131" y="240"/>
                  <a:pt x="127" y="241"/>
                  <a:pt x="124" y="242"/>
                </a:cubicBezTo>
                <a:cubicBezTo>
                  <a:pt x="123" y="242"/>
                  <a:pt x="122" y="241"/>
                  <a:pt x="122" y="241"/>
                </a:cubicBezTo>
                <a:close/>
                <a:moveTo>
                  <a:pt x="127" y="244"/>
                </a:moveTo>
                <a:cubicBezTo>
                  <a:pt x="129" y="244"/>
                  <a:pt x="131" y="244"/>
                  <a:pt x="133" y="244"/>
                </a:cubicBezTo>
                <a:cubicBezTo>
                  <a:pt x="131" y="244"/>
                  <a:pt x="129" y="244"/>
                  <a:pt x="127" y="245"/>
                </a:cubicBezTo>
                <a:cubicBezTo>
                  <a:pt x="127" y="244"/>
                  <a:pt x="127" y="244"/>
                  <a:pt x="127" y="244"/>
                </a:cubicBezTo>
                <a:close/>
                <a:moveTo>
                  <a:pt x="127" y="243"/>
                </a:moveTo>
                <a:cubicBezTo>
                  <a:pt x="136" y="240"/>
                  <a:pt x="146" y="238"/>
                  <a:pt x="155" y="237"/>
                </a:cubicBezTo>
                <a:cubicBezTo>
                  <a:pt x="155" y="237"/>
                  <a:pt x="155" y="237"/>
                  <a:pt x="155" y="237"/>
                </a:cubicBezTo>
                <a:cubicBezTo>
                  <a:pt x="146" y="239"/>
                  <a:pt x="137" y="242"/>
                  <a:pt x="127" y="243"/>
                </a:cubicBezTo>
                <a:close/>
                <a:moveTo>
                  <a:pt x="140" y="245"/>
                </a:moveTo>
                <a:cubicBezTo>
                  <a:pt x="143" y="245"/>
                  <a:pt x="145" y="245"/>
                  <a:pt x="148" y="244"/>
                </a:cubicBezTo>
                <a:cubicBezTo>
                  <a:pt x="150" y="244"/>
                  <a:pt x="153" y="244"/>
                  <a:pt x="155" y="243"/>
                </a:cubicBezTo>
                <a:cubicBezTo>
                  <a:pt x="152" y="244"/>
                  <a:pt x="149" y="245"/>
                  <a:pt x="146" y="245"/>
                </a:cubicBezTo>
                <a:cubicBezTo>
                  <a:pt x="144" y="245"/>
                  <a:pt x="142" y="246"/>
                  <a:pt x="140" y="246"/>
                </a:cubicBezTo>
                <a:cubicBezTo>
                  <a:pt x="139" y="246"/>
                  <a:pt x="138" y="246"/>
                  <a:pt x="136" y="246"/>
                </a:cubicBezTo>
                <a:cubicBezTo>
                  <a:pt x="138" y="246"/>
                  <a:pt x="139" y="246"/>
                  <a:pt x="140" y="245"/>
                </a:cubicBezTo>
                <a:close/>
                <a:moveTo>
                  <a:pt x="147" y="243"/>
                </a:moveTo>
                <a:cubicBezTo>
                  <a:pt x="146" y="243"/>
                  <a:pt x="144" y="243"/>
                  <a:pt x="142" y="243"/>
                </a:cubicBezTo>
                <a:cubicBezTo>
                  <a:pt x="150" y="242"/>
                  <a:pt x="157" y="240"/>
                  <a:pt x="164" y="237"/>
                </a:cubicBezTo>
                <a:cubicBezTo>
                  <a:pt x="165" y="237"/>
                  <a:pt x="165" y="236"/>
                  <a:pt x="165" y="236"/>
                </a:cubicBezTo>
                <a:cubicBezTo>
                  <a:pt x="165" y="236"/>
                  <a:pt x="165" y="236"/>
                  <a:pt x="165" y="236"/>
                </a:cubicBezTo>
                <a:cubicBezTo>
                  <a:pt x="165" y="236"/>
                  <a:pt x="166" y="236"/>
                  <a:pt x="166" y="236"/>
                </a:cubicBezTo>
                <a:cubicBezTo>
                  <a:pt x="169" y="236"/>
                  <a:pt x="172" y="235"/>
                  <a:pt x="175" y="234"/>
                </a:cubicBezTo>
                <a:cubicBezTo>
                  <a:pt x="175" y="234"/>
                  <a:pt x="174" y="234"/>
                  <a:pt x="174" y="234"/>
                </a:cubicBezTo>
                <a:cubicBezTo>
                  <a:pt x="174" y="235"/>
                  <a:pt x="174" y="235"/>
                  <a:pt x="174" y="235"/>
                </a:cubicBezTo>
                <a:cubicBezTo>
                  <a:pt x="169" y="237"/>
                  <a:pt x="164" y="239"/>
                  <a:pt x="160" y="242"/>
                </a:cubicBezTo>
                <a:cubicBezTo>
                  <a:pt x="160" y="242"/>
                  <a:pt x="159" y="242"/>
                  <a:pt x="159" y="242"/>
                </a:cubicBezTo>
                <a:cubicBezTo>
                  <a:pt x="155" y="242"/>
                  <a:pt x="151" y="242"/>
                  <a:pt x="147" y="243"/>
                </a:cubicBezTo>
                <a:close/>
                <a:moveTo>
                  <a:pt x="168" y="234"/>
                </a:moveTo>
                <a:cubicBezTo>
                  <a:pt x="168" y="234"/>
                  <a:pt x="168" y="233"/>
                  <a:pt x="169" y="233"/>
                </a:cubicBezTo>
                <a:cubicBezTo>
                  <a:pt x="172" y="231"/>
                  <a:pt x="175" y="229"/>
                  <a:pt x="178" y="226"/>
                </a:cubicBezTo>
                <a:cubicBezTo>
                  <a:pt x="182" y="224"/>
                  <a:pt x="186" y="221"/>
                  <a:pt x="190" y="218"/>
                </a:cubicBezTo>
                <a:cubicBezTo>
                  <a:pt x="188" y="220"/>
                  <a:pt x="186" y="223"/>
                  <a:pt x="184" y="225"/>
                </a:cubicBezTo>
                <a:cubicBezTo>
                  <a:pt x="184" y="225"/>
                  <a:pt x="184" y="225"/>
                  <a:pt x="184" y="225"/>
                </a:cubicBezTo>
                <a:cubicBezTo>
                  <a:pt x="183" y="226"/>
                  <a:pt x="182" y="227"/>
                  <a:pt x="181" y="228"/>
                </a:cubicBezTo>
                <a:cubicBezTo>
                  <a:pt x="181" y="228"/>
                  <a:pt x="181" y="228"/>
                  <a:pt x="181" y="229"/>
                </a:cubicBezTo>
                <a:cubicBezTo>
                  <a:pt x="180" y="229"/>
                  <a:pt x="180" y="229"/>
                  <a:pt x="180" y="230"/>
                </a:cubicBezTo>
                <a:cubicBezTo>
                  <a:pt x="176" y="232"/>
                  <a:pt x="172" y="233"/>
                  <a:pt x="168" y="234"/>
                </a:cubicBezTo>
                <a:close/>
                <a:moveTo>
                  <a:pt x="198" y="221"/>
                </a:moveTo>
                <a:cubicBezTo>
                  <a:pt x="198" y="221"/>
                  <a:pt x="199" y="220"/>
                  <a:pt x="199" y="220"/>
                </a:cubicBezTo>
                <a:cubicBezTo>
                  <a:pt x="199" y="220"/>
                  <a:pt x="199" y="220"/>
                  <a:pt x="199" y="221"/>
                </a:cubicBezTo>
                <a:cubicBezTo>
                  <a:pt x="198" y="221"/>
                  <a:pt x="197" y="222"/>
                  <a:pt x="196" y="223"/>
                </a:cubicBezTo>
                <a:cubicBezTo>
                  <a:pt x="196" y="223"/>
                  <a:pt x="196" y="223"/>
                  <a:pt x="196" y="223"/>
                </a:cubicBezTo>
                <a:cubicBezTo>
                  <a:pt x="196" y="222"/>
                  <a:pt x="197" y="222"/>
                  <a:pt x="198" y="221"/>
                </a:cubicBezTo>
                <a:close/>
                <a:moveTo>
                  <a:pt x="192" y="219"/>
                </a:moveTo>
                <a:cubicBezTo>
                  <a:pt x="193" y="218"/>
                  <a:pt x="193" y="218"/>
                  <a:pt x="194" y="217"/>
                </a:cubicBezTo>
                <a:cubicBezTo>
                  <a:pt x="196" y="215"/>
                  <a:pt x="198" y="214"/>
                  <a:pt x="200" y="212"/>
                </a:cubicBezTo>
                <a:cubicBezTo>
                  <a:pt x="197" y="214"/>
                  <a:pt x="195" y="217"/>
                  <a:pt x="192" y="219"/>
                </a:cubicBezTo>
                <a:close/>
                <a:moveTo>
                  <a:pt x="229" y="185"/>
                </a:moveTo>
                <a:cubicBezTo>
                  <a:pt x="231" y="183"/>
                  <a:pt x="232" y="181"/>
                  <a:pt x="233" y="179"/>
                </a:cubicBezTo>
                <a:cubicBezTo>
                  <a:pt x="234" y="177"/>
                  <a:pt x="235" y="175"/>
                  <a:pt x="237" y="172"/>
                </a:cubicBezTo>
                <a:cubicBezTo>
                  <a:pt x="237" y="172"/>
                  <a:pt x="237" y="172"/>
                  <a:pt x="237" y="172"/>
                </a:cubicBezTo>
                <a:cubicBezTo>
                  <a:pt x="236" y="174"/>
                  <a:pt x="236" y="176"/>
                  <a:pt x="235" y="177"/>
                </a:cubicBezTo>
                <a:cubicBezTo>
                  <a:pt x="235" y="178"/>
                  <a:pt x="234" y="179"/>
                  <a:pt x="234" y="180"/>
                </a:cubicBezTo>
                <a:cubicBezTo>
                  <a:pt x="232" y="183"/>
                  <a:pt x="230" y="185"/>
                  <a:pt x="228" y="188"/>
                </a:cubicBezTo>
                <a:cubicBezTo>
                  <a:pt x="229" y="187"/>
                  <a:pt x="229" y="186"/>
                  <a:pt x="229" y="185"/>
                </a:cubicBezTo>
                <a:close/>
                <a:moveTo>
                  <a:pt x="233" y="152"/>
                </a:moveTo>
                <a:cubicBezTo>
                  <a:pt x="234" y="142"/>
                  <a:pt x="235" y="131"/>
                  <a:pt x="236" y="120"/>
                </a:cubicBezTo>
                <a:cubicBezTo>
                  <a:pt x="236" y="120"/>
                  <a:pt x="236" y="120"/>
                  <a:pt x="237" y="120"/>
                </a:cubicBezTo>
                <a:cubicBezTo>
                  <a:pt x="237" y="121"/>
                  <a:pt x="237" y="122"/>
                  <a:pt x="237" y="122"/>
                </a:cubicBezTo>
                <a:cubicBezTo>
                  <a:pt x="237" y="123"/>
                  <a:pt x="237" y="124"/>
                  <a:pt x="237" y="125"/>
                </a:cubicBezTo>
                <a:cubicBezTo>
                  <a:pt x="237" y="134"/>
                  <a:pt x="235" y="143"/>
                  <a:pt x="233" y="152"/>
                </a:cubicBezTo>
                <a:close/>
                <a:moveTo>
                  <a:pt x="237" y="112"/>
                </a:moveTo>
                <a:cubicBezTo>
                  <a:pt x="237" y="112"/>
                  <a:pt x="237" y="111"/>
                  <a:pt x="237" y="110"/>
                </a:cubicBezTo>
                <a:cubicBezTo>
                  <a:pt x="237" y="112"/>
                  <a:pt x="238" y="113"/>
                  <a:pt x="238" y="115"/>
                </a:cubicBezTo>
                <a:cubicBezTo>
                  <a:pt x="238" y="115"/>
                  <a:pt x="238" y="116"/>
                  <a:pt x="238" y="117"/>
                </a:cubicBezTo>
                <a:cubicBezTo>
                  <a:pt x="238" y="115"/>
                  <a:pt x="237" y="114"/>
                  <a:pt x="237" y="112"/>
                </a:cubicBezTo>
                <a:close/>
                <a:moveTo>
                  <a:pt x="236" y="94"/>
                </a:moveTo>
                <a:cubicBezTo>
                  <a:pt x="237" y="98"/>
                  <a:pt x="238" y="101"/>
                  <a:pt x="239" y="105"/>
                </a:cubicBezTo>
                <a:cubicBezTo>
                  <a:pt x="239" y="104"/>
                  <a:pt x="239" y="103"/>
                  <a:pt x="238" y="103"/>
                </a:cubicBezTo>
                <a:cubicBezTo>
                  <a:pt x="238" y="100"/>
                  <a:pt x="237" y="97"/>
                  <a:pt x="236" y="94"/>
                </a:cubicBezTo>
                <a:close/>
                <a:moveTo>
                  <a:pt x="239" y="156"/>
                </a:moveTo>
                <a:cubicBezTo>
                  <a:pt x="239" y="156"/>
                  <a:pt x="239" y="155"/>
                  <a:pt x="240" y="155"/>
                </a:cubicBezTo>
                <a:cubicBezTo>
                  <a:pt x="240" y="156"/>
                  <a:pt x="239" y="157"/>
                  <a:pt x="239" y="158"/>
                </a:cubicBezTo>
                <a:cubicBezTo>
                  <a:pt x="239" y="158"/>
                  <a:pt x="239" y="159"/>
                  <a:pt x="238" y="160"/>
                </a:cubicBezTo>
                <a:cubicBezTo>
                  <a:pt x="239" y="158"/>
                  <a:pt x="239" y="157"/>
                  <a:pt x="239" y="156"/>
                </a:cubicBezTo>
                <a:close/>
                <a:moveTo>
                  <a:pt x="239" y="153"/>
                </a:moveTo>
                <a:cubicBezTo>
                  <a:pt x="239" y="151"/>
                  <a:pt x="239" y="150"/>
                  <a:pt x="240" y="148"/>
                </a:cubicBezTo>
                <a:cubicBezTo>
                  <a:pt x="241" y="140"/>
                  <a:pt x="241" y="132"/>
                  <a:pt x="241" y="124"/>
                </a:cubicBezTo>
                <a:cubicBezTo>
                  <a:pt x="241" y="124"/>
                  <a:pt x="242" y="125"/>
                  <a:pt x="242" y="126"/>
                </a:cubicBezTo>
                <a:cubicBezTo>
                  <a:pt x="242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36"/>
                  <a:pt x="242" y="144"/>
                  <a:pt x="240" y="153"/>
                </a:cubicBezTo>
                <a:cubicBezTo>
                  <a:pt x="240" y="153"/>
                  <a:pt x="240" y="153"/>
                  <a:pt x="240" y="153"/>
                </a:cubicBezTo>
                <a:cubicBezTo>
                  <a:pt x="240" y="153"/>
                  <a:pt x="239" y="153"/>
                  <a:pt x="239" y="153"/>
                </a:cubicBezTo>
                <a:close/>
                <a:moveTo>
                  <a:pt x="244" y="139"/>
                </a:moveTo>
                <a:cubicBezTo>
                  <a:pt x="245" y="141"/>
                  <a:pt x="245" y="143"/>
                  <a:pt x="245" y="145"/>
                </a:cubicBezTo>
                <a:cubicBezTo>
                  <a:pt x="245" y="146"/>
                  <a:pt x="245" y="147"/>
                  <a:pt x="244" y="148"/>
                </a:cubicBezTo>
                <a:cubicBezTo>
                  <a:pt x="244" y="148"/>
                  <a:pt x="244" y="148"/>
                  <a:pt x="244" y="148"/>
                </a:cubicBezTo>
                <a:cubicBezTo>
                  <a:pt x="244" y="150"/>
                  <a:pt x="243" y="151"/>
                  <a:pt x="243" y="153"/>
                </a:cubicBezTo>
                <a:cubicBezTo>
                  <a:pt x="243" y="155"/>
                  <a:pt x="242" y="156"/>
                  <a:pt x="242" y="158"/>
                </a:cubicBezTo>
                <a:cubicBezTo>
                  <a:pt x="243" y="152"/>
                  <a:pt x="244" y="145"/>
                  <a:pt x="244" y="139"/>
                </a:cubicBezTo>
                <a:close/>
                <a:moveTo>
                  <a:pt x="245" y="135"/>
                </a:moveTo>
                <a:cubicBezTo>
                  <a:pt x="245" y="132"/>
                  <a:pt x="245" y="129"/>
                  <a:pt x="245" y="126"/>
                </a:cubicBezTo>
                <a:cubicBezTo>
                  <a:pt x="245" y="126"/>
                  <a:pt x="245" y="126"/>
                  <a:pt x="245" y="127"/>
                </a:cubicBezTo>
                <a:cubicBezTo>
                  <a:pt x="245" y="127"/>
                  <a:pt x="245" y="127"/>
                  <a:pt x="246" y="127"/>
                </a:cubicBezTo>
                <a:cubicBezTo>
                  <a:pt x="246" y="131"/>
                  <a:pt x="246" y="135"/>
                  <a:pt x="246" y="140"/>
                </a:cubicBezTo>
                <a:cubicBezTo>
                  <a:pt x="246" y="138"/>
                  <a:pt x="245" y="137"/>
                  <a:pt x="245" y="136"/>
                </a:cubicBezTo>
                <a:cubicBezTo>
                  <a:pt x="245" y="135"/>
                  <a:pt x="245" y="135"/>
                  <a:pt x="245" y="135"/>
                </a:cubicBezTo>
                <a:close/>
                <a:moveTo>
                  <a:pt x="245" y="95"/>
                </a:moveTo>
                <a:cubicBezTo>
                  <a:pt x="247" y="99"/>
                  <a:pt x="248" y="103"/>
                  <a:pt x="248" y="107"/>
                </a:cubicBezTo>
                <a:cubicBezTo>
                  <a:pt x="248" y="103"/>
                  <a:pt x="246" y="99"/>
                  <a:pt x="245" y="95"/>
                </a:cubicBezTo>
                <a:close/>
                <a:moveTo>
                  <a:pt x="247" y="129"/>
                </a:moveTo>
                <a:cubicBezTo>
                  <a:pt x="247" y="129"/>
                  <a:pt x="247" y="129"/>
                  <a:pt x="248" y="128"/>
                </a:cubicBezTo>
                <a:cubicBezTo>
                  <a:pt x="247" y="130"/>
                  <a:pt x="247" y="132"/>
                  <a:pt x="247" y="133"/>
                </a:cubicBezTo>
                <a:cubicBezTo>
                  <a:pt x="247" y="132"/>
                  <a:pt x="247" y="130"/>
                  <a:pt x="247" y="129"/>
                </a:cubicBezTo>
                <a:close/>
                <a:moveTo>
                  <a:pt x="247" y="123"/>
                </a:moveTo>
                <a:cubicBezTo>
                  <a:pt x="247" y="120"/>
                  <a:pt x="247" y="116"/>
                  <a:pt x="247" y="112"/>
                </a:cubicBezTo>
                <a:cubicBezTo>
                  <a:pt x="248" y="114"/>
                  <a:pt x="248" y="117"/>
                  <a:pt x="249" y="119"/>
                </a:cubicBezTo>
                <a:cubicBezTo>
                  <a:pt x="248" y="122"/>
                  <a:pt x="248" y="125"/>
                  <a:pt x="248" y="127"/>
                </a:cubicBezTo>
                <a:cubicBezTo>
                  <a:pt x="248" y="126"/>
                  <a:pt x="247" y="125"/>
                  <a:pt x="247" y="123"/>
                </a:cubicBezTo>
                <a:close/>
                <a:moveTo>
                  <a:pt x="225" y="50"/>
                </a:moveTo>
                <a:cubicBezTo>
                  <a:pt x="223" y="47"/>
                  <a:pt x="220" y="45"/>
                  <a:pt x="218" y="42"/>
                </a:cubicBezTo>
                <a:cubicBezTo>
                  <a:pt x="218" y="42"/>
                  <a:pt x="217" y="42"/>
                  <a:pt x="217" y="43"/>
                </a:cubicBezTo>
                <a:cubicBezTo>
                  <a:pt x="216" y="41"/>
                  <a:pt x="215" y="40"/>
                  <a:pt x="213" y="39"/>
                </a:cubicBezTo>
                <a:cubicBezTo>
                  <a:pt x="213" y="38"/>
                  <a:pt x="212" y="39"/>
                  <a:pt x="212" y="39"/>
                </a:cubicBezTo>
                <a:cubicBezTo>
                  <a:pt x="211" y="39"/>
                  <a:pt x="211" y="38"/>
                  <a:pt x="211" y="38"/>
                </a:cubicBezTo>
                <a:cubicBezTo>
                  <a:pt x="211" y="38"/>
                  <a:pt x="211" y="37"/>
                  <a:pt x="211" y="37"/>
                </a:cubicBezTo>
                <a:cubicBezTo>
                  <a:pt x="210" y="36"/>
                  <a:pt x="208" y="34"/>
                  <a:pt x="207" y="33"/>
                </a:cubicBezTo>
                <a:cubicBezTo>
                  <a:pt x="204" y="29"/>
                  <a:pt x="200" y="26"/>
                  <a:pt x="195" y="24"/>
                </a:cubicBezTo>
                <a:cubicBezTo>
                  <a:pt x="190" y="20"/>
                  <a:pt x="184" y="17"/>
                  <a:pt x="179" y="13"/>
                </a:cubicBezTo>
                <a:cubicBezTo>
                  <a:pt x="192" y="19"/>
                  <a:pt x="204" y="28"/>
                  <a:pt x="215" y="38"/>
                </a:cubicBezTo>
                <a:cubicBezTo>
                  <a:pt x="219" y="42"/>
                  <a:pt x="222" y="46"/>
                  <a:pt x="225" y="50"/>
                </a:cubicBezTo>
                <a:close/>
                <a:moveTo>
                  <a:pt x="178" y="13"/>
                </a:moveTo>
                <a:cubicBezTo>
                  <a:pt x="178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6" y="13"/>
                </a:cubicBezTo>
                <a:cubicBezTo>
                  <a:pt x="176" y="12"/>
                  <a:pt x="175" y="12"/>
                  <a:pt x="175" y="12"/>
                </a:cubicBezTo>
                <a:cubicBezTo>
                  <a:pt x="174" y="12"/>
                  <a:pt x="174" y="11"/>
                  <a:pt x="173" y="11"/>
                </a:cubicBezTo>
                <a:cubicBezTo>
                  <a:pt x="175" y="11"/>
                  <a:pt x="176" y="12"/>
                  <a:pt x="178" y="13"/>
                </a:cubicBezTo>
                <a:close/>
                <a:moveTo>
                  <a:pt x="128" y="2"/>
                </a:moveTo>
                <a:cubicBezTo>
                  <a:pt x="124" y="2"/>
                  <a:pt x="120" y="2"/>
                  <a:pt x="116" y="3"/>
                </a:cubicBezTo>
                <a:cubicBezTo>
                  <a:pt x="114" y="3"/>
                  <a:pt x="112" y="3"/>
                  <a:pt x="110" y="3"/>
                </a:cubicBezTo>
                <a:cubicBezTo>
                  <a:pt x="116" y="2"/>
                  <a:pt x="121" y="2"/>
                  <a:pt x="126" y="2"/>
                </a:cubicBezTo>
                <a:cubicBezTo>
                  <a:pt x="127" y="2"/>
                  <a:pt x="127" y="2"/>
                  <a:pt x="128" y="2"/>
                </a:cubicBezTo>
                <a:close/>
                <a:moveTo>
                  <a:pt x="8" y="87"/>
                </a:moveTo>
                <a:cubicBezTo>
                  <a:pt x="9" y="86"/>
                  <a:pt x="10" y="84"/>
                  <a:pt x="11" y="83"/>
                </a:cubicBezTo>
                <a:cubicBezTo>
                  <a:pt x="13" y="82"/>
                  <a:pt x="14" y="81"/>
                  <a:pt x="15" y="79"/>
                </a:cubicBezTo>
                <a:cubicBezTo>
                  <a:pt x="16" y="79"/>
                  <a:pt x="15" y="79"/>
                  <a:pt x="15" y="79"/>
                </a:cubicBezTo>
                <a:cubicBezTo>
                  <a:pt x="14" y="79"/>
                  <a:pt x="14" y="80"/>
                  <a:pt x="13" y="81"/>
                </a:cubicBezTo>
                <a:cubicBezTo>
                  <a:pt x="12" y="81"/>
                  <a:pt x="12" y="82"/>
                  <a:pt x="12" y="82"/>
                </a:cubicBezTo>
                <a:cubicBezTo>
                  <a:pt x="14" y="78"/>
                  <a:pt x="17" y="75"/>
                  <a:pt x="19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3"/>
                  <a:pt x="19" y="74"/>
                  <a:pt x="18" y="75"/>
                </a:cubicBezTo>
                <a:cubicBezTo>
                  <a:pt x="17" y="77"/>
                  <a:pt x="17" y="78"/>
                  <a:pt x="16" y="79"/>
                </a:cubicBezTo>
                <a:cubicBezTo>
                  <a:pt x="13" y="83"/>
                  <a:pt x="10" y="87"/>
                  <a:pt x="7" y="92"/>
                </a:cubicBezTo>
                <a:cubicBezTo>
                  <a:pt x="7" y="90"/>
                  <a:pt x="8" y="89"/>
                  <a:pt x="8" y="87"/>
                </a:cubicBezTo>
                <a:close/>
                <a:moveTo>
                  <a:pt x="8" y="166"/>
                </a:moveTo>
                <a:cubicBezTo>
                  <a:pt x="9" y="168"/>
                  <a:pt x="10" y="170"/>
                  <a:pt x="11" y="173"/>
                </a:cubicBezTo>
                <a:cubicBezTo>
                  <a:pt x="11" y="173"/>
                  <a:pt x="11" y="173"/>
                  <a:pt x="11" y="173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3" y="177"/>
                  <a:pt x="15" y="181"/>
                  <a:pt x="17" y="184"/>
                </a:cubicBezTo>
                <a:cubicBezTo>
                  <a:pt x="16" y="183"/>
                  <a:pt x="15" y="182"/>
                  <a:pt x="14" y="180"/>
                </a:cubicBezTo>
                <a:cubicBezTo>
                  <a:pt x="11" y="176"/>
                  <a:pt x="9" y="171"/>
                  <a:pt x="8" y="166"/>
                </a:cubicBezTo>
                <a:close/>
                <a:moveTo>
                  <a:pt x="17" y="188"/>
                </a:moveTo>
                <a:cubicBezTo>
                  <a:pt x="19" y="189"/>
                  <a:pt x="20" y="191"/>
                  <a:pt x="21" y="192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22" y="193"/>
                  <a:pt x="23" y="194"/>
                  <a:pt x="23" y="195"/>
                </a:cubicBezTo>
                <a:cubicBezTo>
                  <a:pt x="24" y="195"/>
                  <a:pt x="24" y="195"/>
                  <a:pt x="24" y="195"/>
                </a:cubicBezTo>
                <a:cubicBezTo>
                  <a:pt x="24" y="195"/>
                  <a:pt x="24" y="195"/>
                  <a:pt x="24" y="196"/>
                </a:cubicBezTo>
                <a:cubicBezTo>
                  <a:pt x="24" y="196"/>
                  <a:pt x="25" y="197"/>
                  <a:pt x="25" y="197"/>
                </a:cubicBezTo>
                <a:cubicBezTo>
                  <a:pt x="28" y="200"/>
                  <a:pt x="30" y="203"/>
                  <a:pt x="33" y="206"/>
                </a:cubicBezTo>
                <a:cubicBezTo>
                  <a:pt x="32" y="206"/>
                  <a:pt x="32" y="207"/>
                  <a:pt x="32" y="207"/>
                </a:cubicBezTo>
                <a:cubicBezTo>
                  <a:pt x="33" y="209"/>
                  <a:pt x="35" y="210"/>
                  <a:pt x="36" y="211"/>
                </a:cubicBezTo>
                <a:cubicBezTo>
                  <a:pt x="36" y="211"/>
                  <a:pt x="36" y="211"/>
                  <a:pt x="36" y="212"/>
                </a:cubicBezTo>
                <a:cubicBezTo>
                  <a:pt x="40" y="216"/>
                  <a:pt x="43" y="220"/>
                  <a:pt x="47" y="223"/>
                </a:cubicBezTo>
                <a:cubicBezTo>
                  <a:pt x="44" y="221"/>
                  <a:pt x="41" y="218"/>
                  <a:pt x="38" y="215"/>
                </a:cubicBezTo>
                <a:cubicBezTo>
                  <a:pt x="30" y="207"/>
                  <a:pt x="23" y="198"/>
                  <a:pt x="17" y="188"/>
                </a:cubicBezTo>
                <a:close/>
                <a:moveTo>
                  <a:pt x="94" y="245"/>
                </a:moveTo>
                <a:cubicBezTo>
                  <a:pt x="95" y="246"/>
                  <a:pt x="96" y="246"/>
                  <a:pt x="97" y="246"/>
                </a:cubicBezTo>
                <a:cubicBezTo>
                  <a:pt x="97" y="246"/>
                  <a:pt x="97" y="247"/>
                  <a:pt x="97" y="247"/>
                </a:cubicBezTo>
                <a:cubicBezTo>
                  <a:pt x="100" y="248"/>
                  <a:pt x="102" y="248"/>
                  <a:pt x="105" y="249"/>
                </a:cubicBezTo>
                <a:cubicBezTo>
                  <a:pt x="105" y="249"/>
                  <a:pt x="105" y="249"/>
                  <a:pt x="105" y="248"/>
                </a:cubicBezTo>
                <a:cubicBezTo>
                  <a:pt x="109" y="249"/>
                  <a:pt x="112" y="249"/>
                  <a:pt x="116" y="249"/>
                </a:cubicBezTo>
                <a:cubicBezTo>
                  <a:pt x="115" y="250"/>
                  <a:pt x="116" y="250"/>
                  <a:pt x="116" y="250"/>
                </a:cubicBezTo>
                <a:cubicBezTo>
                  <a:pt x="119" y="251"/>
                  <a:pt x="121" y="251"/>
                  <a:pt x="123" y="251"/>
                </a:cubicBezTo>
                <a:cubicBezTo>
                  <a:pt x="111" y="251"/>
                  <a:pt x="99" y="249"/>
                  <a:pt x="88" y="245"/>
                </a:cubicBezTo>
                <a:cubicBezTo>
                  <a:pt x="90" y="245"/>
                  <a:pt x="92" y="245"/>
                  <a:pt x="94" y="245"/>
                </a:cubicBezTo>
                <a:close/>
                <a:moveTo>
                  <a:pt x="135" y="251"/>
                </a:moveTo>
                <a:cubicBezTo>
                  <a:pt x="140" y="250"/>
                  <a:pt x="145" y="249"/>
                  <a:pt x="150" y="248"/>
                </a:cubicBezTo>
                <a:cubicBezTo>
                  <a:pt x="151" y="248"/>
                  <a:pt x="150" y="247"/>
                  <a:pt x="150" y="247"/>
                </a:cubicBezTo>
                <a:cubicBezTo>
                  <a:pt x="142" y="249"/>
                  <a:pt x="134" y="250"/>
                  <a:pt x="127" y="250"/>
                </a:cubicBezTo>
                <a:cubicBezTo>
                  <a:pt x="127" y="250"/>
                  <a:pt x="126" y="249"/>
                  <a:pt x="126" y="249"/>
                </a:cubicBezTo>
                <a:cubicBezTo>
                  <a:pt x="120" y="248"/>
                  <a:pt x="114" y="248"/>
                  <a:pt x="108" y="248"/>
                </a:cubicBezTo>
                <a:cubicBezTo>
                  <a:pt x="108" y="247"/>
                  <a:pt x="108" y="247"/>
                  <a:pt x="108" y="247"/>
                </a:cubicBezTo>
                <a:cubicBezTo>
                  <a:pt x="110" y="247"/>
                  <a:pt x="113" y="247"/>
                  <a:pt x="115" y="247"/>
                </a:cubicBezTo>
                <a:cubicBezTo>
                  <a:pt x="115" y="247"/>
                  <a:pt x="115" y="247"/>
                  <a:pt x="115" y="246"/>
                </a:cubicBezTo>
                <a:cubicBezTo>
                  <a:pt x="117" y="246"/>
                  <a:pt x="118" y="247"/>
                  <a:pt x="119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2" y="247"/>
                  <a:pt x="122" y="247"/>
                  <a:pt x="122" y="247"/>
                </a:cubicBezTo>
                <a:cubicBezTo>
                  <a:pt x="123" y="247"/>
                  <a:pt x="125" y="247"/>
                  <a:pt x="126" y="248"/>
                </a:cubicBezTo>
                <a:cubicBezTo>
                  <a:pt x="126" y="248"/>
                  <a:pt x="126" y="248"/>
                  <a:pt x="127" y="248"/>
                </a:cubicBezTo>
                <a:cubicBezTo>
                  <a:pt x="136" y="248"/>
                  <a:pt x="144" y="247"/>
                  <a:pt x="153" y="246"/>
                </a:cubicBezTo>
                <a:cubicBezTo>
                  <a:pt x="153" y="246"/>
                  <a:pt x="153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5" y="246"/>
                  <a:pt x="156" y="246"/>
                  <a:pt x="157" y="245"/>
                </a:cubicBezTo>
                <a:cubicBezTo>
                  <a:pt x="157" y="246"/>
                  <a:pt x="158" y="246"/>
                  <a:pt x="159" y="246"/>
                </a:cubicBezTo>
                <a:cubicBezTo>
                  <a:pt x="160" y="246"/>
                  <a:pt x="161" y="245"/>
                  <a:pt x="162" y="244"/>
                </a:cubicBezTo>
                <a:cubicBezTo>
                  <a:pt x="164" y="244"/>
                  <a:pt x="165" y="243"/>
                  <a:pt x="166" y="243"/>
                </a:cubicBezTo>
                <a:cubicBezTo>
                  <a:pt x="168" y="242"/>
                  <a:pt x="170" y="242"/>
                  <a:pt x="171" y="241"/>
                </a:cubicBezTo>
                <a:cubicBezTo>
                  <a:pt x="172" y="241"/>
                  <a:pt x="174" y="240"/>
                  <a:pt x="175" y="240"/>
                </a:cubicBezTo>
                <a:cubicBezTo>
                  <a:pt x="177" y="239"/>
                  <a:pt x="178" y="238"/>
                  <a:pt x="180" y="238"/>
                </a:cubicBezTo>
                <a:cubicBezTo>
                  <a:pt x="180" y="238"/>
                  <a:pt x="180" y="238"/>
                  <a:pt x="181" y="238"/>
                </a:cubicBezTo>
                <a:cubicBezTo>
                  <a:pt x="184" y="236"/>
                  <a:pt x="188" y="234"/>
                  <a:pt x="191" y="232"/>
                </a:cubicBezTo>
                <a:cubicBezTo>
                  <a:pt x="192" y="231"/>
                  <a:pt x="191" y="230"/>
                  <a:pt x="190" y="231"/>
                </a:cubicBezTo>
                <a:cubicBezTo>
                  <a:pt x="193" y="229"/>
                  <a:pt x="195" y="228"/>
                  <a:pt x="197" y="226"/>
                </a:cubicBezTo>
                <a:cubicBezTo>
                  <a:pt x="197" y="226"/>
                  <a:pt x="197" y="226"/>
                  <a:pt x="197" y="226"/>
                </a:cubicBezTo>
                <a:cubicBezTo>
                  <a:pt x="198" y="225"/>
                  <a:pt x="199" y="225"/>
                  <a:pt x="200" y="224"/>
                </a:cubicBezTo>
                <a:cubicBezTo>
                  <a:pt x="200" y="223"/>
                  <a:pt x="201" y="223"/>
                  <a:pt x="201" y="223"/>
                </a:cubicBezTo>
                <a:cubicBezTo>
                  <a:pt x="203" y="221"/>
                  <a:pt x="205" y="220"/>
                  <a:pt x="207" y="218"/>
                </a:cubicBezTo>
                <a:cubicBezTo>
                  <a:pt x="207" y="218"/>
                  <a:pt x="207" y="218"/>
                  <a:pt x="208" y="218"/>
                </a:cubicBezTo>
                <a:cubicBezTo>
                  <a:pt x="207" y="218"/>
                  <a:pt x="207" y="219"/>
                  <a:pt x="206" y="220"/>
                </a:cubicBezTo>
                <a:cubicBezTo>
                  <a:pt x="206" y="220"/>
                  <a:pt x="207" y="221"/>
                  <a:pt x="207" y="221"/>
                </a:cubicBezTo>
                <a:cubicBezTo>
                  <a:pt x="208" y="220"/>
                  <a:pt x="209" y="219"/>
                  <a:pt x="210" y="218"/>
                </a:cubicBezTo>
                <a:cubicBezTo>
                  <a:pt x="210" y="218"/>
                  <a:pt x="211" y="219"/>
                  <a:pt x="211" y="219"/>
                </a:cubicBezTo>
                <a:cubicBezTo>
                  <a:pt x="190" y="237"/>
                  <a:pt x="163" y="249"/>
                  <a:pt x="135" y="251"/>
                </a:cubicBezTo>
                <a:close/>
                <a:moveTo>
                  <a:pt x="215" y="215"/>
                </a:moveTo>
                <a:cubicBezTo>
                  <a:pt x="214" y="215"/>
                  <a:pt x="214" y="215"/>
                  <a:pt x="214" y="216"/>
                </a:cubicBezTo>
                <a:cubicBezTo>
                  <a:pt x="214" y="215"/>
                  <a:pt x="215" y="214"/>
                  <a:pt x="216" y="213"/>
                </a:cubicBezTo>
                <a:cubicBezTo>
                  <a:pt x="220" y="209"/>
                  <a:pt x="224" y="203"/>
                  <a:pt x="227" y="197"/>
                </a:cubicBezTo>
                <a:cubicBezTo>
                  <a:pt x="229" y="196"/>
                  <a:pt x="230" y="195"/>
                  <a:pt x="231" y="194"/>
                </a:cubicBezTo>
                <a:cubicBezTo>
                  <a:pt x="231" y="193"/>
                  <a:pt x="231" y="193"/>
                  <a:pt x="231" y="193"/>
                </a:cubicBezTo>
                <a:cubicBezTo>
                  <a:pt x="229" y="193"/>
                  <a:pt x="228" y="193"/>
                  <a:pt x="227" y="194"/>
                </a:cubicBezTo>
                <a:cubicBezTo>
                  <a:pt x="227" y="193"/>
                  <a:pt x="227" y="193"/>
                  <a:pt x="227" y="193"/>
                </a:cubicBezTo>
                <a:cubicBezTo>
                  <a:pt x="227" y="193"/>
                  <a:pt x="228" y="193"/>
                  <a:pt x="228" y="193"/>
                </a:cubicBezTo>
                <a:cubicBezTo>
                  <a:pt x="230" y="192"/>
                  <a:pt x="231" y="190"/>
                  <a:pt x="232" y="188"/>
                </a:cubicBezTo>
                <a:cubicBezTo>
                  <a:pt x="232" y="188"/>
                  <a:pt x="232" y="188"/>
                  <a:pt x="233" y="188"/>
                </a:cubicBezTo>
                <a:cubicBezTo>
                  <a:pt x="233" y="188"/>
                  <a:pt x="233" y="188"/>
                  <a:pt x="233" y="188"/>
                </a:cubicBezTo>
                <a:cubicBezTo>
                  <a:pt x="234" y="187"/>
                  <a:pt x="234" y="185"/>
                  <a:pt x="235" y="184"/>
                </a:cubicBezTo>
                <a:cubicBezTo>
                  <a:pt x="242" y="175"/>
                  <a:pt x="246" y="164"/>
                  <a:pt x="246" y="153"/>
                </a:cubicBezTo>
                <a:cubicBezTo>
                  <a:pt x="246" y="152"/>
                  <a:pt x="246" y="151"/>
                  <a:pt x="246" y="150"/>
                </a:cubicBezTo>
                <a:cubicBezTo>
                  <a:pt x="248" y="145"/>
                  <a:pt x="248" y="140"/>
                  <a:pt x="248" y="134"/>
                </a:cubicBezTo>
                <a:cubicBezTo>
                  <a:pt x="249" y="132"/>
                  <a:pt x="249" y="129"/>
                  <a:pt x="250" y="126"/>
                </a:cubicBezTo>
                <a:cubicBezTo>
                  <a:pt x="250" y="128"/>
                  <a:pt x="250" y="131"/>
                  <a:pt x="250" y="133"/>
                </a:cubicBezTo>
                <a:cubicBezTo>
                  <a:pt x="250" y="134"/>
                  <a:pt x="251" y="134"/>
                  <a:pt x="252" y="133"/>
                </a:cubicBezTo>
                <a:cubicBezTo>
                  <a:pt x="250" y="164"/>
                  <a:pt x="237" y="193"/>
                  <a:pt x="215" y="21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0" tIns="0" rIns="0" bIns="0" anchor="ctr">
            <a:normAutofit/>
          </a:bodyPr>
          <a:lstStyle/>
          <a:p>
            <a:pPr algn="ctr" defTabSz="914377">
              <a:defRPr/>
            </a:pPr>
            <a:r>
              <a:rPr lang="en-US" altLang="zh-CN" sz="2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bến</a:t>
            </a:r>
            <a:r>
              <a:rPr lang="en-US" altLang="zh-CN" sz="28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xe</a:t>
            </a:r>
            <a:endParaRPr lang="zh-CN" altLang="en-US" sz="28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MH_SubTitle_3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6984708" y="2455389"/>
            <a:ext cx="1280160" cy="1280160"/>
          </a:xfrm>
          <a:custGeom>
            <a:avLst/>
            <a:gdLst>
              <a:gd name="T0" fmla="*/ 209 w 252"/>
              <a:gd name="T1" fmla="*/ 213 h 253"/>
              <a:gd name="T2" fmla="*/ 14 w 252"/>
              <a:gd name="T3" fmla="*/ 121 h 253"/>
              <a:gd name="T4" fmla="*/ 231 w 252"/>
              <a:gd name="T5" fmla="*/ 154 h 253"/>
              <a:gd name="T6" fmla="*/ 25 w 252"/>
              <a:gd name="T7" fmla="*/ 68 h 253"/>
              <a:gd name="T8" fmla="*/ 193 w 252"/>
              <a:gd name="T9" fmla="*/ 42 h 253"/>
              <a:gd name="T10" fmla="*/ 119 w 252"/>
              <a:gd name="T11" fmla="*/ 214 h 253"/>
              <a:gd name="T12" fmla="*/ 25 w 252"/>
              <a:gd name="T13" fmla="*/ 88 h 253"/>
              <a:gd name="T14" fmla="*/ 119 w 252"/>
              <a:gd name="T15" fmla="*/ 206 h 253"/>
              <a:gd name="T16" fmla="*/ 34 w 252"/>
              <a:gd name="T17" fmla="*/ 86 h 253"/>
              <a:gd name="T18" fmla="*/ 112 w 252"/>
              <a:gd name="T19" fmla="*/ 36 h 253"/>
              <a:gd name="T20" fmla="*/ 195 w 252"/>
              <a:gd name="T21" fmla="*/ 164 h 253"/>
              <a:gd name="T22" fmla="*/ 115 w 252"/>
              <a:gd name="T23" fmla="*/ 73 h 253"/>
              <a:gd name="T24" fmla="*/ 138 w 252"/>
              <a:gd name="T25" fmla="*/ 148 h 253"/>
              <a:gd name="T26" fmla="*/ 174 w 252"/>
              <a:gd name="T27" fmla="*/ 120 h 253"/>
              <a:gd name="T28" fmla="*/ 172 w 252"/>
              <a:gd name="T29" fmla="*/ 97 h 253"/>
              <a:gd name="T30" fmla="*/ 184 w 252"/>
              <a:gd name="T31" fmla="*/ 97 h 253"/>
              <a:gd name="T32" fmla="*/ 98 w 252"/>
              <a:gd name="T33" fmla="*/ 131 h 253"/>
              <a:gd name="T34" fmla="*/ 150 w 252"/>
              <a:gd name="T35" fmla="*/ 160 h 253"/>
              <a:gd name="T36" fmla="*/ 193 w 252"/>
              <a:gd name="T37" fmla="*/ 106 h 253"/>
              <a:gd name="T38" fmla="*/ 163 w 252"/>
              <a:gd name="T39" fmla="*/ 82 h 253"/>
              <a:gd name="T40" fmla="*/ 55 w 252"/>
              <a:gd name="T41" fmla="*/ 122 h 253"/>
              <a:gd name="T42" fmla="*/ 55 w 252"/>
              <a:gd name="T43" fmla="*/ 83 h 253"/>
              <a:gd name="T44" fmla="*/ 86 w 252"/>
              <a:gd name="T45" fmla="*/ 66 h 253"/>
              <a:gd name="T46" fmla="*/ 66 w 252"/>
              <a:gd name="T47" fmla="*/ 112 h 253"/>
              <a:gd name="T48" fmla="*/ 93 w 252"/>
              <a:gd name="T49" fmla="*/ 90 h 253"/>
              <a:gd name="T50" fmla="*/ 45 w 252"/>
              <a:gd name="T51" fmla="*/ 101 h 253"/>
              <a:gd name="T52" fmla="*/ 59 w 252"/>
              <a:gd name="T53" fmla="*/ 92 h 253"/>
              <a:gd name="T54" fmla="*/ 77 w 252"/>
              <a:gd name="T55" fmla="*/ 125 h 253"/>
              <a:gd name="T56" fmla="*/ 118 w 252"/>
              <a:gd name="T57" fmla="*/ 159 h 253"/>
              <a:gd name="T58" fmla="*/ 159 w 252"/>
              <a:gd name="T59" fmla="*/ 173 h 253"/>
              <a:gd name="T60" fmla="*/ 200 w 252"/>
              <a:gd name="T61" fmla="*/ 94 h 253"/>
              <a:gd name="T62" fmla="*/ 142 w 252"/>
              <a:gd name="T63" fmla="*/ 49 h 253"/>
              <a:gd name="T64" fmla="*/ 104 w 252"/>
              <a:gd name="T65" fmla="*/ 36 h 253"/>
              <a:gd name="T66" fmla="*/ 37 w 252"/>
              <a:gd name="T67" fmla="*/ 111 h 253"/>
              <a:gd name="T68" fmla="*/ 49 w 252"/>
              <a:gd name="T69" fmla="*/ 162 h 253"/>
              <a:gd name="T70" fmla="*/ 80 w 252"/>
              <a:gd name="T71" fmla="*/ 140 h 253"/>
              <a:gd name="T72" fmla="*/ 103 w 252"/>
              <a:gd name="T73" fmla="*/ 196 h 253"/>
              <a:gd name="T74" fmla="*/ 158 w 252"/>
              <a:gd name="T75" fmla="*/ 184 h 253"/>
              <a:gd name="T76" fmla="*/ 217 w 252"/>
              <a:gd name="T77" fmla="*/ 158 h 253"/>
              <a:gd name="T78" fmla="*/ 203 w 252"/>
              <a:gd name="T79" fmla="*/ 62 h 253"/>
              <a:gd name="T80" fmla="*/ 143 w 252"/>
              <a:gd name="T81" fmla="*/ 15 h 253"/>
              <a:gd name="T82" fmla="*/ 103 w 252"/>
              <a:gd name="T83" fmla="*/ 32 h 253"/>
              <a:gd name="T84" fmla="*/ 30 w 252"/>
              <a:gd name="T85" fmla="*/ 94 h 253"/>
              <a:gd name="T86" fmla="*/ 67 w 252"/>
              <a:gd name="T87" fmla="*/ 201 h 253"/>
              <a:gd name="T88" fmla="*/ 92 w 252"/>
              <a:gd name="T89" fmla="*/ 183 h 253"/>
              <a:gd name="T90" fmla="*/ 125 w 252"/>
              <a:gd name="T91" fmla="*/ 225 h 253"/>
              <a:gd name="T92" fmla="*/ 183 w 252"/>
              <a:gd name="T93" fmla="*/ 199 h 253"/>
              <a:gd name="T94" fmla="*/ 218 w 252"/>
              <a:gd name="T95" fmla="*/ 77 h 253"/>
              <a:gd name="T96" fmla="*/ 160 w 252"/>
              <a:gd name="T97" fmla="*/ 8 h 253"/>
              <a:gd name="T98" fmla="*/ 41 w 252"/>
              <a:gd name="T99" fmla="*/ 38 h 253"/>
              <a:gd name="T100" fmla="*/ 29 w 252"/>
              <a:gd name="T101" fmla="*/ 148 h 253"/>
              <a:gd name="T102" fmla="*/ 70 w 252"/>
              <a:gd name="T103" fmla="*/ 228 h 253"/>
              <a:gd name="T104" fmla="*/ 95 w 252"/>
              <a:gd name="T105" fmla="*/ 221 h 253"/>
              <a:gd name="T106" fmla="*/ 147 w 252"/>
              <a:gd name="T107" fmla="*/ 229 h 253"/>
              <a:gd name="T108" fmla="*/ 226 w 252"/>
              <a:gd name="T109" fmla="*/ 151 h 253"/>
              <a:gd name="T110" fmla="*/ 225 w 252"/>
              <a:gd name="T111" fmla="*/ 66 h 253"/>
              <a:gd name="T112" fmla="*/ 185 w 252"/>
              <a:gd name="T113" fmla="*/ 26 h 253"/>
              <a:gd name="T114" fmla="*/ 18 w 252"/>
              <a:gd name="T115" fmla="*/ 95 h 253"/>
              <a:gd name="T116" fmla="*/ 8 w 252"/>
              <a:gd name="T117" fmla="*/ 116 h 253"/>
              <a:gd name="T118" fmla="*/ 81 w 252"/>
              <a:gd name="T119" fmla="*/ 225 h 253"/>
              <a:gd name="T120" fmla="*/ 181 w 252"/>
              <a:gd name="T121" fmla="*/ 229 h 253"/>
              <a:gd name="T122" fmla="*/ 213 w 252"/>
              <a:gd name="T123" fmla="*/ 39 h 253"/>
              <a:gd name="T124" fmla="*/ 126 w 252"/>
              <a:gd name="T125" fmla="*/ 248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2" h="253">
                <a:moveTo>
                  <a:pt x="243" y="78"/>
                </a:moveTo>
                <a:cubicBezTo>
                  <a:pt x="237" y="63"/>
                  <a:pt x="227" y="49"/>
                  <a:pt x="216" y="37"/>
                </a:cubicBezTo>
                <a:cubicBezTo>
                  <a:pt x="204" y="25"/>
                  <a:pt x="190" y="16"/>
                  <a:pt x="175" y="9"/>
                </a:cubicBezTo>
                <a:cubicBezTo>
                  <a:pt x="160" y="3"/>
                  <a:pt x="143" y="0"/>
                  <a:pt x="126" y="0"/>
                </a:cubicBezTo>
                <a:cubicBezTo>
                  <a:pt x="93" y="0"/>
                  <a:pt x="60" y="13"/>
                  <a:pt x="37" y="37"/>
                </a:cubicBezTo>
                <a:cubicBezTo>
                  <a:pt x="23" y="51"/>
                  <a:pt x="13" y="68"/>
                  <a:pt x="7" y="86"/>
                </a:cubicBezTo>
                <a:cubicBezTo>
                  <a:pt x="6" y="88"/>
                  <a:pt x="5" y="89"/>
                  <a:pt x="5" y="90"/>
                </a:cubicBezTo>
                <a:cubicBezTo>
                  <a:pt x="4" y="90"/>
                  <a:pt x="4" y="91"/>
                  <a:pt x="4" y="91"/>
                </a:cubicBezTo>
                <a:cubicBezTo>
                  <a:pt x="3" y="92"/>
                  <a:pt x="3" y="92"/>
                  <a:pt x="3" y="92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2"/>
                  <a:pt x="4" y="92"/>
                  <a:pt x="4" y="92"/>
                </a:cubicBezTo>
                <a:cubicBezTo>
                  <a:pt x="5" y="92"/>
                  <a:pt x="5" y="91"/>
                  <a:pt x="5" y="91"/>
                </a:cubicBezTo>
                <a:cubicBezTo>
                  <a:pt x="5" y="92"/>
                  <a:pt x="5" y="93"/>
                  <a:pt x="4" y="95"/>
                </a:cubicBezTo>
                <a:cubicBezTo>
                  <a:pt x="4" y="95"/>
                  <a:pt x="4" y="95"/>
                  <a:pt x="4" y="96"/>
                </a:cubicBezTo>
                <a:cubicBezTo>
                  <a:pt x="3" y="96"/>
                  <a:pt x="3" y="97"/>
                  <a:pt x="4" y="97"/>
                </a:cubicBezTo>
                <a:cubicBezTo>
                  <a:pt x="1" y="106"/>
                  <a:pt x="0" y="116"/>
                  <a:pt x="0" y="126"/>
                </a:cubicBezTo>
                <a:cubicBezTo>
                  <a:pt x="0" y="143"/>
                  <a:pt x="4" y="159"/>
                  <a:pt x="10" y="175"/>
                </a:cubicBezTo>
                <a:cubicBezTo>
                  <a:pt x="11" y="176"/>
                  <a:pt x="12" y="178"/>
                  <a:pt x="13" y="180"/>
                </a:cubicBezTo>
                <a:cubicBezTo>
                  <a:pt x="12" y="180"/>
                  <a:pt x="12" y="181"/>
                  <a:pt x="12" y="181"/>
                </a:cubicBezTo>
                <a:cubicBezTo>
                  <a:pt x="13" y="182"/>
                  <a:pt x="14" y="183"/>
                  <a:pt x="14" y="184"/>
                </a:cubicBezTo>
                <a:cubicBezTo>
                  <a:pt x="20" y="195"/>
                  <a:pt x="28" y="206"/>
                  <a:pt x="37" y="215"/>
                </a:cubicBezTo>
                <a:cubicBezTo>
                  <a:pt x="37" y="215"/>
                  <a:pt x="37" y="215"/>
                  <a:pt x="37" y="215"/>
                </a:cubicBezTo>
                <a:cubicBezTo>
                  <a:pt x="37" y="216"/>
                  <a:pt x="37" y="216"/>
                  <a:pt x="37" y="217"/>
                </a:cubicBezTo>
                <a:cubicBezTo>
                  <a:pt x="39" y="219"/>
                  <a:pt x="42" y="221"/>
                  <a:pt x="44" y="223"/>
                </a:cubicBezTo>
                <a:cubicBezTo>
                  <a:pt x="47" y="225"/>
                  <a:pt x="50" y="227"/>
                  <a:pt x="54" y="229"/>
                </a:cubicBezTo>
                <a:cubicBezTo>
                  <a:pt x="60" y="234"/>
                  <a:pt x="68" y="238"/>
                  <a:pt x="76" y="242"/>
                </a:cubicBezTo>
                <a:cubicBezTo>
                  <a:pt x="76" y="242"/>
                  <a:pt x="76" y="242"/>
                  <a:pt x="76" y="242"/>
                </a:cubicBezTo>
                <a:cubicBezTo>
                  <a:pt x="77" y="243"/>
                  <a:pt x="78" y="243"/>
                  <a:pt x="80" y="243"/>
                </a:cubicBezTo>
                <a:cubicBezTo>
                  <a:pt x="95" y="249"/>
                  <a:pt x="110" y="253"/>
                  <a:pt x="126" y="253"/>
                </a:cubicBezTo>
                <a:cubicBezTo>
                  <a:pt x="143" y="253"/>
                  <a:pt x="160" y="250"/>
                  <a:pt x="175" y="243"/>
                </a:cubicBezTo>
                <a:cubicBezTo>
                  <a:pt x="190" y="237"/>
                  <a:pt x="204" y="227"/>
                  <a:pt x="216" y="216"/>
                </a:cubicBezTo>
                <a:cubicBezTo>
                  <a:pt x="227" y="204"/>
                  <a:pt x="237" y="190"/>
                  <a:pt x="243" y="175"/>
                </a:cubicBezTo>
                <a:cubicBezTo>
                  <a:pt x="249" y="159"/>
                  <a:pt x="252" y="143"/>
                  <a:pt x="252" y="126"/>
                </a:cubicBezTo>
                <a:cubicBezTo>
                  <a:pt x="252" y="110"/>
                  <a:pt x="249" y="93"/>
                  <a:pt x="243" y="78"/>
                </a:cubicBezTo>
                <a:close/>
                <a:moveTo>
                  <a:pt x="252" y="126"/>
                </a:moveTo>
                <a:cubicBezTo>
                  <a:pt x="252" y="128"/>
                  <a:pt x="252" y="130"/>
                  <a:pt x="252" y="132"/>
                </a:cubicBezTo>
                <a:cubicBezTo>
                  <a:pt x="252" y="127"/>
                  <a:pt x="251" y="122"/>
                  <a:pt x="250" y="116"/>
                </a:cubicBezTo>
                <a:cubicBezTo>
                  <a:pt x="251" y="107"/>
                  <a:pt x="249" y="97"/>
                  <a:pt x="243" y="90"/>
                </a:cubicBezTo>
                <a:cubicBezTo>
                  <a:pt x="243" y="83"/>
                  <a:pt x="241" y="77"/>
                  <a:pt x="238" y="72"/>
                </a:cubicBezTo>
                <a:cubicBezTo>
                  <a:pt x="238" y="72"/>
                  <a:pt x="238" y="72"/>
                  <a:pt x="237" y="72"/>
                </a:cubicBezTo>
                <a:cubicBezTo>
                  <a:pt x="237" y="72"/>
                  <a:pt x="237" y="71"/>
                  <a:pt x="237" y="71"/>
                </a:cubicBezTo>
                <a:cubicBezTo>
                  <a:pt x="237" y="69"/>
                  <a:pt x="236" y="67"/>
                  <a:pt x="235" y="65"/>
                </a:cubicBezTo>
                <a:cubicBezTo>
                  <a:pt x="246" y="84"/>
                  <a:pt x="252" y="105"/>
                  <a:pt x="252" y="126"/>
                </a:cubicBezTo>
                <a:close/>
                <a:moveTo>
                  <a:pt x="226" y="192"/>
                </a:moveTo>
                <a:cubicBezTo>
                  <a:pt x="223" y="195"/>
                  <a:pt x="223" y="195"/>
                  <a:pt x="223" y="195"/>
                </a:cubicBezTo>
                <a:cubicBezTo>
                  <a:pt x="223" y="195"/>
                  <a:pt x="222" y="196"/>
                  <a:pt x="222" y="196"/>
                </a:cubicBezTo>
                <a:cubicBezTo>
                  <a:pt x="222" y="196"/>
                  <a:pt x="222" y="195"/>
                  <a:pt x="222" y="195"/>
                </a:cubicBezTo>
                <a:cubicBezTo>
                  <a:pt x="223" y="194"/>
                  <a:pt x="223" y="193"/>
                  <a:pt x="224" y="192"/>
                </a:cubicBezTo>
                <a:cubicBezTo>
                  <a:pt x="224" y="192"/>
                  <a:pt x="224" y="192"/>
                  <a:pt x="224" y="191"/>
                </a:cubicBezTo>
                <a:cubicBezTo>
                  <a:pt x="225" y="190"/>
                  <a:pt x="226" y="189"/>
                  <a:pt x="227" y="188"/>
                </a:cubicBezTo>
                <a:cubicBezTo>
                  <a:pt x="226" y="190"/>
                  <a:pt x="226" y="191"/>
                  <a:pt x="226" y="192"/>
                </a:cubicBezTo>
                <a:close/>
                <a:moveTo>
                  <a:pt x="227" y="194"/>
                </a:moveTo>
                <a:cubicBezTo>
                  <a:pt x="227" y="195"/>
                  <a:pt x="226" y="195"/>
                  <a:pt x="226" y="196"/>
                </a:cubicBezTo>
                <a:cubicBezTo>
                  <a:pt x="226" y="196"/>
                  <a:pt x="226" y="196"/>
                  <a:pt x="226" y="196"/>
                </a:cubicBezTo>
                <a:cubicBezTo>
                  <a:pt x="226" y="195"/>
                  <a:pt x="226" y="195"/>
                  <a:pt x="226" y="195"/>
                </a:cubicBezTo>
                <a:cubicBezTo>
                  <a:pt x="227" y="195"/>
                  <a:pt x="227" y="194"/>
                  <a:pt x="227" y="194"/>
                </a:cubicBezTo>
                <a:close/>
                <a:moveTo>
                  <a:pt x="220" y="193"/>
                </a:moveTo>
                <a:cubicBezTo>
                  <a:pt x="222" y="191"/>
                  <a:pt x="224" y="188"/>
                  <a:pt x="225" y="185"/>
                </a:cubicBezTo>
                <a:cubicBezTo>
                  <a:pt x="224" y="188"/>
                  <a:pt x="223" y="190"/>
                  <a:pt x="222" y="192"/>
                </a:cubicBezTo>
                <a:cubicBezTo>
                  <a:pt x="221" y="192"/>
                  <a:pt x="221" y="193"/>
                  <a:pt x="220" y="193"/>
                </a:cubicBezTo>
                <a:close/>
                <a:moveTo>
                  <a:pt x="217" y="197"/>
                </a:moveTo>
                <a:cubicBezTo>
                  <a:pt x="217" y="197"/>
                  <a:pt x="217" y="197"/>
                  <a:pt x="217" y="197"/>
                </a:cubicBezTo>
                <a:cubicBezTo>
                  <a:pt x="216" y="199"/>
                  <a:pt x="216" y="200"/>
                  <a:pt x="215" y="201"/>
                </a:cubicBezTo>
                <a:cubicBezTo>
                  <a:pt x="214" y="202"/>
                  <a:pt x="213" y="204"/>
                  <a:pt x="212" y="205"/>
                </a:cubicBezTo>
                <a:cubicBezTo>
                  <a:pt x="212" y="205"/>
                  <a:pt x="211" y="205"/>
                  <a:pt x="211" y="205"/>
                </a:cubicBezTo>
                <a:cubicBezTo>
                  <a:pt x="208" y="207"/>
                  <a:pt x="204" y="210"/>
                  <a:pt x="201" y="213"/>
                </a:cubicBezTo>
                <a:cubicBezTo>
                  <a:pt x="205" y="209"/>
                  <a:pt x="209" y="205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199"/>
                  <a:pt x="212" y="199"/>
                  <a:pt x="211" y="199"/>
                </a:cubicBezTo>
                <a:cubicBezTo>
                  <a:pt x="211" y="199"/>
                  <a:pt x="211" y="198"/>
                  <a:pt x="212" y="198"/>
                </a:cubicBezTo>
                <a:cubicBezTo>
                  <a:pt x="217" y="192"/>
                  <a:pt x="222" y="186"/>
                  <a:pt x="225" y="179"/>
                </a:cubicBezTo>
                <a:cubicBezTo>
                  <a:pt x="227" y="176"/>
                  <a:pt x="229" y="173"/>
                  <a:pt x="231" y="170"/>
                </a:cubicBezTo>
                <a:cubicBezTo>
                  <a:pt x="230" y="172"/>
                  <a:pt x="230" y="174"/>
                  <a:pt x="229" y="177"/>
                </a:cubicBezTo>
                <a:cubicBezTo>
                  <a:pt x="225" y="183"/>
                  <a:pt x="221" y="190"/>
                  <a:pt x="217" y="197"/>
                </a:cubicBezTo>
                <a:close/>
                <a:moveTo>
                  <a:pt x="208" y="213"/>
                </a:moveTo>
                <a:cubicBezTo>
                  <a:pt x="209" y="213"/>
                  <a:pt x="209" y="212"/>
                  <a:pt x="210" y="212"/>
                </a:cubicBezTo>
                <a:cubicBezTo>
                  <a:pt x="210" y="212"/>
                  <a:pt x="209" y="213"/>
                  <a:pt x="209" y="213"/>
                </a:cubicBezTo>
                <a:cubicBezTo>
                  <a:pt x="209" y="213"/>
                  <a:pt x="209" y="213"/>
                  <a:pt x="209" y="213"/>
                </a:cubicBezTo>
                <a:cubicBezTo>
                  <a:pt x="209" y="213"/>
                  <a:pt x="208" y="213"/>
                  <a:pt x="208" y="213"/>
                </a:cubicBezTo>
                <a:cubicBezTo>
                  <a:pt x="208" y="214"/>
                  <a:pt x="208" y="214"/>
                  <a:pt x="208" y="214"/>
                </a:cubicBezTo>
                <a:cubicBezTo>
                  <a:pt x="208" y="214"/>
                  <a:pt x="208" y="213"/>
                  <a:pt x="208" y="213"/>
                </a:cubicBezTo>
                <a:close/>
                <a:moveTo>
                  <a:pt x="206" y="214"/>
                </a:moveTo>
                <a:cubicBezTo>
                  <a:pt x="206" y="214"/>
                  <a:pt x="205" y="215"/>
                  <a:pt x="205" y="215"/>
                </a:cubicBezTo>
                <a:cubicBezTo>
                  <a:pt x="206" y="213"/>
                  <a:pt x="207" y="212"/>
                  <a:pt x="209" y="210"/>
                </a:cubicBezTo>
                <a:cubicBezTo>
                  <a:pt x="208" y="211"/>
                  <a:pt x="207" y="213"/>
                  <a:pt x="206" y="214"/>
                </a:cubicBezTo>
                <a:close/>
                <a:moveTo>
                  <a:pt x="209" y="211"/>
                </a:moveTo>
                <a:cubicBezTo>
                  <a:pt x="210" y="210"/>
                  <a:pt x="211" y="209"/>
                  <a:pt x="211" y="209"/>
                </a:cubicBezTo>
                <a:cubicBezTo>
                  <a:pt x="211" y="209"/>
                  <a:pt x="211" y="210"/>
                  <a:pt x="210" y="210"/>
                </a:cubicBezTo>
                <a:cubicBezTo>
                  <a:pt x="210" y="211"/>
                  <a:pt x="210" y="211"/>
                  <a:pt x="209" y="211"/>
                </a:cubicBezTo>
                <a:close/>
                <a:moveTo>
                  <a:pt x="216" y="207"/>
                </a:moveTo>
                <a:cubicBezTo>
                  <a:pt x="217" y="207"/>
                  <a:pt x="217" y="207"/>
                  <a:pt x="217" y="206"/>
                </a:cubicBezTo>
                <a:cubicBezTo>
                  <a:pt x="215" y="209"/>
                  <a:pt x="213" y="212"/>
                  <a:pt x="212" y="215"/>
                </a:cubicBezTo>
                <a:cubicBezTo>
                  <a:pt x="211" y="216"/>
                  <a:pt x="210" y="216"/>
                  <a:pt x="210" y="217"/>
                </a:cubicBezTo>
                <a:cubicBezTo>
                  <a:pt x="212" y="214"/>
                  <a:pt x="214" y="211"/>
                  <a:pt x="216" y="207"/>
                </a:cubicBezTo>
                <a:close/>
                <a:moveTo>
                  <a:pt x="192" y="225"/>
                </a:moveTo>
                <a:cubicBezTo>
                  <a:pt x="193" y="225"/>
                  <a:pt x="193" y="225"/>
                  <a:pt x="193" y="224"/>
                </a:cubicBezTo>
                <a:cubicBezTo>
                  <a:pt x="193" y="225"/>
                  <a:pt x="193" y="225"/>
                  <a:pt x="194" y="225"/>
                </a:cubicBezTo>
                <a:cubicBezTo>
                  <a:pt x="194" y="225"/>
                  <a:pt x="194" y="225"/>
                  <a:pt x="194" y="225"/>
                </a:cubicBezTo>
                <a:cubicBezTo>
                  <a:pt x="191" y="227"/>
                  <a:pt x="189" y="229"/>
                  <a:pt x="187" y="231"/>
                </a:cubicBezTo>
                <a:cubicBezTo>
                  <a:pt x="186" y="231"/>
                  <a:pt x="185" y="232"/>
                  <a:pt x="184" y="232"/>
                </a:cubicBezTo>
                <a:cubicBezTo>
                  <a:pt x="184" y="232"/>
                  <a:pt x="183" y="231"/>
                  <a:pt x="183" y="231"/>
                </a:cubicBezTo>
                <a:cubicBezTo>
                  <a:pt x="181" y="232"/>
                  <a:pt x="179" y="233"/>
                  <a:pt x="178" y="233"/>
                </a:cubicBezTo>
                <a:cubicBezTo>
                  <a:pt x="179" y="233"/>
                  <a:pt x="179" y="232"/>
                  <a:pt x="180" y="231"/>
                </a:cubicBezTo>
                <a:cubicBezTo>
                  <a:pt x="183" y="229"/>
                  <a:pt x="186" y="227"/>
                  <a:pt x="189" y="225"/>
                </a:cubicBezTo>
                <a:cubicBezTo>
                  <a:pt x="192" y="224"/>
                  <a:pt x="194" y="222"/>
                  <a:pt x="196" y="220"/>
                </a:cubicBezTo>
                <a:cubicBezTo>
                  <a:pt x="195" y="221"/>
                  <a:pt x="194" y="222"/>
                  <a:pt x="193" y="223"/>
                </a:cubicBezTo>
                <a:cubicBezTo>
                  <a:pt x="193" y="223"/>
                  <a:pt x="193" y="223"/>
                  <a:pt x="193" y="223"/>
                </a:cubicBezTo>
                <a:cubicBezTo>
                  <a:pt x="192" y="224"/>
                  <a:pt x="192" y="224"/>
                  <a:pt x="192" y="224"/>
                </a:cubicBezTo>
                <a:cubicBezTo>
                  <a:pt x="191" y="225"/>
                  <a:pt x="192" y="225"/>
                  <a:pt x="192" y="225"/>
                </a:cubicBezTo>
                <a:close/>
                <a:moveTo>
                  <a:pt x="190" y="231"/>
                </a:moveTo>
                <a:cubicBezTo>
                  <a:pt x="188" y="232"/>
                  <a:pt x="187" y="233"/>
                  <a:pt x="186" y="234"/>
                </a:cubicBezTo>
                <a:cubicBezTo>
                  <a:pt x="186" y="233"/>
                  <a:pt x="187" y="233"/>
                  <a:pt x="187" y="232"/>
                </a:cubicBezTo>
                <a:cubicBezTo>
                  <a:pt x="188" y="232"/>
                  <a:pt x="189" y="231"/>
                  <a:pt x="190" y="231"/>
                </a:cubicBezTo>
                <a:close/>
                <a:moveTo>
                  <a:pt x="118" y="243"/>
                </a:moveTo>
                <a:cubicBezTo>
                  <a:pt x="116" y="242"/>
                  <a:pt x="115" y="241"/>
                  <a:pt x="113" y="241"/>
                </a:cubicBezTo>
                <a:cubicBezTo>
                  <a:pt x="116" y="242"/>
                  <a:pt x="120" y="243"/>
                  <a:pt x="123" y="245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0" y="245"/>
                  <a:pt x="119" y="245"/>
                  <a:pt x="119" y="245"/>
                </a:cubicBezTo>
                <a:cubicBezTo>
                  <a:pt x="117" y="245"/>
                  <a:pt x="116" y="244"/>
                  <a:pt x="115" y="244"/>
                </a:cubicBezTo>
                <a:cubicBezTo>
                  <a:pt x="116" y="244"/>
                  <a:pt x="117" y="244"/>
                  <a:pt x="118" y="244"/>
                </a:cubicBezTo>
                <a:cubicBezTo>
                  <a:pt x="118" y="244"/>
                  <a:pt x="119" y="243"/>
                  <a:pt x="118" y="243"/>
                </a:cubicBezTo>
                <a:close/>
                <a:moveTo>
                  <a:pt x="60" y="233"/>
                </a:moveTo>
                <a:cubicBezTo>
                  <a:pt x="66" y="236"/>
                  <a:pt x="72" y="238"/>
                  <a:pt x="78" y="240"/>
                </a:cubicBezTo>
                <a:cubicBezTo>
                  <a:pt x="78" y="240"/>
                  <a:pt x="78" y="241"/>
                  <a:pt x="78" y="241"/>
                </a:cubicBezTo>
                <a:cubicBezTo>
                  <a:pt x="78" y="241"/>
                  <a:pt x="77" y="241"/>
                  <a:pt x="77" y="241"/>
                </a:cubicBezTo>
                <a:cubicBezTo>
                  <a:pt x="71" y="239"/>
                  <a:pt x="66" y="236"/>
                  <a:pt x="60" y="233"/>
                </a:cubicBezTo>
                <a:close/>
                <a:moveTo>
                  <a:pt x="5" y="106"/>
                </a:moveTo>
                <a:cubicBezTo>
                  <a:pt x="5" y="107"/>
                  <a:pt x="4" y="109"/>
                  <a:pt x="4" y="110"/>
                </a:cubicBezTo>
                <a:cubicBezTo>
                  <a:pt x="4" y="106"/>
                  <a:pt x="4" y="102"/>
                  <a:pt x="5" y="98"/>
                </a:cubicBezTo>
                <a:cubicBezTo>
                  <a:pt x="6" y="99"/>
                  <a:pt x="6" y="100"/>
                  <a:pt x="6" y="101"/>
                </a:cubicBezTo>
                <a:cubicBezTo>
                  <a:pt x="6" y="103"/>
                  <a:pt x="6" y="104"/>
                  <a:pt x="5" y="106"/>
                </a:cubicBezTo>
                <a:cubicBezTo>
                  <a:pt x="5" y="106"/>
                  <a:pt x="5" y="106"/>
                  <a:pt x="5" y="106"/>
                </a:cubicBezTo>
                <a:close/>
                <a:moveTo>
                  <a:pt x="5" y="116"/>
                </a:moveTo>
                <a:cubicBezTo>
                  <a:pt x="5" y="117"/>
                  <a:pt x="5" y="118"/>
                  <a:pt x="5" y="119"/>
                </a:cubicBezTo>
                <a:cubicBezTo>
                  <a:pt x="5" y="120"/>
                  <a:pt x="5" y="120"/>
                  <a:pt x="5" y="121"/>
                </a:cubicBezTo>
                <a:cubicBezTo>
                  <a:pt x="5" y="118"/>
                  <a:pt x="5" y="116"/>
                  <a:pt x="5" y="113"/>
                </a:cubicBezTo>
                <a:cubicBezTo>
                  <a:pt x="5" y="114"/>
                  <a:pt x="5" y="115"/>
                  <a:pt x="5" y="116"/>
                </a:cubicBezTo>
                <a:close/>
                <a:moveTo>
                  <a:pt x="5" y="153"/>
                </a:moveTo>
                <a:cubicBezTo>
                  <a:pt x="6" y="154"/>
                  <a:pt x="6" y="155"/>
                  <a:pt x="6" y="156"/>
                </a:cubicBezTo>
                <a:cubicBezTo>
                  <a:pt x="6" y="156"/>
                  <a:pt x="6" y="157"/>
                  <a:pt x="7" y="157"/>
                </a:cubicBezTo>
                <a:cubicBezTo>
                  <a:pt x="7" y="157"/>
                  <a:pt x="7" y="158"/>
                  <a:pt x="7" y="158"/>
                </a:cubicBezTo>
                <a:cubicBezTo>
                  <a:pt x="7" y="158"/>
                  <a:pt x="7" y="158"/>
                  <a:pt x="7" y="158"/>
                </a:cubicBezTo>
                <a:cubicBezTo>
                  <a:pt x="8" y="161"/>
                  <a:pt x="8" y="164"/>
                  <a:pt x="9" y="167"/>
                </a:cubicBezTo>
                <a:cubicBezTo>
                  <a:pt x="9" y="166"/>
                  <a:pt x="9" y="166"/>
                  <a:pt x="9" y="165"/>
                </a:cubicBezTo>
                <a:cubicBezTo>
                  <a:pt x="8" y="165"/>
                  <a:pt x="7" y="165"/>
                  <a:pt x="8" y="165"/>
                </a:cubicBezTo>
                <a:cubicBezTo>
                  <a:pt x="5" y="156"/>
                  <a:pt x="3" y="146"/>
                  <a:pt x="2" y="136"/>
                </a:cubicBezTo>
                <a:cubicBezTo>
                  <a:pt x="3" y="142"/>
                  <a:pt x="4" y="147"/>
                  <a:pt x="5" y="153"/>
                </a:cubicBezTo>
                <a:close/>
                <a:moveTo>
                  <a:pt x="2" y="119"/>
                </a:moveTo>
                <a:cubicBezTo>
                  <a:pt x="2" y="117"/>
                  <a:pt x="2" y="116"/>
                  <a:pt x="2" y="114"/>
                </a:cubicBezTo>
                <a:cubicBezTo>
                  <a:pt x="2" y="115"/>
                  <a:pt x="2" y="116"/>
                  <a:pt x="2" y="116"/>
                </a:cubicBezTo>
                <a:cubicBezTo>
                  <a:pt x="2" y="116"/>
                  <a:pt x="2" y="116"/>
                  <a:pt x="2" y="116"/>
                </a:cubicBezTo>
                <a:cubicBezTo>
                  <a:pt x="2" y="117"/>
                  <a:pt x="2" y="118"/>
                  <a:pt x="2" y="119"/>
                </a:cubicBezTo>
                <a:close/>
                <a:moveTo>
                  <a:pt x="13" y="106"/>
                </a:moveTo>
                <a:cubicBezTo>
                  <a:pt x="13" y="112"/>
                  <a:pt x="14" y="118"/>
                  <a:pt x="15" y="124"/>
                </a:cubicBezTo>
                <a:cubicBezTo>
                  <a:pt x="15" y="124"/>
                  <a:pt x="14" y="124"/>
                  <a:pt x="14" y="124"/>
                </a:cubicBezTo>
                <a:cubicBezTo>
                  <a:pt x="14" y="123"/>
                  <a:pt x="14" y="122"/>
                  <a:pt x="14" y="121"/>
                </a:cubicBezTo>
                <a:cubicBezTo>
                  <a:pt x="14" y="120"/>
                  <a:pt x="13" y="120"/>
                  <a:pt x="13" y="120"/>
                </a:cubicBezTo>
                <a:cubicBezTo>
                  <a:pt x="12" y="116"/>
                  <a:pt x="11" y="112"/>
                  <a:pt x="11" y="108"/>
                </a:cubicBezTo>
                <a:cubicBezTo>
                  <a:pt x="11" y="108"/>
                  <a:pt x="12" y="108"/>
                  <a:pt x="12" y="108"/>
                </a:cubicBezTo>
                <a:cubicBezTo>
                  <a:pt x="12" y="107"/>
                  <a:pt x="12" y="107"/>
                  <a:pt x="13" y="106"/>
                </a:cubicBezTo>
                <a:close/>
                <a:moveTo>
                  <a:pt x="12" y="103"/>
                </a:moveTo>
                <a:cubicBezTo>
                  <a:pt x="12" y="102"/>
                  <a:pt x="12" y="101"/>
                  <a:pt x="12" y="100"/>
                </a:cubicBezTo>
                <a:cubicBezTo>
                  <a:pt x="12" y="101"/>
                  <a:pt x="12" y="102"/>
                  <a:pt x="12" y="103"/>
                </a:cubicBezTo>
                <a:cubicBezTo>
                  <a:pt x="12" y="103"/>
                  <a:pt x="12" y="103"/>
                  <a:pt x="12" y="103"/>
                </a:cubicBezTo>
                <a:close/>
                <a:moveTo>
                  <a:pt x="13" y="94"/>
                </a:moveTo>
                <a:cubicBezTo>
                  <a:pt x="13" y="93"/>
                  <a:pt x="14" y="93"/>
                  <a:pt x="14" y="93"/>
                </a:cubicBezTo>
                <a:cubicBezTo>
                  <a:pt x="14" y="94"/>
                  <a:pt x="14" y="95"/>
                  <a:pt x="14" y="96"/>
                </a:cubicBezTo>
                <a:cubicBezTo>
                  <a:pt x="13" y="95"/>
                  <a:pt x="13" y="95"/>
                  <a:pt x="13" y="94"/>
                </a:cubicBezTo>
                <a:close/>
                <a:moveTo>
                  <a:pt x="15" y="72"/>
                </a:moveTo>
                <a:cubicBezTo>
                  <a:pt x="16" y="72"/>
                  <a:pt x="16" y="72"/>
                  <a:pt x="17" y="72"/>
                </a:cubicBezTo>
                <a:cubicBezTo>
                  <a:pt x="15" y="74"/>
                  <a:pt x="13" y="77"/>
                  <a:pt x="11" y="80"/>
                </a:cubicBezTo>
                <a:cubicBezTo>
                  <a:pt x="11" y="79"/>
                  <a:pt x="11" y="79"/>
                  <a:pt x="11" y="79"/>
                </a:cubicBezTo>
                <a:cubicBezTo>
                  <a:pt x="12" y="78"/>
                  <a:pt x="12" y="78"/>
                  <a:pt x="12" y="77"/>
                </a:cubicBezTo>
                <a:cubicBezTo>
                  <a:pt x="13" y="75"/>
                  <a:pt x="14" y="73"/>
                  <a:pt x="14" y="71"/>
                </a:cubicBezTo>
                <a:cubicBezTo>
                  <a:pt x="15" y="72"/>
                  <a:pt x="15" y="72"/>
                  <a:pt x="15" y="72"/>
                </a:cubicBezTo>
                <a:close/>
                <a:moveTo>
                  <a:pt x="36" y="41"/>
                </a:moveTo>
                <a:cubicBezTo>
                  <a:pt x="36" y="41"/>
                  <a:pt x="36" y="41"/>
                  <a:pt x="37" y="41"/>
                </a:cubicBezTo>
                <a:cubicBezTo>
                  <a:pt x="37" y="40"/>
                  <a:pt x="38" y="40"/>
                  <a:pt x="39" y="40"/>
                </a:cubicBezTo>
                <a:cubicBezTo>
                  <a:pt x="37" y="41"/>
                  <a:pt x="35" y="43"/>
                  <a:pt x="34" y="45"/>
                </a:cubicBezTo>
                <a:cubicBezTo>
                  <a:pt x="30" y="49"/>
                  <a:pt x="26" y="53"/>
                  <a:pt x="24" y="58"/>
                </a:cubicBezTo>
                <a:cubicBezTo>
                  <a:pt x="22" y="59"/>
                  <a:pt x="21" y="61"/>
                  <a:pt x="19" y="63"/>
                </a:cubicBezTo>
                <a:cubicBezTo>
                  <a:pt x="24" y="55"/>
                  <a:pt x="30" y="47"/>
                  <a:pt x="36" y="41"/>
                </a:cubicBezTo>
                <a:close/>
                <a:moveTo>
                  <a:pt x="124" y="9"/>
                </a:moveTo>
                <a:cubicBezTo>
                  <a:pt x="123" y="9"/>
                  <a:pt x="123" y="9"/>
                  <a:pt x="123" y="9"/>
                </a:cubicBezTo>
                <a:cubicBezTo>
                  <a:pt x="120" y="9"/>
                  <a:pt x="118" y="9"/>
                  <a:pt x="115" y="9"/>
                </a:cubicBezTo>
                <a:cubicBezTo>
                  <a:pt x="115" y="9"/>
                  <a:pt x="115" y="9"/>
                  <a:pt x="115" y="10"/>
                </a:cubicBezTo>
                <a:cubicBezTo>
                  <a:pt x="114" y="10"/>
                  <a:pt x="114" y="10"/>
                  <a:pt x="113" y="10"/>
                </a:cubicBezTo>
                <a:cubicBezTo>
                  <a:pt x="113" y="10"/>
                  <a:pt x="113" y="9"/>
                  <a:pt x="113" y="9"/>
                </a:cubicBezTo>
                <a:cubicBezTo>
                  <a:pt x="114" y="9"/>
                  <a:pt x="115" y="8"/>
                  <a:pt x="116" y="8"/>
                </a:cubicBezTo>
                <a:cubicBezTo>
                  <a:pt x="116" y="7"/>
                  <a:pt x="116" y="7"/>
                  <a:pt x="116" y="7"/>
                </a:cubicBezTo>
                <a:cubicBezTo>
                  <a:pt x="119" y="8"/>
                  <a:pt x="121" y="8"/>
                  <a:pt x="124" y="9"/>
                </a:cubicBezTo>
                <a:close/>
                <a:moveTo>
                  <a:pt x="118" y="4"/>
                </a:moveTo>
                <a:cubicBezTo>
                  <a:pt x="118" y="4"/>
                  <a:pt x="118" y="4"/>
                  <a:pt x="118" y="4"/>
                </a:cubicBezTo>
                <a:cubicBezTo>
                  <a:pt x="118" y="5"/>
                  <a:pt x="119" y="5"/>
                  <a:pt x="120" y="5"/>
                </a:cubicBezTo>
                <a:cubicBezTo>
                  <a:pt x="120" y="5"/>
                  <a:pt x="120" y="5"/>
                  <a:pt x="120" y="5"/>
                </a:cubicBezTo>
                <a:cubicBezTo>
                  <a:pt x="119" y="5"/>
                  <a:pt x="119" y="5"/>
                  <a:pt x="118" y="5"/>
                </a:cubicBezTo>
                <a:cubicBezTo>
                  <a:pt x="118" y="5"/>
                  <a:pt x="118" y="5"/>
                  <a:pt x="118" y="4"/>
                </a:cubicBezTo>
                <a:close/>
                <a:moveTo>
                  <a:pt x="233" y="77"/>
                </a:moveTo>
                <a:cubicBezTo>
                  <a:pt x="233" y="77"/>
                  <a:pt x="234" y="77"/>
                  <a:pt x="234" y="77"/>
                </a:cubicBezTo>
                <a:cubicBezTo>
                  <a:pt x="236" y="79"/>
                  <a:pt x="237" y="82"/>
                  <a:pt x="239" y="85"/>
                </a:cubicBezTo>
                <a:cubicBezTo>
                  <a:pt x="239" y="86"/>
                  <a:pt x="239" y="87"/>
                  <a:pt x="239" y="88"/>
                </a:cubicBezTo>
                <a:cubicBezTo>
                  <a:pt x="240" y="90"/>
                  <a:pt x="240" y="92"/>
                  <a:pt x="240" y="93"/>
                </a:cubicBezTo>
                <a:cubicBezTo>
                  <a:pt x="238" y="88"/>
                  <a:pt x="235" y="82"/>
                  <a:pt x="233" y="77"/>
                </a:cubicBezTo>
                <a:close/>
                <a:moveTo>
                  <a:pt x="241" y="99"/>
                </a:moveTo>
                <a:cubicBezTo>
                  <a:pt x="242" y="103"/>
                  <a:pt x="243" y="108"/>
                  <a:pt x="244" y="112"/>
                </a:cubicBezTo>
                <a:cubicBezTo>
                  <a:pt x="244" y="113"/>
                  <a:pt x="244" y="114"/>
                  <a:pt x="244" y="115"/>
                </a:cubicBezTo>
                <a:cubicBezTo>
                  <a:pt x="243" y="110"/>
                  <a:pt x="241" y="105"/>
                  <a:pt x="240" y="100"/>
                </a:cubicBezTo>
                <a:cubicBezTo>
                  <a:pt x="240" y="99"/>
                  <a:pt x="240" y="99"/>
                  <a:pt x="240" y="98"/>
                </a:cubicBezTo>
                <a:cubicBezTo>
                  <a:pt x="239" y="96"/>
                  <a:pt x="238" y="94"/>
                  <a:pt x="238" y="92"/>
                </a:cubicBezTo>
                <a:cubicBezTo>
                  <a:pt x="239" y="94"/>
                  <a:pt x="240" y="97"/>
                  <a:pt x="241" y="99"/>
                </a:cubicBezTo>
                <a:close/>
                <a:moveTo>
                  <a:pt x="235" y="172"/>
                </a:moveTo>
                <a:cubicBezTo>
                  <a:pt x="235" y="173"/>
                  <a:pt x="234" y="175"/>
                  <a:pt x="233" y="176"/>
                </a:cubicBezTo>
                <a:cubicBezTo>
                  <a:pt x="232" y="178"/>
                  <a:pt x="231" y="180"/>
                  <a:pt x="230" y="182"/>
                </a:cubicBezTo>
                <a:cubicBezTo>
                  <a:pt x="230" y="181"/>
                  <a:pt x="230" y="180"/>
                  <a:pt x="230" y="180"/>
                </a:cubicBezTo>
                <a:cubicBezTo>
                  <a:pt x="232" y="177"/>
                  <a:pt x="234" y="173"/>
                  <a:pt x="235" y="170"/>
                </a:cubicBezTo>
                <a:cubicBezTo>
                  <a:pt x="235" y="171"/>
                  <a:pt x="235" y="171"/>
                  <a:pt x="235" y="171"/>
                </a:cubicBezTo>
                <a:cubicBezTo>
                  <a:pt x="235" y="172"/>
                  <a:pt x="235" y="172"/>
                  <a:pt x="235" y="172"/>
                </a:cubicBezTo>
                <a:close/>
                <a:moveTo>
                  <a:pt x="235" y="161"/>
                </a:moveTo>
                <a:cubicBezTo>
                  <a:pt x="234" y="164"/>
                  <a:pt x="234" y="167"/>
                  <a:pt x="233" y="170"/>
                </a:cubicBezTo>
                <a:cubicBezTo>
                  <a:pt x="233" y="171"/>
                  <a:pt x="232" y="172"/>
                  <a:pt x="232" y="172"/>
                </a:cubicBezTo>
                <a:cubicBezTo>
                  <a:pt x="232" y="171"/>
                  <a:pt x="232" y="170"/>
                  <a:pt x="233" y="168"/>
                </a:cubicBezTo>
                <a:cubicBezTo>
                  <a:pt x="233" y="168"/>
                  <a:pt x="233" y="168"/>
                  <a:pt x="232" y="168"/>
                </a:cubicBezTo>
                <a:cubicBezTo>
                  <a:pt x="233" y="167"/>
                  <a:pt x="233" y="167"/>
                  <a:pt x="233" y="166"/>
                </a:cubicBezTo>
                <a:cubicBezTo>
                  <a:pt x="234" y="165"/>
                  <a:pt x="233" y="165"/>
                  <a:pt x="233" y="165"/>
                </a:cubicBezTo>
                <a:cubicBezTo>
                  <a:pt x="233" y="164"/>
                  <a:pt x="234" y="163"/>
                  <a:pt x="235" y="161"/>
                </a:cubicBezTo>
                <a:close/>
                <a:moveTo>
                  <a:pt x="234" y="158"/>
                </a:moveTo>
                <a:cubicBezTo>
                  <a:pt x="235" y="156"/>
                  <a:pt x="236" y="154"/>
                  <a:pt x="236" y="152"/>
                </a:cubicBezTo>
                <a:cubicBezTo>
                  <a:pt x="236" y="153"/>
                  <a:pt x="236" y="155"/>
                  <a:pt x="236" y="156"/>
                </a:cubicBezTo>
                <a:cubicBezTo>
                  <a:pt x="235" y="157"/>
                  <a:pt x="234" y="157"/>
                  <a:pt x="234" y="158"/>
                </a:cubicBezTo>
                <a:close/>
                <a:moveTo>
                  <a:pt x="231" y="154"/>
                </a:moveTo>
                <a:cubicBezTo>
                  <a:pt x="231" y="154"/>
                  <a:pt x="231" y="154"/>
                  <a:pt x="231" y="154"/>
                </a:cubicBezTo>
                <a:cubicBezTo>
                  <a:pt x="230" y="155"/>
                  <a:pt x="229" y="156"/>
                  <a:pt x="229" y="157"/>
                </a:cubicBezTo>
                <a:cubicBezTo>
                  <a:pt x="229" y="154"/>
                  <a:pt x="229" y="152"/>
                  <a:pt x="229" y="150"/>
                </a:cubicBezTo>
                <a:cubicBezTo>
                  <a:pt x="232" y="139"/>
                  <a:pt x="233" y="126"/>
                  <a:pt x="232" y="114"/>
                </a:cubicBezTo>
                <a:cubicBezTo>
                  <a:pt x="233" y="116"/>
                  <a:pt x="234" y="117"/>
                  <a:pt x="234" y="118"/>
                </a:cubicBezTo>
                <a:cubicBezTo>
                  <a:pt x="233" y="130"/>
                  <a:pt x="233" y="142"/>
                  <a:pt x="231" y="154"/>
                </a:cubicBezTo>
                <a:close/>
                <a:moveTo>
                  <a:pt x="201" y="205"/>
                </a:moveTo>
                <a:cubicBezTo>
                  <a:pt x="201" y="204"/>
                  <a:pt x="202" y="203"/>
                  <a:pt x="203" y="203"/>
                </a:cubicBezTo>
                <a:cubicBezTo>
                  <a:pt x="203" y="202"/>
                  <a:pt x="203" y="202"/>
                  <a:pt x="203" y="202"/>
                </a:cubicBezTo>
                <a:cubicBezTo>
                  <a:pt x="205" y="200"/>
                  <a:pt x="206" y="199"/>
                  <a:pt x="208" y="197"/>
                </a:cubicBezTo>
                <a:cubicBezTo>
                  <a:pt x="208" y="198"/>
                  <a:pt x="207" y="198"/>
                  <a:pt x="207" y="198"/>
                </a:cubicBezTo>
                <a:cubicBezTo>
                  <a:pt x="205" y="201"/>
                  <a:pt x="203" y="203"/>
                  <a:pt x="201" y="205"/>
                </a:cubicBezTo>
                <a:close/>
                <a:moveTo>
                  <a:pt x="97" y="227"/>
                </a:moveTo>
                <a:cubicBezTo>
                  <a:pt x="98" y="227"/>
                  <a:pt x="98" y="227"/>
                  <a:pt x="99" y="227"/>
                </a:cubicBezTo>
                <a:cubicBezTo>
                  <a:pt x="101" y="228"/>
                  <a:pt x="102" y="229"/>
                  <a:pt x="104" y="229"/>
                </a:cubicBezTo>
                <a:cubicBezTo>
                  <a:pt x="106" y="231"/>
                  <a:pt x="108" y="232"/>
                  <a:pt x="110" y="233"/>
                </a:cubicBezTo>
                <a:cubicBezTo>
                  <a:pt x="110" y="233"/>
                  <a:pt x="109" y="233"/>
                  <a:pt x="109" y="233"/>
                </a:cubicBezTo>
                <a:cubicBezTo>
                  <a:pt x="105" y="231"/>
                  <a:pt x="101" y="229"/>
                  <a:pt x="97" y="227"/>
                </a:cubicBezTo>
                <a:close/>
                <a:moveTo>
                  <a:pt x="103" y="237"/>
                </a:moveTo>
                <a:cubicBezTo>
                  <a:pt x="102" y="237"/>
                  <a:pt x="101" y="237"/>
                  <a:pt x="100" y="237"/>
                </a:cubicBezTo>
                <a:cubicBezTo>
                  <a:pt x="100" y="237"/>
                  <a:pt x="100" y="237"/>
                  <a:pt x="100" y="237"/>
                </a:cubicBezTo>
                <a:cubicBezTo>
                  <a:pt x="100" y="237"/>
                  <a:pt x="100" y="236"/>
                  <a:pt x="100" y="236"/>
                </a:cubicBezTo>
                <a:cubicBezTo>
                  <a:pt x="100" y="236"/>
                  <a:pt x="100" y="236"/>
                  <a:pt x="100" y="236"/>
                </a:cubicBezTo>
                <a:cubicBezTo>
                  <a:pt x="101" y="237"/>
                  <a:pt x="102" y="237"/>
                  <a:pt x="103" y="237"/>
                </a:cubicBezTo>
                <a:close/>
                <a:moveTo>
                  <a:pt x="75" y="232"/>
                </a:moveTo>
                <a:cubicBezTo>
                  <a:pt x="74" y="232"/>
                  <a:pt x="74" y="232"/>
                  <a:pt x="74" y="232"/>
                </a:cubicBezTo>
                <a:cubicBezTo>
                  <a:pt x="75" y="232"/>
                  <a:pt x="75" y="232"/>
                  <a:pt x="76" y="232"/>
                </a:cubicBezTo>
                <a:cubicBezTo>
                  <a:pt x="78" y="233"/>
                  <a:pt x="79" y="234"/>
                  <a:pt x="81" y="235"/>
                </a:cubicBezTo>
                <a:cubicBezTo>
                  <a:pt x="81" y="235"/>
                  <a:pt x="81" y="235"/>
                  <a:pt x="82" y="235"/>
                </a:cubicBezTo>
                <a:cubicBezTo>
                  <a:pt x="79" y="234"/>
                  <a:pt x="77" y="233"/>
                  <a:pt x="75" y="232"/>
                </a:cubicBezTo>
                <a:close/>
                <a:moveTo>
                  <a:pt x="82" y="241"/>
                </a:moveTo>
                <a:cubicBezTo>
                  <a:pt x="82" y="241"/>
                  <a:pt x="83" y="241"/>
                  <a:pt x="83" y="241"/>
                </a:cubicBezTo>
                <a:cubicBezTo>
                  <a:pt x="83" y="241"/>
                  <a:pt x="83" y="241"/>
                  <a:pt x="83" y="241"/>
                </a:cubicBezTo>
                <a:cubicBezTo>
                  <a:pt x="84" y="241"/>
                  <a:pt x="84" y="241"/>
                  <a:pt x="84" y="242"/>
                </a:cubicBezTo>
                <a:cubicBezTo>
                  <a:pt x="83" y="241"/>
                  <a:pt x="83" y="241"/>
                  <a:pt x="82" y="241"/>
                </a:cubicBezTo>
                <a:cubicBezTo>
                  <a:pt x="82" y="241"/>
                  <a:pt x="81" y="241"/>
                  <a:pt x="81" y="240"/>
                </a:cubicBezTo>
                <a:cubicBezTo>
                  <a:pt x="81" y="241"/>
                  <a:pt x="81" y="241"/>
                  <a:pt x="82" y="241"/>
                </a:cubicBezTo>
                <a:close/>
                <a:moveTo>
                  <a:pt x="72" y="229"/>
                </a:moveTo>
                <a:cubicBezTo>
                  <a:pt x="72" y="229"/>
                  <a:pt x="72" y="228"/>
                  <a:pt x="71" y="228"/>
                </a:cubicBezTo>
                <a:cubicBezTo>
                  <a:pt x="72" y="228"/>
                  <a:pt x="72" y="228"/>
                  <a:pt x="73" y="229"/>
                </a:cubicBezTo>
                <a:cubicBezTo>
                  <a:pt x="74" y="229"/>
                  <a:pt x="74" y="230"/>
                  <a:pt x="75" y="230"/>
                </a:cubicBezTo>
                <a:cubicBezTo>
                  <a:pt x="74" y="230"/>
                  <a:pt x="73" y="229"/>
                  <a:pt x="72" y="229"/>
                </a:cubicBezTo>
                <a:close/>
                <a:moveTo>
                  <a:pt x="73" y="237"/>
                </a:moveTo>
                <a:cubicBezTo>
                  <a:pt x="73" y="237"/>
                  <a:pt x="73" y="237"/>
                  <a:pt x="73" y="237"/>
                </a:cubicBezTo>
                <a:cubicBezTo>
                  <a:pt x="71" y="236"/>
                  <a:pt x="68" y="235"/>
                  <a:pt x="66" y="234"/>
                </a:cubicBezTo>
                <a:cubicBezTo>
                  <a:pt x="68" y="235"/>
                  <a:pt x="71" y="236"/>
                  <a:pt x="73" y="237"/>
                </a:cubicBezTo>
                <a:close/>
                <a:moveTo>
                  <a:pt x="35" y="201"/>
                </a:moveTo>
                <a:cubicBezTo>
                  <a:pt x="35" y="201"/>
                  <a:pt x="35" y="200"/>
                  <a:pt x="35" y="200"/>
                </a:cubicBezTo>
                <a:cubicBezTo>
                  <a:pt x="35" y="200"/>
                  <a:pt x="35" y="201"/>
                  <a:pt x="35" y="201"/>
                </a:cubicBezTo>
                <a:cubicBezTo>
                  <a:pt x="36" y="201"/>
                  <a:pt x="36" y="202"/>
                  <a:pt x="37" y="202"/>
                </a:cubicBezTo>
                <a:cubicBezTo>
                  <a:pt x="37" y="203"/>
                  <a:pt x="37" y="203"/>
                  <a:pt x="37" y="203"/>
                </a:cubicBezTo>
                <a:cubicBezTo>
                  <a:pt x="38" y="203"/>
                  <a:pt x="38" y="203"/>
                  <a:pt x="38" y="203"/>
                </a:cubicBezTo>
                <a:cubicBezTo>
                  <a:pt x="38" y="204"/>
                  <a:pt x="39" y="205"/>
                  <a:pt x="40" y="206"/>
                </a:cubicBezTo>
                <a:cubicBezTo>
                  <a:pt x="41" y="207"/>
                  <a:pt x="42" y="208"/>
                  <a:pt x="43" y="209"/>
                </a:cubicBezTo>
                <a:cubicBezTo>
                  <a:pt x="41" y="208"/>
                  <a:pt x="40" y="207"/>
                  <a:pt x="39" y="206"/>
                </a:cubicBezTo>
                <a:cubicBezTo>
                  <a:pt x="38" y="205"/>
                  <a:pt x="36" y="203"/>
                  <a:pt x="35" y="202"/>
                </a:cubicBezTo>
                <a:cubicBezTo>
                  <a:pt x="35" y="201"/>
                  <a:pt x="35" y="201"/>
                  <a:pt x="35" y="201"/>
                </a:cubicBezTo>
                <a:close/>
                <a:moveTo>
                  <a:pt x="37" y="197"/>
                </a:moveTo>
                <a:cubicBezTo>
                  <a:pt x="37" y="197"/>
                  <a:pt x="37" y="197"/>
                  <a:pt x="38" y="197"/>
                </a:cubicBezTo>
                <a:cubicBezTo>
                  <a:pt x="39" y="200"/>
                  <a:pt x="41" y="202"/>
                  <a:pt x="43" y="204"/>
                </a:cubicBezTo>
                <a:cubicBezTo>
                  <a:pt x="42" y="203"/>
                  <a:pt x="40" y="201"/>
                  <a:pt x="39" y="200"/>
                </a:cubicBezTo>
                <a:cubicBezTo>
                  <a:pt x="38" y="199"/>
                  <a:pt x="38" y="198"/>
                  <a:pt x="37" y="197"/>
                </a:cubicBezTo>
                <a:close/>
                <a:moveTo>
                  <a:pt x="25" y="144"/>
                </a:moveTo>
                <a:cubicBezTo>
                  <a:pt x="25" y="142"/>
                  <a:pt x="24" y="140"/>
                  <a:pt x="24" y="138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5" y="140"/>
                  <a:pt x="26" y="143"/>
                  <a:pt x="27" y="145"/>
                </a:cubicBezTo>
                <a:cubicBezTo>
                  <a:pt x="27" y="146"/>
                  <a:pt x="27" y="146"/>
                  <a:pt x="27" y="146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28" y="148"/>
                  <a:pt x="28" y="148"/>
                  <a:pt x="28" y="148"/>
                </a:cubicBezTo>
                <a:cubicBezTo>
                  <a:pt x="28" y="149"/>
                  <a:pt x="28" y="150"/>
                  <a:pt x="28" y="151"/>
                </a:cubicBezTo>
                <a:cubicBezTo>
                  <a:pt x="27" y="149"/>
                  <a:pt x="26" y="146"/>
                  <a:pt x="25" y="144"/>
                </a:cubicBezTo>
                <a:close/>
                <a:moveTo>
                  <a:pt x="28" y="177"/>
                </a:moveTo>
                <a:cubicBezTo>
                  <a:pt x="27" y="176"/>
                  <a:pt x="26" y="174"/>
                  <a:pt x="26" y="173"/>
                </a:cubicBezTo>
                <a:cubicBezTo>
                  <a:pt x="26" y="173"/>
                  <a:pt x="26" y="173"/>
                  <a:pt x="26" y="173"/>
                </a:cubicBezTo>
                <a:cubicBezTo>
                  <a:pt x="26" y="172"/>
                  <a:pt x="26" y="172"/>
                  <a:pt x="26" y="172"/>
                </a:cubicBezTo>
                <a:cubicBezTo>
                  <a:pt x="27" y="173"/>
                  <a:pt x="27" y="175"/>
                  <a:pt x="28" y="177"/>
                </a:cubicBezTo>
                <a:close/>
                <a:moveTo>
                  <a:pt x="25" y="61"/>
                </a:moveTo>
                <a:cubicBezTo>
                  <a:pt x="24" y="61"/>
                  <a:pt x="24" y="61"/>
                  <a:pt x="24" y="61"/>
                </a:cubicBezTo>
                <a:cubicBezTo>
                  <a:pt x="25" y="60"/>
                  <a:pt x="26" y="59"/>
                  <a:pt x="27" y="58"/>
                </a:cubicBezTo>
                <a:cubicBezTo>
                  <a:pt x="27" y="58"/>
                  <a:pt x="27" y="58"/>
                  <a:pt x="27" y="58"/>
                </a:cubicBezTo>
                <a:cubicBezTo>
                  <a:pt x="26" y="59"/>
                  <a:pt x="26" y="60"/>
                  <a:pt x="25" y="61"/>
                </a:cubicBezTo>
                <a:close/>
                <a:moveTo>
                  <a:pt x="27" y="62"/>
                </a:moveTo>
                <a:cubicBezTo>
                  <a:pt x="26" y="63"/>
                  <a:pt x="25" y="64"/>
                  <a:pt x="25" y="66"/>
                </a:cubicBezTo>
                <a:cubicBezTo>
                  <a:pt x="25" y="64"/>
                  <a:pt x="26" y="63"/>
                  <a:pt x="26" y="62"/>
                </a:cubicBezTo>
                <a:cubicBezTo>
                  <a:pt x="27" y="62"/>
                  <a:pt x="27" y="62"/>
                  <a:pt x="27" y="62"/>
                </a:cubicBezTo>
                <a:close/>
                <a:moveTo>
                  <a:pt x="25" y="68"/>
                </a:moveTo>
                <a:cubicBezTo>
                  <a:pt x="26" y="66"/>
                  <a:pt x="27" y="63"/>
                  <a:pt x="29" y="61"/>
                </a:cubicBezTo>
                <a:cubicBezTo>
                  <a:pt x="30" y="61"/>
                  <a:pt x="31" y="60"/>
                  <a:pt x="32" y="59"/>
                </a:cubicBezTo>
                <a:cubicBezTo>
                  <a:pt x="32" y="60"/>
                  <a:pt x="32" y="61"/>
                  <a:pt x="31" y="62"/>
                </a:cubicBezTo>
                <a:cubicBezTo>
                  <a:pt x="30" y="63"/>
                  <a:pt x="29" y="64"/>
                  <a:pt x="28" y="66"/>
                </a:cubicBezTo>
                <a:cubicBezTo>
                  <a:pt x="27" y="66"/>
                  <a:pt x="26" y="67"/>
                  <a:pt x="25" y="68"/>
                </a:cubicBezTo>
                <a:close/>
                <a:moveTo>
                  <a:pt x="25" y="69"/>
                </a:moveTo>
                <a:cubicBezTo>
                  <a:pt x="23" y="71"/>
                  <a:pt x="22" y="73"/>
                  <a:pt x="20" y="75"/>
                </a:cubicBezTo>
                <a:cubicBezTo>
                  <a:pt x="21" y="73"/>
                  <a:pt x="22" y="72"/>
                  <a:pt x="23" y="70"/>
                </a:cubicBezTo>
                <a:cubicBezTo>
                  <a:pt x="24" y="70"/>
                  <a:pt x="24" y="69"/>
                  <a:pt x="25" y="69"/>
                </a:cubicBezTo>
                <a:close/>
                <a:moveTo>
                  <a:pt x="110" y="12"/>
                </a:moveTo>
                <a:cubicBezTo>
                  <a:pt x="110" y="12"/>
                  <a:pt x="109" y="12"/>
                  <a:pt x="109" y="12"/>
                </a:cubicBezTo>
                <a:cubicBezTo>
                  <a:pt x="109" y="11"/>
                  <a:pt x="109" y="11"/>
                  <a:pt x="110" y="11"/>
                </a:cubicBezTo>
                <a:cubicBezTo>
                  <a:pt x="112" y="11"/>
                  <a:pt x="113" y="11"/>
                  <a:pt x="115" y="12"/>
                </a:cubicBezTo>
                <a:cubicBezTo>
                  <a:pt x="112" y="13"/>
                  <a:pt x="110" y="14"/>
                  <a:pt x="107" y="15"/>
                </a:cubicBezTo>
                <a:cubicBezTo>
                  <a:pt x="107" y="15"/>
                  <a:pt x="107" y="15"/>
                  <a:pt x="106" y="15"/>
                </a:cubicBezTo>
                <a:cubicBezTo>
                  <a:pt x="108" y="14"/>
                  <a:pt x="109" y="14"/>
                  <a:pt x="110" y="13"/>
                </a:cubicBezTo>
                <a:cubicBezTo>
                  <a:pt x="111" y="13"/>
                  <a:pt x="111" y="12"/>
                  <a:pt x="110" y="12"/>
                </a:cubicBezTo>
                <a:close/>
                <a:moveTo>
                  <a:pt x="122" y="39"/>
                </a:moveTo>
                <a:cubicBezTo>
                  <a:pt x="126" y="38"/>
                  <a:pt x="129" y="37"/>
                  <a:pt x="133" y="36"/>
                </a:cubicBezTo>
                <a:cubicBezTo>
                  <a:pt x="135" y="36"/>
                  <a:pt x="137" y="36"/>
                  <a:pt x="140" y="36"/>
                </a:cubicBezTo>
                <a:cubicBezTo>
                  <a:pt x="137" y="37"/>
                  <a:pt x="134" y="39"/>
                  <a:pt x="132" y="40"/>
                </a:cubicBezTo>
                <a:cubicBezTo>
                  <a:pt x="127" y="41"/>
                  <a:pt x="122" y="41"/>
                  <a:pt x="117" y="41"/>
                </a:cubicBezTo>
                <a:cubicBezTo>
                  <a:pt x="119" y="39"/>
                  <a:pt x="120" y="38"/>
                  <a:pt x="121" y="36"/>
                </a:cubicBezTo>
                <a:cubicBezTo>
                  <a:pt x="122" y="36"/>
                  <a:pt x="123" y="36"/>
                  <a:pt x="123" y="36"/>
                </a:cubicBezTo>
                <a:cubicBezTo>
                  <a:pt x="123" y="36"/>
                  <a:pt x="122" y="37"/>
                  <a:pt x="122" y="37"/>
                </a:cubicBezTo>
                <a:cubicBezTo>
                  <a:pt x="121" y="38"/>
                  <a:pt x="121" y="39"/>
                  <a:pt x="122" y="39"/>
                </a:cubicBezTo>
                <a:close/>
                <a:moveTo>
                  <a:pt x="125" y="36"/>
                </a:moveTo>
                <a:cubicBezTo>
                  <a:pt x="126" y="36"/>
                  <a:pt x="126" y="36"/>
                  <a:pt x="127" y="36"/>
                </a:cubicBezTo>
                <a:cubicBezTo>
                  <a:pt x="127" y="36"/>
                  <a:pt x="128" y="36"/>
                  <a:pt x="128" y="36"/>
                </a:cubicBezTo>
                <a:cubicBezTo>
                  <a:pt x="127" y="36"/>
                  <a:pt x="126" y="36"/>
                  <a:pt x="125" y="36"/>
                </a:cubicBezTo>
                <a:close/>
                <a:moveTo>
                  <a:pt x="129" y="31"/>
                </a:moveTo>
                <a:cubicBezTo>
                  <a:pt x="129" y="31"/>
                  <a:pt x="129" y="31"/>
                  <a:pt x="130" y="31"/>
                </a:cubicBezTo>
                <a:cubicBezTo>
                  <a:pt x="130" y="31"/>
                  <a:pt x="131" y="31"/>
                  <a:pt x="131" y="31"/>
                </a:cubicBezTo>
                <a:cubicBezTo>
                  <a:pt x="131" y="31"/>
                  <a:pt x="131" y="31"/>
                  <a:pt x="130" y="31"/>
                </a:cubicBezTo>
                <a:cubicBezTo>
                  <a:pt x="130" y="31"/>
                  <a:pt x="130" y="31"/>
                  <a:pt x="129" y="31"/>
                </a:cubicBezTo>
                <a:cubicBezTo>
                  <a:pt x="129" y="31"/>
                  <a:pt x="129" y="31"/>
                  <a:pt x="129" y="31"/>
                </a:cubicBezTo>
                <a:close/>
                <a:moveTo>
                  <a:pt x="128" y="18"/>
                </a:moveTo>
                <a:cubicBezTo>
                  <a:pt x="129" y="17"/>
                  <a:pt x="130" y="17"/>
                  <a:pt x="131" y="16"/>
                </a:cubicBezTo>
                <a:cubicBezTo>
                  <a:pt x="131" y="16"/>
                  <a:pt x="132" y="16"/>
                  <a:pt x="133" y="17"/>
                </a:cubicBezTo>
                <a:cubicBezTo>
                  <a:pt x="132" y="17"/>
                  <a:pt x="131" y="18"/>
                  <a:pt x="130" y="18"/>
                </a:cubicBezTo>
                <a:cubicBezTo>
                  <a:pt x="129" y="18"/>
                  <a:pt x="128" y="18"/>
                  <a:pt x="128" y="18"/>
                </a:cubicBezTo>
                <a:close/>
                <a:moveTo>
                  <a:pt x="129" y="22"/>
                </a:moveTo>
                <a:cubicBezTo>
                  <a:pt x="129" y="22"/>
                  <a:pt x="128" y="23"/>
                  <a:pt x="128" y="23"/>
                </a:cubicBezTo>
                <a:cubicBezTo>
                  <a:pt x="127" y="23"/>
                  <a:pt x="127" y="23"/>
                  <a:pt x="127" y="23"/>
                </a:cubicBezTo>
                <a:cubicBezTo>
                  <a:pt x="127" y="23"/>
                  <a:pt x="128" y="22"/>
                  <a:pt x="129" y="22"/>
                </a:cubicBezTo>
                <a:cubicBezTo>
                  <a:pt x="129" y="22"/>
                  <a:pt x="129" y="22"/>
                  <a:pt x="129" y="22"/>
                </a:cubicBezTo>
                <a:close/>
                <a:moveTo>
                  <a:pt x="132" y="22"/>
                </a:moveTo>
                <a:cubicBezTo>
                  <a:pt x="132" y="22"/>
                  <a:pt x="133" y="22"/>
                  <a:pt x="133" y="22"/>
                </a:cubicBezTo>
                <a:cubicBezTo>
                  <a:pt x="135" y="23"/>
                  <a:pt x="137" y="24"/>
                  <a:pt x="140" y="24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38" y="24"/>
                  <a:pt x="137" y="24"/>
                  <a:pt x="136" y="24"/>
                </a:cubicBezTo>
                <a:cubicBezTo>
                  <a:pt x="134" y="24"/>
                  <a:pt x="132" y="24"/>
                  <a:pt x="130" y="23"/>
                </a:cubicBezTo>
                <a:cubicBezTo>
                  <a:pt x="131" y="23"/>
                  <a:pt x="131" y="23"/>
                  <a:pt x="132" y="22"/>
                </a:cubicBezTo>
                <a:close/>
                <a:moveTo>
                  <a:pt x="163" y="18"/>
                </a:moveTo>
                <a:cubicBezTo>
                  <a:pt x="163" y="17"/>
                  <a:pt x="162" y="17"/>
                  <a:pt x="162" y="17"/>
                </a:cubicBezTo>
                <a:cubicBezTo>
                  <a:pt x="164" y="17"/>
                  <a:pt x="165" y="18"/>
                  <a:pt x="167" y="19"/>
                </a:cubicBezTo>
                <a:cubicBezTo>
                  <a:pt x="167" y="19"/>
                  <a:pt x="168" y="20"/>
                  <a:pt x="168" y="20"/>
                </a:cubicBezTo>
                <a:cubicBezTo>
                  <a:pt x="167" y="19"/>
                  <a:pt x="165" y="18"/>
                  <a:pt x="163" y="18"/>
                </a:cubicBezTo>
                <a:close/>
                <a:moveTo>
                  <a:pt x="178" y="27"/>
                </a:moveTo>
                <a:cubicBezTo>
                  <a:pt x="174" y="25"/>
                  <a:pt x="170" y="23"/>
                  <a:pt x="165" y="21"/>
                </a:cubicBezTo>
                <a:cubicBezTo>
                  <a:pt x="165" y="21"/>
                  <a:pt x="166" y="21"/>
                  <a:pt x="166" y="20"/>
                </a:cubicBezTo>
                <a:cubicBezTo>
                  <a:pt x="170" y="22"/>
                  <a:pt x="174" y="24"/>
                  <a:pt x="178" y="27"/>
                </a:cubicBezTo>
                <a:close/>
                <a:moveTo>
                  <a:pt x="164" y="22"/>
                </a:moveTo>
                <a:cubicBezTo>
                  <a:pt x="164" y="22"/>
                  <a:pt x="164" y="22"/>
                  <a:pt x="164" y="23"/>
                </a:cubicBezTo>
                <a:cubicBezTo>
                  <a:pt x="164" y="23"/>
                  <a:pt x="164" y="23"/>
                  <a:pt x="164" y="23"/>
                </a:cubicBezTo>
                <a:cubicBezTo>
                  <a:pt x="163" y="23"/>
                  <a:pt x="161" y="24"/>
                  <a:pt x="160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0" y="24"/>
                  <a:pt x="160" y="23"/>
                  <a:pt x="159" y="23"/>
                </a:cubicBezTo>
                <a:cubicBezTo>
                  <a:pt x="158" y="23"/>
                  <a:pt x="158" y="23"/>
                  <a:pt x="157" y="24"/>
                </a:cubicBezTo>
                <a:cubicBezTo>
                  <a:pt x="155" y="23"/>
                  <a:pt x="154" y="23"/>
                  <a:pt x="152" y="22"/>
                </a:cubicBezTo>
                <a:cubicBezTo>
                  <a:pt x="152" y="22"/>
                  <a:pt x="151" y="22"/>
                  <a:pt x="150" y="21"/>
                </a:cubicBezTo>
                <a:cubicBezTo>
                  <a:pt x="152" y="20"/>
                  <a:pt x="153" y="20"/>
                  <a:pt x="155" y="19"/>
                </a:cubicBezTo>
                <a:cubicBezTo>
                  <a:pt x="158" y="20"/>
                  <a:pt x="161" y="21"/>
                  <a:pt x="164" y="22"/>
                </a:cubicBezTo>
                <a:close/>
                <a:moveTo>
                  <a:pt x="193" y="49"/>
                </a:moveTo>
                <a:cubicBezTo>
                  <a:pt x="193" y="49"/>
                  <a:pt x="194" y="49"/>
                  <a:pt x="194" y="49"/>
                </a:cubicBezTo>
                <a:cubicBezTo>
                  <a:pt x="195" y="51"/>
                  <a:pt x="196" y="52"/>
                  <a:pt x="198" y="54"/>
                </a:cubicBezTo>
                <a:cubicBezTo>
                  <a:pt x="195" y="52"/>
                  <a:pt x="193" y="51"/>
                  <a:pt x="191" y="49"/>
                </a:cubicBezTo>
                <a:cubicBezTo>
                  <a:pt x="192" y="49"/>
                  <a:pt x="192" y="49"/>
                  <a:pt x="193" y="49"/>
                </a:cubicBezTo>
                <a:close/>
                <a:moveTo>
                  <a:pt x="192" y="43"/>
                </a:moveTo>
                <a:cubicBezTo>
                  <a:pt x="192" y="43"/>
                  <a:pt x="193" y="43"/>
                  <a:pt x="193" y="42"/>
                </a:cubicBezTo>
                <a:cubicBezTo>
                  <a:pt x="193" y="43"/>
                  <a:pt x="194" y="44"/>
                  <a:pt x="195" y="45"/>
                </a:cubicBezTo>
                <a:cubicBezTo>
                  <a:pt x="194" y="44"/>
                  <a:pt x="193" y="43"/>
                  <a:pt x="192" y="43"/>
                </a:cubicBezTo>
                <a:close/>
                <a:moveTo>
                  <a:pt x="229" y="141"/>
                </a:moveTo>
                <a:cubicBezTo>
                  <a:pt x="230" y="132"/>
                  <a:pt x="230" y="122"/>
                  <a:pt x="230" y="113"/>
                </a:cubicBezTo>
                <a:cubicBezTo>
                  <a:pt x="231" y="113"/>
                  <a:pt x="231" y="113"/>
                  <a:pt x="231" y="113"/>
                </a:cubicBezTo>
                <a:cubicBezTo>
                  <a:pt x="231" y="122"/>
                  <a:pt x="231" y="132"/>
                  <a:pt x="229" y="141"/>
                </a:cubicBezTo>
                <a:close/>
                <a:moveTo>
                  <a:pt x="231" y="101"/>
                </a:moveTo>
                <a:cubicBezTo>
                  <a:pt x="231" y="102"/>
                  <a:pt x="231" y="103"/>
                  <a:pt x="232" y="103"/>
                </a:cubicBezTo>
                <a:cubicBezTo>
                  <a:pt x="232" y="103"/>
                  <a:pt x="231" y="104"/>
                  <a:pt x="231" y="104"/>
                </a:cubicBezTo>
                <a:cubicBezTo>
                  <a:pt x="231" y="103"/>
                  <a:pt x="231" y="102"/>
                  <a:pt x="231" y="101"/>
                </a:cubicBezTo>
                <a:close/>
                <a:moveTo>
                  <a:pt x="229" y="97"/>
                </a:moveTo>
                <a:cubicBezTo>
                  <a:pt x="229" y="98"/>
                  <a:pt x="229" y="99"/>
                  <a:pt x="230" y="99"/>
                </a:cubicBezTo>
                <a:cubicBezTo>
                  <a:pt x="230" y="99"/>
                  <a:pt x="229" y="99"/>
                  <a:pt x="229" y="99"/>
                </a:cubicBezTo>
                <a:cubicBezTo>
                  <a:pt x="229" y="99"/>
                  <a:pt x="229" y="100"/>
                  <a:pt x="228" y="100"/>
                </a:cubicBezTo>
                <a:cubicBezTo>
                  <a:pt x="228" y="99"/>
                  <a:pt x="228" y="99"/>
                  <a:pt x="228" y="98"/>
                </a:cubicBezTo>
                <a:cubicBezTo>
                  <a:pt x="228" y="98"/>
                  <a:pt x="228" y="98"/>
                  <a:pt x="229" y="97"/>
                </a:cubicBezTo>
                <a:close/>
                <a:moveTo>
                  <a:pt x="227" y="96"/>
                </a:moveTo>
                <a:cubicBezTo>
                  <a:pt x="227" y="95"/>
                  <a:pt x="226" y="94"/>
                  <a:pt x="226" y="92"/>
                </a:cubicBezTo>
                <a:cubicBezTo>
                  <a:pt x="226" y="92"/>
                  <a:pt x="226" y="92"/>
                  <a:pt x="226" y="92"/>
                </a:cubicBezTo>
                <a:cubicBezTo>
                  <a:pt x="226" y="94"/>
                  <a:pt x="227" y="95"/>
                  <a:pt x="228" y="96"/>
                </a:cubicBezTo>
                <a:cubicBezTo>
                  <a:pt x="228" y="96"/>
                  <a:pt x="227" y="96"/>
                  <a:pt x="227" y="96"/>
                </a:cubicBezTo>
                <a:close/>
                <a:moveTo>
                  <a:pt x="227" y="92"/>
                </a:moveTo>
                <a:cubicBezTo>
                  <a:pt x="228" y="91"/>
                  <a:pt x="228" y="91"/>
                  <a:pt x="228" y="91"/>
                </a:cubicBezTo>
                <a:cubicBezTo>
                  <a:pt x="229" y="93"/>
                  <a:pt x="229" y="94"/>
                  <a:pt x="230" y="96"/>
                </a:cubicBezTo>
                <a:cubicBezTo>
                  <a:pt x="229" y="95"/>
                  <a:pt x="228" y="93"/>
                  <a:pt x="227" y="92"/>
                </a:cubicBezTo>
                <a:close/>
                <a:moveTo>
                  <a:pt x="228" y="89"/>
                </a:moveTo>
                <a:cubicBezTo>
                  <a:pt x="227" y="89"/>
                  <a:pt x="227" y="90"/>
                  <a:pt x="226" y="90"/>
                </a:cubicBezTo>
                <a:cubicBezTo>
                  <a:pt x="225" y="89"/>
                  <a:pt x="225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5" y="85"/>
                  <a:pt x="226" y="85"/>
                  <a:pt x="227" y="84"/>
                </a:cubicBezTo>
                <a:cubicBezTo>
                  <a:pt x="227" y="86"/>
                  <a:pt x="228" y="87"/>
                  <a:pt x="228" y="89"/>
                </a:cubicBezTo>
                <a:cubicBezTo>
                  <a:pt x="228" y="89"/>
                  <a:pt x="228" y="89"/>
                  <a:pt x="228" y="89"/>
                </a:cubicBezTo>
                <a:close/>
                <a:moveTo>
                  <a:pt x="225" y="97"/>
                </a:moveTo>
                <a:cubicBezTo>
                  <a:pt x="225" y="97"/>
                  <a:pt x="225" y="97"/>
                  <a:pt x="225" y="97"/>
                </a:cubicBezTo>
                <a:cubicBezTo>
                  <a:pt x="225" y="96"/>
                  <a:pt x="224" y="95"/>
                  <a:pt x="224" y="94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25" y="95"/>
                  <a:pt x="225" y="96"/>
                  <a:pt x="225" y="97"/>
                </a:cubicBezTo>
                <a:close/>
                <a:moveTo>
                  <a:pt x="142" y="227"/>
                </a:moveTo>
                <a:cubicBezTo>
                  <a:pt x="143" y="226"/>
                  <a:pt x="144" y="225"/>
                  <a:pt x="145" y="225"/>
                </a:cubicBezTo>
                <a:cubicBezTo>
                  <a:pt x="144" y="225"/>
                  <a:pt x="144" y="226"/>
                  <a:pt x="143" y="227"/>
                </a:cubicBezTo>
                <a:cubicBezTo>
                  <a:pt x="143" y="227"/>
                  <a:pt x="142" y="227"/>
                  <a:pt x="142" y="227"/>
                </a:cubicBezTo>
                <a:close/>
                <a:moveTo>
                  <a:pt x="143" y="227"/>
                </a:moveTo>
                <a:cubicBezTo>
                  <a:pt x="142" y="227"/>
                  <a:pt x="142" y="227"/>
                  <a:pt x="142" y="227"/>
                </a:cubicBezTo>
                <a:cubicBezTo>
                  <a:pt x="142" y="227"/>
                  <a:pt x="142" y="228"/>
                  <a:pt x="142" y="228"/>
                </a:cubicBezTo>
                <a:cubicBezTo>
                  <a:pt x="142" y="228"/>
                  <a:pt x="141" y="228"/>
                  <a:pt x="141" y="228"/>
                </a:cubicBezTo>
                <a:cubicBezTo>
                  <a:pt x="141" y="228"/>
                  <a:pt x="141" y="228"/>
                  <a:pt x="141" y="227"/>
                </a:cubicBezTo>
                <a:cubicBezTo>
                  <a:pt x="141" y="227"/>
                  <a:pt x="141" y="227"/>
                  <a:pt x="141" y="227"/>
                </a:cubicBezTo>
                <a:cubicBezTo>
                  <a:pt x="142" y="227"/>
                  <a:pt x="142" y="227"/>
                  <a:pt x="143" y="227"/>
                </a:cubicBezTo>
                <a:close/>
                <a:moveTo>
                  <a:pt x="130" y="228"/>
                </a:moveTo>
                <a:cubicBezTo>
                  <a:pt x="130" y="227"/>
                  <a:pt x="130" y="227"/>
                  <a:pt x="130" y="226"/>
                </a:cubicBezTo>
                <a:cubicBezTo>
                  <a:pt x="130" y="226"/>
                  <a:pt x="130" y="225"/>
                  <a:pt x="131" y="225"/>
                </a:cubicBezTo>
                <a:cubicBezTo>
                  <a:pt x="139" y="218"/>
                  <a:pt x="146" y="211"/>
                  <a:pt x="154" y="203"/>
                </a:cubicBezTo>
                <a:cubicBezTo>
                  <a:pt x="159" y="200"/>
                  <a:pt x="163" y="196"/>
                  <a:pt x="168" y="192"/>
                </a:cubicBezTo>
                <a:cubicBezTo>
                  <a:pt x="168" y="192"/>
                  <a:pt x="169" y="192"/>
                  <a:pt x="169" y="192"/>
                </a:cubicBezTo>
                <a:cubicBezTo>
                  <a:pt x="169" y="191"/>
                  <a:pt x="169" y="191"/>
                  <a:pt x="170" y="191"/>
                </a:cubicBezTo>
                <a:cubicBezTo>
                  <a:pt x="171" y="190"/>
                  <a:pt x="172" y="189"/>
                  <a:pt x="173" y="188"/>
                </a:cubicBezTo>
                <a:cubicBezTo>
                  <a:pt x="167" y="194"/>
                  <a:pt x="161" y="200"/>
                  <a:pt x="155" y="206"/>
                </a:cubicBezTo>
                <a:cubicBezTo>
                  <a:pt x="151" y="209"/>
                  <a:pt x="146" y="213"/>
                  <a:pt x="143" y="217"/>
                </a:cubicBezTo>
                <a:cubicBezTo>
                  <a:pt x="142" y="218"/>
                  <a:pt x="142" y="218"/>
                  <a:pt x="143" y="219"/>
                </a:cubicBezTo>
                <a:cubicBezTo>
                  <a:pt x="140" y="221"/>
                  <a:pt x="138" y="223"/>
                  <a:pt x="136" y="225"/>
                </a:cubicBezTo>
                <a:cubicBezTo>
                  <a:pt x="134" y="226"/>
                  <a:pt x="132" y="227"/>
                  <a:pt x="130" y="228"/>
                </a:cubicBezTo>
                <a:close/>
                <a:moveTo>
                  <a:pt x="138" y="227"/>
                </a:moveTo>
                <a:cubicBezTo>
                  <a:pt x="138" y="227"/>
                  <a:pt x="138" y="228"/>
                  <a:pt x="137" y="228"/>
                </a:cubicBezTo>
                <a:cubicBezTo>
                  <a:pt x="137" y="228"/>
                  <a:pt x="136" y="228"/>
                  <a:pt x="135" y="228"/>
                </a:cubicBezTo>
                <a:cubicBezTo>
                  <a:pt x="135" y="228"/>
                  <a:pt x="136" y="228"/>
                  <a:pt x="136" y="228"/>
                </a:cubicBezTo>
                <a:cubicBezTo>
                  <a:pt x="137" y="227"/>
                  <a:pt x="137" y="227"/>
                  <a:pt x="138" y="227"/>
                </a:cubicBezTo>
                <a:close/>
                <a:moveTo>
                  <a:pt x="121" y="226"/>
                </a:moveTo>
                <a:cubicBezTo>
                  <a:pt x="121" y="226"/>
                  <a:pt x="121" y="226"/>
                  <a:pt x="121" y="226"/>
                </a:cubicBezTo>
                <a:cubicBezTo>
                  <a:pt x="121" y="225"/>
                  <a:pt x="122" y="224"/>
                  <a:pt x="123" y="223"/>
                </a:cubicBezTo>
                <a:cubicBezTo>
                  <a:pt x="123" y="224"/>
                  <a:pt x="123" y="224"/>
                  <a:pt x="124" y="224"/>
                </a:cubicBezTo>
                <a:cubicBezTo>
                  <a:pt x="123" y="225"/>
                  <a:pt x="122" y="225"/>
                  <a:pt x="121" y="226"/>
                </a:cubicBezTo>
                <a:close/>
                <a:moveTo>
                  <a:pt x="124" y="228"/>
                </a:move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2" y="228"/>
                </a:cubicBez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4" y="228"/>
                </a:cubicBezTo>
                <a:close/>
                <a:moveTo>
                  <a:pt x="115" y="215"/>
                </a:moveTo>
                <a:cubicBezTo>
                  <a:pt x="115" y="215"/>
                  <a:pt x="114" y="215"/>
                  <a:pt x="114" y="215"/>
                </a:cubicBezTo>
                <a:cubicBezTo>
                  <a:pt x="115" y="214"/>
                  <a:pt x="116" y="213"/>
                  <a:pt x="117" y="212"/>
                </a:cubicBezTo>
                <a:cubicBezTo>
                  <a:pt x="118" y="213"/>
                  <a:pt x="118" y="213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8" y="215"/>
                  <a:pt x="116" y="215"/>
                  <a:pt x="115" y="215"/>
                </a:cubicBezTo>
                <a:close/>
                <a:moveTo>
                  <a:pt x="118" y="223"/>
                </a:moveTo>
                <a:cubicBezTo>
                  <a:pt x="117" y="223"/>
                  <a:pt x="117" y="223"/>
                  <a:pt x="116" y="224"/>
                </a:cubicBezTo>
                <a:cubicBezTo>
                  <a:pt x="116" y="223"/>
                  <a:pt x="116" y="223"/>
                  <a:pt x="115" y="223"/>
                </a:cubicBezTo>
                <a:cubicBezTo>
                  <a:pt x="116" y="223"/>
                  <a:pt x="117" y="222"/>
                  <a:pt x="117" y="222"/>
                </a:cubicBezTo>
                <a:cubicBezTo>
                  <a:pt x="117" y="222"/>
                  <a:pt x="118" y="222"/>
                  <a:pt x="118" y="223"/>
                </a:cubicBezTo>
                <a:close/>
                <a:moveTo>
                  <a:pt x="110" y="219"/>
                </a:moveTo>
                <a:cubicBezTo>
                  <a:pt x="110" y="219"/>
                  <a:pt x="111" y="219"/>
                  <a:pt x="111" y="219"/>
                </a:cubicBezTo>
                <a:cubicBezTo>
                  <a:pt x="111" y="219"/>
                  <a:pt x="111" y="218"/>
                  <a:pt x="112" y="218"/>
                </a:cubicBezTo>
                <a:cubicBezTo>
                  <a:pt x="112" y="219"/>
                  <a:pt x="113" y="219"/>
                  <a:pt x="113" y="219"/>
                </a:cubicBezTo>
                <a:cubicBezTo>
                  <a:pt x="113" y="220"/>
                  <a:pt x="113" y="220"/>
                  <a:pt x="112" y="221"/>
                </a:cubicBezTo>
                <a:cubicBezTo>
                  <a:pt x="112" y="220"/>
                  <a:pt x="111" y="220"/>
                  <a:pt x="110" y="219"/>
                </a:cubicBezTo>
                <a:close/>
                <a:moveTo>
                  <a:pt x="114" y="230"/>
                </a:moveTo>
                <a:cubicBezTo>
                  <a:pt x="113" y="230"/>
                  <a:pt x="113" y="230"/>
                  <a:pt x="112" y="230"/>
                </a:cubicBezTo>
                <a:cubicBezTo>
                  <a:pt x="112" y="230"/>
                  <a:pt x="111" y="229"/>
                  <a:pt x="110" y="229"/>
                </a:cubicBezTo>
                <a:cubicBezTo>
                  <a:pt x="111" y="229"/>
                  <a:pt x="111" y="229"/>
                  <a:pt x="111" y="228"/>
                </a:cubicBezTo>
                <a:cubicBezTo>
                  <a:pt x="112" y="229"/>
                  <a:pt x="113" y="229"/>
                  <a:pt x="114" y="230"/>
                </a:cubicBezTo>
                <a:close/>
                <a:moveTo>
                  <a:pt x="82" y="198"/>
                </a:moveTo>
                <a:cubicBezTo>
                  <a:pt x="82" y="198"/>
                  <a:pt x="82" y="197"/>
                  <a:pt x="83" y="197"/>
                </a:cubicBezTo>
                <a:cubicBezTo>
                  <a:pt x="83" y="197"/>
                  <a:pt x="83" y="197"/>
                  <a:pt x="83" y="197"/>
                </a:cubicBezTo>
                <a:cubicBezTo>
                  <a:pt x="83" y="198"/>
                  <a:pt x="82" y="198"/>
                  <a:pt x="82" y="199"/>
                </a:cubicBezTo>
                <a:lnTo>
                  <a:pt x="82" y="198"/>
                </a:lnTo>
                <a:close/>
                <a:moveTo>
                  <a:pt x="82" y="203"/>
                </a:moveTo>
                <a:cubicBezTo>
                  <a:pt x="82" y="203"/>
                  <a:pt x="81" y="203"/>
                  <a:pt x="81" y="203"/>
                </a:cubicBezTo>
                <a:cubicBezTo>
                  <a:pt x="81" y="203"/>
                  <a:pt x="81" y="203"/>
                  <a:pt x="80" y="203"/>
                </a:cubicBezTo>
                <a:cubicBezTo>
                  <a:pt x="80" y="202"/>
                  <a:pt x="81" y="202"/>
                  <a:pt x="81" y="202"/>
                </a:cubicBezTo>
                <a:cubicBezTo>
                  <a:pt x="81" y="202"/>
                  <a:pt x="81" y="202"/>
                  <a:pt x="81" y="202"/>
                </a:cubicBezTo>
                <a:cubicBezTo>
                  <a:pt x="81" y="202"/>
                  <a:pt x="81" y="203"/>
                  <a:pt x="82" y="203"/>
                </a:cubicBezTo>
                <a:close/>
                <a:moveTo>
                  <a:pt x="69" y="210"/>
                </a:moveTo>
                <a:cubicBezTo>
                  <a:pt x="68" y="209"/>
                  <a:pt x="67" y="208"/>
                  <a:pt x="66" y="207"/>
                </a:cubicBezTo>
                <a:cubicBezTo>
                  <a:pt x="66" y="207"/>
                  <a:pt x="66" y="207"/>
                  <a:pt x="66" y="207"/>
                </a:cubicBezTo>
                <a:cubicBezTo>
                  <a:pt x="68" y="209"/>
                  <a:pt x="70" y="210"/>
                  <a:pt x="71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0" y="212"/>
                  <a:pt x="70" y="212"/>
                  <a:pt x="69" y="212"/>
                </a:cubicBezTo>
                <a:cubicBezTo>
                  <a:pt x="69" y="212"/>
                  <a:pt x="69" y="211"/>
                  <a:pt x="69" y="211"/>
                </a:cubicBezTo>
                <a:cubicBezTo>
                  <a:pt x="69" y="211"/>
                  <a:pt x="69" y="210"/>
                  <a:pt x="69" y="210"/>
                </a:cubicBezTo>
                <a:close/>
                <a:moveTo>
                  <a:pt x="59" y="213"/>
                </a:moveTo>
                <a:cubicBezTo>
                  <a:pt x="59" y="213"/>
                  <a:pt x="58" y="212"/>
                  <a:pt x="57" y="211"/>
                </a:cubicBezTo>
                <a:cubicBezTo>
                  <a:pt x="60" y="213"/>
                  <a:pt x="62" y="215"/>
                  <a:pt x="65" y="216"/>
                </a:cubicBezTo>
                <a:cubicBezTo>
                  <a:pt x="63" y="215"/>
                  <a:pt x="61" y="214"/>
                  <a:pt x="59" y="213"/>
                </a:cubicBezTo>
                <a:close/>
                <a:moveTo>
                  <a:pt x="60" y="216"/>
                </a:moveTo>
                <a:cubicBezTo>
                  <a:pt x="58" y="215"/>
                  <a:pt x="55" y="213"/>
                  <a:pt x="53" y="212"/>
                </a:cubicBezTo>
                <a:cubicBezTo>
                  <a:pt x="55" y="213"/>
                  <a:pt x="57" y="214"/>
                  <a:pt x="59" y="215"/>
                </a:cubicBezTo>
                <a:cubicBezTo>
                  <a:pt x="59" y="215"/>
                  <a:pt x="60" y="216"/>
                  <a:pt x="60" y="216"/>
                </a:cubicBezTo>
                <a:close/>
                <a:moveTo>
                  <a:pt x="55" y="204"/>
                </a:moveTo>
                <a:cubicBezTo>
                  <a:pt x="55" y="204"/>
                  <a:pt x="56" y="205"/>
                  <a:pt x="56" y="205"/>
                </a:cubicBezTo>
                <a:cubicBezTo>
                  <a:pt x="57" y="206"/>
                  <a:pt x="57" y="206"/>
                  <a:pt x="57" y="206"/>
                </a:cubicBezTo>
                <a:cubicBezTo>
                  <a:pt x="58" y="207"/>
                  <a:pt x="59" y="208"/>
                  <a:pt x="60" y="209"/>
                </a:cubicBezTo>
                <a:cubicBezTo>
                  <a:pt x="59" y="209"/>
                  <a:pt x="59" y="208"/>
                  <a:pt x="59" y="208"/>
                </a:cubicBezTo>
                <a:cubicBezTo>
                  <a:pt x="58" y="208"/>
                  <a:pt x="58" y="209"/>
                  <a:pt x="58" y="209"/>
                </a:cubicBezTo>
                <a:cubicBezTo>
                  <a:pt x="57" y="208"/>
                  <a:pt x="56" y="208"/>
                  <a:pt x="55" y="207"/>
                </a:cubicBezTo>
                <a:cubicBezTo>
                  <a:pt x="55" y="207"/>
                  <a:pt x="55" y="206"/>
                  <a:pt x="55" y="206"/>
                </a:cubicBezTo>
                <a:cubicBezTo>
                  <a:pt x="55" y="205"/>
                  <a:pt x="55" y="204"/>
                  <a:pt x="55" y="204"/>
                </a:cubicBezTo>
                <a:close/>
                <a:moveTo>
                  <a:pt x="29" y="138"/>
                </a:moveTo>
                <a:cubicBezTo>
                  <a:pt x="29" y="137"/>
                  <a:pt x="30" y="137"/>
                  <a:pt x="30" y="136"/>
                </a:cubicBezTo>
                <a:cubicBezTo>
                  <a:pt x="30" y="136"/>
                  <a:pt x="30" y="137"/>
                  <a:pt x="30" y="137"/>
                </a:cubicBezTo>
                <a:cubicBezTo>
                  <a:pt x="30" y="138"/>
                  <a:pt x="29" y="140"/>
                  <a:pt x="29" y="141"/>
                </a:cubicBezTo>
                <a:cubicBezTo>
                  <a:pt x="29" y="140"/>
                  <a:pt x="29" y="139"/>
                  <a:pt x="29" y="138"/>
                </a:cubicBezTo>
                <a:close/>
                <a:moveTo>
                  <a:pt x="28" y="136"/>
                </a:moveTo>
                <a:cubicBezTo>
                  <a:pt x="28" y="136"/>
                  <a:pt x="28" y="136"/>
                  <a:pt x="28" y="136"/>
                </a:cubicBezTo>
                <a:cubicBezTo>
                  <a:pt x="27" y="129"/>
                  <a:pt x="25" y="122"/>
                  <a:pt x="24" y="115"/>
                </a:cubicBezTo>
                <a:cubicBezTo>
                  <a:pt x="25" y="121"/>
                  <a:pt x="27" y="126"/>
                  <a:pt x="29" y="131"/>
                </a:cubicBezTo>
                <a:cubicBezTo>
                  <a:pt x="29" y="133"/>
                  <a:pt x="28" y="134"/>
                  <a:pt x="28" y="136"/>
                </a:cubicBezTo>
                <a:close/>
                <a:moveTo>
                  <a:pt x="28" y="108"/>
                </a:moveTo>
                <a:cubicBezTo>
                  <a:pt x="27" y="106"/>
                  <a:pt x="27" y="104"/>
                  <a:pt x="26" y="102"/>
                </a:cubicBezTo>
                <a:cubicBezTo>
                  <a:pt x="27" y="102"/>
                  <a:pt x="28" y="101"/>
                  <a:pt x="28" y="101"/>
                </a:cubicBezTo>
                <a:cubicBezTo>
                  <a:pt x="30" y="104"/>
                  <a:pt x="31" y="108"/>
                  <a:pt x="32" y="111"/>
                </a:cubicBezTo>
                <a:cubicBezTo>
                  <a:pt x="32" y="113"/>
                  <a:pt x="31" y="115"/>
                  <a:pt x="31" y="117"/>
                </a:cubicBezTo>
                <a:cubicBezTo>
                  <a:pt x="30" y="114"/>
                  <a:pt x="29" y="111"/>
                  <a:pt x="28" y="108"/>
                </a:cubicBezTo>
                <a:close/>
                <a:moveTo>
                  <a:pt x="25" y="87"/>
                </a:moveTo>
                <a:cubicBezTo>
                  <a:pt x="25" y="87"/>
                  <a:pt x="25" y="87"/>
                  <a:pt x="24" y="87"/>
                </a:cubicBezTo>
                <a:cubicBezTo>
                  <a:pt x="24" y="86"/>
                  <a:pt x="24" y="86"/>
                  <a:pt x="24" y="86"/>
                </a:cubicBezTo>
                <a:cubicBezTo>
                  <a:pt x="25" y="85"/>
                  <a:pt x="25" y="85"/>
                  <a:pt x="26" y="84"/>
                </a:cubicBezTo>
                <a:cubicBezTo>
                  <a:pt x="26" y="84"/>
                  <a:pt x="26" y="84"/>
                  <a:pt x="27" y="84"/>
                </a:cubicBezTo>
                <a:cubicBezTo>
                  <a:pt x="26" y="85"/>
                  <a:pt x="25" y="86"/>
                  <a:pt x="25" y="87"/>
                </a:cubicBezTo>
                <a:close/>
                <a:moveTo>
                  <a:pt x="28" y="86"/>
                </a:moveTo>
                <a:cubicBezTo>
                  <a:pt x="27" y="87"/>
                  <a:pt x="26" y="88"/>
                  <a:pt x="26" y="89"/>
                </a:cubicBezTo>
                <a:cubicBezTo>
                  <a:pt x="25" y="89"/>
                  <a:pt x="25" y="89"/>
                  <a:pt x="25" y="88"/>
                </a:cubicBezTo>
                <a:cubicBezTo>
                  <a:pt x="25" y="88"/>
                  <a:pt x="26" y="88"/>
                  <a:pt x="26" y="88"/>
                </a:cubicBezTo>
                <a:cubicBezTo>
                  <a:pt x="27" y="87"/>
                  <a:pt x="27" y="87"/>
                  <a:pt x="28" y="86"/>
                </a:cubicBezTo>
                <a:close/>
                <a:moveTo>
                  <a:pt x="26" y="94"/>
                </a:moveTo>
                <a:cubicBezTo>
                  <a:pt x="26" y="95"/>
                  <a:pt x="26" y="95"/>
                  <a:pt x="26" y="95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6" y="97"/>
                  <a:pt x="25" y="98"/>
                </a:cubicBezTo>
                <a:cubicBezTo>
                  <a:pt x="25" y="97"/>
                  <a:pt x="25" y="96"/>
                  <a:pt x="25" y="95"/>
                </a:cubicBezTo>
                <a:cubicBezTo>
                  <a:pt x="25" y="95"/>
                  <a:pt x="26" y="95"/>
                  <a:pt x="26" y="94"/>
                </a:cubicBezTo>
                <a:close/>
                <a:moveTo>
                  <a:pt x="27" y="97"/>
                </a:moveTo>
                <a:cubicBezTo>
                  <a:pt x="27" y="98"/>
                  <a:pt x="28" y="99"/>
                  <a:pt x="28" y="99"/>
                </a:cubicBezTo>
                <a:cubicBezTo>
                  <a:pt x="27" y="100"/>
                  <a:pt x="27" y="100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6" y="99"/>
                  <a:pt x="27" y="98"/>
                  <a:pt x="27" y="97"/>
                </a:cubicBezTo>
                <a:close/>
                <a:moveTo>
                  <a:pt x="113" y="25"/>
                </a:moveTo>
                <a:cubicBezTo>
                  <a:pt x="113" y="25"/>
                  <a:pt x="113" y="25"/>
                  <a:pt x="112" y="25"/>
                </a:cubicBezTo>
                <a:cubicBezTo>
                  <a:pt x="112" y="25"/>
                  <a:pt x="111" y="25"/>
                  <a:pt x="111" y="25"/>
                </a:cubicBezTo>
                <a:cubicBezTo>
                  <a:pt x="111" y="25"/>
                  <a:pt x="112" y="25"/>
                  <a:pt x="112" y="24"/>
                </a:cubicBezTo>
                <a:cubicBezTo>
                  <a:pt x="113" y="24"/>
                  <a:pt x="113" y="24"/>
                  <a:pt x="113" y="25"/>
                </a:cubicBezTo>
                <a:close/>
                <a:moveTo>
                  <a:pt x="113" y="21"/>
                </a:moveTo>
                <a:cubicBezTo>
                  <a:pt x="113" y="21"/>
                  <a:pt x="114" y="21"/>
                  <a:pt x="114" y="21"/>
                </a:cubicBezTo>
                <a:cubicBezTo>
                  <a:pt x="114" y="21"/>
                  <a:pt x="115" y="21"/>
                  <a:pt x="116" y="21"/>
                </a:cubicBezTo>
                <a:cubicBezTo>
                  <a:pt x="116" y="21"/>
                  <a:pt x="115" y="21"/>
                  <a:pt x="115" y="21"/>
                </a:cubicBezTo>
                <a:cubicBezTo>
                  <a:pt x="114" y="21"/>
                  <a:pt x="114" y="21"/>
                  <a:pt x="113" y="21"/>
                </a:cubicBezTo>
                <a:close/>
                <a:moveTo>
                  <a:pt x="112" y="19"/>
                </a:moveTo>
                <a:cubicBezTo>
                  <a:pt x="111" y="19"/>
                  <a:pt x="110" y="19"/>
                  <a:pt x="110" y="19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11" y="19"/>
                  <a:pt x="112" y="19"/>
                  <a:pt x="112" y="19"/>
                </a:cubicBezTo>
                <a:cubicBezTo>
                  <a:pt x="112" y="19"/>
                  <a:pt x="112" y="19"/>
                  <a:pt x="112" y="19"/>
                </a:cubicBezTo>
                <a:close/>
                <a:moveTo>
                  <a:pt x="112" y="27"/>
                </a:moveTo>
                <a:cubicBezTo>
                  <a:pt x="114" y="27"/>
                  <a:pt x="115" y="27"/>
                  <a:pt x="117" y="27"/>
                </a:cubicBezTo>
                <a:cubicBezTo>
                  <a:pt x="115" y="27"/>
                  <a:pt x="114" y="28"/>
                  <a:pt x="113" y="29"/>
                </a:cubicBezTo>
                <a:cubicBezTo>
                  <a:pt x="111" y="29"/>
                  <a:pt x="110" y="29"/>
                  <a:pt x="108" y="29"/>
                </a:cubicBezTo>
                <a:cubicBezTo>
                  <a:pt x="110" y="28"/>
                  <a:pt x="111" y="28"/>
                  <a:pt x="112" y="27"/>
                </a:cubicBezTo>
                <a:close/>
                <a:moveTo>
                  <a:pt x="156" y="17"/>
                </a:moveTo>
                <a:cubicBezTo>
                  <a:pt x="157" y="18"/>
                  <a:pt x="158" y="18"/>
                  <a:pt x="160" y="19"/>
                </a:cubicBezTo>
                <a:cubicBezTo>
                  <a:pt x="158" y="18"/>
                  <a:pt x="157" y="18"/>
                  <a:pt x="155" y="17"/>
                </a:cubicBezTo>
                <a:cubicBezTo>
                  <a:pt x="155" y="17"/>
                  <a:pt x="155" y="17"/>
                  <a:pt x="154" y="17"/>
                </a:cubicBezTo>
                <a:cubicBezTo>
                  <a:pt x="154" y="17"/>
                  <a:pt x="154" y="17"/>
                  <a:pt x="154" y="17"/>
                </a:cubicBezTo>
                <a:cubicBezTo>
                  <a:pt x="151" y="16"/>
                  <a:pt x="148" y="15"/>
                  <a:pt x="145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4"/>
                  <a:pt x="147" y="14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50" y="15"/>
                  <a:pt x="153" y="16"/>
                  <a:pt x="156" y="17"/>
                </a:cubicBezTo>
                <a:close/>
                <a:moveTo>
                  <a:pt x="149" y="12"/>
                </a:moveTo>
                <a:cubicBezTo>
                  <a:pt x="149" y="12"/>
                  <a:pt x="149" y="12"/>
                  <a:pt x="149" y="12"/>
                </a:cubicBezTo>
                <a:cubicBezTo>
                  <a:pt x="151" y="13"/>
                  <a:pt x="153" y="13"/>
                  <a:pt x="155" y="14"/>
                </a:cubicBezTo>
                <a:cubicBezTo>
                  <a:pt x="157" y="15"/>
                  <a:pt x="158" y="15"/>
                  <a:pt x="160" y="16"/>
                </a:cubicBezTo>
                <a:cubicBezTo>
                  <a:pt x="158" y="16"/>
                  <a:pt x="156" y="15"/>
                  <a:pt x="155" y="15"/>
                </a:cubicBezTo>
                <a:cubicBezTo>
                  <a:pt x="153" y="14"/>
                  <a:pt x="151" y="13"/>
                  <a:pt x="149" y="12"/>
                </a:cubicBezTo>
                <a:close/>
                <a:moveTo>
                  <a:pt x="156" y="36"/>
                </a:moveTo>
                <a:cubicBezTo>
                  <a:pt x="158" y="36"/>
                  <a:pt x="160" y="36"/>
                  <a:pt x="163" y="36"/>
                </a:cubicBezTo>
                <a:cubicBezTo>
                  <a:pt x="161" y="37"/>
                  <a:pt x="160" y="37"/>
                  <a:pt x="158" y="38"/>
                </a:cubicBezTo>
                <a:cubicBezTo>
                  <a:pt x="156" y="39"/>
                  <a:pt x="154" y="39"/>
                  <a:pt x="152" y="39"/>
                </a:cubicBezTo>
                <a:cubicBezTo>
                  <a:pt x="153" y="38"/>
                  <a:pt x="155" y="37"/>
                  <a:pt x="156" y="36"/>
                </a:cubicBezTo>
                <a:close/>
                <a:moveTo>
                  <a:pt x="155" y="34"/>
                </a:moveTo>
                <a:cubicBezTo>
                  <a:pt x="156" y="34"/>
                  <a:pt x="156" y="33"/>
                  <a:pt x="156" y="33"/>
                </a:cubicBezTo>
                <a:cubicBezTo>
                  <a:pt x="156" y="33"/>
                  <a:pt x="157" y="33"/>
                  <a:pt x="157" y="33"/>
                </a:cubicBezTo>
                <a:cubicBezTo>
                  <a:pt x="157" y="33"/>
                  <a:pt x="157" y="34"/>
                  <a:pt x="156" y="34"/>
                </a:cubicBezTo>
                <a:cubicBezTo>
                  <a:pt x="156" y="34"/>
                  <a:pt x="156" y="34"/>
                  <a:pt x="155" y="34"/>
                </a:cubicBezTo>
                <a:close/>
                <a:moveTo>
                  <a:pt x="134" y="213"/>
                </a:moveTo>
                <a:cubicBezTo>
                  <a:pt x="135" y="212"/>
                  <a:pt x="136" y="211"/>
                  <a:pt x="137" y="209"/>
                </a:cubicBezTo>
                <a:cubicBezTo>
                  <a:pt x="139" y="208"/>
                  <a:pt x="140" y="207"/>
                  <a:pt x="141" y="206"/>
                </a:cubicBezTo>
                <a:cubicBezTo>
                  <a:pt x="141" y="206"/>
                  <a:pt x="141" y="206"/>
                  <a:pt x="142" y="206"/>
                </a:cubicBezTo>
                <a:cubicBezTo>
                  <a:pt x="140" y="207"/>
                  <a:pt x="139" y="209"/>
                  <a:pt x="138" y="210"/>
                </a:cubicBezTo>
                <a:cubicBezTo>
                  <a:pt x="137" y="211"/>
                  <a:pt x="136" y="212"/>
                  <a:pt x="134" y="213"/>
                </a:cubicBezTo>
                <a:close/>
                <a:moveTo>
                  <a:pt x="137" y="217"/>
                </a:moveTo>
                <a:cubicBezTo>
                  <a:pt x="136" y="218"/>
                  <a:pt x="135" y="219"/>
                  <a:pt x="133" y="220"/>
                </a:cubicBezTo>
                <a:cubicBezTo>
                  <a:pt x="134" y="220"/>
                  <a:pt x="134" y="220"/>
                  <a:pt x="134" y="219"/>
                </a:cubicBezTo>
                <a:cubicBezTo>
                  <a:pt x="135" y="219"/>
                  <a:pt x="136" y="218"/>
                  <a:pt x="137" y="217"/>
                </a:cubicBezTo>
                <a:close/>
                <a:moveTo>
                  <a:pt x="140" y="203"/>
                </a:moveTo>
                <a:cubicBezTo>
                  <a:pt x="138" y="204"/>
                  <a:pt x="136" y="206"/>
                  <a:pt x="134" y="208"/>
                </a:cubicBezTo>
                <a:cubicBezTo>
                  <a:pt x="132" y="209"/>
                  <a:pt x="130" y="210"/>
                  <a:pt x="128" y="211"/>
                </a:cubicBezTo>
                <a:cubicBezTo>
                  <a:pt x="128" y="210"/>
                  <a:pt x="128" y="210"/>
                  <a:pt x="127" y="210"/>
                </a:cubicBezTo>
                <a:cubicBezTo>
                  <a:pt x="128" y="210"/>
                  <a:pt x="128" y="209"/>
                  <a:pt x="128" y="209"/>
                </a:cubicBezTo>
                <a:cubicBezTo>
                  <a:pt x="131" y="207"/>
                  <a:pt x="134" y="205"/>
                  <a:pt x="137" y="202"/>
                </a:cubicBezTo>
                <a:cubicBezTo>
                  <a:pt x="141" y="199"/>
                  <a:pt x="145" y="196"/>
                  <a:pt x="149" y="193"/>
                </a:cubicBezTo>
                <a:cubicBezTo>
                  <a:pt x="146" y="197"/>
                  <a:pt x="143" y="200"/>
                  <a:pt x="140" y="203"/>
                </a:cubicBezTo>
                <a:close/>
                <a:moveTo>
                  <a:pt x="117" y="206"/>
                </a:moveTo>
                <a:cubicBezTo>
                  <a:pt x="117" y="206"/>
                  <a:pt x="118" y="205"/>
                  <a:pt x="118" y="205"/>
                </a:cubicBezTo>
                <a:cubicBezTo>
                  <a:pt x="119" y="205"/>
                  <a:pt x="119" y="206"/>
                  <a:pt x="119" y="206"/>
                </a:cubicBezTo>
                <a:cubicBezTo>
                  <a:pt x="119" y="206"/>
                  <a:pt x="119" y="206"/>
                  <a:pt x="118" y="207"/>
                </a:cubicBezTo>
                <a:cubicBezTo>
                  <a:pt x="118" y="207"/>
                  <a:pt x="117" y="206"/>
                  <a:pt x="117" y="206"/>
                </a:cubicBezTo>
                <a:close/>
                <a:moveTo>
                  <a:pt x="117" y="208"/>
                </a:moveTo>
                <a:cubicBezTo>
                  <a:pt x="117" y="208"/>
                  <a:pt x="117" y="208"/>
                  <a:pt x="117" y="208"/>
                </a:cubicBezTo>
                <a:cubicBezTo>
                  <a:pt x="117" y="208"/>
                  <a:pt x="116" y="208"/>
                  <a:pt x="116" y="207"/>
                </a:cubicBezTo>
                <a:cubicBezTo>
                  <a:pt x="116" y="207"/>
                  <a:pt x="116" y="207"/>
                  <a:pt x="116" y="207"/>
                </a:cubicBezTo>
                <a:cubicBezTo>
                  <a:pt x="116" y="207"/>
                  <a:pt x="117" y="208"/>
                  <a:pt x="117" y="208"/>
                </a:cubicBezTo>
                <a:close/>
                <a:moveTo>
                  <a:pt x="116" y="202"/>
                </a:moveTo>
                <a:cubicBezTo>
                  <a:pt x="116" y="202"/>
                  <a:pt x="115" y="201"/>
                  <a:pt x="115" y="201"/>
                </a:cubicBezTo>
                <a:cubicBezTo>
                  <a:pt x="116" y="199"/>
                  <a:pt x="118" y="198"/>
                  <a:pt x="120" y="196"/>
                </a:cubicBezTo>
                <a:cubicBezTo>
                  <a:pt x="127" y="190"/>
                  <a:pt x="134" y="185"/>
                  <a:pt x="141" y="180"/>
                </a:cubicBezTo>
                <a:cubicBezTo>
                  <a:pt x="133" y="188"/>
                  <a:pt x="125" y="195"/>
                  <a:pt x="116" y="202"/>
                </a:cubicBezTo>
                <a:close/>
                <a:moveTo>
                  <a:pt x="88" y="181"/>
                </a:moveTo>
                <a:cubicBezTo>
                  <a:pt x="88" y="180"/>
                  <a:pt x="88" y="178"/>
                  <a:pt x="88" y="177"/>
                </a:cubicBezTo>
                <a:cubicBezTo>
                  <a:pt x="90" y="176"/>
                  <a:pt x="92" y="174"/>
                  <a:pt x="94" y="172"/>
                </a:cubicBezTo>
                <a:cubicBezTo>
                  <a:pt x="97" y="171"/>
                  <a:pt x="99" y="170"/>
                  <a:pt x="102" y="169"/>
                </a:cubicBezTo>
                <a:cubicBezTo>
                  <a:pt x="100" y="171"/>
                  <a:pt x="98" y="173"/>
                  <a:pt x="97" y="175"/>
                </a:cubicBezTo>
                <a:cubicBezTo>
                  <a:pt x="94" y="177"/>
                  <a:pt x="91" y="179"/>
                  <a:pt x="88" y="181"/>
                </a:cubicBezTo>
                <a:close/>
                <a:moveTo>
                  <a:pt x="89" y="194"/>
                </a:moveTo>
                <a:cubicBezTo>
                  <a:pt x="89" y="194"/>
                  <a:pt x="88" y="195"/>
                  <a:pt x="88" y="196"/>
                </a:cubicBezTo>
                <a:cubicBezTo>
                  <a:pt x="87" y="196"/>
                  <a:pt x="87" y="196"/>
                  <a:pt x="87" y="196"/>
                </a:cubicBezTo>
                <a:cubicBezTo>
                  <a:pt x="88" y="195"/>
                  <a:pt x="89" y="194"/>
                  <a:pt x="89" y="194"/>
                </a:cubicBezTo>
                <a:cubicBezTo>
                  <a:pt x="89" y="194"/>
                  <a:pt x="89" y="194"/>
                  <a:pt x="89" y="194"/>
                </a:cubicBezTo>
                <a:close/>
                <a:moveTo>
                  <a:pt x="83" y="166"/>
                </a:moveTo>
                <a:cubicBezTo>
                  <a:pt x="83" y="166"/>
                  <a:pt x="82" y="167"/>
                  <a:pt x="82" y="167"/>
                </a:cubicBezTo>
                <a:cubicBezTo>
                  <a:pt x="82" y="167"/>
                  <a:pt x="82" y="167"/>
                  <a:pt x="82" y="167"/>
                </a:cubicBezTo>
                <a:cubicBezTo>
                  <a:pt x="83" y="165"/>
                  <a:pt x="84" y="164"/>
                  <a:pt x="85" y="163"/>
                </a:cubicBezTo>
                <a:cubicBezTo>
                  <a:pt x="85" y="164"/>
                  <a:pt x="85" y="164"/>
                  <a:pt x="85" y="165"/>
                </a:cubicBezTo>
                <a:cubicBezTo>
                  <a:pt x="84" y="165"/>
                  <a:pt x="84" y="166"/>
                  <a:pt x="83" y="166"/>
                </a:cubicBezTo>
                <a:close/>
                <a:moveTo>
                  <a:pt x="85" y="175"/>
                </a:moveTo>
                <a:cubicBezTo>
                  <a:pt x="84" y="175"/>
                  <a:pt x="84" y="175"/>
                  <a:pt x="83" y="176"/>
                </a:cubicBezTo>
                <a:cubicBezTo>
                  <a:pt x="83" y="175"/>
                  <a:pt x="83" y="175"/>
                  <a:pt x="83" y="175"/>
                </a:cubicBezTo>
                <a:cubicBezTo>
                  <a:pt x="84" y="175"/>
                  <a:pt x="84" y="175"/>
                  <a:pt x="85" y="175"/>
                </a:cubicBezTo>
                <a:close/>
                <a:moveTo>
                  <a:pt x="62" y="209"/>
                </a:moveTo>
                <a:cubicBezTo>
                  <a:pt x="60" y="208"/>
                  <a:pt x="59" y="207"/>
                  <a:pt x="58" y="206"/>
                </a:cubicBezTo>
                <a:cubicBezTo>
                  <a:pt x="58" y="205"/>
                  <a:pt x="58" y="205"/>
                  <a:pt x="58" y="205"/>
                </a:cubicBezTo>
                <a:cubicBezTo>
                  <a:pt x="58" y="204"/>
                  <a:pt x="58" y="203"/>
                  <a:pt x="58" y="202"/>
                </a:cubicBezTo>
                <a:cubicBezTo>
                  <a:pt x="58" y="203"/>
                  <a:pt x="59" y="203"/>
                  <a:pt x="59" y="203"/>
                </a:cubicBezTo>
                <a:cubicBezTo>
                  <a:pt x="60" y="205"/>
                  <a:pt x="61" y="207"/>
                  <a:pt x="62" y="209"/>
                </a:cubicBezTo>
                <a:cubicBezTo>
                  <a:pt x="62" y="209"/>
                  <a:pt x="62" y="209"/>
                  <a:pt x="62" y="209"/>
                </a:cubicBezTo>
                <a:close/>
                <a:moveTo>
                  <a:pt x="62" y="211"/>
                </a:moveTo>
                <a:cubicBezTo>
                  <a:pt x="62" y="211"/>
                  <a:pt x="62" y="211"/>
                  <a:pt x="62" y="211"/>
                </a:cubicBezTo>
                <a:cubicBezTo>
                  <a:pt x="63" y="211"/>
                  <a:pt x="63" y="211"/>
                  <a:pt x="63" y="211"/>
                </a:cubicBezTo>
                <a:cubicBezTo>
                  <a:pt x="61" y="211"/>
                  <a:pt x="60" y="210"/>
                  <a:pt x="59" y="210"/>
                </a:cubicBezTo>
                <a:cubicBezTo>
                  <a:pt x="60" y="210"/>
                  <a:pt x="61" y="211"/>
                  <a:pt x="62" y="211"/>
                </a:cubicBezTo>
                <a:close/>
                <a:moveTo>
                  <a:pt x="60" y="200"/>
                </a:moveTo>
                <a:cubicBezTo>
                  <a:pt x="59" y="199"/>
                  <a:pt x="58" y="197"/>
                  <a:pt x="57" y="196"/>
                </a:cubicBezTo>
                <a:cubicBezTo>
                  <a:pt x="57" y="196"/>
                  <a:pt x="57" y="196"/>
                  <a:pt x="58" y="196"/>
                </a:cubicBezTo>
                <a:cubicBezTo>
                  <a:pt x="58" y="196"/>
                  <a:pt x="58" y="196"/>
                  <a:pt x="58" y="195"/>
                </a:cubicBezTo>
                <a:cubicBezTo>
                  <a:pt x="60" y="197"/>
                  <a:pt x="61" y="199"/>
                  <a:pt x="63" y="201"/>
                </a:cubicBezTo>
                <a:cubicBezTo>
                  <a:pt x="63" y="201"/>
                  <a:pt x="63" y="201"/>
                  <a:pt x="63" y="201"/>
                </a:cubicBezTo>
                <a:cubicBezTo>
                  <a:pt x="62" y="201"/>
                  <a:pt x="61" y="200"/>
                  <a:pt x="60" y="200"/>
                </a:cubicBezTo>
                <a:cubicBezTo>
                  <a:pt x="60" y="200"/>
                  <a:pt x="60" y="200"/>
                  <a:pt x="60" y="200"/>
                </a:cubicBezTo>
                <a:close/>
                <a:moveTo>
                  <a:pt x="44" y="171"/>
                </a:moveTo>
                <a:cubicBezTo>
                  <a:pt x="45" y="173"/>
                  <a:pt x="47" y="175"/>
                  <a:pt x="48" y="176"/>
                </a:cubicBezTo>
                <a:cubicBezTo>
                  <a:pt x="48" y="177"/>
                  <a:pt x="48" y="178"/>
                  <a:pt x="48" y="180"/>
                </a:cubicBezTo>
                <a:cubicBezTo>
                  <a:pt x="48" y="179"/>
                  <a:pt x="47" y="179"/>
                  <a:pt x="47" y="179"/>
                </a:cubicBezTo>
                <a:cubicBezTo>
                  <a:pt x="47" y="178"/>
                  <a:pt x="46" y="177"/>
                  <a:pt x="46" y="176"/>
                </a:cubicBezTo>
                <a:cubicBezTo>
                  <a:pt x="45" y="174"/>
                  <a:pt x="44" y="171"/>
                  <a:pt x="43" y="168"/>
                </a:cubicBezTo>
                <a:cubicBezTo>
                  <a:pt x="43" y="169"/>
                  <a:pt x="44" y="170"/>
                  <a:pt x="44" y="170"/>
                </a:cubicBezTo>
                <a:cubicBezTo>
                  <a:pt x="44" y="170"/>
                  <a:pt x="44" y="171"/>
                  <a:pt x="44" y="171"/>
                </a:cubicBezTo>
                <a:close/>
                <a:moveTo>
                  <a:pt x="33" y="98"/>
                </a:moveTo>
                <a:cubicBezTo>
                  <a:pt x="33" y="99"/>
                  <a:pt x="33" y="100"/>
                  <a:pt x="33" y="101"/>
                </a:cubicBezTo>
                <a:cubicBezTo>
                  <a:pt x="33" y="102"/>
                  <a:pt x="32" y="103"/>
                  <a:pt x="32" y="104"/>
                </a:cubicBezTo>
                <a:cubicBezTo>
                  <a:pt x="32" y="103"/>
                  <a:pt x="31" y="101"/>
                  <a:pt x="31" y="99"/>
                </a:cubicBezTo>
                <a:cubicBezTo>
                  <a:pt x="32" y="99"/>
                  <a:pt x="32" y="99"/>
                  <a:pt x="33" y="98"/>
                </a:cubicBezTo>
                <a:close/>
                <a:moveTo>
                  <a:pt x="31" y="98"/>
                </a:moveTo>
                <a:cubicBezTo>
                  <a:pt x="30" y="97"/>
                  <a:pt x="30" y="97"/>
                  <a:pt x="30" y="97"/>
                </a:cubicBezTo>
                <a:cubicBezTo>
                  <a:pt x="31" y="97"/>
                  <a:pt x="31" y="96"/>
                  <a:pt x="32" y="96"/>
                </a:cubicBezTo>
                <a:cubicBezTo>
                  <a:pt x="32" y="96"/>
                  <a:pt x="32" y="96"/>
                  <a:pt x="32" y="97"/>
                </a:cubicBezTo>
                <a:cubicBezTo>
                  <a:pt x="32" y="97"/>
                  <a:pt x="31" y="97"/>
                  <a:pt x="31" y="98"/>
                </a:cubicBezTo>
                <a:close/>
                <a:moveTo>
                  <a:pt x="32" y="85"/>
                </a:moveTo>
                <a:cubicBezTo>
                  <a:pt x="32" y="85"/>
                  <a:pt x="32" y="85"/>
                  <a:pt x="32" y="85"/>
                </a:cubicBezTo>
                <a:cubicBezTo>
                  <a:pt x="33" y="83"/>
                  <a:pt x="34" y="82"/>
                  <a:pt x="36" y="80"/>
                </a:cubicBezTo>
                <a:cubicBezTo>
                  <a:pt x="35" y="81"/>
                  <a:pt x="35" y="81"/>
                  <a:pt x="34" y="82"/>
                </a:cubicBezTo>
                <a:cubicBezTo>
                  <a:pt x="33" y="83"/>
                  <a:pt x="33" y="84"/>
                  <a:pt x="32" y="85"/>
                </a:cubicBezTo>
                <a:close/>
                <a:moveTo>
                  <a:pt x="35" y="84"/>
                </a:moveTo>
                <a:cubicBezTo>
                  <a:pt x="35" y="84"/>
                  <a:pt x="35" y="83"/>
                  <a:pt x="36" y="83"/>
                </a:cubicBezTo>
                <a:cubicBezTo>
                  <a:pt x="36" y="83"/>
                  <a:pt x="36" y="82"/>
                  <a:pt x="37" y="82"/>
                </a:cubicBezTo>
                <a:cubicBezTo>
                  <a:pt x="36" y="83"/>
                  <a:pt x="35" y="85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5"/>
                  <a:pt x="34" y="85"/>
                  <a:pt x="35" y="84"/>
                </a:cubicBezTo>
                <a:close/>
                <a:moveTo>
                  <a:pt x="37" y="73"/>
                </a:moveTo>
                <a:cubicBezTo>
                  <a:pt x="39" y="72"/>
                  <a:pt x="40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0" y="71"/>
                  <a:pt x="40" y="71"/>
                </a:cubicBezTo>
                <a:cubicBezTo>
                  <a:pt x="39" y="72"/>
                  <a:pt x="38" y="73"/>
                  <a:pt x="36" y="74"/>
                </a:cubicBezTo>
                <a:cubicBezTo>
                  <a:pt x="37" y="74"/>
                  <a:pt x="37" y="73"/>
                  <a:pt x="37" y="73"/>
                </a:cubicBezTo>
                <a:close/>
                <a:moveTo>
                  <a:pt x="35" y="72"/>
                </a:moveTo>
                <a:cubicBezTo>
                  <a:pt x="36" y="71"/>
                  <a:pt x="37" y="70"/>
                  <a:pt x="39" y="68"/>
                </a:cubicBezTo>
                <a:cubicBezTo>
                  <a:pt x="38" y="69"/>
                  <a:pt x="37" y="70"/>
                  <a:pt x="36" y="71"/>
                </a:cubicBezTo>
                <a:cubicBezTo>
                  <a:pt x="36" y="72"/>
                  <a:pt x="35" y="72"/>
                  <a:pt x="35" y="72"/>
                </a:cubicBezTo>
                <a:close/>
                <a:moveTo>
                  <a:pt x="42" y="77"/>
                </a:moveTo>
                <a:cubicBezTo>
                  <a:pt x="42" y="76"/>
                  <a:pt x="43" y="76"/>
                  <a:pt x="43" y="76"/>
                </a:cubicBezTo>
                <a:cubicBezTo>
                  <a:pt x="42" y="77"/>
                  <a:pt x="42" y="78"/>
                  <a:pt x="4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1"/>
                  <a:pt x="39" y="82"/>
                  <a:pt x="38" y="83"/>
                </a:cubicBezTo>
                <a:cubicBezTo>
                  <a:pt x="38" y="83"/>
                  <a:pt x="38" y="83"/>
                  <a:pt x="37" y="83"/>
                </a:cubicBezTo>
                <a:cubicBezTo>
                  <a:pt x="39" y="81"/>
                  <a:pt x="40" y="79"/>
                  <a:pt x="42" y="77"/>
                </a:cubicBezTo>
                <a:close/>
                <a:moveTo>
                  <a:pt x="69" y="32"/>
                </a:moveTo>
                <a:cubicBezTo>
                  <a:pt x="67" y="34"/>
                  <a:pt x="64" y="36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0" y="38"/>
                  <a:pt x="59" y="40"/>
                  <a:pt x="57" y="41"/>
                </a:cubicBezTo>
                <a:cubicBezTo>
                  <a:pt x="58" y="39"/>
                  <a:pt x="59" y="37"/>
                  <a:pt x="60" y="36"/>
                </a:cubicBezTo>
                <a:cubicBezTo>
                  <a:pt x="63" y="35"/>
                  <a:pt x="66" y="33"/>
                  <a:pt x="69" y="32"/>
                </a:cubicBezTo>
                <a:close/>
                <a:moveTo>
                  <a:pt x="55" y="33"/>
                </a:moveTo>
                <a:cubicBezTo>
                  <a:pt x="55" y="33"/>
                  <a:pt x="55" y="33"/>
                  <a:pt x="56" y="33"/>
                </a:cubicBezTo>
                <a:cubicBezTo>
                  <a:pt x="59" y="31"/>
                  <a:pt x="63" y="29"/>
                  <a:pt x="66" y="28"/>
                </a:cubicBezTo>
                <a:cubicBezTo>
                  <a:pt x="65" y="28"/>
                  <a:pt x="64" y="29"/>
                  <a:pt x="63" y="29"/>
                </a:cubicBezTo>
                <a:cubicBezTo>
                  <a:pt x="61" y="31"/>
                  <a:pt x="58" y="32"/>
                  <a:pt x="55" y="33"/>
                </a:cubicBezTo>
                <a:close/>
                <a:moveTo>
                  <a:pt x="73" y="36"/>
                </a:moveTo>
                <a:cubicBezTo>
                  <a:pt x="74" y="36"/>
                  <a:pt x="74" y="35"/>
                  <a:pt x="74" y="35"/>
                </a:cubicBezTo>
                <a:cubicBezTo>
                  <a:pt x="73" y="38"/>
                  <a:pt x="71" y="40"/>
                  <a:pt x="69" y="42"/>
                </a:cubicBezTo>
                <a:cubicBezTo>
                  <a:pt x="67" y="43"/>
                  <a:pt x="65" y="45"/>
                  <a:pt x="64" y="46"/>
                </a:cubicBezTo>
                <a:cubicBezTo>
                  <a:pt x="67" y="43"/>
                  <a:pt x="70" y="39"/>
                  <a:pt x="73" y="36"/>
                </a:cubicBezTo>
                <a:close/>
                <a:moveTo>
                  <a:pt x="70" y="36"/>
                </a:moveTo>
                <a:cubicBezTo>
                  <a:pt x="71" y="35"/>
                  <a:pt x="72" y="34"/>
                  <a:pt x="74" y="32"/>
                </a:cubicBezTo>
                <a:cubicBezTo>
                  <a:pt x="73" y="33"/>
                  <a:pt x="73" y="33"/>
                  <a:pt x="73" y="34"/>
                </a:cubicBezTo>
                <a:cubicBezTo>
                  <a:pt x="72" y="34"/>
                  <a:pt x="71" y="35"/>
                  <a:pt x="70" y="36"/>
                </a:cubicBezTo>
                <a:close/>
                <a:moveTo>
                  <a:pt x="77" y="34"/>
                </a:moveTo>
                <a:cubicBezTo>
                  <a:pt x="78" y="33"/>
                  <a:pt x="79" y="33"/>
                  <a:pt x="80" y="32"/>
                </a:cubicBezTo>
                <a:cubicBezTo>
                  <a:pt x="78" y="34"/>
                  <a:pt x="77" y="36"/>
                  <a:pt x="75" y="37"/>
                </a:cubicBezTo>
                <a:cubicBezTo>
                  <a:pt x="74" y="38"/>
                  <a:pt x="74" y="39"/>
                  <a:pt x="73" y="39"/>
                </a:cubicBezTo>
                <a:cubicBezTo>
                  <a:pt x="74" y="37"/>
                  <a:pt x="76" y="36"/>
                  <a:pt x="77" y="34"/>
                </a:cubicBezTo>
                <a:close/>
                <a:moveTo>
                  <a:pt x="77" y="31"/>
                </a:moveTo>
                <a:cubicBezTo>
                  <a:pt x="77" y="31"/>
                  <a:pt x="77" y="30"/>
                  <a:pt x="78" y="30"/>
                </a:cubicBezTo>
                <a:cubicBezTo>
                  <a:pt x="78" y="30"/>
                  <a:pt x="78" y="30"/>
                  <a:pt x="78" y="29"/>
                </a:cubicBezTo>
                <a:cubicBezTo>
                  <a:pt x="78" y="29"/>
                  <a:pt x="78" y="29"/>
                  <a:pt x="79" y="29"/>
                </a:cubicBezTo>
                <a:cubicBezTo>
                  <a:pt x="78" y="29"/>
                  <a:pt x="78" y="30"/>
                  <a:pt x="78" y="30"/>
                </a:cubicBezTo>
                <a:cubicBezTo>
                  <a:pt x="77" y="30"/>
                  <a:pt x="77" y="31"/>
                  <a:pt x="77" y="31"/>
                </a:cubicBezTo>
                <a:close/>
                <a:moveTo>
                  <a:pt x="96" y="32"/>
                </a:moveTo>
                <a:cubicBezTo>
                  <a:pt x="96" y="32"/>
                  <a:pt x="96" y="32"/>
                  <a:pt x="96" y="32"/>
                </a:cubicBezTo>
                <a:cubicBezTo>
                  <a:pt x="95" y="34"/>
                  <a:pt x="93" y="36"/>
                  <a:pt x="91" y="38"/>
                </a:cubicBezTo>
                <a:cubicBezTo>
                  <a:pt x="91" y="38"/>
                  <a:pt x="90" y="38"/>
                  <a:pt x="90" y="39"/>
                </a:cubicBezTo>
                <a:cubicBezTo>
                  <a:pt x="90" y="39"/>
                  <a:pt x="90" y="39"/>
                  <a:pt x="90" y="39"/>
                </a:cubicBezTo>
                <a:cubicBezTo>
                  <a:pt x="88" y="41"/>
                  <a:pt x="87" y="43"/>
                  <a:pt x="85" y="44"/>
                </a:cubicBezTo>
                <a:cubicBezTo>
                  <a:pt x="82" y="46"/>
                  <a:pt x="80" y="48"/>
                  <a:pt x="77" y="50"/>
                </a:cubicBezTo>
                <a:cubicBezTo>
                  <a:pt x="77" y="50"/>
                  <a:pt x="77" y="50"/>
                  <a:pt x="76" y="50"/>
                </a:cubicBezTo>
                <a:cubicBezTo>
                  <a:pt x="76" y="51"/>
                  <a:pt x="75" y="51"/>
                  <a:pt x="74" y="52"/>
                </a:cubicBezTo>
                <a:cubicBezTo>
                  <a:pt x="73" y="53"/>
                  <a:pt x="73" y="53"/>
                  <a:pt x="73" y="53"/>
                </a:cubicBezTo>
                <a:cubicBezTo>
                  <a:pt x="76" y="49"/>
                  <a:pt x="80" y="45"/>
                  <a:pt x="83" y="42"/>
                </a:cubicBezTo>
                <a:cubicBezTo>
                  <a:pt x="87" y="38"/>
                  <a:pt x="91" y="35"/>
                  <a:pt x="96" y="32"/>
                </a:cubicBezTo>
                <a:close/>
                <a:moveTo>
                  <a:pt x="87" y="36"/>
                </a:moveTo>
                <a:cubicBezTo>
                  <a:pt x="87" y="36"/>
                  <a:pt x="88" y="35"/>
                  <a:pt x="88" y="35"/>
                </a:cubicBezTo>
                <a:cubicBezTo>
                  <a:pt x="89" y="35"/>
                  <a:pt x="89" y="35"/>
                  <a:pt x="90" y="34"/>
                </a:cubicBezTo>
                <a:cubicBezTo>
                  <a:pt x="89" y="35"/>
                  <a:pt x="88" y="36"/>
                  <a:pt x="87" y="36"/>
                </a:cubicBezTo>
                <a:close/>
                <a:moveTo>
                  <a:pt x="111" y="34"/>
                </a:moveTo>
                <a:cubicBezTo>
                  <a:pt x="110" y="34"/>
                  <a:pt x="110" y="34"/>
                  <a:pt x="109" y="34"/>
                </a:cubicBezTo>
                <a:cubicBezTo>
                  <a:pt x="109" y="34"/>
                  <a:pt x="108" y="34"/>
                  <a:pt x="108" y="34"/>
                </a:cubicBezTo>
                <a:cubicBezTo>
                  <a:pt x="108" y="34"/>
                  <a:pt x="108" y="33"/>
                  <a:pt x="109" y="33"/>
                </a:cubicBezTo>
                <a:cubicBezTo>
                  <a:pt x="109" y="33"/>
                  <a:pt x="109" y="32"/>
                  <a:pt x="110" y="32"/>
                </a:cubicBezTo>
                <a:cubicBezTo>
                  <a:pt x="111" y="32"/>
                  <a:pt x="112" y="32"/>
                  <a:pt x="113" y="32"/>
                </a:cubicBezTo>
                <a:cubicBezTo>
                  <a:pt x="112" y="33"/>
                  <a:pt x="112" y="33"/>
                  <a:pt x="111" y="34"/>
                </a:cubicBezTo>
                <a:close/>
                <a:moveTo>
                  <a:pt x="112" y="36"/>
                </a:moveTo>
                <a:cubicBezTo>
                  <a:pt x="111" y="36"/>
                  <a:pt x="111" y="37"/>
                  <a:pt x="110" y="37"/>
                </a:cubicBezTo>
                <a:cubicBezTo>
                  <a:pt x="110" y="37"/>
                  <a:pt x="109" y="37"/>
                  <a:pt x="109" y="37"/>
                </a:cubicBezTo>
                <a:cubicBezTo>
                  <a:pt x="110" y="37"/>
                  <a:pt x="110" y="36"/>
                  <a:pt x="111" y="36"/>
                </a:cubicBezTo>
                <a:cubicBezTo>
                  <a:pt x="111" y="36"/>
                  <a:pt x="111" y="36"/>
                  <a:pt x="112" y="36"/>
                </a:cubicBezTo>
                <a:close/>
                <a:moveTo>
                  <a:pt x="108" y="36"/>
                </a:moveTo>
                <a:cubicBezTo>
                  <a:pt x="107" y="37"/>
                  <a:pt x="106" y="37"/>
                  <a:pt x="105" y="38"/>
                </a:cubicBezTo>
                <a:cubicBezTo>
                  <a:pt x="105" y="38"/>
                  <a:pt x="105" y="39"/>
                  <a:pt x="105" y="39"/>
                </a:cubicBezTo>
                <a:cubicBezTo>
                  <a:pt x="104" y="39"/>
                  <a:pt x="104" y="39"/>
                  <a:pt x="103" y="39"/>
                </a:cubicBezTo>
                <a:cubicBezTo>
                  <a:pt x="104" y="38"/>
                  <a:pt x="105" y="37"/>
                  <a:pt x="106" y="36"/>
                </a:cubicBezTo>
                <a:cubicBezTo>
                  <a:pt x="107" y="36"/>
                  <a:pt x="107" y="36"/>
                  <a:pt x="108" y="36"/>
                </a:cubicBezTo>
                <a:close/>
                <a:moveTo>
                  <a:pt x="122" y="49"/>
                </a:moveTo>
                <a:cubicBezTo>
                  <a:pt x="125" y="49"/>
                  <a:pt x="128" y="48"/>
                  <a:pt x="132" y="47"/>
                </a:cubicBezTo>
                <a:cubicBezTo>
                  <a:pt x="131" y="48"/>
                  <a:pt x="130" y="49"/>
                  <a:pt x="129" y="50"/>
                </a:cubicBezTo>
                <a:cubicBezTo>
                  <a:pt x="128" y="50"/>
                  <a:pt x="127" y="51"/>
                  <a:pt x="126" y="51"/>
                </a:cubicBezTo>
                <a:cubicBezTo>
                  <a:pt x="126" y="51"/>
                  <a:pt x="126" y="51"/>
                  <a:pt x="126" y="51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5" y="52"/>
                  <a:pt x="126" y="51"/>
                  <a:pt x="127" y="50"/>
                </a:cubicBezTo>
                <a:cubicBezTo>
                  <a:pt x="127" y="50"/>
                  <a:pt x="126" y="48"/>
                  <a:pt x="126" y="49"/>
                </a:cubicBezTo>
                <a:cubicBezTo>
                  <a:pt x="125" y="50"/>
                  <a:pt x="124" y="51"/>
                  <a:pt x="123" y="52"/>
                </a:cubicBezTo>
                <a:cubicBezTo>
                  <a:pt x="123" y="51"/>
                  <a:pt x="122" y="51"/>
                  <a:pt x="121" y="51"/>
                </a:cubicBezTo>
                <a:cubicBezTo>
                  <a:pt x="121" y="51"/>
                  <a:pt x="121" y="51"/>
                  <a:pt x="121" y="51"/>
                </a:cubicBezTo>
                <a:cubicBezTo>
                  <a:pt x="121" y="51"/>
                  <a:pt x="121" y="51"/>
                  <a:pt x="122" y="50"/>
                </a:cubicBezTo>
                <a:cubicBezTo>
                  <a:pt x="122" y="50"/>
                  <a:pt x="122" y="50"/>
                  <a:pt x="122" y="49"/>
                </a:cubicBezTo>
                <a:close/>
                <a:moveTo>
                  <a:pt x="148" y="57"/>
                </a:moveTo>
                <a:cubicBezTo>
                  <a:pt x="146" y="57"/>
                  <a:pt x="143" y="58"/>
                  <a:pt x="141" y="59"/>
                </a:cubicBezTo>
                <a:cubicBezTo>
                  <a:pt x="142" y="58"/>
                  <a:pt x="143" y="57"/>
                  <a:pt x="144" y="56"/>
                </a:cubicBezTo>
                <a:cubicBezTo>
                  <a:pt x="149" y="54"/>
                  <a:pt x="153" y="52"/>
                  <a:pt x="158" y="50"/>
                </a:cubicBezTo>
                <a:cubicBezTo>
                  <a:pt x="155" y="52"/>
                  <a:pt x="151" y="54"/>
                  <a:pt x="148" y="57"/>
                </a:cubicBezTo>
                <a:close/>
                <a:moveTo>
                  <a:pt x="160" y="51"/>
                </a:moveTo>
                <a:cubicBezTo>
                  <a:pt x="159" y="52"/>
                  <a:pt x="159" y="52"/>
                  <a:pt x="159" y="52"/>
                </a:cubicBezTo>
                <a:cubicBezTo>
                  <a:pt x="158" y="53"/>
                  <a:pt x="157" y="53"/>
                  <a:pt x="156" y="54"/>
                </a:cubicBezTo>
                <a:cubicBezTo>
                  <a:pt x="157" y="53"/>
                  <a:pt x="158" y="52"/>
                  <a:pt x="160" y="51"/>
                </a:cubicBezTo>
                <a:close/>
                <a:moveTo>
                  <a:pt x="163" y="63"/>
                </a:moveTo>
                <a:cubicBezTo>
                  <a:pt x="167" y="61"/>
                  <a:pt x="171" y="59"/>
                  <a:pt x="175" y="57"/>
                </a:cubicBezTo>
                <a:cubicBezTo>
                  <a:pt x="174" y="58"/>
                  <a:pt x="173" y="60"/>
                  <a:pt x="172" y="61"/>
                </a:cubicBezTo>
                <a:cubicBezTo>
                  <a:pt x="167" y="63"/>
                  <a:pt x="161" y="66"/>
                  <a:pt x="156" y="69"/>
                </a:cubicBezTo>
                <a:cubicBezTo>
                  <a:pt x="155" y="69"/>
                  <a:pt x="154" y="70"/>
                  <a:pt x="153" y="70"/>
                </a:cubicBezTo>
                <a:cubicBezTo>
                  <a:pt x="156" y="68"/>
                  <a:pt x="159" y="65"/>
                  <a:pt x="163" y="63"/>
                </a:cubicBezTo>
                <a:close/>
                <a:moveTo>
                  <a:pt x="162" y="61"/>
                </a:moveTo>
                <a:cubicBezTo>
                  <a:pt x="163" y="60"/>
                  <a:pt x="165" y="59"/>
                  <a:pt x="166" y="57"/>
                </a:cubicBezTo>
                <a:cubicBezTo>
                  <a:pt x="168" y="57"/>
                  <a:pt x="169" y="56"/>
                  <a:pt x="171" y="56"/>
                </a:cubicBezTo>
                <a:cubicBezTo>
                  <a:pt x="168" y="57"/>
                  <a:pt x="165" y="59"/>
                  <a:pt x="162" y="61"/>
                </a:cubicBezTo>
                <a:cubicBezTo>
                  <a:pt x="162" y="61"/>
                  <a:pt x="162" y="61"/>
                  <a:pt x="162" y="61"/>
                </a:cubicBezTo>
                <a:close/>
                <a:moveTo>
                  <a:pt x="172" y="57"/>
                </a:moveTo>
                <a:cubicBezTo>
                  <a:pt x="174" y="56"/>
                  <a:pt x="176" y="54"/>
                  <a:pt x="179" y="53"/>
                </a:cubicBezTo>
                <a:cubicBezTo>
                  <a:pt x="178" y="53"/>
                  <a:pt x="178" y="54"/>
                  <a:pt x="178" y="54"/>
                </a:cubicBezTo>
                <a:cubicBezTo>
                  <a:pt x="176" y="55"/>
                  <a:pt x="174" y="56"/>
                  <a:pt x="172" y="57"/>
                </a:cubicBezTo>
                <a:close/>
                <a:moveTo>
                  <a:pt x="189" y="60"/>
                </a:moveTo>
                <a:cubicBezTo>
                  <a:pt x="185" y="62"/>
                  <a:pt x="181" y="64"/>
                  <a:pt x="176" y="66"/>
                </a:cubicBezTo>
                <a:cubicBezTo>
                  <a:pt x="178" y="64"/>
                  <a:pt x="180" y="62"/>
                  <a:pt x="182" y="60"/>
                </a:cubicBezTo>
                <a:cubicBezTo>
                  <a:pt x="184" y="60"/>
                  <a:pt x="186" y="59"/>
                  <a:pt x="187" y="59"/>
                </a:cubicBezTo>
                <a:cubicBezTo>
                  <a:pt x="188" y="59"/>
                  <a:pt x="188" y="59"/>
                  <a:pt x="189" y="60"/>
                </a:cubicBezTo>
                <a:close/>
                <a:moveTo>
                  <a:pt x="189" y="58"/>
                </a:moveTo>
                <a:cubicBezTo>
                  <a:pt x="190" y="58"/>
                  <a:pt x="192" y="57"/>
                  <a:pt x="194" y="57"/>
                </a:cubicBezTo>
                <a:cubicBezTo>
                  <a:pt x="193" y="58"/>
                  <a:pt x="191" y="59"/>
                  <a:pt x="190" y="59"/>
                </a:cubicBezTo>
                <a:cubicBezTo>
                  <a:pt x="189" y="59"/>
                  <a:pt x="189" y="59"/>
                  <a:pt x="189" y="58"/>
                </a:cubicBezTo>
                <a:close/>
                <a:moveTo>
                  <a:pt x="193" y="65"/>
                </a:moveTo>
                <a:cubicBezTo>
                  <a:pt x="194" y="65"/>
                  <a:pt x="195" y="65"/>
                  <a:pt x="196" y="64"/>
                </a:cubicBezTo>
                <a:cubicBezTo>
                  <a:pt x="194" y="65"/>
                  <a:pt x="193" y="66"/>
                  <a:pt x="191" y="67"/>
                </a:cubicBezTo>
                <a:cubicBezTo>
                  <a:pt x="188" y="69"/>
                  <a:pt x="184" y="70"/>
                  <a:pt x="181" y="72"/>
                </a:cubicBezTo>
                <a:cubicBezTo>
                  <a:pt x="182" y="71"/>
                  <a:pt x="183" y="71"/>
                  <a:pt x="184" y="70"/>
                </a:cubicBezTo>
                <a:cubicBezTo>
                  <a:pt x="187" y="68"/>
                  <a:pt x="190" y="67"/>
                  <a:pt x="193" y="65"/>
                </a:cubicBezTo>
                <a:close/>
                <a:moveTo>
                  <a:pt x="188" y="65"/>
                </a:moveTo>
                <a:cubicBezTo>
                  <a:pt x="190" y="64"/>
                  <a:pt x="192" y="63"/>
                  <a:pt x="195" y="62"/>
                </a:cubicBezTo>
                <a:cubicBezTo>
                  <a:pt x="194" y="63"/>
                  <a:pt x="193" y="63"/>
                  <a:pt x="192" y="64"/>
                </a:cubicBezTo>
                <a:cubicBezTo>
                  <a:pt x="191" y="64"/>
                  <a:pt x="189" y="65"/>
                  <a:pt x="188" y="65"/>
                </a:cubicBezTo>
                <a:cubicBezTo>
                  <a:pt x="188" y="65"/>
                  <a:pt x="188" y="65"/>
                  <a:pt x="188" y="65"/>
                </a:cubicBezTo>
                <a:close/>
                <a:moveTo>
                  <a:pt x="207" y="95"/>
                </a:moveTo>
                <a:cubicBezTo>
                  <a:pt x="210" y="94"/>
                  <a:pt x="213" y="92"/>
                  <a:pt x="215" y="91"/>
                </a:cubicBezTo>
                <a:cubicBezTo>
                  <a:pt x="216" y="92"/>
                  <a:pt x="216" y="93"/>
                  <a:pt x="217" y="95"/>
                </a:cubicBezTo>
                <a:cubicBezTo>
                  <a:pt x="212" y="97"/>
                  <a:pt x="208" y="99"/>
                  <a:pt x="204" y="101"/>
                </a:cubicBezTo>
                <a:cubicBezTo>
                  <a:pt x="204" y="101"/>
                  <a:pt x="203" y="101"/>
                  <a:pt x="203" y="101"/>
                </a:cubicBezTo>
                <a:cubicBezTo>
                  <a:pt x="202" y="102"/>
                  <a:pt x="201" y="103"/>
                  <a:pt x="199" y="104"/>
                </a:cubicBezTo>
                <a:cubicBezTo>
                  <a:pt x="199" y="104"/>
                  <a:pt x="199" y="105"/>
                  <a:pt x="198" y="105"/>
                </a:cubicBezTo>
                <a:cubicBezTo>
                  <a:pt x="198" y="105"/>
                  <a:pt x="198" y="105"/>
                  <a:pt x="198" y="105"/>
                </a:cubicBezTo>
                <a:cubicBezTo>
                  <a:pt x="199" y="104"/>
                  <a:pt x="200" y="103"/>
                  <a:pt x="200" y="102"/>
                </a:cubicBezTo>
                <a:cubicBezTo>
                  <a:pt x="203" y="100"/>
                  <a:pt x="205" y="98"/>
                  <a:pt x="208" y="96"/>
                </a:cubicBezTo>
                <a:cubicBezTo>
                  <a:pt x="208" y="96"/>
                  <a:pt x="208" y="95"/>
                  <a:pt x="207" y="95"/>
                </a:cubicBezTo>
                <a:close/>
                <a:moveTo>
                  <a:pt x="196" y="173"/>
                </a:moveTo>
                <a:cubicBezTo>
                  <a:pt x="197" y="172"/>
                  <a:pt x="198" y="171"/>
                  <a:pt x="198" y="171"/>
                </a:cubicBezTo>
                <a:cubicBezTo>
                  <a:pt x="198" y="171"/>
                  <a:pt x="198" y="171"/>
                  <a:pt x="198" y="171"/>
                </a:cubicBezTo>
                <a:cubicBezTo>
                  <a:pt x="197" y="172"/>
                  <a:pt x="196" y="173"/>
                  <a:pt x="195" y="174"/>
                </a:cubicBezTo>
                <a:cubicBezTo>
                  <a:pt x="196" y="174"/>
                  <a:pt x="196" y="173"/>
                  <a:pt x="196" y="173"/>
                </a:cubicBezTo>
                <a:close/>
                <a:moveTo>
                  <a:pt x="195" y="164"/>
                </a:moveTo>
                <a:cubicBezTo>
                  <a:pt x="195" y="165"/>
                  <a:pt x="195" y="165"/>
                  <a:pt x="194" y="165"/>
                </a:cubicBezTo>
                <a:cubicBezTo>
                  <a:pt x="195" y="164"/>
                  <a:pt x="196" y="162"/>
                  <a:pt x="197" y="161"/>
                </a:cubicBezTo>
                <a:cubicBezTo>
                  <a:pt x="196" y="162"/>
                  <a:pt x="196" y="163"/>
                  <a:pt x="195" y="164"/>
                </a:cubicBezTo>
                <a:close/>
                <a:moveTo>
                  <a:pt x="194" y="155"/>
                </a:moveTo>
                <a:cubicBezTo>
                  <a:pt x="193" y="157"/>
                  <a:pt x="191" y="158"/>
                  <a:pt x="190" y="159"/>
                </a:cubicBezTo>
                <a:cubicBezTo>
                  <a:pt x="193" y="156"/>
                  <a:pt x="196" y="153"/>
                  <a:pt x="198" y="150"/>
                </a:cubicBezTo>
                <a:cubicBezTo>
                  <a:pt x="197" y="152"/>
                  <a:pt x="196" y="154"/>
                  <a:pt x="194" y="155"/>
                </a:cubicBezTo>
                <a:close/>
                <a:moveTo>
                  <a:pt x="105" y="198"/>
                </a:moveTo>
                <a:cubicBezTo>
                  <a:pt x="105" y="198"/>
                  <a:pt x="106" y="198"/>
                  <a:pt x="106" y="197"/>
                </a:cubicBezTo>
                <a:cubicBezTo>
                  <a:pt x="106" y="197"/>
                  <a:pt x="107" y="197"/>
                  <a:pt x="107" y="197"/>
                </a:cubicBezTo>
                <a:cubicBezTo>
                  <a:pt x="106" y="198"/>
                  <a:pt x="106" y="198"/>
                  <a:pt x="105" y="199"/>
                </a:cubicBezTo>
                <a:cubicBezTo>
                  <a:pt x="105" y="199"/>
                  <a:pt x="105" y="198"/>
                  <a:pt x="105" y="198"/>
                </a:cubicBezTo>
                <a:close/>
                <a:moveTo>
                  <a:pt x="108" y="204"/>
                </a:moveTo>
                <a:cubicBezTo>
                  <a:pt x="108" y="204"/>
                  <a:pt x="108" y="204"/>
                  <a:pt x="108" y="204"/>
                </a:cubicBezTo>
                <a:cubicBezTo>
                  <a:pt x="107" y="203"/>
                  <a:pt x="105" y="202"/>
                  <a:pt x="104" y="202"/>
                </a:cubicBezTo>
                <a:cubicBezTo>
                  <a:pt x="104" y="202"/>
                  <a:pt x="104" y="201"/>
                  <a:pt x="104" y="201"/>
                </a:cubicBezTo>
                <a:cubicBezTo>
                  <a:pt x="106" y="202"/>
                  <a:pt x="107" y="203"/>
                  <a:pt x="108" y="204"/>
                </a:cubicBezTo>
                <a:close/>
                <a:moveTo>
                  <a:pt x="104" y="194"/>
                </a:moveTo>
                <a:cubicBezTo>
                  <a:pt x="104" y="194"/>
                  <a:pt x="103" y="194"/>
                  <a:pt x="103" y="193"/>
                </a:cubicBezTo>
                <a:cubicBezTo>
                  <a:pt x="104" y="192"/>
                  <a:pt x="105" y="191"/>
                  <a:pt x="106" y="190"/>
                </a:cubicBezTo>
                <a:cubicBezTo>
                  <a:pt x="107" y="189"/>
                  <a:pt x="109" y="188"/>
                  <a:pt x="110" y="186"/>
                </a:cubicBezTo>
                <a:cubicBezTo>
                  <a:pt x="115" y="183"/>
                  <a:pt x="119" y="179"/>
                  <a:pt x="123" y="176"/>
                </a:cubicBezTo>
                <a:cubicBezTo>
                  <a:pt x="125" y="175"/>
                  <a:pt x="127" y="174"/>
                  <a:pt x="129" y="173"/>
                </a:cubicBezTo>
                <a:cubicBezTo>
                  <a:pt x="124" y="177"/>
                  <a:pt x="118" y="182"/>
                  <a:pt x="112" y="187"/>
                </a:cubicBezTo>
                <a:cubicBezTo>
                  <a:pt x="110" y="189"/>
                  <a:pt x="107" y="192"/>
                  <a:pt x="104" y="194"/>
                </a:cubicBezTo>
                <a:close/>
                <a:moveTo>
                  <a:pt x="73" y="126"/>
                </a:moveTo>
                <a:cubicBezTo>
                  <a:pt x="73" y="126"/>
                  <a:pt x="72" y="127"/>
                  <a:pt x="72" y="128"/>
                </a:cubicBezTo>
                <a:cubicBezTo>
                  <a:pt x="71" y="127"/>
                  <a:pt x="71" y="126"/>
                  <a:pt x="71" y="125"/>
                </a:cubicBezTo>
                <a:cubicBezTo>
                  <a:pt x="71" y="125"/>
                  <a:pt x="71" y="124"/>
                  <a:pt x="71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3" y="125"/>
                  <a:pt x="73" y="125"/>
                  <a:pt x="73" y="126"/>
                </a:cubicBezTo>
                <a:close/>
                <a:moveTo>
                  <a:pt x="71" y="168"/>
                </a:moveTo>
                <a:cubicBezTo>
                  <a:pt x="71" y="167"/>
                  <a:pt x="71" y="167"/>
                  <a:pt x="71" y="167"/>
                </a:cubicBezTo>
                <a:cubicBezTo>
                  <a:pt x="71" y="166"/>
                  <a:pt x="71" y="166"/>
                  <a:pt x="72" y="166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72" y="167"/>
                  <a:pt x="71" y="168"/>
                  <a:pt x="71" y="168"/>
                </a:cubicBezTo>
                <a:close/>
                <a:moveTo>
                  <a:pt x="73" y="170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71"/>
                  <a:pt x="73" y="171"/>
                  <a:pt x="73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0"/>
                  <a:pt x="72" y="170"/>
                  <a:pt x="73" y="170"/>
                </a:cubicBezTo>
                <a:close/>
                <a:moveTo>
                  <a:pt x="71" y="165"/>
                </a:moveTo>
                <a:cubicBezTo>
                  <a:pt x="71" y="164"/>
                  <a:pt x="71" y="163"/>
                  <a:pt x="70" y="162"/>
                </a:cubicBezTo>
                <a:cubicBezTo>
                  <a:pt x="71" y="162"/>
                  <a:pt x="71" y="162"/>
                  <a:pt x="71" y="162"/>
                </a:cubicBezTo>
                <a:cubicBezTo>
                  <a:pt x="71" y="163"/>
                  <a:pt x="71" y="164"/>
                  <a:pt x="71" y="164"/>
                </a:cubicBezTo>
                <a:cubicBezTo>
                  <a:pt x="71" y="165"/>
                  <a:pt x="71" y="165"/>
                  <a:pt x="71" y="165"/>
                </a:cubicBezTo>
                <a:close/>
                <a:moveTo>
                  <a:pt x="61" y="51"/>
                </a:moveTo>
                <a:cubicBezTo>
                  <a:pt x="61" y="51"/>
                  <a:pt x="61" y="52"/>
                  <a:pt x="61" y="52"/>
                </a:cubicBezTo>
                <a:cubicBezTo>
                  <a:pt x="59" y="54"/>
                  <a:pt x="57" y="55"/>
                  <a:pt x="55" y="57"/>
                </a:cubicBezTo>
                <a:cubicBezTo>
                  <a:pt x="55" y="58"/>
                  <a:pt x="54" y="59"/>
                  <a:pt x="53" y="59"/>
                </a:cubicBezTo>
                <a:cubicBezTo>
                  <a:pt x="52" y="61"/>
                  <a:pt x="50" y="62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2"/>
                  <a:pt x="50" y="61"/>
                  <a:pt x="51" y="60"/>
                </a:cubicBezTo>
                <a:cubicBezTo>
                  <a:pt x="54" y="57"/>
                  <a:pt x="58" y="54"/>
                  <a:pt x="61" y="51"/>
                </a:cubicBezTo>
                <a:close/>
                <a:moveTo>
                  <a:pt x="54" y="54"/>
                </a:moveTo>
                <a:cubicBezTo>
                  <a:pt x="55" y="54"/>
                  <a:pt x="55" y="54"/>
                  <a:pt x="55" y="54"/>
                </a:cubicBezTo>
                <a:cubicBezTo>
                  <a:pt x="55" y="54"/>
                  <a:pt x="55" y="53"/>
                  <a:pt x="56" y="53"/>
                </a:cubicBezTo>
                <a:cubicBezTo>
                  <a:pt x="57" y="52"/>
                  <a:pt x="58" y="52"/>
                  <a:pt x="58" y="51"/>
                </a:cubicBezTo>
                <a:cubicBezTo>
                  <a:pt x="57" y="52"/>
                  <a:pt x="56" y="53"/>
                  <a:pt x="54" y="54"/>
                </a:cubicBezTo>
                <a:close/>
                <a:moveTo>
                  <a:pt x="92" y="45"/>
                </a:moveTo>
                <a:cubicBezTo>
                  <a:pt x="92" y="47"/>
                  <a:pt x="92" y="48"/>
                  <a:pt x="91" y="50"/>
                </a:cubicBezTo>
                <a:cubicBezTo>
                  <a:pt x="86" y="54"/>
                  <a:pt x="80" y="58"/>
                  <a:pt x="75" y="63"/>
                </a:cubicBezTo>
                <a:cubicBezTo>
                  <a:pt x="75" y="62"/>
                  <a:pt x="75" y="61"/>
                  <a:pt x="76" y="60"/>
                </a:cubicBezTo>
                <a:cubicBezTo>
                  <a:pt x="81" y="55"/>
                  <a:pt x="87" y="50"/>
                  <a:pt x="92" y="45"/>
                </a:cubicBezTo>
                <a:close/>
                <a:moveTo>
                  <a:pt x="82" y="53"/>
                </a:moveTo>
                <a:cubicBezTo>
                  <a:pt x="84" y="50"/>
                  <a:pt x="86" y="48"/>
                  <a:pt x="89" y="46"/>
                </a:cubicBezTo>
                <a:cubicBezTo>
                  <a:pt x="89" y="46"/>
                  <a:pt x="90" y="45"/>
                  <a:pt x="90" y="45"/>
                </a:cubicBezTo>
                <a:cubicBezTo>
                  <a:pt x="87" y="48"/>
                  <a:pt x="84" y="50"/>
                  <a:pt x="82" y="53"/>
                </a:cubicBezTo>
                <a:close/>
                <a:moveTo>
                  <a:pt x="110" y="51"/>
                </a:moveTo>
                <a:cubicBezTo>
                  <a:pt x="110" y="51"/>
                  <a:pt x="110" y="51"/>
                  <a:pt x="110" y="51"/>
                </a:cubicBezTo>
                <a:cubicBezTo>
                  <a:pt x="110" y="52"/>
                  <a:pt x="109" y="52"/>
                  <a:pt x="108" y="53"/>
                </a:cubicBezTo>
                <a:cubicBezTo>
                  <a:pt x="106" y="54"/>
                  <a:pt x="104" y="54"/>
                  <a:pt x="102" y="55"/>
                </a:cubicBezTo>
                <a:cubicBezTo>
                  <a:pt x="103" y="54"/>
                  <a:pt x="105" y="53"/>
                  <a:pt x="106" y="51"/>
                </a:cubicBezTo>
                <a:cubicBezTo>
                  <a:pt x="107" y="51"/>
                  <a:pt x="108" y="50"/>
                  <a:pt x="109" y="50"/>
                </a:cubicBezTo>
                <a:cubicBezTo>
                  <a:pt x="108" y="50"/>
                  <a:pt x="109" y="51"/>
                  <a:pt x="110" y="51"/>
                </a:cubicBezTo>
                <a:close/>
                <a:moveTo>
                  <a:pt x="112" y="77"/>
                </a:moveTo>
                <a:cubicBezTo>
                  <a:pt x="110" y="79"/>
                  <a:pt x="108" y="82"/>
                  <a:pt x="107" y="84"/>
                </a:cubicBezTo>
                <a:cubicBezTo>
                  <a:pt x="109" y="80"/>
                  <a:pt x="112" y="76"/>
                  <a:pt x="115" y="73"/>
                </a:cubicBezTo>
                <a:cubicBezTo>
                  <a:pt x="115" y="73"/>
                  <a:pt x="115" y="73"/>
                  <a:pt x="115" y="72"/>
                </a:cubicBezTo>
                <a:cubicBezTo>
                  <a:pt x="114" y="74"/>
                  <a:pt x="113" y="76"/>
                  <a:pt x="112" y="77"/>
                </a:cubicBezTo>
                <a:close/>
                <a:moveTo>
                  <a:pt x="116" y="78"/>
                </a:moveTo>
                <a:cubicBezTo>
                  <a:pt x="115" y="79"/>
                  <a:pt x="114" y="80"/>
                  <a:pt x="114" y="80"/>
                </a:cubicBezTo>
                <a:cubicBezTo>
                  <a:pt x="112" y="82"/>
                  <a:pt x="110" y="83"/>
                  <a:pt x="109" y="85"/>
                </a:cubicBezTo>
                <a:cubicBezTo>
                  <a:pt x="111" y="83"/>
                  <a:pt x="113" y="80"/>
                  <a:pt x="116" y="78"/>
                </a:cubicBezTo>
                <a:close/>
                <a:moveTo>
                  <a:pt x="98" y="92"/>
                </a:moveTo>
                <a:cubicBezTo>
                  <a:pt x="95" y="96"/>
                  <a:pt x="91" y="99"/>
                  <a:pt x="88" y="102"/>
                </a:cubicBezTo>
                <a:cubicBezTo>
                  <a:pt x="89" y="101"/>
                  <a:pt x="89" y="100"/>
                  <a:pt x="90" y="98"/>
                </a:cubicBezTo>
                <a:cubicBezTo>
                  <a:pt x="96" y="92"/>
                  <a:pt x="103" y="85"/>
                  <a:pt x="109" y="78"/>
                </a:cubicBezTo>
                <a:cubicBezTo>
                  <a:pt x="105" y="82"/>
                  <a:pt x="102" y="87"/>
                  <a:pt x="98" y="92"/>
                </a:cubicBezTo>
                <a:close/>
                <a:moveTo>
                  <a:pt x="99" y="97"/>
                </a:moveTo>
                <a:cubicBezTo>
                  <a:pt x="97" y="100"/>
                  <a:pt x="94" y="103"/>
                  <a:pt x="92" y="105"/>
                </a:cubicBezTo>
                <a:cubicBezTo>
                  <a:pt x="93" y="104"/>
                  <a:pt x="94" y="102"/>
                  <a:pt x="95" y="100"/>
                </a:cubicBezTo>
                <a:cubicBezTo>
                  <a:pt x="97" y="99"/>
                  <a:pt x="98" y="98"/>
                  <a:pt x="99" y="97"/>
                </a:cubicBezTo>
                <a:close/>
                <a:moveTo>
                  <a:pt x="128" y="67"/>
                </a:moveTo>
                <a:cubicBezTo>
                  <a:pt x="129" y="66"/>
                  <a:pt x="130" y="65"/>
                  <a:pt x="130" y="64"/>
                </a:cubicBezTo>
                <a:cubicBezTo>
                  <a:pt x="131" y="64"/>
                  <a:pt x="131" y="64"/>
                  <a:pt x="132" y="63"/>
                </a:cubicBezTo>
                <a:cubicBezTo>
                  <a:pt x="132" y="63"/>
                  <a:pt x="133" y="63"/>
                  <a:pt x="133" y="63"/>
                </a:cubicBezTo>
                <a:cubicBezTo>
                  <a:pt x="132" y="64"/>
                  <a:pt x="130" y="66"/>
                  <a:pt x="128" y="67"/>
                </a:cubicBezTo>
                <a:close/>
                <a:moveTo>
                  <a:pt x="137" y="62"/>
                </a:moveTo>
                <a:cubicBezTo>
                  <a:pt x="138" y="62"/>
                  <a:pt x="140" y="61"/>
                  <a:pt x="141" y="61"/>
                </a:cubicBezTo>
                <a:cubicBezTo>
                  <a:pt x="138" y="63"/>
                  <a:pt x="135" y="65"/>
                  <a:pt x="132" y="67"/>
                </a:cubicBezTo>
                <a:cubicBezTo>
                  <a:pt x="133" y="65"/>
                  <a:pt x="135" y="64"/>
                  <a:pt x="137" y="62"/>
                </a:cubicBezTo>
                <a:close/>
                <a:moveTo>
                  <a:pt x="132" y="76"/>
                </a:moveTo>
                <a:cubicBezTo>
                  <a:pt x="132" y="77"/>
                  <a:pt x="132" y="77"/>
                  <a:pt x="132" y="77"/>
                </a:cubicBezTo>
                <a:cubicBezTo>
                  <a:pt x="133" y="77"/>
                  <a:pt x="134" y="76"/>
                  <a:pt x="136" y="76"/>
                </a:cubicBezTo>
                <a:cubicBezTo>
                  <a:pt x="132" y="79"/>
                  <a:pt x="128" y="82"/>
                  <a:pt x="124" y="85"/>
                </a:cubicBezTo>
                <a:cubicBezTo>
                  <a:pt x="125" y="85"/>
                  <a:pt x="125" y="84"/>
                  <a:pt x="125" y="84"/>
                </a:cubicBezTo>
                <a:cubicBezTo>
                  <a:pt x="128" y="82"/>
                  <a:pt x="130" y="80"/>
                  <a:pt x="132" y="77"/>
                </a:cubicBezTo>
                <a:cubicBezTo>
                  <a:pt x="132" y="77"/>
                  <a:pt x="132" y="77"/>
                  <a:pt x="132" y="76"/>
                </a:cubicBezTo>
                <a:close/>
                <a:moveTo>
                  <a:pt x="199" y="77"/>
                </a:moveTo>
                <a:cubicBezTo>
                  <a:pt x="199" y="78"/>
                  <a:pt x="198" y="78"/>
                  <a:pt x="198" y="78"/>
                </a:cubicBezTo>
                <a:cubicBezTo>
                  <a:pt x="196" y="79"/>
                  <a:pt x="194" y="80"/>
                  <a:pt x="192" y="81"/>
                </a:cubicBezTo>
                <a:cubicBezTo>
                  <a:pt x="192" y="80"/>
                  <a:pt x="192" y="80"/>
                  <a:pt x="192" y="80"/>
                </a:cubicBezTo>
                <a:cubicBezTo>
                  <a:pt x="195" y="79"/>
                  <a:pt x="197" y="78"/>
                  <a:pt x="199" y="77"/>
                </a:cubicBezTo>
                <a:close/>
                <a:moveTo>
                  <a:pt x="196" y="75"/>
                </a:moveTo>
                <a:cubicBezTo>
                  <a:pt x="197" y="74"/>
                  <a:pt x="198" y="73"/>
                  <a:pt x="199" y="73"/>
                </a:cubicBezTo>
                <a:cubicBezTo>
                  <a:pt x="198" y="73"/>
                  <a:pt x="197" y="74"/>
                  <a:pt x="196" y="75"/>
                </a:cubicBezTo>
                <a:cubicBezTo>
                  <a:pt x="196" y="75"/>
                  <a:pt x="196" y="75"/>
                  <a:pt x="196" y="75"/>
                </a:cubicBezTo>
                <a:close/>
                <a:moveTo>
                  <a:pt x="191" y="138"/>
                </a:moveTo>
                <a:cubicBezTo>
                  <a:pt x="191" y="138"/>
                  <a:pt x="191" y="138"/>
                  <a:pt x="190" y="137"/>
                </a:cubicBezTo>
                <a:cubicBezTo>
                  <a:pt x="191" y="137"/>
                  <a:pt x="191" y="136"/>
                  <a:pt x="191" y="136"/>
                </a:cubicBezTo>
                <a:cubicBezTo>
                  <a:pt x="197" y="131"/>
                  <a:pt x="203" y="126"/>
                  <a:pt x="209" y="121"/>
                </a:cubicBezTo>
                <a:cubicBezTo>
                  <a:pt x="209" y="121"/>
                  <a:pt x="209" y="121"/>
                  <a:pt x="209" y="121"/>
                </a:cubicBezTo>
                <a:cubicBezTo>
                  <a:pt x="203" y="127"/>
                  <a:pt x="197" y="133"/>
                  <a:pt x="191" y="138"/>
                </a:cubicBezTo>
                <a:close/>
                <a:moveTo>
                  <a:pt x="205" y="126"/>
                </a:moveTo>
                <a:cubicBezTo>
                  <a:pt x="205" y="127"/>
                  <a:pt x="204" y="128"/>
                  <a:pt x="204" y="129"/>
                </a:cubicBezTo>
                <a:cubicBezTo>
                  <a:pt x="199" y="134"/>
                  <a:pt x="196" y="138"/>
                  <a:pt x="192" y="143"/>
                </a:cubicBezTo>
                <a:cubicBezTo>
                  <a:pt x="192" y="143"/>
                  <a:pt x="191" y="143"/>
                  <a:pt x="191" y="143"/>
                </a:cubicBezTo>
                <a:cubicBezTo>
                  <a:pt x="191" y="142"/>
                  <a:pt x="191" y="141"/>
                  <a:pt x="191" y="140"/>
                </a:cubicBezTo>
                <a:cubicBezTo>
                  <a:pt x="196" y="136"/>
                  <a:pt x="201" y="131"/>
                  <a:pt x="205" y="126"/>
                </a:cubicBezTo>
                <a:close/>
                <a:moveTo>
                  <a:pt x="189" y="139"/>
                </a:moveTo>
                <a:cubicBezTo>
                  <a:pt x="189" y="139"/>
                  <a:pt x="189" y="139"/>
                  <a:pt x="189" y="139"/>
                </a:cubicBezTo>
                <a:cubicBezTo>
                  <a:pt x="189" y="140"/>
                  <a:pt x="189" y="140"/>
                  <a:pt x="189" y="140"/>
                </a:cubicBezTo>
                <a:cubicBezTo>
                  <a:pt x="188" y="141"/>
                  <a:pt x="187" y="142"/>
                  <a:pt x="186" y="143"/>
                </a:cubicBezTo>
                <a:cubicBezTo>
                  <a:pt x="186" y="143"/>
                  <a:pt x="186" y="143"/>
                  <a:pt x="186" y="143"/>
                </a:cubicBezTo>
                <a:cubicBezTo>
                  <a:pt x="187" y="142"/>
                  <a:pt x="188" y="140"/>
                  <a:pt x="189" y="139"/>
                </a:cubicBezTo>
                <a:close/>
                <a:moveTo>
                  <a:pt x="183" y="144"/>
                </a:moveTo>
                <a:cubicBezTo>
                  <a:pt x="182" y="144"/>
                  <a:pt x="182" y="144"/>
                  <a:pt x="181" y="145"/>
                </a:cubicBezTo>
                <a:cubicBezTo>
                  <a:pt x="183" y="143"/>
                  <a:pt x="184" y="142"/>
                  <a:pt x="186" y="140"/>
                </a:cubicBezTo>
                <a:cubicBezTo>
                  <a:pt x="186" y="140"/>
                  <a:pt x="186" y="140"/>
                  <a:pt x="186" y="140"/>
                </a:cubicBezTo>
                <a:cubicBezTo>
                  <a:pt x="185" y="142"/>
                  <a:pt x="184" y="143"/>
                  <a:pt x="183" y="144"/>
                </a:cubicBezTo>
                <a:close/>
                <a:moveTo>
                  <a:pt x="180" y="142"/>
                </a:moveTo>
                <a:cubicBezTo>
                  <a:pt x="178" y="143"/>
                  <a:pt x="177" y="145"/>
                  <a:pt x="175" y="146"/>
                </a:cubicBezTo>
                <a:cubicBezTo>
                  <a:pt x="175" y="147"/>
                  <a:pt x="174" y="147"/>
                  <a:pt x="174" y="147"/>
                </a:cubicBezTo>
                <a:cubicBezTo>
                  <a:pt x="175" y="146"/>
                  <a:pt x="176" y="144"/>
                  <a:pt x="178" y="142"/>
                </a:cubicBezTo>
                <a:cubicBezTo>
                  <a:pt x="180" y="139"/>
                  <a:pt x="183" y="137"/>
                  <a:pt x="185" y="134"/>
                </a:cubicBezTo>
                <a:cubicBezTo>
                  <a:pt x="186" y="134"/>
                  <a:pt x="186" y="133"/>
                  <a:pt x="187" y="133"/>
                </a:cubicBezTo>
                <a:cubicBezTo>
                  <a:pt x="187" y="133"/>
                  <a:pt x="187" y="134"/>
                  <a:pt x="187" y="134"/>
                </a:cubicBezTo>
                <a:cubicBezTo>
                  <a:pt x="185" y="137"/>
                  <a:pt x="183" y="139"/>
                  <a:pt x="180" y="142"/>
                </a:cubicBezTo>
                <a:close/>
                <a:moveTo>
                  <a:pt x="129" y="154"/>
                </a:moveTo>
                <a:cubicBezTo>
                  <a:pt x="128" y="155"/>
                  <a:pt x="127" y="155"/>
                  <a:pt x="126" y="156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7" y="155"/>
                  <a:pt x="127" y="155"/>
                  <a:pt x="127" y="155"/>
                </a:cubicBezTo>
                <a:cubicBezTo>
                  <a:pt x="128" y="153"/>
                  <a:pt x="130" y="151"/>
                  <a:pt x="132" y="149"/>
                </a:cubicBezTo>
                <a:cubicBezTo>
                  <a:pt x="133" y="148"/>
                  <a:pt x="134" y="148"/>
                  <a:pt x="134" y="147"/>
                </a:cubicBezTo>
                <a:cubicBezTo>
                  <a:pt x="136" y="148"/>
                  <a:pt x="137" y="148"/>
                  <a:pt x="138" y="148"/>
                </a:cubicBezTo>
                <a:cubicBezTo>
                  <a:pt x="136" y="150"/>
                  <a:pt x="135" y="151"/>
                  <a:pt x="133" y="153"/>
                </a:cubicBezTo>
                <a:cubicBezTo>
                  <a:pt x="131" y="153"/>
                  <a:pt x="130" y="154"/>
                  <a:pt x="129" y="154"/>
                </a:cubicBezTo>
                <a:close/>
                <a:moveTo>
                  <a:pt x="130" y="160"/>
                </a:moveTo>
                <a:cubicBezTo>
                  <a:pt x="130" y="161"/>
                  <a:pt x="130" y="161"/>
                  <a:pt x="129" y="161"/>
                </a:cubicBezTo>
                <a:cubicBezTo>
                  <a:pt x="129" y="161"/>
                  <a:pt x="129" y="162"/>
                  <a:pt x="128" y="162"/>
                </a:cubicBezTo>
                <a:cubicBezTo>
                  <a:pt x="129" y="161"/>
                  <a:pt x="129" y="161"/>
                  <a:pt x="130" y="161"/>
                </a:cubicBezTo>
                <a:cubicBezTo>
                  <a:pt x="130" y="161"/>
                  <a:pt x="130" y="161"/>
                  <a:pt x="130" y="160"/>
                </a:cubicBezTo>
                <a:close/>
                <a:moveTo>
                  <a:pt x="89" y="124"/>
                </a:moveTo>
                <a:cubicBezTo>
                  <a:pt x="91" y="122"/>
                  <a:pt x="92" y="120"/>
                  <a:pt x="94" y="118"/>
                </a:cubicBezTo>
                <a:cubicBezTo>
                  <a:pt x="95" y="118"/>
                  <a:pt x="95" y="118"/>
                  <a:pt x="96" y="118"/>
                </a:cubicBezTo>
                <a:cubicBezTo>
                  <a:pt x="94" y="120"/>
                  <a:pt x="92" y="122"/>
                  <a:pt x="89" y="124"/>
                </a:cubicBezTo>
                <a:close/>
                <a:moveTo>
                  <a:pt x="91" y="127"/>
                </a:moveTo>
                <a:cubicBezTo>
                  <a:pt x="89" y="129"/>
                  <a:pt x="88" y="130"/>
                  <a:pt x="87" y="132"/>
                </a:cubicBezTo>
                <a:cubicBezTo>
                  <a:pt x="86" y="132"/>
                  <a:pt x="86" y="132"/>
                  <a:pt x="85" y="131"/>
                </a:cubicBezTo>
                <a:cubicBezTo>
                  <a:pt x="87" y="130"/>
                  <a:pt x="89" y="128"/>
                  <a:pt x="91" y="127"/>
                </a:cubicBezTo>
                <a:close/>
                <a:moveTo>
                  <a:pt x="95" y="123"/>
                </a:moveTo>
                <a:cubicBezTo>
                  <a:pt x="97" y="122"/>
                  <a:pt x="99" y="121"/>
                  <a:pt x="101" y="120"/>
                </a:cubicBezTo>
                <a:cubicBezTo>
                  <a:pt x="99" y="122"/>
                  <a:pt x="97" y="123"/>
                  <a:pt x="95" y="125"/>
                </a:cubicBezTo>
                <a:cubicBezTo>
                  <a:pt x="94" y="127"/>
                  <a:pt x="92" y="128"/>
                  <a:pt x="91" y="130"/>
                </a:cubicBezTo>
                <a:cubicBezTo>
                  <a:pt x="92" y="128"/>
                  <a:pt x="94" y="125"/>
                  <a:pt x="95" y="123"/>
                </a:cubicBezTo>
                <a:close/>
                <a:moveTo>
                  <a:pt x="94" y="130"/>
                </a:moveTo>
                <a:cubicBezTo>
                  <a:pt x="98" y="127"/>
                  <a:pt x="101" y="123"/>
                  <a:pt x="105" y="120"/>
                </a:cubicBezTo>
                <a:cubicBezTo>
                  <a:pt x="105" y="120"/>
                  <a:pt x="105" y="120"/>
                  <a:pt x="106" y="120"/>
                </a:cubicBezTo>
                <a:cubicBezTo>
                  <a:pt x="106" y="120"/>
                  <a:pt x="106" y="120"/>
                  <a:pt x="106" y="120"/>
                </a:cubicBezTo>
                <a:cubicBezTo>
                  <a:pt x="103" y="122"/>
                  <a:pt x="101" y="124"/>
                  <a:pt x="99" y="127"/>
                </a:cubicBezTo>
                <a:cubicBezTo>
                  <a:pt x="96" y="129"/>
                  <a:pt x="94" y="131"/>
                  <a:pt x="91" y="134"/>
                </a:cubicBezTo>
                <a:cubicBezTo>
                  <a:pt x="91" y="134"/>
                  <a:pt x="91" y="134"/>
                  <a:pt x="91" y="133"/>
                </a:cubicBezTo>
                <a:cubicBezTo>
                  <a:pt x="92" y="132"/>
                  <a:pt x="93" y="131"/>
                  <a:pt x="94" y="130"/>
                </a:cubicBezTo>
                <a:close/>
                <a:moveTo>
                  <a:pt x="119" y="101"/>
                </a:moveTo>
                <a:cubicBezTo>
                  <a:pt x="125" y="95"/>
                  <a:pt x="131" y="89"/>
                  <a:pt x="138" y="83"/>
                </a:cubicBezTo>
                <a:cubicBezTo>
                  <a:pt x="139" y="83"/>
                  <a:pt x="141" y="83"/>
                  <a:pt x="142" y="83"/>
                </a:cubicBezTo>
                <a:cubicBezTo>
                  <a:pt x="140" y="86"/>
                  <a:pt x="138" y="88"/>
                  <a:pt x="136" y="91"/>
                </a:cubicBezTo>
                <a:cubicBezTo>
                  <a:pt x="134" y="92"/>
                  <a:pt x="132" y="94"/>
                  <a:pt x="130" y="96"/>
                </a:cubicBezTo>
                <a:cubicBezTo>
                  <a:pt x="122" y="102"/>
                  <a:pt x="115" y="108"/>
                  <a:pt x="107" y="115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11" y="110"/>
                  <a:pt x="115" y="106"/>
                  <a:pt x="119" y="102"/>
                </a:cubicBezTo>
                <a:cubicBezTo>
                  <a:pt x="120" y="101"/>
                  <a:pt x="119" y="101"/>
                  <a:pt x="119" y="101"/>
                </a:cubicBezTo>
                <a:close/>
                <a:moveTo>
                  <a:pt x="127" y="102"/>
                </a:moveTo>
                <a:cubicBezTo>
                  <a:pt x="125" y="104"/>
                  <a:pt x="123" y="106"/>
                  <a:pt x="121" y="108"/>
                </a:cubicBezTo>
                <a:cubicBezTo>
                  <a:pt x="120" y="109"/>
                  <a:pt x="120" y="109"/>
                  <a:pt x="119" y="110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22" y="107"/>
                  <a:pt x="125" y="104"/>
                  <a:pt x="127" y="102"/>
                </a:cubicBezTo>
                <a:close/>
                <a:moveTo>
                  <a:pt x="189" y="111"/>
                </a:moveTo>
                <a:cubicBezTo>
                  <a:pt x="189" y="111"/>
                  <a:pt x="190" y="110"/>
                  <a:pt x="190" y="109"/>
                </a:cubicBezTo>
                <a:cubicBezTo>
                  <a:pt x="191" y="109"/>
                  <a:pt x="192" y="109"/>
                  <a:pt x="192" y="109"/>
                </a:cubicBezTo>
                <a:cubicBezTo>
                  <a:pt x="191" y="109"/>
                  <a:pt x="190" y="110"/>
                  <a:pt x="189" y="111"/>
                </a:cubicBezTo>
                <a:close/>
                <a:moveTo>
                  <a:pt x="193" y="117"/>
                </a:moveTo>
                <a:cubicBezTo>
                  <a:pt x="193" y="117"/>
                  <a:pt x="194" y="117"/>
                  <a:pt x="194" y="117"/>
                </a:cubicBezTo>
                <a:cubicBezTo>
                  <a:pt x="194" y="118"/>
                  <a:pt x="193" y="118"/>
                  <a:pt x="192" y="119"/>
                </a:cubicBezTo>
                <a:cubicBezTo>
                  <a:pt x="192" y="118"/>
                  <a:pt x="193" y="118"/>
                  <a:pt x="193" y="117"/>
                </a:cubicBezTo>
                <a:close/>
                <a:moveTo>
                  <a:pt x="189" y="107"/>
                </a:moveTo>
                <a:cubicBezTo>
                  <a:pt x="189" y="107"/>
                  <a:pt x="189" y="107"/>
                  <a:pt x="189" y="108"/>
                </a:cubicBezTo>
                <a:cubicBezTo>
                  <a:pt x="188" y="108"/>
                  <a:pt x="188" y="108"/>
                  <a:pt x="187" y="108"/>
                </a:cubicBezTo>
                <a:cubicBezTo>
                  <a:pt x="188" y="107"/>
                  <a:pt x="188" y="107"/>
                  <a:pt x="189" y="106"/>
                </a:cubicBezTo>
                <a:cubicBezTo>
                  <a:pt x="189" y="106"/>
                  <a:pt x="190" y="106"/>
                  <a:pt x="190" y="106"/>
                </a:cubicBezTo>
                <a:cubicBezTo>
                  <a:pt x="190" y="106"/>
                  <a:pt x="189" y="107"/>
                  <a:pt x="189" y="107"/>
                </a:cubicBezTo>
                <a:close/>
                <a:moveTo>
                  <a:pt x="189" y="115"/>
                </a:moveTo>
                <a:cubicBezTo>
                  <a:pt x="189" y="115"/>
                  <a:pt x="189" y="115"/>
                  <a:pt x="189" y="115"/>
                </a:cubicBezTo>
                <a:cubicBezTo>
                  <a:pt x="189" y="116"/>
                  <a:pt x="188" y="116"/>
                  <a:pt x="187" y="117"/>
                </a:cubicBezTo>
                <a:cubicBezTo>
                  <a:pt x="187" y="117"/>
                  <a:pt x="187" y="117"/>
                  <a:pt x="186" y="118"/>
                </a:cubicBezTo>
                <a:cubicBezTo>
                  <a:pt x="186" y="118"/>
                  <a:pt x="185" y="118"/>
                  <a:pt x="184" y="119"/>
                </a:cubicBezTo>
                <a:cubicBezTo>
                  <a:pt x="186" y="118"/>
                  <a:pt x="187" y="116"/>
                  <a:pt x="189" y="115"/>
                </a:cubicBezTo>
                <a:close/>
                <a:moveTo>
                  <a:pt x="191" y="117"/>
                </a:moveTo>
                <a:cubicBezTo>
                  <a:pt x="190" y="118"/>
                  <a:pt x="189" y="120"/>
                  <a:pt x="188" y="121"/>
                </a:cubicBezTo>
                <a:cubicBezTo>
                  <a:pt x="187" y="121"/>
                  <a:pt x="186" y="122"/>
                  <a:pt x="185" y="123"/>
                </a:cubicBezTo>
                <a:cubicBezTo>
                  <a:pt x="186" y="121"/>
                  <a:pt x="187" y="120"/>
                  <a:pt x="188" y="119"/>
                </a:cubicBezTo>
                <a:cubicBezTo>
                  <a:pt x="189" y="118"/>
                  <a:pt x="190" y="117"/>
                  <a:pt x="191" y="117"/>
                </a:cubicBezTo>
                <a:close/>
                <a:moveTo>
                  <a:pt x="182" y="131"/>
                </a:moveTo>
                <a:cubicBezTo>
                  <a:pt x="183" y="131"/>
                  <a:pt x="183" y="130"/>
                  <a:pt x="184" y="130"/>
                </a:cubicBezTo>
                <a:cubicBezTo>
                  <a:pt x="184" y="130"/>
                  <a:pt x="184" y="130"/>
                  <a:pt x="184" y="130"/>
                </a:cubicBezTo>
                <a:cubicBezTo>
                  <a:pt x="183" y="131"/>
                  <a:pt x="182" y="132"/>
                  <a:pt x="181" y="133"/>
                </a:cubicBezTo>
                <a:cubicBezTo>
                  <a:pt x="181" y="133"/>
                  <a:pt x="180" y="133"/>
                  <a:pt x="180" y="134"/>
                </a:cubicBezTo>
                <a:cubicBezTo>
                  <a:pt x="181" y="133"/>
                  <a:pt x="182" y="132"/>
                  <a:pt x="182" y="131"/>
                </a:cubicBezTo>
                <a:close/>
                <a:moveTo>
                  <a:pt x="180" y="124"/>
                </a:moveTo>
                <a:cubicBezTo>
                  <a:pt x="181" y="123"/>
                  <a:pt x="183" y="122"/>
                  <a:pt x="184" y="121"/>
                </a:cubicBezTo>
                <a:cubicBezTo>
                  <a:pt x="183" y="122"/>
                  <a:pt x="182" y="124"/>
                  <a:pt x="181" y="125"/>
                </a:cubicBezTo>
                <a:cubicBezTo>
                  <a:pt x="181" y="124"/>
                  <a:pt x="180" y="124"/>
                  <a:pt x="180" y="124"/>
                </a:cubicBezTo>
                <a:close/>
                <a:moveTo>
                  <a:pt x="178" y="122"/>
                </a:moveTo>
                <a:cubicBezTo>
                  <a:pt x="178" y="122"/>
                  <a:pt x="178" y="122"/>
                  <a:pt x="178" y="122"/>
                </a:cubicBezTo>
                <a:cubicBezTo>
                  <a:pt x="176" y="121"/>
                  <a:pt x="175" y="121"/>
                  <a:pt x="174" y="120"/>
                </a:cubicBezTo>
                <a:cubicBezTo>
                  <a:pt x="178" y="117"/>
                  <a:pt x="182" y="115"/>
                  <a:pt x="186" y="112"/>
                </a:cubicBezTo>
                <a:cubicBezTo>
                  <a:pt x="183" y="115"/>
                  <a:pt x="181" y="119"/>
                  <a:pt x="178" y="122"/>
                </a:cubicBezTo>
                <a:close/>
                <a:moveTo>
                  <a:pt x="178" y="128"/>
                </a:moveTo>
                <a:cubicBezTo>
                  <a:pt x="176" y="129"/>
                  <a:pt x="175" y="129"/>
                  <a:pt x="173" y="130"/>
                </a:cubicBezTo>
                <a:cubicBezTo>
                  <a:pt x="175" y="129"/>
                  <a:pt x="176" y="127"/>
                  <a:pt x="177" y="125"/>
                </a:cubicBezTo>
                <a:cubicBezTo>
                  <a:pt x="178" y="125"/>
                  <a:pt x="178" y="125"/>
                  <a:pt x="178" y="125"/>
                </a:cubicBezTo>
                <a:cubicBezTo>
                  <a:pt x="178" y="125"/>
                  <a:pt x="179" y="126"/>
                  <a:pt x="179" y="126"/>
                </a:cubicBezTo>
                <a:cubicBezTo>
                  <a:pt x="179" y="126"/>
                  <a:pt x="179" y="126"/>
                  <a:pt x="179" y="126"/>
                </a:cubicBezTo>
                <a:cubicBezTo>
                  <a:pt x="179" y="126"/>
                  <a:pt x="178" y="127"/>
                  <a:pt x="178" y="127"/>
                </a:cubicBezTo>
                <a:cubicBezTo>
                  <a:pt x="177" y="127"/>
                  <a:pt x="177" y="128"/>
                  <a:pt x="178" y="128"/>
                </a:cubicBezTo>
                <a:close/>
                <a:moveTo>
                  <a:pt x="127" y="123"/>
                </a:moveTo>
                <a:cubicBezTo>
                  <a:pt x="127" y="123"/>
                  <a:pt x="126" y="124"/>
                  <a:pt x="126" y="124"/>
                </a:cubicBezTo>
                <a:cubicBezTo>
                  <a:pt x="126" y="123"/>
                  <a:pt x="126" y="123"/>
                  <a:pt x="127" y="123"/>
                </a:cubicBezTo>
                <a:cubicBezTo>
                  <a:pt x="127" y="123"/>
                  <a:pt x="127" y="123"/>
                  <a:pt x="127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22"/>
                  <a:pt x="128" y="123"/>
                  <a:pt x="127" y="123"/>
                </a:cubicBezTo>
                <a:close/>
                <a:moveTo>
                  <a:pt x="136" y="122"/>
                </a:moveTo>
                <a:cubicBezTo>
                  <a:pt x="135" y="122"/>
                  <a:pt x="135" y="123"/>
                  <a:pt x="134" y="123"/>
                </a:cubicBezTo>
                <a:cubicBezTo>
                  <a:pt x="133" y="125"/>
                  <a:pt x="131" y="126"/>
                  <a:pt x="130" y="127"/>
                </a:cubicBezTo>
                <a:cubicBezTo>
                  <a:pt x="129" y="127"/>
                  <a:pt x="128" y="126"/>
                  <a:pt x="127" y="126"/>
                </a:cubicBezTo>
                <a:cubicBezTo>
                  <a:pt x="127" y="125"/>
                  <a:pt x="128" y="125"/>
                  <a:pt x="128" y="124"/>
                </a:cubicBezTo>
                <a:cubicBezTo>
                  <a:pt x="131" y="123"/>
                  <a:pt x="133" y="122"/>
                  <a:pt x="136" y="122"/>
                </a:cubicBezTo>
                <a:close/>
                <a:moveTo>
                  <a:pt x="126" y="127"/>
                </a:moveTo>
                <a:cubicBezTo>
                  <a:pt x="127" y="127"/>
                  <a:pt x="127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7" y="129"/>
                  <a:pt x="126" y="130"/>
                  <a:pt x="125" y="131"/>
                </a:cubicBezTo>
                <a:cubicBezTo>
                  <a:pt x="123" y="132"/>
                  <a:pt x="121" y="133"/>
                  <a:pt x="120" y="134"/>
                </a:cubicBezTo>
                <a:cubicBezTo>
                  <a:pt x="122" y="132"/>
                  <a:pt x="124" y="130"/>
                  <a:pt x="126" y="127"/>
                </a:cubicBezTo>
                <a:close/>
                <a:moveTo>
                  <a:pt x="131" y="129"/>
                </a:moveTo>
                <a:cubicBezTo>
                  <a:pt x="132" y="129"/>
                  <a:pt x="132" y="129"/>
                  <a:pt x="133" y="130"/>
                </a:cubicBezTo>
                <a:cubicBezTo>
                  <a:pt x="133" y="130"/>
                  <a:pt x="133" y="130"/>
                  <a:pt x="132" y="130"/>
                </a:cubicBezTo>
                <a:cubicBezTo>
                  <a:pt x="132" y="130"/>
                  <a:pt x="132" y="130"/>
                  <a:pt x="132" y="130"/>
                </a:cubicBezTo>
                <a:cubicBezTo>
                  <a:pt x="130" y="131"/>
                  <a:pt x="129" y="132"/>
                  <a:pt x="127" y="133"/>
                </a:cubicBezTo>
                <a:cubicBezTo>
                  <a:pt x="128" y="132"/>
                  <a:pt x="130" y="130"/>
                  <a:pt x="131" y="129"/>
                </a:cubicBezTo>
                <a:close/>
                <a:moveTo>
                  <a:pt x="132" y="128"/>
                </a:moveTo>
                <a:cubicBezTo>
                  <a:pt x="135" y="126"/>
                  <a:pt x="138" y="124"/>
                  <a:pt x="140" y="123"/>
                </a:cubicBezTo>
                <a:cubicBezTo>
                  <a:pt x="138" y="125"/>
                  <a:pt x="136" y="127"/>
                  <a:pt x="134" y="129"/>
                </a:cubicBezTo>
                <a:cubicBezTo>
                  <a:pt x="134" y="128"/>
                  <a:pt x="133" y="128"/>
                  <a:pt x="132" y="128"/>
                </a:cubicBezTo>
                <a:close/>
                <a:moveTo>
                  <a:pt x="139" y="130"/>
                </a:moveTo>
                <a:cubicBezTo>
                  <a:pt x="139" y="130"/>
                  <a:pt x="139" y="130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8" y="130"/>
                  <a:pt x="139" y="129"/>
                  <a:pt x="139" y="129"/>
                </a:cubicBezTo>
                <a:cubicBezTo>
                  <a:pt x="140" y="129"/>
                  <a:pt x="141" y="128"/>
                  <a:pt x="142" y="128"/>
                </a:cubicBezTo>
                <a:cubicBezTo>
                  <a:pt x="141" y="129"/>
                  <a:pt x="140" y="129"/>
                  <a:pt x="139" y="130"/>
                </a:cubicBezTo>
                <a:close/>
                <a:moveTo>
                  <a:pt x="148" y="136"/>
                </a:moveTo>
                <a:cubicBezTo>
                  <a:pt x="144" y="138"/>
                  <a:pt x="141" y="141"/>
                  <a:pt x="138" y="143"/>
                </a:cubicBezTo>
                <a:cubicBezTo>
                  <a:pt x="138" y="142"/>
                  <a:pt x="139" y="142"/>
                  <a:pt x="139" y="141"/>
                </a:cubicBezTo>
                <a:cubicBezTo>
                  <a:pt x="140" y="140"/>
                  <a:pt x="141" y="140"/>
                  <a:pt x="141" y="139"/>
                </a:cubicBezTo>
                <a:cubicBezTo>
                  <a:pt x="142" y="139"/>
                  <a:pt x="142" y="139"/>
                  <a:pt x="142" y="139"/>
                </a:cubicBezTo>
                <a:cubicBezTo>
                  <a:pt x="144" y="138"/>
                  <a:pt x="146" y="137"/>
                  <a:pt x="148" y="136"/>
                </a:cubicBezTo>
                <a:close/>
                <a:moveTo>
                  <a:pt x="139" y="134"/>
                </a:moveTo>
                <a:cubicBezTo>
                  <a:pt x="140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0" y="134"/>
                  <a:pt x="139" y="136"/>
                  <a:pt x="137" y="137"/>
                </a:cubicBezTo>
                <a:cubicBezTo>
                  <a:pt x="137" y="137"/>
                  <a:pt x="136" y="138"/>
                  <a:pt x="135" y="138"/>
                </a:cubicBezTo>
                <a:cubicBezTo>
                  <a:pt x="137" y="137"/>
                  <a:pt x="138" y="135"/>
                  <a:pt x="139" y="134"/>
                </a:cubicBezTo>
                <a:close/>
                <a:moveTo>
                  <a:pt x="144" y="144"/>
                </a:moveTo>
                <a:cubicBezTo>
                  <a:pt x="143" y="144"/>
                  <a:pt x="143" y="144"/>
                  <a:pt x="143" y="144"/>
                </a:cubicBezTo>
                <a:cubicBezTo>
                  <a:pt x="142" y="145"/>
                  <a:pt x="141" y="146"/>
                  <a:pt x="140" y="147"/>
                </a:cubicBezTo>
                <a:cubicBezTo>
                  <a:pt x="139" y="147"/>
                  <a:pt x="138" y="146"/>
                  <a:pt x="137" y="146"/>
                </a:cubicBezTo>
                <a:cubicBezTo>
                  <a:pt x="139" y="145"/>
                  <a:pt x="141" y="145"/>
                  <a:pt x="144" y="144"/>
                </a:cubicBezTo>
                <a:close/>
                <a:moveTo>
                  <a:pt x="146" y="152"/>
                </a:moveTo>
                <a:cubicBezTo>
                  <a:pt x="147" y="151"/>
                  <a:pt x="148" y="151"/>
                  <a:pt x="149" y="150"/>
                </a:cubicBezTo>
                <a:cubicBezTo>
                  <a:pt x="148" y="151"/>
                  <a:pt x="147" y="152"/>
                  <a:pt x="146" y="153"/>
                </a:cubicBezTo>
                <a:cubicBezTo>
                  <a:pt x="145" y="154"/>
                  <a:pt x="144" y="154"/>
                  <a:pt x="142" y="155"/>
                </a:cubicBezTo>
                <a:cubicBezTo>
                  <a:pt x="143" y="154"/>
                  <a:pt x="145" y="153"/>
                  <a:pt x="146" y="152"/>
                </a:cubicBezTo>
                <a:close/>
                <a:moveTo>
                  <a:pt x="146" y="147"/>
                </a:moveTo>
                <a:cubicBezTo>
                  <a:pt x="147" y="145"/>
                  <a:pt x="149" y="144"/>
                  <a:pt x="150" y="142"/>
                </a:cubicBezTo>
                <a:cubicBezTo>
                  <a:pt x="151" y="141"/>
                  <a:pt x="153" y="140"/>
                  <a:pt x="154" y="139"/>
                </a:cubicBezTo>
                <a:cubicBezTo>
                  <a:pt x="155" y="139"/>
                  <a:pt x="155" y="139"/>
                  <a:pt x="156" y="139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154" y="142"/>
                  <a:pt x="151" y="144"/>
                  <a:pt x="149" y="146"/>
                </a:cubicBezTo>
                <a:cubicBezTo>
                  <a:pt x="149" y="146"/>
                  <a:pt x="149" y="146"/>
                  <a:pt x="149" y="146"/>
                </a:cubicBezTo>
                <a:cubicBezTo>
                  <a:pt x="148" y="146"/>
                  <a:pt x="147" y="147"/>
                  <a:pt x="146" y="147"/>
                </a:cubicBezTo>
                <a:close/>
                <a:moveTo>
                  <a:pt x="173" y="99"/>
                </a:moveTo>
                <a:cubicBezTo>
                  <a:pt x="172" y="99"/>
                  <a:pt x="172" y="99"/>
                  <a:pt x="172" y="99"/>
                </a:cubicBezTo>
                <a:cubicBezTo>
                  <a:pt x="172" y="99"/>
                  <a:pt x="172" y="99"/>
                  <a:pt x="171" y="99"/>
                </a:cubicBezTo>
                <a:cubicBezTo>
                  <a:pt x="170" y="100"/>
                  <a:pt x="168" y="101"/>
                  <a:pt x="167" y="101"/>
                </a:cubicBezTo>
                <a:cubicBezTo>
                  <a:pt x="168" y="100"/>
                  <a:pt x="170" y="98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2" y="98"/>
                  <a:pt x="172" y="98"/>
                  <a:pt x="173" y="99"/>
                </a:cubicBezTo>
                <a:close/>
                <a:moveTo>
                  <a:pt x="168" y="111"/>
                </a:moveTo>
                <a:cubicBezTo>
                  <a:pt x="170" y="109"/>
                  <a:pt x="172" y="108"/>
                  <a:pt x="174" y="107"/>
                </a:cubicBezTo>
                <a:cubicBezTo>
                  <a:pt x="174" y="107"/>
                  <a:pt x="175" y="108"/>
                  <a:pt x="175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7"/>
                  <a:pt x="176" y="107"/>
                  <a:pt x="175" y="108"/>
                </a:cubicBezTo>
                <a:cubicBezTo>
                  <a:pt x="171" y="110"/>
                  <a:pt x="167" y="113"/>
                  <a:pt x="163" y="115"/>
                </a:cubicBezTo>
                <a:cubicBezTo>
                  <a:pt x="164" y="114"/>
                  <a:pt x="164" y="113"/>
                  <a:pt x="165" y="113"/>
                </a:cubicBezTo>
                <a:cubicBezTo>
                  <a:pt x="166" y="112"/>
                  <a:pt x="167" y="111"/>
                  <a:pt x="168" y="111"/>
                </a:cubicBezTo>
                <a:close/>
                <a:moveTo>
                  <a:pt x="165" y="124"/>
                </a:moveTo>
                <a:cubicBezTo>
                  <a:pt x="166" y="123"/>
                  <a:pt x="167" y="122"/>
                  <a:pt x="168" y="121"/>
                </a:cubicBezTo>
                <a:cubicBezTo>
                  <a:pt x="168" y="122"/>
                  <a:pt x="168" y="122"/>
                  <a:pt x="167" y="122"/>
                </a:cubicBezTo>
                <a:cubicBezTo>
                  <a:pt x="166" y="123"/>
                  <a:pt x="165" y="124"/>
                  <a:pt x="164" y="125"/>
                </a:cubicBezTo>
                <a:cubicBezTo>
                  <a:pt x="164" y="124"/>
                  <a:pt x="164" y="124"/>
                  <a:pt x="165" y="124"/>
                </a:cubicBezTo>
                <a:close/>
                <a:moveTo>
                  <a:pt x="156" y="126"/>
                </a:moveTo>
                <a:cubicBezTo>
                  <a:pt x="157" y="125"/>
                  <a:pt x="158" y="125"/>
                  <a:pt x="159" y="124"/>
                </a:cubicBezTo>
                <a:cubicBezTo>
                  <a:pt x="160" y="123"/>
                  <a:pt x="161" y="123"/>
                  <a:pt x="161" y="122"/>
                </a:cubicBezTo>
                <a:cubicBezTo>
                  <a:pt x="162" y="122"/>
                  <a:pt x="163" y="122"/>
                  <a:pt x="164" y="121"/>
                </a:cubicBezTo>
                <a:cubicBezTo>
                  <a:pt x="161" y="123"/>
                  <a:pt x="159" y="125"/>
                  <a:pt x="156" y="126"/>
                </a:cubicBezTo>
                <a:close/>
                <a:moveTo>
                  <a:pt x="165" y="127"/>
                </a:moveTo>
                <a:cubicBezTo>
                  <a:pt x="166" y="127"/>
                  <a:pt x="166" y="127"/>
                  <a:pt x="166" y="127"/>
                </a:cubicBezTo>
                <a:cubicBezTo>
                  <a:pt x="167" y="126"/>
                  <a:pt x="167" y="126"/>
                  <a:pt x="166" y="125"/>
                </a:cubicBezTo>
                <a:cubicBezTo>
                  <a:pt x="167" y="125"/>
                  <a:pt x="167" y="125"/>
                  <a:pt x="168" y="124"/>
                </a:cubicBezTo>
                <a:cubicBezTo>
                  <a:pt x="169" y="123"/>
                  <a:pt x="170" y="122"/>
                  <a:pt x="172" y="121"/>
                </a:cubicBezTo>
                <a:cubicBezTo>
                  <a:pt x="173" y="122"/>
                  <a:pt x="175" y="123"/>
                  <a:pt x="176" y="124"/>
                </a:cubicBezTo>
                <a:cubicBezTo>
                  <a:pt x="170" y="127"/>
                  <a:pt x="163" y="131"/>
                  <a:pt x="157" y="135"/>
                </a:cubicBezTo>
                <a:cubicBezTo>
                  <a:pt x="157" y="135"/>
                  <a:pt x="157" y="135"/>
                  <a:pt x="157" y="135"/>
                </a:cubicBezTo>
                <a:cubicBezTo>
                  <a:pt x="160" y="133"/>
                  <a:pt x="162" y="130"/>
                  <a:pt x="165" y="127"/>
                </a:cubicBezTo>
                <a:close/>
                <a:moveTo>
                  <a:pt x="158" y="115"/>
                </a:moveTo>
                <a:cubicBezTo>
                  <a:pt x="157" y="115"/>
                  <a:pt x="156" y="116"/>
                  <a:pt x="155" y="116"/>
                </a:cubicBezTo>
                <a:cubicBezTo>
                  <a:pt x="157" y="115"/>
                  <a:pt x="158" y="114"/>
                  <a:pt x="159" y="112"/>
                </a:cubicBezTo>
                <a:cubicBezTo>
                  <a:pt x="161" y="111"/>
                  <a:pt x="162" y="110"/>
                  <a:pt x="164" y="109"/>
                </a:cubicBezTo>
                <a:cubicBezTo>
                  <a:pt x="162" y="111"/>
                  <a:pt x="160" y="113"/>
                  <a:pt x="158" y="115"/>
                </a:cubicBezTo>
                <a:close/>
                <a:moveTo>
                  <a:pt x="159" y="127"/>
                </a:moveTo>
                <a:cubicBezTo>
                  <a:pt x="159" y="127"/>
                  <a:pt x="158" y="128"/>
                  <a:pt x="158" y="128"/>
                </a:cubicBezTo>
                <a:cubicBezTo>
                  <a:pt x="156" y="129"/>
                  <a:pt x="154" y="130"/>
                  <a:pt x="152" y="132"/>
                </a:cubicBezTo>
                <a:cubicBezTo>
                  <a:pt x="154" y="130"/>
                  <a:pt x="156" y="129"/>
                  <a:pt x="159" y="127"/>
                </a:cubicBezTo>
                <a:close/>
                <a:moveTo>
                  <a:pt x="151" y="117"/>
                </a:moveTo>
                <a:cubicBezTo>
                  <a:pt x="151" y="117"/>
                  <a:pt x="150" y="117"/>
                  <a:pt x="149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0" y="116"/>
                  <a:pt x="151" y="115"/>
                  <a:pt x="152" y="115"/>
                </a:cubicBezTo>
                <a:cubicBezTo>
                  <a:pt x="152" y="114"/>
                  <a:pt x="153" y="114"/>
                  <a:pt x="154" y="113"/>
                </a:cubicBezTo>
                <a:cubicBezTo>
                  <a:pt x="153" y="114"/>
                  <a:pt x="152" y="116"/>
                  <a:pt x="151" y="117"/>
                </a:cubicBezTo>
                <a:close/>
                <a:moveTo>
                  <a:pt x="157" y="147"/>
                </a:moveTo>
                <a:cubicBezTo>
                  <a:pt x="158" y="147"/>
                  <a:pt x="159" y="146"/>
                  <a:pt x="161" y="146"/>
                </a:cubicBezTo>
                <a:cubicBezTo>
                  <a:pt x="159" y="147"/>
                  <a:pt x="157" y="147"/>
                  <a:pt x="156" y="148"/>
                </a:cubicBezTo>
                <a:cubicBezTo>
                  <a:pt x="156" y="148"/>
                  <a:pt x="157" y="147"/>
                  <a:pt x="157" y="147"/>
                </a:cubicBezTo>
                <a:close/>
                <a:moveTo>
                  <a:pt x="159" y="137"/>
                </a:moveTo>
                <a:cubicBezTo>
                  <a:pt x="159" y="138"/>
                  <a:pt x="159" y="138"/>
                  <a:pt x="158" y="138"/>
                </a:cubicBezTo>
                <a:cubicBezTo>
                  <a:pt x="158" y="138"/>
                  <a:pt x="158" y="138"/>
                  <a:pt x="158" y="138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57" y="137"/>
                  <a:pt x="158" y="137"/>
                  <a:pt x="158" y="137"/>
                </a:cubicBezTo>
                <a:cubicBezTo>
                  <a:pt x="159" y="137"/>
                  <a:pt x="160" y="137"/>
                  <a:pt x="161" y="137"/>
                </a:cubicBezTo>
                <a:cubicBezTo>
                  <a:pt x="161" y="137"/>
                  <a:pt x="161" y="138"/>
                  <a:pt x="161" y="138"/>
                </a:cubicBezTo>
                <a:cubicBezTo>
                  <a:pt x="160" y="137"/>
                  <a:pt x="160" y="137"/>
                  <a:pt x="159" y="137"/>
                </a:cubicBezTo>
                <a:close/>
                <a:moveTo>
                  <a:pt x="160" y="136"/>
                </a:moveTo>
                <a:cubicBezTo>
                  <a:pt x="162" y="135"/>
                  <a:pt x="163" y="135"/>
                  <a:pt x="165" y="134"/>
                </a:cubicBezTo>
                <a:cubicBezTo>
                  <a:pt x="164" y="135"/>
                  <a:pt x="163" y="135"/>
                  <a:pt x="163" y="136"/>
                </a:cubicBezTo>
                <a:cubicBezTo>
                  <a:pt x="162" y="136"/>
                  <a:pt x="161" y="136"/>
                  <a:pt x="160" y="136"/>
                </a:cubicBezTo>
                <a:close/>
                <a:moveTo>
                  <a:pt x="167" y="141"/>
                </a:moveTo>
                <a:cubicBezTo>
                  <a:pt x="166" y="141"/>
                  <a:pt x="166" y="141"/>
                  <a:pt x="166" y="142"/>
                </a:cubicBezTo>
                <a:cubicBezTo>
                  <a:pt x="165" y="142"/>
                  <a:pt x="164" y="142"/>
                  <a:pt x="163" y="143"/>
                </a:cubicBezTo>
                <a:cubicBezTo>
                  <a:pt x="164" y="142"/>
                  <a:pt x="166" y="141"/>
                  <a:pt x="167" y="141"/>
                </a:cubicBezTo>
                <a:close/>
                <a:moveTo>
                  <a:pt x="165" y="146"/>
                </a:moveTo>
                <a:cubicBezTo>
                  <a:pt x="167" y="144"/>
                  <a:pt x="169" y="143"/>
                  <a:pt x="171" y="142"/>
                </a:cubicBezTo>
                <a:cubicBezTo>
                  <a:pt x="172" y="141"/>
                  <a:pt x="171" y="140"/>
                  <a:pt x="170" y="140"/>
                </a:cubicBezTo>
                <a:cubicBezTo>
                  <a:pt x="171" y="139"/>
                  <a:pt x="172" y="138"/>
                  <a:pt x="173" y="137"/>
                </a:cubicBezTo>
                <a:cubicBezTo>
                  <a:pt x="174" y="137"/>
                  <a:pt x="175" y="137"/>
                  <a:pt x="176" y="136"/>
                </a:cubicBezTo>
                <a:cubicBezTo>
                  <a:pt x="174" y="138"/>
                  <a:pt x="173" y="140"/>
                  <a:pt x="171" y="142"/>
                </a:cubicBezTo>
                <a:cubicBezTo>
                  <a:pt x="169" y="143"/>
                  <a:pt x="166" y="145"/>
                  <a:pt x="164" y="147"/>
                </a:cubicBezTo>
                <a:cubicBezTo>
                  <a:pt x="164" y="146"/>
                  <a:pt x="165" y="146"/>
                  <a:pt x="165" y="146"/>
                </a:cubicBezTo>
                <a:close/>
                <a:moveTo>
                  <a:pt x="178" y="115"/>
                </a:moveTo>
                <a:cubicBezTo>
                  <a:pt x="180" y="113"/>
                  <a:pt x="182" y="112"/>
                  <a:pt x="184" y="110"/>
                </a:cubicBezTo>
                <a:cubicBezTo>
                  <a:pt x="185" y="110"/>
                  <a:pt x="185" y="110"/>
                  <a:pt x="186" y="110"/>
                </a:cubicBezTo>
                <a:cubicBezTo>
                  <a:pt x="183" y="112"/>
                  <a:pt x="180" y="113"/>
                  <a:pt x="178" y="115"/>
                </a:cubicBezTo>
                <a:close/>
                <a:moveTo>
                  <a:pt x="180" y="108"/>
                </a:moveTo>
                <a:cubicBezTo>
                  <a:pt x="181" y="107"/>
                  <a:pt x="181" y="107"/>
                  <a:pt x="182" y="106"/>
                </a:cubicBezTo>
                <a:cubicBezTo>
                  <a:pt x="183" y="106"/>
                  <a:pt x="184" y="105"/>
                  <a:pt x="186" y="104"/>
                </a:cubicBezTo>
                <a:cubicBezTo>
                  <a:pt x="184" y="106"/>
                  <a:pt x="182" y="107"/>
                  <a:pt x="180" y="108"/>
                </a:cubicBezTo>
                <a:close/>
                <a:moveTo>
                  <a:pt x="184" y="97"/>
                </a:moveTo>
                <a:cubicBezTo>
                  <a:pt x="183" y="98"/>
                  <a:pt x="181" y="100"/>
                  <a:pt x="180" y="101"/>
                </a:cubicBezTo>
                <a:cubicBezTo>
                  <a:pt x="176" y="103"/>
                  <a:pt x="173" y="105"/>
                  <a:pt x="169" y="107"/>
                </a:cubicBezTo>
                <a:cubicBezTo>
                  <a:pt x="172" y="105"/>
                  <a:pt x="174" y="103"/>
                  <a:pt x="176" y="100"/>
                </a:cubicBezTo>
                <a:cubicBezTo>
                  <a:pt x="177" y="99"/>
                  <a:pt x="178" y="98"/>
                  <a:pt x="180" y="98"/>
                </a:cubicBezTo>
                <a:cubicBezTo>
                  <a:pt x="181" y="97"/>
                  <a:pt x="183" y="97"/>
                  <a:pt x="185" y="96"/>
                </a:cubicBezTo>
                <a:cubicBezTo>
                  <a:pt x="185" y="96"/>
                  <a:pt x="184" y="97"/>
                  <a:pt x="184" y="97"/>
                </a:cubicBezTo>
                <a:close/>
                <a:moveTo>
                  <a:pt x="181" y="91"/>
                </a:moveTo>
                <a:cubicBezTo>
                  <a:pt x="179" y="92"/>
                  <a:pt x="177" y="93"/>
                  <a:pt x="175" y="95"/>
                </a:cubicBezTo>
                <a:cubicBezTo>
                  <a:pt x="175" y="95"/>
                  <a:pt x="175" y="95"/>
                  <a:pt x="175" y="95"/>
                </a:cubicBezTo>
                <a:cubicBezTo>
                  <a:pt x="178" y="92"/>
                  <a:pt x="180" y="90"/>
                  <a:pt x="183" y="89"/>
                </a:cubicBezTo>
                <a:cubicBezTo>
                  <a:pt x="182" y="89"/>
                  <a:pt x="182" y="90"/>
                  <a:pt x="181" y="91"/>
                </a:cubicBezTo>
                <a:close/>
                <a:moveTo>
                  <a:pt x="172" y="93"/>
                </a:moveTo>
                <a:cubicBezTo>
                  <a:pt x="172" y="92"/>
                  <a:pt x="173" y="91"/>
                  <a:pt x="173" y="91"/>
                </a:cubicBezTo>
                <a:cubicBezTo>
                  <a:pt x="174" y="90"/>
                  <a:pt x="175" y="90"/>
                  <a:pt x="176" y="90"/>
                </a:cubicBezTo>
                <a:cubicBezTo>
                  <a:pt x="174" y="91"/>
                  <a:pt x="173" y="92"/>
                  <a:pt x="172" y="93"/>
                </a:cubicBezTo>
                <a:close/>
                <a:moveTo>
                  <a:pt x="172" y="89"/>
                </a:moveTo>
                <a:cubicBezTo>
                  <a:pt x="172" y="89"/>
                  <a:pt x="172" y="89"/>
                  <a:pt x="172" y="89"/>
                </a:cubicBezTo>
                <a:cubicBezTo>
                  <a:pt x="170" y="93"/>
                  <a:pt x="167" y="96"/>
                  <a:pt x="165" y="99"/>
                </a:cubicBezTo>
                <a:cubicBezTo>
                  <a:pt x="163" y="101"/>
                  <a:pt x="161" y="103"/>
                  <a:pt x="159" y="105"/>
                </a:cubicBezTo>
                <a:cubicBezTo>
                  <a:pt x="156" y="106"/>
                  <a:pt x="154" y="107"/>
                  <a:pt x="152" y="108"/>
                </a:cubicBezTo>
                <a:cubicBezTo>
                  <a:pt x="159" y="101"/>
                  <a:pt x="166" y="94"/>
                  <a:pt x="173" y="88"/>
                </a:cubicBezTo>
                <a:cubicBezTo>
                  <a:pt x="173" y="88"/>
                  <a:pt x="173" y="89"/>
                  <a:pt x="172" y="89"/>
                </a:cubicBezTo>
                <a:close/>
                <a:moveTo>
                  <a:pt x="152" y="111"/>
                </a:moveTo>
                <a:cubicBezTo>
                  <a:pt x="153" y="111"/>
                  <a:pt x="153" y="110"/>
                  <a:pt x="153" y="110"/>
                </a:cubicBezTo>
                <a:cubicBezTo>
                  <a:pt x="153" y="109"/>
                  <a:pt x="154" y="109"/>
                  <a:pt x="155" y="109"/>
                </a:cubicBezTo>
                <a:cubicBezTo>
                  <a:pt x="154" y="109"/>
                  <a:pt x="154" y="110"/>
                  <a:pt x="154" y="110"/>
                </a:cubicBezTo>
                <a:cubicBezTo>
                  <a:pt x="152" y="112"/>
                  <a:pt x="150" y="114"/>
                  <a:pt x="148" y="115"/>
                </a:cubicBezTo>
                <a:cubicBezTo>
                  <a:pt x="147" y="116"/>
                  <a:pt x="145" y="117"/>
                  <a:pt x="144" y="118"/>
                </a:cubicBezTo>
                <a:cubicBezTo>
                  <a:pt x="144" y="118"/>
                  <a:pt x="144" y="118"/>
                  <a:pt x="144" y="118"/>
                </a:cubicBezTo>
                <a:cubicBezTo>
                  <a:pt x="147" y="116"/>
                  <a:pt x="150" y="113"/>
                  <a:pt x="152" y="111"/>
                </a:cubicBezTo>
                <a:close/>
                <a:moveTo>
                  <a:pt x="148" y="119"/>
                </a:moveTo>
                <a:cubicBezTo>
                  <a:pt x="148" y="119"/>
                  <a:pt x="149" y="119"/>
                  <a:pt x="149" y="118"/>
                </a:cubicBezTo>
                <a:cubicBezTo>
                  <a:pt x="148" y="120"/>
                  <a:pt x="146" y="122"/>
                  <a:pt x="145" y="123"/>
                </a:cubicBezTo>
                <a:cubicBezTo>
                  <a:pt x="144" y="124"/>
                  <a:pt x="143" y="124"/>
                  <a:pt x="142" y="125"/>
                </a:cubicBezTo>
                <a:cubicBezTo>
                  <a:pt x="144" y="123"/>
                  <a:pt x="146" y="121"/>
                  <a:pt x="148" y="119"/>
                </a:cubicBezTo>
                <a:close/>
                <a:moveTo>
                  <a:pt x="138" y="119"/>
                </a:moveTo>
                <a:cubicBezTo>
                  <a:pt x="136" y="120"/>
                  <a:pt x="133" y="121"/>
                  <a:pt x="130" y="122"/>
                </a:cubicBezTo>
                <a:cubicBezTo>
                  <a:pt x="131" y="121"/>
                  <a:pt x="132" y="121"/>
                  <a:pt x="132" y="120"/>
                </a:cubicBezTo>
                <a:cubicBezTo>
                  <a:pt x="134" y="119"/>
                  <a:pt x="135" y="118"/>
                  <a:pt x="136" y="118"/>
                </a:cubicBezTo>
                <a:cubicBezTo>
                  <a:pt x="139" y="116"/>
                  <a:pt x="141" y="115"/>
                  <a:pt x="144" y="114"/>
                </a:cubicBezTo>
                <a:cubicBezTo>
                  <a:pt x="142" y="116"/>
                  <a:pt x="140" y="118"/>
                  <a:pt x="138" y="119"/>
                </a:cubicBezTo>
                <a:close/>
                <a:moveTo>
                  <a:pt x="126" y="116"/>
                </a:moveTo>
                <a:cubicBezTo>
                  <a:pt x="130" y="112"/>
                  <a:pt x="133" y="109"/>
                  <a:pt x="136" y="106"/>
                </a:cubicBezTo>
                <a:cubicBezTo>
                  <a:pt x="139" y="104"/>
                  <a:pt x="142" y="102"/>
                  <a:pt x="145" y="101"/>
                </a:cubicBezTo>
                <a:cubicBezTo>
                  <a:pt x="141" y="104"/>
                  <a:pt x="138" y="107"/>
                  <a:pt x="134" y="110"/>
                </a:cubicBezTo>
                <a:cubicBezTo>
                  <a:pt x="132" y="112"/>
                  <a:pt x="129" y="114"/>
                  <a:pt x="126" y="116"/>
                </a:cubicBezTo>
                <a:close/>
                <a:moveTo>
                  <a:pt x="131" y="116"/>
                </a:moveTo>
                <a:cubicBezTo>
                  <a:pt x="129" y="117"/>
                  <a:pt x="128" y="118"/>
                  <a:pt x="127" y="120"/>
                </a:cubicBezTo>
                <a:cubicBezTo>
                  <a:pt x="127" y="120"/>
                  <a:pt x="127" y="120"/>
                  <a:pt x="126" y="120"/>
                </a:cubicBezTo>
                <a:cubicBezTo>
                  <a:pt x="125" y="121"/>
                  <a:pt x="124" y="122"/>
                  <a:pt x="122" y="123"/>
                </a:cubicBezTo>
                <a:cubicBezTo>
                  <a:pt x="125" y="121"/>
                  <a:pt x="128" y="118"/>
                  <a:pt x="131" y="116"/>
                </a:cubicBezTo>
                <a:close/>
                <a:moveTo>
                  <a:pt x="124" y="126"/>
                </a:moveTo>
                <a:cubicBezTo>
                  <a:pt x="124" y="126"/>
                  <a:pt x="124" y="126"/>
                  <a:pt x="124" y="126"/>
                </a:cubicBezTo>
                <a:cubicBezTo>
                  <a:pt x="122" y="129"/>
                  <a:pt x="120" y="132"/>
                  <a:pt x="117" y="135"/>
                </a:cubicBezTo>
                <a:cubicBezTo>
                  <a:pt x="119" y="132"/>
                  <a:pt x="122" y="129"/>
                  <a:pt x="124" y="126"/>
                </a:cubicBezTo>
                <a:close/>
                <a:moveTo>
                  <a:pt x="113" y="117"/>
                </a:moveTo>
                <a:cubicBezTo>
                  <a:pt x="113" y="117"/>
                  <a:pt x="112" y="117"/>
                  <a:pt x="112" y="117"/>
                </a:cubicBezTo>
                <a:cubicBezTo>
                  <a:pt x="112" y="118"/>
                  <a:pt x="111" y="119"/>
                  <a:pt x="110" y="120"/>
                </a:cubicBezTo>
                <a:cubicBezTo>
                  <a:pt x="110" y="120"/>
                  <a:pt x="109" y="120"/>
                  <a:pt x="109" y="120"/>
                </a:cubicBezTo>
                <a:cubicBezTo>
                  <a:pt x="110" y="119"/>
                  <a:pt x="111" y="118"/>
                  <a:pt x="113" y="117"/>
                </a:cubicBezTo>
                <a:close/>
                <a:moveTo>
                  <a:pt x="107" y="119"/>
                </a:moveTo>
                <a:cubicBezTo>
                  <a:pt x="107" y="119"/>
                  <a:pt x="106" y="119"/>
                  <a:pt x="106" y="119"/>
                </a:cubicBezTo>
                <a:cubicBezTo>
                  <a:pt x="107" y="118"/>
                  <a:pt x="107" y="117"/>
                  <a:pt x="108" y="117"/>
                </a:cubicBezTo>
                <a:cubicBezTo>
                  <a:pt x="109" y="116"/>
                  <a:pt x="110" y="115"/>
                  <a:pt x="111" y="115"/>
                </a:cubicBezTo>
                <a:cubicBezTo>
                  <a:pt x="110" y="116"/>
                  <a:pt x="108" y="118"/>
                  <a:pt x="107" y="119"/>
                </a:cubicBezTo>
                <a:close/>
                <a:moveTo>
                  <a:pt x="112" y="125"/>
                </a:moveTo>
                <a:cubicBezTo>
                  <a:pt x="113" y="125"/>
                  <a:pt x="114" y="124"/>
                  <a:pt x="115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4" y="124"/>
                  <a:pt x="114" y="125"/>
                  <a:pt x="113" y="126"/>
                </a:cubicBezTo>
                <a:cubicBezTo>
                  <a:pt x="111" y="127"/>
                  <a:pt x="110" y="128"/>
                  <a:pt x="109" y="129"/>
                </a:cubicBezTo>
                <a:cubicBezTo>
                  <a:pt x="110" y="128"/>
                  <a:pt x="111" y="127"/>
                  <a:pt x="112" y="125"/>
                </a:cubicBezTo>
                <a:close/>
                <a:moveTo>
                  <a:pt x="104" y="117"/>
                </a:moveTo>
                <a:cubicBezTo>
                  <a:pt x="103" y="117"/>
                  <a:pt x="102" y="117"/>
                  <a:pt x="102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5" y="114"/>
                  <a:pt x="109" y="110"/>
                  <a:pt x="113" y="106"/>
                </a:cubicBezTo>
                <a:cubicBezTo>
                  <a:pt x="113" y="106"/>
                  <a:pt x="114" y="106"/>
                  <a:pt x="114" y="105"/>
                </a:cubicBezTo>
                <a:cubicBezTo>
                  <a:pt x="111" y="109"/>
                  <a:pt x="107" y="113"/>
                  <a:pt x="104" y="117"/>
                </a:cubicBezTo>
                <a:close/>
                <a:moveTo>
                  <a:pt x="99" y="129"/>
                </a:moveTo>
                <a:cubicBezTo>
                  <a:pt x="99" y="128"/>
                  <a:pt x="100" y="128"/>
                  <a:pt x="100" y="127"/>
                </a:cubicBezTo>
                <a:cubicBezTo>
                  <a:pt x="100" y="129"/>
                  <a:pt x="99" y="130"/>
                  <a:pt x="98" y="131"/>
                </a:cubicBezTo>
                <a:cubicBezTo>
                  <a:pt x="97" y="132"/>
                  <a:pt x="96" y="133"/>
                  <a:pt x="95" y="135"/>
                </a:cubicBezTo>
                <a:cubicBezTo>
                  <a:pt x="94" y="135"/>
                  <a:pt x="94" y="134"/>
                  <a:pt x="93" y="134"/>
                </a:cubicBezTo>
                <a:cubicBezTo>
                  <a:pt x="95" y="132"/>
                  <a:pt x="97" y="130"/>
                  <a:pt x="99" y="129"/>
                </a:cubicBezTo>
                <a:close/>
                <a:moveTo>
                  <a:pt x="103" y="132"/>
                </a:moveTo>
                <a:cubicBezTo>
                  <a:pt x="103" y="132"/>
                  <a:pt x="104" y="131"/>
                  <a:pt x="104" y="131"/>
                </a:cubicBezTo>
                <a:cubicBezTo>
                  <a:pt x="103" y="132"/>
                  <a:pt x="102" y="133"/>
                  <a:pt x="101" y="135"/>
                </a:cubicBezTo>
                <a:cubicBezTo>
                  <a:pt x="100" y="135"/>
                  <a:pt x="100" y="135"/>
                  <a:pt x="100" y="135"/>
                </a:cubicBezTo>
                <a:cubicBezTo>
                  <a:pt x="101" y="134"/>
                  <a:pt x="102" y="133"/>
                  <a:pt x="103" y="132"/>
                </a:cubicBezTo>
                <a:close/>
                <a:moveTo>
                  <a:pt x="103" y="126"/>
                </a:moveTo>
                <a:cubicBezTo>
                  <a:pt x="104" y="125"/>
                  <a:pt x="105" y="124"/>
                  <a:pt x="106" y="123"/>
                </a:cubicBezTo>
                <a:cubicBezTo>
                  <a:pt x="106" y="122"/>
                  <a:pt x="107" y="121"/>
                  <a:pt x="108" y="121"/>
                </a:cubicBezTo>
                <a:cubicBezTo>
                  <a:pt x="108" y="121"/>
                  <a:pt x="109" y="121"/>
                  <a:pt x="109" y="121"/>
                </a:cubicBezTo>
                <a:cubicBezTo>
                  <a:pt x="107" y="123"/>
                  <a:pt x="105" y="124"/>
                  <a:pt x="103" y="126"/>
                </a:cubicBezTo>
                <a:close/>
                <a:moveTo>
                  <a:pt x="110" y="141"/>
                </a:moveTo>
                <a:cubicBezTo>
                  <a:pt x="107" y="143"/>
                  <a:pt x="104" y="145"/>
                  <a:pt x="102" y="146"/>
                </a:cubicBezTo>
                <a:cubicBezTo>
                  <a:pt x="104" y="144"/>
                  <a:pt x="106" y="143"/>
                  <a:pt x="108" y="141"/>
                </a:cubicBezTo>
                <a:cubicBezTo>
                  <a:pt x="108" y="141"/>
                  <a:pt x="109" y="141"/>
                  <a:pt x="110" y="141"/>
                </a:cubicBezTo>
                <a:close/>
                <a:moveTo>
                  <a:pt x="109" y="139"/>
                </a:moveTo>
                <a:cubicBezTo>
                  <a:pt x="112" y="137"/>
                  <a:pt x="114" y="134"/>
                  <a:pt x="117" y="132"/>
                </a:cubicBezTo>
                <a:cubicBezTo>
                  <a:pt x="117" y="132"/>
                  <a:pt x="117" y="131"/>
                  <a:pt x="118" y="131"/>
                </a:cubicBezTo>
                <a:cubicBezTo>
                  <a:pt x="115" y="134"/>
                  <a:pt x="113" y="137"/>
                  <a:pt x="111" y="140"/>
                </a:cubicBezTo>
                <a:cubicBezTo>
                  <a:pt x="111" y="140"/>
                  <a:pt x="111" y="140"/>
                  <a:pt x="111" y="140"/>
                </a:cubicBezTo>
                <a:cubicBezTo>
                  <a:pt x="111" y="140"/>
                  <a:pt x="110" y="139"/>
                  <a:pt x="109" y="139"/>
                </a:cubicBezTo>
                <a:close/>
                <a:moveTo>
                  <a:pt x="116" y="122"/>
                </a:moveTo>
                <a:cubicBezTo>
                  <a:pt x="117" y="121"/>
                  <a:pt x="119" y="120"/>
                  <a:pt x="120" y="119"/>
                </a:cubicBezTo>
                <a:cubicBezTo>
                  <a:pt x="119" y="120"/>
                  <a:pt x="118" y="121"/>
                  <a:pt x="116" y="122"/>
                </a:cubicBezTo>
                <a:close/>
                <a:moveTo>
                  <a:pt x="116" y="145"/>
                </a:moveTo>
                <a:cubicBezTo>
                  <a:pt x="116" y="144"/>
                  <a:pt x="117" y="144"/>
                  <a:pt x="118" y="143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7" y="145"/>
                </a:cubicBezTo>
                <a:cubicBezTo>
                  <a:pt x="116" y="145"/>
                  <a:pt x="115" y="146"/>
                  <a:pt x="114" y="146"/>
                </a:cubicBezTo>
                <a:cubicBezTo>
                  <a:pt x="115" y="146"/>
                  <a:pt x="115" y="145"/>
                  <a:pt x="116" y="145"/>
                </a:cubicBezTo>
                <a:close/>
                <a:moveTo>
                  <a:pt x="122" y="144"/>
                </a:moveTo>
                <a:cubicBezTo>
                  <a:pt x="122" y="145"/>
                  <a:pt x="122" y="145"/>
                  <a:pt x="122" y="145"/>
                </a:cubicBezTo>
                <a:cubicBezTo>
                  <a:pt x="121" y="146"/>
                  <a:pt x="120" y="147"/>
                  <a:pt x="119" y="148"/>
                </a:cubicBezTo>
                <a:cubicBezTo>
                  <a:pt x="119" y="148"/>
                  <a:pt x="119" y="148"/>
                  <a:pt x="118" y="148"/>
                </a:cubicBezTo>
                <a:cubicBezTo>
                  <a:pt x="119" y="147"/>
                  <a:pt x="120" y="146"/>
                  <a:pt x="122" y="144"/>
                </a:cubicBezTo>
                <a:close/>
                <a:moveTo>
                  <a:pt x="120" y="140"/>
                </a:moveTo>
                <a:cubicBezTo>
                  <a:pt x="120" y="139"/>
                  <a:pt x="121" y="139"/>
                  <a:pt x="122" y="138"/>
                </a:cubicBezTo>
                <a:cubicBezTo>
                  <a:pt x="125" y="137"/>
                  <a:pt x="128" y="135"/>
                  <a:pt x="131" y="133"/>
                </a:cubicBezTo>
                <a:cubicBezTo>
                  <a:pt x="130" y="134"/>
                  <a:pt x="128" y="135"/>
                  <a:pt x="127" y="136"/>
                </a:cubicBezTo>
                <a:cubicBezTo>
                  <a:pt x="125" y="137"/>
                  <a:pt x="122" y="139"/>
                  <a:pt x="120" y="140"/>
                </a:cubicBezTo>
                <a:close/>
                <a:moveTo>
                  <a:pt x="129" y="143"/>
                </a:moveTo>
                <a:cubicBezTo>
                  <a:pt x="129" y="143"/>
                  <a:pt x="128" y="143"/>
                  <a:pt x="128" y="143"/>
                </a:cubicBezTo>
                <a:cubicBezTo>
                  <a:pt x="128" y="144"/>
                  <a:pt x="127" y="144"/>
                  <a:pt x="127" y="144"/>
                </a:cubicBezTo>
                <a:cubicBezTo>
                  <a:pt x="127" y="144"/>
                  <a:pt x="127" y="144"/>
                  <a:pt x="127" y="144"/>
                </a:cubicBezTo>
                <a:cubicBezTo>
                  <a:pt x="127" y="143"/>
                  <a:pt x="128" y="143"/>
                  <a:pt x="128" y="142"/>
                </a:cubicBezTo>
                <a:cubicBezTo>
                  <a:pt x="129" y="141"/>
                  <a:pt x="130" y="140"/>
                  <a:pt x="131" y="140"/>
                </a:cubicBezTo>
                <a:cubicBezTo>
                  <a:pt x="130" y="140"/>
                  <a:pt x="129" y="141"/>
                  <a:pt x="129" y="142"/>
                </a:cubicBezTo>
                <a:cubicBezTo>
                  <a:pt x="129" y="142"/>
                  <a:pt x="129" y="142"/>
                  <a:pt x="129" y="143"/>
                </a:cubicBezTo>
                <a:close/>
                <a:moveTo>
                  <a:pt x="129" y="146"/>
                </a:moveTo>
                <a:cubicBezTo>
                  <a:pt x="129" y="146"/>
                  <a:pt x="129" y="146"/>
                  <a:pt x="130" y="146"/>
                </a:cubicBezTo>
                <a:cubicBezTo>
                  <a:pt x="129" y="147"/>
                  <a:pt x="129" y="148"/>
                  <a:pt x="128" y="148"/>
                </a:cubicBezTo>
                <a:cubicBezTo>
                  <a:pt x="127" y="149"/>
                  <a:pt x="126" y="149"/>
                  <a:pt x="125" y="150"/>
                </a:cubicBezTo>
                <a:cubicBezTo>
                  <a:pt x="126" y="149"/>
                  <a:pt x="128" y="148"/>
                  <a:pt x="129" y="146"/>
                </a:cubicBezTo>
                <a:close/>
                <a:moveTo>
                  <a:pt x="134" y="157"/>
                </a:moveTo>
                <a:cubicBezTo>
                  <a:pt x="135" y="156"/>
                  <a:pt x="136" y="156"/>
                  <a:pt x="136" y="156"/>
                </a:cubicBezTo>
                <a:cubicBezTo>
                  <a:pt x="134" y="157"/>
                  <a:pt x="133" y="159"/>
                  <a:pt x="131" y="160"/>
                </a:cubicBezTo>
                <a:cubicBezTo>
                  <a:pt x="132" y="159"/>
                  <a:pt x="133" y="158"/>
                  <a:pt x="134" y="157"/>
                </a:cubicBezTo>
                <a:close/>
                <a:moveTo>
                  <a:pt x="133" y="167"/>
                </a:moveTo>
                <a:cubicBezTo>
                  <a:pt x="135" y="165"/>
                  <a:pt x="138" y="163"/>
                  <a:pt x="140" y="162"/>
                </a:cubicBezTo>
                <a:cubicBezTo>
                  <a:pt x="139" y="163"/>
                  <a:pt x="138" y="164"/>
                  <a:pt x="137" y="165"/>
                </a:cubicBezTo>
                <a:cubicBezTo>
                  <a:pt x="136" y="165"/>
                  <a:pt x="135" y="166"/>
                  <a:pt x="134" y="166"/>
                </a:cubicBezTo>
                <a:cubicBezTo>
                  <a:pt x="134" y="167"/>
                  <a:pt x="133" y="167"/>
                  <a:pt x="133" y="167"/>
                </a:cubicBezTo>
                <a:cubicBezTo>
                  <a:pt x="133" y="167"/>
                  <a:pt x="133" y="167"/>
                  <a:pt x="133" y="167"/>
                </a:cubicBezTo>
                <a:close/>
                <a:moveTo>
                  <a:pt x="138" y="160"/>
                </a:moveTo>
                <a:cubicBezTo>
                  <a:pt x="137" y="160"/>
                  <a:pt x="137" y="161"/>
                  <a:pt x="137" y="161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9" y="159"/>
                  <a:pt x="140" y="158"/>
                  <a:pt x="142" y="157"/>
                </a:cubicBezTo>
                <a:cubicBezTo>
                  <a:pt x="142" y="157"/>
                  <a:pt x="142" y="158"/>
                  <a:pt x="142" y="158"/>
                </a:cubicBezTo>
                <a:cubicBezTo>
                  <a:pt x="140" y="159"/>
                  <a:pt x="139" y="160"/>
                  <a:pt x="138" y="160"/>
                </a:cubicBezTo>
                <a:close/>
                <a:moveTo>
                  <a:pt x="143" y="160"/>
                </a:moveTo>
                <a:cubicBezTo>
                  <a:pt x="145" y="159"/>
                  <a:pt x="148" y="158"/>
                  <a:pt x="150" y="157"/>
                </a:cubicBezTo>
                <a:cubicBezTo>
                  <a:pt x="149" y="158"/>
                  <a:pt x="148" y="159"/>
                  <a:pt x="147" y="160"/>
                </a:cubicBezTo>
                <a:cubicBezTo>
                  <a:pt x="145" y="161"/>
                  <a:pt x="143" y="162"/>
                  <a:pt x="141" y="163"/>
                </a:cubicBezTo>
                <a:cubicBezTo>
                  <a:pt x="142" y="162"/>
                  <a:pt x="142" y="161"/>
                  <a:pt x="143" y="160"/>
                </a:cubicBezTo>
                <a:close/>
                <a:moveTo>
                  <a:pt x="147" y="162"/>
                </a:moveTo>
                <a:cubicBezTo>
                  <a:pt x="148" y="161"/>
                  <a:pt x="149" y="161"/>
                  <a:pt x="150" y="160"/>
                </a:cubicBezTo>
                <a:cubicBezTo>
                  <a:pt x="150" y="161"/>
                  <a:pt x="149" y="161"/>
                  <a:pt x="149" y="162"/>
                </a:cubicBezTo>
                <a:cubicBezTo>
                  <a:pt x="148" y="162"/>
                  <a:pt x="147" y="162"/>
                  <a:pt x="146" y="163"/>
                </a:cubicBezTo>
                <a:cubicBezTo>
                  <a:pt x="146" y="162"/>
                  <a:pt x="147" y="162"/>
                  <a:pt x="147" y="162"/>
                </a:cubicBezTo>
                <a:close/>
                <a:moveTo>
                  <a:pt x="150" y="163"/>
                </a:moveTo>
                <a:cubicBezTo>
                  <a:pt x="150" y="163"/>
                  <a:pt x="151" y="163"/>
                  <a:pt x="152" y="162"/>
                </a:cubicBezTo>
                <a:cubicBezTo>
                  <a:pt x="150" y="164"/>
                  <a:pt x="148" y="166"/>
                  <a:pt x="146" y="168"/>
                </a:cubicBezTo>
                <a:cubicBezTo>
                  <a:pt x="147" y="166"/>
                  <a:pt x="148" y="165"/>
                  <a:pt x="150" y="163"/>
                </a:cubicBezTo>
                <a:close/>
                <a:moveTo>
                  <a:pt x="146" y="157"/>
                </a:moveTo>
                <a:cubicBezTo>
                  <a:pt x="146" y="157"/>
                  <a:pt x="146" y="157"/>
                  <a:pt x="146" y="157"/>
                </a:cubicBezTo>
                <a:cubicBezTo>
                  <a:pt x="147" y="156"/>
                  <a:pt x="149" y="155"/>
                  <a:pt x="150" y="153"/>
                </a:cubicBezTo>
                <a:cubicBezTo>
                  <a:pt x="152" y="153"/>
                  <a:pt x="153" y="152"/>
                  <a:pt x="155" y="151"/>
                </a:cubicBezTo>
                <a:cubicBezTo>
                  <a:pt x="155" y="151"/>
                  <a:pt x="155" y="151"/>
                  <a:pt x="156" y="151"/>
                </a:cubicBezTo>
                <a:cubicBezTo>
                  <a:pt x="156" y="152"/>
                  <a:pt x="155" y="152"/>
                  <a:pt x="155" y="152"/>
                </a:cubicBezTo>
                <a:cubicBezTo>
                  <a:pt x="152" y="154"/>
                  <a:pt x="149" y="156"/>
                  <a:pt x="146" y="157"/>
                </a:cubicBezTo>
                <a:close/>
                <a:moveTo>
                  <a:pt x="154" y="158"/>
                </a:moveTo>
                <a:cubicBezTo>
                  <a:pt x="155" y="158"/>
                  <a:pt x="156" y="157"/>
                  <a:pt x="157" y="157"/>
                </a:cubicBezTo>
                <a:cubicBezTo>
                  <a:pt x="157" y="157"/>
                  <a:pt x="156" y="158"/>
                  <a:pt x="155" y="159"/>
                </a:cubicBezTo>
                <a:cubicBezTo>
                  <a:pt x="154" y="159"/>
                  <a:pt x="153" y="160"/>
                  <a:pt x="152" y="160"/>
                </a:cubicBezTo>
                <a:cubicBezTo>
                  <a:pt x="153" y="160"/>
                  <a:pt x="153" y="159"/>
                  <a:pt x="154" y="158"/>
                </a:cubicBezTo>
                <a:close/>
                <a:moveTo>
                  <a:pt x="157" y="155"/>
                </a:moveTo>
                <a:cubicBezTo>
                  <a:pt x="158" y="154"/>
                  <a:pt x="159" y="153"/>
                  <a:pt x="160" y="151"/>
                </a:cubicBezTo>
                <a:cubicBezTo>
                  <a:pt x="162" y="150"/>
                  <a:pt x="164" y="149"/>
                  <a:pt x="166" y="147"/>
                </a:cubicBezTo>
                <a:cubicBezTo>
                  <a:pt x="165" y="149"/>
                  <a:pt x="163" y="151"/>
                  <a:pt x="161" y="153"/>
                </a:cubicBezTo>
                <a:cubicBezTo>
                  <a:pt x="160" y="153"/>
                  <a:pt x="158" y="154"/>
                  <a:pt x="157" y="155"/>
                </a:cubicBezTo>
                <a:close/>
                <a:moveTo>
                  <a:pt x="162" y="154"/>
                </a:moveTo>
                <a:cubicBezTo>
                  <a:pt x="164" y="154"/>
                  <a:pt x="165" y="153"/>
                  <a:pt x="167" y="152"/>
                </a:cubicBezTo>
                <a:cubicBezTo>
                  <a:pt x="167" y="153"/>
                  <a:pt x="167" y="153"/>
                  <a:pt x="167" y="153"/>
                </a:cubicBezTo>
                <a:cubicBezTo>
                  <a:pt x="165" y="154"/>
                  <a:pt x="164" y="155"/>
                  <a:pt x="163" y="156"/>
                </a:cubicBezTo>
                <a:cubicBezTo>
                  <a:pt x="162" y="156"/>
                  <a:pt x="161" y="157"/>
                  <a:pt x="160" y="157"/>
                </a:cubicBezTo>
                <a:cubicBezTo>
                  <a:pt x="161" y="156"/>
                  <a:pt x="162" y="155"/>
                  <a:pt x="162" y="154"/>
                </a:cubicBezTo>
                <a:close/>
                <a:moveTo>
                  <a:pt x="164" y="159"/>
                </a:moveTo>
                <a:cubicBezTo>
                  <a:pt x="165" y="158"/>
                  <a:pt x="166" y="157"/>
                  <a:pt x="167" y="156"/>
                </a:cubicBezTo>
                <a:cubicBezTo>
                  <a:pt x="167" y="156"/>
                  <a:pt x="167" y="156"/>
                  <a:pt x="168" y="156"/>
                </a:cubicBezTo>
                <a:cubicBezTo>
                  <a:pt x="166" y="157"/>
                  <a:pt x="164" y="159"/>
                  <a:pt x="162" y="161"/>
                </a:cubicBezTo>
                <a:cubicBezTo>
                  <a:pt x="163" y="160"/>
                  <a:pt x="163" y="160"/>
                  <a:pt x="164" y="159"/>
                </a:cubicBezTo>
                <a:close/>
                <a:moveTo>
                  <a:pt x="169" y="156"/>
                </a:moveTo>
                <a:cubicBezTo>
                  <a:pt x="168" y="158"/>
                  <a:pt x="166" y="160"/>
                  <a:pt x="165" y="162"/>
                </a:cubicBezTo>
                <a:cubicBezTo>
                  <a:pt x="164" y="162"/>
                  <a:pt x="163" y="162"/>
                  <a:pt x="163" y="163"/>
                </a:cubicBezTo>
                <a:cubicBezTo>
                  <a:pt x="165" y="161"/>
                  <a:pt x="167" y="159"/>
                  <a:pt x="169" y="156"/>
                </a:cubicBezTo>
                <a:close/>
                <a:moveTo>
                  <a:pt x="166" y="151"/>
                </a:moveTo>
                <a:cubicBezTo>
                  <a:pt x="169" y="147"/>
                  <a:pt x="173" y="144"/>
                  <a:pt x="176" y="140"/>
                </a:cubicBezTo>
                <a:cubicBezTo>
                  <a:pt x="177" y="140"/>
                  <a:pt x="177" y="140"/>
                  <a:pt x="178" y="139"/>
                </a:cubicBezTo>
                <a:cubicBezTo>
                  <a:pt x="177" y="140"/>
                  <a:pt x="177" y="140"/>
                  <a:pt x="177" y="141"/>
                </a:cubicBezTo>
                <a:cubicBezTo>
                  <a:pt x="174" y="144"/>
                  <a:pt x="172" y="146"/>
                  <a:pt x="170" y="149"/>
                </a:cubicBezTo>
                <a:cubicBezTo>
                  <a:pt x="168" y="150"/>
                  <a:pt x="167" y="150"/>
                  <a:pt x="166" y="151"/>
                </a:cubicBezTo>
                <a:close/>
                <a:moveTo>
                  <a:pt x="177" y="151"/>
                </a:moveTo>
                <a:cubicBezTo>
                  <a:pt x="175" y="153"/>
                  <a:pt x="174" y="155"/>
                  <a:pt x="172" y="157"/>
                </a:cubicBezTo>
                <a:cubicBezTo>
                  <a:pt x="172" y="157"/>
                  <a:pt x="171" y="157"/>
                  <a:pt x="171" y="158"/>
                </a:cubicBezTo>
                <a:cubicBezTo>
                  <a:pt x="173" y="156"/>
                  <a:pt x="174" y="154"/>
                  <a:pt x="175" y="152"/>
                </a:cubicBezTo>
                <a:cubicBezTo>
                  <a:pt x="176" y="152"/>
                  <a:pt x="177" y="151"/>
                  <a:pt x="177" y="151"/>
                </a:cubicBezTo>
                <a:close/>
                <a:moveTo>
                  <a:pt x="186" y="127"/>
                </a:moveTo>
                <a:cubicBezTo>
                  <a:pt x="186" y="126"/>
                  <a:pt x="187" y="126"/>
                  <a:pt x="187" y="125"/>
                </a:cubicBezTo>
                <a:cubicBezTo>
                  <a:pt x="189" y="124"/>
                  <a:pt x="191" y="123"/>
                  <a:pt x="193" y="122"/>
                </a:cubicBezTo>
                <a:cubicBezTo>
                  <a:pt x="193" y="122"/>
                  <a:pt x="193" y="122"/>
                  <a:pt x="193" y="122"/>
                </a:cubicBezTo>
                <a:cubicBezTo>
                  <a:pt x="191" y="124"/>
                  <a:pt x="188" y="125"/>
                  <a:pt x="186" y="127"/>
                </a:cubicBezTo>
                <a:close/>
                <a:moveTo>
                  <a:pt x="198" y="122"/>
                </a:moveTo>
                <a:cubicBezTo>
                  <a:pt x="198" y="123"/>
                  <a:pt x="197" y="124"/>
                  <a:pt x="196" y="124"/>
                </a:cubicBezTo>
                <a:cubicBezTo>
                  <a:pt x="195" y="125"/>
                  <a:pt x="194" y="126"/>
                  <a:pt x="192" y="127"/>
                </a:cubicBezTo>
                <a:cubicBezTo>
                  <a:pt x="194" y="125"/>
                  <a:pt x="196" y="123"/>
                  <a:pt x="198" y="122"/>
                </a:cubicBezTo>
                <a:close/>
                <a:moveTo>
                  <a:pt x="203" y="120"/>
                </a:moveTo>
                <a:cubicBezTo>
                  <a:pt x="204" y="119"/>
                  <a:pt x="204" y="119"/>
                  <a:pt x="204" y="118"/>
                </a:cubicBezTo>
                <a:cubicBezTo>
                  <a:pt x="205" y="118"/>
                  <a:pt x="205" y="118"/>
                  <a:pt x="206" y="117"/>
                </a:cubicBezTo>
                <a:cubicBezTo>
                  <a:pt x="205" y="118"/>
                  <a:pt x="204" y="119"/>
                  <a:pt x="203" y="120"/>
                </a:cubicBezTo>
                <a:close/>
                <a:moveTo>
                  <a:pt x="207" y="110"/>
                </a:moveTo>
                <a:cubicBezTo>
                  <a:pt x="207" y="110"/>
                  <a:pt x="206" y="110"/>
                  <a:pt x="206" y="110"/>
                </a:cubicBezTo>
                <a:cubicBezTo>
                  <a:pt x="204" y="112"/>
                  <a:pt x="201" y="113"/>
                  <a:pt x="199" y="114"/>
                </a:cubicBezTo>
                <a:cubicBezTo>
                  <a:pt x="198" y="115"/>
                  <a:pt x="197" y="115"/>
                  <a:pt x="197" y="115"/>
                </a:cubicBezTo>
                <a:cubicBezTo>
                  <a:pt x="199" y="114"/>
                  <a:pt x="200" y="113"/>
                  <a:pt x="202" y="112"/>
                </a:cubicBezTo>
                <a:cubicBezTo>
                  <a:pt x="204" y="111"/>
                  <a:pt x="206" y="110"/>
                  <a:pt x="208" y="109"/>
                </a:cubicBezTo>
                <a:cubicBezTo>
                  <a:pt x="208" y="109"/>
                  <a:pt x="207" y="110"/>
                  <a:pt x="207" y="110"/>
                </a:cubicBezTo>
                <a:close/>
                <a:moveTo>
                  <a:pt x="195" y="112"/>
                </a:moveTo>
                <a:cubicBezTo>
                  <a:pt x="194" y="112"/>
                  <a:pt x="194" y="112"/>
                  <a:pt x="193" y="112"/>
                </a:cubicBezTo>
                <a:cubicBezTo>
                  <a:pt x="194" y="112"/>
                  <a:pt x="194" y="111"/>
                  <a:pt x="195" y="110"/>
                </a:cubicBezTo>
                <a:cubicBezTo>
                  <a:pt x="196" y="109"/>
                  <a:pt x="198" y="108"/>
                  <a:pt x="199" y="106"/>
                </a:cubicBezTo>
                <a:cubicBezTo>
                  <a:pt x="199" y="106"/>
                  <a:pt x="199" y="106"/>
                  <a:pt x="199" y="106"/>
                </a:cubicBezTo>
                <a:cubicBezTo>
                  <a:pt x="198" y="108"/>
                  <a:pt x="197" y="110"/>
                  <a:pt x="195" y="112"/>
                </a:cubicBezTo>
                <a:close/>
                <a:moveTo>
                  <a:pt x="193" y="106"/>
                </a:moveTo>
                <a:cubicBezTo>
                  <a:pt x="194" y="106"/>
                  <a:pt x="195" y="105"/>
                  <a:pt x="196" y="104"/>
                </a:cubicBezTo>
                <a:cubicBezTo>
                  <a:pt x="196" y="105"/>
                  <a:pt x="196" y="105"/>
                  <a:pt x="195" y="106"/>
                </a:cubicBezTo>
                <a:cubicBezTo>
                  <a:pt x="195" y="106"/>
                  <a:pt x="194" y="106"/>
                  <a:pt x="193" y="106"/>
                </a:cubicBezTo>
                <a:close/>
                <a:moveTo>
                  <a:pt x="196" y="97"/>
                </a:moveTo>
                <a:cubicBezTo>
                  <a:pt x="196" y="97"/>
                  <a:pt x="195" y="97"/>
                  <a:pt x="195" y="98"/>
                </a:cubicBezTo>
                <a:cubicBezTo>
                  <a:pt x="193" y="98"/>
                  <a:pt x="191" y="99"/>
                  <a:pt x="189" y="100"/>
                </a:cubicBezTo>
                <a:cubicBezTo>
                  <a:pt x="190" y="100"/>
                  <a:pt x="190" y="99"/>
                  <a:pt x="191" y="98"/>
                </a:cubicBezTo>
                <a:cubicBezTo>
                  <a:pt x="193" y="97"/>
                  <a:pt x="195" y="96"/>
                  <a:pt x="197" y="95"/>
                </a:cubicBezTo>
                <a:cubicBezTo>
                  <a:pt x="196" y="96"/>
                  <a:pt x="196" y="97"/>
                  <a:pt x="196" y="97"/>
                </a:cubicBezTo>
                <a:close/>
                <a:moveTo>
                  <a:pt x="195" y="92"/>
                </a:moveTo>
                <a:cubicBezTo>
                  <a:pt x="192" y="94"/>
                  <a:pt x="189" y="95"/>
                  <a:pt x="187" y="97"/>
                </a:cubicBezTo>
                <a:cubicBezTo>
                  <a:pt x="187" y="96"/>
                  <a:pt x="188" y="96"/>
                  <a:pt x="189" y="95"/>
                </a:cubicBezTo>
                <a:cubicBezTo>
                  <a:pt x="191" y="94"/>
                  <a:pt x="193" y="93"/>
                  <a:pt x="196" y="92"/>
                </a:cubicBezTo>
                <a:cubicBezTo>
                  <a:pt x="196" y="92"/>
                  <a:pt x="195" y="92"/>
                  <a:pt x="195" y="92"/>
                </a:cubicBezTo>
                <a:close/>
                <a:moveTo>
                  <a:pt x="190" y="89"/>
                </a:moveTo>
                <a:cubicBezTo>
                  <a:pt x="189" y="90"/>
                  <a:pt x="188" y="90"/>
                  <a:pt x="187" y="91"/>
                </a:cubicBezTo>
                <a:cubicBezTo>
                  <a:pt x="189" y="90"/>
                  <a:pt x="190" y="89"/>
                  <a:pt x="191" y="88"/>
                </a:cubicBezTo>
                <a:lnTo>
                  <a:pt x="190" y="89"/>
                </a:lnTo>
                <a:close/>
                <a:moveTo>
                  <a:pt x="190" y="86"/>
                </a:moveTo>
                <a:cubicBezTo>
                  <a:pt x="189" y="87"/>
                  <a:pt x="187" y="87"/>
                  <a:pt x="186" y="88"/>
                </a:cubicBezTo>
                <a:cubicBezTo>
                  <a:pt x="187" y="87"/>
                  <a:pt x="187" y="86"/>
                  <a:pt x="188" y="86"/>
                </a:cubicBezTo>
                <a:cubicBezTo>
                  <a:pt x="190" y="84"/>
                  <a:pt x="193" y="83"/>
                  <a:pt x="195" y="82"/>
                </a:cubicBezTo>
                <a:cubicBezTo>
                  <a:pt x="195" y="82"/>
                  <a:pt x="195" y="82"/>
                  <a:pt x="195" y="82"/>
                </a:cubicBezTo>
                <a:cubicBezTo>
                  <a:pt x="193" y="84"/>
                  <a:pt x="192" y="85"/>
                  <a:pt x="190" y="86"/>
                </a:cubicBezTo>
                <a:close/>
                <a:moveTo>
                  <a:pt x="195" y="86"/>
                </a:moveTo>
                <a:cubicBezTo>
                  <a:pt x="196" y="85"/>
                  <a:pt x="197" y="85"/>
                  <a:pt x="199" y="84"/>
                </a:cubicBezTo>
                <a:cubicBezTo>
                  <a:pt x="198" y="85"/>
                  <a:pt x="197" y="86"/>
                  <a:pt x="196" y="87"/>
                </a:cubicBezTo>
                <a:cubicBezTo>
                  <a:pt x="195" y="87"/>
                  <a:pt x="195" y="87"/>
                  <a:pt x="194" y="87"/>
                </a:cubicBezTo>
                <a:cubicBezTo>
                  <a:pt x="195" y="87"/>
                  <a:pt x="195" y="87"/>
                  <a:pt x="195" y="86"/>
                </a:cubicBezTo>
                <a:close/>
                <a:moveTo>
                  <a:pt x="187" y="80"/>
                </a:moveTo>
                <a:cubicBezTo>
                  <a:pt x="185" y="81"/>
                  <a:pt x="182" y="82"/>
                  <a:pt x="179" y="83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2" y="81"/>
                  <a:pt x="184" y="80"/>
                  <a:pt x="187" y="79"/>
                </a:cubicBezTo>
                <a:cubicBezTo>
                  <a:pt x="189" y="78"/>
                  <a:pt x="191" y="77"/>
                  <a:pt x="192" y="76"/>
                </a:cubicBezTo>
                <a:cubicBezTo>
                  <a:pt x="191" y="78"/>
                  <a:pt x="189" y="79"/>
                  <a:pt x="187" y="80"/>
                </a:cubicBezTo>
                <a:close/>
                <a:moveTo>
                  <a:pt x="179" y="85"/>
                </a:moveTo>
                <a:cubicBezTo>
                  <a:pt x="178" y="85"/>
                  <a:pt x="177" y="86"/>
                  <a:pt x="177" y="86"/>
                </a:cubicBezTo>
                <a:cubicBezTo>
                  <a:pt x="177" y="86"/>
                  <a:pt x="177" y="85"/>
                  <a:pt x="177" y="85"/>
                </a:cubicBezTo>
                <a:cubicBezTo>
                  <a:pt x="178" y="85"/>
                  <a:pt x="179" y="85"/>
                  <a:pt x="179" y="85"/>
                </a:cubicBezTo>
                <a:close/>
                <a:moveTo>
                  <a:pt x="175" y="84"/>
                </a:moveTo>
                <a:cubicBezTo>
                  <a:pt x="174" y="84"/>
                  <a:pt x="172" y="84"/>
                  <a:pt x="171" y="85"/>
                </a:cubicBezTo>
                <a:cubicBezTo>
                  <a:pt x="171" y="84"/>
                  <a:pt x="172" y="84"/>
                  <a:pt x="173" y="83"/>
                </a:cubicBezTo>
                <a:cubicBezTo>
                  <a:pt x="174" y="83"/>
                  <a:pt x="175" y="83"/>
                  <a:pt x="177" y="82"/>
                </a:cubicBezTo>
                <a:cubicBezTo>
                  <a:pt x="176" y="83"/>
                  <a:pt x="176" y="83"/>
                  <a:pt x="175" y="84"/>
                </a:cubicBezTo>
                <a:close/>
                <a:moveTo>
                  <a:pt x="172" y="81"/>
                </a:moveTo>
                <a:cubicBezTo>
                  <a:pt x="172" y="81"/>
                  <a:pt x="172" y="81"/>
                  <a:pt x="171" y="82"/>
                </a:cubicBezTo>
                <a:cubicBezTo>
                  <a:pt x="172" y="81"/>
                  <a:pt x="173" y="80"/>
                  <a:pt x="174" y="79"/>
                </a:cubicBezTo>
                <a:cubicBezTo>
                  <a:pt x="174" y="79"/>
                  <a:pt x="174" y="79"/>
                  <a:pt x="174" y="79"/>
                </a:cubicBezTo>
                <a:cubicBezTo>
                  <a:pt x="176" y="78"/>
                  <a:pt x="178" y="78"/>
                  <a:pt x="179" y="77"/>
                </a:cubicBezTo>
                <a:cubicBezTo>
                  <a:pt x="177" y="78"/>
                  <a:pt x="174" y="80"/>
                  <a:pt x="172" y="81"/>
                </a:cubicBezTo>
                <a:close/>
                <a:moveTo>
                  <a:pt x="177" y="74"/>
                </a:moveTo>
                <a:cubicBezTo>
                  <a:pt x="175" y="75"/>
                  <a:pt x="173" y="76"/>
                  <a:pt x="171" y="77"/>
                </a:cubicBezTo>
                <a:cubicBezTo>
                  <a:pt x="171" y="76"/>
                  <a:pt x="170" y="76"/>
                  <a:pt x="170" y="76"/>
                </a:cubicBezTo>
                <a:cubicBezTo>
                  <a:pt x="171" y="75"/>
                  <a:pt x="172" y="75"/>
                  <a:pt x="173" y="74"/>
                </a:cubicBezTo>
                <a:cubicBezTo>
                  <a:pt x="176" y="73"/>
                  <a:pt x="178" y="72"/>
                  <a:pt x="180" y="72"/>
                </a:cubicBezTo>
                <a:cubicBezTo>
                  <a:pt x="179" y="73"/>
                  <a:pt x="178" y="73"/>
                  <a:pt x="177" y="74"/>
                </a:cubicBezTo>
                <a:close/>
                <a:moveTo>
                  <a:pt x="172" y="86"/>
                </a:moveTo>
                <a:cubicBezTo>
                  <a:pt x="164" y="94"/>
                  <a:pt x="155" y="102"/>
                  <a:pt x="147" y="110"/>
                </a:cubicBezTo>
                <a:cubicBezTo>
                  <a:pt x="143" y="112"/>
                  <a:pt x="139" y="114"/>
                  <a:pt x="135" y="116"/>
                </a:cubicBezTo>
                <a:cubicBezTo>
                  <a:pt x="137" y="114"/>
                  <a:pt x="139" y="112"/>
                  <a:pt x="141" y="110"/>
                </a:cubicBezTo>
                <a:cubicBezTo>
                  <a:pt x="147" y="104"/>
                  <a:pt x="154" y="99"/>
                  <a:pt x="160" y="93"/>
                </a:cubicBezTo>
                <a:cubicBezTo>
                  <a:pt x="162" y="91"/>
                  <a:pt x="164" y="88"/>
                  <a:pt x="167" y="86"/>
                </a:cubicBezTo>
                <a:cubicBezTo>
                  <a:pt x="167" y="87"/>
                  <a:pt x="167" y="87"/>
                  <a:pt x="167" y="87"/>
                </a:cubicBezTo>
                <a:cubicBezTo>
                  <a:pt x="169" y="87"/>
                  <a:pt x="171" y="86"/>
                  <a:pt x="172" y="86"/>
                </a:cubicBezTo>
                <a:close/>
                <a:moveTo>
                  <a:pt x="168" y="82"/>
                </a:moveTo>
                <a:cubicBezTo>
                  <a:pt x="167" y="82"/>
                  <a:pt x="167" y="83"/>
                  <a:pt x="167" y="83"/>
                </a:cubicBezTo>
                <a:cubicBezTo>
                  <a:pt x="160" y="90"/>
                  <a:pt x="152" y="97"/>
                  <a:pt x="145" y="104"/>
                </a:cubicBezTo>
                <a:cubicBezTo>
                  <a:pt x="152" y="97"/>
                  <a:pt x="160" y="89"/>
                  <a:pt x="167" y="81"/>
                </a:cubicBezTo>
                <a:cubicBezTo>
                  <a:pt x="168" y="81"/>
                  <a:pt x="168" y="81"/>
                  <a:pt x="169" y="81"/>
                </a:cubicBezTo>
                <a:cubicBezTo>
                  <a:pt x="168" y="81"/>
                  <a:pt x="168" y="81"/>
                  <a:pt x="168" y="82"/>
                </a:cubicBezTo>
                <a:close/>
                <a:moveTo>
                  <a:pt x="167" y="72"/>
                </a:moveTo>
                <a:cubicBezTo>
                  <a:pt x="166" y="73"/>
                  <a:pt x="166" y="73"/>
                  <a:pt x="165" y="74"/>
                </a:cubicBezTo>
                <a:cubicBezTo>
                  <a:pt x="165" y="74"/>
                  <a:pt x="164" y="74"/>
                  <a:pt x="164" y="74"/>
                </a:cubicBezTo>
                <a:cubicBezTo>
                  <a:pt x="164" y="74"/>
                  <a:pt x="164" y="75"/>
                  <a:pt x="163" y="75"/>
                </a:cubicBezTo>
                <a:cubicBezTo>
                  <a:pt x="164" y="74"/>
                  <a:pt x="164" y="73"/>
                  <a:pt x="165" y="73"/>
                </a:cubicBezTo>
                <a:cubicBezTo>
                  <a:pt x="166" y="72"/>
                  <a:pt x="167" y="72"/>
                  <a:pt x="167" y="72"/>
                </a:cubicBezTo>
                <a:cubicBezTo>
                  <a:pt x="167" y="72"/>
                  <a:pt x="167" y="72"/>
                  <a:pt x="167" y="72"/>
                </a:cubicBezTo>
                <a:close/>
                <a:moveTo>
                  <a:pt x="164" y="82"/>
                </a:moveTo>
                <a:cubicBezTo>
                  <a:pt x="159" y="87"/>
                  <a:pt x="155" y="91"/>
                  <a:pt x="150" y="96"/>
                </a:cubicBezTo>
                <a:cubicBezTo>
                  <a:pt x="150" y="96"/>
                  <a:pt x="150" y="96"/>
                  <a:pt x="150" y="96"/>
                </a:cubicBezTo>
                <a:cubicBezTo>
                  <a:pt x="147" y="97"/>
                  <a:pt x="145" y="99"/>
                  <a:pt x="142" y="100"/>
                </a:cubicBezTo>
                <a:cubicBezTo>
                  <a:pt x="146" y="97"/>
                  <a:pt x="149" y="93"/>
                  <a:pt x="152" y="90"/>
                </a:cubicBezTo>
                <a:cubicBezTo>
                  <a:pt x="155" y="87"/>
                  <a:pt x="159" y="85"/>
                  <a:pt x="163" y="82"/>
                </a:cubicBezTo>
                <a:cubicBezTo>
                  <a:pt x="163" y="82"/>
                  <a:pt x="163" y="82"/>
                  <a:pt x="164" y="82"/>
                </a:cubicBezTo>
                <a:close/>
                <a:moveTo>
                  <a:pt x="159" y="78"/>
                </a:moveTo>
                <a:cubicBezTo>
                  <a:pt x="158" y="78"/>
                  <a:pt x="158" y="79"/>
                  <a:pt x="158" y="79"/>
                </a:cubicBezTo>
                <a:cubicBezTo>
                  <a:pt x="157" y="79"/>
                  <a:pt x="157" y="80"/>
                  <a:pt x="157" y="80"/>
                </a:cubicBezTo>
                <a:cubicBezTo>
                  <a:pt x="157" y="80"/>
                  <a:pt x="157" y="80"/>
                  <a:pt x="157" y="81"/>
                </a:cubicBezTo>
                <a:cubicBezTo>
                  <a:pt x="151" y="86"/>
                  <a:pt x="146" y="91"/>
                  <a:pt x="140" y="96"/>
                </a:cubicBezTo>
                <a:cubicBezTo>
                  <a:pt x="136" y="99"/>
                  <a:pt x="133" y="102"/>
                  <a:pt x="129" y="105"/>
                </a:cubicBezTo>
                <a:cubicBezTo>
                  <a:pt x="126" y="108"/>
                  <a:pt x="122" y="111"/>
                  <a:pt x="118" y="113"/>
                </a:cubicBezTo>
                <a:cubicBezTo>
                  <a:pt x="120" y="112"/>
                  <a:pt x="121" y="110"/>
                  <a:pt x="123" y="109"/>
                </a:cubicBezTo>
                <a:cubicBezTo>
                  <a:pt x="130" y="103"/>
                  <a:pt x="136" y="97"/>
                  <a:pt x="142" y="90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7" y="85"/>
                  <a:pt x="152" y="81"/>
                  <a:pt x="158" y="77"/>
                </a:cubicBezTo>
                <a:cubicBezTo>
                  <a:pt x="158" y="77"/>
                  <a:pt x="159" y="77"/>
                  <a:pt x="159" y="77"/>
                </a:cubicBezTo>
                <a:cubicBezTo>
                  <a:pt x="159" y="78"/>
                  <a:pt x="159" y="78"/>
                  <a:pt x="159" y="78"/>
                </a:cubicBezTo>
                <a:close/>
                <a:moveTo>
                  <a:pt x="153" y="77"/>
                </a:moveTo>
                <a:cubicBezTo>
                  <a:pt x="153" y="77"/>
                  <a:pt x="153" y="77"/>
                  <a:pt x="153" y="77"/>
                </a:cubicBezTo>
                <a:cubicBezTo>
                  <a:pt x="149" y="81"/>
                  <a:pt x="145" y="84"/>
                  <a:pt x="141" y="87"/>
                </a:cubicBezTo>
                <a:cubicBezTo>
                  <a:pt x="142" y="85"/>
                  <a:pt x="143" y="84"/>
                  <a:pt x="144" y="83"/>
                </a:cubicBezTo>
                <a:cubicBezTo>
                  <a:pt x="144" y="82"/>
                  <a:pt x="144" y="82"/>
                  <a:pt x="143" y="82"/>
                </a:cubicBezTo>
                <a:cubicBezTo>
                  <a:pt x="142" y="82"/>
                  <a:pt x="141" y="82"/>
                  <a:pt x="140" y="82"/>
                </a:cubicBezTo>
                <a:cubicBezTo>
                  <a:pt x="142" y="79"/>
                  <a:pt x="145" y="77"/>
                  <a:pt x="148" y="74"/>
                </a:cubicBezTo>
                <a:cubicBezTo>
                  <a:pt x="148" y="75"/>
                  <a:pt x="149" y="75"/>
                  <a:pt x="149" y="75"/>
                </a:cubicBezTo>
                <a:cubicBezTo>
                  <a:pt x="151" y="75"/>
                  <a:pt x="152" y="75"/>
                  <a:pt x="154" y="75"/>
                </a:cubicBezTo>
                <a:cubicBezTo>
                  <a:pt x="154" y="75"/>
                  <a:pt x="153" y="75"/>
                  <a:pt x="153" y="76"/>
                </a:cubicBezTo>
                <a:cubicBezTo>
                  <a:pt x="152" y="76"/>
                  <a:pt x="152" y="77"/>
                  <a:pt x="153" y="77"/>
                </a:cubicBezTo>
                <a:close/>
                <a:moveTo>
                  <a:pt x="138" y="78"/>
                </a:moveTo>
                <a:cubicBezTo>
                  <a:pt x="139" y="77"/>
                  <a:pt x="140" y="76"/>
                  <a:pt x="141" y="75"/>
                </a:cubicBezTo>
                <a:cubicBezTo>
                  <a:pt x="142" y="75"/>
                  <a:pt x="142" y="75"/>
                  <a:pt x="143" y="75"/>
                </a:cubicBezTo>
                <a:cubicBezTo>
                  <a:pt x="141" y="76"/>
                  <a:pt x="140" y="77"/>
                  <a:pt x="138" y="78"/>
                </a:cubicBezTo>
                <a:close/>
                <a:moveTo>
                  <a:pt x="138" y="74"/>
                </a:moveTo>
                <a:cubicBezTo>
                  <a:pt x="137" y="74"/>
                  <a:pt x="137" y="74"/>
                  <a:pt x="136" y="74"/>
                </a:cubicBezTo>
                <a:cubicBezTo>
                  <a:pt x="138" y="73"/>
                  <a:pt x="140" y="72"/>
                  <a:pt x="142" y="70"/>
                </a:cubicBezTo>
                <a:cubicBezTo>
                  <a:pt x="141" y="72"/>
                  <a:pt x="139" y="73"/>
                  <a:pt x="138" y="74"/>
                </a:cubicBezTo>
                <a:close/>
                <a:moveTo>
                  <a:pt x="139" y="76"/>
                </a:moveTo>
                <a:cubicBezTo>
                  <a:pt x="138" y="77"/>
                  <a:pt x="136" y="78"/>
                  <a:pt x="135" y="80"/>
                </a:cubicBezTo>
                <a:cubicBezTo>
                  <a:pt x="134" y="81"/>
                  <a:pt x="133" y="82"/>
                  <a:pt x="131" y="83"/>
                </a:cubicBezTo>
                <a:cubicBezTo>
                  <a:pt x="130" y="84"/>
                  <a:pt x="129" y="84"/>
                  <a:pt x="129" y="84"/>
                </a:cubicBezTo>
                <a:cubicBezTo>
                  <a:pt x="129" y="84"/>
                  <a:pt x="130" y="83"/>
                  <a:pt x="131" y="82"/>
                </a:cubicBezTo>
                <a:cubicBezTo>
                  <a:pt x="133" y="80"/>
                  <a:pt x="136" y="78"/>
                  <a:pt x="139" y="76"/>
                </a:cubicBezTo>
                <a:close/>
                <a:moveTo>
                  <a:pt x="127" y="87"/>
                </a:moveTo>
                <a:cubicBezTo>
                  <a:pt x="125" y="89"/>
                  <a:pt x="122" y="91"/>
                  <a:pt x="120" y="92"/>
                </a:cubicBezTo>
                <a:cubicBezTo>
                  <a:pt x="121" y="91"/>
                  <a:pt x="123" y="90"/>
                  <a:pt x="124" y="88"/>
                </a:cubicBezTo>
                <a:cubicBezTo>
                  <a:pt x="125" y="88"/>
                  <a:pt x="126" y="87"/>
                  <a:pt x="127" y="87"/>
                </a:cubicBezTo>
                <a:close/>
                <a:moveTo>
                  <a:pt x="127" y="78"/>
                </a:moveTo>
                <a:cubicBezTo>
                  <a:pt x="124" y="81"/>
                  <a:pt x="121" y="84"/>
                  <a:pt x="118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21" y="82"/>
                  <a:pt x="126" y="77"/>
                  <a:pt x="130" y="72"/>
                </a:cubicBezTo>
                <a:cubicBezTo>
                  <a:pt x="129" y="74"/>
                  <a:pt x="128" y="76"/>
                  <a:pt x="127" y="78"/>
                </a:cubicBezTo>
                <a:close/>
                <a:moveTo>
                  <a:pt x="120" y="87"/>
                </a:moveTo>
                <a:cubicBezTo>
                  <a:pt x="118" y="88"/>
                  <a:pt x="117" y="90"/>
                  <a:pt x="115" y="92"/>
                </a:cubicBezTo>
                <a:cubicBezTo>
                  <a:pt x="114" y="92"/>
                  <a:pt x="114" y="93"/>
                  <a:pt x="113" y="93"/>
                </a:cubicBezTo>
                <a:cubicBezTo>
                  <a:pt x="114" y="92"/>
                  <a:pt x="115" y="91"/>
                  <a:pt x="116" y="90"/>
                </a:cubicBezTo>
                <a:cubicBezTo>
                  <a:pt x="117" y="89"/>
                  <a:pt x="119" y="88"/>
                  <a:pt x="120" y="87"/>
                </a:cubicBezTo>
                <a:close/>
                <a:moveTo>
                  <a:pt x="128" y="89"/>
                </a:moveTo>
                <a:cubicBezTo>
                  <a:pt x="130" y="87"/>
                  <a:pt x="132" y="86"/>
                  <a:pt x="133" y="84"/>
                </a:cubicBezTo>
                <a:cubicBezTo>
                  <a:pt x="134" y="84"/>
                  <a:pt x="134" y="84"/>
                  <a:pt x="134" y="84"/>
                </a:cubicBezTo>
                <a:cubicBezTo>
                  <a:pt x="125" y="92"/>
                  <a:pt x="117" y="100"/>
                  <a:pt x="108" y="108"/>
                </a:cubicBezTo>
                <a:cubicBezTo>
                  <a:pt x="107" y="109"/>
                  <a:pt x="106" y="110"/>
                  <a:pt x="105" y="110"/>
                </a:cubicBezTo>
                <a:cubicBezTo>
                  <a:pt x="108" y="108"/>
                  <a:pt x="110" y="105"/>
                  <a:pt x="112" y="102"/>
                </a:cubicBezTo>
                <a:cubicBezTo>
                  <a:pt x="117" y="98"/>
                  <a:pt x="123" y="93"/>
                  <a:pt x="128" y="89"/>
                </a:cubicBezTo>
                <a:close/>
                <a:moveTo>
                  <a:pt x="99" y="116"/>
                </a:moveTo>
                <a:cubicBezTo>
                  <a:pt x="98" y="116"/>
                  <a:pt x="98" y="116"/>
                  <a:pt x="97" y="117"/>
                </a:cubicBezTo>
                <a:cubicBezTo>
                  <a:pt x="97" y="117"/>
                  <a:pt x="96" y="117"/>
                  <a:pt x="95" y="116"/>
                </a:cubicBezTo>
                <a:cubicBezTo>
                  <a:pt x="96" y="115"/>
                  <a:pt x="97" y="113"/>
                  <a:pt x="98" y="112"/>
                </a:cubicBezTo>
                <a:cubicBezTo>
                  <a:pt x="101" y="110"/>
                  <a:pt x="104" y="108"/>
                  <a:pt x="107" y="106"/>
                </a:cubicBezTo>
                <a:cubicBezTo>
                  <a:pt x="104" y="109"/>
                  <a:pt x="102" y="112"/>
                  <a:pt x="99" y="116"/>
                </a:cubicBezTo>
                <a:close/>
                <a:moveTo>
                  <a:pt x="99" y="107"/>
                </a:moveTo>
                <a:cubicBezTo>
                  <a:pt x="96" y="110"/>
                  <a:pt x="93" y="113"/>
                  <a:pt x="89" y="116"/>
                </a:cubicBezTo>
                <a:cubicBezTo>
                  <a:pt x="89" y="116"/>
                  <a:pt x="89" y="116"/>
                  <a:pt x="88" y="116"/>
                </a:cubicBezTo>
                <a:cubicBezTo>
                  <a:pt x="89" y="115"/>
                  <a:pt x="90" y="114"/>
                  <a:pt x="91" y="114"/>
                </a:cubicBezTo>
                <a:cubicBezTo>
                  <a:pt x="93" y="111"/>
                  <a:pt x="95" y="109"/>
                  <a:pt x="98" y="107"/>
                </a:cubicBezTo>
                <a:cubicBezTo>
                  <a:pt x="99" y="105"/>
                  <a:pt x="101" y="104"/>
                  <a:pt x="103" y="103"/>
                </a:cubicBezTo>
                <a:cubicBezTo>
                  <a:pt x="102" y="104"/>
                  <a:pt x="100" y="106"/>
                  <a:pt x="99" y="107"/>
                </a:cubicBezTo>
                <a:close/>
                <a:moveTo>
                  <a:pt x="84" y="115"/>
                </a:moveTo>
                <a:cubicBezTo>
                  <a:pt x="83" y="116"/>
                  <a:pt x="83" y="116"/>
                  <a:pt x="82" y="116"/>
                </a:cubicBezTo>
                <a:cubicBezTo>
                  <a:pt x="84" y="113"/>
                  <a:pt x="87" y="110"/>
                  <a:pt x="89" y="107"/>
                </a:cubicBezTo>
                <a:cubicBezTo>
                  <a:pt x="87" y="110"/>
                  <a:pt x="85" y="112"/>
                  <a:pt x="84" y="115"/>
                </a:cubicBezTo>
                <a:close/>
                <a:moveTo>
                  <a:pt x="56" y="130"/>
                </a:moveTo>
                <a:cubicBezTo>
                  <a:pt x="55" y="127"/>
                  <a:pt x="55" y="125"/>
                  <a:pt x="54" y="123"/>
                </a:cubicBezTo>
                <a:cubicBezTo>
                  <a:pt x="54" y="122"/>
                  <a:pt x="55" y="122"/>
                  <a:pt x="55" y="122"/>
                </a:cubicBezTo>
                <a:cubicBezTo>
                  <a:pt x="55" y="122"/>
                  <a:pt x="55" y="122"/>
                  <a:pt x="55" y="121"/>
                </a:cubicBezTo>
                <a:cubicBezTo>
                  <a:pt x="56" y="123"/>
                  <a:pt x="57" y="125"/>
                  <a:pt x="58" y="127"/>
                </a:cubicBezTo>
                <a:cubicBezTo>
                  <a:pt x="57" y="128"/>
                  <a:pt x="57" y="129"/>
                  <a:pt x="56" y="130"/>
                </a:cubicBezTo>
                <a:close/>
                <a:moveTo>
                  <a:pt x="58" y="146"/>
                </a:moveTo>
                <a:cubicBezTo>
                  <a:pt x="58" y="145"/>
                  <a:pt x="58" y="145"/>
                  <a:pt x="59" y="145"/>
                </a:cubicBezTo>
                <a:cubicBezTo>
                  <a:pt x="59" y="145"/>
                  <a:pt x="59" y="145"/>
                  <a:pt x="59" y="146"/>
                </a:cubicBezTo>
                <a:cubicBezTo>
                  <a:pt x="58" y="146"/>
                  <a:pt x="58" y="147"/>
                  <a:pt x="58" y="148"/>
                </a:cubicBezTo>
                <a:cubicBezTo>
                  <a:pt x="57" y="148"/>
                  <a:pt x="57" y="147"/>
                  <a:pt x="57" y="147"/>
                </a:cubicBezTo>
                <a:cubicBezTo>
                  <a:pt x="57" y="146"/>
                  <a:pt x="58" y="146"/>
                  <a:pt x="58" y="146"/>
                </a:cubicBezTo>
                <a:close/>
                <a:moveTo>
                  <a:pt x="56" y="142"/>
                </a:moveTo>
                <a:cubicBezTo>
                  <a:pt x="56" y="141"/>
                  <a:pt x="55" y="140"/>
                  <a:pt x="55" y="139"/>
                </a:cubicBezTo>
                <a:cubicBezTo>
                  <a:pt x="55" y="139"/>
                  <a:pt x="56" y="138"/>
                  <a:pt x="56" y="138"/>
                </a:cubicBezTo>
                <a:cubicBezTo>
                  <a:pt x="56" y="139"/>
                  <a:pt x="57" y="140"/>
                  <a:pt x="57" y="140"/>
                </a:cubicBezTo>
                <a:cubicBezTo>
                  <a:pt x="57" y="141"/>
                  <a:pt x="56" y="142"/>
                  <a:pt x="56" y="142"/>
                </a:cubicBezTo>
                <a:close/>
                <a:moveTo>
                  <a:pt x="56" y="160"/>
                </a:moveTo>
                <a:cubicBezTo>
                  <a:pt x="56" y="161"/>
                  <a:pt x="56" y="161"/>
                  <a:pt x="56" y="161"/>
                </a:cubicBezTo>
                <a:cubicBezTo>
                  <a:pt x="56" y="162"/>
                  <a:pt x="55" y="162"/>
                  <a:pt x="55" y="162"/>
                </a:cubicBezTo>
                <a:cubicBezTo>
                  <a:pt x="55" y="162"/>
                  <a:pt x="55" y="161"/>
                  <a:pt x="55" y="161"/>
                </a:cubicBezTo>
                <a:cubicBezTo>
                  <a:pt x="55" y="161"/>
                  <a:pt x="56" y="161"/>
                  <a:pt x="56" y="160"/>
                </a:cubicBezTo>
                <a:close/>
                <a:moveTo>
                  <a:pt x="55" y="103"/>
                </a:moveTo>
                <a:cubicBezTo>
                  <a:pt x="55" y="103"/>
                  <a:pt x="55" y="103"/>
                  <a:pt x="54" y="103"/>
                </a:cubicBezTo>
                <a:cubicBezTo>
                  <a:pt x="54" y="102"/>
                  <a:pt x="54" y="101"/>
                  <a:pt x="54" y="101"/>
                </a:cubicBezTo>
                <a:cubicBezTo>
                  <a:pt x="55" y="100"/>
                  <a:pt x="55" y="99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6" y="99"/>
                  <a:pt x="55" y="100"/>
                  <a:pt x="55" y="100"/>
                </a:cubicBezTo>
                <a:cubicBezTo>
                  <a:pt x="55" y="101"/>
                  <a:pt x="55" y="102"/>
                  <a:pt x="56" y="101"/>
                </a:cubicBezTo>
                <a:cubicBezTo>
                  <a:pt x="56" y="101"/>
                  <a:pt x="56" y="101"/>
                  <a:pt x="57" y="101"/>
                </a:cubicBezTo>
                <a:cubicBezTo>
                  <a:pt x="57" y="101"/>
                  <a:pt x="57" y="101"/>
                  <a:pt x="57" y="101"/>
                </a:cubicBezTo>
                <a:cubicBezTo>
                  <a:pt x="56" y="102"/>
                  <a:pt x="55" y="103"/>
                  <a:pt x="55" y="103"/>
                </a:cubicBezTo>
                <a:close/>
                <a:moveTo>
                  <a:pt x="53" y="134"/>
                </a:moveTo>
                <a:cubicBezTo>
                  <a:pt x="53" y="131"/>
                  <a:pt x="52" y="129"/>
                  <a:pt x="51" y="127"/>
                </a:cubicBezTo>
                <a:cubicBezTo>
                  <a:pt x="51" y="127"/>
                  <a:pt x="51" y="126"/>
                  <a:pt x="52" y="126"/>
                </a:cubicBezTo>
                <a:cubicBezTo>
                  <a:pt x="52" y="128"/>
                  <a:pt x="53" y="130"/>
                  <a:pt x="54" y="132"/>
                </a:cubicBezTo>
                <a:cubicBezTo>
                  <a:pt x="54" y="133"/>
                  <a:pt x="54" y="133"/>
                  <a:pt x="53" y="134"/>
                </a:cubicBezTo>
                <a:close/>
                <a:moveTo>
                  <a:pt x="53" y="146"/>
                </a:moveTo>
                <a:cubicBezTo>
                  <a:pt x="53" y="146"/>
                  <a:pt x="53" y="147"/>
                  <a:pt x="53" y="147"/>
                </a:cubicBezTo>
                <a:cubicBezTo>
                  <a:pt x="53" y="146"/>
                  <a:pt x="52" y="145"/>
                  <a:pt x="52" y="144"/>
                </a:cubicBezTo>
                <a:cubicBezTo>
                  <a:pt x="52" y="144"/>
                  <a:pt x="52" y="144"/>
                  <a:pt x="52" y="143"/>
                </a:cubicBezTo>
                <a:cubicBezTo>
                  <a:pt x="53" y="144"/>
                  <a:pt x="53" y="145"/>
                  <a:pt x="53" y="146"/>
                </a:cubicBezTo>
                <a:close/>
                <a:moveTo>
                  <a:pt x="51" y="90"/>
                </a:moveTo>
                <a:cubicBezTo>
                  <a:pt x="51" y="90"/>
                  <a:pt x="51" y="91"/>
                  <a:pt x="50" y="91"/>
                </a:cubicBezTo>
                <a:cubicBezTo>
                  <a:pt x="50" y="92"/>
                  <a:pt x="49" y="92"/>
                  <a:pt x="49" y="92"/>
                </a:cubicBezTo>
                <a:cubicBezTo>
                  <a:pt x="50" y="92"/>
                  <a:pt x="50" y="91"/>
                  <a:pt x="51" y="90"/>
                </a:cubicBezTo>
                <a:close/>
                <a:moveTo>
                  <a:pt x="50" y="88"/>
                </a:moveTo>
                <a:cubicBezTo>
                  <a:pt x="51" y="87"/>
                  <a:pt x="51" y="86"/>
                  <a:pt x="52" y="85"/>
                </a:cubicBezTo>
                <a:cubicBezTo>
                  <a:pt x="52" y="85"/>
                  <a:pt x="53" y="84"/>
                  <a:pt x="53" y="84"/>
                </a:cubicBezTo>
                <a:cubicBezTo>
                  <a:pt x="53" y="85"/>
                  <a:pt x="53" y="85"/>
                  <a:pt x="52" y="86"/>
                </a:cubicBezTo>
                <a:cubicBezTo>
                  <a:pt x="52" y="87"/>
                  <a:pt x="51" y="88"/>
                  <a:pt x="50" y="88"/>
                </a:cubicBezTo>
                <a:close/>
                <a:moveTo>
                  <a:pt x="51" y="107"/>
                </a:moveTo>
                <a:cubicBezTo>
                  <a:pt x="50" y="108"/>
                  <a:pt x="48" y="109"/>
                  <a:pt x="47" y="109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8" y="108"/>
                  <a:pt x="49" y="106"/>
                  <a:pt x="50" y="105"/>
                </a:cubicBezTo>
                <a:cubicBezTo>
                  <a:pt x="50" y="106"/>
                  <a:pt x="51" y="106"/>
                  <a:pt x="51" y="107"/>
                </a:cubicBezTo>
                <a:close/>
                <a:moveTo>
                  <a:pt x="50" y="110"/>
                </a:moveTo>
                <a:cubicBezTo>
                  <a:pt x="49" y="111"/>
                  <a:pt x="49" y="111"/>
                  <a:pt x="48" y="112"/>
                </a:cubicBezTo>
                <a:cubicBezTo>
                  <a:pt x="48" y="112"/>
                  <a:pt x="48" y="111"/>
                  <a:pt x="48" y="111"/>
                </a:cubicBezTo>
                <a:cubicBezTo>
                  <a:pt x="48" y="111"/>
                  <a:pt x="49" y="110"/>
                  <a:pt x="50" y="110"/>
                </a:cubicBezTo>
                <a:close/>
                <a:moveTo>
                  <a:pt x="51" y="110"/>
                </a:moveTo>
                <a:cubicBezTo>
                  <a:pt x="51" y="111"/>
                  <a:pt x="51" y="112"/>
                  <a:pt x="51" y="112"/>
                </a:cubicBezTo>
                <a:cubicBezTo>
                  <a:pt x="51" y="113"/>
                  <a:pt x="50" y="113"/>
                  <a:pt x="49" y="114"/>
                </a:cubicBezTo>
                <a:cubicBezTo>
                  <a:pt x="50" y="113"/>
                  <a:pt x="51" y="112"/>
                  <a:pt x="51" y="110"/>
                </a:cubicBezTo>
                <a:close/>
                <a:moveTo>
                  <a:pt x="54" y="110"/>
                </a:moveTo>
                <a:cubicBezTo>
                  <a:pt x="54" y="110"/>
                  <a:pt x="54" y="110"/>
                  <a:pt x="54" y="110"/>
                </a:cubicBezTo>
                <a:cubicBezTo>
                  <a:pt x="53" y="110"/>
                  <a:pt x="53" y="110"/>
                  <a:pt x="53" y="109"/>
                </a:cubicBezTo>
                <a:cubicBezTo>
                  <a:pt x="53" y="109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4" y="108"/>
                  <a:pt x="54" y="109"/>
                  <a:pt x="54" y="110"/>
                </a:cubicBezTo>
                <a:close/>
                <a:moveTo>
                  <a:pt x="54" y="87"/>
                </a:moveTo>
                <a:cubicBezTo>
                  <a:pt x="54" y="87"/>
                  <a:pt x="54" y="87"/>
                  <a:pt x="54" y="87"/>
                </a:cubicBezTo>
                <a:cubicBezTo>
                  <a:pt x="55" y="86"/>
                  <a:pt x="55" y="86"/>
                  <a:pt x="56" y="85"/>
                </a:cubicBezTo>
                <a:cubicBezTo>
                  <a:pt x="55" y="86"/>
                  <a:pt x="55" y="87"/>
                  <a:pt x="54" y="88"/>
                </a:cubicBezTo>
                <a:cubicBezTo>
                  <a:pt x="54" y="88"/>
                  <a:pt x="54" y="88"/>
                  <a:pt x="54" y="87"/>
                </a:cubicBezTo>
                <a:close/>
                <a:moveTo>
                  <a:pt x="54" y="96"/>
                </a:moveTo>
                <a:cubicBezTo>
                  <a:pt x="54" y="96"/>
                  <a:pt x="54" y="96"/>
                  <a:pt x="54" y="96"/>
                </a:cubicBezTo>
                <a:cubicBezTo>
                  <a:pt x="54" y="96"/>
                  <a:pt x="55" y="96"/>
                  <a:pt x="55" y="95"/>
                </a:cubicBezTo>
                <a:cubicBezTo>
                  <a:pt x="55" y="96"/>
                  <a:pt x="55" y="96"/>
                  <a:pt x="55" y="97"/>
                </a:cubicBezTo>
                <a:cubicBezTo>
                  <a:pt x="55" y="97"/>
                  <a:pt x="55" y="98"/>
                  <a:pt x="54" y="98"/>
                </a:cubicBezTo>
                <a:cubicBezTo>
                  <a:pt x="54" y="98"/>
                  <a:pt x="54" y="97"/>
                  <a:pt x="54" y="96"/>
                </a:cubicBezTo>
                <a:close/>
                <a:moveTo>
                  <a:pt x="55" y="83"/>
                </a:moveTo>
                <a:cubicBezTo>
                  <a:pt x="56" y="82"/>
                  <a:pt x="56" y="82"/>
                  <a:pt x="56" y="81"/>
                </a:cubicBezTo>
                <a:cubicBezTo>
                  <a:pt x="58" y="80"/>
                  <a:pt x="60" y="78"/>
                  <a:pt x="61" y="76"/>
                </a:cubicBezTo>
                <a:cubicBezTo>
                  <a:pt x="61" y="77"/>
                  <a:pt x="61" y="77"/>
                  <a:pt x="60" y="78"/>
                </a:cubicBezTo>
                <a:cubicBezTo>
                  <a:pt x="59" y="80"/>
                  <a:pt x="57" y="81"/>
                  <a:pt x="55" y="83"/>
                </a:cubicBezTo>
                <a:close/>
                <a:moveTo>
                  <a:pt x="88" y="57"/>
                </a:moveTo>
                <a:cubicBezTo>
                  <a:pt x="86" y="59"/>
                  <a:pt x="84" y="61"/>
                  <a:pt x="82" y="63"/>
                </a:cubicBezTo>
                <a:cubicBezTo>
                  <a:pt x="78" y="67"/>
                  <a:pt x="75" y="70"/>
                  <a:pt x="71" y="73"/>
                </a:cubicBezTo>
                <a:cubicBezTo>
                  <a:pt x="71" y="73"/>
                  <a:pt x="71" y="74"/>
                  <a:pt x="70" y="74"/>
                </a:cubicBezTo>
                <a:cubicBezTo>
                  <a:pt x="69" y="76"/>
                  <a:pt x="67" y="77"/>
                  <a:pt x="65" y="79"/>
                </a:cubicBezTo>
                <a:cubicBezTo>
                  <a:pt x="67" y="77"/>
                  <a:pt x="68" y="75"/>
                  <a:pt x="69" y="73"/>
                </a:cubicBezTo>
                <a:cubicBezTo>
                  <a:pt x="71" y="71"/>
                  <a:pt x="73" y="69"/>
                  <a:pt x="75" y="67"/>
                </a:cubicBezTo>
                <a:cubicBezTo>
                  <a:pt x="79" y="64"/>
                  <a:pt x="84" y="60"/>
                  <a:pt x="88" y="57"/>
                </a:cubicBezTo>
                <a:close/>
                <a:moveTo>
                  <a:pt x="86" y="57"/>
                </a:moveTo>
                <a:cubicBezTo>
                  <a:pt x="87" y="55"/>
                  <a:pt x="89" y="54"/>
                  <a:pt x="90" y="53"/>
                </a:cubicBezTo>
                <a:cubicBezTo>
                  <a:pt x="90" y="53"/>
                  <a:pt x="90" y="53"/>
                  <a:pt x="90" y="54"/>
                </a:cubicBezTo>
                <a:cubicBezTo>
                  <a:pt x="88" y="55"/>
                  <a:pt x="87" y="56"/>
                  <a:pt x="86" y="57"/>
                </a:cubicBezTo>
                <a:close/>
                <a:moveTo>
                  <a:pt x="105" y="58"/>
                </a:moveTo>
                <a:cubicBezTo>
                  <a:pt x="105" y="58"/>
                  <a:pt x="105" y="58"/>
                  <a:pt x="105" y="58"/>
                </a:cubicBezTo>
                <a:cubicBezTo>
                  <a:pt x="105" y="58"/>
                  <a:pt x="105" y="58"/>
                  <a:pt x="105" y="59"/>
                </a:cubicBezTo>
                <a:cubicBezTo>
                  <a:pt x="102" y="61"/>
                  <a:pt x="100" y="62"/>
                  <a:pt x="97" y="64"/>
                </a:cubicBezTo>
                <a:cubicBezTo>
                  <a:pt x="97" y="64"/>
                  <a:pt x="98" y="64"/>
                  <a:pt x="98" y="64"/>
                </a:cubicBezTo>
                <a:cubicBezTo>
                  <a:pt x="100" y="62"/>
                  <a:pt x="102" y="60"/>
                  <a:pt x="105" y="58"/>
                </a:cubicBezTo>
                <a:close/>
                <a:moveTo>
                  <a:pt x="100" y="59"/>
                </a:moveTo>
                <a:cubicBezTo>
                  <a:pt x="100" y="59"/>
                  <a:pt x="100" y="58"/>
                  <a:pt x="101" y="58"/>
                </a:cubicBezTo>
                <a:cubicBezTo>
                  <a:pt x="102" y="57"/>
                  <a:pt x="103" y="57"/>
                  <a:pt x="104" y="56"/>
                </a:cubicBezTo>
                <a:cubicBezTo>
                  <a:pt x="103" y="57"/>
                  <a:pt x="101" y="58"/>
                  <a:pt x="100" y="59"/>
                </a:cubicBezTo>
                <a:close/>
                <a:moveTo>
                  <a:pt x="86" y="81"/>
                </a:moveTo>
                <a:cubicBezTo>
                  <a:pt x="87" y="81"/>
                  <a:pt x="88" y="80"/>
                  <a:pt x="88" y="79"/>
                </a:cubicBezTo>
                <a:cubicBezTo>
                  <a:pt x="92" y="75"/>
                  <a:pt x="96" y="71"/>
                  <a:pt x="100" y="67"/>
                </a:cubicBezTo>
                <a:cubicBezTo>
                  <a:pt x="100" y="69"/>
                  <a:pt x="99" y="70"/>
                  <a:pt x="98" y="72"/>
                </a:cubicBezTo>
                <a:cubicBezTo>
                  <a:pt x="97" y="72"/>
                  <a:pt x="96" y="73"/>
                  <a:pt x="96" y="74"/>
                </a:cubicBezTo>
                <a:cubicBezTo>
                  <a:pt x="92" y="76"/>
                  <a:pt x="89" y="79"/>
                  <a:pt x="86" y="81"/>
                </a:cubicBezTo>
                <a:close/>
                <a:moveTo>
                  <a:pt x="93" y="78"/>
                </a:moveTo>
                <a:cubicBezTo>
                  <a:pt x="90" y="81"/>
                  <a:pt x="87" y="84"/>
                  <a:pt x="85" y="86"/>
                </a:cubicBezTo>
                <a:cubicBezTo>
                  <a:pt x="85" y="86"/>
                  <a:pt x="85" y="85"/>
                  <a:pt x="85" y="85"/>
                </a:cubicBezTo>
                <a:cubicBezTo>
                  <a:pt x="86" y="84"/>
                  <a:pt x="88" y="83"/>
                  <a:pt x="89" y="82"/>
                </a:cubicBezTo>
                <a:cubicBezTo>
                  <a:pt x="90" y="80"/>
                  <a:pt x="92" y="79"/>
                  <a:pt x="93" y="78"/>
                </a:cubicBezTo>
                <a:close/>
                <a:moveTo>
                  <a:pt x="92" y="73"/>
                </a:moveTo>
                <a:cubicBezTo>
                  <a:pt x="93" y="71"/>
                  <a:pt x="94" y="69"/>
                  <a:pt x="95" y="68"/>
                </a:cubicBezTo>
                <a:cubicBezTo>
                  <a:pt x="98" y="66"/>
                  <a:pt x="101" y="64"/>
                  <a:pt x="103" y="62"/>
                </a:cubicBezTo>
                <a:cubicBezTo>
                  <a:pt x="103" y="62"/>
                  <a:pt x="103" y="63"/>
                  <a:pt x="102" y="63"/>
                </a:cubicBezTo>
                <a:cubicBezTo>
                  <a:pt x="99" y="66"/>
                  <a:pt x="96" y="69"/>
                  <a:pt x="92" y="73"/>
                </a:cubicBezTo>
                <a:close/>
                <a:moveTo>
                  <a:pt x="85" y="64"/>
                </a:moveTo>
                <a:cubicBezTo>
                  <a:pt x="84" y="65"/>
                  <a:pt x="83" y="66"/>
                  <a:pt x="82" y="66"/>
                </a:cubicBezTo>
                <a:cubicBezTo>
                  <a:pt x="82" y="66"/>
                  <a:pt x="82" y="66"/>
                  <a:pt x="82" y="66"/>
                </a:cubicBezTo>
                <a:cubicBezTo>
                  <a:pt x="83" y="65"/>
                  <a:pt x="84" y="64"/>
                  <a:pt x="85" y="64"/>
                </a:cubicBezTo>
                <a:cubicBezTo>
                  <a:pt x="85" y="64"/>
                  <a:pt x="85" y="64"/>
                  <a:pt x="85" y="64"/>
                </a:cubicBezTo>
                <a:close/>
                <a:moveTo>
                  <a:pt x="89" y="65"/>
                </a:moveTo>
                <a:cubicBezTo>
                  <a:pt x="86" y="68"/>
                  <a:pt x="84" y="70"/>
                  <a:pt x="81" y="73"/>
                </a:cubicBezTo>
                <a:cubicBezTo>
                  <a:pt x="82" y="72"/>
                  <a:pt x="82" y="71"/>
                  <a:pt x="83" y="70"/>
                </a:cubicBezTo>
                <a:cubicBezTo>
                  <a:pt x="85" y="69"/>
                  <a:pt x="87" y="67"/>
                  <a:pt x="89" y="65"/>
                </a:cubicBezTo>
                <a:close/>
                <a:moveTo>
                  <a:pt x="83" y="68"/>
                </a:moveTo>
                <a:cubicBezTo>
                  <a:pt x="82" y="68"/>
                  <a:pt x="82" y="68"/>
                  <a:pt x="82" y="69"/>
                </a:cubicBezTo>
                <a:cubicBezTo>
                  <a:pt x="81" y="70"/>
                  <a:pt x="79" y="71"/>
                  <a:pt x="78" y="72"/>
                </a:cubicBezTo>
                <a:cubicBezTo>
                  <a:pt x="78" y="71"/>
                  <a:pt x="79" y="71"/>
                  <a:pt x="79" y="70"/>
                </a:cubicBezTo>
                <a:cubicBezTo>
                  <a:pt x="80" y="69"/>
                  <a:pt x="81" y="69"/>
                  <a:pt x="83" y="68"/>
                </a:cubicBezTo>
                <a:close/>
                <a:moveTo>
                  <a:pt x="78" y="74"/>
                </a:moveTo>
                <a:cubicBezTo>
                  <a:pt x="77" y="76"/>
                  <a:pt x="76" y="77"/>
                  <a:pt x="75" y="79"/>
                </a:cubicBezTo>
                <a:cubicBezTo>
                  <a:pt x="74" y="80"/>
                  <a:pt x="73" y="81"/>
                  <a:pt x="72" y="82"/>
                </a:cubicBezTo>
                <a:cubicBezTo>
                  <a:pt x="73" y="81"/>
                  <a:pt x="73" y="79"/>
                  <a:pt x="74" y="77"/>
                </a:cubicBezTo>
                <a:cubicBezTo>
                  <a:pt x="75" y="77"/>
                  <a:pt x="75" y="77"/>
                  <a:pt x="75" y="77"/>
                </a:cubicBezTo>
                <a:cubicBezTo>
                  <a:pt x="76" y="76"/>
                  <a:pt x="77" y="75"/>
                  <a:pt x="78" y="74"/>
                </a:cubicBezTo>
                <a:close/>
                <a:moveTo>
                  <a:pt x="74" y="83"/>
                </a:moveTo>
                <a:cubicBezTo>
                  <a:pt x="76" y="81"/>
                  <a:pt x="79" y="78"/>
                  <a:pt x="82" y="76"/>
                </a:cubicBezTo>
                <a:cubicBezTo>
                  <a:pt x="82" y="76"/>
                  <a:pt x="82" y="77"/>
                  <a:pt x="82" y="77"/>
                </a:cubicBezTo>
                <a:cubicBezTo>
                  <a:pt x="78" y="80"/>
                  <a:pt x="75" y="82"/>
                  <a:pt x="72" y="85"/>
                </a:cubicBezTo>
                <a:cubicBezTo>
                  <a:pt x="72" y="84"/>
                  <a:pt x="73" y="84"/>
                  <a:pt x="74" y="83"/>
                </a:cubicBezTo>
                <a:close/>
                <a:moveTo>
                  <a:pt x="81" y="75"/>
                </a:moveTo>
                <a:cubicBezTo>
                  <a:pt x="86" y="70"/>
                  <a:pt x="92" y="65"/>
                  <a:pt x="97" y="60"/>
                </a:cubicBezTo>
                <a:cubicBezTo>
                  <a:pt x="97" y="60"/>
                  <a:pt x="98" y="60"/>
                  <a:pt x="98" y="59"/>
                </a:cubicBezTo>
                <a:cubicBezTo>
                  <a:pt x="98" y="60"/>
                  <a:pt x="98" y="60"/>
                  <a:pt x="97" y="61"/>
                </a:cubicBezTo>
                <a:cubicBezTo>
                  <a:pt x="94" y="64"/>
                  <a:pt x="91" y="66"/>
                  <a:pt x="88" y="69"/>
                </a:cubicBezTo>
                <a:cubicBezTo>
                  <a:pt x="86" y="71"/>
                  <a:pt x="83" y="73"/>
                  <a:pt x="81" y="75"/>
                </a:cubicBezTo>
                <a:close/>
                <a:moveTo>
                  <a:pt x="90" y="70"/>
                </a:moveTo>
                <a:cubicBezTo>
                  <a:pt x="92" y="69"/>
                  <a:pt x="93" y="67"/>
                  <a:pt x="94" y="66"/>
                </a:cubicBezTo>
                <a:cubicBezTo>
                  <a:pt x="94" y="67"/>
                  <a:pt x="94" y="67"/>
                  <a:pt x="94" y="67"/>
                </a:cubicBezTo>
                <a:cubicBezTo>
                  <a:pt x="93" y="68"/>
                  <a:pt x="91" y="69"/>
                  <a:pt x="90" y="70"/>
                </a:cubicBezTo>
                <a:cubicBezTo>
                  <a:pt x="90" y="70"/>
                  <a:pt x="90" y="70"/>
                  <a:pt x="90" y="70"/>
                </a:cubicBezTo>
                <a:close/>
                <a:moveTo>
                  <a:pt x="97" y="58"/>
                </a:moveTo>
                <a:cubicBezTo>
                  <a:pt x="93" y="60"/>
                  <a:pt x="89" y="63"/>
                  <a:pt x="86" y="66"/>
                </a:cubicBezTo>
                <a:cubicBezTo>
                  <a:pt x="86" y="66"/>
                  <a:pt x="86" y="65"/>
                  <a:pt x="86" y="65"/>
                </a:cubicBezTo>
                <a:cubicBezTo>
                  <a:pt x="90" y="62"/>
                  <a:pt x="95" y="59"/>
                  <a:pt x="99" y="56"/>
                </a:cubicBezTo>
                <a:cubicBezTo>
                  <a:pt x="98" y="57"/>
                  <a:pt x="98" y="57"/>
                  <a:pt x="97" y="58"/>
                </a:cubicBezTo>
                <a:close/>
                <a:moveTo>
                  <a:pt x="70" y="69"/>
                </a:moveTo>
                <a:cubicBezTo>
                  <a:pt x="69" y="69"/>
                  <a:pt x="69" y="70"/>
                  <a:pt x="69" y="70"/>
                </a:cubicBezTo>
                <a:cubicBezTo>
                  <a:pt x="68" y="71"/>
                  <a:pt x="67" y="72"/>
                  <a:pt x="65" y="73"/>
                </a:cubicBezTo>
                <a:cubicBezTo>
                  <a:pt x="66" y="73"/>
                  <a:pt x="66" y="72"/>
                  <a:pt x="66" y="72"/>
                </a:cubicBezTo>
                <a:cubicBezTo>
                  <a:pt x="67" y="71"/>
                  <a:pt x="68" y="70"/>
                  <a:pt x="70" y="69"/>
                </a:cubicBezTo>
                <a:close/>
                <a:moveTo>
                  <a:pt x="69" y="67"/>
                </a:moveTo>
                <a:cubicBezTo>
                  <a:pt x="70" y="66"/>
                  <a:pt x="71" y="64"/>
                  <a:pt x="73" y="62"/>
                </a:cubicBezTo>
                <a:cubicBezTo>
                  <a:pt x="73" y="62"/>
                  <a:pt x="73" y="62"/>
                  <a:pt x="73" y="62"/>
                </a:cubicBezTo>
                <a:cubicBezTo>
                  <a:pt x="73" y="63"/>
                  <a:pt x="72" y="64"/>
                  <a:pt x="72" y="65"/>
                </a:cubicBezTo>
                <a:cubicBezTo>
                  <a:pt x="71" y="66"/>
                  <a:pt x="70" y="67"/>
                  <a:pt x="69" y="67"/>
                </a:cubicBezTo>
                <a:close/>
                <a:moveTo>
                  <a:pt x="73" y="67"/>
                </a:moveTo>
                <a:cubicBezTo>
                  <a:pt x="73" y="66"/>
                  <a:pt x="73" y="66"/>
                  <a:pt x="73" y="66"/>
                </a:cubicBezTo>
                <a:cubicBezTo>
                  <a:pt x="75" y="65"/>
                  <a:pt x="77" y="63"/>
                  <a:pt x="78" y="62"/>
                </a:cubicBezTo>
                <a:cubicBezTo>
                  <a:pt x="76" y="63"/>
                  <a:pt x="75" y="65"/>
                  <a:pt x="73" y="67"/>
                </a:cubicBezTo>
                <a:close/>
                <a:moveTo>
                  <a:pt x="72" y="60"/>
                </a:moveTo>
                <a:cubicBezTo>
                  <a:pt x="71" y="61"/>
                  <a:pt x="69" y="63"/>
                  <a:pt x="68" y="65"/>
                </a:cubicBezTo>
                <a:cubicBezTo>
                  <a:pt x="65" y="67"/>
                  <a:pt x="62" y="70"/>
                  <a:pt x="59" y="73"/>
                </a:cubicBezTo>
                <a:cubicBezTo>
                  <a:pt x="60" y="72"/>
                  <a:pt x="61" y="70"/>
                  <a:pt x="62" y="69"/>
                </a:cubicBezTo>
                <a:cubicBezTo>
                  <a:pt x="66" y="65"/>
                  <a:pt x="70" y="61"/>
                  <a:pt x="75" y="57"/>
                </a:cubicBezTo>
                <a:cubicBezTo>
                  <a:pt x="74" y="58"/>
                  <a:pt x="73" y="59"/>
                  <a:pt x="72" y="60"/>
                </a:cubicBezTo>
                <a:close/>
                <a:moveTo>
                  <a:pt x="60" y="68"/>
                </a:moveTo>
                <a:cubicBezTo>
                  <a:pt x="60" y="69"/>
                  <a:pt x="59" y="69"/>
                  <a:pt x="58" y="70"/>
                </a:cubicBezTo>
                <a:cubicBezTo>
                  <a:pt x="58" y="69"/>
                  <a:pt x="58" y="68"/>
                  <a:pt x="58" y="67"/>
                </a:cubicBezTo>
                <a:cubicBezTo>
                  <a:pt x="60" y="66"/>
                  <a:pt x="61" y="65"/>
                  <a:pt x="62" y="64"/>
                </a:cubicBezTo>
                <a:cubicBezTo>
                  <a:pt x="63" y="63"/>
                  <a:pt x="63" y="63"/>
                  <a:pt x="64" y="62"/>
                </a:cubicBezTo>
                <a:cubicBezTo>
                  <a:pt x="65" y="62"/>
                  <a:pt x="65" y="61"/>
                  <a:pt x="66" y="60"/>
                </a:cubicBezTo>
                <a:cubicBezTo>
                  <a:pt x="64" y="63"/>
                  <a:pt x="62" y="65"/>
                  <a:pt x="60" y="68"/>
                </a:cubicBezTo>
                <a:close/>
                <a:moveTo>
                  <a:pt x="67" y="68"/>
                </a:moveTo>
                <a:cubicBezTo>
                  <a:pt x="66" y="69"/>
                  <a:pt x="65" y="70"/>
                  <a:pt x="64" y="72"/>
                </a:cubicBezTo>
                <a:cubicBezTo>
                  <a:pt x="62" y="74"/>
                  <a:pt x="59" y="76"/>
                  <a:pt x="57" y="79"/>
                </a:cubicBezTo>
                <a:cubicBezTo>
                  <a:pt x="57" y="79"/>
                  <a:pt x="57" y="79"/>
                  <a:pt x="57" y="78"/>
                </a:cubicBezTo>
                <a:cubicBezTo>
                  <a:pt x="60" y="75"/>
                  <a:pt x="63" y="72"/>
                  <a:pt x="67" y="68"/>
                </a:cubicBezTo>
                <a:close/>
                <a:moveTo>
                  <a:pt x="64" y="77"/>
                </a:moveTo>
                <a:cubicBezTo>
                  <a:pt x="63" y="79"/>
                  <a:pt x="62" y="81"/>
                  <a:pt x="60" y="83"/>
                </a:cubicBezTo>
                <a:cubicBezTo>
                  <a:pt x="59" y="84"/>
                  <a:pt x="58" y="85"/>
                  <a:pt x="58" y="85"/>
                </a:cubicBezTo>
                <a:cubicBezTo>
                  <a:pt x="59" y="84"/>
                  <a:pt x="60" y="82"/>
                  <a:pt x="61" y="80"/>
                </a:cubicBezTo>
                <a:cubicBezTo>
                  <a:pt x="62" y="79"/>
                  <a:pt x="63" y="78"/>
                  <a:pt x="64" y="77"/>
                </a:cubicBezTo>
                <a:close/>
                <a:moveTo>
                  <a:pt x="58" y="90"/>
                </a:moveTo>
                <a:cubicBezTo>
                  <a:pt x="58" y="90"/>
                  <a:pt x="58" y="89"/>
                  <a:pt x="59" y="88"/>
                </a:cubicBezTo>
                <a:cubicBezTo>
                  <a:pt x="59" y="88"/>
                  <a:pt x="59" y="88"/>
                  <a:pt x="59" y="88"/>
                </a:cubicBezTo>
                <a:cubicBezTo>
                  <a:pt x="59" y="88"/>
                  <a:pt x="60" y="88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2" y="85"/>
                  <a:pt x="64" y="82"/>
                  <a:pt x="67" y="80"/>
                </a:cubicBezTo>
                <a:cubicBezTo>
                  <a:pt x="70" y="78"/>
                  <a:pt x="72" y="75"/>
                  <a:pt x="75" y="73"/>
                </a:cubicBezTo>
                <a:cubicBezTo>
                  <a:pt x="75" y="74"/>
                  <a:pt x="74" y="75"/>
                  <a:pt x="74" y="76"/>
                </a:cubicBezTo>
                <a:cubicBezTo>
                  <a:pt x="68" y="81"/>
                  <a:pt x="63" y="86"/>
                  <a:pt x="57" y="91"/>
                </a:cubicBezTo>
                <a:cubicBezTo>
                  <a:pt x="57" y="91"/>
                  <a:pt x="58" y="90"/>
                  <a:pt x="58" y="90"/>
                </a:cubicBezTo>
                <a:close/>
                <a:moveTo>
                  <a:pt x="67" y="115"/>
                </a:moveTo>
                <a:cubicBezTo>
                  <a:pt x="67" y="115"/>
                  <a:pt x="67" y="114"/>
                  <a:pt x="66" y="113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68" y="113"/>
                  <a:pt x="68" y="114"/>
                  <a:pt x="68" y="114"/>
                </a:cubicBezTo>
                <a:cubicBezTo>
                  <a:pt x="67" y="114"/>
                  <a:pt x="67" y="115"/>
                  <a:pt x="67" y="115"/>
                </a:cubicBezTo>
                <a:close/>
                <a:moveTo>
                  <a:pt x="68" y="133"/>
                </a:moveTo>
                <a:cubicBezTo>
                  <a:pt x="67" y="134"/>
                  <a:pt x="67" y="135"/>
                  <a:pt x="66" y="135"/>
                </a:cubicBezTo>
                <a:cubicBezTo>
                  <a:pt x="66" y="135"/>
                  <a:pt x="66" y="135"/>
                  <a:pt x="66" y="135"/>
                </a:cubicBezTo>
                <a:cubicBezTo>
                  <a:pt x="66" y="134"/>
                  <a:pt x="67" y="134"/>
                  <a:pt x="67" y="133"/>
                </a:cubicBezTo>
                <a:cubicBezTo>
                  <a:pt x="67" y="133"/>
                  <a:pt x="67" y="133"/>
                  <a:pt x="67" y="133"/>
                </a:cubicBezTo>
                <a:cubicBezTo>
                  <a:pt x="67" y="133"/>
                  <a:pt x="67" y="133"/>
                  <a:pt x="68" y="133"/>
                </a:cubicBezTo>
                <a:close/>
                <a:moveTo>
                  <a:pt x="64" y="150"/>
                </a:moveTo>
                <a:cubicBezTo>
                  <a:pt x="64" y="150"/>
                  <a:pt x="64" y="149"/>
                  <a:pt x="63" y="149"/>
                </a:cubicBezTo>
                <a:cubicBezTo>
                  <a:pt x="64" y="148"/>
                  <a:pt x="64" y="147"/>
                  <a:pt x="65" y="146"/>
                </a:cubicBezTo>
                <a:cubicBezTo>
                  <a:pt x="65" y="147"/>
                  <a:pt x="65" y="147"/>
                  <a:pt x="65" y="148"/>
                </a:cubicBezTo>
                <a:cubicBezTo>
                  <a:pt x="65" y="148"/>
                  <a:pt x="64" y="149"/>
                  <a:pt x="64" y="150"/>
                </a:cubicBezTo>
                <a:close/>
                <a:moveTo>
                  <a:pt x="64" y="163"/>
                </a:moveTo>
                <a:cubicBezTo>
                  <a:pt x="64" y="163"/>
                  <a:pt x="64" y="163"/>
                  <a:pt x="63" y="163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3" y="162"/>
                  <a:pt x="64" y="162"/>
                  <a:pt x="64" y="162"/>
                </a:cubicBezTo>
                <a:cubicBezTo>
                  <a:pt x="64" y="162"/>
                  <a:pt x="64" y="162"/>
                  <a:pt x="64" y="163"/>
                </a:cubicBezTo>
                <a:close/>
                <a:moveTo>
                  <a:pt x="65" y="122"/>
                </a:moveTo>
                <a:cubicBezTo>
                  <a:pt x="65" y="121"/>
                  <a:pt x="65" y="121"/>
                  <a:pt x="65" y="121"/>
                </a:cubicBezTo>
                <a:cubicBezTo>
                  <a:pt x="65" y="121"/>
                  <a:pt x="65" y="120"/>
                  <a:pt x="65" y="120"/>
                </a:cubicBezTo>
                <a:cubicBezTo>
                  <a:pt x="65" y="120"/>
                  <a:pt x="65" y="120"/>
                  <a:pt x="65" y="121"/>
                </a:cubicBezTo>
                <a:cubicBezTo>
                  <a:pt x="65" y="121"/>
                  <a:pt x="65" y="121"/>
                  <a:pt x="65" y="122"/>
                </a:cubicBezTo>
                <a:close/>
                <a:moveTo>
                  <a:pt x="65" y="110"/>
                </a:moveTo>
                <a:cubicBezTo>
                  <a:pt x="66" y="109"/>
                  <a:pt x="66" y="109"/>
                  <a:pt x="67" y="108"/>
                </a:cubicBezTo>
                <a:cubicBezTo>
                  <a:pt x="67" y="109"/>
                  <a:pt x="67" y="110"/>
                  <a:pt x="67" y="111"/>
                </a:cubicBezTo>
                <a:cubicBezTo>
                  <a:pt x="67" y="111"/>
                  <a:pt x="66" y="111"/>
                  <a:pt x="66" y="112"/>
                </a:cubicBezTo>
                <a:cubicBezTo>
                  <a:pt x="66" y="111"/>
                  <a:pt x="66" y="110"/>
                  <a:pt x="65" y="110"/>
                </a:cubicBezTo>
                <a:close/>
                <a:moveTo>
                  <a:pt x="67" y="86"/>
                </a:moveTo>
                <a:cubicBezTo>
                  <a:pt x="67" y="86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5"/>
                  <a:pt x="66" y="85"/>
                  <a:pt x="66" y="85"/>
                </a:cubicBezTo>
                <a:cubicBezTo>
                  <a:pt x="67" y="84"/>
                  <a:pt x="69" y="82"/>
                  <a:pt x="70" y="81"/>
                </a:cubicBezTo>
                <a:cubicBezTo>
                  <a:pt x="70" y="82"/>
                  <a:pt x="69" y="83"/>
                  <a:pt x="69" y="83"/>
                </a:cubicBezTo>
                <a:cubicBezTo>
                  <a:pt x="68" y="84"/>
                  <a:pt x="68" y="85"/>
                  <a:pt x="67" y="86"/>
                </a:cubicBezTo>
                <a:close/>
                <a:moveTo>
                  <a:pt x="65" y="93"/>
                </a:moveTo>
                <a:cubicBezTo>
                  <a:pt x="66" y="94"/>
                  <a:pt x="66" y="96"/>
                  <a:pt x="66" y="97"/>
                </a:cubicBezTo>
                <a:cubicBezTo>
                  <a:pt x="65" y="98"/>
                  <a:pt x="64" y="98"/>
                  <a:pt x="63" y="99"/>
                </a:cubicBezTo>
                <a:cubicBezTo>
                  <a:pt x="63" y="97"/>
                  <a:pt x="63" y="97"/>
                  <a:pt x="63" y="97"/>
                </a:cubicBezTo>
                <a:cubicBezTo>
                  <a:pt x="64" y="96"/>
                  <a:pt x="65" y="94"/>
                  <a:pt x="65" y="93"/>
                </a:cubicBezTo>
                <a:cubicBezTo>
                  <a:pt x="65" y="93"/>
                  <a:pt x="65" y="93"/>
                  <a:pt x="65" y="93"/>
                </a:cubicBezTo>
                <a:close/>
                <a:moveTo>
                  <a:pt x="63" y="131"/>
                </a:moveTo>
                <a:cubicBezTo>
                  <a:pt x="63" y="132"/>
                  <a:pt x="63" y="132"/>
                  <a:pt x="62" y="132"/>
                </a:cubicBezTo>
                <a:cubicBezTo>
                  <a:pt x="62" y="132"/>
                  <a:pt x="62" y="131"/>
                  <a:pt x="62" y="130"/>
                </a:cubicBezTo>
                <a:cubicBezTo>
                  <a:pt x="62" y="130"/>
                  <a:pt x="62" y="129"/>
                  <a:pt x="62" y="129"/>
                </a:cubicBezTo>
                <a:cubicBezTo>
                  <a:pt x="63" y="129"/>
                  <a:pt x="63" y="130"/>
                  <a:pt x="63" y="131"/>
                </a:cubicBezTo>
                <a:close/>
                <a:moveTo>
                  <a:pt x="63" y="159"/>
                </a:moveTo>
                <a:cubicBezTo>
                  <a:pt x="63" y="159"/>
                  <a:pt x="63" y="159"/>
                  <a:pt x="63" y="159"/>
                </a:cubicBezTo>
                <a:cubicBezTo>
                  <a:pt x="63" y="160"/>
                  <a:pt x="62" y="160"/>
                  <a:pt x="62" y="161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2" y="159"/>
                  <a:pt x="63" y="159"/>
                  <a:pt x="63" y="159"/>
                </a:cubicBezTo>
                <a:close/>
                <a:moveTo>
                  <a:pt x="64" y="168"/>
                </a:moveTo>
                <a:cubicBezTo>
                  <a:pt x="64" y="169"/>
                  <a:pt x="65" y="170"/>
                  <a:pt x="66" y="171"/>
                </a:cubicBezTo>
                <a:cubicBezTo>
                  <a:pt x="66" y="171"/>
                  <a:pt x="66" y="171"/>
                  <a:pt x="66" y="171"/>
                </a:cubicBezTo>
                <a:cubicBezTo>
                  <a:pt x="65" y="172"/>
                  <a:pt x="65" y="172"/>
                  <a:pt x="65" y="172"/>
                </a:cubicBezTo>
                <a:cubicBezTo>
                  <a:pt x="64" y="171"/>
                  <a:pt x="64" y="170"/>
                  <a:pt x="63" y="169"/>
                </a:cubicBezTo>
                <a:cubicBezTo>
                  <a:pt x="63" y="168"/>
                  <a:pt x="63" y="168"/>
                  <a:pt x="64" y="168"/>
                </a:cubicBezTo>
                <a:close/>
                <a:moveTo>
                  <a:pt x="65" y="153"/>
                </a:moveTo>
                <a:cubicBezTo>
                  <a:pt x="65" y="153"/>
                  <a:pt x="65" y="152"/>
                  <a:pt x="64" y="152"/>
                </a:cubicBezTo>
                <a:cubicBezTo>
                  <a:pt x="65" y="151"/>
                  <a:pt x="65" y="151"/>
                  <a:pt x="66" y="150"/>
                </a:cubicBezTo>
                <a:cubicBezTo>
                  <a:pt x="66" y="151"/>
                  <a:pt x="66" y="152"/>
                  <a:pt x="66" y="153"/>
                </a:cubicBezTo>
                <a:cubicBezTo>
                  <a:pt x="66" y="153"/>
                  <a:pt x="65" y="153"/>
                  <a:pt x="65" y="153"/>
                </a:cubicBezTo>
                <a:close/>
                <a:moveTo>
                  <a:pt x="66" y="124"/>
                </a:moveTo>
                <a:cubicBezTo>
                  <a:pt x="66" y="124"/>
                  <a:pt x="66" y="124"/>
                  <a:pt x="66" y="123"/>
                </a:cubicBezTo>
                <a:cubicBezTo>
                  <a:pt x="67" y="124"/>
                  <a:pt x="67" y="124"/>
                  <a:pt x="67" y="125"/>
                </a:cubicBezTo>
                <a:cubicBezTo>
                  <a:pt x="67" y="125"/>
                  <a:pt x="67" y="125"/>
                  <a:pt x="66" y="126"/>
                </a:cubicBezTo>
                <a:cubicBezTo>
                  <a:pt x="66" y="125"/>
                  <a:pt x="66" y="125"/>
                  <a:pt x="66" y="124"/>
                </a:cubicBezTo>
                <a:close/>
                <a:moveTo>
                  <a:pt x="67" y="179"/>
                </a:moveTo>
                <a:cubicBezTo>
                  <a:pt x="67" y="179"/>
                  <a:pt x="67" y="179"/>
                  <a:pt x="67" y="179"/>
                </a:cubicBezTo>
                <a:cubicBezTo>
                  <a:pt x="67" y="180"/>
                  <a:pt x="68" y="180"/>
                  <a:pt x="68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68" y="180"/>
                  <a:pt x="67" y="180"/>
                  <a:pt x="67" y="180"/>
                </a:cubicBezTo>
                <a:cubicBezTo>
                  <a:pt x="67" y="180"/>
                  <a:pt x="66" y="179"/>
                  <a:pt x="66" y="178"/>
                </a:cubicBezTo>
                <a:cubicBezTo>
                  <a:pt x="66" y="179"/>
                  <a:pt x="66" y="179"/>
                  <a:pt x="67" y="179"/>
                </a:cubicBezTo>
                <a:close/>
                <a:moveTo>
                  <a:pt x="67" y="170"/>
                </a:moveTo>
                <a:cubicBezTo>
                  <a:pt x="67" y="169"/>
                  <a:pt x="67" y="169"/>
                  <a:pt x="67" y="168"/>
                </a:cubicBezTo>
                <a:cubicBezTo>
                  <a:pt x="67" y="167"/>
                  <a:pt x="67" y="167"/>
                  <a:pt x="67" y="167"/>
                </a:cubicBezTo>
                <a:cubicBezTo>
                  <a:pt x="68" y="167"/>
                  <a:pt x="68" y="167"/>
                  <a:pt x="69" y="167"/>
                </a:cubicBezTo>
                <a:cubicBezTo>
                  <a:pt x="69" y="168"/>
                  <a:pt x="69" y="168"/>
                  <a:pt x="69" y="169"/>
                </a:cubicBezTo>
                <a:cubicBezTo>
                  <a:pt x="69" y="169"/>
                  <a:pt x="68" y="170"/>
                  <a:pt x="68" y="170"/>
                </a:cubicBezTo>
                <a:cubicBezTo>
                  <a:pt x="68" y="170"/>
                  <a:pt x="68" y="170"/>
                  <a:pt x="67" y="170"/>
                </a:cubicBezTo>
                <a:close/>
                <a:moveTo>
                  <a:pt x="68" y="145"/>
                </a:moveTo>
                <a:cubicBezTo>
                  <a:pt x="68" y="144"/>
                  <a:pt x="68" y="144"/>
                  <a:pt x="68" y="143"/>
                </a:cubicBezTo>
                <a:cubicBezTo>
                  <a:pt x="69" y="143"/>
                  <a:pt x="70" y="142"/>
                  <a:pt x="71" y="142"/>
                </a:cubicBezTo>
                <a:cubicBezTo>
                  <a:pt x="71" y="142"/>
                  <a:pt x="71" y="142"/>
                  <a:pt x="71" y="142"/>
                </a:cubicBezTo>
                <a:cubicBezTo>
                  <a:pt x="70" y="143"/>
                  <a:pt x="69" y="144"/>
                  <a:pt x="68" y="145"/>
                </a:cubicBezTo>
                <a:close/>
                <a:moveTo>
                  <a:pt x="68" y="90"/>
                </a:moveTo>
                <a:cubicBezTo>
                  <a:pt x="71" y="88"/>
                  <a:pt x="74" y="85"/>
                  <a:pt x="77" y="83"/>
                </a:cubicBezTo>
                <a:cubicBezTo>
                  <a:pt x="74" y="86"/>
                  <a:pt x="72" y="90"/>
                  <a:pt x="69" y="94"/>
                </a:cubicBezTo>
                <a:cubicBezTo>
                  <a:pt x="69" y="93"/>
                  <a:pt x="68" y="92"/>
                  <a:pt x="68" y="90"/>
                </a:cubicBezTo>
                <a:close/>
                <a:moveTo>
                  <a:pt x="83" y="77"/>
                </a:moveTo>
                <a:cubicBezTo>
                  <a:pt x="86" y="75"/>
                  <a:pt x="89" y="73"/>
                  <a:pt x="92" y="71"/>
                </a:cubicBezTo>
                <a:cubicBezTo>
                  <a:pt x="90" y="73"/>
                  <a:pt x="89" y="75"/>
                  <a:pt x="87" y="78"/>
                </a:cubicBezTo>
                <a:cubicBezTo>
                  <a:pt x="83" y="82"/>
                  <a:pt x="78" y="86"/>
                  <a:pt x="74" y="90"/>
                </a:cubicBezTo>
                <a:cubicBezTo>
                  <a:pt x="77" y="86"/>
                  <a:pt x="80" y="82"/>
                  <a:pt x="83" y="77"/>
                </a:cubicBezTo>
                <a:close/>
                <a:moveTo>
                  <a:pt x="78" y="104"/>
                </a:moveTo>
                <a:cubicBezTo>
                  <a:pt x="81" y="101"/>
                  <a:pt x="84" y="98"/>
                  <a:pt x="87" y="95"/>
                </a:cubicBezTo>
                <a:cubicBezTo>
                  <a:pt x="85" y="100"/>
                  <a:pt x="82" y="104"/>
                  <a:pt x="79" y="108"/>
                </a:cubicBezTo>
                <a:cubicBezTo>
                  <a:pt x="78" y="109"/>
                  <a:pt x="76" y="110"/>
                  <a:pt x="75" y="111"/>
                </a:cubicBezTo>
                <a:cubicBezTo>
                  <a:pt x="76" y="109"/>
                  <a:pt x="77" y="107"/>
                  <a:pt x="78" y="105"/>
                </a:cubicBezTo>
                <a:cubicBezTo>
                  <a:pt x="78" y="104"/>
                  <a:pt x="78" y="104"/>
                  <a:pt x="78" y="104"/>
                </a:cubicBezTo>
                <a:close/>
                <a:moveTo>
                  <a:pt x="93" y="90"/>
                </a:moveTo>
                <a:cubicBezTo>
                  <a:pt x="97" y="87"/>
                  <a:pt x="100" y="84"/>
                  <a:pt x="103" y="80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99" y="86"/>
                  <a:pt x="93" y="93"/>
                  <a:pt x="87" y="99"/>
                </a:cubicBezTo>
                <a:cubicBezTo>
                  <a:pt x="87" y="100"/>
                  <a:pt x="86" y="101"/>
                  <a:pt x="85" y="102"/>
                </a:cubicBezTo>
                <a:cubicBezTo>
                  <a:pt x="88" y="98"/>
                  <a:pt x="90" y="94"/>
                  <a:pt x="93" y="90"/>
                </a:cubicBezTo>
                <a:close/>
                <a:moveTo>
                  <a:pt x="101" y="79"/>
                </a:moveTo>
                <a:cubicBezTo>
                  <a:pt x="102" y="78"/>
                  <a:pt x="102" y="77"/>
                  <a:pt x="103" y="77"/>
                </a:cubicBezTo>
                <a:cubicBezTo>
                  <a:pt x="103" y="77"/>
                  <a:pt x="103" y="77"/>
                  <a:pt x="103" y="77"/>
                </a:cubicBezTo>
                <a:cubicBezTo>
                  <a:pt x="103" y="77"/>
                  <a:pt x="103" y="77"/>
                  <a:pt x="104" y="77"/>
                </a:cubicBezTo>
                <a:cubicBezTo>
                  <a:pt x="103" y="78"/>
                  <a:pt x="102" y="78"/>
                  <a:pt x="101" y="79"/>
                </a:cubicBezTo>
                <a:close/>
                <a:moveTo>
                  <a:pt x="102" y="68"/>
                </a:moveTo>
                <a:cubicBezTo>
                  <a:pt x="103" y="67"/>
                  <a:pt x="103" y="65"/>
                  <a:pt x="104" y="64"/>
                </a:cubicBezTo>
                <a:cubicBezTo>
                  <a:pt x="108" y="61"/>
                  <a:pt x="112" y="57"/>
                  <a:pt x="116" y="54"/>
                </a:cubicBezTo>
                <a:cubicBezTo>
                  <a:pt x="116" y="54"/>
                  <a:pt x="116" y="55"/>
                  <a:pt x="116" y="55"/>
                </a:cubicBezTo>
                <a:cubicBezTo>
                  <a:pt x="116" y="55"/>
                  <a:pt x="115" y="55"/>
                  <a:pt x="115" y="55"/>
                </a:cubicBezTo>
                <a:cubicBezTo>
                  <a:pt x="111" y="59"/>
                  <a:pt x="106" y="63"/>
                  <a:pt x="102" y="68"/>
                </a:cubicBezTo>
                <a:close/>
                <a:moveTo>
                  <a:pt x="106" y="60"/>
                </a:moveTo>
                <a:cubicBezTo>
                  <a:pt x="106" y="60"/>
                  <a:pt x="106" y="60"/>
                  <a:pt x="106" y="60"/>
                </a:cubicBezTo>
                <a:cubicBezTo>
                  <a:pt x="107" y="59"/>
                  <a:pt x="108" y="58"/>
                  <a:pt x="110" y="57"/>
                </a:cubicBezTo>
                <a:cubicBezTo>
                  <a:pt x="108" y="58"/>
                  <a:pt x="107" y="59"/>
                  <a:pt x="106" y="60"/>
                </a:cubicBezTo>
                <a:close/>
                <a:moveTo>
                  <a:pt x="107" y="57"/>
                </a:moveTo>
                <a:cubicBezTo>
                  <a:pt x="107" y="57"/>
                  <a:pt x="107" y="56"/>
                  <a:pt x="108" y="56"/>
                </a:cubicBezTo>
                <a:cubicBezTo>
                  <a:pt x="108" y="56"/>
                  <a:pt x="108" y="56"/>
                  <a:pt x="108" y="55"/>
                </a:cubicBezTo>
                <a:cubicBezTo>
                  <a:pt x="108" y="55"/>
                  <a:pt x="108" y="55"/>
                  <a:pt x="108" y="55"/>
                </a:cubicBezTo>
                <a:cubicBezTo>
                  <a:pt x="109" y="54"/>
                  <a:pt x="110" y="54"/>
                  <a:pt x="112" y="54"/>
                </a:cubicBezTo>
                <a:cubicBezTo>
                  <a:pt x="110" y="55"/>
                  <a:pt x="109" y="56"/>
                  <a:pt x="107" y="57"/>
                </a:cubicBezTo>
                <a:close/>
                <a:moveTo>
                  <a:pt x="101" y="53"/>
                </a:moveTo>
                <a:cubicBezTo>
                  <a:pt x="97" y="56"/>
                  <a:pt x="92" y="59"/>
                  <a:pt x="88" y="62"/>
                </a:cubicBezTo>
                <a:cubicBezTo>
                  <a:pt x="88" y="62"/>
                  <a:pt x="88" y="61"/>
                  <a:pt x="88" y="61"/>
                </a:cubicBezTo>
                <a:cubicBezTo>
                  <a:pt x="93" y="57"/>
                  <a:pt x="98" y="53"/>
                  <a:pt x="103" y="49"/>
                </a:cubicBezTo>
                <a:cubicBezTo>
                  <a:pt x="102" y="50"/>
                  <a:pt x="102" y="52"/>
                  <a:pt x="101" y="53"/>
                </a:cubicBezTo>
                <a:close/>
                <a:moveTo>
                  <a:pt x="90" y="57"/>
                </a:moveTo>
                <a:cubicBezTo>
                  <a:pt x="90" y="57"/>
                  <a:pt x="90" y="56"/>
                  <a:pt x="90" y="56"/>
                </a:cubicBezTo>
                <a:cubicBezTo>
                  <a:pt x="94" y="52"/>
                  <a:pt x="99" y="49"/>
                  <a:pt x="104" y="46"/>
                </a:cubicBezTo>
                <a:cubicBezTo>
                  <a:pt x="104" y="46"/>
                  <a:pt x="104" y="46"/>
                  <a:pt x="104" y="46"/>
                </a:cubicBezTo>
                <a:cubicBezTo>
                  <a:pt x="99" y="50"/>
                  <a:pt x="95" y="53"/>
                  <a:pt x="90" y="57"/>
                </a:cubicBezTo>
                <a:close/>
                <a:moveTo>
                  <a:pt x="76" y="54"/>
                </a:moveTo>
                <a:cubicBezTo>
                  <a:pt x="73" y="56"/>
                  <a:pt x="70" y="59"/>
                  <a:pt x="67" y="62"/>
                </a:cubicBezTo>
                <a:cubicBezTo>
                  <a:pt x="70" y="59"/>
                  <a:pt x="72" y="56"/>
                  <a:pt x="75" y="53"/>
                </a:cubicBezTo>
                <a:cubicBezTo>
                  <a:pt x="75" y="53"/>
                  <a:pt x="76" y="53"/>
                  <a:pt x="76" y="53"/>
                </a:cubicBezTo>
                <a:cubicBezTo>
                  <a:pt x="76" y="53"/>
                  <a:pt x="76" y="53"/>
                  <a:pt x="76" y="54"/>
                </a:cubicBezTo>
                <a:close/>
                <a:moveTo>
                  <a:pt x="61" y="63"/>
                </a:moveTo>
                <a:cubicBezTo>
                  <a:pt x="60" y="63"/>
                  <a:pt x="59" y="64"/>
                  <a:pt x="58" y="65"/>
                </a:cubicBezTo>
                <a:cubicBezTo>
                  <a:pt x="58" y="65"/>
                  <a:pt x="58" y="65"/>
                  <a:pt x="58" y="64"/>
                </a:cubicBezTo>
                <a:cubicBezTo>
                  <a:pt x="62" y="60"/>
                  <a:pt x="66" y="56"/>
                  <a:pt x="69" y="52"/>
                </a:cubicBezTo>
                <a:cubicBezTo>
                  <a:pt x="72" y="50"/>
                  <a:pt x="74" y="48"/>
                  <a:pt x="77" y="46"/>
                </a:cubicBezTo>
                <a:cubicBezTo>
                  <a:pt x="72" y="52"/>
                  <a:pt x="66" y="58"/>
                  <a:pt x="61" y="63"/>
                </a:cubicBezTo>
                <a:close/>
                <a:moveTo>
                  <a:pt x="61" y="57"/>
                </a:moveTo>
                <a:cubicBezTo>
                  <a:pt x="60" y="58"/>
                  <a:pt x="59" y="59"/>
                  <a:pt x="58" y="60"/>
                </a:cubicBezTo>
                <a:cubicBezTo>
                  <a:pt x="58" y="60"/>
                  <a:pt x="58" y="60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9" y="58"/>
                  <a:pt x="61" y="57"/>
                  <a:pt x="62" y="57"/>
                </a:cubicBezTo>
                <a:lnTo>
                  <a:pt x="61" y="57"/>
                </a:lnTo>
                <a:close/>
                <a:moveTo>
                  <a:pt x="57" y="61"/>
                </a:moveTo>
                <a:cubicBezTo>
                  <a:pt x="55" y="63"/>
                  <a:pt x="53" y="64"/>
                  <a:pt x="51" y="66"/>
                </a:cubicBezTo>
                <a:cubicBezTo>
                  <a:pt x="53" y="64"/>
                  <a:pt x="55" y="62"/>
                  <a:pt x="56" y="61"/>
                </a:cubicBezTo>
                <a:cubicBezTo>
                  <a:pt x="56" y="61"/>
                  <a:pt x="56" y="61"/>
                  <a:pt x="57" y="61"/>
                </a:cubicBezTo>
                <a:close/>
                <a:moveTo>
                  <a:pt x="53" y="66"/>
                </a:moveTo>
                <a:cubicBezTo>
                  <a:pt x="50" y="70"/>
                  <a:pt x="47" y="73"/>
                  <a:pt x="44" y="76"/>
                </a:cubicBezTo>
                <a:cubicBezTo>
                  <a:pt x="45" y="75"/>
                  <a:pt x="45" y="74"/>
                  <a:pt x="46" y="73"/>
                </a:cubicBezTo>
                <a:cubicBezTo>
                  <a:pt x="48" y="71"/>
                  <a:pt x="51" y="68"/>
                  <a:pt x="53" y="66"/>
                </a:cubicBezTo>
                <a:close/>
                <a:moveTo>
                  <a:pt x="50" y="74"/>
                </a:moveTo>
                <a:cubicBezTo>
                  <a:pt x="53" y="73"/>
                  <a:pt x="55" y="71"/>
                  <a:pt x="57" y="69"/>
                </a:cubicBezTo>
                <a:cubicBezTo>
                  <a:pt x="57" y="70"/>
                  <a:pt x="56" y="71"/>
                  <a:pt x="56" y="72"/>
                </a:cubicBezTo>
                <a:cubicBezTo>
                  <a:pt x="51" y="76"/>
                  <a:pt x="46" y="81"/>
                  <a:pt x="41" y="85"/>
                </a:cubicBezTo>
                <a:cubicBezTo>
                  <a:pt x="41" y="85"/>
                  <a:pt x="41" y="84"/>
                  <a:pt x="41" y="84"/>
                </a:cubicBezTo>
                <a:cubicBezTo>
                  <a:pt x="44" y="80"/>
                  <a:pt x="47" y="77"/>
                  <a:pt x="50" y="74"/>
                </a:cubicBezTo>
                <a:close/>
                <a:moveTo>
                  <a:pt x="56" y="74"/>
                </a:moveTo>
                <a:cubicBezTo>
                  <a:pt x="56" y="75"/>
                  <a:pt x="56" y="75"/>
                  <a:pt x="56" y="76"/>
                </a:cubicBezTo>
                <a:cubicBezTo>
                  <a:pt x="55" y="76"/>
                  <a:pt x="55" y="77"/>
                  <a:pt x="54" y="78"/>
                </a:cubicBezTo>
                <a:cubicBezTo>
                  <a:pt x="52" y="80"/>
                  <a:pt x="50" y="83"/>
                  <a:pt x="48" y="85"/>
                </a:cubicBezTo>
                <a:cubicBezTo>
                  <a:pt x="45" y="88"/>
                  <a:pt x="42" y="90"/>
                  <a:pt x="39" y="92"/>
                </a:cubicBezTo>
                <a:cubicBezTo>
                  <a:pt x="40" y="91"/>
                  <a:pt x="40" y="89"/>
                  <a:pt x="40" y="88"/>
                </a:cubicBezTo>
                <a:cubicBezTo>
                  <a:pt x="45" y="84"/>
                  <a:pt x="51" y="79"/>
                  <a:pt x="56" y="74"/>
                </a:cubicBezTo>
                <a:close/>
                <a:moveTo>
                  <a:pt x="49" y="100"/>
                </a:moveTo>
                <a:cubicBezTo>
                  <a:pt x="49" y="101"/>
                  <a:pt x="49" y="101"/>
                  <a:pt x="49" y="101"/>
                </a:cubicBezTo>
                <a:cubicBezTo>
                  <a:pt x="48" y="103"/>
                  <a:pt x="47" y="105"/>
                  <a:pt x="46" y="107"/>
                </a:cubicBezTo>
                <a:cubicBezTo>
                  <a:pt x="46" y="107"/>
                  <a:pt x="46" y="106"/>
                  <a:pt x="46" y="106"/>
                </a:cubicBezTo>
                <a:cubicBezTo>
                  <a:pt x="47" y="104"/>
                  <a:pt x="48" y="103"/>
                  <a:pt x="49" y="101"/>
                </a:cubicBezTo>
                <a:cubicBezTo>
                  <a:pt x="49" y="101"/>
                  <a:pt x="49" y="101"/>
                  <a:pt x="49" y="100"/>
                </a:cubicBezTo>
                <a:close/>
                <a:moveTo>
                  <a:pt x="45" y="101"/>
                </a:moveTo>
                <a:cubicBezTo>
                  <a:pt x="45" y="102"/>
                  <a:pt x="45" y="102"/>
                  <a:pt x="44" y="102"/>
                </a:cubicBezTo>
                <a:cubicBezTo>
                  <a:pt x="44" y="102"/>
                  <a:pt x="44" y="102"/>
                  <a:pt x="44" y="102"/>
                </a:cubicBezTo>
                <a:cubicBezTo>
                  <a:pt x="45" y="101"/>
                  <a:pt x="46" y="100"/>
                  <a:pt x="47" y="99"/>
                </a:cubicBezTo>
                <a:cubicBezTo>
                  <a:pt x="46" y="100"/>
                  <a:pt x="46" y="101"/>
                  <a:pt x="45" y="101"/>
                </a:cubicBezTo>
                <a:close/>
                <a:moveTo>
                  <a:pt x="46" y="112"/>
                </a:moveTo>
                <a:cubicBezTo>
                  <a:pt x="46" y="113"/>
                  <a:pt x="46" y="113"/>
                  <a:pt x="47" y="114"/>
                </a:cubicBezTo>
                <a:cubicBezTo>
                  <a:pt x="47" y="114"/>
                  <a:pt x="46" y="115"/>
                  <a:pt x="46" y="115"/>
                </a:cubicBezTo>
                <a:cubicBezTo>
                  <a:pt x="46" y="114"/>
                  <a:pt x="45" y="113"/>
                  <a:pt x="45" y="112"/>
                </a:cubicBezTo>
                <a:cubicBezTo>
                  <a:pt x="45" y="112"/>
                  <a:pt x="46" y="112"/>
                  <a:pt x="46" y="112"/>
                </a:cubicBezTo>
                <a:close/>
                <a:moveTo>
                  <a:pt x="46" y="135"/>
                </a:moveTo>
                <a:cubicBezTo>
                  <a:pt x="46" y="136"/>
                  <a:pt x="46" y="137"/>
                  <a:pt x="47" y="138"/>
                </a:cubicBezTo>
                <a:cubicBezTo>
                  <a:pt x="47" y="139"/>
                  <a:pt x="48" y="140"/>
                  <a:pt x="48" y="141"/>
                </a:cubicBezTo>
                <a:cubicBezTo>
                  <a:pt x="47" y="143"/>
                  <a:pt x="47" y="144"/>
                  <a:pt x="46" y="145"/>
                </a:cubicBezTo>
                <a:cubicBezTo>
                  <a:pt x="45" y="143"/>
                  <a:pt x="45" y="140"/>
                  <a:pt x="44" y="138"/>
                </a:cubicBezTo>
                <a:cubicBezTo>
                  <a:pt x="45" y="137"/>
                  <a:pt x="45" y="136"/>
                  <a:pt x="46" y="135"/>
                </a:cubicBezTo>
                <a:close/>
                <a:moveTo>
                  <a:pt x="50" y="146"/>
                </a:moveTo>
                <a:cubicBezTo>
                  <a:pt x="50" y="147"/>
                  <a:pt x="50" y="148"/>
                  <a:pt x="50" y="148"/>
                </a:cubicBezTo>
                <a:cubicBezTo>
                  <a:pt x="49" y="149"/>
                  <a:pt x="48" y="150"/>
                  <a:pt x="47" y="150"/>
                </a:cubicBezTo>
                <a:cubicBezTo>
                  <a:pt x="47" y="150"/>
                  <a:pt x="47" y="150"/>
                  <a:pt x="47" y="150"/>
                </a:cubicBezTo>
                <a:cubicBezTo>
                  <a:pt x="48" y="149"/>
                  <a:pt x="49" y="148"/>
                  <a:pt x="50" y="146"/>
                </a:cubicBezTo>
                <a:close/>
                <a:moveTo>
                  <a:pt x="51" y="150"/>
                </a:moveTo>
                <a:cubicBezTo>
                  <a:pt x="51" y="150"/>
                  <a:pt x="51" y="151"/>
                  <a:pt x="51" y="151"/>
                </a:cubicBezTo>
                <a:cubicBezTo>
                  <a:pt x="50" y="152"/>
                  <a:pt x="49" y="154"/>
                  <a:pt x="49" y="155"/>
                </a:cubicBezTo>
                <a:cubicBezTo>
                  <a:pt x="48" y="154"/>
                  <a:pt x="48" y="153"/>
                  <a:pt x="48" y="152"/>
                </a:cubicBezTo>
                <a:cubicBezTo>
                  <a:pt x="49" y="151"/>
                  <a:pt x="50" y="151"/>
                  <a:pt x="51" y="150"/>
                </a:cubicBezTo>
                <a:close/>
                <a:moveTo>
                  <a:pt x="50" y="157"/>
                </a:moveTo>
                <a:cubicBezTo>
                  <a:pt x="50" y="156"/>
                  <a:pt x="51" y="155"/>
                  <a:pt x="52" y="154"/>
                </a:cubicBezTo>
                <a:cubicBezTo>
                  <a:pt x="52" y="155"/>
                  <a:pt x="52" y="156"/>
                  <a:pt x="52" y="156"/>
                </a:cubicBezTo>
                <a:cubicBezTo>
                  <a:pt x="51" y="157"/>
                  <a:pt x="51" y="159"/>
                  <a:pt x="50" y="160"/>
                </a:cubicBezTo>
                <a:cubicBezTo>
                  <a:pt x="50" y="159"/>
                  <a:pt x="49" y="158"/>
                  <a:pt x="49" y="158"/>
                </a:cubicBezTo>
                <a:cubicBezTo>
                  <a:pt x="49" y="158"/>
                  <a:pt x="50" y="157"/>
                  <a:pt x="50" y="157"/>
                </a:cubicBezTo>
                <a:close/>
                <a:moveTo>
                  <a:pt x="51" y="161"/>
                </a:moveTo>
                <a:cubicBezTo>
                  <a:pt x="52" y="161"/>
                  <a:pt x="52" y="160"/>
                  <a:pt x="53" y="159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53" y="161"/>
                  <a:pt x="52" y="162"/>
                  <a:pt x="52" y="163"/>
                </a:cubicBezTo>
                <a:cubicBezTo>
                  <a:pt x="52" y="163"/>
                  <a:pt x="52" y="163"/>
                  <a:pt x="51" y="163"/>
                </a:cubicBezTo>
                <a:cubicBezTo>
                  <a:pt x="51" y="163"/>
                  <a:pt x="51" y="162"/>
                  <a:pt x="50" y="161"/>
                </a:cubicBezTo>
                <a:cubicBezTo>
                  <a:pt x="51" y="162"/>
                  <a:pt x="51" y="161"/>
                  <a:pt x="51" y="161"/>
                </a:cubicBezTo>
                <a:close/>
                <a:moveTo>
                  <a:pt x="53" y="165"/>
                </a:moveTo>
                <a:cubicBezTo>
                  <a:pt x="54" y="165"/>
                  <a:pt x="54" y="165"/>
                  <a:pt x="54" y="165"/>
                </a:cubicBezTo>
                <a:cubicBezTo>
                  <a:pt x="54" y="166"/>
                  <a:pt x="55" y="167"/>
                  <a:pt x="55" y="168"/>
                </a:cubicBezTo>
                <a:cubicBezTo>
                  <a:pt x="55" y="169"/>
                  <a:pt x="55" y="169"/>
                  <a:pt x="55" y="170"/>
                </a:cubicBezTo>
                <a:cubicBezTo>
                  <a:pt x="54" y="168"/>
                  <a:pt x="53" y="167"/>
                  <a:pt x="52" y="166"/>
                </a:cubicBezTo>
                <a:cubicBezTo>
                  <a:pt x="53" y="165"/>
                  <a:pt x="53" y="165"/>
                  <a:pt x="53" y="165"/>
                </a:cubicBezTo>
                <a:close/>
                <a:moveTo>
                  <a:pt x="55" y="173"/>
                </a:moveTo>
                <a:cubicBezTo>
                  <a:pt x="55" y="173"/>
                  <a:pt x="54" y="174"/>
                  <a:pt x="54" y="174"/>
                </a:cubicBezTo>
                <a:cubicBezTo>
                  <a:pt x="54" y="172"/>
                  <a:pt x="53" y="171"/>
                  <a:pt x="53" y="169"/>
                </a:cubicBezTo>
                <a:cubicBezTo>
                  <a:pt x="53" y="170"/>
                  <a:pt x="54" y="172"/>
                  <a:pt x="55" y="173"/>
                </a:cubicBezTo>
                <a:close/>
                <a:moveTo>
                  <a:pt x="56" y="175"/>
                </a:moveTo>
                <a:cubicBezTo>
                  <a:pt x="56" y="175"/>
                  <a:pt x="56" y="175"/>
                  <a:pt x="56" y="175"/>
                </a:cubicBezTo>
                <a:cubicBezTo>
                  <a:pt x="56" y="175"/>
                  <a:pt x="56" y="176"/>
                  <a:pt x="55" y="177"/>
                </a:cubicBezTo>
                <a:cubicBezTo>
                  <a:pt x="55" y="177"/>
                  <a:pt x="55" y="177"/>
                  <a:pt x="55" y="177"/>
                </a:cubicBezTo>
                <a:cubicBezTo>
                  <a:pt x="55" y="176"/>
                  <a:pt x="55" y="176"/>
                  <a:pt x="55" y="176"/>
                </a:cubicBezTo>
                <a:cubicBezTo>
                  <a:pt x="55" y="176"/>
                  <a:pt x="56" y="175"/>
                  <a:pt x="56" y="175"/>
                </a:cubicBezTo>
                <a:close/>
                <a:moveTo>
                  <a:pt x="58" y="179"/>
                </a:moveTo>
                <a:cubicBezTo>
                  <a:pt x="58" y="180"/>
                  <a:pt x="58" y="181"/>
                  <a:pt x="58" y="182"/>
                </a:cubicBezTo>
                <a:cubicBezTo>
                  <a:pt x="58" y="181"/>
                  <a:pt x="57" y="181"/>
                  <a:pt x="57" y="180"/>
                </a:cubicBezTo>
                <a:cubicBezTo>
                  <a:pt x="56" y="180"/>
                  <a:pt x="56" y="180"/>
                  <a:pt x="56" y="179"/>
                </a:cubicBezTo>
                <a:cubicBezTo>
                  <a:pt x="57" y="179"/>
                  <a:pt x="57" y="179"/>
                  <a:pt x="58" y="179"/>
                </a:cubicBezTo>
                <a:close/>
                <a:moveTo>
                  <a:pt x="59" y="184"/>
                </a:moveTo>
                <a:cubicBezTo>
                  <a:pt x="59" y="185"/>
                  <a:pt x="59" y="185"/>
                  <a:pt x="59" y="186"/>
                </a:cubicBezTo>
                <a:cubicBezTo>
                  <a:pt x="59" y="186"/>
                  <a:pt x="59" y="186"/>
                  <a:pt x="59" y="186"/>
                </a:cubicBezTo>
                <a:cubicBezTo>
                  <a:pt x="59" y="185"/>
                  <a:pt x="58" y="184"/>
                  <a:pt x="58" y="183"/>
                </a:cubicBezTo>
                <a:cubicBezTo>
                  <a:pt x="58" y="183"/>
                  <a:pt x="58" y="183"/>
                  <a:pt x="59" y="184"/>
                </a:cubicBezTo>
                <a:close/>
                <a:moveTo>
                  <a:pt x="59" y="138"/>
                </a:moveTo>
                <a:cubicBezTo>
                  <a:pt x="58" y="137"/>
                  <a:pt x="58" y="136"/>
                  <a:pt x="58" y="135"/>
                </a:cubicBezTo>
                <a:cubicBezTo>
                  <a:pt x="58" y="135"/>
                  <a:pt x="59" y="134"/>
                  <a:pt x="59" y="133"/>
                </a:cubicBezTo>
                <a:cubicBezTo>
                  <a:pt x="59" y="134"/>
                  <a:pt x="59" y="136"/>
                  <a:pt x="59" y="137"/>
                </a:cubicBezTo>
                <a:cubicBezTo>
                  <a:pt x="59" y="137"/>
                  <a:pt x="59" y="137"/>
                  <a:pt x="59" y="138"/>
                </a:cubicBezTo>
                <a:close/>
                <a:moveTo>
                  <a:pt x="58" y="120"/>
                </a:moveTo>
                <a:cubicBezTo>
                  <a:pt x="58" y="119"/>
                  <a:pt x="59" y="119"/>
                  <a:pt x="59" y="119"/>
                </a:cubicBezTo>
                <a:cubicBezTo>
                  <a:pt x="59" y="120"/>
                  <a:pt x="59" y="121"/>
                  <a:pt x="59" y="123"/>
                </a:cubicBezTo>
                <a:cubicBezTo>
                  <a:pt x="59" y="122"/>
                  <a:pt x="58" y="121"/>
                  <a:pt x="58" y="120"/>
                </a:cubicBezTo>
                <a:close/>
                <a:moveTo>
                  <a:pt x="59" y="92"/>
                </a:moveTo>
                <a:cubicBezTo>
                  <a:pt x="59" y="93"/>
                  <a:pt x="59" y="93"/>
                  <a:pt x="59" y="93"/>
                </a:cubicBezTo>
                <a:cubicBezTo>
                  <a:pt x="58" y="94"/>
                  <a:pt x="58" y="95"/>
                  <a:pt x="57" y="96"/>
                </a:cubicBezTo>
                <a:cubicBezTo>
                  <a:pt x="57" y="95"/>
                  <a:pt x="57" y="95"/>
                  <a:pt x="56" y="94"/>
                </a:cubicBezTo>
                <a:cubicBezTo>
                  <a:pt x="59" y="91"/>
                  <a:pt x="62" y="89"/>
                  <a:pt x="65" y="86"/>
                </a:cubicBezTo>
                <a:cubicBezTo>
                  <a:pt x="65" y="86"/>
                  <a:pt x="65" y="86"/>
                  <a:pt x="65" y="86"/>
                </a:cubicBezTo>
                <a:cubicBezTo>
                  <a:pt x="65" y="87"/>
                  <a:pt x="65" y="87"/>
                  <a:pt x="65" y="88"/>
                </a:cubicBezTo>
                <a:cubicBezTo>
                  <a:pt x="64" y="89"/>
                  <a:pt x="63" y="90"/>
                  <a:pt x="62" y="90"/>
                </a:cubicBezTo>
                <a:cubicBezTo>
                  <a:pt x="62" y="90"/>
                  <a:pt x="61" y="90"/>
                  <a:pt x="61" y="91"/>
                </a:cubicBezTo>
                <a:cubicBezTo>
                  <a:pt x="61" y="91"/>
                  <a:pt x="61" y="91"/>
                  <a:pt x="61" y="92"/>
                </a:cubicBezTo>
                <a:cubicBezTo>
                  <a:pt x="60" y="91"/>
                  <a:pt x="59" y="91"/>
                  <a:pt x="59" y="92"/>
                </a:cubicBezTo>
                <a:close/>
                <a:moveTo>
                  <a:pt x="61" y="125"/>
                </a:moveTo>
                <a:cubicBezTo>
                  <a:pt x="62" y="125"/>
                  <a:pt x="62" y="126"/>
                  <a:pt x="62" y="126"/>
                </a:cubicBezTo>
                <a:cubicBezTo>
                  <a:pt x="61" y="126"/>
                  <a:pt x="61" y="126"/>
                  <a:pt x="61" y="127"/>
                </a:cubicBezTo>
                <a:cubicBezTo>
                  <a:pt x="61" y="126"/>
                  <a:pt x="61" y="126"/>
                  <a:pt x="61" y="126"/>
                </a:cubicBezTo>
                <a:cubicBezTo>
                  <a:pt x="61" y="126"/>
                  <a:pt x="61" y="125"/>
                  <a:pt x="61" y="125"/>
                </a:cubicBezTo>
                <a:close/>
                <a:moveTo>
                  <a:pt x="62" y="173"/>
                </a:moveTo>
                <a:cubicBezTo>
                  <a:pt x="62" y="174"/>
                  <a:pt x="61" y="174"/>
                  <a:pt x="61" y="174"/>
                </a:cubicBezTo>
                <a:cubicBezTo>
                  <a:pt x="61" y="173"/>
                  <a:pt x="61" y="172"/>
                  <a:pt x="61" y="171"/>
                </a:cubicBezTo>
                <a:cubicBezTo>
                  <a:pt x="61" y="172"/>
                  <a:pt x="62" y="173"/>
                  <a:pt x="62" y="173"/>
                </a:cubicBezTo>
                <a:close/>
                <a:moveTo>
                  <a:pt x="61" y="179"/>
                </a:moveTo>
                <a:cubicBezTo>
                  <a:pt x="61" y="178"/>
                  <a:pt x="61" y="178"/>
                  <a:pt x="61" y="177"/>
                </a:cubicBezTo>
                <a:cubicBezTo>
                  <a:pt x="62" y="177"/>
                  <a:pt x="62" y="177"/>
                  <a:pt x="63" y="176"/>
                </a:cubicBezTo>
                <a:cubicBezTo>
                  <a:pt x="63" y="177"/>
                  <a:pt x="63" y="177"/>
                  <a:pt x="63" y="177"/>
                </a:cubicBezTo>
                <a:cubicBezTo>
                  <a:pt x="63" y="177"/>
                  <a:pt x="64" y="178"/>
                  <a:pt x="64" y="178"/>
                </a:cubicBezTo>
                <a:cubicBezTo>
                  <a:pt x="64" y="179"/>
                  <a:pt x="64" y="180"/>
                  <a:pt x="65" y="181"/>
                </a:cubicBezTo>
                <a:cubicBezTo>
                  <a:pt x="65" y="181"/>
                  <a:pt x="66" y="181"/>
                  <a:pt x="66" y="181"/>
                </a:cubicBezTo>
                <a:cubicBezTo>
                  <a:pt x="66" y="181"/>
                  <a:pt x="66" y="181"/>
                  <a:pt x="66" y="181"/>
                </a:cubicBezTo>
                <a:cubicBezTo>
                  <a:pt x="66" y="182"/>
                  <a:pt x="66" y="182"/>
                  <a:pt x="65" y="183"/>
                </a:cubicBezTo>
                <a:cubicBezTo>
                  <a:pt x="65" y="183"/>
                  <a:pt x="65" y="183"/>
                  <a:pt x="65" y="183"/>
                </a:cubicBezTo>
                <a:cubicBezTo>
                  <a:pt x="64" y="184"/>
                  <a:pt x="63" y="185"/>
                  <a:pt x="63" y="186"/>
                </a:cubicBezTo>
                <a:cubicBezTo>
                  <a:pt x="62" y="186"/>
                  <a:pt x="62" y="185"/>
                  <a:pt x="61" y="185"/>
                </a:cubicBezTo>
                <a:cubicBezTo>
                  <a:pt x="61" y="183"/>
                  <a:pt x="61" y="181"/>
                  <a:pt x="61" y="179"/>
                </a:cubicBezTo>
                <a:cubicBezTo>
                  <a:pt x="61" y="179"/>
                  <a:pt x="61" y="179"/>
                  <a:pt x="61" y="179"/>
                </a:cubicBezTo>
                <a:close/>
                <a:moveTo>
                  <a:pt x="62" y="189"/>
                </a:moveTo>
                <a:cubicBezTo>
                  <a:pt x="63" y="190"/>
                  <a:pt x="63" y="190"/>
                  <a:pt x="64" y="191"/>
                </a:cubicBezTo>
                <a:cubicBezTo>
                  <a:pt x="63" y="191"/>
                  <a:pt x="63" y="191"/>
                  <a:pt x="62" y="191"/>
                </a:cubicBezTo>
                <a:cubicBezTo>
                  <a:pt x="62" y="191"/>
                  <a:pt x="62" y="191"/>
                  <a:pt x="61" y="190"/>
                </a:cubicBezTo>
                <a:cubicBezTo>
                  <a:pt x="62" y="190"/>
                  <a:pt x="62" y="190"/>
                  <a:pt x="62" y="189"/>
                </a:cubicBezTo>
                <a:close/>
                <a:moveTo>
                  <a:pt x="64" y="187"/>
                </a:moveTo>
                <a:cubicBezTo>
                  <a:pt x="65" y="186"/>
                  <a:pt x="65" y="185"/>
                  <a:pt x="66" y="184"/>
                </a:cubicBezTo>
                <a:cubicBezTo>
                  <a:pt x="67" y="185"/>
                  <a:pt x="68" y="186"/>
                  <a:pt x="70" y="187"/>
                </a:cubicBezTo>
                <a:cubicBezTo>
                  <a:pt x="68" y="188"/>
                  <a:pt x="67" y="189"/>
                  <a:pt x="66" y="189"/>
                </a:cubicBezTo>
                <a:cubicBezTo>
                  <a:pt x="65" y="189"/>
                  <a:pt x="64" y="188"/>
                  <a:pt x="64" y="187"/>
                </a:cubicBezTo>
                <a:close/>
                <a:moveTo>
                  <a:pt x="67" y="183"/>
                </a:moveTo>
                <a:cubicBezTo>
                  <a:pt x="67" y="183"/>
                  <a:pt x="67" y="183"/>
                  <a:pt x="68" y="182"/>
                </a:cubicBezTo>
                <a:cubicBezTo>
                  <a:pt x="68" y="183"/>
                  <a:pt x="69" y="184"/>
                  <a:pt x="69" y="184"/>
                </a:cubicBezTo>
                <a:cubicBezTo>
                  <a:pt x="68" y="184"/>
                  <a:pt x="68" y="183"/>
                  <a:pt x="67" y="183"/>
                </a:cubicBezTo>
                <a:close/>
                <a:moveTo>
                  <a:pt x="70" y="178"/>
                </a:moveTo>
                <a:cubicBezTo>
                  <a:pt x="69" y="178"/>
                  <a:pt x="69" y="178"/>
                  <a:pt x="69" y="178"/>
                </a:cubicBezTo>
                <a:cubicBezTo>
                  <a:pt x="69" y="178"/>
                  <a:pt x="68" y="178"/>
                  <a:pt x="68" y="178"/>
                </a:cubicBezTo>
                <a:cubicBezTo>
                  <a:pt x="68" y="177"/>
                  <a:pt x="68" y="176"/>
                  <a:pt x="68" y="175"/>
                </a:cubicBezTo>
                <a:cubicBezTo>
                  <a:pt x="69" y="176"/>
                  <a:pt x="69" y="177"/>
                  <a:pt x="70" y="178"/>
                </a:cubicBezTo>
                <a:close/>
                <a:moveTo>
                  <a:pt x="69" y="174"/>
                </a:moveTo>
                <a:cubicBezTo>
                  <a:pt x="70" y="174"/>
                  <a:pt x="70" y="174"/>
                  <a:pt x="71" y="173"/>
                </a:cubicBezTo>
                <a:cubicBezTo>
                  <a:pt x="71" y="174"/>
                  <a:pt x="71" y="174"/>
                  <a:pt x="71" y="174"/>
                </a:cubicBezTo>
                <a:cubicBezTo>
                  <a:pt x="71" y="174"/>
                  <a:pt x="70" y="175"/>
                  <a:pt x="70" y="175"/>
                </a:cubicBezTo>
                <a:cubicBezTo>
                  <a:pt x="70" y="175"/>
                  <a:pt x="70" y="174"/>
                  <a:pt x="69" y="174"/>
                </a:cubicBezTo>
                <a:close/>
                <a:moveTo>
                  <a:pt x="70" y="149"/>
                </a:moveTo>
                <a:cubicBezTo>
                  <a:pt x="69" y="149"/>
                  <a:pt x="69" y="148"/>
                  <a:pt x="69" y="148"/>
                </a:cubicBezTo>
                <a:cubicBezTo>
                  <a:pt x="69" y="148"/>
                  <a:pt x="69" y="147"/>
                  <a:pt x="69" y="147"/>
                </a:cubicBezTo>
                <a:cubicBezTo>
                  <a:pt x="70" y="146"/>
                  <a:pt x="71" y="145"/>
                  <a:pt x="71" y="144"/>
                </a:cubicBezTo>
                <a:cubicBezTo>
                  <a:pt x="72" y="145"/>
                  <a:pt x="72" y="145"/>
                  <a:pt x="72" y="146"/>
                </a:cubicBezTo>
                <a:cubicBezTo>
                  <a:pt x="71" y="147"/>
                  <a:pt x="70" y="148"/>
                  <a:pt x="70" y="149"/>
                </a:cubicBezTo>
                <a:close/>
                <a:moveTo>
                  <a:pt x="69" y="109"/>
                </a:moveTo>
                <a:cubicBezTo>
                  <a:pt x="69" y="109"/>
                  <a:pt x="69" y="108"/>
                  <a:pt x="69" y="107"/>
                </a:cubicBezTo>
                <a:cubicBezTo>
                  <a:pt x="69" y="106"/>
                  <a:pt x="70" y="106"/>
                  <a:pt x="71" y="105"/>
                </a:cubicBezTo>
                <a:cubicBezTo>
                  <a:pt x="71" y="106"/>
                  <a:pt x="71" y="106"/>
                  <a:pt x="71" y="107"/>
                </a:cubicBezTo>
                <a:cubicBezTo>
                  <a:pt x="71" y="108"/>
                  <a:pt x="70" y="109"/>
                  <a:pt x="69" y="109"/>
                </a:cubicBezTo>
                <a:close/>
                <a:moveTo>
                  <a:pt x="71" y="98"/>
                </a:moveTo>
                <a:cubicBezTo>
                  <a:pt x="72" y="97"/>
                  <a:pt x="73" y="96"/>
                  <a:pt x="74" y="95"/>
                </a:cubicBezTo>
                <a:cubicBezTo>
                  <a:pt x="74" y="95"/>
                  <a:pt x="73" y="96"/>
                  <a:pt x="73" y="97"/>
                </a:cubicBezTo>
                <a:cubicBezTo>
                  <a:pt x="73" y="97"/>
                  <a:pt x="73" y="97"/>
                  <a:pt x="72" y="97"/>
                </a:cubicBezTo>
                <a:cubicBezTo>
                  <a:pt x="72" y="97"/>
                  <a:pt x="71" y="98"/>
                  <a:pt x="71" y="98"/>
                </a:cubicBezTo>
                <a:close/>
                <a:moveTo>
                  <a:pt x="75" y="101"/>
                </a:moveTo>
                <a:cubicBezTo>
                  <a:pt x="75" y="102"/>
                  <a:pt x="74" y="104"/>
                  <a:pt x="74" y="105"/>
                </a:cubicBezTo>
                <a:cubicBezTo>
                  <a:pt x="73" y="106"/>
                  <a:pt x="73" y="106"/>
                  <a:pt x="73" y="106"/>
                </a:cubicBezTo>
                <a:cubicBezTo>
                  <a:pt x="73" y="105"/>
                  <a:pt x="72" y="104"/>
                  <a:pt x="72" y="104"/>
                </a:cubicBezTo>
                <a:cubicBezTo>
                  <a:pt x="73" y="103"/>
                  <a:pt x="74" y="102"/>
                  <a:pt x="75" y="101"/>
                </a:cubicBezTo>
                <a:close/>
                <a:moveTo>
                  <a:pt x="75" y="119"/>
                </a:moveTo>
                <a:cubicBezTo>
                  <a:pt x="75" y="119"/>
                  <a:pt x="75" y="119"/>
                  <a:pt x="75" y="119"/>
                </a:cubicBezTo>
                <a:cubicBezTo>
                  <a:pt x="74" y="120"/>
                  <a:pt x="74" y="120"/>
                  <a:pt x="73" y="121"/>
                </a:cubicBezTo>
                <a:cubicBezTo>
                  <a:pt x="74" y="120"/>
                  <a:pt x="74" y="120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lose/>
                <a:moveTo>
                  <a:pt x="76" y="122"/>
                </a:moveTo>
                <a:cubicBezTo>
                  <a:pt x="75" y="123"/>
                  <a:pt x="75" y="123"/>
                  <a:pt x="74" y="124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4" y="124"/>
                  <a:pt x="74" y="123"/>
                  <a:pt x="74" y="123"/>
                </a:cubicBezTo>
                <a:cubicBezTo>
                  <a:pt x="74" y="123"/>
                  <a:pt x="75" y="122"/>
                  <a:pt x="76" y="122"/>
                </a:cubicBezTo>
                <a:close/>
                <a:moveTo>
                  <a:pt x="76" y="124"/>
                </a:moveTo>
                <a:cubicBezTo>
                  <a:pt x="76" y="124"/>
                  <a:pt x="76" y="125"/>
                  <a:pt x="77" y="125"/>
                </a:cubicBezTo>
                <a:cubicBezTo>
                  <a:pt x="76" y="125"/>
                  <a:pt x="76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6" y="125"/>
                  <a:pt x="76" y="125"/>
                  <a:pt x="76" y="124"/>
                </a:cubicBezTo>
                <a:close/>
                <a:moveTo>
                  <a:pt x="76" y="117"/>
                </a:moveTo>
                <a:cubicBezTo>
                  <a:pt x="76" y="117"/>
                  <a:pt x="76" y="117"/>
                  <a:pt x="76" y="117"/>
                </a:cubicBezTo>
                <a:cubicBezTo>
                  <a:pt x="79" y="114"/>
                  <a:pt x="82" y="111"/>
                  <a:pt x="86" y="109"/>
                </a:cubicBezTo>
                <a:cubicBezTo>
                  <a:pt x="83" y="112"/>
                  <a:pt x="81" y="115"/>
                  <a:pt x="79" y="118"/>
                </a:cubicBezTo>
                <a:cubicBezTo>
                  <a:pt x="78" y="118"/>
                  <a:pt x="77" y="118"/>
                  <a:pt x="77" y="119"/>
                </a:cubicBezTo>
                <a:cubicBezTo>
                  <a:pt x="76" y="118"/>
                  <a:pt x="76" y="118"/>
                  <a:pt x="76" y="117"/>
                </a:cubicBezTo>
                <a:close/>
                <a:moveTo>
                  <a:pt x="79" y="120"/>
                </a:moveTo>
                <a:cubicBezTo>
                  <a:pt x="80" y="119"/>
                  <a:pt x="81" y="119"/>
                  <a:pt x="81" y="119"/>
                </a:cubicBezTo>
                <a:cubicBezTo>
                  <a:pt x="80" y="120"/>
                  <a:pt x="79" y="122"/>
                  <a:pt x="78" y="123"/>
                </a:cubicBezTo>
                <a:cubicBezTo>
                  <a:pt x="78" y="123"/>
                  <a:pt x="78" y="123"/>
                  <a:pt x="78" y="122"/>
                </a:cubicBezTo>
                <a:cubicBezTo>
                  <a:pt x="78" y="122"/>
                  <a:pt x="79" y="121"/>
                  <a:pt x="79" y="120"/>
                </a:cubicBezTo>
                <a:close/>
                <a:moveTo>
                  <a:pt x="92" y="118"/>
                </a:moveTo>
                <a:cubicBezTo>
                  <a:pt x="91" y="119"/>
                  <a:pt x="90" y="120"/>
                  <a:pt x="90" y="120"/>
                </a:cubicBezTo>
                <a:cubicBezTo>
                  <a:pt x="87" y="124"/>
                  <a:pt x="85" y="127"/>
                  <a:pt x="83" y="130"/>
                </a:cubicBezTo>
                <a:cubicBezTo>
                  <a:pt x="83" y="130"/>
                  <a:pt x="83" y="130"/>
                  <a:pt x="83" y="130"/>
                </a:cubicBezTo>
                <a:cubicBezTo>
                  <a:pt x="82" y="130"/>
                  <a:pt x="81" y="129"/>
                  <a:pt x="80" y="129"/>
                </a:cubicBezTo>
                <a:cubicBezTo>
                  <a:pt x="84" y="125"/>
                  <a:pt x="88" y="122"/>
                  <a:pt x="92" y="118"/>
                </a:cubicBezTo>
                <a:close/>
                <a:moveTo>
                  <a:pt x="81" y="131"/>
                </a:moveTo>
                <a:cubicBezTo>
                  <a:pt x="81" y="132"/>
                  <a:pt x="81" y="132"/>
                  <a:pt x="80" y="132"/>
                </a:cubicBezTo>
                <a:cubicBezTo>
                  <a:pt x="80" y="132"/>
                  <a:pt x="80" y="131"/>
                  <a:pt x="80" y="131"/>
                </a:cubicBezTo>
                <a:cubicBezTo>
                  <a:pt x="81" y="131"/>
                  <a:pt x="81" y="131"/>
                  <a:pt x="81" y="131"/>
                </a:cubicBezTo>
                <a:close/>
                <a:moveTo>
                  <a:pt x="83" y="133"/>
                </a:moveTo>
                <a:cubicBezTo>
                  <a:pt x="84" y="133"/>
                  <a:pt x="84" y="133"/>
                  <a:pt x="84" y="133"/>
                </a:cubicBezTo>
                <a:cubicBezTo>
                  <a:pt x="85" y="133"/>
                  <a:pt x="85" y="133"/>
                  <a:pt x="86" y="133"/>
                </a:cubicBezTo>
                <a:cubicBezTo>
                  <a:pt x="85" y="135"/>
                  <a:pt x="84" y="136"/>
                  <a:pt x="84" y="137"/>
                </a:cubicBezTo>
                <a:cubicBezTo>
                  <a:pt x="83" y="138"/>
                  <a:pt x="82" y="138"/>
                  <a:pt x="82" y="139"/>
                </a:cubicBezTo>
                <a:cubicBezTo>
                  <a:pt x="82" y="138"/>
                  <a:pt x="82" y="137"/>
                  <a:pt x="81" y="136"/>
                </a:cubicBezTo>
                <a:cubicBezTo>
                  <a:pt x="82" y="135"/>
                  <a:pt x="83" y="134"/>
                  <a:pt x="83" y="133"/>
                </a:cubicBezTo>
                <a:close/>
                <a:moveTo>
                  <a:pt x="90" y="135"/>
                </a:moveTo>
                <a:cubicBezTo>
                  <a:pt x="90" y="135"/>
                  <a:pt x="90" y="135"/>
                  <a:pt x="90" y="135"/>
                </a:cubicBezTo>
                <a:cubicBezTo>
                  <a:pt x="88" y="136"/>
                  <a:pt x="87" y="138"/>
                  <a:pt x="85" y="140"/>
                </a:cubicBezTo>
                <a:cubicBezTo>
                  <a:pt x="86" y="138"/>
                  <a:pt x="88" y="136"/>
                  <a:pt x="90" y="135"/>
                </a:cubicBezTo>
                <a:close/>
                <a:moveTo>
                  <a:pt x="92" y="135"/>
                </a:moveTo>
                <a:cubicBezTo>
                  <a:pt x="92" y="136"/>
                  <a:pt x="93" y="136"/>
                  <a:pt x="93" y="136"/>
                </a:cubicBezTo>
                <a:cubicBezTo>
                  <a:pt x="93" y="136"/>
                  <a:pt x="93" y="137"/>
                  <a:pt x="93" y="137"/>
                </a:cubicBezTo>
                <a:cubicBezTo>
                  <a:pt x="91" y="138"/>
                  <a:pt x="88" y="140"/>
                  <a:pt x="86" y="141"/>
                </a:cubicBezTo>
                <a:cubicBezTo>
                  <a:pt x="88" y="139"/>
                  <a:pt x="90" y="137"/>
                  <a:pt x="92" y="135"/>
                </a:cubicBezTo>
                <a:close/>
                <a:moveTo>
                  <a:pt x="89" y="145"/>
                </a:moveTo>
                <a:cubicBezTo>
                  <a:pt x="92" y="143"/>
                  <a:pt x="94" y="141"/>
                  <a:pt x="96" y="139"/>
                </a:cubicBezTo>
                <a:cubicBezTo>
                  <a:pt x="96" y="139"/>
                  <a:pt x="96" y="139"/>
                  <a:pt x="97" y="139"/>
                </a:cubicBezTo>
                <a:cubicBezTo>
                  <a:pt x="94" y="142"/>
                  <a:pt x="91" y="145"/>
                  <a:pt x="89" y="148"/>
                </a:cubicBezTo>
                <a:cubicBezTo>
                  <a:pt x="88" y="148"/>
                  <a:pt x="88" y="148"/>
                  <a:pt x="88" y="148"/>
                </a:cubicBezTo>
                <a:cubicBezTo>
                  <a:pt x="88" y="147"/>
                  <a:pt x="89" y="146"/>
                  <a:pt x="89" y="145"/>
                </a:cubicBezTo>
                <a:close/>
                <a:moveTo>
                  <a:pt x="99" y="141"/>
                </a:moveTo>
                <a:cubicBezTo>
                  <a:pt x="98" y="142"/>
                  <a:pt x="97" y="144"/>
                  <a:pt x="95" y="145"/>
                </a:cubicBezTo>
                <a:cubicBezTo>
                  <a:pt x="95" y="145"/>
                  <a:pt x="95" y="145"/>
                  <a:pt x="95" y="145"/>
                </a:cubicBezTo>
                <a:cubicBezTo>
                  <a:pt x="96" y="144"/>
                  <a:pt x="98" y="142"/>
                  <a:pt x="99" y="141"/>
                </a:cubicBezTo>
                <a:close/>
                <a:moveTo>
                  <a:pt x="102" y="143"/>
                </a:moveTo>
                <a:cubicBezTo>
                  <a:pt x="103" y="142"/>
                  <a:pt x="104" y="142"/>
                  <a:pt x="106" y="141"/>
                </a:cubicBezTo>
                <a:cubicBezTo>
                  <a:pt x="101" y="145"/>
                  <a:pt x="97" y="149"/>
                  <a:pt x="92" y="154"/>
                </a:cubicBezTo>
                <a:cubicBezTo>
                  <a:pt x="91" y="155"/>
                  <a:pt x="90" y="155"/>
                  <a:pt x="88" y="156"/>
                </a:cubicBezTo>
                <a:cubicBezTo>
                  <a:pt x="89" y="156"/>
                  <a:pt x="89" y="155"/>
                  <a:pt x="89" y="155"/>
                </a:cubicBezTo>
                <a:cubicBezTo>
                  <a:pt x="90" y="155"/>
                  <a:pt x="90" y="154"/>
                  <a:pt x="90" y="154"/>
                </a:cubicBezTo>
                <a:cubicBezTo>
                  <a:pt x="94" y="151"/>
                  <a:pt x="98" y="147"/>
                  <a:pt x="102" y="143"/>
                </a:cubicBezTo>
                <a:close/>
                <a:moveTo>
                  <a:pt x="105" y="148"/>
                </a:moveTo>
                <a:cubicBezTo>
                  <a:pt x="105" y="148"/>
                  <a:pt x="105" y="148"/>
                  <a:pt x="105" y="149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102" y="150"/>
                  <a:pt x="100" y="151"/>
                  <a:pt x="98" y="152"/>
                </a:cubicBezTo>
                <a:cubicBezTo>
                  <a:pt x="101" y="151"/>
                  <a:pt x="103" y="149"/>
                  <a:pt x="105" y="148"/>
                </a:cubicBezTo>
                <a:close/>
                <a:moveTo>
                  <a:pt x="105" y="151"/>
                </a:moveTo>
                <a:cubicBezTo>
                  <a:pt x="105" y="150"/>
                  <a:pt x="106" y="150"/>
                  <a:pt x="107" y="149"/>
                </a:cubicBezTo>
                <a:cubicBezTo>
                  <a:pt x="108" y="149"/>
                  <a:pt x="108" y="149"/>
                  <a:pt x="108" y="149"/>
                </a:cubicBezTo>
                <a:cubicBezTo>
                  <a:pt x="109" y="149"/>
                  <a:pt x="109" y="148"/>
                  <a:pt x="110" y="148"/>
                </a:cubicBezTo>
                <a:cubicBezTo>
                  <a:pt x="110" y="148"/>
                  <a:pt x="110" y="148"/>
                  <a:pt x="111" y="147"/>
                </a:cubicBezTo>
                <a:cubicBezTo>
                  <a:pt x="110" y="148"/>
                  <a:pt x="110" y="148"/>
                  <a:pt x="109" y="149"/>
                </a:cubicBezTo>
                <a:cubicBezTo>
                  <a:pt x="107" y="150"/>
                  <a:pt x="105" y="151"/>
                  <a:pt x="103" y="153"/>
                </a:cubicBezTo>
                <a:cubicBezTo>
                  <a:pt x="103" y="152"/>
                  <a:pt x="104" y="151"/>
                  <a:pt x="105" y="151"/>
                </a:cubicBezTo>
                <a:close/>
                <a:moveTo>
                  <a:pt x="117" y="152"/>
                </a:moveTo>
                <a:cubicBezTo>
                  <a:pt x="118" y="151"/>
                  <a:pt x="119" y="151"/>
                  <a:pt x="120" y="150"/>
                </a:cubicBezTo>
                <a:cubicBezTo>
                  <a:pt x="119" y="151"/>
                  <a:pt x="118" y="153"/>
                  <a:pt x="117" y="154"/>
                </a:cubicBezTo>
                <a:cubicBezTo>
                  <a:pt x="117" y="154"/>
                  <a:pt x="117" y="154"/>
                  <a:pt x="117" y="155"/>
                </a:cubicBezTo>
                <a:cubicBezTo>
                  <a:pt x="113" y="157"/>
                  <a:pt x="110" y="159"/>
                  <a:pt x="106" y="161"/>
                </a:cubicBezTo>
                <a:cubicBezTo>
                  <a:pt x="110" y="158"/>
                  <a:pt x="114" y="155"/>
                  <a:pt x="117" y="152"/>
                </a:cubicBezTo>
                <a:close/>
                <a:moveTo>
                  <a:pt x="113" y="161"/>
                </a:moveTo>
                <a:cubicBezTo>
                  <a:pt x="115" y="159"/>
                  <a:pt x="118" y="158"/>
                  <a:pt x="120" y="156"/>
                </a:cubicBezTo>
                <a:cubicBezTo>
                  <a:pt x="120" y="157"/>
                  <a:pt x="119" y="158"/>
                  <a:pt x="118" y="159"/>
                </a:cubicBezTo>
                <a:cubicBezTo>
                  <a:pt x="118" y="159"/>
                  <a:pt x="117" y="159"/>
                  <a:pt x="117" y="160"/>
                </a:cubicBezTo>
                <a:cubicBezTo>
                  <a:pt x="115" y="160"/>
                  <a:pt x="113" y="161"/>
                  <a:pt x="111" y="162"/>
                </a:cubicBezTo>
                <a:cubicBezTo>
                  <a:pt x="112" y="162"/>
                  <a:pt x="112" y="161"/>
                  <a:pt x="113" y="161"/>
                </a:cubicBezTo>
                <a:close/>
                <a:moveTo>
                  <a:pt x="122" y="160"/>
                </a:moveTo>
                <a:cubicBezTo>
                  <a:pt x="124" y="159"/>
                  <a:pt x="126" y="158"/>
                  <a:pt x="127" y="157"/>
                </a:cubicBezTo>
                <a:cubicBezTo>
                  <a:pt x="127" y="158"/>
                  <a:pt x="126" y="158"/>
                  <a:pt x="125" y="159"/>
                </a:cubicBezTo>
                <a:cubicBezTo>
                  <a:pt x="124" y="160"/>
                  <a:pt x="122" y="160"/>
                  <a:pt x="120" y="161"/>
                </a:cubicBezTo>
                <a:cubicBezTo>
                  <a:pt x="120" y="161"/>
                  <a:pt x="119" y="162"/>
                  <a:pt x="119" y="162"/>
                </a:cubicBezTo>
                <a:cubicBezTo>
                  <a:pt x="120" y="161"/>
                  <a:pt x="121" y="160"/>
                  <a:pt x="122" y="160"/>
                </a:cubicBezTo>
                <a:close/>
                <a:moveTo>
                  <a:pt x="128" y="160"/>
                </a:moveTo>
                <a:cubicBezTo>
                  <a:pt x="127" y="160"/>
                  <a:pt x="127" y="161"/>
                  <a:pt x="126" y="161"/>
                </a:cubicBezTo>
                <a:cubicBezTo>
                  <a:pt x="126" y="161"/>
                  <a:pt x="126" y="161"/>
                  <a:pt x="126" y="161"/>
                </a:cubicBezTo>
                <a:cubicBezTo>
                  <a:pt x="127" y="160"/>
                  <a:pt x="127" y="160"/>
                  <a:pt x="128" y="160"/>
                </a:cubicBezTo>
                <a:close/>
                <a:moveTo>
                  <a:pt x="122" y="164"/>
                </a:moveTo>
                <a:cubicBezTo>
                  <a:pt x="121" y="165"/>
                  <a:pt x="120" y="166"/>
                  <a:pt x="119" y="167"/>
                </a:cubicBezTo>
                <a:cubicBezTo>
                  <a:pt x="118" y="167"/>
                  <a:pt x="118" y="167"/>
                  <a:pt x="118" y="168"/>
                </a:cubicBezTo>
                <a:cubicBezTo>
                  <a:pt x="119" y="166"/>
                  <a:pt x="120" y="165"/>
                  <a:pt x="122" y="164"/>
                </a:cubicBezTo>
                <a:close/>
                <a:moveTo>
                  <a:pt x="129" y="164"/>
                </a:moveTo>
                <a:cubicBezTo>
                  <a:pt x="129" y="164"/>
                  <a:pt x="129" y="164"/>
                  <a:pt x="130" y="165"/>
                </a:cubicBezTo>
                <a:cubicBezTo>
                  <a:pt x="125" y="168"/>
                  <a:pt x="121" y="172"/>
                  <a:pt x="117" y="176"/>
                </a:cubicBezTo>
                <a:cubicBezTo>
                  <a:pt x="115" y="177"/>
                  <a:pt x="113" y="178"/>
                  <a:pt x="111" y="179"/>
                </a:cubicBezTo>
                <a:cubicBezTo>
                  <a:pt x="117" y="174"/>
                  <a:pt x="123" y="169"/>
                  <a:pt x="129" y="164"/>
                </a:cubicBezTo>
                <a:close/>
                <a:moveTo>
                  <a:pt x="108" y="177"/>
                </a:moveTo>
                <a:cubicBezTo>
                  <a:pt x="108" y="176"/>
                  <a:pt x="109" y="175"/>
                  <a:pt x="110" y="174"/>
                </a:cubicBezTo>
                <a:cubicBezTo>
                  <a:pt x="111" y="174"/>
                  <a:pt x="111" y="174"/>
                  <a:pt x="111" y="173"/>
                </a:cubicBezTo>
                <a:cubicBezTo>
                  <a:pt x="110" y="175"/>
                  <a:pt x="109" y="176"/>
                  <a:pt x="108" y="177"/>
                </a:cubicBezTo>
                <a:close/>
                <a:moveTo>
                  <a:pt x="108" y="193"/>
                </a:moveTo>
                <a:cubicBezTo>
                  <a:pt x="110" y="191"/>
                  <a:pt x="113" y="189"/>
                  <a:pt x="115" y="187"/>
                </a:cubicBezTo>
                <a:cubicBezTo>
                  <a:pt x="120" y="182"/>
                  <a:pt x="125" y="178"/>
                  <a:pt x="131" y="173"/>
                </a:cubicBezTo>
                <a:cubicBezTo>
                  <a:pt x="130" y="174"/>
                  <a:pt x="130" y="174"/>
                  <a:pt x="130" y="175"/>
                </a:cubicBezTo>
                <a:cubicBezTo>
                  <a:pt x="130" y="175"/>
                  <a:pt x="130" y="175"/>
                  <a:pt x="130" y="176"/>
                </a:cubicBezTo>
                <a:cubicBezTo>
                  <a:pt x="126" y="179"/>
                  <a:pt x="123" y="182"/>
                  <a:pt x="120" y="186"/>
                </a:cubicBezTo>
                <a:cubicBezTo>
                  <a:pt x="116" y="188"/>
                  <a:pt x="112" y="191"/>
                  <a:pt x="108" y="193"/>
                </a:cubicBezTo>
                <a:close/>
                <a:moveTo>
                  <a:pt x="110" y="195"/>
                </a:moveTo>
                <a:cubicBezTo>
                  <a:pt x="109" y="196"/>
                  <a:pt x="108" y="196"/>
                  <a:pt x="108" y="197"/>
                </a:cubicBezTo>
                <a:cubicBezTo>
                  <a:pt x="108" y="196"/>
                  <a:pt x="108" y="196"/>
                  <a:pt x="107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09" y="195"/>
                  <a:pt x="109" y="195"/>
                  <a:pt x="110" y="195"/>
                </a:cubicBezTo>
                <a:close/>
                <a:moveTo>
                  <a:pt x="125" y="183"/>
                </a:moveTo>
                <a:cubicBezTo>
                  <a:pt x="128" y="180"/>
                  <a:pt x="130" y="177"/>
                  <a:pt x="133" y="174"/>
                </a:cubicBezTo>
                <a:cubicBezTo>
                  <a:pt x="136" y="172"/>
                  <a:pt x="139" y="169"/>
                  <a:pt x="142" y="167"/>
                </a:cubicBezTo>
                <a:cubicBezTo>
                  <a:pt x="143" y="166"/>
                  <a:pt x="145" y="165"/>
                  <a:pt x="146" y="165"/>
                </a:cubicBezTo>
                <a:cubicBezTo>
                  <a:pt x="144" y="168"/>
                  <a:pt x="141" y="171"/>
                  <a:pt x="139" y="174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38" y="175"/>
                  <a:pt x="137" y="176"/>
                  <a:pt x="136" y="177"/>
                </a:cubicBezTo>
                <a:cubicBezTo>
                  <a:pt x="134" y="178"/>
                  <a:pt x="133" y="178"/>
                  <a:pt x="131" y="179"/>
                </a:cubicBezTo>
                <a:cubicBezTo>
                  <a:pt x="129" y="180"/>
                  <a:pt x="127" y="182"/>
                  <a:pt x="125" y="183"/>
                </a:cubicBezTo>
                <a:close/>
                <a:moveTo>
                  <a:pt x="130" y="182"/>
                </a:moveTo>
                <a:cubicBezTo>
                  <a:pt x="130" y="182"/>
                  <a:pt x="129" y="182"/>
                  <a:pt x="129" y="182"/>
                </a:cubicBezTo>
                <a:cubicBezTo>
                  <a:pt x="127" y="184"/>
                  <a:pt x="124" y="185"/>
                  <a:pt x="121" y="187"/>
                </a:cubicBezTo>
                <a:cubicBezTo>
                  <a:pt x="124" y="185"/>
                  <a:pt x="127" y="184"/>
                  <a:pt x="130" y="182"/>
                </a:cubicBezTo>
                <a:close/>
                <a:moveTo>
                  <a:pt x="137" y="194"/>
                </a:moveTo>
                <a:cubicBezTo>
                  <a:pt x="140" y="192"/>
                  <a:pt x="143" y="191"/>
                  <a:pt x="146" y="189"/>
                </a:cubicBezTo>
                <a:cubicBezTo>
                  <a:pt x="143" y="192"/>
                  <a:pt x="140" y="195"/>
                  <a:pt x="137" y="197"/>
                </a:cubicBezTo>
                <a:cubicBezTo>
                  <a:pt x="135" y="199"/>
                  <a:pt x="133" y="200"/>
                  <a:pt x="130" y="202"/>
                </a:cubicBezTo>
                <a:cubicBezTo>
                  <a:pt x="132" y="199"/>
                  <a:pt x="134" y="196"/>
                  <a:pt x="137" y="194"/>
                </a:cubicBezTo>
                <a:close/>
                <a:moveTo>
                  <a:pt x="127" y="197"/>
                </a:moveTo>
                <a:cubicBezTo>
                  <a:pt x="133" y="192"/>
                  <a:pt x="138" y="187"/>
                  <a:pt x="144" y="182"/>
                </a:cubicBezTo>
                <a:cubicBezTo>
                  <a:pt x="143" y="184"/>
                  <a:pt x="141" y="185"/>
                  <a:pt x="140" y="187"/>
                </a:cubicBezTo>
                <a:cubicBezTo>
                  <a:pt x="138" y="189"/>
                  <a:pt x="136" y="191"/>
                  <a:pt x="134" y="193"/>
                </a:cubicBezTo>
                <a:cubicBezTo>
                  <a:pt x="133" y="193"/>
                  <a:pt x="132" y="194"/>
                  <a:pt x="131" y="194"/>
                </a:cubicBezTo>
                <a:cubicBezTo>
                  <a:pt x="130" y="195"/>
                  <a:pt x="128" y="196"/>
                  <a:pt x="127" y="197"/>
                </a:cubicBezTo>
                <a:close/>
                <a:moveTo>
                  <a:pt x="144" y="188"/>
                </a:moveTo>
                <a:cubicBezTo>
                  <a:pt x="147" y="184"/>
                  <a:pt x="151" y="181"/>
                  <a:pt x="155" y="178"/>
                </a:cubicBezTo>
                <a:cubicBezTo>
                  <a:pt x="154" y="179"/>
                  <a:pt x="154" y="180"/>
                  <a:pt x="153" y="181"/>
                </a:cubicBezTo>
                <a:cubicBezTo>
                  <a:pt x="152" y="182"/>
                  <a:pt x="151" y="183"/>
                  <a:pt x="151" y="184"/>
                </a:cubicBezTo>
                <a:cubicBezTo>
                  <a:pt x="148" y="185"/>
                  <a:pt x="146" y="186"/>
                  <a:pt x="144" y="188"/>
                </a:cubicBezTo>
                <a:close/>
                <a:moveTo>
                  <a:pt x="147" y="183"/>
                </a:moveTo>
                <a:cubicBezTo>
                  <a:pt x="149" y="181"/>
                  <a:pt x="151" y="178"/>
                  <a:pt x="154" y="176"/>
                </a:cubicBezTo>
                <a:cubicBezTo>
                  <a:pt x="155" y="175"/>
                  <a:pt x="155" y="175"/>
                  <a:pt x="156" y="174"/>
                </a:cubicBezTo>
                <a:cubicBezTo>
                  <a:pt x="153" y="177"/>
                  <a:pt x="150" y="180"/>
                  <a:pt x="147" y="183"/>
                </a:cubicBezTo>
                <a:close/>
                <a:moveTo>
                  <a:pt x="151" y="169"/>
                </a:moveTo>
                <a:cubicBezTo>
                  <a:pt x="151" y="169"/>
                  <a:pt x="150" y="169"/>
                  <a:pt x="150" y="170"/>
                </a:cubicBezTo>
                <a:cubicBezTo>
                  <a:pt x="148" y="171"/>
                  <a:pt x="146" y="171"/>
                  <a:pt x="145" y="172"/>
                </a:cubicBezTo>
                <a:cubicBezTo>
                  <a:pt x="145" y="171"/>
                  <a:pt x="146" y="171"/>
                  <a:pt x="147" y="170"/>
                </a:cubicBezTo>
                <a:cubicBezTo>
                  <a:pt x="147" y="170"/>
                  <a:pt x="148" y="169"/>
                  <a:pt x="148" y="169"/>
                </a:cubicBezTo>
                <a:cubicBezTo>
                  <a:pt x="149" y="169"/>
                  <a:pt x="149" y="169"/>
                  <a:pt x="149" y="169"/>
                </a:cubicBezTo>
                <a:cubicBezTo>
                  <a:pt x="152" y="167"/>
                  <a:pt x="154" y="165"/>
                  <a:pt x="157" y="163"/>
                </a:cubicBezTo>
                <a:cubicBezTo>
                  <a:pt x="155" y="165"/>
                  <a:pt x="153" y="167"/>
                  <a:pt x="151" y="169"/>
                </a:cubicBezTo>
                <a:close/>
                <a:moveTo>
                  <a:pt x="159" y="173"/>
                </a:moveTo>
                <a:cubicBezTo>
                  <a:pt x="160" y="173"/>
                  <a:pt x="160" y="172"/>
                  <a:pt x="160" y="172"/>
                </a:cubicBezTo>
                <a:cubicBezTo>
                  <a:pt x="160" y="173"/>
                  <a:pt x="159" y="174"/>
                  <a:pt x="159" y="176"/>
                </a:cubicBezTo>
                <a:cubicBezTo>
                  <a:pt x="158" y="176"/>
                  <a:pt x="157" y="177"/>
                  <a:pt x="157" y="177"/>
                </a:cubicBezTo>
                <a:cubicBezTo>
                  <a:pt x="158" y="176"/>
                  <a:pt x="158" y="175"/>
                  <a:pt x="159" y="173"/>
                </a:cubicBezTo>
                <a:close/>
                <a:moveTo>
                  <a:pt x="160" y="177"/>
                </a:moveTo>
                <a:cubicBezTo>
                  <a:pt x="166" y="171"/>
                  <a:pt x="172" y="165"/>
                  <a:pt x="179" y="160"/>
                </a:cubicBezTo>
                <a:cubicBezTo>
                  <a:pt x="178" y="161"/>
                  <a:pt x="177" y="161"/>
                  <a:pt x="177" y="162"/>
                </a:cubicBezTo>
                <a:cubicBezTo>
                  <a:pt x="172" y="167"/>
                  <a:pt x="168" y="171"/>
                  <a:pt x="163" y="175"/>
                </a:cubicBezTo>
                <a:cubicBezTo>
                  <a:pt x="162" y="176"/>
                  <a:pt x="161" y="176"/>
                  <a:pt x="160" y="177"/>
                </a:cubicBezTo>
                <a:cubicBezTo>
                  <a:pt x="160" y="177"/>
                  <a:pt x="160" y="177"/>
                  <a:pt x="160" y="177"/>
                </a:cubicBezTo>
                <a:close/>
                <a:moveTo>
                  <a:pt x="162" y="172"/>
                </a:moveTo>
                <a:cubicBezTo>
                  <a:pt x="163" y="170"/>
                  <a:pt x="165" y="167"/>
                  <a:pt x="166" y="165"/>
                </a:cubicBezTo>
                <a:cubicBezTo>
                  <a:pt x="167" y="164"/>
                  <a:pt x="168" y="163"/>
                  <a:pt x="169" y="162"/>
                </a:cubicBezTo>
                <a:cubicBezTo>
                  <a:pt x="173" y="160"/>
                  <a:pt x="177" y="158"/>
                  <a:pt x="180" y="156"/>
                </a:cubicBezTo>
                <a:cubicBezTo>
                  <a:pt x="174" y="161"/>
                  <a:pt x="168" y="166"/>
                  <a:pt x="162" y="172"/>
                </a:cubicBezTo>
                <a:close/>
                <a:moveTo>
                  <a:pt x="183" y="158"/>
                </a:moveTo>
                <a:cubicBezTo>
                  <a:pt x="183" y="158"/>
                  <a:pt x="184" y="157"/>
                  <a:pt x="184" y="157"/>
                </a:cubicBezTo>
                <a:cubicBezTo>
                  <a:pt x="183" y="159"/>
                  <a:pt x="181" y="160"/>
                  <a:pt x="180" y="162"/>
                </a:cubicBezTo>
                <a:cubicBezTo>
                  <a:pt x="180" y="162"/>
                  <a:pt x="180" y="162"/>
                  <a:pt x="179" y="163"/>
                </a:cubicBezTo>
                <a:cubicBezTo>
                  <a:pt x="181" y="161"/>
                  <a:pt x="182" y="159"/>
                  <a:pt x="183" y="158"/>
                </a:cubicBezTo>
                <a:close/>
                <a:moveTo>
                  <a:pt x="182" y="154"/>
                </a:moveTo>
                <a:cubicBezTo>
                  <a:pt x="182" y="154"/>
                  <a:pt x="182" y="154"/>
                  <a:pt x="182" y="154"/>
                </a:cubicBezTo>
                <a:cubicBezTo>
                  <a:pt x="182" y="154"/>
                  <a:pt x="182" y="153"/>
                  <a:pt x="181" y="153"/>
                </a:cubicBezTo>
                <a:cubicBezTo>
                  <a:pt x="179" y="154"/>
                  <a:pt x="177" y="155"/>
                  <a:pt x="174" y="157"/>
                </a:cubicBezTo>
                <a:cubicBezTo>
                  <a:pt x="178" y="154"/>
                  <a:pt x="181" y="150"/>
                  <a:pt x="184" y="147"/>
                </a:cubicBezTo>
                <a:cubicBezTo>
                  <a:pt x="186" y="146"/>
                  <a:pt x="187" y="145"/>
                  <a:pt x="189" y="144"/>
                </a:cubicBezTo>
                <a:cubicBezTo>
                  <a:pt x="189" y="144"/>
                  <a:pt x="189" y="144"/>
                  <a:pt x="189" y="144"/>
                </a:cubicBezTo>
                <a:cubicBezTo>
                  <a:pt x="189" y="145"/>
                  <a:pt x="189" y="145"/>
                  <a:pt x="189" y="146"/>
                </a:cubicBezTo>
                <a:cubicBezTo>
                  <a:pt x="187" y="149"/>
                  <a:pt x="185" y="152"/>
                  <a:pt x="182" y="154"/>
                </a:cubicBezTo>
                <a:close/>
                <a:moveTo>
                  <a:pt x="189" y="133"/>
                </a:moveTo>
                <a:cubicBezTo>
                  <a:pt x="188" y="133"/>
                  <a:pt x="188" y="132"/>
                  <a:pt x="188" y="132"/>
                </a:cubicBezTo>
                <a:cubicBezTo>
                  <a:pt x="189" y="131"/>
                  <a:pt x="191" y="130"/>
                  <a:pt x="192" y="129"/>
                </a:cubicBezTo>
                <a:cubicBezTo>
                  <a:pt x="191" y="130"/>
                  <a:pt x="190" y="132"/>
                  <a:pt x="189" y="133"/>
                </a:cubicBezTo>
                <a:close/>
                <a:moveTo>
                  <a:pt x="193" y="152"/>
                </a:moveTo>
                <a:cubicBezTo>
                  <a:pt x="193" y="152"/>
                  <a:pt x="193" y="152"/>
                  <a:pt x="194" y="151"/>
                </a:cubicBezTo>
                <a:cubicBezTo>
                  <a:pt x="196" y="149"/>
                  <a:pt x="197" y="147"/>
                  <a:pt x="199" y="145"/>
                </a:cubicBezTo>
                <a:cubicBezTo>
                  <a:pt x="199" y="145"/>
                  <a:pt x="199" y="145"/>
                  <a:pt x="199" y="145"/>
                </a:cubicBezTo>
                <a:cubicBezTo>
                  <a:pt x="197" y="148"/>
                  <a:pt x="195" y="150"/>
                  <a:pt x="193" y="152"/>
                </a:cubicBezTo>
                <a:close/>
                <a:moveTo>
                  <a:pt x="197" y="143"/>
                </a:moveTo>
                <a:cubicBezTo>
                  <a:pt x="200" y="139"/>
                  <a:pt x="203" y="134"/>
                  <a:pt x="206" y="130"/>
                </a:cubicBezTo>
                <a:cubicBezTo>
                  <a:pt x="205" y="132"/>
                  <a:pt x="203" y="135"/>
                  <a:pt x="201" y="138"/>
                </a:cubicBezTo>
                <a:cubicBezTo>
                  <a:pt x="201" y="138"/>
                  <a:pt x="200" y="139"/>
                  <a:pt x="200" y="139"/>
                </a:cubicBezTo>
                <a:cubicBezTo>
                  <a:pt x="199" y="141"/>
                  <a:pt x="198" y="142"/>
                  <a:pt x="197" y="143"/>
                </a:cubicBezTo>
                <a:close/>
                <a:moveTo>
                  <a:pt x="200" y="142"/>
                </a:moveTo>
                <a:cubicBezTo>
                  <a:pt x="201" y="140"/>
                  <a:pt x="203" y="138"/>
                  <a:pt x="204" y="136"/>
                </a:cubicBezTo>
                <a:cubicBezTo>
                  <a:pt x="207" y="132"/>
                  <a:pt x="211" y="128"/>
                  <a:pt x="214" y="124"/>
                </a:cubicBezTo>
                <a:cubicBezTo>
                  <a:pt x="214" y="124"/>
                  <a:pt x="214" y="124"/>
                  <a:pt x="214" y="124"/>
                </a:cubicBezTo>
                <a:cubicBezTo>
                  <a:pt x="214" y="124"/>
                  <a:pt x="214" y="123"/>
                  <a:pt x="215" y="123"/>
                </a:cubicBezTo>
                <a:cubicBezTo>
                  <a:pt x="215" y="122"/>
                  <a:pt x="216" y="122"/>
                  <a:pt x="217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7" y="121"/>
                  <a:pt x="217" y="121"/>
                  <a:pt x="217" y="122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12" y="129"/>
                  <a:pt x="206" y="136"/>
                  <a:pt x="200" y="143"/>
                </a:cubicBezTo>
                <a:cubicBezTo>
                  <a:pt x="200" y="143"/>
                  <a:pt x="200" y="142"/>
                  <a:pt x="200" y="142"/>
                </a:cubicBezTo>
                <a:close/>
                <a:moveTo>
                  <a:pt x="215" y="120"/>
                </a:moveTo>
                <a:cubicBezTo>
                  <a:pt x="213" y="122"/>
                  <a:pt x="212" y="124"/>
                  <a:pt x="210" y="126"/>
                </a:cubicBezTo>
                <a:cubicBezTo>
                  <a:pt x="211" y="125"/>
                  <a:pt x="211" y="124"/>
                  <a:pt x="211" y="124"/>
                </a:cubicBezTo>
                <a:cubicBezTo>
                  <a:pt x="213" y="122"/>
                  <a:pt x="214" y="121"/>
                  <a:pt x="215" y="120"/>
                </a:cubicBezTo>
                <a:cubicBezTo>
                  <a:pt x="215" y="120"/>
                  <a:pt x="215" y="120"/>
                  <a:pt x="215" y="120"/>
                </a:cubicBezTo>
                <a:close/>
                <a:moveTo>
                  <a:pt x="214" y="115"/>
                </a:moveTo>
                <a:cubicBezTo>
                  <a:pt x="214" y="116"/>
                  <a:pt x="214" y="116"/>
                  <a:pt x="213" y="116"/>
                </a:cubicBezTo>
                <a:cubicBezTo>
                  <a:pt x="213" y="116"/>
                  <a:pt x="213" y="116"/>
                  <a:pt x="213" y="116"/>
                </a:cubicBezTo>
                <a:cubicBezTo>
                  <a:pt x="214" y="115"/>
                  <a:pt x="214" y="114"/>
                  <a:pt x="215" y="113"/>
                </a:cubicBezTo>
                <a:cubicBezTo>
                  <a:pt x="215" y="113"/>
                  <a:pt x="216" y="113"/>
                  <a:pt x="216" y="112"/>
                </a:cubicBezTo>
                <a:cubicBezTo>
                  <a:pt x="216" y="113"/>
                  <a:pt x="215" y="114"/>
                  <a:pt x="214" y="115"/>
                </a:cubicBezTo>
                <a:close/>
                <a:moveTo>
                  <a:pt x="210" y="109"/>
                </a:moveTo>
                <a:cubicBezTo>
                  <a:pt x="210" y="109"/>
                  <a:pt x="210" y="108"/>
                  <a:pt x="210" y="108"/>
                </a:cubicBezTo>
                <a:cubicBezTo>
                  <a:pt x="213" y="107"/>
                  <a:pt x="216" y="105"/>
                  <a:pt x="219" y="103"/>
                </a:cubicBezTo>
                <a:cubicBezTo>
                  <a:pt x="219" y="104"/>
                  <a:pt x="219" y="104"/>
                  <a:pt x="219" y="104"/>
                </a:cubicBezTo>
                <a:cubicBezTo>
                  <a:pt x="216" y="106"/>
                  <a:pt x="213" y="107"/>
                  <a:pt x="210" y="109"/>
                </a:cubicBezTo>
                <a:close/>
                <a:moveTo>
                  <a:pt x="218" y="101"/>
                </a:moveTo>
                <a:cubicBezTo>
                  <a:pt x="218" y="100"/>
                  <a:pt x="217" y="100"/>
                  <a:pt x="217" y="100"/>
                </a:cubicBezTo>
                <a:cubicBezTo>
                  <a:pt x="211" y="103"/>
                  <a:pt x="205" y="106"/>
                  <a:pt x="199" y="110"/>
                </a:cubicBezTo>
                <a:cubicBezTo>
                  <a:pt x="200" y="108"/>
                  <a:pt x="201" y="107"/>
                  <a:pt x="202" y="105"/>
                </a:cubicBezTo>
                <a:cubicBezTo>
                  <a:pt x="207" y="103"/>
                  <a:pt x="213" y="100"/>
                  <a:pt x="217" y="97"/>
                </a:cubicBezTo>
                <a:cubicBezTo>
                  <a:pt x="218" y="98"/>
                  <a:pt x="218" y="98"/>
                  <a:pt x="218" y="98"/>
                </a:cubicBezTo>
                <a:cubicBezTo>
                  <a:pt x="218" y="99"/>
                  <a:pt x="218" y="100"/>
                  <a:pt x="218" y="100"/>
                </a:cubicBezTo>
                <a:cubicBezTo>
                  <a:pt x="218" y="101"/>
                  <a:pt x="218" y="101"/>
                  <a:pt x="218" y="101"/>
                </a:cubicBezTo>
                <a:close/>
                <a:moveTo>
                  <a:pt x="199" y="95"/>
                </a:moveTo>
                <a:cubicBezTo>
                  <a:pt x="199" y="94"/>
                  <a:pt x="200" y="94"/>
                  <a:pt x="200" y="94"/>
                </a:cubicBezTo>
                <a:cubicBezTo>
                  <a:pt x="200" y="93"/>
                  <a:pt x="201" y="93"/>
                  <a:pt x="202" y="93"/>
                </a:cubicBezTo>
                <a:cubicBezTo>
                  <a:pt x="201" y="93"/>
                  <a:pt x="200" y="94"/>
                  <a:pt x="199" y="95"/>
                </a:cubicBezTo>
                <a:close/>
                <a:moveTo>
                  <a:pt x="201" y="88"/>
                </a:moveTo>
                <a:cubicBezTo>
                  <a:pt x="198" y="89"/>
                  <a:pt x="195" y="90"/>
                  <a:pt x="193" y="91"/>
                </a:cubicBezTo>
                <a:cubicBezTo>
                  <a:pt x="194" y="90"/>
                  <a:pt x="195" y="89"/>
                  <a:pt x="196" y="88"/>
                </a:cubicBezTo>
                <a:cubicBezTo>
                  <a:pt x="199" y="87"/>
                  <a:pt x="201" y="86"/>
                  <a:pt x="203" y="85"/>
                </a:cubicBezTo>
                <a:cubicBezTo>
                  <a:pt x="202" y="86"/>
                  <a:pt x="201" y="87"/>
                  <a:pt x="201" y="88"/>
                </a:cubicBezTo>
                <a:close/>
                <a:moveTo>
                  <a:pt x="199" y="82"/>
                </a:moveTo>
                <a:cubicBezTo>
                  <a:pt x="199" y="82"/>
                  <a:pt x="199" y="81"/>
                  <a:pt x="199" y="81"/>
                </a:cubicBezTo>
                <a:cubicBezTo>
                  <a:pt x="200" y="81"/>
                  <a:pt x="200" y="80"/>
                  <a:pt x="199" y="80"/>
                </a:cubicBezTo>
                <a:cubicBezTo>
                  <a:pt x="202" y="78"/>
                  <a:pt x="206" y="77"/>
                  <a:pt x="209" y="75"/>
                </a:cubicBezTo>
                <a:cubicBezTo>
                  <a:pt x="210" y="75"/>
                  <a:pt x="209" y="73"/>
                  <a:pt x="208" y="74"/>
                </a:cubicBezTo>
                <a:cubicBezTo>
                  <a:pt x="206" y="75"/>
                  <a:pt x="204" y="76"/>
                  <a:pt x="202" y="76"/>
                </a:cubicBezTo>
                <a:cubicBezTo>
                  <a:pt x="202" y="76"/>
                  <a:pt x="202" y="76"/>
                  <a:pt x="202" y="76"/>
                </a:cubicBezTo>
                <a:cubicBezTo>
                  <a:pt x="203" y="75"/>
                  <a:pt x="204" y="75"/>
                  <a:pt x="205" y="75"/>
                </a:cubicBezTo>
                <a:cubicBezTo>
                  <a:pt x="207" y="74"/>
                  <a:pt x="209" y="73"/>
                  <a:pt x="210" y="72"/>
                </a:cubicBezTo>
                <a:cubicBezTo>
                  <a:pt x="211" y="74"/>
                  <a:pt x="211" y="76"/>
                  <a:pt x="212" y="77"/>
                </a:cubicBezTo>
                <a:cubicBezTo>
                  <a:pt x="207" y="79"/>
                  <a:pt x="203" y="80"/>
                  <a:pt x="199" y="82"/>
                </a:cubicBezTo>
                <a:close/>
                <a:moveTo>
                  <a:pt x="201" y="74"/>
                </a:moveTo>
                <a:cubicBezTo>
                  <a:pt x="200" y="75"/>
                  <a:pt x="199" y="75"/>
                  <a:pt x="198" y="76"/>
                </a:cubicBezTo>
                <a:cubicBezTo>
                  <a:pt x="200" y="74"/>
                  <a:pt x="202" y="73"/>
                  <a:pt x="203" y="72"/>
                </a:cubicBezTo>
                <a:cubicBezTo>
                  <a:pt x="203" y="73"/>
                  <a:pt x="202" y="73"/>
                  <a:pt x="201" y="74"/>
                </a:cubicBezTo>
                <a:close/>
                <a:moveTo>
                  <a:pt x="187" y="77"/>
                </a:moveTo>
                <a:cubicBezTo>
                  <a:pt x="184" y="78"/>
                  <a:pt x="180" y="80"/>
                  <a:pt x="176" y="81"/>
                </a:cubicBezTo>
                <a:cubicBezTo>
                  <a:pt x="184" y="76"/>
                  <a:pt x="192" y="72"/>
                  <a:pt x="200" y="70"/>
                </a:cubicBezTo>
                <a:cubicBezTo>
                  <a:pt x="196" y="72"/>
                  <a:pt x="192" y="75"/>
                  <a:pt x="187" y="77"/>
                </a:cubicBezTo>
                <a:close/>
                <a:moveTo>
                  <a:pt x="186" y="66"/>
                </a:moveTo>
                <a:cubicBezTo>
                  <a:pt x="181" y="68"/>
                  <a:pt x="177" y="70"/>
                  <a:pt x="172" y="72"/>
                </a:cubicBezTo>
                <a:cubicBezTo>
                  <a:pt x="171" y="73"/>
                  <a:pt x="170" y="73"/>
                  <a:pt x="169" y="73"/>
                </a:cubicBezTo>
                <a:cubicBezTo>
                  <a:pt x="175" y="70"/>
                  <a:pt x="181" y="67"/>
                  <a:pt x="187" y="65"/>
                </a:cubicBezTo>
                <a:cubicBezTo>
                  <a:pt x="186" y="65"/>
                  <a:pt x="186" y="66"/>
                  <a:pt x="186" y="66"/>
                </a:cubicBezTo>
                <a:close/>
                <a:moveTo>
                  <a:pt x="171" y="69"/>
                </a:moveTo>
                <a:cubicBezTo>
                  <a:pt x="169" y="69"/>
                  <a:pt x="167" y="70"/>
                  <a:pt x="165" y="71"/>
                </a:cubicBezTo>
                <a:cubicBezTo>
                  <a:pt x="165" y="71"/>
                  <a:pt x="165" y="71"/>
                  <a:pt x="165" y="71"/>
                </a:cubicBezTo>
                <a:cubicBezTo>
                  <a:pt x="166" y="70"/>
                  <a:pt x="167" y="69"/>
                  <a:pt x="168" y="68"/>
                </a:cubicBezTo>
                <a:cubicBezTo>
                  <a:pt x="171" y="66"/>
                  <a:pt x="174" y="64"/>
                  <a:pt x="177" y="63"/>
                </a:cubicBezTo>
                <a:cubicBezTo>
                  <a:pt x="175" y="65"/>
                  <a:pt x="173" y="67"/>
                  <a:pt x="171" y="69"/>
                </a:cubicBezTo>
                <a:close/>
                <a:moveTo>
                  <a:pt x="157" y="63"/>
                </a:moveTo>
                <a:cubicBezTo>
                  <a:pt x="156" y="64"/>
                  <a:pt x="155" y="64"/>
                  <a:pt x="153" y="65"/>
                </a:cubicBezTo>
                <a:cubicBezTo>
                  <a:pt x="154" y="64"/>
                  <a:pt x="156" y="63"/>
                  <a:pt x="157" y="62"/>
                </a:cubicBezTo>
                <a:cubicBezTo>
                  <a:pt x="158" y="61"/>
                  <a:pt x="159" y="61"/>
                  <a:pt x="161" y="60"/>
                </a:cubicBezTo>
                <a:cubicBezTo>
                  <a:pt x="159" y="61"/>
                  <a:pt x="158" y="62"/>
                  <a:pt x="157" y="63"/>
                </a:cubicBezTo>
                <a:close/>
                <a:moveTo>
                  <a:pt x="157" y="71"/>
                </a:moveTo>
                <a:cubicBezTo>
                  <a:pt x="159" y="70"/>
                  <a:pt x="162" y="69"/>
                  <a:pt x="164" y="68"/>
                </a:cubicBezTo>
                <a:cubicBezTo>
                  <a:pt x="162" y="69"/>
                  <a:pt x="159" y="71"/>
                  <a:pt x="157" y="73"/>
                </a:cubicBezTo>
                <a:cubicBezTo>
                  <a:pt x="156" y="73"/>
                  <a:pt x="154" y="73"/>
                  <a:pt x="153" y="73"/>
                </a:cubicBezTo>
                <a:cubicBezTo>
                  <a:pt x="154" y="72"/>
                  <a:pt x="155" y="72"/>
                  <a:pt x="157" y="71"/>
                </a:cubicBezTo>
                <a:close/>
                <a:moveTo>
                  <a:pt x="146" y="72"/>
                </a:moveTo>
                <a:cubicBezTo>
                  <a:pt x="145" y="72"/>
                  <a:pt x="144" y="73"/>
                  <a:pt x="144" y="73"/>
                </a:cubicBezTo>
                <a:cubicBezTo>
                  <a:pt x="145" y="72"/>
                  <a:pt x="145" y="71"/>
                  <a:pt x="146" y="70"/>
                </a:cubicBezTo>
                <a:cubicBezTo>
                  <a:pt x="147" y="69"/>
                  <a:pt x="148" y="68"/>
                  <a:pt x="149" y="67"/>
                </a:cubicBezTo>
                <a:cubicBezTo>
                  <a:pt x="151" y="67"/>
                  <a:pt x="152" y="67"/>
                  <a:pt x="153" y="66"/>
                </a:cubicBezTo>
                <a:cubicBezTo>
                  <a:pt x="151" y="68"/>
                  <a:pt x="149" y="70"/>
                  <a:pt x="146" y="72"/>
                </a:cubicBezTo>
                <a:close/>
                <a:moveTo>
                  <a:pt x="145" y="67"/>
                </a:moveTo>
                <a:cubicBezTo>
                  <a:pt x="147" y="65"/>
                  <a:pt x="150" y="63"/>
                  <a:pt x="152" y="61"/>
                </a:cubicBezTo>
                <a:cubicBezTo>
                  <a:pt x="151" y="62"/>
                  <a:pt x="149" y="63"/>
                  <a:pt x="148" y="65"/>
                </a:cubicBezTo>
                <a:cubicBezTo>
                  <a:pt x="147" y="65"/>
                  <a:pt x="146" y="66"/>
                  <a:pt x="145" y="67"/>
                </a:cubicBezTo>
                <a:cubicBezTo>
                  <a:pt x="145" y="67"/>
                  <a:pt x="145" y="67"/>
                  <a:pt x="145" y="67"/>
                </a:cubicBezTo>
                <a:close/>
                <a:moveTo>
                  <a:pt x="138" y="68"/>
                </a:moveTo>
                <a:cubicBezTo>
                  <a:pt x="137" y="68"/>
                  <a:pt x="137" y="69"/>
                  <a:pt x="138" y="69"/>
                </a:cubicBezTo>
                <a:cubicBezTo>
                  <a:pt x="136" y="71"/>
                  <a:pt x="133" y="73"/>
                  <a:pt x="131" y="75"/>
                </a:cubicBezTo>
                <a:cubicBezTo>
                  <a:pt x="132" y="73"/>
                  <a:pt x="133" y="71"/>
                  <a:pt x="134" y="68"/>
                </a:cubicBezTo>
                <a:cubicBezTo>
                  <a:pt x="134" y="68"/>
                  <a:pt x="134" y="68"/>
                  <a:pt x="134" y="67"/>
                </a:cubicBezTo>
                <a:cubicBezTo>
                  <a:pt x="138" y="65"/>
                  <a:pt x="143" y="62"/>
                  <a:pt x="147" y="60"/>
                </a:cubicBezTo>
                <a:cubicBezTo>
                  <a:pt x="149" y="59"/>
                  <a:pt x="151" y="58"/>
                  <a:pt x="154" y="57"/>
                </a:cubicBezTo>
                <a:cubicBezTo>
                  <a:pt x="154" y="57"/>
                  <a:pt x="154" y="57"/>
                  <a:pt x="153" y="58"/>
                </a:cubicBezTo>
                <a:cubicBezTo>
                  <a:pt x="148" y="61"/>
                  <a:pt x="143" y="64"/>
                  <a:pt x="138" y="68"/>
                </a:cubicBezTo>
                <a:close/>
                <a:moveTo>
                  <a:pt x="144" y="53"/>
                </a:moveTo>
                <a:cubicBezTo>
                  <a:pt x="140" y="55"/>
                  <a:pt x="136" y="57"/>
                  <a:pt x="132" y="60"/>
                </a:cubicBezTo>
                <a:cubicBezTo>
                  <a:pt x="133" y="59"/>
                  <a:pt x="135" y="57"/>
                  <a:pt x="136" y="56"/>
                </a:cubicBezTo>
                <a:cubicBezTo>
                  <a:pt x="140" y="54"/>
                  <a:pt x="143" y="52"/>
                  <a:pt x="147" y="50"/>
                </a:cubicBezTo>
                <a:cubicBezTo>
                  <a:pt x="147" y="50"/>
                  <a:pt x="148" y="50"/>
                  <a:pt x="149" y="50"/>
                </a:cubicBezTo>
                <a:cubicBezTo>
                  <a:pt x="147" y="51"/>
                  <a:pt x="146" y="52"/>
                  <a:pt x="144" y="53"/>
                </a:cubicBezTo>
                <a:close/>
                <a:moveTo>
                  <a:pt x="132" y="55"/>
                </a:moveTo>
                <a:cubicBezTo>
                  <a:pt x="133" y="55"/>
                  <a:pt x="135" y="54"/>
                  <a:pt x="136" y="54"/>
                </a:cubicBezTo>
                <a:cubicBezTo>
                  <a:pt x="135" y="55"/>
                  <a:pt x="134" y="55"/>
                  <a:pt x="134" y="56"/>
                </a:cubicBezTo>
                <a:cubicBezTo>
                  <a:pt x="133" y="56"/>
                  <a:pt x="132" y="57"/>
                  <a:pt x="132" y="57"/>
                </a:cubicBezTo>
                <a:cubicBezTo>
                  <a:pt x="132" y="57"/>
                  <a:pt x="132" y="57"/>
                  <a:pt x="132" y="56"/>
                </a:cubicBezTo>
                <a:cubicBezTo>
                  <a:pt x="133" y="56"/>
                  <a:pt x="132" y="56"/>
                  <a:pt x="132" y="55"/>
                </a:cubicBezTo>
                <a:close/>
                <a:moveTo>
                  <a:pt x="142" y="49"/>
                </a:moveTo>
                <a:cubicBezTo>
                  <a:pt x="140" y="50"/>
                  <a:pt x="137" y="51"/>
                  <a:pt x="135" y="52"/>
                </a:cubicBezTo>
                <a:cubicBezTo>
                  <a:pt x="138" y="49"/>
                  <a:pt x="141" y="47"/>
                  <a:pt x="145" y="45"/>
                </a:cubicBezTo>
                <a:cubicBezTo>
                  <a:pt x="147" y="44"/>
                  <a:pt x="149" y="44"/>
                  <a:pt x="151" y="43"/>
                </a:cubicBezTo>
                <a:cubicBezTo>
                  <a:pt x="148" y="45"/>
                  <a:pt x="146" y="47"/>
                  <a:pt x="143" y="49"/>
                </a:cubicBezTo>
                <a:cubicBezTo>
                  <a:pt x="143" y="49"/>
                  <a:pt x="142" y="49"/>
                  <a:pt x="142" y="49"/>
                </a:cubicBezTo>
                <a:close/>
                <a:moveTo>
                  <a:pt x="131" y="53"/>
                </a:moveTo>
                <a:cubicBezTo>
                  <a:pt x="131" y="53"/>
                  <a:pt x="131" y="53"/>
                  <a:pt x="131" y="53"/>
                </a:cubicBezTo>
                <a:cubicBezTo>
                  <a:pt x="131" y="53"/>
                  <a:pt x="130" y="53"/>
                  <a:pt x="130" y="53"/>
                </a:cubicBezTo>
                <a:cubicBezTo>
                  <a:pt x="130" y="53"/>
                  <a:pt x="130" y="53"/>
                  <a:pt x="130" y="53"/>
                </a:cubicBezTo>
                <a:cubicBezTo>
                  <a:pt x="134" y="51"/>
                  <a:pt x="137" y="48"/>
                  <a:pt x="141" y="46"/>
                </a:cubicBezTo>
                <a:cubicBezTo>
                  <a:pt x="138" y="48"/>
                  <a:pt x="134" y="50"/>
                  <a:pt x="131" y="53"/>
                </a:cubicBezTo>
                <a:close/>
                <a:moveTo>
                  <a:pt x="127" y="54"/>
                </a:moveTo>
                <a:cubicBezTo>
                  <a:pt x="127" y="54"/>
                  <a:pt x="127" y="53"/>
                  <a:pt x="127" y="53"/>
                </a:cubicBezTo>
                <a:cubicBezTo>
                  <a:pt x="128" y="52"/>
                  <a:pt x="129" y="52"/>
                  <a:pt x="130" y="51"/>
                </a:cubicBezTo>
                <a:cubicBezTo>
                  <a:pt x="132" y="49"/>
                  <a:pt x="135" y="48"/>
                  <a:pt x="137" y="46"/>
                </a:cubicBezTo>
                <a:cubicBezTo>
                  <a:pt x="137" y="46"/>
                  <a:pt x="137" y="46"/>
                  <a:pt x="137" y="46"/>
                </a:cubicBezTo>
                <a:cubicBezTo>
                  <a:pt x="134" y="49"/>
                  <a:pt x="130" y="51"/>
                  <a:pt x="127" y="54"/>
                </a:cubicBezTo>
                <a:close/>
                <a:moveTo>
                  <a:pt x="127" y="66"/>
                </a:moveTo>
                <a:cubicBezTo>
                  <a:pt x="126" y="68"/>
                  <a:pt x="125" y="69"/>
                  <a:pt x="124" y="71"/>
                </a:cubicBezTo>
                <a:cubicBezTo>
                  <a:pt x="123" y="71"/>
                  <a:pt x="123" y="72"/>
                  <a:pt x="122" y="72"/>
                </a:cubicBezTo>
                <a:cubicBezTo>
                  <a:pt x="123" y="71"/>
                  <a:pt x="124" y="69"/>
                  <a:pt x="124" y="68"/>
                </a:cubicBezTo>
                <a:cubicBezTo>
                  <a:pt x="125" y="67"/>
                  <a:pt x="126" y="67"/>
                  <a:pt x="127" y="66"/>
                </a:cubicBezTo>
                <a:close/>
                <a:moveTo>
                  <a:pt x="121" y="67"/>
                </a:moveTo>
                <a:cubicBezTo>
                  <a:pt x="122" y="66"/>
                  <a:pt x="122" y="66"/>
                  <a:pt x="123" y="66"/>
                </a:cubicBezTo>
                <a:cubicBezTo>
                  <a:pt x="122" y="67"/>
                  <a:pt x="122" y="67"/>
                  <a:pt x="121" y="68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1" y="68"/>
                  <a:pt x="121" y="67"/>
                  <a:pt x="121" y="67"/>
                </a:cubicBezTo>
                <a:close/>
                <a:moveTo>
                  <a:pt x="122" y="76"/>
                </a:moveTo>
                <a:cubicBezTo>
                  <a:pt x="123" y="74"/>
                  <a:pt x="125" y="73"/>
                  <a:pt x="126" y="72"/>
                </a:cubicBezTo>
                <a:cubicBezTo>
                  <a:pt x="128" y="71"/>
                  <a:pt x="129" y="71"/>
                  <a:pt x="130" y="70"/>
                </a:cubicBezTo>
                <a:cubicBezTo>
                  <a:pt x="123" y="77"/>
                  <a:pt x="116" y="85"/>
                  <a:pt x="110" y="93"/>
                </a:cubicBezTo>
                <a:cubicBezTo>
                  <a:pt x="105" y="98"/>
                  <a:pt x="100" y="102"/>
                  <a:pt x="95" y="107"/>
                </a:cubicBezTo>
                <a:cubicBezTo>
                  <a:pt x="94" y="108"/>
                  <a:pt x="92" y="109"/>
                  <a:pt x="90" y="110"/>
                </a:cubicBezTo>
                <a:cubicBezTo>
                  <a:pt x="91" y="109"/>
                  <a:pt x="92" y="108"/>
                  <a:pt x="93" y="107"/>
                </a:cubicBezTo>
                <a:cubicBezTo>
                  <a:pt x="98" y="101"/>
                  <a:pt x="103" y="95"/>
                  <a:pt x="109" y="89"/>
                </a:cubicBezTo>
                <a:cubicBezTo>
                  <a:pt x="113" y="85"/>
                  <a:pt x="118" y="81"/>
                  <a:pt x="122" y="76"/>
                </a:cubicBezTo>
                <a:close/>
                <a:moveTo>
                  <a:pt x="117" y="61"/>
                </a:moveTo>
                <a:cubicBezTo>
                  <a:pt x="116" y="62"/>
                  <a:pt x="115" y="63"/>
                  <a:pt x="115" y="64"/>
                </a:cubicBezTo>
                <a:cubicBezTo>
                  <a:pt x="116" y="63"/>
                  <a:pt x="117" y="62"/>
                  <a:pt x="118" y="61"/>
                </a:cubicBezTo>
                <a:cubicBezTo>
                  <a:pt x="117" y="61"/>
                  <a:pt x="117" y="61"/>
                  <a:pt x="117" y="61"/>
                </a:cubicBezTo>
                <a:close/>
                <a:moveTo>
                  <a:pt x="115" y="51"/>
                </a:moveTo>
                <a:cubicBezTo>
                  <a:pt x="114" y="51"/>
                  <a:pt x="113" y="52"/>
                  <a:pt x="111" y="52"/>
                </a:cubicBezTo>
                <a:cubicBezTo>
                  <a:pt x="112" y="52"/>
                  <a:pt x="112" y="51"/>
                  <a:pt x="113" y="51"/>
                </a:cubicBezTo>
                <a:cubicBezTo>
                  <a:pt x="114" y="50"/>
                  <a:pt x="115" y="50"/>
                  <a:pt x="117" y="50"/>
                </a:cubicBezTo>
                <a:cubicBezTo>
                  <a:pt x="116" y="50"/>
                  <a:pt x="116" y="51"/>
                  <a:pt x="115" y="51"/>
                </a:cubicBezTo>
                <a:close/>
                <a:moveTo>
                  <a:pt x="114" y="48"/>
                </a:moveTo>
                <a:cubicBezTo>
                  <a:pt x="112" y="48"/>
                  <a:pt x="111" y="49"/>
                  <a:pt x="110" y="49"/>
                </a:cubicBezTo>
                <a:cubicBezTo>
                  <a:pt x="112" y="48"/>
                  <a:pt x="114" y="46"/>
                  <a:pt x="116" y="45"/>
                </a:cubicBezTo>
                <a:cubicBezTo>
                  <a:pt x="116" y="46"/>
                  <a:pt x="115" y="47"/>
                  <a:pt x="114" y="48"/>
                </a:cubicBezTo>
                <a:close/>
                <a:moveTo>
                  <a:pt x="106" y="50"/>
                </a:moveTo>
                <a:cubicBezTo>
                  <a:pt x="105" y="50"/>
                  <a:pt x="104" y="51"/>
                  <a:pt x="104" y="51"/>
                </a:cubicBezTo>
                <a:cubicBezTo>
                  <a:pt x="104" y="50"/>
                  <a:pt x="105" y="49"/>
                  <a:pt x="105" y="48"/>
                </a:cubicBezTo>
                <a:cubicBezTo>
                  <a:pt x="107" y="46"/>
                  <a:pt x="109" y="44"/>
                  <a:pt x="111" y="43"/>
                </a:cubicBezTo>
                <a:cubicBezTo>
                  <a:pt x="111" y="43"/>
                  <a:pt x="112" y="43"/>
                  <a:pt x="112" y="42"/>
                </a:cubicBezTo>
                <a:cubicBezTo>
                  <a:pt x="112" y="42"/>
                  <a:pt x="113" y="42"/>
                  <a:pt x="113" y="42"/>
                </a:cubicBezTo>
                <a:cubicBezTo>
                  <a:pt x="111" y="45"/>
                  <a:pt x="108" y="47"/>
                  <a:pt x="106" y="50"/>
                </a:cubicBezTo>
                <a:close/>
                <a:moveTo>
                  <a:pt x="106" y="45"/>
                </a:moveTo>
                <a:cubicBezTo>
                  <a:pt x="106" y="44"/>
                  <a:pt x="106" y="44"/>
                  <a:pt x="106" y="44"/>
                </a:cubicBezTo>
                <a:cubicBezTo>
                  <a:pt x="107" y="43"/>
                  <a:pt x="108" y="43"/>
                  <a:pt x="109" y="42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8" y="43"/>
                  <a:pt x="107" y="44"/>
                  <a:pt x="106" y="45"/>
                </a:cubicBezTo>
                <a:close/>
                <a:moveTo>
                  <a:pt x="102" y="45"/>
                </a:moveTo>
                <a:cubicBezTo>
                  <a:pt x="99" y="47"/>
                  <a:pt x="95" y="50"/>
                  <a:pt x="92" y="52"/>
                </a:cubicBezTo>
                <a:cubicBezTo>
                  <a:pt x="92" y="51"/>
                  <a:pt x="93" y="51"/>
                  <a:pt x="93" y="50"/>
                </a:cubicBezTo>
                <a:cubicBezTo>
                  <a:pt x="93" y="50"/>
                  <a:pt x="93" y="50"/>
                  <a:pt x="93" y="50"/>
                </a:cubicBezTo>
                <a:cubicBezTo>
                  <a:pt x="97" y="47"/>
                  <a:pt x="100" y="45"/>
                  <a:pt x="104" y="42"/>
                </a:cubicBezTo>
                <a:cubicBezTo>
                  <a:pt x="105" y="42"/>
                  <a:pt x="106" y="42"/>
                  <a:pt x="107" y="42"/>
                </a:cubicBezTo>
                <a:cubicBezTo>
                  <a:pt x="105" y="43"/>
                  <a:pt x="103" y="45"/>
                  <a:pt x="102" y="45"/>
                </a:cubicBezTo>
                <a:close/>
                <a:moveTo>
                  <a:pt x="99" y="44"/>
                </a:moveTo>
                <a:cubicBezTo>
                  <a:pt x="100" y="43"/>
                  <a:pt x="100" y="43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0" y="43"/>
                  <a:pt x="99" y="44"/>
                </a:cubicBezTo>
                <a:close/>
                <a:moveTo>
                  <a:pt x="101" y="40"/>
                </a:moveTo>
                <a:cubicBezTo>
                  <a:pt x="100" y="40"/>
                  <a:pt x="100" y="41"/>
                  <a:pt x="99" y="41"/>
                </a:cubicBezTo>
                <a:cubicBezTo>
                  <a:pt x="99" y="41"/>
                  <a:pt x="99" y="42"/>
                  <a:pt x="99" y="42"/>
                </a:cubicBezTo>
                <a:cubicBezTo>
                  <a:pt x="97" y="44"/>
                  <a:pt x="95" y="46"/>
                  <a:pt x="94" y="48"/>
                </a:cubicBezTo>
                <a:cubicBezTo>
                  <a:pt x="94" y="46"/>
                  <a:pt x="94" y="45"/>
                  <a:pt x="95" y="44"/>
                </a:cubicBezTo>
                <a:cubicBezTo>
                  <a:pt x="95" y="44"/>
                  <a:pt x="95" y="44"/>
                  <a:pt x="95" y="44"/>
                </a:cubicBezTo>
                <a:cubicBezTo>
                  <a:pt x="98" y="41"/>
                  <a:pt x="100" y="39"/>
                  <a:pt x="103" y="36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3" y="38"/>
                  <a:pt x="102" y="39"/>
                  <a:pt x="101" y="40"/>
                </a:cubicBezTo>
                <a:close/>
                <a:moveTo>
                  <a:pt x="93" y="43"/>
                </a:moveTo>
                <a:cubicBezTo>
                  <a:pt x="93" y="43"/>
                  <a:pt x="92" y="43"/>
                  <a:pt x="92" y="43"/>
                </a:cubicBezTo>
                <a:cubicBezTo>
                  <a:pt x="94" y="41"/>
                  <a:pt x="96" y="40"/>
                  <a:pt x="98" y="38"/>
                </a:cubicBezTo>
                <a:cubicBezTo>
                  <a:pt x="98" y="38"/>
                  <a:pt x="99" y="38"/>
                  <a:pt x="99" y="38"/>
                </a:cubicBezTo>
                <a:cubicBezTo>
                  <a:pt x="97" y="39"/>
                  <a:pt x="95" y="41"/>
                  <a:pt x="93" y="43"/>
                </a:cubicBezTo>
                <a:close/>
                <a:moveTo>
                  <a:pt x="90" y="41"/>
                </a:moveTo>
                <a:cubicBezTo>
                  <a:pt x="91" y="40"/>
                  <a:pt x="91" y="40"/>
                  <a:pt x="92" y="40"/>
                </a:cubicBezTo>
                <a:cubicBezTo>
                  <a:pt x="92" y="40"/>
                  <a:pt x="93" y="39"/>
                  <a:pt x="93" y="39"/>
                </a:cubicBezTo>
                <a:cubicBezTo>
                  <a:pt x="92" y="40"/>
                  <a:pt x="91" y="40"/>
                  <a:pt x="90" y="41"/>
                </a:cubicBezTo>
                <a:close/>
                <a:moveTo>
                  <a:pt x="82" y="40"/>
                </a:moveTo>
                <a:cubicBezTo>
                  <a:pt x="80" y="41"/>
                  <a:pt x="78" y="43"/>
                  <a:pt x="76" y="44"/>
                </a:cubicBezTo>
                <a:cubicBezTo>
                  <a:pt x="78" y="42"/>
                  <a:pt x="80" y="40"/>
                  <a:pt x="81" y="38"/>
                </a:cubicBezTo>
                <a:cubicBezTo>
                  <a:pt x="83" y="37"/>
                  <a:pt x="85" y="36"/>
                  <a:pt x="86" y="35"/>
                </a:cubicBezTo>
                <a:cubicBezTo>
                  <a:pt x="85" y="36"/>
                  <a:pt x="84" y="38"/>
                  <a:pt x="82" y="40"/>
                </a:cubicBezTo>
                <a:close/>
                <a:moveTo>
                  <a:pt x="79" y="37"/>
                </a:moveTo>
                <a:cubicBezTo>
                  <a:pt x="78" y="38"/>
                  <a:pt x="76" y="40"/>
                  <a:pt x="74" y="41"/>
                </a:cubicBezTo>
                <a:cubicBezTo>
                  <a:pt x="78" y="38"/>
                  <a:pt x="81" y="35"/>
                  <a:pt x="84" y="31"/>
                </a:cubicBezTo>
                <a:cubicBezTo>
                  <a:pt x="85" y="30"/>
                  <a:pt x="86" y="30"/>
                  <a:pt x="87" y="29"/>
                </a:cubicBezTo>
                <a:cubicBezTo>
                  <a:pt x="85" y="31"/>
                  <a:pt x="84" y="32"/>
                  <a:pt x="82" y="34"/>
                </a:cubicBezTo>
                <a:cubicBezTo>
                  <a:pt x="81" y="35"/>
                  <a:pt x="80" y="36"/>
                  <a:pt x="79" y="37"/>
                </a:cubicBezTo>
                <a:close/>
                <a:moveTo>
                  <a:pt x="85" y="24"/>
                </a:moveTo>
                <a:cubicBezTo>
                  <a:pt x="84" y="25"/>
                  <a:pt x="83" y="25"/>
                  <a:pt x="83" y="25"/>
                </a:cubicBezTo>
                <a:cubicBezTo>
                  <a:pt x="83" y="25"/>
                  <a:pt x="83" y="25"/>
                  <a:pt x="83" y="25"/>
                </a:cubicBezTo>
                <a:cubicBezTo>
                  <a:pt x="83" y="25"/>
                  <a:pt x="83" y="24"/>
                  <a:pt x="83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4" y="24"/>
                  <a:pt x="86" y="23"/>
                  <a:pt x="87" y="23"/>
                </a:cubicBezTo>
                <a:cubicBezTo>
                  <a:pt x="87" y="23"/>
                  <a:pt x="86" y="24"/>
                  <a:pt x="85" y="24"/>
                </a:cubicBezTo>
                <a:close/>
                <a:moveTo>
                  <a:pt x="83" y="28"/>
                </a:moveTo>
                <a:cubicBezTo>
                  <a:pt x="83" y="29"/>
                  <a:pt x="82" y="29"/>
                  <a:pt x="82" y="29"/>
                </a:cubicBezTo>
                <a:cubicBezTo>
                  <a:pt x="81" y="30"/>
                  <a:pt x="80" y="30"/>
                  <a:pt x="79" y="31"/>
                </a:cubicBezTo>
                <a:cubicBezTo>
                  <a:pt x="80" y="30"/>
                  <a:pt x="81" y="30"/>
                  <a:pt x="82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2" y="29"/>
                  <a:pt x="83" y="29"/>
                  <a:pt x="83" y="28"/>
                </a:cubicBezTo>
                <a:close/>
                <a:moveTo>
                  <a:pt x="59" y="48"/>
                </a:moveTo>
                <a:cubicBezTo>
                  <a:pt x="61" y="46"/>
                  <a:pt x="63" y="44"/>
                  <a:pt x="64" y="41"/>
                </a:cubicBezTo>
                <a:cubicBezTo>
                  <a:pt x="66" y="40"/>
                  <a:pt x="67" y="39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6" y="42"/>
                  <a:pt x="63" y="45"/>
                  <a:pt x="59" y="48"/>
                </a:cubicBezTo>
                <a:close/>
                <a:moveTo>
                  <a:pt x="61" y="41"/>
                </a:moveTo>
                <a:cubicBezTo>
                  <a:pt x="61" y="41"/>
                  <a:pt x="61" y="41"/>
                  <a:pt x="62" y="41"/>
                </a:cubicBezTo>
                <a:cubicBezTo>
                  <a:pt x="63" y="40"/>
                  <a:pt x="64" y="39"/>
                  <a:pt x="65" y="38"/>
                </a:cubicBezTo>
                <a:cubicBezTo>
                  <a:pt x="65" y="39"/>
                  <a:pt x="64" y="39"/>
                  <a:pt x="64" y="40"/>
                </a:cubicBezTo>
                <a:cubicBezTo>
                  <a:pt x="63" y="40"/>
                  <a:pt x="62" y="41"/>
                  <a:pt x="61" y="41"/>
                </a:cubicBezTo>
                <a:close/>
                <a:moveTo>
                  <a:pt x="58" y="46"/>
                </a:moveTo>
                <a:cubicBezTo>
                  <a:pt x="58" y="46"/>
                  <a:pt x="59" y="45"/>
                  <a:pt x="59" y="45"/>
                </a:cubicBezTo>
                <a:cubicBezTo>
                  <a:pt x="57" y="47"/>
                  <a:pt x="55" y="50"/>
                  <a:pt x="54" y="53"/>
                </a:cubicBezTo>
                <a:cubicBezTo>
                  <a:pt x="53" y="53"/>
                  <a:pt x="52" y="54"/>
                  <a:pt x="52" y="54"/>
                </a:cubicBezTo>
                <a:cubicBezTo>
                  <a:pt x="54" y="51"/>
                  <a:pt x="56" y="49"/>
                  <a:pt x="58" y="46"/>
                </a:cubicBezTo>
                <a:close/>
                <a:moveTo>
                  <a:pt x="48" y="57"/>
                </a:moveTo>
                <a:cubicBezTo>
                  <a:pt x="45" y="58"/>
                  <a:pt x="43" y="60"/>
                  <a:pt x="41" y="61"/>
                </a:cubicBezTo>
                <a:cubicBezTo>
                  <a:pt x="42" y="59"/>
                  <a:pt x="44" y="58"/>
                  <a:pt x="45" y="56"/>
                </a:cubicBezTo>
                <a:cubicBezTo>
                  <a:pt x="48" y="54"/>
                  <a:pt x="50" y="52"/>
                  <a:pt x="53" y="50"/>
                </a:cubicBezTo>
                <a:cubicBezTo>
                  <a:pt x="51" y="52"/>
                  <a:pt x="49" y="54"/>
                  <a:pt x="48" y="57"/>
                </a:cubicBezTo>
                <a:close/>
                <a:moveTo>
                  <a:pt x="50" y="58"/>
                </a:moveTo>
                <a:cubicBezTo>
                  <a:pt x="50" y="58"/>
                  <a:pt x="50" y="59"/>
                  <a:pt x="50" y="59"/>
                </a:cubicBezTo>
                <a:cubicBezTo>
                  <a:pt x="50" y="59"/>
                  <a:pt x="49" y="59"/>
                  <a:pt x="49" y="59"/>
                </a:cubicBezTo>
                <a:cubicBezTo>
                  <a:pt x="47" y="61"/>
                  <a:pt x="44" y="64"/>
                  <a:pt x="42" y="67"/>
                </a:cubicBezTo>
                <a:cubicBezTo>
                  <a:pt x="43" y="65"/>
                  <a:pt x="45" y="63"/>
                  <a:pt x="46" y="62"/>
                </a:cubicBezTo>
                <a:cubicBezTo>
                  <a:pt x="47" y="60"/>
                  <a:pt x="49" y="59"/>
                  <a:pt x="50" y="58"/>
                </a:cubicBezTo>
                <a:close/>
                <a:moveTo>
                  <a:pt x="39" y="86"/>
                </a:moveTo>
                <a:cubicBezTo>
                  <a:pt x="39" y="86"/>
                  <a:pt x="39" y="87"/>
                  <a:pt x="39" y="87"/>
                </a:cubicBezTo>
                <a:cubicBezTo>
                  <a:pt x="38" y="88"/>
                  <a:pt x="37" y="89"/>
                  <a:pt x="35" y="90"/>
                </a:cubicBezTo>
                <a:cubicBezTo>
                  <a:pt x="35" y="90"/>
                  <a:pt x="35" y="90"/>
                  <a:pt x="35" y="90"/>
                </a:cubicBezTo>
                <a:cubicBezTo>
                  <a:pt x="37" y="89"/>
                  <a:pt x="38" y="87"/>
                  <a:pt x="39" y="86"/>
                </a:cubicBezTo>
                <a:close/>
                <a:moveTo>
                  <a:pt x="34" y="102"/>
                </a:moveTo>
                <a:cubicBezTo>
                  <a:pt x="35" y="103"/>
                  <a:pt x="35" y="105"/>
                  <a:pt x="36" y="107"/>
                </a:cubicBezTo>
                <a:cubicBezTo>
                  <a:pt x="35" y="109"/>
                  <a:pt x="35" y="110"/>
                  <a:pt x="35" y="112"/>
                </a:cubicBezTo>
                <a:cubicBezTo>
                  <a:pt x="34" y="111"/>
                  <a:pt x="34" y="110"/>
                  <a:pt x="34" y="109"/>
                </a:cubicBezTo>
                <a:cubicBezTo>
                  <a:pt x="34" y="106"/>
                  <a:pt x="34" y="104"/>
                  <a:pt x="34" y="102"/>
                </a:cubicBezTo>
                <a:close/>
                <a:moveTo>
                  <a:pt x="36" y="126"/>
                </a:moveTo>
                <a:cubicBezTo>
                  <a:pt x="36" y="127"/>
                  <a:pt x="37" y="128"/>
                  <a:pt x="37" y="129"/>
                </a:cubicBezTo>
                <a:cubicBezTo>
                  <a:pt x="37" y="129"/>
                  <a:pt x="37" y="130"/>
                  <a:pt x="37" y="130"/>
                </a:cubicBezTo>
                <a:cubicBezTo>
                  <a:pt x="37" y="130"/>
                  <a:pt x="37" y="131"/>
                  <a:pt x="37" y="131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6" y="127"/>
                  <a:pt x="36" y="127"/>
                  <a:pt x="36" y="126"/>
                </a:cubicBezTo>
                <a:close/>
                <a:moveTo>
                  <a:pt x="36" y="115"/>
                </a:moveTo>
                <a:cubicBezTo>
                  <a:pt x="36" y="115"/>
                  <a:pt x="36" y="115"/>
                  <a:pt x="36" y="115"/>
                </a:cubicBezTo>
                <a:cubicBezTo>
                  <a:pt x="36" y="114"/>
                  <a:pt x="36" y="112"/>
                  <a:pt x="36" y="111"/>
                </a:cubicBezTo>
                <a:cubicBezTo>
                  <a:pt x="36" y="111"/>
                  <a:pt x="37" y="111"/>
                  <a:pt x="37" y="111"/>
                </a:cubicBezTo>
                <a:cubicBezTo>
                  <a:pt x="37" y="111"/>
                  <a:pt x="37" y="112"/>
                  <a:pt x="37" y="113"/>
                </a:cubicBezTo>
                <a:cubicBezTo>
                  <a:pt x="37" y="114"/>
                  <a:pt x="36" y="114"/>
                  <a:pt x="36" y="115"/>
                </a:cubicBezTo>
                <a:close/>
                <a:moveTo>
                  <a:pt x="36" y="97"/>
                </a:moveTo>
                <a:cubicBezTo>
                  <a:pt x="36" y="97"/>
                  <a:pt x="36" y="98"/>
                  <a:pt x="37" y="99"/>
                </a:cubicBezTo>
                <a:cubicBezTo>
                  <a:pt x="37" y="99"/>
                  <a:pt x="37" y="100"/>
                  <a:pt x="36" y="100"/>
                </a:cubicBezTo>
                <a:cubicBezTo>
                  <a:pt x="36" y="99"/>
                  <a:pt x="36" y="98"/>
                  <a:pt x="36" y="97"/>
                </a:cubicBezTo>
                <a:close/>
                <a:moveTo>
                  <a:pt x="37" y="94"/>
                </a:moveTo>
                <a:cubicBezTo>
                  <a:pt x="37" y="93"/>
                  <a:pt x="36" y="92"/>
                  <a:pt x="36" y="92"/>
                </a:cubicBezTo>
                <a:cubicBezTo>
                  <a:pt x="37" y="91"/>
                  <a:pt x="38" y="90"/>
                  <a:pt x="38" y="90"/>
                </a:cubicBezTo>
                <a:cubicBezTo>
                  <a:pt x="38" y="91"/>
                  <a:pt x="38" y="92"/>
                  <a:pt x="38" y="93"/>
                </a:cubicBezTo>
                <a:cubicBezTo>
                  <a:pt x="37" y="93"/>
                  <a:pt x="37" y="93"/>
                  <a:pt x="37" y="94"/>
                </a:cubicBezTo>
                <a:close/>
                <a:moveTo>
                  <a:pt x="39" y="103"/>
                </a:moveTo>
                <a:cubicBezTo>
                  <a:pt x="39" y="103"/>
                  <a:pt x="39" y="103"/>
                  <a:pt x="39" y="103"/>
                </a:cubicBezTo>
                <a:cubicBezTo>
                  <a:pt x="39" y="104"/>
                  <a:pt x="38" y="104"/>
                  <a:pt x="38" y="104"/>
                </a:cubicBezTo>
                <a:cubicBezTo>
                  <a:pt x="38" y="104"/>
                  <a:pt x="38" y="104"/>
                  <a:pt x="38" y="103"/>
                </a:cubicBezTo>
                <a:cubicBezTo>
                  <a:pt x="38" y="103"/>
                  <a:pt x="38" y="103"/>
                  <a:pt x="39" y="103"/>
                </a:cubicBezTo>
                <a:close/>
                <a:moveTo>
                  <a:pt x="38" y="97"/>
                </a:moveTo>
                <a:cubicBezTo>
                  <a:pt x="38" y="96"/>
                  <a:pt x="39" y="95"/>
                  <a:pt x="39" y="94"/>
                </a:cubicBezTo>
                <a:cubicBezTo>
                  <a:pt x="40" y="93"/>
                  <a:pt x="41" y="93"/>
                  <a:pt x="42" y="92"/>
                </a:cubicBezTo>
                <a:cubicBezTo>
                  <a:pt x="41" y="93"/>
                  <a:pt x="40" y="94"/>
                  <a:pt x="39" y="95"/>
                </a:cubicBezTo>
                <a:cubicBezTo>
                  <a:pt x="39" y="96"/>
                  <a:pt x="40" y="97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7"/>
                  <a:pt x="41" y="97"/>
                  <a:pt x="41" y="98"/>
                </a:cubicBezTo>
                <a:cubicBezTo>
                  <a:pt x="40" y="98"/>
                  <a:pt x="40" y="99"/>
                  <a:pt x="39" y="99"/>
                </a:cubicBezTo>
                <a:cubicBezTo>
                  <a:pt x="39" y="99"/>
                  <a:pt x="39" y="98"/>
                  <a:pt x="38" y="97"/>
                </a:cubicBezTo>
                <a:close/>
                <a:moveTo>
                  <a:pt x="40" y="121"/>
                </a:moveTo>
                <a:cubicBezTo>
                  <a:pt x="40" y="121"/>
                  <a:pt x="40" y="121"/>
                  <a:pt x="40" y="121"/>
                </a:cubicBezTo>
                <a:cubicBezTo>
                  <a:pt x="40" y="122"/>
                  <a:pt x="41" y="123"/>
                  <a:pt x="41" y="124"/>
                </a:cubicBezTo>
                <a:cubicBezTo>
                  <a:pt x="41" y="124"/>
                  <a:pt x="41" y="124"/>
                  <a:pt x="40" y="125"/>
                </a:cubicBezTo>
                <a:cubicBezTo>
                  <a:pt x="40" y="123"/>
                  <a:pt x="40" y="122"/>
                  <a:pt x="39" y="121"/>
                </a:cubicBezTo>
                <a:cubicBezTo>
                  <a:pt x="39" y="121"/>
                  <a:pt x="40" y="121"/>
                  <a:pt x="40" y="121"/>
                </a:cubicBezTo>
                <a:close/>
                <a:moveTo>
                  <a:pt x="40" y="133"/>
                </a:moveTo>
                <a:cubicBezTo>
                  <a:pt x="41" y="134"/>
                  <a:pt x="41" y="136"/>
                  <a:pt x="42" y="138"/>
                </a:cubicBezTo>
                <a:cubicBezTo>
                  <a:pt x="42" y="138"/>
                  <a:pt x="41" y="138"/>
                  <a:pt x="41" y="138"/>
                </a:cubicBezTo>
                <a:cubicBezTo>
                  <a:pt x="41" y="137"/>
                  <a:pt x="40" y="135"/>
                  <a:pt x="40" y="133"/>
                </a:cubicBezTo>
                <a:cubicBezTo>
                  <a:pt x="40" y="133"/>
                  <a:pt x="40" y="133"/>
                  <a:pt x="40" y="133"/>
                </a:cubicBezTo>
                <a:close/>
                <a:moveTo>
                  <a:pt x="41" y="96"/>
                </a:moveTo>
                <a:cubicBezTo>
                  <a:pt x="43" y="93"/>
                  <a:pt x="46" y="91"/>
                  <a:pt x="48" y="88"/>
                </a:cubicBezTo>
                <a:cubicBezTo>
                  <a:pt x="48" y="89"/>
                  <a:pt x="48" y="90"/>
                  <a:pt x="47" y="90"/>
                </a:cubicBezTo>
                <a:cubicBezTo>
                  <a:pt x="47" y="91"/>
                  <a:pt x="47" y="92"/>
                  <a:pt x="46" y="92"/>
                </a:cubicBezTo>
                <a:cubicBezTo>
                  <a:pt x="45" y="94"/>
                  <a:pt x="44" y="95"/>
                  <a:pt x="43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5"/>
                  <a:pt x="41" y="95"/>
                  <a:pt x="41" y="96"/>
                </a:cubicBezTo>
                <a:close/>
                <a:moveTo>
                  <a:pt x="43" y="129"/>
                </a:moveTo>
                <a:cubicBezTo>
                  <a:pt x="44" y="130"/>
                  <a:pt x="44" y="132"/>
                  <a:pt x="45" y="133"/>
                </a:cubicBezTo>
                <a:cubicBezTo>
                  <a:pt x="44" y="134"/>
                  <a:pt x="44" y="134"/>
                  <a:pt x="43" y="135"/>
                </a:cubicBezTo>
                <a:cubicBezTo>
                  <a:pt x="43" y="133"/>
                  <a:pt x="43" y="132"/>
                  <a:pt x="42" y="130"/>
                </a:cubicBezTo>
                <a:cubicBezTo>
                  <a:pt x="42" y="130"/>
                  <a:pt x="43" y="129"/>
                  <a:pt x="43" y="129"/>
                </a:cubicBezTo>
                <a:close/>
                <a:moveTo>
                  <a:pt x="42" y="140"/>
                </a:moveTo>
                <a:cubicBezTo>
                  <a:pt x="43" y="143"/>
                  <a:pt x="44" y="145"/>
                  <a:pt x="44" y="147"/>
                </a:cubicBezTo>
                <a:cubicBezTo>
                  <a:pt x="44" y="145"/>
                  <a:pt x="43" y="143"/>
                  <a:pt x="42" y="141"/>
                </a:cubicBezTo>
                <a:cubicBezTo>
                  <a:pt x="42" y="141"/>
                  <a:pt x="42" y="141"/>
                  <a:pt x="42" y="140"/>
                </a:cubicBezTo>
                <a:close/>
                <a:moveTo>
                  <a:pt x="44" y="154"/>
                </a:moveTo>
                <a:cubicBezTo>
                  <a:pt x="44" y="154"/>
                  <a:pt x="44" y="154"/>
                  <a:pt x="44" y="154"/>
                </a:cubicBezTo>
                <a:cubicBezTo>
                  <a:pt x="45" y="157"/>
                  <a:pt x="45" y="160"/>
                  <a:pt x="46" y="164"/>
                </a:cubicBezTo>
                <a:cubicBezTo>
                  <a:pt x="45" y="160"/>
                  <a:pt x="44" y="157"/>
                  <a:pt x="44" y="154"/>
                </a:cubicBezTo>
                <a:cubicBezTo>
                  <a:pt x="44" y="154"/>
                  <a:pt x="44" y="154"/>
                  <a:pt x="44" y="154"/>
                </a:cubicBezTo>
                <a:close/>
                <a:moveTo>
                  <a:pt x="43" y="174"/>
                </a:moveTo>
                <a:cubicBezTo>
                  <a:pt x="43" y="175"/>
                  <a:pt x="44" y="176"/>
                  <a:pt x="44" y="178"/>
                </a:cubicBezTo>
                <a:cubicBezTo>
                  <a:pt x="44" y="178"/>
                  <a:pt x="44" y="178"/>
                  <a:pt x="44" y="178"/>
                </a:cubicBezTo>
                <a:cubicBezTo>
                  <a:pt x="43" y="176"/>
                  <a:pt x="42" y="175"/>
                  <a:pt x="41" y="174"/>
                </a:cubicBezTo>
                <a:cubicBezTo>
                  <a:pt x="41" y="173"/>
                  <a:pt x="41" y="172"/>
                  <a:pt x="41" y="171"/>
                </a:cubicBezTo>
                <a:cubicBezTo>
                  <a:pt x="42" y="172"/>
                  <a:pt x="42" y="173"/>
                  <a:pt x="43" y="174"/>
                </a:cubicBezTo>
                <a:close/>
                <a:moveTo>
                  <a:pt x="42" y="176"/>
                </a:moveTo>
                <a:cubicBezTo>
                  <a:pt x="43" y="178"/>
                  <a:pt x="44" y="180"/>
                  <a:pt x="45" y="181"/>
                </a:cubicBezTo>
                <a:cubicBezTo>
                  <a:pt x="46" y="183"/>
                  <a:pt x="46" y="184"/>
                  <a:pt x="47" y="186"/>
                </a:cubicBezTo>
                <a:cubicBezTo>
                  <a:pt x="47" y="187"/>
                  <a:pt x="46" y="188"/>
                  <a:pt x="45" y="190"/>
                </a:cubicBezTo>
                <a:cubicBezTo>
                  <a:pt x="44" y="187"/>
                  <a:pt x="43" y="185"/>
                  <a:pt x="42" y="182"/>
                </a:cubicBezTo>
                <a:cubicBezTo>
                  <a:pt x="42" y="180"/>
                  <a:pt x="42" y="178"/>
                  <a:pt x="42" y="176"/>
                </a:cubicBezTo>
                <a:close/>
                <a:moveTo>
                  <a:pt x="46" y="192"/>
                </a:moveTo>
                <a:cubicBezTo>
                  <a:pt x="47" y="191"/>
                  <a:pt x="47" y="190"/>
                  <a:pt x="48" y="188"/>
                </a:cubicBezTo>
                <a:cubicBezTo>
                  <a:pt x="49" y="192"/>
                  <a:pt x="50" y="196"/>
                  <a:pt x="52" y="200"/>
                </a:cubicBezTo>
                <a:cubicBezTo>
                  <a:pt x="51" y="200"/>
                  <a:pt x="51" y="199"/>
                  <a:pt x="51" y="199"/>
                </a:cubicBezTo>
                <a:cubicBezTo>
                  <a:pt x="49" y="197"/>
                  <a:pt x="47" y="194"/>
                  <a:pt x="46" y="192"/>
                </a:cubicBezTo>
                <a:cubicBezTo>
                  <a:pt x="46" y="192"/>
                  <a:pt x="46" y="192"/>
                  <a:pt x="46" y="192"/>
                </a:cubicBezTo>
                <a:close/>
                <a:moveTo>
                  <a:pt x="50" y="174"/>
                </a:moveTo>
                <a:cubicBezTo>
                  <a:pt x="50" y="171"/>
                  <a:pt x="49" y="168"/>
                  <a:pt x="48" y="165"/>
                </a:cubicBezTo>
                <a:cubicBezTo>
                  <a:pt x="48" y="163"/>
                  <a:pt x="48" y="162"/>
                  <a:pt x="48" y="161"/>
                </a:cubicBezTo>
                <a:cubicBezTo>
                  <a:pt x="48" y="161"/>
                  <a:pt x="48" y="162"/>
                  <a:pt x="49" y="162"/>
                </a:cubicBezTo>
                <a:cubicBezTo>
                  <a:pt x="49" y="163"/>
                  <a:pt x="49" y="163"/>
                  <a:pt x="49" y="164"/>
                </a:cubicBezTo>
                <a:cubicBezTo>
                  <a:pt x="49" y="165"/>
                  <a:pt x="50" y="165"/>
                  <a:pt x="50" y="165"/>
                </a:cubicBezTo>
                <a:cubicBezTo>
                  <a:pt x="50" y="166"/>
                  <a:pt x="49" y="166"/>
                  <a:pt x="49" y="166"/>
                </a:cubicBezTo>
                <a:cubicBezTo>
                  <a:pt x="49" y="167"/>
                  <a:pt x="49" y="167"/>
                  <a:pt x="50" y="167"/>
                </a:cubicBezTo>
                <a:cubicBezTo>
                  <a:pt x="51" y="170"/>
                  <a:pt x="52" y="173"/>
                  <a:pt x="53" y="175"/>
                </a:cubicBezTo>
                <a:cubicBezTo>
                  <a:pt x="53" y="176"/>
                  <a:pt x="52" y="176"/>
                  <a:pt x="52" y="176"/>
                </a:cubicBezTo>
                <a:cubicBezTo>
                  <a:pt x="51" y="176"/>
                  <a:pt x="51" y="175"/>
                  <a:pt x="50" y="174"/>
                </a:cubicBezTo>
                <a:close/>
                <a:moveTo>
                  <a:pt x="51" y="186"/>
                </a:moveTo>
                <a:cubicBezTo>
                  <a:pt x="50" y="185"/>
                  <a:pt x="50" y="184"/>
                  <a:pt x="49" y="183"/>
                </a:cubicBezTo>
                <a:cubicBezTo>
                  <a:pt x="49" y="182"/>
                  <a:pt x="50" y="182"/>
                  <a:pt x="50" y="181"/>
                </a:cubicBezTo>
                <a:cubicBezTo>
                  <a:pt x="50" y="181"/>
                  <a:pt x="50" y="181"/>
                  <a:pt x="50" y="181"/>
                </a:cubicBezTo>
                <a:cubicBezTo>
                  <a:pt x="50" y="183"/>
                  <a:pt x="51" y="184"/>
                  <a:pt x="51" y="186"/>
                </a:cubicBezTo>
                <a:close/>
                <a:moveTo>
                  <a:pt x="52" y="179"/>
                </a:moveTo>
                <a:cubicBezTo>
                  <a:pt x="53" y="179"/>
                  <a:pt x="53" y="179"/>
                  <a:pt x="54" y="179"/>
                </a:cubicBezTo>
                <a:cubicBezTo>
                  <a:pt x="54" y="179"/>
                  <a:pt x="54" y="179"/>
                  <a:pt x="55" y="180"/>
                </a:cubicBezTo>
                <a:cubicBezTo>
                  <a:pt x="55" y="181"/>
                  <a:pt x="56" y="183"/>
                  <a:pt x="56" y="184"/>
                </a:cubicBezTo>
                <a:cubicBezTo>
                  <a:pt x="56" y="184"/>
                  <a:pt x="55" y="183"/>
                  <a:pt x="55" y="183"/>
                </a:cubicBezTo>
                <a:cubicBezTo>
                  <a:pt x="54" y="182"/>
                  <a:pt x="53" y="181"/>
                  <a:pt x="52" y="181"/>
                </a:cubicBezTo>
                <a:cubicBezTo>
                  <a:pt x="52" y="180"/>
                  <a:pt x="52" y="180"/>
                  <a:pt x="52" y="179"/>
                </a:cubicBezTo>
                <a:cubicBezTo>
                  <a:pt x="52" y="179"/>
                  <a:pt x="52" y="179"/>
                  <a:pt x="52" y="179"/>
                </a:cubicBezTo>
                <a:close/>
                <a:moveTo>
                  <a:pt x="54" y="184"/>
                </a:moveTo>
                <a:cubicBezTo>
                  <a:pt x="56" y="186"/>
                  <a:pt x="57" y="188"/>
                  <a:pt x="59" y="190"/>
                </a:cubicBezTo>
                <a:cubicBezTo>
                  <a:pt x="59" y="190"/>
                  <a:pt x="59" y="190"/>
                  <a:pt x="59" y="190"/>
                </a:cubicBezTo>
                <a:cubicBezTo>
                  <a:pt x="59" y="191"/>
                  <a:pt x="58" y="193"/>
                  <a:pt x="57" y="194"/>
                </a:cubicBezTo>
                <a:cubicBezTo>
                  <a:pt x="57" y="194"/>
                  <a:pt x="57" y="194"/>
                  <a:pt x="57" y="194"/>
                </a:cubicBezTo>
                <a:cubicBezTo>
                  <a:pt x="56" y="190"/>
                  <a:pt x="55" y="187"/>
                  <a:pt x="54" y="184"/>
                </a:cubicBezTo>
                <a:cubicBezTo>
                  <a:pt x="54" y="184"/>
                  <a:pt x="54" y="184"/>
                  <a:pt x="54" y="184"/>
                </a:cubicBezTo>
                <a:close/>
                <a:moveTo>
                  <a:pt x="58" y="195"/>
                </a:moveTo>
                <a:cubicBezTo>
                  <a:pt x="59" y="195"/>
                  <a:pt x="60" y="194"/>
                  <a:pt x="61" y="194"/>
                </a:cubicBezTo>
                <a:cubicBezTo>
                  <a:pt x="63" y="195"/>
                  <a:pt x="64" y="197"/>
                  <a:pt x="65" y="198"/>
                </a:cubicBezTo>
                <a:cubicBezTo>
                  <a:pt x="64" y="199"/>
                  <a:pt x="64" y="200"/>
                  <a:pt x="64" y="200"/>
                </a:cubicBezTo>
                <a:cubicBezTo>
                  <a:pt x="62" y="199"/>
                  <a:pt x="60" y="197"/>
                  <a:pt x="58" y="195"/>
                </a:cubicBezTo>
                <a:close/>
                <a:moveTo>
                  <a:pt x="63" y="193"/>
                </a:moveTo>
                <a:cubicBezTo>
                  <a:pt x="64" y="192"/>
                  <a:pt x="65" y="192"/>
                  <a:pt x="65" y="192"/>
                </a:cubicBezTo>
                <a:cubicBezTo>
                  <a:pt x="66" y="192"/>
                  <a:pt x="67" y="193"/>
                  <a:pt x="68" y="194"/>
                </a:cubicBezTo>
                <a:cubicBezTo>
                  <a:pt x="68" y="194"/>
                  <a:pt x="67" y="195"/>
                  <a:pt x="67" y="196"/>
                </a:cubicBezTo>
                <a:cubicBezTo>
                  <a:pt x="65" y="195"/>
                  <a:pt x="64" y="194"/>
                  <a:pt x="63" y="193"/>
                </a:cubicBezTo>
                <a:close/>
                <a:moveTo>
                  <a:pt x="70" y="195"/>
                </a:moveTo>
                <a:cubicBezTo>
                  <a:pt x="70" y="196"/>
                  <a:pt x="71" y="196"/>
                  <a:pt x="72" y="197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199"/>
                  <a:pt x="72" y="199"/>
                </a:cubicBezTo>
                <a:cubicBezTo>
                  <a:pt x="72" y="199"/>
                  <a:pt x="72" y="199"/>
                  <a:pt x="71" y="199"/>
                </a:cubicBezTo>
                <a:cubicBezTo>
                  <a:pt x="71" y="199"/>
                  <a:pt x="70" y="198"/>
                  <a:pt x="69" y="198"/>
                </a:cubicBezTo>
                <a:cubicBezTo>
                  <a:pt x="68" y="198"/>
                  <a:pt x="68" y="198"/>
                  <a:pt x="68" y="198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8" y="196"/>
                  <a:pt x="69" y="195"/>
                  <a:pt x="70" y="195"/>
                </a:cubicBezTo>
                <a:close/>
                <a:moveTo>
                  <a:pt x="67" y="190"/>
                </a:moveTo>
                <a:cubicBezTo>
                  <a:pt x="69" y="190"/>
                  <a:pt x="70" y="189"/>
                  <a:pt x="71" y="188"/>
                </a:cubicBezTo>
                <a:cubicBezTo>
                  <a:pt x="71" y="188"/>
                  <a:pt x="72" y="189"/>
                  <a:pt x="72" y="189"/>
                </a:cubicBezTo>
                <a:cubicBezTo>
                  <a:pt x="71" y="190"/>
                  <a:pt x="71" y="191"/>
                  <a:pt x="70" y="192"/>
                </a:cubicBezTo>
                <a:cubicBezTo>
                  <a:pt x="69" y="191"/>
                  <a:pt x="68" y="191"/>
                  <a:pt x="67" y="190"/>
                </a:cubicBezTo>
                <a:close/>
                <a:moveTo>
                  <a:pt x="72" y="185"/>
                </a:moveTo>
                <a:cubicBezTo>
                  <a:pt x="71" y="184"/>
                  <a:pt x="70" y="183"/>
                  <a:pt x="68" y="181"/>
                </a:cubicBezTo>
                <a:cubicBezTo>
                  <a:pt x="69" y="181"/>
                  <a:pt x="69" y="181"/>
                  <a:pt x="69" y="180"/>
                </a:cubicBezTo>
                <a:cubicBezTo>
                  <a:pt x="70" y="181"/>
                  <a:pt x="71" y="181"/>
                  <a:pt x="72" y="182"/>
                </a:cubicBezTo>
                <a:cubicBezTo>
                  <a:pt x="72" y="182"/>
                  <a:pt x="73" y="182"/>
                  <a:pt x="73" y="182"/>
                </a:cubicBezTo>
                <a:cubicBezTo>
                  <a:pt x="73" y="183"/>
                  <a:pt x="73" y="184"/>
                  <a:pt x="73" y="184"/>
                </a:cubicBezTo>
                <a:cubicBezTo>
                  <a:pt x="73" y="185"/>
                  <a:pt x="72" y="185"/>
                  <a:pt x="72" y="185"/>
                </a:cubicBezTo>
                <a:close/>
                <a:moveTo>
                  <a:pt x="71" y="151"/>
                </a:moveTo>
                <a:cubicBezTo>
                  <a:pt x="72" y="150"/>
                  <a:pt x="72" y="150"/>
                  <a:pt x="73" y="149"/>
                </a:cubicBezTo>
                <a:cubicBezTo>
                  <a:pt x="73" y="149"/>
                  <a:pt x="73" y="150"/>
                  <a:pt x="73" y="150"/>
                </a:cubicBezTo>
                <a:cubicBezTo>
                  <a:pt x="72" y="150"/>
                  <a:pt x="72" y="151"/>
                  <a:pt x="71" y="151"/>
                </a:cubicBezTo>
                <a:close/>
                <a:moveTo>
                  <a:pt x="72" y="119"/>
                </a:moveTo>
                <a:cubicBezTo>
                  <a:pt x="72" y="119"/>
                  <a:pt x="71" y="120"/>
                  <a:pt x="71" y="120"/>
                </a:cubicBezTo>
                <a:cubicBezTo>
                  <a:pt x="72" y="119"/>
                  <a:pt x="72" y="118"/>
                  <a:pt x="72" y="118"/>
                </a:cubicBezTo>
                <a:cubicBezTo>
                  <a:pt x="73" y="117"/>
                  <a:pt x="73" y="117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3" y="117"/>
                  <a:pt x="72" y="118"/>
                  <a:pt x="72" y="119"/>
                </a:cubicBezTo>
                <a:close/>
                <a:moveTo>
                  <a:pt x="78" y="130"/>
                </a:moveTo>
                <a:cubicBezTo>
                  <a:pt x="78" y="131"/>
                  <a:pt x="79" y="132"/>
                  <a:pt x="79" y="134"/>
                </a:cubicBezTo>
                <a:cubicBezTo>
                  <a:pt x="77" y="135"/>
                  <a:pt x="75" y="136"/>
                  <a:pt x="74" y="137"/>
                </a:cubicBezTo>
                <a:cubicBezTo>
                  <a:pt x="73" y="137"/>
                  <a:pt x="73" y="136"/>
                  <a:pt x="73" y="135"/>
                </a:cubicBezTo>
                <a:cubicBezTo>
                  <a:pt x="75" y="134"/>
                  <a:pt x="76" y="132"/>
                  <a:pt x="78" y="130"/>
                </a:cubicBezTo>
                <a:close/>
                <a:moveTo>
                  <a:pt x="75" y="140"/>
                </a:moveTo>
                <a:cubicBezTo>
                  <a:pt x="76" y="140"/>
                  <a:pt x="77" y="139"/>
                  <a:pt x="78" y="138"/>
                </a:cubicBezTo>
                <a:cubicBezTo>
                  <a:pt x="77" y="139"/>
                  <a:pt x="76" y="141"/>
                  <a:pt x="75" y="142"/>
                </a:cubicBezTo>
                <a:cubicBezTo>
                  <a:pt x="75" y="142"/>
                  <a:pt x="74" y="142"/>
                  <a:pt x="74" y="141"/>
                </a:cubicBezTo>
                <a:cubicBezTo>
                  <a:pt x="75" y="141"/>
                  <a:pt x="75" y="141"/>
                  <a:pt x="75" y="140"/>
                </a:cubicBezTo>
                <a:close/>
                <a:moveTo>
                  <a:pt x="80" y="138"/>
                </a:moveTo>
                <a:cubicBezTo>
                  <a:pt x="80" y="139"/>
                  <a:pt x="80" y="139"/>
                  <a:pt x="80" y="140"/>
                </a:cubicBezTo>
                <a:cubicBezTo>
                  <a:pt x="79" y="142"/>
                  <a:pt x="77" y="143"/>
                  <a:pt x="76" y="145"/>
                </a:cubicBezTo>
                <a:cubicBezTo>
                  <a:pt x="77" y="142"/>
                  <a:pt x="79" y="140"/>
                  <a:pt x="80" y="138"/>
                </a:cubicBezTo>
                <a:close/>
                <a:moveTo>
                  <a:pt x="78" y="145"/>
                </a:moveTo>
                <a:cubicBezTo>
                  <a:pt x="78" y="145"/>
                  <a:pt x="78" y="145"/>
                  <a:pt x="78" y="145"/>
                </a:cubicBezTo>
                <a:cubicBezTo>
                  <a:pt x="77" y="146"/>
                  <a:pt x="77" y="146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7" y="146"/>
                  <a:pt x="77" y="145"/>
                  <a:pt x="78" y="145"/>
                </a:cubicBezTo>
                <a:close/>
                <a:moveTo>
                  <a:pt x="78" y="166"/>
                </a:moveTo>
                <a:cubicBezTo>
                  <a:pt x="78" y="166"/>
                  <a:pt x="78" y="167"/>
                  <a:pt x="79" y="167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7"/>
                  <a:pt x="78" y="167"/>
                  <a:pt x="78" y="166"/>
                </a:cubicBezTo>
                <a:cubicBezTo>
                  <a:pt x="78" y="166"/>
                  <a:pt x="78" y="166"/>
                  <a:pt x="78" y="166"/>
                </a:cubicBezTo>
                <a:close/>
                <a:moveTo>
                  <a:pt x="78" y="155"/>
                </a:moveTo>
                <a:cubicBezTo>
                  <a:pt x="80" y="153"/>
                  <a:pt x="81" y="152"/>
                  <a:pt x="83" y="151"/>
                </a:cubicBezTo>
                <a:cubicBezTo>
                  <a:pt x="83" y="152"/>
                  <a:pt x="83" y="153"/>
                  <a:pt x="83" y="154"/>
                </a:cubicBezTo>
                <a:cubicBezTo>
                  <a:pt x="82" y="156"/>
                  <a:pt x="81" y="157"/>
                  <a:pt x="80" y="159"/>
                </a:cubicBezTo>
                <a:cubicBezTo>
                  <a:pt x="79" y="158"/>
                  <a:pt x="79" y="156"/>
                  <a:pt x="78" y="155"/>
                </a:cubicBezTo>
                <a:close/>
                <a:moveTo>
                  <a:pt x="85" y="152"/>
                </a:moveTo>
                <a:cubicBezTo>
                  <a:pt x="85" y="151"/>
                  <a:pt x="84" y="150"/>
                  <a:pt x="84" y="149"/>
                </a:cubicBezTo>
                <a:cubicBezTo>
                  <a:pt x="85" y="149"/>
                  <a:pt x="85" y="149"/>
                  <a:pt x="85" y="148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5" y="150"/>
                  <a:pt x="86" y="150"/>
                </a:cubicBezTo>
                <a:cubicBezTo>
                  <a:pt x="86" y="150"/>
                  <a:pt x="86" y="150"/>
                  <a:pt x="87" y="150"/>
                </a:cubicBezTo>
                <a:cubicBezTo>
                  <a:pt x="86" y="151"/>
                  <a:pt x="85" y="151"/>
                  <a:pt x="85" y="152"/>
                </a:cubicBezTo>
                <a:close/>
                <a:moveTo>
                  <a:pt x="85" y="156"/>
                </a:moveTo>
                <a:cubicBezTo>
                  <a:pt x="85" y="155"/>
                  <a:pt x="85" y="155"/>
                  <a:pt x="85" y="155"/>
                </a:cubicBezTo>
                <a:cubicBezTo>
                  <a:pt x="86" y="154"/>
                  <a:pt x="86" y="153"/>
                  <a:pt x="87" y="153"/>
                </a:cubicBezTo>
                <a:cubicBezTo>
                  <a:pt x="87" y="153"/>
                  <a:pt x="88" y="153"/>
                  <a:pt x="88" y="152"/>
                </a:cubicBezTo>
                <a:cubicBezTo>
                  <a:pt x="89" y="151"/>
                  <a:pt x="90" y="150"/>
                  <a:pt x="92" y="148"/>
                </a:cubicBezTo>
                <a:cubicBezTo>
                  <a:pt x="92" y="148"/>
                  <a:pt x="92" y="148"/>
                  <a:pt x="93" y="148"/>
                </a:cubicBezTo>
                <a:cubicBezTo>
                  <a:pt x="92" y="148"/>
                  <a:pt x="92" y="149"/>
                  <a:pt x="92" y="149"/>
                </a:cubicBezTo>
                <a:cubicBezTo>
                  <a:pt x="90" y="151"/>
                  <a:pt x="88" y="153"/>
                  <a:pt x="85" y="156"/>
                </a:cubicBezTo>
                <a:close/>
                <a:moveTo>
                  <a:pt x="86" y="182"/>
                </a:moveTo>
                <a:cubicBezTo>
                  <a:pt x="86" y="182"/>
                  <a:pt x="86" y="182"/>
                  <a:pt x="86" y="182"/>
                </a:cubicBezTo>
                <a:cubicBezTo>
                  <a:pt x="86" y="182"/>
                  <a:pt x="85" y="181"/>
                  <a:pt x="85" y="181"/>
                </a:cubicBezTo>
                <a:cubicBezTo>
                  <a:pt x="85" y="180"/>
                  <a:pt x="86" y="180"/>
                  <a:pt x="86" y="179"/>
                </a:cubicBezTo>
                <a:cubicBezTo>
                  <a:pt x="86" y="180"/>
                  <a:pt x="86" y="181"/>
                  <a:pt x="86" y="182"/>
                </a:cubicBezTo>
                <a:close/>
                <a:moveTo>
                  <a:pt x="88" y="160"/>
                </a:moveTo>
                <a:cubicBezTo>
                  <a:pt x="92" y="158"/>
                  <a:pt x="95" y="156"/>
                  <a:pt x="99" y="154"/>
                </a:cubicBezTo>
                <a:cubicBezTo>
                  <a:pt x="98" y="155"/>
                  <a:pt x="97" y="156"/>
                  <a:pt x="96" y="157"/>
                </a:cubicBezTo>
                <a:cubicBezTo>
                  <a:pt x="93" y="159"/>
                  <a:pt x="90" y="161"/>
                  <a:pt x="87" y="163"/>
                </a:cubicBezTo>
                <a:cubicBezTo>
                  <a:pt x="87" y="163"/>
                  <a:pt x="86" y="162"/>
                  <a:pt x="86" y="162"/>
                </a:cubicBezTo>
                <a:cubicBezTo>
                  <a:pt x="87" y="161"/>
                  <a:pt x="88" y="160"/>
                  <a:pt x="88" y="160"/>
                </a:cubicBezTo>
                <a:close/>
                <a:moveTo>
                  <a:pt x="88" y="168"/>
                </a:moveTo>
                <a:cubicBezTo>
                  <a:pt x="90" y="166"/>
                  <a:pt x="92" y="165"/>
                  <a:pt x="94" y="163"/>
                </a:cubicBezTo>
                <a:cubicBezTo>
                  <a:pt x="92" y="165"/>
                  <a:pt x="90" y="167"/>
                  <a:pt x="87" y="169"/>
                </a:cubicBezTo>
                <a:cubicBezTo>
                  <a:pt x="87" y="169"/>
                  <a:pt x="87" y="169"/>
                  <a:pt x="87" y="169"/>
                </a:cubicBezTo>
                <a:cubicBezTo>
                  <a:pt x="88" y="169"/>
                  <a:pt x="88" y="168"/>
                  <a:pt x="88" y="168"/>
                </a:cubicBezTo>
                <a:close/>
                <a:moveTo>
                  <a:pt x="97" y="177"/>
                </a:moveTo>
                <a:cubicBezTo>
                  <a:pt x="99" y="175"/>
                  <a:pt x="101" y="174"/>
                  <a:pt x="103" y="173"/>
                </a:cubicBezTo>
                <a:cubicBezTo>
                  <a:pt x="101" y="175"/>
                  <a:pt x="99" y="177"/>
                  <a:pt x="97" y="179"/>
                </a:cubicBezTo>
                <a:cubicBezTo>
                  <a:pt x="96" y="179"/>
                  <a:pt x="95" y="180"/>
                  <a:pt x="94" y="180"/>
                </a:cubicBezTo>
                <a:cubicBezTo>
                  <a:pt x="95" y="179"/>
                  <a:pt x="96" y="178"/>
                  <a:pt x="97" y="177"/>
                </a:cubicBezTo>
                <a:close/>
                <a:moveTo>
                  <a:pt x="102" y="157"/>
                </a:moveTo>
                <a:cubicBezTo>
                  <a:pt x="99" y="158"/>
                  <a:pt x="97" y="160"/>
                  <a:pt x="95" y="161"/>
                </a:cubicBezTo>
                <a:cubicBezTo>
                  <a:pt x="95" y="161"/>
                  <a:pt x="95" y="161"/>
                  <a:pt x="94" y="161"/>
                </a:cubicBezTo>
                <a:cubicBezTo>
                  <a:pt x="95" y="160"/>
                  <a:pt x="96" y="159"/>
                  <a:pt x="97" y="158"/>
                </a:cubicBezTo>
                <a:cubicBezTo>
                  <a:pt x="99" y="157"/>
                  <a:pt x="102" y="155"/>
                  <a:pt x="105" y="154"/>
                </a:cubicBezTo>
                <a:cubicBezTo>
                  <a:pt x="104" y="155"/>
                  <a:pt x="103" y="156"/>
                  <a:pt x="102" y="157"/>
                </a:cubicBezTo>
                <a:close/>
                <a:moveTo>
                  <a:pt x="106" y="167"/>
                </a:moveTo>
                <a:cubicBezTo>
                  <a:pt x="108" y="166"/>
                  <a:pt x="110" y="165"/>
                  <a:pt x="112" y="164"/>
                </a:cubicBezTo>
                <a:cubicBezTo>
                  <a:pt x="111" y="165"/>
                  <a:pt x="110" y="166"/>
                  <a:pt x="109" y="167"/>
                </a:cubicBezTo>
                <a:cubicBezTo>
                  <a:pt x="107" y="168"/>
                  <a:pt x="105" y="170"/>
                  <a:pt x="103" y="171"/>
                </a:cubicBezTo>
                <a:cubicBezTo>
                  <a:pt x="104" y="170"/>
                  <a:pt x="105" y="168"/>
                  <a:pt x="106" y="167"/>
                </a:cubicBezTo>
                <a:close/>
                <a:moveTo>
                  <a:pt x="109" y="171"/>
                </a:moveTo>
                <a:cubicBezTo>
                  <a:pt x="110" y="170"/>
                  <a:pt x="111" y="169"/>
                  <a:pt x="112" y="168"/>
                </a:cubicBezTo>
                <a:cubicBezTo>
                  <a:pt x="114" y="167"/>
                  <a:pt x="117" y="165"/>
                  <a:pt x="119" y="164"/>
                </a:cubicBezTo>
                <a:cubicBezTo>
                  <a:pt x="116" y="167"/>
                  <a:pt x="113" y="169"/>
                  <a:pt x="110" y="172"/>
                </a:cubicBezTo>
                <a:cubicBezTo>
                  <a:pt x="108" y="173"/>
                  <a:pt x="107" y="174"/>
                  <a:pt x="105" y="175"/>
                </a:cubicBezTo>
                <a:cubicBezTo>
                  <a:pt x="106" y="174"/>
                  <a:pt x="107" y="172"/>
                  <a:pt x="109" y="171"/>
                </a:cubicBezTo>
                <a:close/>
                <a:moveTo>
                  <a:pt x="105" y="184"/>
                </a:moveTo>
                <a:cubicBezTo>
                  <a:pt x="106" y="183"/>
                  <a:pt x="107" y="183"/>
                  <a:pt x="108" y="183"/>
                </a:cubicBezTo>
                <a:cubicBezTo>
                  <a:pt x="106" y="184"/>
                  <a:pt x="104" y="186"/>
                  <a:pt x="102" y="187"/>
                </a:cubicBezTo>
                <a:cubicBezTo>
                  <a:pt x="103" y="186"/>
                  <a:pt x="104" y="185"/>
                  <a:pt x="105" y="184"/>
                </a:cubicBezTo>
                <a:close/>
                <a:moveTo>
                  <a:pt x="103" y="196"/>
                </a:moveTo>
                <a:cubicBezTo>
                  <a:pt x="103" y="196"/>
                  <a:pt x="102" y="196"/>
                  <a:pt x="101" y="196"/>
                </a:cubicBezTo>
                <a:cubicBezTo>
                  <a:pt x="101" y="196"/>
                  <a:pt x="100" y="196"/>
                  <a:pt x="100" y="196"/>
                </a:cubicBezTo>
                <a:cubicBezTo>
                  <a:pt x="101" y="195"/>
                  <a:pt x="101" y="195"/>
                  <a:pt x="101" y="194"/>
                </a:cubicBezTo>
                <a:cubicBezTo>
                  <a:pt x="102" y="195"/>
                  <a:pt x="103" y="195"/>
                  <a:pt x="103" y="196"/>
                </a:cubicBezTo>
                <a:close/>
                <a:moveTo>
                  <a:pt x="102" y="202"/>
                </a:moveTo>
                <a:cubicBezTo>
                  <a:pt x="101" y="202"/>
                  <a:pt x="100" y="203"/>
                  <a:pt x="99" y="204"/>
                </a:cubicBezTo>
                <a:cubicBezTo>
                  <a:pt x="99" y="204"/>
                  <a:pt x="99" y="204"/>
                  <a:pt x="99" y="203"/>
                </a:cubicBezTo>
                <a:cubicBezTo>
                  <a:pt x="99" y="203"/>
                  <a:pt x="99" y="203"/>
                  <a:pt x="99" y="203"/>
                </a:cubicBezTo>
                <a:cubicBezTo>
                  <a:pt x="100" y="203"/>
                  <a:pt x="100" y="202"/>
                  <a:pt x="101" y="201"/>
                </a:cubicBezTo>
                <a:cubicBezTo>
                  <a:pt x="101" y="201"/>
                  <a:pt x="101" y="202"/>
                  <a:pt x="102" y="202"/>
                </a:cubicBezTo>
                <a:close/>
                <a:moveTo>
                  <a:pt x="99" y="188"/>
                </a:moveTo>
                <a:cubicBezTo>
                  <a:pt x="98" y="188"/>
                  <a:pt x="97" y="189"/>
                  <a:pt x="97" y="190"/>
                </a:cubicBezTo>
                <a:cubicBezTo>
                  <a:pt x="95" y="189"/>
                  <a:pt x="95" y="189"/>
                  <a:pt x="95" y="189"/>
                </a:cubicBezTo>
                <a:cubicBezTo>
                  <a:pt x="96" y="189"/>
                  <a:pt x="97" y="188"/>
                  <a:pt x="97" y="187"/>
                </a:cubicBezTo>
                <a:cubicBezTo>
                  <a:pt x="97" y="187"/>
                  <a:pt x="98" y="187"/>
                  <a:pt x="98" y="187"/>
                </a:cubicBezTo>
                <a:cubicBezTo>
                  <a:pt x="99" y="187"/>
                  <a:pt x="100" y="186"/>
                  <a:pt x="100" y="186"/>
                </a:cubicBezTo>
                <a:cubicBezTo>
                  <a:pt x="100" y="187"/>
                  <a:pt x="99" y="187"/>
                  <a:pt x="99" y="188"/>
                </a:cubicBezTo>
                <a:close/>
                <a:moveTo>
                  <a:pt x="98" y="200"/>
                </a:moveTo>
                <a:cubicBezTo>
                  <a:pt x="99" y="200"/>
                  <a:pt x="99" y="200"/>
                  <a:pt x="99" y="200"/>
                </a:cubicBezTo>
                <a:cubicBezTo>
                  <a:pt x="98" y="201"/>
                  <a:pt x="98" y="202"/>
                  <a:pt x="97" y="202"/>
                </a:cubicBezTo>
                <a:cubicBezTo>
                  <a:pt x="96" y="202"/>
                  <a:pt x="96" y="201"/>
                  <a:pt x="95" y="201"/>
                </a:cubicBezTo>
                <a:cubicBezTo>
                  <a:pt x="95" y="201"/>
                  <a:pt x="95" y="201"/>
                  <a:pt x="95" y="201"/>
                </a:cubicBezTo>
                <a:cubicBezTo>
                  <a:pt x="96" y="200"/>
                  <a:pt x="97" y="200"/>
                  <a:pt x="98" y="200"/>
                </a:cubicBezTo>
                <a:close/>
                <a:moveTo>
                  <a:pt x="98" y="206"/>
                </a:moveTo>
                <a:cubicBezTo>
                  <a:pt x="99" y="207"/>
                  <a:pt x="100" y="208"/>
                  <a:pt x="102" y="209"/>
                </a:cubicBezTo>
                <a:cubicBezTo>
                  <a:pt x="102" y="209"/>
                  <a:pt x="102" y="209"/>
                  <a:pt x="101" y="209"/>
                </a:cubicBezTo>
                <a:cubicBezTo>
                  <a:pt x="100" y="208"/>
                  <a:pt x="99" y="207"/>
                  <a:pt x="98" y="206"/>
                </a:cubicBezTo>
                <a:cubicBezTo>
                  <a:pt x="98" y="206"/>
                  <a:pt x="98" y="206"/>
                  <a:pt x="98" y="206"/>
                </a:cubicBezTo>
                <a:close/>
                <a:moveTo>
                  <a:pt x="100" y="205"/>
                </a:moveTo>
                <a:cubicBezTo>
                  <a:pt x="101" y="204"/>
                  <a:pt x="102" y="203"/>
                  <a:pt x="103" y="203"/>
                </a:cubicBezTo>
                <a:cubicBezTo>
                  <a:pt x="104" y="203"/>
                  <a:pt x="106" y="204"/>
                  <a:pt x="107" y="205"/>
                </a:cubicBezTo>
                <a:cubicBezTo>
                  <a:pt x="107" y="205"/>
                  <a:pt x="106" y="205"/>
                  <a:pt x="106" y="206"/>
                </a:cubicBezTo>
                <a:cubicBezTo>
                  <a:pt x="106" y="206"/>
                  <a:pt x="105" y="207"/>
                  <a:pt x="104" y="207"/>
                </a:cubicBezTo>
                <a:cubicBezTo>
                  <a:pt x="103" y="206"/>
                  <a:pt x="102" y="205"/>
                  <a:pt x="100" y="205"/>
                </a:cubicBezTo>
                <a:close/>
                <a:moveTo>
                  <a:pt x="104" y="213"/>
                </a:moveTo>
                <a:cubicBezTo>
                  <a:pt x="105" y="214"/>
                  <a:pt x="106" y="214"/>
                  <a:pt x="107" y="215"/>
                </a:cubicBezTo>
                <a:cubicBezTo>
                  <a:pt x="106" y="215"/>
                  <a:pt x="106" y="216"/>
                  <a:pt x="105" y="216"/>
                </a:cubicBezTo>
                <a:cubicBezTo>
                  <a:pt x="104" y="215"/>
                  <a:pt x="103" y="215"/>
                  <a:pt x="103" y="214"/>
                </a:cubicBezTo>
                <a:cubicBezTo>
                  <a:pt x="103" y="214"/>
                  <a:pt x="104" y="214"/>
                  <a:pt x="104" y="213"/>
                </a:cubicBezTo>
                <a:close/>
                <a:moveTo>
                  <a:pt x="106" y="212"/>
                </a:moveTo>
                <a:cubicBezTo>
                  <a:pt x="106" y="212"/>
                  <a:pt x="106" y="212"/>
                  <a:pt x="106" y="212"/>
                </a:cubicBezTo>
                <a:cubicBezTo>
                  <a:pt x="107" y="212"/>
                  <a:pt x="108" y="213"/>
                  <a:pt x="108" y="213"/>
                </a:cubicBezTo>
                <a:cubicBezTo>
                  <a:pt x="108" y="213"/>
                  <a:pt x="108" y="213"/>
                  <a:pt x="108" y="213"/>
                </a:cubicBezTo>
                <a:cubicBezTo>
                  <a:pt x="107" y="213"/>
                  <a:pt x="106" y="213"/>
                  <a:pt x="106" y="212"/>
                </a:cubicBezTo>
                <a:close/>
                <a:moveTo>
                  <a:pt x="107" y="200"/>
                </a:moveTo>
                <a:cubicBezTo>
                  <a:pt x="107" y="199"/>
                  <a:pt x="108" y="199"/>
                  <a:pt x="108" y="198"/>
                </a:cubicBezTo>
                <a:cubicBezTo>
                  <a:pt x="109" y="199"/>
                  <a:pt x="110" y="200"/>
                  <a:pt x="112" y="201"/>
                </a:cubicBezTo>
                <a:cubicBezTo>
                  <a:pt x="111" y="201"/>
                  <a:pt x="111" y="201"/>
                  <a:pt x="110" y="202"/>
                </a:cubicBezTo>
                <a:cubicBezTo>
                  <a:pt x="109" y="201"/>
                  <a:pt x="108" y="200"/>
                  <a:pt x="107" y="200"/>
                </a:cubicBezTo>
                <a:close/>
                <a:moveTo>
                  <a:pt x="109" y="197"/>
                </a:moveTo>
                <a:cubicBezTo>
                  <a:pt x="111" y="196"/>
                  <a:pt x="113" y="194"/>
                  <a:pt x="114" y="193"/>
                </a:cubicBezTo>
                <a:cubicBezTo>
                  <a:pt x="117" y="191"/>
                  <a:pt x="120" y="190"/>
                  <a:pt x="123" y="188"/>
                </a:cubicBezTo>
                <a:cubicBezTo>
                  <a:pt x="121" y="191"/>
                  <a:pt x="118" y="194"/>
                  <a:pt x="115" y="197"/>
                </a:cubicBezTo>
                <a:cubicBezTo>
                  <a:pt x="115" y="197"/>
                  <a:pt x="115" y="197"/>
                  <a:pt x="115" y="197"/>
                </a:cubicBezTo>
                <a:cubicBezTo>
                  <a:pt x="114" y="198"/>
                  <a:pt x="113" y="199"/>
                  <a:pt x="113" y="200"/>
                </a:cubicBezTo>
                <a:cubicBezTo>
                  <a:pt x="111" y="199"/>
                  <a:pt x="110" y="198"/>
                  <a:pt x="109" y="197"/>
                </a:cubicBezTo>
                <a:close/>
                <a:moveTo>
                  <a:pt x="113" y="202"/>
                </a:moveTo>
                <a:cubicBezTo>
                  <a:pt x="113" y="202"/>
                  <a:pt x="113" y="202"/>
                  <a:pt x="113" y="202"/>
                </a:cubicBezTo>
                <a:cubicBezTo>
                  <a:pt x="114" y="202"/>
                  <a:pt x="115" y="203"/>
                  <a:pt x="115" y="203"/>
                </a:cubicBezTo>
                <a:cubicBezTo>
                  <a:pt x="115" y="203"/>
                  <a:pt x="114" y="204"/>
                  <a:pt x="114" y="204"/>
                </a:cubicBezTo>
                <a:cubicBezTo>
                  <a:pt x="114" y="204"/>
                  <a:pt x="114" y="204"/>
                  <a:pt x="114" y="204"/>
                </a:cubicBezTo>
                <a:cubicBezTo>
                  <a:pt x="113" y="204"/>
                  <a:pt x="113" y="203"/>
                  <a:pt x="112" y="203"/>
                </a:cubicBezTo>
                <a:cubicBezTo>
                  <a:pt x="112" y="203"/>
                  <a:pt x="113" y="203"/>
                  <a:pt x="113" y="202"/>
                </a:cubicBezTo>
                <a:close/>
                <a:moveTo>
                  <a:pt x="120" y="203"/>
                </a:moveTo>
                <a:cubicBezTo>
                  <a:pt x="122" y="202"/>
                  <a:pt x="124" y="201"/>
                  <a:pt x="126" y="200"/>
                </a:cubicBezTo>
                <a:cubicBezTo>
                  <a:pt x="124" y="201"/>
                  <a:pt x="122" y="203"/>
                  <a:pt x="120" y="205"/>
                </a:cubicBezTo>
                <a:cubicBezTo>
                  <a:pt x="120" y="205"/>
                  <a:pt x="120" y="204"/>
                  <a:pt x="119" y="204"/>
                </a:cubicBezTo>
                <a:cubicBezTo>
                  <a:pt x="120" y="204"/>
                  <a:pt x="120" y="203"/>
                  <a:pt x="120" y="203"/>
                </a:cubicBezTo>
                <a:close/>
                <a:moveTo>
                  <a:pt x="125" y="204"/>
                </a:moveTo>
                <a:cubicBezTo>
                  <a:pt x="127" y="202"/>
                  <a:pt x="128" y="201"/>
                  <a:pt x="129" y="200"/>
                </a:cubicBezTo>
                <a:cubicBezTo>
                  <a:pt x="128" y="201"/>
                  <a:pt x="127" y="203"/>
                  <a:pt x="126" y="204"/>
                </a:cubicBezTo>
                <a:cubicBezTo>
                  <a:pt x="125" y="205"/>
                  <a:pt x="124" y="206"/>
                  <a:pt x="123" y="206"/>
                </a:cubicBezTo>
                <a:cubicBezTo>
                  <a:pt x="123" y="206"/>
                  <a:pt x="122" y="206"/>
                  <a:pt x="122" y="206"/>
                </a:cubicBezTo>
                <a:cubicBezTo>
                  <a:pt x="123" y="205"/>
                  <a:pt x="124" y="205"/>
                  <a:pt x="125" y="204"/>
                </a:cubicBezTo>
                <a:close/>
                <a:moveTo>
                  <a:pt x="127" y="206"/>
                </a:moveTo>
                <a:cubicBezTo>
                  <a:pt x="129" y="205"/>
                  <a:pt x="131" y="204"/>
                  <a:pt x="132" y="203"/>
                </a:cubicBezTo>
                <a:cubicBezTo>
                  <a:pt x="131" y="204"/>
                  <a:pt x="130" y="205"/>
                  <a:pt x="129" y="206"/>
                </a:cubicBezTo>
                <a:cubicBezTo>
                  <a:pt x="128" y="207"/>
                  <a:pt x="127" y="208"/>
                  <a:pt x="125" y="209"/>
                </a:cubicBezTo>
                <a:cubicBezTo>
                  <a:pt x="125" y="209"/>
                  <a:pt x="125" y="208"/>
                  <a:pt x="125" y="208"/>
                </a:cubicBezTo>
                <a:cubicBezTo>
                  <a:pt x="126" y="208"/>
                  <a:pt x="126" y="207"/>
                  <a:pt x="127" y="206"/>
                </a:cubicBezTo>
                <a:close/>
                <a:moveTo>
                  <a:pt x="147" y="192"/>
                </a:moveTo>
                <a:cubicBezTo>
                  <a:pt x="151" y="189"/>
                  <a:pt x="154" y="185"/>
                  <a:pt x="158" y="182"/>
                </a:cubicBezTo>
                <a:cubicBezTo>
                  <a:pt x="159" y="182"/>
                  <a:pt x="160" y="181"/>
                  <a:pt x="161" y="181"/>
                </a:cubicBezTo>
                <a:cubicBezTo>
                  <a:pt x="160" y="182"/>
                  <a:pt x="159" y="183"/>
                  <a:pt x="158" y="184"/>
                </a:cubicBezTo>
                <a:cubicBezTo>
                  <a:pt x="156" y="186"/>
                  <a:pt x="154" y="187"/>
                  <a:pt x="152" y="189"/>
                </a:cubicBezTo>
                <a:cubicBezTo>
                  <a:pt x="150" y="190"/>
                  <a:pt x="149" y="191"/>
                  <a:pt x="147" y="192"/>
                </a:cubicBezTo>
                <a:close/>
                <a:moveTo>
                  <a:pt x="153" y="199"/>
                </a:moveTo>
                <a:cubicBezTo>
                  <a:pt x="155" y="198"/>
                  <a:pt x="156" y="197"/>
                  <a:pt x="157" y="197"/>
                </a:cubicBezTo>
                <a:cubicBezTo>
                  <a:pt x="155" y="198"/>
                  <a:pt x="153" y="199"/>
                  <a:pt x="151" y="201"/>
                </a:cubicBezTo>
                <a:cubicBezTo>
                  <a:pt x="152" y="200"/>
                  <a:pt x="153" y="199"/>
                  <a:pt x="153" y="199"/>
                </a:cubicBezTo>
                <a:close/>
                <a:moveTo>
                  <a:pt x="155" y="195"/>
                </a:moveTo>
                <a:cubicBezTo>
                  <a:pt x="154" y="195"/>
                  <a:pt x="153" y="196"/>
                  <a:pt x="153" y="196"/>
                </a:cubicBezTo>
                <a:cubicBezTo>
                  <a:pt x="157" y="192"/>
                  <a:pt x="161" y="187"/>
                  <a:pt x="166" y="183"/>
                </a:cubicBezTo>
                <a:cubicBezTo>
                  <a:pt x="165" y="183"/>
                  <a:pt x="165" y="184"/>
                  <a:pt x="164" y="185"/>
                </a:cubicBezTo>
                <a:cubicBezTo>
                  <a:pt x="161" y="188"/>
                  <a:pt x="158" y="191"/>
                  <a:pt x="155" y="195"/>
                </a:cubicBezTo>
                <a:close/>
                <a:moveTo>
                  <a:pt x="178" y="173"/>
                </a:moveTo>
                <a:cubicBezTo>
                  <a:pt x="178" y="173"/>
                  <a:pt x="178" y="173"/>
                  <a:pt x="178" y="173"/>
                </a:cubicBezTo>
                <a:cubicBezTo>
                  <a:pt x="176" y="176"/>
                  <a:pt x="174" y="180"/>
                  <a:pt x="172" y="184"/>
                </a:cubicBezTo>
                <a:cubicBezTo>
                  <a:pt x="169" y="186"/>
                  <a:pt x="165" y="188"/>
                  <a:pt x="162" y="190"/>
                </a:cubicBezTo>
                <a:cubicBezTo>
                  <a:pt x="167" y="184"/>
                  <a:pt x="173" y="179"/>
                  <a:pt x="178" y="173"/>
                </a:cubicBezTo>
                <a:close/>
                <a:moveTo>
                  <a:pt x="183" y="168"/>
                </a:moveTo>
                <a:cubicBezTo>
                  <a:pt x="185" y="166"/>
                  <a:pt x="187" y="164"/>
                  <a:pt x="189" y="163"/>
                </a:cubicBezTo>
                <a:cubicBezTo>
                  <a:pt x="189" y="163"/>
                  <a:pt x="189" y="162"/>
                  <a:pt x="189" y="162"/>
                </a:cubicBezTo>
                <a:cubicBezTo>
                  <a:pt x="185" y="168"/>
                  <a:pt x="180" y="174"/>
                  <a:pt x="176" y="180"/>
                </a:cubicBezTo>
                <a:cubicBezTo>
                  <a:pt x="178" y="176"/>
                  <a:pt x="181" y="172"/>
                  <a:pt x="183" y="168"/>
                </a:cubicBezTo>
                <a:close/>
                <a:moveTo>
                  <a:pt x="178" y="198"/>
                </a:moveTo>
                <a:cubicBezTo>
                  <a:pt x="178" y="197"/>
                  <a:pt x="179" y="197"/>
                  <a:pt x="180" y="196"/>
                </a:cubicBezTo>
                <a:cubicBezTo>
                  <a:pt x="178" y="198"/>
                  <a:pt x="176" y="199"/>
                  <a:pt x="175" y="201"/>
                </a:cubicBezTo>
                <a:cubicBezTo>
                  <a:pt x="174" y="201"/>
                  <a:pt x="174" y="201"/>
                  <a:pt x="174" y="201"/>
                </a:cubicBezTo>
                <a:cubicBezTo>
                  <a:pt x="175" y="200"/>
                  <a:pt x="176" y="199"/>
                  <a:pt x="178" y="198"/>
                </a:cubicBezTo>
                <a:close/>
                <a:moveTo>
                  <a:pt x="172" y="191"/>
                </a:moveTo>
                <a:cubicBezTo>
                  <a:pt x="175" y="189"/>
                  <a:pt x="177" y="187"/>
                  <a:pt x="180" y="184"/>
                </a:cubicBezTo>
                <a:cubicBezTo>
                  <a:pt x="179" y="185"/>
                  <a:pt x="179" y="185"/>
                  <a:pt x="179" y="186"/>
                </a:cubicBezTo>
                <a:cubicBezTo>
                  <a:pt x="177" y="188"/>
                  <a:pt x="174" y="189"/>
                  <a:pt x="172" y="191"/>
                </a:cubicBezTo>
                <a:close/>
                <a:moveTo>
                  <a:pt x="179" y="179"/>
                </a:moveTo>
                <a:cubicBezTo>
                  <a:pt x="184" y="172"/>
                  <a:pt x="189" y="166"/>
                  <a:pt x="194" y="159"/>
                </a:cubicBezTo>
                <a:cubicBezTo>
                  <a:pt x="194" y="159"/>
                  <a:pt x="195" y="159"/>
                  <a:pt x="195" y="158"/>
                </a:cubicBezTo>
                <a:cubicBezTo>
                  <a:pt x="192" y="163"/>
                  <a:pt x="189" y="169"/>
                  <a:pt x="185" y="174"/>
                </a:cubicBezTo>
                <a:cubicBezTo>
                  <a:pt x="185" y="174"/>
                  <a:pt x="185" y="174"/>
                  <a:pt x="185" y="174"/>
                </a:cubicBezTo>
                <a:cubicBezTo>
                  <a:pt x="183" y="175"/>
                  <a:pt x="181" y="177"/>
                  <a:pt x="179" y="179"/>
                </a:cubicBezTo>
                <a:close/>
                <a:moveTo>
                  <a:pt x="196" y="176"/>
                </a:moveTo>
                <a:cubicBezTo>
                  <a:pt x="196" y="177"/>
                  <a:pt x="195" y="179"/>
                  <a:pt x="195" y="180"/>
                </a:cubicBezTo>
                <a:cubicBezTo>
                  <a:pt x="195" y="180"/>
                  <a:pt x="194" y="180"/>
                  <a:pt x="194" y="180"/>
                </a:cubicBezTo>
                <a:cubicBezTo>
                  <a:pt x="193" y="181"/>
                  <a:pt x="191" y="183"/>
                  <a:pt x="189" y="184"/>
                </a:cubicBezTo>
                <a:cubicBezTo>
                  <a:pt x="191" y="181"/>
                  <a:pt x="194" y="179"/>
                  <a:pt x="196" y="176"/>
                </a:cubicBezTo>
                <a:close/>
                <a:moveTo>
                  <a:pt x="198" y="182"/>
                </a:moveTo>
                <a:cubicBezTo>
                  <a:pt x="199" y="182"/>
                  <a:pt x="199" y="182"/>
                  <a:pt x="199" y="182"/>
                </a:cubicBezTo>
                <a:cubicBezTo>
                  <a:pt x="198" y="183"/>
                  <a:pt x="197" y="184"/>
                  <a:pt x="195" y="185"/>
                </a:cubicBezTo>
                <a:cubicBezTo>
                  <a:pt x="196" y="184"/>
                  <a:pt x="197" y="183"/>
                  <a:pt x="198" y="182"/>
                </a:cubicBezTo>
                <a:close/>
                <a:moveTo>
                  <a:pt x="199" y="176"/>
                </a:moveTo>
                <a:cubicBezTo>
                  <a:pt x="200" y="175"/>
                  <a:pt x="200" y="173"/>
                  <a:pt x="201" y="172"/>
                </a:cubicBezTo>
                <a:cubicBezTo>
                  <a:pt x="201" y="172"/>
                  <a:pt x="201" y="172"/>
                  <a:pt x="201" y="172"/>
                </a:cubicBezTo>
                <a:cubicBezTo>
                  <a:pt x="201" y="173"/>
                  <a:pt x="200" y="174"/>
                  <a:pt x="200" y="175"/>
                </a:cubicBezTo>
                <a:cubicBezTo>
                  <a:pt x="200" y="176"/>
                  <a:pt x="199" y="176"/>
                  <a:pt x="199" y="176"/>
                </a:cubicBezTo>
                <a:close/>
                <a:moveTo>
                  <a:pt x="200" y="164"/>
                </a:moveTo>
                <a:cubicBezTo>
                  <a:pt x="200" y="164"/>
                  <a:pt x="199" y="165"/>
                  <a:pt x="199" y="165"/>
                </a:cubicBezTo>
                <a:cubicBezTo>
                  <a:pt x="200" y="163"/>
                  <a:pt x="202" y="161"/>
                  <a:pt x="203" y="158"/>
                </a:cubicBezTo>
                <a:cubicBezTo>
                  <a:pt x="202" y="160"/>
                  <a:pt x="202" y="161"/>
                  <a:pt x="201" y="162"/>
                </a:cubicBezTo>
                <a:cubicBezTo>
                  <a:pt x="201" y="163"/>
                  <a:pt x="201" y="163"/>
                  <a:pt x="200" y="164"/>
                </a:cubicBezTo>
                <a:close/>
                <a:moveTo>
                  <a:pt x="203" y="141"/>
                </a:moveTo>
                <a:cubicBezTo>
                  <a:pt x="206" y="138"/>
                  <a:pt x="209" y="134"/>
                  <a:pt x="212" y="131"/>
                </a:cubicBezTo>
                <a:cubicBezTo>
                  <a:pt x="210" y="134"/>
                  <a:pt x="208" y="137"/>
                  <a:pt x="206" y="139"/>
                </a:cubicBezTo>
                <a:cubicBezTo>
                  <a:pt x="205" y="140"/>
                  <a:pt x="205" y="141"/>
                  <a:pt x="204" y="142"/>
                </a:cubicBezTo>
                <a:cubicBezTo>
                  <a:pt x="204" y="141"/>
                  <a:pt x="203" y="141"/>
                  <a:pt x="203" y="141"/>
                </a:cubicBezTo>
                <a:close/>
                <a:moveTo>
                  <a:pt x="206" y="167"/>
                </a:moveTo>
                <a:cubicBezTo>
                  <a:pt x="208" y="165"/>
                  <a:pt x="209" y="164"/>
                  <a:pt x="210" y="163"/>
                </a:cubicBezTo>
                <a:cubicBezTo>
                  <a:pt x="208" y="165"/>
                  <a:pt x="207" y="168"/>
                  <a:pt x="205" y="170"/>
                </a:cubicBezTo>
                <a:cubicBezTo>
                  <a:pt x="206" y="169"/>
                  <a:pt x="206" y="168"/>
                  <a:pt x="206" y="167"/>
                </a:cubicBezTo>
                <a:close/>
                <a:moveTo>
                  <a:pt x="208" y="157"/>
                </a:moveTo>
                <a:cubicBezTo>
                  <a:pt x="208" y="157"/>
                  <a:pt x="208" y="158"/>
                  <a:pt x="208" y="158"/>
                </a:cubicBezTo>
                <a:cubicBezTo>
                  <a:pt x="209" y="154"/>
                  <a:pt x="210" y="151"/>
                  <a:pt x="212" y="147"/>
                </a:cubicBezTo>
                <a:cubicBezTo>
                  <a:pt x="210" y="151"/>
                  <a:pt x="209" y="154"/>
                  <a:pt x="208" y="157"/>
                </a:cubicBezTo>
                <a:close/>
                <a:moveTo>
                  <a:pt x="214" y="164"/>
                </a:moveTo>
                <a:cubicBezTo>
                  <a:pt x="216" y="162"/>
                  <a:pt x="219" y="160"/>
                  <a:pt x="221" y="158"/>
                </a:cubicBezTo>
                <a:cubicBezTo>
                  <a:pt x="220" y="161"/>
                  <a:pt x="218" y="164"/>
                  <a:pt x="216" y="166"/>
                </a:cubicBezTo>
                <a:cubicBezTo>
                  <a:pt x="215" y="169"/>
                  <a:pt x="213" y="171"/>
                  <a:pt x="211" y="173"/>
                </a:cubicBezTo>
                <a:cubicBezTo>
                  <a:pt x="211" y="173"/>
                  <a:pt x="211" y="173"/>
                  <a:pt x="211" y="173"/>
                </a:cubicBezTo>
                <a:cubicBezTo>
                  <a:pt x="212" y="170"/>
                  <a:pt x="213" y="167"/>
                  <a:pt x="214" y="164"/>
                </a:cubicBezTo>
                <a:close/>
                <a:moveTo>
                  <a:pt x="210" y="165"/>
                </a:moveTo>
                <a:cubicBezTo>
                  <a:pt x="211" y="164"/>
                  <a:pt x="212" y="163"/>
                  <a:pt x="212" y="162"/>
                </a:cubicBezTo>
                <a:cubicBezTo>
                  <a:pt x="212" y="163"/>
                  <a:pt x="212" y="163"/>
                  <a:pt x="212" y="164"/>
                </a:cubicBezTo>
                <a:cubicBezTo>
                  <a:pt x="211" y="165"/>
                  <a:pt x="211" y="165"/>
                  <a:pt x="210" y="165"/>
                </a:cubicBezTo>
                <a:close/>
                <a:moveTo>
                  <a:pt x="217" y="159"/>
                </a:moveTo>
                <a:cubicBezTo>
                  <a:pt x="217" y="158"/>
                  <a:pt x="217" y="158"/>
                  <a:pt x="217" y="158"/>
                </a:cubicBezTo>
                <a:cubicBezTo>
                  <a:pt x="217" y="158"/>
                  <a:pt x="217" y="157"/>
                  <a:pt x="217" y="157"/>
                </a:cubicBezTo>
                <a:cubicBezTo>
                  <a:pt x="218" y="156"/>
                  <a:pt x="220" y="156"/>
                  <a:pt x="221" y="156"/>
                </a:cubicBezTo>
                <a:cubicBezTo>
                  <a:pt x="220" y="157"/>
                  <a:pt x="218" y="158"/>
                  <a:pt x="217" y="159"/>
                </a:cubicBezTo>
                <a:close/>
                <a:moveTo>
                  <a:pt x="217" y="138"/>
                </a:moveTo>
                <a:cubicBezTo>
                  <a:pt x="216" y="143"/>
                  <a:pt x="216" y="147"/>
                  <a:pt x="215" y="151"/>
                </a:cubicBezTo>
                <a:cubicBezTo>
                  <a:pt x="214" y="152"/>
                  <a:pt x="212" y="154"/>
                  <a:pt x="211" y="155"/>
                </a:cubicBezTo>
                <a:cubicBezTo>
                  <a:pt x="213" y="149"/>
                  <a:pt x="215" y="144"/>
                  <a:pt x="217" y="138"/>
                </a:cubicBezTo>
                <a:cubicBezTo>
                  <a:pt x="217" y="138"/>
                  <a:pt x="217" y="138"/>
                  <a:pt x="217" y="138"/>
                </a:cubicBezTo>
                <a:close/>
                <a:moveTo>
                  <a:pt x="215" y="138"/>
                </a:moveTo>
                <a:cubicBezTo>
                  <a:pt x="216" y="136"/>
                  <a:pt x="217" y="134"/>
                  <a:pt x="217" y="132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7" y="132"/>
                  <a:pt x="217" y="133"/>
                  <a:pt x="217" y="133"/>
                </a:cubicBezTo>
                <a:cubicBezTo>
                  <a:pt x="217" y="135"/>
                  <a:pt x="216" y="137"/>
                  <a:pt x="215" y="138"/>
                </a:cubicBezTo>
                <a:close/>
                <a:moveTo>
                  <a:pt x="216" y="117"/>
                </a:moveTo>
                <a:cubicBezTo>
                  <a:pt x="218" y="115"/>
                  <a:pt x="219" y="113"/>
                  <a:pt x="221" y="111"/>
                </a:cubicBezTo>
                <a:cubicBezTo>
                  <a:pt x="221" y="112"/>
                  <a:pt x="221" y="112"/>
                  <a:pt x="221" y="113"/>
                </a:cubicBezTo>
                <a:cubicBezTo>
                  <a:pt x="219" y="114"/>
                  <a:pt x="218" y="116"/>
                  <a:pt x="216" y="117"/>
                </a:cubicBezTo>
                <a:close/>
                <a:moveTo>
                  <a:pt x="221" y="99"/>
                </a:moveTo>
                <a:cubicBezTo>
                  <a:pt x="220" y="98"/>
                  <a:pt x="220" y="97"/>
                  <a:pt x="220" y="96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21" y="97"/>
                  <a:pt x="221" y="98"/>
                  <a:pt x="221" y="99"/>
                </a:cubicBezTo>
                <a:cubicBezTo>
                  <a:pt x="221" y="99"/>
                  <a:pt x="221" y="99"/>
                  <a:pt x="221" y="99"/>
                </a:cubicBezTo>
                <a:close/>
                <a:moveTo>
                  <a:pt x="220" y="108"/>
                </a:moveTo>
                <a:cubicBezTo>
                  <a:pt x="220" y="108"/>
                  <a:pt x="220" y="108"/>
                  <a:pt x="220" y="109"/>
                </a:cubicBezTo>
                <a:cubicBezTo>
                  <a:pt x="220" y="109"/>
                  <a:pt x="220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7" y="110"/>
                  <a:pt x="216" y="111"/>
                  <a:pt x="215" y="111"/>
                </a:cubicBezTo>
                <a:cubicBezTo>
                  <a:pt x="215" y="111"/>
                  <a:pt x="215" y="111"/>
                  <a:pt x="215" y="111"/>
                </a:cubicBezTo>
                <a:cubicBezTo>
                  <a:pt x="215" y="111"/>
                  <a:pt x="215" y="111"/>
                  <a:pt x="215" y="110"/>
                </a:cubicBezTo>
                <a:cubicBezTo>
                  <a:pt x="217" y="110"/>
                  <a:pt x="219" y="109"/>
                  <a:pt x="220" y="108"/>
                </a:cubicBezTo>
                <a:close/>
                <a:moveTo>
                  <a:pt x="219" y="93"/>
                </a:moveTo>
                <a:cubicBezTo>
                  <a:pt x="219" y="92"/>
                  <a:pt x="218" y="90"/>
                  <a:pt x="218" y="89"/>
                </a:cubicBezTo>
                <a:cubicBezTo>
                  <a:pt x="218" y="89"/>
                  <a:pt x="219" y="89"/>
                  <a:pt x="219" y="89"/>
                </a:cubicBezTo>
                <a:cubicBezTo>
                  <a:pt x="219" y="90"/>
                  <a:pt x="219" y="92"/>
                  <a:pt x="220" y="93"/>
                </a:cubicBezTo>
                <a:cubicBezTo>
                  <a:pt x="220" y="93"/>
                  <a:pt x="219" y="93"/>
                  <a:pt x="219" y="93"/>
                </a:cubicBezTo>
                <a:close/>
                <a:moveTo>
                  <a:pt x="217" y="87"/>
                </a:moveTo>
                <a:cubicBezTo>
                  <a:pt x="217" y="86"/>
                  <a:pt x="217" y="85"/>
                  <a:pt x="217" y="84"/>
                </a:cubicBezTo>
                <a:cubicBezTo>
                  <a:pt x="217" y="84"/>
                  <a:pt x="217" y="84"/>
                  <a:pt x="217" y="84"/>
                </a:cubicBezTo>
                <a:cubicBezTo>
                  <a:pt x="218" y="85"/>
                  <a:pt x="218" y="86"/>
                  <a:pt x="218" y="87"/>
                </a:cubicBezTo>
                <a:cubicBezTo>
                  <a:pt x="218" y="87"/>
                  <a:pt x="218" y="87"/>
                  <a:pt x="217" y="87"/>
                </a:cubicBezTo>
                <a:close/>
                <a:moveTo>
                  <a:pt x="216" y="82"/>
                </a:moveTo>
                <a:cubicBezTo>
                  <a:pt x="215" y="79"/>
                  <a:pt x="215" y="77"/>
                  <a:pt x="214" y="74"/>
                </a:cubicBezTo>
                <a:cubicBezTo>
                  <a:pt x="215" y="75"/>
                  <a:pt x="215" y="76"/>
                  <a:pt x="216" y="77"/>
                </a:cubicBezTo>
                <a:cubicBezTo>
                  <a:pt x="216" y="78"/>
                  <a:pt x="216" y="80"/>
                  <a:pt x="217" y="82"/>
                </a:cubicBezTo>
                <a:cubicBezTo>
                  <a:pt x="217" y="82"/>
                  <a:pt x="216" y="82"/>
                  <a:pt x="216" y="82"/>
                </a:cubicBezTo>
                <a:close/>
                <a:moveTo>
                  <a:pt x="215" y="88"/>
                </a:moveTo>
                <a:cubicBezTo>
                  <a:pt x="211" y="90"/>
                  <a:pt x="208" y="92"/>
                  <a:pt x="205" y="93"/>
                </a:cubicBezTo>
                <a:cubicBezTo>
                  <a:pt x="204" y="93"/>
                  <a:pt x="204" y="93"/>
                  <a:pt x="204" y="93"/>
                </a:cubicBezTo>
                <a:cubicBezTo>
                  <a:pt x="206" y="91"/>
                  <a:pt x="208" y="90"/>
                  <a:pt x="210" y="88"/>
                </a:cubicBezTo>
                <a:cubicBezTo>
                  <a:pt x="211" y="87"/>
                  <a:pt x="213" y="87"/>
                  <a:pt x="214" y="86"/>
                </a:cubicBezTo>
                <a:cubicBezTo>
                  <a:pt x="214" y="87"/>
                  <a:pt x="214" y="88"/>
                  <a:pt x="215" y="88"/>
                </a:cubicBezTo>
                <a:close/>
                <a:moveTo>
                  <a:pt x="206" y="85"/>
                </a:moveTo>
                <a:cubicBezTo>
                  <a:pt x="208" y="84"/>
                  <a:pt x="208" y="84"/>
                  <a:pt x="208" y="84"/>
                </a:cubicBezTo>
                <a:cubicBezTo>
                  <a:pt x="209" y="83"/>
                  <a:pt x="208" y="82"/>
                  <a:pt x="207" y="82"/>
                </a:cubicBezTo>
                <a:cubicBezTo>
                  <a:pt x="209" y="81"/>
                  <a:pt x="210" y="80"/>
                  <a:pt x="212" y="79"/>
                </a:cubicBezTo>
                <a:cubicBezTo>
                  <a:pt x="212" y="81"/>
                  <a:pt x="213" y="82"/>
                  <a:pt x="213" y="83"/>
                </a:cubicBezTo>
                <a:cubicBezTo>
                  <a:pt x="211" y="84"/>
                  <a:pt x="208" y="84"/>
                  <a:pt x="206" y="85"/>
                </a:cubicBezTo>
                <a:close/>
                <a:moveTo>
                  <a:pt x="206" y="58"/>
                </a:moveTo>
                <a:cubicBezTo>
                  <a:pt x="206" y="58"/>
                  <a:pt x="206" y="58"/>
                  <a:pt x="206" y="57"/>
                </a:cubicBezTo>
                <a:cubicBezTo>
                  <a:pt x="207" y="58"/>
                  <a:pt x="208" y="59"/>
                  <a:pt x="209" y="60"/>
                </a:cubicBezTo>
                <a:cubicBezTo>
                  <a:pt x="209" y="61"/>
                  <a:pt x="210" y="61"/>
                  <a:pt x="210" y="61"/>
                </a:cubicBezTo>
                <a:cubicBezTo>
                  <a:pt x="211" y="62"/>
                  <a:pt x="211" y="63"/>
                  <a:pt x="212" y="63"/>
                </a:cubicBezTo>
                <a:cubicBezTo>
                  <a:pt x="210" y="61"/>
                  <a:pt x="208" y="60"/>
                  <a:pt x="206" y="58"/>
                </a:cubicBezTo>
                <a:close/>
                <a:moveTo>
                  <a:pt x="206" y="60"/>
                </a:moveTo>
                <a:cubicBezTo>
                  <a:pt x="206" y="60"/>
                  <a:pt x="205" y="60"/>
                  <a:pt x="205" y="60"/>
                </a:cubicBezTo>
                <a:cubicBezTo>
                  <a:pt x="204" y="59"/>
                  <a:pt x="204" y="58"/>
                  <a:pt x="203" y="57"/>
                </a:cubicBezTo>
                <a:cubicBezTo>
                  <a:pt x="204" y="58"/>
                  <a:pt x="204" y="58"/>
                  <a:pt x="205" y="59"/>
                </a:cubicBezTo>
                <a:cubicBezTo>
                  <a:pt x="205" y="60"/>
                  <a:pt x="206" y="60"/>
                  <a:pt x="206" y="60"/>
                </a:cubicBezTo>
                <a:close/>
                <a:moveTo>
                  <a:pt x="211" y="67"/>
                </a:moveTo>
                <a:cubicBezTo>
                  <a:pt x="210" y="67"/>
                  <a:pt x="210" y="67"/>
                  <a:pt x="211" y="67"/>
                </a:cubicBezTo>
                <a:cubicBezTo>
                  <a:pt x="211" y="68"/>
                  <a:pt x="211" y="69"/>
                  <a:pt x="211" y="70"/>
                </a:cubicBezTo>
                <a:cubicBezTo>
                  <a:pt x="209" y="71"/>
                  <a:pt x="207" y="72"/>
                  <a:pt x="205" y="73"/>
                </a:cubicBezTo>
                <a:cubicBezTo>
                  <a:pt x="206" y="71"/>
                  <a:pt x="207" y="70"/>
                  <a:pt x="208" y="68"/>
                </a:cubicBezTo>
                <a:cubicBezTo>
                  <a:pt x="209" y="67"/>
                  <a:pt x="208" y="66"/>
                  <a:pt x="207" y="67"/>
                </a:cubicBezTo>
                <a:cubicBezTo>
                  <a:pt x="207" y="67"/>
                  <a:pt x="207" y="67"/>
                  <a:pt x="206" y="68"/>
                </a:cubicBezTo>
                <a:cubicBezTo>
                  <a:pt x="206" y="67"/>
                  <a:pt x="206" y="67"/>
                  <a:pt x="205" y="67"/>
                </a:cubicBezTo>
                <a:cubicBezTo>
                  <a:pt x="201" y="68"/>
                  <a:pt x="196" y="69"/>
                  <a:pt x="191" y="71"/>
                </a:cubicBezTo>
                <a:cubicBezTo>
                  <a:pt x="196" y="69"/>
                  <a:pt x="200" y="66"/>
                  <a:pt x="204" y="64"/>
                </a:cubicBezTo>
                <a:cubicBezTo>
                  <a:pt x="205" y="63"/>
                  <a:pt x="204" y="62"/>
                  <a:pt x="203" y="62"/>
                </a:cubicBezTo>
                <a:cubicBezTo>
                  <a:pt x="202" y="62"/>
                  <a:pt x="202" y="63"/>
                  <a:pt x="202" y="63"/>
                </a:cubicBezTo>
                <a:cubicBezTo>
                  <a:pt x="202" y="63"/>
                  <a:pt x="202" y="62"/>
                  <a:pt x="202" y="62"/>
                </a:cubicBezTo>
                <a:cubicBezTo>
                  <a:pt x="203" y="62"/>
                  <a:pt x="203" y="60"/>
                  <a:pt x="202" y="61"/>
                </a:cubicBezTo>
                <a:cubicBezTo>
                  <a:pt x="201" y="61"/>
                  <a:pt x="201" y="61"/>
                  <a:pt x="201" y="61"/>
                </a:cubicBezTo>
                <a:cubicBezTo>
                  <a:pt x="202" y="61"/>
                  <a:pt x="202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5" y="63"/>
                  <a:pt x="208" y="65"/>
                  <a:pt x="211" y="67"/>
                </a:cubicBezTo>
                <a:close/>
                <a:moveTo>
                  <a:pt x="187" y="63"/>
                </a:moveTo>
                <a:cubicBezTo>
                  <a:pt x="191" y="61"/>
                  <a:pt x="195" y="59"/>
                  <a:pt x="198" y="56"/>
                </a:cubicBezTo>
                <a:cubicBezTo>
                  <a:pt x="199" y="57"/>
                  <a:pt x="200" y="58"/>
                  <a:pt x="201" y="59"/>
                </a:cubicBezTo>
                <a:cubicBezTo>
                  <a:pt x="196" y="60"/>
                  <a:pt x="192" y="61"/>
                  <a:pt x="187" y="63"/>
                </a:cubicBezTo>
                <a:close/>
                <a:moveTo>
                  <a:pt x="191" y="56"/>
                </a:moveTo>
                <a:cubicBezTo>
                  <a:pt x="192" y="55"/>
                  <a:pt x="193" y="55"/>
                  <a:pt x="194" y="54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5" y="54"/>
                  <a:pt x="196" y="54"/>
                  <a:pt x="196" y="55"/>
                </a:cubicBezTo>
                <a:cubicBezTo>
                  <a:pt x="194" y="55"/>
                  <a:pt x="193" y="55"/>
                  <a:pt x="191" y="56"/>
                </a:cubicBezTo>
                <a:close/>
                <a:moveTo>
                  <a:pt x="189" y="54"/>
                </a:moveTo>
                <a:cubicBezTo>
                  <a:pt x="189" y="54"/>
                  <a:pt x="189" y="54"/>
                  <a:pt x="190" y="53"/>
                </a:cubicBezTo>
                <a:cubicBezTo>
                  <a:pt x="190" y="53"/>
                  <a:pt x="189" y="52"/>
                  <a:pt x="188" y="52"/>
                </a:cubicBezTo>
                <a:cubicBezTo>
                  <a:pt x="187" y="53"/>
                  <a:pt x="186" y="54"/>
                  <a:pt x="186" y="55"/>
                </a:cubicBezTo>
                <a:cubicBezTo>
                  <a:pt x="185" y="54"/>
                  <a:pt x="185" y="54"/>
                  <a:pt x="184" y="53"/>
                </a:cubicBezTo>
                <a:cubicBezTo>
                  <a:pt x="186" y="52"/>
                  <a:pt x="188" y="51"/>
                  <a:pt x="189" y="50"/>
                </a:cubicBezTo>
                <a:cubicBezTo>
                  <a:pt x="191" y="51"/>
                  <a:pt x="192" y="52"/>
                  <a:pt x="193" y="53"/>
                </a:cubicBezTo>
                <a:cubicBezTo>
                  <a:pt x="192" y="53"/>
                  <a:pt x="190" y="54"/>
                  <a:pt x="189" y="54"/>
                </a:cubicBezTo>
                <a:close/>
                <a:moveTo>
                  <a:pt x="184" y="56"/>
                </a:moveTo>
                <a:cubicBezTo>
                  <a:pt x="182" y="57"/>
                  <a:pt x="179" y="58"/>
                  <a:pt x="176" y="59"/>
                </a:cubicBezTo>
                <a:cubicBezTo>
                  <a:pt x="177" y="58"/>
                  <a:pt x="178" y="57"/>
                  <a:pt x="179" y="55"/>
                </a:cubicBezTo>
                <a:cubicBezTo>
                  <a:pt x="180" y="55"/>
                  <a:pt x="181" y="54"/>
                  <a:pt x="183" y="54"/>
                </a:cubicBezTo>
                <a:cubicBezTo>
                  <a:pt x="183" y="54"/>
                  <a:pt x="184" y="55"/>
                  <a:pt x="184" y="56"/>
                </a:cubicBezTo>
                <a:close/>
                <a:moveTo>
                  <a:pt x="180" y="50"/>
                </a:moveTo>
                <a:cubicBezTo>
                  <a:pt x="177" y="51"/>
                  <a:pt x="173" y="53"/>
                  <a:pt x="170" y="54"/>
                </a:cubicBezTo>
                <a:cubicBezTo>
                  <a:pt x="171" y="53"/>
                  <a:pt x="173" y="51"/>
                  <a:pt x="174" y="50"/>
                </a:cubicBezTo>
                <a:cubicBezTo>
                  <a:pt x="176" y="49"/>
                  <a:pt x="178" y="48"/>
                  <a:pt x="179" y="48"/>
                </a:cubicBezTo>
                <a:cubicBezTo>
                  <a:pt x="180" y="48"/>
                  <a:pt x="180" y="49"/>
                  <a:pt x="180" y="50"/>
                </a:cubicBezTo>
                <a:cubicBezTo>
                  <a:pt x="180" y="50"/>
                  <a:pt x="180" y="50"/>
                  <a:pt x="180" y="50"/>
                </a:cubicBezTo>
                <a:close/>
                <a:moveTo>
                  <a:pt x="166" y="49"/>
                </a:moveTo>
                <a:cubicBezTo>
                  <a:pt x="167" y="48"/>
                  <a:pt x="168" y="47"/>
                  <a:pt x="169" y="46"/>
                </a:cubicBezTo>
                <a:cubicBezTo>
                  <a:pt x="172" y="45"/>
                  <a:pt x="175" y="44"/>
                  <a:pt x="178" y="44"/>
                </a:cubicBezTo>
                <a:cubicBezTo>
                  <a:pt x="174" y="45"/>
                  <a:pt x="170" y="47"/>
                  <a:pt x="166" y="49"/>
                </a:cubicBezTo>
                <a:close/>
                <a:moveTo>
                  <a:pt x="166" y="53"/>
                </a:moveTo>
                <a:cubicBezTo>
                  <a:pt x="163" y="55"/>
                  <a:pt x="159" y="58"/>
                  <a:pt x="156" y="60"/>
                </a:cubicBezTo>
                <a:cubicBezTo>
                  <a:pt x="155" y="61"/>
                  <a:pt x="154" y="61"/>
                  <a:pt x="153" y="62"/>
                </a:cubicBezTo>
                <a:cubicBezTo>
                  <a:pt x="154" y="60"/>
                  <a:pt x="155" y="59"/>
                  <a:pt x="156" y="58"/>
                </a:cubicBezTo>
                <a:cubicBezTo>
                  <a:pt x="159" y="56"/>
                  <a:pt x="162" y="55"/>
                  <a:pt x="166" y="53"/>
                </a:cubicBezTo>
                <a:cubicBezTo>
                  <a:pt x="166" y="53"/>
                  <a:pt x="166" y="53"/>
                  <a:pt x="166" y="53"/>
                </a:cubicBezTo>
                <a:close/>
                <a:moveTo>
                  <a:pt x="154" y="49"/>
                </a:moveTo>
                <a:cubicBezTo>
                  <a:pt x="154" y="48"/>
                  <a:pt x="155" y="48"/>
                  <a:pt x="155" y="48"/>
                </a:cubicBezTo>
                <a:cubicBezTo>
                  <a:pt x="157" y="47"/>
                  <a:pt x="159" y="46"/>
                  <a:pt x="160" y="46"/>
                </a:cubicBezTo>
                <a:cubicBezTo>
                  <a:pt x="158" y="47"/>
                  <a:pt x="156" y="48"/>
                  <a:pt x="154" y="49"/>
                </a:cubicBezTo>
                <a:close/>
                <a:moveTo>
                  <a:pt x="155" y="45"/>
                </a:moveTo>
                <a:cubicBezTo>
                  <a:pt x="152" y="46"/>
                  <a:pt x="149" y="47"/>
                  <a:pt x="147" y="48"/>
                </a:cubicBezTo>
                <a:cubicBezTo>
                  <a:pt x="149" y="46"/>
                  <a:pt x="152" y="44"/>
                  <a:pt x="155" y="42"/>
                </a:cubicBezTo>
                <a:cubicBezTo>
                  <a:pt x="157" y="42"/>
                  <a:pt x="159" y="41"/>
                  <a:pt x="161" y="41"/>
                </a:cubicBezTo>
                <a:cubicBezTo>
                  <a:pt x="159" y="42"/>
                  <a:pt x="157" y="44"/>
                  <a:pt x="155" y="45"/>
                </a:cubicBezTo>
                <a:close/>
                <a:moveTo>
                  <a:pt x="154" y="34"/>
                </a:moveTo>
                <a:cubicBezTo>
                  <a:pt x="153" y="34"/>
                  <a:pt x="153" y="34"/>
                  <a:pt x="152" y="34"/>
                </a:cubicBezTo>
                <a:cubicBezTo>
                  <a:pt x="153" y="34"/>
                  <a:pt x="153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4"/>
                  <a:pt x="154" y="34"/>
                </a:cubicBezTo>
                <a:close/>
                <a:moveTo>
                  <a:pt x="152" y="36"/>
                </a:moveTo>
                <a:cubicBezTo>
                  <a:pt x="150" y="37"/>
                  <a:pt x="147" y="38"/>
                  <a:pt x="145" y="40"/>
                </a:cubicBezTo>
                <a:cubicBezTo>
                  <a:pt x="145" y="40"/>
                  <a:pt x="145" y="40"/>
                  <a:pt x="144" y="40"/>
                </a:cubicBezTo>
                <a:cubicBezTo>
                  <a:pt x="146" y="38"/>
                  <a:pt x="148" y="37"/>
                  <a:pt x="150" y="36"/>
                </a:cubicBezTo>
                <a:cubicBezTo>
                  <a:pt x="151" y="36"/>
                  <a:pt x="151" y="36"/>
                  <a:pt x="152" y="36"/>
                </a:cubicBezTo>
                <a:close/>
                <a:moveTo>
                  <a:pt x="150" y="34"/>
                </a:moveTo>
                <a:cubicBezTo>
                  <a:pt x="148" y="34"/>
                  <a:pt x="147" y="34"/>
                  <a:pt x="146" y="34"/>
                </a:cubicBezTo>
                <a:cubicBezTo>
                  <a:pt x="146" y="34"/>
                  <a:pt x="147" y="33"/>
                  <a:pt x="147" y="33"/>
                </a:cubicBezTo>
                <a:cubicBezTo>
                  <a:pt x="149" y="33"/>
                  <a:pt x="150" y="33"/>
                  <a:pt x="151" y="33"/>
                </a:cubicBezTo>
                <a:cubicBezTo>
                  <a:pt x="151" y="33"/>
                  <a:pt x="150" y="34"/>
                  <a:pt x="150" y="34"/>
                </a:cubicBezTo>
                <a:close/>
                <a:moveTo>
                  <a:pt x="151" y="29"/>
                </a:moveTo>
                <a:cubicBezTo>
                  <a:pt x="151" y="29"/>
                  <a:pt x="151" y="29"/>
                  <a:pt x="151" y="29"/>
                </a:cubicBezTo>
                <a:cubicBezTo>
                  <a:pt x="150" y="29"/>
                  <a:pt x="149" y="29"/>
                  <a:pt x="148" y="29"/>
                </a:cubicBezTo>
                <a:cubicBezTo>
                  <a:pt x="148" y="29"/>
                  <a:pt x="148" y="28"/>
                  <a:pt x="149" y="28"/>
                </a:cubicBezTo>
                <a:cubicBezTo>
                  <a:pt x="150" y="28"/>
                  <a:pt x="151" y="29"/>
                  <a:pt x="152" y="29"/>
                </a:cubicBezTo>
                <a:cubicBezTo>
                  <a:pt x="151" y="29"/>
                  <a:pt x="151" y="29"/>
                  <a:pt x="151" y="29"/>
                </a:cubicBezTo>
                <a:close/>
                <a:moveTo>
                  <a:pt x="148" y="20"/>
                </a:moveTo>
                <a:cubicBezTo>
                  <a:pt x="146" y="18"/>
                  <a:pt x="144" y="17"/>
                  <a:pt x="142" y="16"/>
                </a:cubicBezTo>
                <a:cubicBezTo>
                  <a:pt x="142" y="16"/>
                  <a:pt x="143" y="16"/>
                  <a:pt x="143" y="15"/>
                </a:cubicBezTo>
                <a:cubicBezTo>
                  <a:pt x="146" y="16"/>
                  <a:pt x="149" y="17"/>
                  <a:pt x="152" y="18"/>
                </a:cubicBezTo>
                <a:cubicBezTo>
                  <a:pt x="151" y="18"/>
                  <a:pt x="149" y="19"/>
                  <a:pt x="148" y="20"/>
                </a:cubicBezTo>
                <a:close/>
                <a:moveTo>
                  <a:pt x="139" y="9"/>
                </a:moveTo>
                <a:cubicBezTo>
                  <a:pt x="139" y="9"/>
                  <a:pt x="139" y="9"/>
                  <a:pt x="139" y="9"/>
                </a:cubicBezTo>
                <a:cubicBezTo>
                  <a:pt x="138" y="8"/>
                  <a:pt x="138" y="8"/>
                  <a:pt x="138" y="8"/>
                </a:cubicBezTo>
                <a:cubicBezTo>
                  <a:pt x="140" y="9"/>
                  <a:pt x="142" y="9"/>
                  <a:pt x="145" y="9"/>
                </a:cubicBezTo>
                <a:cubicBezTo>
                  <a:pt x="145" y="9"/>
                  <a:pt x="145" y="10"/>
                  <a:pt x="146" y="10"/>
                </a:cubicBezTo>
                <a:cubicBezTo>
                  <a:pt x="144" y="9"/>
                  <a:pt x="142" y="9"/>
                  <a:pt x="139" y="9"/>
                </a:cubicBezTo>
                <a:close/>
                <a:moveTo>
                  <a:pt x="143" y="13"/>
                </a:moveTo>
                <a:cubicBezTo>
                  <a:pt x="142" y="13"/>
                  <a:pt x="142" y="13"/>
                  <a:pt x="142" y="13"/>
                </a:cubicBezTo>
                <a:cubicBezTo>
                  <a:pt x="140" y="13"/>
                  <a:pt x="138" y="13"/>
                  <a:pt x="135" y="13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8" y="12"/>
                  <a:pt x="141" y="13"/>
                  <a:pt x="143" y="13"/>
                </a:cubicBezTo>
                <a:close/>
                <a:moveTo>
                  <a:pt x="136" y="14"/>
                </a:moveTo>
                <a:cubicBezTo>
                  <a:pt x="137" y="14"/>
                  <a:pt x="138" y="14"/>
                  <a:pt x="139" y="15"/>
                </a:cubicBezTo>
                <a:cubicBezTo>
                  <a:pt x="139" y="15"/>
                  <a:pt x="139" y="15"/>
                  <a:pt x="138" y="15"/>
                </a:cubicBezTo>
                <a:cubicBezTo>
                  <a:pt x="138" y="15"/>
                  <a:pt x="137" y="14"/>
                  <a:pt x="136" y="14"/>
                </a:cubicBezTo>
                <a:cubicBezTo>
                  <a:pt x="136" y="14"/>
                  <a:pt x="136" y="14"/>
                  <a:pt x="136" y="14"/>
                </a:cubicBezTo>
                <a:close/>
                <a:moveTo>
                  <a:pt x="138" y="18"/>
                </a:moveTo>
                <a:cubicBezTo>
                  <a:pt x="141" y="19"/>
                  <a:pt x="143" y="20"/>
                  <a:pt x="146" y="21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143" y="20"/>
                  <a:pt x="140" y="20"/>
                  <a:pt x="137" y="19"/>
                </a:cubicBezTo>
                <a:cubicBezTo>
                  <a:pt x="137" y="19"/>
                  <a:pt x="138" y="19"/>
                  <a:pt x="138" y="18"/>
                </a:cubicBezTo>
                <a:close/>
                <a:moveTo>
                  <a:pt x="141" y="27"/>
                </a:moveTo>
                <a:cubicBezTo>
                  <a:pt x="143" y="27"/>
                  <a:pt x="144" y="27"/>
                  <a:pt x="146" y="28"/>
                </a:cubicBezTo>
                <a:cubicBezTo>
                  <a:pt x="146" y="28"/>
                  <a:pt x="145" y="28"/>
                  <a:pt x="145" y="28"/>
                </a:cubicBezTo>
                <a:cubicBezTo>
                  <a:pt x="143" y="28"/>
                  <a:pt x="142" y="28"/>
                  <a:pt x="140" y="27"/>
                </a:cubicBezTo>
                <a:cubicBezTo>
                  <a:pt x="140" y="27"/>
                  <a:pt x="141" y="27"/>
                  <a:pt x="141" y="27"/>
                </a:cubicBezTo>
                <a:close/>
                <a:moveTo>
                  <a:pt x="142" y="30"/>
                </a:moveTo>
                <a:cubicBezTo>
                  <a:pt x="142" y="30"/>
                  <a:pt x="142" y="30"/>
                  <a:pt x="142" y="30"/>
                </a:cubicBezTo>
                <a:cubicBezTo>
                  <a:pt x="140" y="30"/>
                  <a:pt x="138" y="29"/>
                  <a:pt x="137" y="29"/>
                </a:cubicBezTo>
                <a:cubicBezTo>
                  <a:pt x="137" y="29"/>
                  <a:pt x="137" y="29"/>
                  <a:pt x="138" y="29"/>
                </a:cubicBezTo>
                <a:cubicBezTo>
                  <a:pt x="139" y="29"/>
                  <a:pt x="141" y="29"/>
                  <a:pt x="142" y="30"/>
                </a:cubicBezTo>
                <a:close/>
                <a:moveTo>
                  <a:pt x="140" y="34"/>
                </a:moveTo>
                <a:cubicBezTo>
                  <a:pt x="141" y="33"/>
                  <a:pt x="142" y="33"/>
                  <a:pt x="144" y="33"/>
                </a:cubicBezTo>
                <a:cubicBezTo>
                  <a:pt x="143" y="33"/>
                  <a:pt x="143" y="34"/>
                  <a:pt x="142" y="34"/>
                </a:cubicBezTo>
                <a:cubicBezTo>
                  <a:pt x="141" y="34"/>
                  <a:pt x="139" y="34"/>
                  <a:pt x="138" y="34"/>
                </a:cubicBezTo>
                <a:cubicBezTo>
                  <a:pt x="139" y="34"/>
                  <a:pt x="139" y="34"/>
                  <a:pt x="140" y="34"/>
                </a:cubicBezTo>
                <a:close/>
                <a:moveTo>
                  <a:pt x="143" y="36"/>
                </a:moveTo>
                <a:cubicBezTo>
                  <a:pt x="144" y="36"/>
                  <a:pt x="146" y="36"/>
                  <a:pt x="147" y="36"/>
                </a:cubicBezTo>
                <a:cubicBezTo>
                  <a:pt x="145" y="37"/>
                  <a:pt x="143" y="39"/>
                  <a:pt x="141" y="40"/>
                </a:cubicBezTo>
                <a:cubicBezTo>
                  <a:pt x="140" y="40"/>
                  <a:pt x="139" y="40"/>
                  <a:pt x="138" y="40"/>
                </a:cubicBezTo>
                <a:cubicBezTo>
                  <a:pt x="137" y="40"/>
                  <a:pt x="136" y="40"/>
                  <a:pt x="135" y="40"/>
                </a:cubicBezTo>
                <a:cubicBezTo>
                  <a:pt x="137" y="39"/>
                  <a:pt x="140" y="37"/>
                  <a:pt x="143" y="36"/>
                </a:cubicBezTo>
                <a:close/>
                <a:moveTo>
                  <a:pt x="137" y="42"/>
                </a:moveTo>
                <a:cubicBezTo>
                  <a:pt x="134" y="42"/>
                  <a:pt x="132" y="43"/>
                  <a:pt x="130" y="43"/>
                </a:cubicBezTo>
                <a:cubicBezTo>
                  <a:pt x="131" y="43"/>
                  <a:pt x="131" y="43"/>
                  <a:pt x="132" y="42"/>
                </a:cubicBezTo>
                <a:cubicBezTo>
                  <a:pt x="133" y="42"/>
                  <a:pt x="135" y="42"/>
                  <a:pt x="137" y="42"/>
                </a:cubicBezTo>
                <a:close/>
                <a:moveTo>
                  <a:pt x="136" y="44"/>
                </a:moveTo>
                <a:cubicBezTo>
                  <a:pt x="136" y="44"/>
                  <a:pt x="135" y="45"/>
                  <a:pt x="135" y="45"/>
                </a:cubicBezTo>
                <a:cubicBezTo>
                  <a:pt x="131" y="46"/>
                  <a:pt x="128" y="46"/>
                  <a:pt x="124" y="47"/>
                </a:cubicBezTo>
                <a:cubicBezTo>
                  <a:pt x="125" y="47"/>
                  <a:pt x="125" y="46"/>
                  <a:pt x="126" y="46"/>
                </a:cubicBezTo>
                <a:cubicBezTo>
                  <a:pt x="129" y="45"/>
                  <a:pt x="133" y="45"/>
                  <a:pt x="136" y="44"/>
                </a:cubicBezTo>
                <a:close/>
                <a:moveTo>
                  <a:pt x="126" y="44"/>
                </a:moveTo>
                <a:cubicBezTo>
                  <a:pt x="123" y="45"/>
                  <a:pt x="120" y="46"/>
                  <a:pt x="117" y="47"/>
                </a:cubicBezTo>
                <a:cubicBezTo>
                  <a:pt x="118" y="45"/>
                  <a:pt x="120" y="44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2"/>
                  <a:pt x="126" y="42"/>
                  <a:pt x="129" y="42"/>
                </a:cubicBezTo>
                <a:cubicBezTo>
                  <a:pt x="128" y="43"/>
                  <a:pt x="127" y="44"/>
                  <a:pt x="126" y="44"/>
                </a:cubicBezTo>
                <a:close/>
                <a:moveTo>
                  <a:pt x="111" y="46"/>
                </a:moveTo>
                <a:cubicBezTo>
                  <a:pt x="113" y="45"/>
                  <a:pt x="114" y="44"/>
                  <a:pt x="115" y="42"/>
                </a:cubicBezTo>
                <a:cubicBezTo>
                  <a:pt x="116" y="42"/>
                  <a:pt x="117" y="42"/>
                  <a:pt x="118" y="42"/>
                </a:cubicBezTo>
                <a:cubicBezTo>
                  <a:pt x="116" y="44"/>
                  <a:pt x="114" y="45"/>
                  <a:pt x="111" y="46"/>
                </a:cubicBezTo>
                <a:close/>
                <a:moveTo>
                  <a:pt x="115" y="41"/>
                </a:moveTo>
                <a:cubicBezTo>
                  <a:pt x="114" y="40"/>
                  <a:pt x="113" y="40"/>
                  <a:pt x="112" y="41"/>
                </a:cubicBezTo>
                <a:cubicBezTo>
                  <a:pt x="110" y="41"/>
                  <a:pt x="109" y="41"/>
                  <a:pt x="107" y="41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12" y="39"/>
                  <a:pt x="115" y="38"/>
                  <a:pt x="119" y="37"/>
                </a:cubicBezTo>
                <a:cubicBezTo>
                  <a:pt x="118" y="38"/>
                  <a:pt x="116" y="39"/>
                  <a:pt x="115" y="41"/>
                </a:cubicBezTo>
                <a:close/>
                <a:moveTo>
                  <a:pt x="116" y="33"/>
                </a:moveTo>
                <a:cubicBezTo>
                  <a:pt x="115" y="33"/>
                  <a:pt x="115" y="33"/>
                  <a:pt x="114" y="34"/>
                </a:cubicBezTo>
                <a:cubicBezTo>
                  <a:pt x="115" y="33"/>
                  <a:pt x="115" y="33"/>
                  <a:pt x="116" y="33"/>
                </a:cubicBezTo>
                <a:cubicBezTo>
                  <a:pt x="116" y="33"/>
                  <a:pt x="117" y="33"/>
                  <a:pt x="117" y="33"/>
                </a:cubicBezTo>
                <a:cubicBezTo>
                  <a:pt x="117" y="33"/>
                  <a:pt x="117" y="33"/>
                  <a:pt x="116" y="33"/>
                </a:cubicBezTo>
                <a:close/>
                <a:moveTo>
                  <a:pt x="105" y="29"/>
                </a:moveTo>
                <a:cubicBezTo>
                  <a:pt x="104" y="29"/>
                  <a:pt x="103" y="29"/>
                  <a:pt x="102" y="29"/>
                </a:cubicBezTo>
                <a:cubicBezTo>
                  <a:pt x="104" y="29"/>
                  <a:pt x="106" y="28"/>
                  <a:pt x="107" y="27"/>
                </a:cubicBezTo>
                <a:cubicBezTo>
                  <a:pt x="108" y="27"/>
                  <a:pt x="108" y="27"/>
                  <a:pt x="109" y="27"/>
                </a:cubicBezTo>
                <a:cubicBezTo>
                  <a:pt x="108" y="28"/>
                  <a:pt x="106" y="29"/>
                  <a:pt x="105" y="29"/>
                </a:cubicBezTo>
                <a:close/>
                <a:moveTo>
                  <a:pt x="103" y="32"/>
                </a:moveTo>
                <a:cubicBezTo>
                  <a:pt x="104" y="32"/>
                  <a:pt x="104" y="32"/>
                  <a:pt x="105" y="32"/>
                </a:cubicBezTo>
                <a:cubicBezTo>
                  <a:pt x="104" y="33"/>
                  <a:pt x="102" y="34"/>
                  <a:pt x="101" y="35"/>
                </a:cubicBezTo>
                <a:cubicBezTo>
                  <a:pt x="100" y="35"/>
                  <a:pt x="100" y="35"/>
                  <a:pt x="99" y="35"/>
                </a:cubicBezTo>
                <a:cubicBezTo>
                  <a:pt x="99" y="35"/>
                  <a:pt x="98" y="35"/>
                  <a:pt x="98" y="36"/>
                </a:cubicBezTo>
                <a:cubicBezTo>
                  <a:pt x="98" y="36"/>
                  <a:pt x="97" y="36"/>
                  <a:pt x="96" y="37"/>
                </a:cubicBezTo>
                <a:cubicBezTo>
                  <a:pt x="98" y="35"/>
                  <a:pt x="101" y="33"/>
                  <a:pt x="103" y="32"/>
                </a:cubicBezTo>
                <a:close/>
                <a:moveTo>
                  <a:pt x="96" y="35"/>
                </a:moveTo>
                <a:cubicBezTo>
                  <a:pt x="97" y="34"/>
                  <a:pt x="98" y="33"/>
                  <a:pt x="99" y="32"/>
                </a:cubicBezTo>
                <a:cubicBezTo>
                  <a:pt x="99" y="32"/>
                  <a:pt x="100" y="32"/>
                  <a:pt x="100" y="32"/>
                </a:cubicBezTo>
                <a:cubicBezTo>
                  <a:pt x="99" y="33"/>
                  <a:pt x="98" y="34"/>
                  <a:pt x="96" y="35"/>
                </a:cubicBezTo>
                <a:close/>
                <a:moveTo>
                  <a:pt x="96" y="30"/>
                </a:moveTo>
                <a:cubicBezTo>
                  <a:pt x="96" y="30"/>
                  <a:pt x="95" y="30"/>
                  <a:pt x="95" y="30"/>
                </a:cubicBezTo>
                <a:cubicBezTo>
                  <a:pt x="97" y="29"/>
                  <a:pt x="98" y="28"/>
                  <a:pt x="100" y="27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8"/>
                  <a:pt x="97" y="29"/>
                  <a:pt x="96" y="30"/>
                </a:cubicBezTo>
                <a:close/>
                <a:moveTo>
                  <a:pt x="90" y="31"/>
                </a:moveTo>
                <a:cubicBezTo>
                  <a:pt x="90" y="31"/>
                  <a:pt x="89" y="31"/>
                  <a:pt x="89" y="31"/>
                </a:cubicBezTo>
                <a:cubicBezTo>
                  <a:pt x="88" y="32"/>
                  <a:pt x="86" y="33"/>
                  <a:pt x="85" y="33"/>
                </a:cubicBezTo>
                <a:cubicBezTo>
                  <a:pt x="85" y="33"/>
                  <a:pt x="85" y="33"/>
                  <a:pt x="85" y="33"/>
                </a:cubicBezTo>
                <a:cubicBezTo>
                  <a:pt x="87" y="31"/>
                  <a:pt x="89" y="28"/>
                  <a:pt x="91" y="26"/>
                </a:cubicBezTo>
                <a:cubicBezTo>
                  <a:pt x="93" y="26"/>
                  <a:pt x="95" y="27"/>
                  <a:pt x="97" y="27"/>
                </a:cubicBezTo>
                <a:cubicBezTo>
                  <a:pt x="95" y="28"/>
                  <a:pt x="92" y="30"/>
                  <a:pt x="90" y="31"/>
                </a:cubicBezTo>
                <a:close/>
                <a:moveTo>
                  <a:pt x="89" y="18"/>
                </a:moveTo>
                <a:cubicBezTo>
                  <a:pt x="89" y="18"/>
                  <a:pt x="89" y="18"/>
                  <a:pt x="88" y="18"/>
                </a:cubicBezTo>
                <a:cubicBezTo>
                  <a:pt x="88" y="18"/>
                  <a:pt x="87" y="19"/>
                  <a:pt x="87" y="19"/>
                </a:cubicBezTo>
                <a:cubicBezTo>
                  <a:pt x="83" y="21"/>
                  <a:pt x="79" y="23"/>
                  <a:pt x="75" y="26"/>
                </a:cubicBezTo>
                <a:cubicBezTo>
                  <a:pt x="73" y="27"/>
                  <a:pt x="70" y="28"/>
                  <a:pt x="68" y="29"/>
                </a:cubicBezTo>
                <a:cubicBezTo>
                  <a:pt x="68" y="29"/>
                  <a:pt x="68" y="28"/>
                  <a:pt x="69" y="28"/>
                </a:cubicBezTo>
                <a:cubicBezTo>
                  <a:pt x="73" y="25"/>
                  <a:pt x="78" y="23"/>
                  <a:pt x="83" y="20"/>
                </a:cubicBezTo>
                <a:cubicBezTo>
                  <a:pt x="86" y="19"/>
                  <a:pt x="90" y="17"/>
                  <a:pt x="94" y="16"/>
                </a:cubicBezTo>
                <a:cubicBezTo>
                  <a:pt x="93" y="16"/>
                  <a:pt x="93" y="16"/>
                  <a:pt x="92" y="17"/>
                </a:cubicBezTo>
                <a:cubicBezTo>
                  <a:pt x="91" y="17"/>
                  <a:pt x="90" y="18"/>
                  <a:pt x="89" y="18"/>
                </a:cubicBezTo>
                <a:close/>
                <a:moveTo>
                  <a:pt x="80" y="17"/>
                </a:moveTo>
                <a:cubicBezTo>
                  <a:pt x="73" y="19"/>
                  <a:pt x="66" y="23"/>
                  <a:pt x="60" y="27"/>
                </a:cubicBezTo>
                <a:cubicBezTo>
                  <a:pt x="60" y="27"/>
                  <a:pt x="60" y="28"/>
                  <a:pt x="60" y="28"/>
                </a:cubicBezTo>
                <a:cubicBezTo>
                  <a:pt x="58" y="29"/>
                  <a:pt x="56" y="31"/>
                  <a:pt x="54" y="32"/>
                </a:cubicBezTo>
                <a:cubicBezTo>
                  <a:pt x="51" y="34"/>
                  <a:pt x="48" y="35"/>
                  <a:pt x="45" y="36"/>
                </a:cubicBezTo>
                <a:cubicBezTo>
                  <a:pt x="48" y="34"/>
                  <a:pt x="52" y="31"/>
                  <a:pt x="55" y="29"/>
                </a:cubicBezTo>
                <a:cubicBezTo>
                  <a:pt x="62" y="23"/>
                  <a:pt x="70" y="19"/>
                  <a:pt x="79" y="15"/>
                </a:cubicBezTo>
                <a:cubicBezTo>
                  <a:pt x="81" y="14"/>
                  <a:pt x="83" y="13"/>
                  <a:pt x="85" y="12"/>
                </a:cubicBezTo>
                <a:cubicBezTo>
                  <a:pt x="83" y="13"/>
                  <a:pt x="81" y="14"/>
                  <a:pt x="80" y="15"/>
                </a:cubicBezTo>
                <a:cubicBezTo>
                  <a:pt x="79" y="16"/>
                  <a:pt x="79" y="16"/>
                  <a:pt x="80" y="17"/>
                </a:cubicBezTo>
                <a:close/>
                <a:moveTo>
                  <a:pt x="50" y="40"/>
                </a:moveTo>
                <a:cubicBezTo>
                  <a:pt x="51" y="39"/>
                  <a:pt x="52" y="38"/>
                  <a:pt x="53" y="38"/>
                </a:cubicBezTo>
                <a:cubicBezTo>
                  <a:pt x="52" y="39"/>
                  <a:pt x="51" y="40"/>
                  <a:pt x="50" y="41"/>
                </a:cubicBezTo>
                <a:cubicBezTo>
                  <a:pt x="50" y="40"/>
                  <a:pt x="50" y="40"/>
                  <a:pt x="50" y="40"/>
                </a:cubicBezTo>
                <a:close/>
                <a:moveTo>
                  <a:pt x="56" y="38"/>
                </a:moveTo>
                <a:cubicBezTo>
                  <a:pt x="56" y="38"/>
                  <a:pt x="57" y="38"/>
                  <a:pt x="57" y="38"/>
                </a:cubicBezTo>
                <a:cubicBezTo>
                  <a:pt x="56" y="40"/>
                  <a:pt x="54" y="42"/>
                  <a:pt x="53" y="44"/>
                </a:cubicBezTo>
                <a:cubicBezTo>
                  <a:pt x="49" y="46"/>
                  <a:pt x="46" y="48"/>
                  <a:pt x="43" y="51"/>
                </a:cubicBezTo>
                <a:cubicBezTo>
                  <a:pt x="44" y="51"/>
                  <a:pt x="44" y="50"/>
                  <a:pt x="44" y="50"/>
                </a:cubicBezTo>
                <a:cubicBezTo>
                  <a:pt x="48" y="46"/>
                  <a:pt x="52" y="42"/>
                  <a:pt x="56" y="38"/>
                </a:cubicBezTo>
                <a:close/>
                <a:moveTo>
                  <a:pt x="49" y="48"/>
                </a:moveTo>
                <a:cubicBezTo>
                  <a:pt x="49" y="49"/>
                  <a:pt x="48" y="50"/>
                  <a:pt x="47" y="50"/>
                </a:cubicBezTo>
                <a:cubicBezTo>
                  <a:pt x="46" y="51"/>
                  <a:pt x="46" y="52"/>
                  <a:pt x="45" y="53"/>
                </a:cubicBezTo>
                <a:cubicBezTo>
                  <a:pt x="43" y="54"/>
                  <a:pt x="41" y="56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3" y="53"/>
                  <a:pt x="46" y="51"/>
                  <a:pt x="49" y="48"/>
                </a:cubicBezTo>
                <a:close/>
                <a:moveTo>
                  <a:pt x="39" y="55"/>
                </a:moveTo>
                <a:cubicBezTo>
                  <a:pt x="38" y="55"/>
                  <a:pt x="38" y="56"/>
                  <a:pt x="37" y="57"/>
                </a:cubicBezTo>
                <a:cubicBezTo>
                  <a:pt x="37" y="57"/>
                  <a:pt x="37" y="56"/>
                  <a:pt x="37" y="56"/>
                </a:cubicBezTo>
                <a:cubicBezTo>
                  <a:pt x="38" y="56"/>
                  <a:pt x="38" y="55"/>
                  <a:pt x="39" y="54"/>
                </a:cubicBezTo>
                <a:cubicBezTo>
                  <a:pt x="39" y="54"/>
                  <a:pt x="40" y="53"/>
                  <a:pt x="40" y="53"/>
                </a:cubicBezTo>
                <a:lnTo>
                  <a:pt x="39" y="55"/>
                </a:lnTo>
                <a:close/>
                <a:moveTo>
                  <a:pt x="38" y="65"/>
                </a:moveTo>
                <a:cubicBezTo>
                  <a:pt x="40" y="64"/>
                  <a:pt x="42" y="62"/>
                  <a:pt x="45" y="60"/>
                </a:cubicBezTo>
                <a:cubicBezTo>
                  <a:pt x="40" y="65"/>
                  <a:pt x="35" y="70"/>
                  <a:pt x="30" y="75"/>
                </a:cubicBezTo>
                <a:cubicBezTo>
                  <a:pt x="30" y="75"/>
                  <a:pt x="30" y="77"/>
                  <a:pt x="31" y="76"/>
                </a:cubicBezTo>
                <a:cubicBezTo>
                  <a:pt x="32" y="76"/>
                  <a:pt x="33" y="75"/>
                  <a:pt x="34" y="75"/>
                </a:cubicBezTo>
                <a:cubicBezTo>
                  <a:pt x="33" y="75"/>
                  <a:pt x="33" y="76"/>
                  <a:pt x="32" y="76"/>
                </a:cubicBezTo>
                <a:cubicBezTo>
                  <a:pt x="31" y="77"/>
                  <a:pt x="29" y="78"/>
                  <a:pt x="27" y="78"/>
                </a:cubicBezTo>
                <a:cubicBezTo>
                  <a:pt x="27" y="77"/>
                  <a:pt x="28" y="76"/>
                  <a:pt x="29" y="75"/>
                </a:cubicBezTo>
                <a:cubicBezTo>
                  <a:pt x="32" y="72"/>
                  <a:pt x="35" y="69"/>
                  <a:pt x="38" y="65"/>
                </a:cubicBezTo>
                <a:close/>
                <a:moveTo>
                  <a:pt x="34" y="77"/>
                </a:moveTo>
                <a:cubicBezTo>
                  <a:pt x="35" y="77"/>
                  <a:pt x="36" y="76"/>
                  <a:pt x="37" y="75"/>
                </a:cubicBezTo>
                <a:cubicBezTo>
                  <a:pt x="35" y="78"/>
                  <a:pt x="32" y="81"/>
                  <a:pt x="30" y="83"/>
                </a:cubicBezTo>
                <a:cubicBezTo>
                  <a:pt x="30" y="83"/>
                  <a:pt x="30" y="83"/>
                  <a:pt x="30" y="83"/>
                </a:cubicBezTo>
                <a:cubicBezTo>
                  <a:pt x="31" y="81"/>
                  <a:pt x="32" y="79"/>
                  <a:pt x="34" y="77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4"/>
                </a:cubicBezTo>
                <a:cubicBezTo>
                  <a:pt x="30" y="94"/>
                  <a:pt x="30" y="94"/>
                  <a:pt x="30" y="94"/>
                </a:cubicBezTo>
                <a:cubicBezTo>
                  <a:pt x="30" y="94"/>
                  <a:pt x="30" y="93"/>
                  <a:pt x="29" y="93"/>
                </a:cubicBezTo>
                <a:cubicBezTo>
                  <a:pt x="29" y="93"/>
                  <a:pt x="30" y="93"/>
                  <a:pt x="30" y="93"/>
                </a:cubicBezTo>
                <a:close/>
                <a:moveTo>
                  <a:pt x="32" y="123"/>
                </a:moveTo>
                <a:cubicBezTo>
                  <a:pt x="32" y="124"/>
                  <a:pt x="32" y="124"/>
                  <a:pt x="32" y="125"/>
                </a:cubicBezTo>
                <a:cubicBezTo>
                  <a:pt x="32" y="125"/>
                  <a:pt x="32" y="125"/>
                  <a:pt x="32" y="126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32" y="124"/>
                  <a:pt x="32" y="124"/>
                  <a:pt x="32" y="123"/>
                </a:cubicBezTo>
                <a:close/>
                <a:moveTo>
                  <a:pt x="32" y="120"/>
                </a:moveTo>
                <a:cubicBezTo>
                  <a:pt x="32" y="119"/>
                  <a:pt x="33" y="117"/>
                  <a:pt x="33" y="115"/>
                </a:cubicBezTo>
                <a:cubicBezTo>
                  <a:pt x="33" y="116"/>
                  <a:pt x="34" y="118"/>
                  <a:pt x="34" y="119"/>
                </a:cubicBezTo>
                <a:cubicBezTo>
                  <a:pt x="34" y="120"/>
                  <a:pt x="34" y="120"/>
                  <a:pt x="34" y="121"/>
                </a:cubicBezTo>
                <a:cubicBezTo>
                  <a:pt x="33" y="122"/>
                  <a:pt x="33" y="122"/>
                  <a:pt x="33" y="123"/>
                </a:cubicBezTo>
                <a:cubicBezTo>
                  <a:pt x="33" y="122"/>
                  <a:pt x="32" y="121"/>
                  <a:pt x="32" y="120"/>
                </a:cubicBezTo>
                <a:close/>
                <a:moveTo>
                  <a:pt x="33" y="131"/>
                </a:moveTo>
                <a:cubicBezTo>
                  <a:pt x="34" y="130"/>
                  <a:pt x="34" y="130"/>
                  <a:pt x="34" y="130"/>
                </a:cubicBezTo>
                <a:cubicBezTo>
                  <a:pt x="35" y="130"/>
                  <a:pt x="35" y="131"/>
                  <a:pt x="35" y="132"/>
                </a:cubicBezTo>
                <a:cubicBezTo>
                  <a:pt x="35" y="132"/>
                  <a:pt x="35" y="132"/>
                  <a:pt x="35" y="133"/>
                </a:cubicBezTo>
                <a:cubicBezTo>
                  <a:pt x="35" y="133"/>
                  <a:pt x="35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5"/>
                  <a:pt x="36" y="135"/>
                  <a:pt x="37" y="135"/>
                </a:cubicBezTo>
                <a:cubicBezTo>
                  <a:pt x="37" y="137"/>
                  <a:pt x="38" y="138"/>
                  <a:pt x="38" y="140"/>
                </a:cubicBezTo>
                <a:cubicBezTo>
                  <a:pt x="39" y="140"/>
                  <a:pt x="39" y="141"/>
                  <a:pt x="39" y="142"/>
                </a:cubicBezTo>
                <a:cubicBezTo>
                  <a:pt x="38" y="143"/>
                  <a:pt x="38" y="144"/>
                  <a:pt x="37" y="145"/>
                </a:cubicBezTo>
                <a:cubicBezTo>
                  <a:pt x="37" y="146"/>
                  <a:pt x="38" y="147"/>
                  <a:pt x="39" y="146"/>
                </a:cubicBezTo>
                <a:cubicBezTo>
                  <a:pt x="39" y="146"/>
                  <a:pt x="39" y="145"/>
                  <a:pt x="40" y="145"/>
                </a:cubicBezTo>
                <a:cubicBezTo>
                  <a:pt x="40" y="148"/>
                  <a:pt x="41" y="151"/>
                  <a:pt x="42" y="153"/>
                </a:cubicBezTo>
                <a:cubicBezTo>
                  <a:pt x="41" y="154"/>
                  <a:pt x="41" y="154"/>
                  <a:pt x="41" y="154"/>
                </a:cubicBezTo>
                <a:cubicBezTo>
                  <a:pt x="41" y="155"/>
                  <a:pt x="41" y="156"/>
                  <a:pt x="42" y="156"/>
                </a:cubicBezTo>
                <a:cubicBezTo>
                  <a:pt x="43" y="159"/>
                  <a:pt x="44" y="162"/>
                  <a:pt x="45" y="166"/>
                </a:cubicBezTo>
                <a:cubicBezTo>
                  <a:pt x="43" y="161"/>
                  <a:pt x="40" y="157"/>
                  <a:pt x="38" y="152"/>
                </a:cubicBezTo>
                <a:cubicBezTo>
                  <a:pt x="37" y="145"/>
                  <a:pt x="35" y="138"/>
                  <a:pt x="33" y="131"/>
                </a:cubicBezTo>
                <a:cubicBezTo>
                  <a:pt x="33" y="131"/>
                  <a:pt x="33" y="131"/>
                  <a:pt x="33" y="131"/>
                </a:cubicBezTo>
                <a:close/>
                <a:moveTo>
                  <a:pt x="34" y="149"/>
                </a:moveTo>
                <a:cubicBezTo>
                  <a:pt x="35" y="152"/>
                  <a:pt x="36" y="155"/>
                  <a:pt x="37" y="157"/>
                </a:cubicBezTo>
                <a:cubicBezTo>
                  <a:pt x="37" y="158"/>
                  <a:pt x="37" y="158"/>
                  <a:pt x="37" y="158"/>
                </a:cubicBezTo>
                <a:cubicBezTo>
                  <a:pt x="37" y="159"/>
                  <a:pt x="38" y="161"/>
                  <a:pt x="38" y="163"/>
                </a:cubicBezTo>
                <a:cubicBezTo>
                  <a:pt x="37" y="161"/>
                  <a:pt x="36" y="160"/>
                  <a:pt x="36" y="159"/>
                </a:cubicBezTo>
                <a:cubicBezTo>
                  <a:pt x="35" y="156"/>
                  <a:pt x="35" y="152"/>
                  <a:pt x="34" y="149"/>
                </a:cubicBezTo>
                <a:cubicBezTo>
                  <a:pt x="34" y="149"/>
                  <a:pt x="34" y="149"/>
                  <a:pt x="34" y="149"/>
                </a:cubicBezTo>
                <a:close/>
                <a:moveTo>
                  <a:pt x="38" y="166"/>
                </a:moveTo>
                <a:cubicBezTo>
                  <a:pt x="38" y="166"/>
                  <a:pt x="38" y="166"/>
                  <a:pt x="38" y="167"/>
                </a:cubicBezTo>
                <a:cubicBezTo>
                  <a:pt x="38" y="165"/>
                  <a:pt x="37" y="164"/>
                  <a:pt x="36" y="163"/>
                </a:cubicBezTo>
                <a:cubicBezTo>
                  <a:pt x="36" y="163"/>
                  <a:pt x="36" y="162"/>
                  <a:pt x="36" y="162"/>
                </a:cubicBezTo>
                <a:cubicBezTo>
                  <a:pt x="37" y="163"/>
                  <a:pt x="38" y="165"/>
                  <a:pt x="38" y="166"/>
                </a:cubicBezTo>
                <a:close/>
                <a:moveTo>
                  <a:pt x="40" y="173"/>
                </a:moveTo>
                <a:cubicBezTo>
                  <a:pt x="40" y="175"/>
                  <a:pt x="40" y="176"/>
                  <a:pt x="40" y="178"/>
                </a:cubicBezTo>
                <a:cubicBezTo>
                  <a:pt x="39" y="175"/>
                  <a:pt x="38" y="173"/>
                  <a:pt x="38" y="170"/>
                </a:cubicBezTo>
                <a:cubicBezTo>
                  <a:pt x="38" y="171"/>
                  <a:pt x="39" y="172"/>
                  <a:pt x="40" y="173"/>
                </a:cubicBezTo>
                <a:close/>
                <a:moveTo>
                  <a:pt x="42" y="197"/>
                </a:moveTo>
                <a:cubicBezTo>
                  <a:pt x="42" y="197"/>
                  <a:pt x="42" y="197"/>
                  <a:pt x="42" y="197"/>
                </a:cubicBezTo>
                <a:cubicBezTo>
                  <a:pt x="42" y="198"/>
                  <a:pt x="43" y="198"/>
                  <a:pt x="43" y="198"/>
                </a:cubicBezTo>
                <a:cubicBezTo>
                  <a:pt x="43" y="199"/>
                  <a:pt x="44" y="199"/>
                  <a:pt x="44" y="200"/>
                </a:cubicBezTo>
                <a:cubicBezTo>
                  <a:pt x="43" y="198"/>
                  <a:pt x="41" y="196"/>
                  <a:pt x="39" y="194"/>
                </a:cubicBezTo>
                <a:cubicBezTo>
                  <a:pt x="39" y="194"/>
                  <a:pt x="39" y="194"/>
                  <a:pt x="39" y="194"/>
                </a:cubicBezTo>
                <a:cubicBezTo>
                  <a:pt x="40" y="195"/>
                  <a:pt x="41" y="196"/>
                  <a:pt x="42" y="197"/>
                </a:cubicBezTo>
                <a:close/>
                <a:moveTo>
                  <a:pt x="43" y="192"/>
                </a:moveTo>
                <a:cubicBezTo>
                  <a:pt x="43" y="191"/>
                  <a:pt x="42" y="190"/>
                  <a:pt x="42" y="189"/>
                </a:cubicBezTo>
                <a:cubicBezTo>
                  <a:pt x="43" y="191"/>
                  <a:pt x="45" y="194"/>
                  <a:pt x="47" y="196"/>
                </a:cubicBezTo>
                <a:cubicBezTo>
                  <a:pt x="46" y="196"/>
                  <a:pt x="45" y="195"/>
                  <a:pt x="45" y="195"/>
                </a:cubicBezTo>
                <a:cubicBezTo>
                  <a:pt x="44" y="194"/>
                  <a:pt x="43" y="193"/>
                  <a:pt x="43" y="192"/>
                </a:cubicBezTo>
                <a:close/>
                <a:moveTo>
                  <a:pt x="48" y="198"/>
                </a:moveTo>
                <a:cubicBezTo>
                  <a:pt x="50" y="201"/>
                  <a:pt x="51" y="203"/>
                  <a:pt x="53" y="205"/>
                </a:cubicBezTo>
                <a:cubicBezTo>
                  <a:pt x="50" y="203"/>
                  <a:pt x="48" y="200"/>
                  <a:pt x="46" y="197"/>
                </a:cubicBezTo>
                <a:cubicBezTo>
                  <a:pt x="47" y="197"/>
                  <a:pt x="47" y="198"/>
                  <a:pt x="48" y="198"/>
                </a:cubicBezTo>
                <a:close/>
                <a:moveTo>
                  <a:pt x="49" y="188"/>
                </a:moveTo>
                <a:cubicBezTo>
                  <a:pt x="51" y="190"/>
                  <a:pt x="52" y="192"/>
                  <a:pt x="53" y="194"/>
                </a:cubicBezTo>
                <a:cubicBezTo>
                  <a:pt x="54" y="197"/>
                  <a:pt x="55" y="201"/>
                  <a:pt x="56" y="204"/>
                </a:cubicBezTo>
                <a:cubicBezTo>
                  <a:pt x="55" y="203"/>
                  <a:pt x="55" y="203"/>
                  <a:pt x="54" y="202"/>
                </a:cubicBezTo>
                <a:cubicBezTo>
                  <a:pt x="52" y="197"/>
                  <a:pt x="51" y="193"/>
                  <a:pt x="49" y="188"/>
                </a:cubicBezTo>
                <a:close/>
                <a:moveTo>
                  <a:pt x="61" y="205"/>
                </a:moveTo>
                <a:cubicBezTo>
                  <a:pt x="62" y="205"/>
                  <a:pt x="62" y="205"/>
                  <a:pt x="62" y="205"/>
                </a:cubicBezTo>
                <a:cubicBezTo>
                  <a:pt x="63" y="207"/>
                  <a:pt x="64" y="208"/>
                  <a:pt x="65" y="210"/>
                </a:cubicBezTo>
                <a:cubicBezTo>
                  <a:pt x="65" y="210"/>
                  <a:pt x="64" y="210"/>
                  <a:pt x="63" y="209"/>
                </a:cubicBezTo>
                <a:cubicBezTo>
                  <a:pt x="63" y="208"/>
                  <a:pt x="62" y="206"/>
                  <a:pt x="61" y="205"/>
                </a:cubicBezTo>
                <a:close/>
                <a:moveTo>
                  <a:pt x="65" y="202"/>
                </a:moveTo>
                <a:cubicBezTo>
                  <a:pt x="65" y="202"/>
                  <a:pt x="65" y="202"/>
                  <a:pt x="65" y="201"/>
                </a:cubicBezTo>
                <a:cubicBezTo>
                  <a:pt x="65" y="201"/>
                  <a:pt x="66" y="200"/>
                  <a:pt x="66" y="200"/>
                </a:cubicBezTo>
                <a:cubicBezTo>
                  <a:pt x="66" y="200"/>
                  <a:pt x="67" y="201"/>
                  <a:pt x="67" y="201"/>
                </a:cubicBezTo>
                <a:cubicBezTo>
                  <a:pt x="67" y="201"/>
                  <a:pt x="66" y="202"/>
                  <a:pt x="65" y="202"/>
                </a:cubicBezTo>
                <a:close/>
                <a:moveTo>
                  <a:pt x="70" y="206"/>
                </a:moveTo>
                <a:cubicBezTo>
                  <a:pt x="69" y="205"/>
                  <a:pt x="68" y="204"/>
                  <a:pt x="67" y="204"/>
                </a:cubicBezTo>
                <a:cubicBezTo>
                  <a:pt x="67" y="204"/>
                  <a:pt x="67" y="203"/>
                  <a:pt x="67" y="203"/>
                </a:cubicBezTo>
                <a:cubicBezTo>
                  <a:pt x="67" y="203"/>
                  <a:pt x="68" y="203"/>
                  <a:pt x="69" y="202"/>
                </a:cubicBezTo>
                <a:cubicBezTo>
                  <a:pt x="69" y="203"/>
                  <a:pt x="70" y="204"/>
                  <a:pt x="71" y="205"/>
                </a:cubicBezTo>
                <a:cubicBezTo>
                  <a:pt x="71" y="205"/>
                  <a:pt x="72" y="205"/>
                  <a:pt x="72" y="204"/>
                </a:cubicBezTo>
                <a:cubicBezTo>
                  <a:pt x="72" y="204"/>
                  <a:pt x="72" y="204"/>
                  <a:pt x="73" y="203"/>
                </a:cubicBezTo>
                <a:cubicBezTo>
                  <a:pt x="73" y="204"/>
                  <a:pt x="74" y="205"/>
                  <a:pt x="75" y="205"/>
                </a:cubicBezTo>
                <a:cubicBezTo>
                  <a:pt x="75" y="206"/>
                  <a:pt x="74" y="206"/>
                  <a:pt x="74" y="206"/>
                </a:cubicBezTo>
                <a:cubicBezTo>
                  <a:pt x="73" y="206"/>
                  <a:pt x="72" y="205"/>
                  <a:pt x="71" y="205"/>
                </a:cubicBezTo>
                <a:cubicBezTo>
                  <a:pt x="71" y="204"/>
                  <a:pt x="70" y="205"/>
                  <a:pt x="70" y="206"/>
                </a:cubicBezTo>
                <a:close/>
                <a:moveTo>
                  <a:pt x="71" y="193"/>
                </a:moveTo>
                <a:cubicBezTo>
                  <a:pt x="72" y="192"/>
                  <a:pt x="73" y="191"/>
                  <a:pt x="73" y="190"/>
                </a:cubicBezTo>
                <a:cubicBezTo>
                  <a:pt x="73" y="191"/>
                  <a:pt x="73" y="192"/>
                  <a:pt x="73" y="194"/>
                </a:cubicBezTo>
                <a:cubicBezTo>
                  <a:pt x="72" y="193"/>
                  <a:pt x="72" y="193"/>
                  <a:pt x="71" y="193"/>
                </a:cubicBezTo>
                <a:close/>
                <a:moveTo>
                  <a:pt x="73" y="159"/>
                </a:moveTo>
                <a:cubicBezTo>
                  <a:pt x="74" y="159"/>
                  <a:pt x="74" y="158"/>
                  <a:pt x="75" y="158"/>
                </a:cubicBezTo>
                <a:cubicBezTo>
                  <a:pt x="75" y="159"/>
                  <a:pt x="76" y="161"/>
                  <a:pt x="76" y="163"/>
                </a:cubicBezTo>
                <a:cubicBezTo>
                  <a:pt x="75" y="163"/>
                  <a:pt x="75" y="163"/>
                  <a:pt x="74" y="164"/>
                </a:cubicBezTo>
                <a:cubicBezTo>
                  <a:pt x="74" y="162"/>
                  <a:pt x="74" y="161"/>
                  <a:pt x="73" y="159"/>
                </a:cubicBezTo>
                <a:close/>
                <a:moveTo>
                  <a:pt x="75" y="191"/>
                </a:moveTo>
                <a:cubicBezTo>
                  <a:pt x="75" y="191"/>
                  <a:pt x="75" y="191"/>
                  <a:pt x="76" y="192"/>
                </a:cubicBezTo>
                <a:cubicBezTo>
                  <a:pt x="75" y="192"/>
                  <a:pt x="75" y="192"/>
                  <a:pt x="75" y="193"/>
                </a:cubicBezTo>
                <a:cubicBezTo>
                  <a:pt x="75" y="192"/>
                  <a:pt x="75" y="192"/>
                  <a:pt x="75" y="191"/>
                </a:cubicBezTo>
                <a:close/>
                <a:moveTo>
                  <a:pt x="75" y="188"/>
                </a:moveTo>
                <a:cubicBezTo>
                  <a:pt x="76" y="188"/>
                  <a:pt x="76" y="187"/>
                  <a:pt x="76" y="187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78" y="187"/>
                  <a:pt x="78" y="187"/>
                  <a:pt x="78" y="187"/>
                </a:cubicBezTo>
                <a:cubicBezTo>
                  <a:pt x="78" y="188"/>
                  <a:pt x="77" y="188"/>
                  <a:pt x="77" y="189"/>
                </a:cubicBezTo>
                <a:cubicBezTo>
                  <a:pt x="76" y="189"/>
                  <a:pt x="76" y="188"/>
                  <a:pt x="75" y="188"/>
                </a:cubicBezTo>
                <a:close/>
                <a:moveTo>
                  <a:pt x="77" y="193"/>
                </a:moveTo>
                <a:cubicBezTo>
                  <a:pt x="78" y="193"/>
                  <a:pt x="78" y="194"/>
                  <a:pt x="79" y="194"/>
                </a:cubicBezTo>
                <a:cubicBezTo>
                  <a:pt x="79" y="194"/>
                  <a:pt x="78" y="195"/>
                  <a:pt x="78" y="195"/>
                </a:cubicBezTo>
                <a:cubicBezTo>
                  <a:pt x="78" y="195"/>
                  <a:pt x="77" y="195"/>
                  <a:pt x="77" y="196"/>
                </a:cubicBezTo>
                <a:cubicBezTo>
                  <a:pt x="76" y="195"/>
                  <a:pt x="76" y="195"/>
                  <a:pt x="76" y="195"/>
                </a:cubicBezTo>
                <a:cubicBezTo>
                  <a:pt x="76" y="194"/>
                  <a:pt x="77" y="193"/>
                  <a:pt x="77" y="193"/>
                </a:cubicBezTo>
                <a:close/>
                <a:moveTo>
                  <a:pt x="79" y="180"/>
                </a:moveTo>
                <a:cubicBezTo>
                  <a:pt x="79" y="180"/>
                  <a:pt x="79" y="180"/>
                  <a:pt x="79" y="180"/>
                </a:cubicBezTo>
                <a:cubicBezTo>
                  <a:pt x="79" y="179"/>
                  <a:pt x="80" y="178"/>
                  <a:pt x="81" y="177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0" y="178"/>
                  <a:pt x="80" y="179"/>
                  <a:pt x="79" y="180"/>
                </a:cubicBezTo>
                <a:close/>
                <a:moveTo>
                  <a:pt x="82" y="188"/>
                </a:moveTo>
                <a:cubicBezTo>
                  <a:pt x="82" y="189"/>
                  <a:pt x="82" y="189"/>
                  <a:pt x="83" y="189"/>
                </a:cubicBezTo>
                <a:cubicBezTo>
                  <a:pt x="82" y="189"/>
                  <a:pt x="81" y="190"/>
                  <a:pt x="80" y="190"/>
                </a:cubicBezTo>
                <a:cubicBezTo>
                  <a:pt x="81" y="189"/>
                  <a:pt x="81" y="189"/>
                  <a:pt x="82" y="188"/>
                </a:cubicBezTo>
                <a:close/>
                <a:moveTo>
                  <a:pt x="83" y="191"/>
                </a:moveTo>
                <a:cubicBezTo>
                  <a:pt x="83" y="191"/>
                  <a:pt x="83" y="191"/>
                  <a:pt x="83" y="191"/>
                </a:cubicBezTo>
                <a:cubicBezTo>
                  <a:pt x="83" y="192"/>
                  <a:pt x="82" y="192"/>
                  <a:pt x="82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2" y="191"/>
                  <a:pt x="82" y="191"/>
                  <a:pt x="83" y="191"/>
                </a:cubicBezTo>
                <a:close/>
                <a:moveTo>
                  <a:pt x="83" y="187"/>
                </a:moveTo>
                <a:cubicBezTo>
                  <a:pt x="83" y="187"/>
                  <a:pt x="83" y="187"/>
                  <a:pt x="83" y="187"/>
                </a:cubicBezTo>
                <a:cubicBezTo>
                  <a:pt x="84" y="188"/>
                  <a:pt x="84" y="188"/>
                  <a:pt x="85" y="188"/>
                </a:cubicBezTo>
                <a:cubicBezTo>
                  <a:pt x="85" y="188"/>
                  <a:pt x="85" y="189"/>
                  <a:pt x="85" y="189"/>
                </a:cubicBezTo>
                <a:cubicBezTo>
                  <a:pt x="85" y="189"/>
                  <a:pt x="85" y="189"/>
                  <a:pt x="85" y="189"/>
                </a:cubicBezTo>
                <a:cubicBezTo>
                  <a:pt x="84" y="188"/>
                  <a:pt x="83" y="188"/>
                  <a:pt x="83" y="187"/>
                </a:cubicBezTo>
                <a:close/>
                <a:moveTo>
                  <a:pt x="84" y="198"/>
                </a:moveTo>
                <a:cubicBezTo>
                  <a:pt x="85" y="198"/>
                  <a:pt x="85" y="199"/>
                  <a:pt x="85" y="199"/>
                </a:cubicBezTo>
                <a:cubicBezTo>
                  <a:pt x="85" y="199"/>
                  <a:pt x="85" y="200"/>
                  <a:pt x="85" y="200"/>
                </a:cubicBezTo>
                <a:cubicBezTo>
                  <a:pt x="84" y="200"/>
                  <a:pt x="84" y="200"/>
                  <a:pt x="83" y="199"/>
                </a:cubicBezTo>
                <a:cubicBezTo>
                  <a:pt x="84" y="199"/>
                  <a:pt x="84" y="199"/>
                  <a:pt x="84" y="198"/>
                </a:cubicBezTo>
                <a:close/>
                <a:moveTo>
                  <a:pt x="85" y="194"/>
                </a:moveTo>
                <a:cubicBezTo>
                  <a:pt x="86" y="194"/>
                  <a:pt x="87" y="193"/>
                  <a:pt x="88" y="193"/>
                </a:cubicBezTo>
                <a:cubicBezTo>
                  <a:pt x="87" y="194"/>
                  <a:pt x="86" y="194"/>
                  <a:pt x="86" y="195"/>
                </a:cubicBezTo>
                <a:cubicBezTo>
                  <a:pt x="85" y="195"/>
                  <a:pt x="85" y="195"/>
                  <a:pt x="85" y="194"/>
                </a:cubicBezTo>
                <a:close/>
                <a:moveTo>
                  <a:pt x="86" y="205"/>
                </a:moveTo>
                <a:cubicBezTo>
                  <a:pt x="86" y="206"/>
                  <a:pt x="87" y="206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7" y="207"/>
                  <a:pt x="87" y="207"/>
                  <a:pt x="87" y="207"/>
                </a:cubicBezTo>
                <a:cubicBezTo>
                  <a:pt x="86" y="206"/>
                  <a:pt x="86" y="206"/>
                  <a:pt x="86" y="206"/>
                </a:cubicBezTo>
                <a:cubicBezTo>
                  <a:pt x="86" y="205"/>
                  <a:pt x="86" y="205"/>
                  <a:pt x="86" y="205"/>
                </a:cubicBezTo>
                <a:close/>
                <a:moveTo>
                  <a:pt x="88" y="204"/>
                </a:moveTo>
                <a:cubicBezTo>
                  <a:pt x="88" y="204"/>
                  <a:pt x="88" y="204"/>
                  <a:pt x="88" y="204"/>
                </a:cubicBezTo>
                <a:cubicBezTo>
                  <a:pt x="89" y="204"/>
                  <a:pt x="89" y="204"/>
                  <a:pt x="90" y="205"/>
                </a:cubicBezTo>
                <a:cubicBezTo>
                  <a:pt x="90" y="205"/>
                  <a:pt x="89" y="205"/>
                  <a:pt x="89" y="205"/>
                </a:cubicBezTo>
                <a:cubicBezTo>
                  <a:pt x="89" y="205"/>
                  <a:pt x="88" y="205"/>
                  <a:pt x="88" y="204"/>
                </a:cubicBezTo>
                <a:close/>
                <a:moveTo>
                  <a:pt x="90" y="186"/>
                </a:moveTo>
                <a:cubicBezTo>
                  <a:pt x="90" y="185"/>
                  <a:pt x="91" y="184"/>
                  <a:pt x="92" y="183"/>
                </a:cubicBezTo>
                <a:cubicBezTo>
                  <a:pt x="92" y="183"/>
                  <a:pt x="92" y="183"/>
                  <a:pt x="93" y="183"/>
                </a:cubicBezTo>
                <a:cubicBezTo>
                  <a:pt x="92" y="184"/>
                  <a:pt x="91" y="185"/>
                  <a:pt x="90" y="186"/>
                </a:cubicBezTo>
                <a:close/>
                <a:moveTo>
                  <a:pt x="91" y="205"/>
                </a:moveTo>
                <a:cubicBezTo>
                  <a:pt x="92" y="206"/>
                  <a:pt x="92" y="206"/>
                  <a:pt x="93" y="206"/>
                </a:cubicBezTo>
                <a:cubicBezTo>
                  <a:pt x="93" y="207"/>
                  <a:pt x="92" y="207"/>
                  <a:pt x="92" y="207"/>
                </a:cubicBezTo>
                <a:cubicBezTo>
                  <a:pt x="91" y="207"/>
                  <a:pt x="91" y="207"/>
                  <a:pt x="90" y="206"/>
                </a:cubicBezTo>
                <a:cubicBezTo>
                  <a:pt x="91" y="206"/>
                  <a:pt x="91" y="206"/>
                  <a:pt x="91" y="205"/>
                </a:cubicBezTo>
                <a:close/>
                <a:moveTo>
                  <a:pt x="93" y="186"/>
                </a:moveTo>
                <a:cubicBezTo>
                  <a:pt x="95" y="184"/>
                  <a:pt x="98" y="182"/>
                  <a:pt x="100" y="179"/>
                </a:cubicBezTo>
                <a:cubicBezTo>
                  <a:pt x="102" y="179"/>
                  <a:pt x="103" y="178"/>
                  <a:pt x="104" y="177"/>
                </a:cubicBezTo>
                <a:cubicBezTo>
                  <a:pt x="102" y="180"/>
                  <a:pt x="99" y="182"/>
                  <a:pt x="97" y="185"/>
                </a:cubicBezTo>
                <a:cubicBezTo>
                  <a:pt x="96" y="185"/>
                  <a:pt x="94" y="186"/>
                  <a:pt x="93" y="186"/>
                </a:cubicBezTo>
                <a:close/>
                <a:moveTo>
                  <a:pt x="95" y="190"/>
                </a:moveTo>
                <a:cubicBezTo>
                  <a:pt x="95" y="190"/>
                  <a:pt x="95" y="191"/>
                  <a:pt x="96" y="191"/>
                </a:cubicBezTo>
                <a:cubicBezTo>
                  <a:pt x="95" y="191"/>
                  <a:pt x="95" y="192"/>
                  <a:pt x="94" y="192"/>
                </a:cubicBezTo>
                <a:cubicBezTo>
                  <a:pt x="94" y="192"/>
                  <a:pt x="94" y="192"/>
                  <a:pt x="93" y="192"/>
                </a:cubicBezTo>
                <a:cubicBezTo>
                  <a:pt x="94" y="191"/>
                  <a:pt x="94" y="191"/>
                  <a:pt x="95" y="190"/>
                </a:cubicBezTo>
                <a:close/>
                <a:moveTo>
                  <a:pt x="96" y="208"/>
                </a:moveTo>
                <a:cubicBezTo>
                  <a:pt x="96" y="208"/>
                  <a:pt x="96" y="208"/>
                  <a:pt x="96" y="208"/>
                </a:cubicBezTo>
                <a:cubicBezTo>
                  <a:pt x="97" y="209"/>
                  <a:pt x="98" y="209"/>
                  <a:pt x="100" y="210"/>
                </a:cubicBezTo>
                <a:cubicBezTo>
                  <a:pt x="99" y="210"/>
                  <a:pt x="99" y="210"/>
                  <a:pt x="99" y="211"/>
                </a:cubicBezTo>
                <a:cubicBezTo>
                  <a:pt x="98" y="211"/>
                  <a:pt x="98" y="211"/>
                  <a:pt x="97" y="211"/>
                </a:cubicBezTo>
                <a:cubicBezTo>
                  <a:pt x="97" y="210"/>
                  <a:pt x="96" y="210"/>
                  <a:pt x="95" y="209"/>
                </a:cubicBezTo>
                <a:cubicBezTo>
                  <a:pt x="95" y="209"/>
                  <a:pt x="95" y="208"/>
                  <a:pt x="96" y="208"/>
                </a:cubicBezTo>
                <a:close/>
                <a:moveTo>
                  <a:pt x="99" y="218"/>
                </a:moveTo>
                <a:cubicBezTo>
                  <a:pt x="99" y="218"/>
                  <a:pt x="100" y="219"/>
                  <a:pt x="101" y="219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99" y="219"/>
                  <a:pt x="99" y="219"/>
                  <a:pt x="99" y="219"/>
                </a:cubicBezTo>
                <a:cubicBezTo>
                  <a:pt x="99" y="218"/>
                  <a:pt x="99" y="218"/>
                  <a:pt x="99" y="218"/>
                </a:cubicBezTo>
                <a:close/>
                <a:moveTo>
                  <a:pt x="101" y="224"/>
                </a:moveTo>
                <a:cubicBezTo>
                  <a:pt x="101" y="223"/>
                  <a:pt x="101" y="223"/>
                  <a:pt x="102" y="223"/>
                </a:cubicBezTo>
                <a:cubicBezTo>
                  <a:pt x="103" y="223"/>
                  <a:pt x="104" y="224"/>
                  <a:pt x="105" y="225"/>
                </a:cubicBezTo>
                <a:cubicBezTo>
                  <a:pt x="105" y="225"/>
                  <a:pt x="105" y="225"/>
                  <a:pt x="105" y="226"/>
                </a:cubicBezTo>
                <a:cubicBezTo>
                  <a:pt x="105" y="226"/>
                  <a:pt x="105" y="226"/>
                  <a:pt x="105" y="226"/>
                </a:cubicBezTo>
                <a:cubicBezTo>
                  <a:pt x="103" y="225"/>
                  <a:pt x="102" y="225"/>
                  <a:pt x="100" y="224"/>
                </a:cubicBezTo>
                <a:cubicBezTo>
                  <a:pt x="100" y="224"/>
                  <a:pt x="101" y="224"/>
                  <a:pt x="101" y="224"/>
                </a:cubicBezTo>
                <a:close/>
                <a:moveTo>
                  <a:pt x="104" y="222"/>
                </a:moveTo>
                <a:cubicBezTo>
                  <a:pt x="104" y="222"/>
                  <a:pt x="104" y="222"/>
                  <a:pt x="104" y="222"/>
                </a:cubicBezTo>
                <a:cubicBezTo>
                  <a:pt x="104" y="222"/>
                  <a:pt x="104" y="221"/>
                  <a:pt x="104" y="221"/>
                </a:cubicBezTo>
                <a:cubicBezTo>
                  <a:pt x="105" y="222"/>
                  <a:pt x="106" y="222"/>
                  <a:pt x="106" y="222"/>
                </a:cubicBezTo>
                <a:cubicBezTo>
                  <a:pt x="106" y="222"/>
                  <a:pt x="106" y="223"/>
                  <a:pt x="106" y="223"/>
                </a:cubicBezTo>
                <a:cubicBezTo>
                  <a:pt x="106" y="222"/>
                  <a:pt x="105" y="222"/>
                  <a:pt x="104" y="222"/>
                </a:cubicBezTo>
                <a:close/>
                <a:moveTo>
                  <a:pt x="108" y="226"/>
                </a:moveTo>
                <a:cubicBezTo>
                  <a:pt x="108" y="226"/>
                  <a:pt x="109" y="227"/>
                  <a:pt x="110" y="227"/>
                </a:cubicBezTo>
                <a:cubicBezTo>
                  <a:pt x="110" y="227"/>
                  <a:pt x="109" y="228"/>
                  <a:pt x="109" y="228"/>
                </a:cubicBezTo>
                <a:cubicBezTo>
                  <a:pt x="109" y="228"/>
                  <a:pt x="109" y="228"/>
                  <a:pt x="109" y="228"/>
                </a:cubicBezTo>
                <a:cubicBezTo>
                  <a:pt x="108" y="228"/>
                  <a:pt x="107" y="227"/>
                  <a:pt x="106" y="227"/>
                </a:cubicBezTo>
                <a:cubicBezTo>
                  <a:pt x="107" y="226"/>
                  <a:pt x="107" y="226"/>
                  <a:pt x="108" y="226"/>
                </a:cubicBezTo>
                <a:close/>
                <a:moveTo>
                  <a:pt x="108" y="210"/>
                </a:moveTo>
                <a:cubicBezTo>
                  <a:pt x="109" y="210"/>
                  <a:pt x="110" y="209"/>
                  <a:pt x="111" y="208"/>
                </a:cubicBezTo>
                <a:cubicBezTo>
                  <a:pt x="112" y="208"/>
                  <a:pt x="112" y="209"/>
                  <a:pt x="112" y="209"/>
                </a:cubicBezTo>
                <a:cubicBezTo>
                  <a:pt x="111" y="210"/>
                  <a:pt x="110" y="210"/>
                  <a:pt x="110" y="211"/>
                </a:cubicBezTo>
                <a:cubicBezTo>
                  <a:pt x="109" y="211"/>
                  <a:pt x="109" y="211"/>
                  <a:pt x="108" y="210"/>
                </a:cubicBezTo>
                <a:close/>
                <a:moveTo>
                  <a:pt x="112" y="213"/>
                </a:moveTo>
                <a:cubicBezTo>
                  <a:pt x="111" y="212"/>
                  <a:pt x="111" y="212"/>
                  <a:pt x="111" y="212"/>
                </a:cubicBezTo>
                <a:cubicBezTo>
                  <a:pt x="112" y="211"/>
                  <a:pt x="113" y="211"/>
                  <a:pt x="114" y="210"/>
                </a:cubicBezTo>
                <a:cubicBezTo>
                  <a:pt x="114" y="210"/>
                  <a:pt x="114" y="210"/>
                  <a:pt x="115" y="210"/>
                </a:cubicBezTo>
                <a:cubicBezTo>
                  <a:pt x="114" y="211"/>
                  <a:pt x="113" y="212"/>
                  <a:pt x="112" y="213"/>
                </a:cubicBezTo>
                <a:close/>
                <a:moveTo>
                  <a:pt x="119" y="221"/>
                </a:moveTo>
                <a:cubicBezTo>
                  <a:pt x="120" y="221"/>
                  <a:pt x="120" y="221"/>
                  <a:pt x="120" y="221"/>
                </a:cubicBezTo>
                <a:cubicBezTo>
                  <a:pt x="120" y="221"/>
                  <a:pt x="119" y="222"/>
                  <a:pt x="119" y="222"/>
                </a:cubicBezTo>
                <a:cubicBezTo>
                  <a:pt x="119" y="222"/>
                  <a:pt x="119" y="222"/>
                  <a:pt x="119" y="222"/>
                </a:cubicBezTo>
                <a:cubicBezTo>
                  <a:pt x="119" y="222"/>
                  <a:pt x="119" y="221"/>
                  <a:pt x="119" y="221"/>
                </a:cubicBezTo>
                <a:cubicBezTo>
                  <a:pt x="119" y="221"/>
                  <a:pt x="119" y="221"/>
                  <a:pt x="119" y="221"/>
                </a:cubicBezTo>
                <a:close/>
                <a:moveTo>
                  <a:pt x="120" y="211"/>
                </a:moveTo>
                <a:cubicBezTo>
                  <a:pt x="120" y="210"/>
                  <a:pt x="120" y="210"/>
                  <a:pt x="121" y="210"/>
                </a:cubicBezTo>
                <a:cubicBezTo>
                  <a:pt x="121" y="210"/>
                  <a:pt x="121" y="210"/>
                  <a:pt x="121" y="210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0" y="211"/>
                  <a:pt x="120" y="211"/>
                  <a:pt x="120" y="211"/>
                </a:cubicBezTo>
                <a:close/>
                <a:moveTo>
                  <a:pt x="123" y="218"/>
                </a:moveTo>
                <a:cubicBezTo>
                  <a:pt x="123" y="218"/>
                  <a:pt x="123" y="219"/>
                  <a:pt x="124" y="219"/>
                </a:cubicBezTo>
                <a:cubicBezTo>
                  <a:pt x="123" y="219"/>
                  <a:pt x="122" y="220"/>
                  <a:pt x="121" y="220"/>
                </a:cubicBezTo>
                <a:cubicBezTo>
                  <a:pt x="121" y="220"/>
                  <a:pt x="121" y="220"/>
                  <a:pt x="121" y="220"/>
                </a:cubicBezTo>
                <a:cubicBezTo>
                  <a:pt x="122" y="219"/>
                  <a:pt x="122" y="219"/>
                  <a:pt x="123" y="218"/>
                </a:cubicBezTo>
                <a:close/>
                <a:moveTo>
                  <a:pt x="123" y="222"/>
                </a:moveTo>
                <a:cubicBezTo>
                  <a:pt x="124" y="222"/>
                  <a:pt x="124" y="221"/>
                  <a:pt x="125" y="221"/>
                </a:cubicBezTo>
                <a:cubicBezTo>
                  <a:pt x="125" y="221"/>
                  <a:pt x="126" y="222"/>
                  <a:pt x="126" y="222"/>
                </a:cubicBezTo>
                <a:cubicBezTo>
                  <a:pt x="126" y="223"/>
                  <a:pt x="125" y="223"/>
                  <a:pt x="125" y="223"/>
                </a:cubicBezTo>
                <a:cubicBezTo>
                  <a:pt x="124" y="223"/>
                  <a:pt x="124" y="223"/>
                  <a:pt x="123" y="222"/>
                </a:cubicBezTo>
                <a:close/>
                <a:moveTo>
                  <a:pt x="125" y="225"/>
                </a:moveTo>
                <a:cubicBezTo>
                  <a:pt x="126" y="225"/>
                  <a:pt x="126" y="225"/>
                  <a:pt x="127" y="224"/>
                </a:cubicBezTo>
                <a:cubicBezTo>
                  <a:pt x="127" y="224"/>
                  <a:pt x="127" y="225"/>
                  <a:pt x="128" y="225"/>
                </a:cubicBezTo>
                <a:cubicBezTo>
                  <a:pt x="127" y="226"/>
                  <a:pt x="126" y="226"/>
                  <a:pt x="125" y="227"/>
                </a:cubicBezTo>
                <a:cubicBezTo>
                  <a:pt x="125" y="227"/>
                  <a:pt x="125" y="227"/>
                  <a:pt x="124" y="226"/>
                </a:cubicBezTo>
                <a:cubicBezTo>
                  <a:pt x="124" y="226"/>
                  <a:pt x="125" y="226"/>
                  <a:pt x="125" y="225"/>
                </a:cubicBezTo>
                <a:close/>
                <a:moveTo>
                  <a:pt x="127" y="221"/>
                </a:moveTo>
                <a:cubicBezTo>
                  <a:pt x="127" y="221"/>
                  <a:pt x="126" y="220"/>
                  <a:pt x="126" y="219"/>
                </a:cubicBezTo>
                <a:cubicBezTo>
                  <a:pt x="126" y="219"/>
                  <a:pt x="126" y="219"/>
                  <a:pt x="126" y="219"/>
                </a:cubicBezTo>
                <a:cubicBezTo>
                  <a:pt x="127" y="220"/>
                  <a:pt x="127" y="220"/>
                  <a:pt x="128" y="220"/>
                </a:cubicBezTo>
                <a:cubicBezTo>
                  <a:pt x="128" y="221"/>
                  <a:pt x="127" y="221"/>
                  <a:pt x="127" y="221"/>
                </a:cubicBezTo>
                <a:close/>
                <a:moveTo>
                  <a:pt x="128" y="218"/>
                </a:moveTo>
                <a:cubicBezTo>
                  <a:pt x="128" y="217"/>
                  <a:pt x="129" y="216"/>
                  <a:pt x="130" y="216"/>
                </a:cubicBezTo>
                <a:cubicBezTo>
                  <a:pt x="130" y="216"/>
                  <a:pt x="130" y="216"/>
                  <a:pt x="130" y="216"/>
                </a:cubicBezTo>
                <a:cubicBezTo>
                  <a:pt x="130" y="216"/>
                  <a:pt x="130" y="217"/>
                  <a:pt x="129" y="217"/>
                </a:cubicBezTo>
                <a:cubicBezTo>
                  <a:pt x="129" y="218"/>
                  <a:pt x="129" y="219"/>
                  <a:pt x="130" y="219"/>
                </a:cubicBezTo>
                <a:cubicBezTo>
                  <a:pt x="130" y="219"/>
                  <a:pt x="129" y="219"/>
                  <a:pt x="129" y="219"/>
                </a:cubicBezTo>
                <a:cubicBezTo>
                  <a:pt x="129" y="219"/>
                  <a:pt x="128" y="218"/>
                  <a:pt x="128" y="218"/>
                </a:cubicBezTo>
                <a:close/>
                <a:moveTo>
                  <a:pt x="130" y="222"/>
                </a:moveTo>
                <a:cubicBezTo>
                  <a:pt x="130" y="222"/>
                  <a:pt x="130" y="222"/>
                  <a:pt x="130" y="222"/>
                </a:cubicBezTo>
                <a:cubicBezTo>
                  <a:pt x="130" y="223"/>
                  <a:pt x="130" y="223"/>
                  <a:pt x="129" y="224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29" y="224"/>
                  <a:pt x="128" y="224"/>
                  <a:pt x="128" y="223"/>
                </a:cubicBezTo>
                <a:cubicBezTo>
                  <a:pt x="129" y="223"/>
                  <a:pt x="129" y="223"/>
                  <a:pt x="130" y="222"/>
                </a:cubicBezTo>
                <a:close/>
                <a:moveTo>
                  <a:pt x="162" y="206"/>
                </a:moveTo>
                <a:cubicBezTo>
                  <a:pt x="163" y="205"/>
                  <a:pt x="164" y="204"/>
                  <a:pt x="165" y="203"/>
                </a:cubicBezTo>
                <a:cubicBezTo>
                  <a:pt x="167" y="201"/>
                  <a:pt x="169" y="200"/>
                  <a:pt x="172" y="198"/>
                </a:cubicBezTo>
                <a:cubicBezTo>
                  <a:pt x="172" y="198"/>
                  <a:pt x="171" y="198"/>
                  <a:pt x="171" y="198"/>
                </a:cubicBezTo>
                <a:cubicBezTo>
                  <a:pt x="170" y="199"/>
                  <a:pt x="169" y="200"/>
                  <a:pt x="168" y="202"/>
                </a:cubicBezTo>
                <a:cubicBezTo>
                  <a:pt x="166" y="203"/>
                  <a:pt x="164" y="205"/>
                  <a:pt x="162" y="206"/>
                </a:cubicBezTo>
                <a:close/>
                <a:moveTo>
                  <a:pt x="167" y="210"/>
                </a:moveTo>
                <a:cubicBezTo>
                  <a:pt x="160" y="216"/>
                  <a:pt x="153" y="221"/>
                  <a:pt x="146" y="225"/>
                </a:cubicBezTo>
                <a:cubicBezTo>
                  <a:pt x="149" y="222"/>
                  <a:pt x="152" y="219"/>
                  <a:pt x="156" y="216"/>
                </a:cubicBezTo>
                <a:cubicBezTo>
                  <a:pt x="158" y="214"/>
                  <a:pt x="160" y="213"/>
                  <a:pt x="163" y="212"/>
                </a:cubicBezTo>
                <a:cubicBezTo>
                  <a:pt x="163" y="212"/>
                  <a:pt x="163" y="212"/>
                  <a:pt x="164" y="212"/>
                </a:cubicBezTo>
                <a:cubicBezTo>
                  <a:pt x="165" y="211"/>
                  <a:pt x="166" y="211"/>
                  <a:pt x="167" y="210"/>
                </a:cubicBezTo>
                <a:close/>
                <a:moveTo>
                  <a:pt x="154" y="209"/>
                </a:moveTo>
                <a:cubicBezTo>
                  <a:pt x="155" y="208"/>
                  <a:pt x="156" y="208"/>
                  <a:pt x="157" y="207"/>
                </a:cubicBezTo>
                <a:cubicBezTo>
                  <a:pt x="161" y="203"/>
                  <a:pt x="166" y="199"/>
                  <a:pt x="171" y="195"/>
                </a:cubicBezTo>
                <a:cubicBezTo>
                  <a:pt x="168" y="197"/>
                  <a:pt x="166" y="200"/>
                  <a:pt x="163" y="202"/>
                </a:cubicBezTo>
                <a:cubicBezTo>
                  <a:pt x="160" y="204"/>
                  <a:pt x="157" y="207"/>
                  <a:pt x="154" y="209"/>
                </a:cubicBezTo>
                <a:close/>
                <a:moveTo>
                  <a:pt x="158" y="208"/>
                </a:moveTo>
                <a:cubicBezTo>
                  <a:pt x="157" y="210"/>
                  <a:pt x="156" y="211"/>
                  <a:pt x="155" y="212"/>
                </a:cubicBezTo>
                <a:cubicBezTo>
                  <a:pt x="153" y="214"/>
                  <a:pt x="150" y="216"/>
                  <a:pt x="148" y="218"/>
                </a:cubicBezTo>
                <a:cubicBezTo>
                  <a:pt x="146" y="220"/>
                  <a:pt x="143" y="221"/>
                  <a:pt x="141" y="222"/>
                </a:cubicBezTo>
                <a:cubicBezTo>
                  <a:pt x="146" y="217"/>
                  <a:pt x="152" y="213"/>
                  <a:pt x="158" y="208"/>
                </a:cubicBezTo>
                <a:close/>
                <a:moveTo>
                  <a:pt x="146" y="227"/>
                </a:moveTo>
                <a:cubicBezTo>
                  <a:pt x="146" y="227"/>
                  <a:pt x="146" y="227"/>
                  <a:pt x="146" y="227"/>
                </a:cubicBezTo>
                <a:cubicBezTo>
                  <a:pt x="147" y="227"/>
                  <a:pt x="148" y="227"/>
                  <a:pt x="148" y="228"/>
                </a:cubicBezTo>
                <a:cubicBezTo>
                  <a:pt x="148" y="228"/>
                  <a:pt x="150" y="228"/>
                  <a:pt x="150" y="228"/>
                </a:cubicBezTo>
                <a:cubicBezTo>
                  <a:pt x="150" y="228"/>
                  <a:pt x="150" y="228"/>
                  <a:pt x="150" y="228"/>
                </a:cubicBezTo>
                <a:cubicBezTo>
                  <a:pt x="149" y="228"/>
                  <a:pt x="147" y="228"/>
                  <a:pt x="146" y="228"/>
                </a:cubicBezTo>
                <a:cubicBezTo>
                  <a:pt x="146" y="227"/>
                  <a:pt x="146" y="227"/>
                  <a:pt x="146" y="227"/>
                </a:cubicBezTo>
                <a:close/>
                <a:moveTo>
                  <a:pt x="151" y="231"/>
                </a:moveTo>
                <a:cubicBezTo>
                  <a:pt x="151" y="231"/>
                  <a:pt x="151" y="231"/>
                  <a:pt x="151" y="231"/>
                </a:cubicBezTo>
                <a:cubicBezTo>
                  <a:pt x="151" y="231"/>
                  <a:pt x="150" y="232"/>
                  <a:pt x="150" y="232"/>
                </a:cubicBezTo>
                <a:cubicBezTo>
                  <a:pt x="150" y="232"/>
                  <a:pt x="149" y="232"/>
                  <a:pt x="149" y="232"/>
                </a:cubicBezTo>
                <a:cubicBezTo>
                  <a:pt x="150" y="231"/>
                  <a:pt x="151" y="231"/>
                  <a:pt x="151" y="231"/>
                </a:cubicBezTo>
                <a:close/>
                <a:moveTo>
                  <a:pt x="150" y="228"/>
                </a:moveTo>
                <a:cubicBezTo>
                  <a:pt x="149" y="227"/>
                  <a:pt x="148" y="227"/>
                  <a:pt x="147" y="227"/>
                </a:cubicBezTo>
                <a:cubicBezTo>
                  <a:pt x="157" y="222"/>
                  <a:pt x="165" y="214"/>
                  <a:pt x="174" y="206"/>
                </a:cubicBezTo>
                <a:cubicBezTo>
                  <a:pt x="174" y="207"/>
                  <a:pt x="174" y="207"/>
                  <a:pt x="175" y="207"/>
                </a:cubicBezTo>
                <a:cubicBezTo>
                  <a:pt x="174" y="208"/>
                  <a:pt x="173" y="208"/>
                  <a:pt x="173" y="209"/>
                </a:cubicBezTo>
                <a:cubicBezTo>
                  <a:pt x="165" y="215"/>
                  <a:pt x="158" y="221"/>
                  <a:pt x="150" y="228"/>
                </a:cubicBezTo>
                <a:close/>
                <a:moveTo>
                  <a:pt x="169" y="216"/>
                </a:moveTo>
                <a:cubicBezTo>
                  <a:pt x="169" y="216"/>
                  <a:pt x="169" y="216"/>
                  <a:pt x="169" y="216"/>
                </a:cubicBezTo>
                <a:cubicBezTo>
                  <a:pt x="168" y="216"/>
                  <a:pt x="169" y="217"/>
                  <a:pt x="170" y="217"/>
                </a:cubicBezTo>
                <a:cubicBezTo>
                  <a:pt x="171" y="216"/>
                  <a:pt x="172" y="216"/>
                  <a:pt x="174" y="215"/>
                </a:cubicBezTo>
                <a:cubicBezTo>
                  <a:pt x="168" y="220"/>
                  <a:pt x="162" y="225"/>
                  <a:pt x="155" y="229"/>
                </a:cubicBezTo>
                <a:cubicBezTo>
                  <a:pt x="160" y="224"/>
                  <a:pt x="164" y="220"/>
                  <a:pt x="169" y="216"/>
                </a:cubicBezTo>
                <a:close/>
                <a:moveTo>
                  <a:pt x="183" y="211"/>
                </a:moveTo>
                <a:cubicBezTo>
                  <a:pt x="185" y="210"/>
                  <a:pt x="186" y="209"/>
                  <a:pt x="187" y="209"/>
                </a:cubicBezTo>
                <a:cubicBezTo>
                  <a:pt x="182" y="213"/>
                  <a:pt x="176" y="218"/>
                  <a:pt x="170" y="222"/>
                </a:cubicBezTo>
                <a:cubicBezTo>
                  <a:pt x="174" y="218"/>
                  <a:pt x="179" y="214"/>
                  <a:pt x="183" y="211"/>
                </a:cubicBezTo>
                <a:close/>
                <a:moveTo>
                  <a:pt x="180" y="210"/>
                </a:moveTo>
                <a:cubicBezTo>
                  <a:pt x="179" y="210"/>
                  <a:pt x="179" y="211"/>
                  <a:pt x="178" y="212"/>
                </a:cubicBezTo>
                <a:cubicBezTo>
                  <a:pt x="176" y="213"/>
                  <a:pt x="173" y="214"/>
                  <a:pt x="171" y="215"/>
                </a:cubicBezTo>
                <a:cubicBezTo>
                  <a:pt x="172" y="214"/>
                  <a:pt x="172" y="213"/>
                  <a:pt x="173" y="212"/>
                </a:cubicBezTo>
                <a:cubicBezTo>
                  <a:pt x="178" y="208"/>
                  <a:pt x="183" y="204"/>
                  <a:pt x="188" y="200"/>
                </a:cubicBezTo>
                <a:cubicBezTo>
                  <a:pt x="186" y="203"/>
                  <a:pt x="183" y="206"/>
                  <a:pt x="180" y="210"/>
                </a:cubicBezTo>
                <a:close/>
                <a:moveTo>
                  <a:pt x="183" y="199"/>
                </a:moveTo>
                <a:cubicBezTo>
                  <a:pt x="184" y="198"/>
                  <a:pt x="185" y="197"/>
                  <a:pt x="186" y="196"/>
                </a:cubicBezTo>
                <a:cubicBezTo>
                  <a:pt x="186" y="195"/>
                  <a:pt x="187" y="195"/>
                  <a:pt x="187" y="195"/>
                </a:cubicBezTo>
                <a:cubicBezTo>
                  <a:pt x="188" y="194"/>
                  <a:pt x="189" y="193"/>
                  <a:pt x="190" y="193"/>
                </a:cubicBezTo>
                <a:cubicBezTo>
                  <a:pt x="188" y="195"/>
                  <a:pt x="185" y="197"/>
                  <a:pt x="183" y="199"/>
                </a:cubicBezTo>
                <a:close/>
                <a:moveTo>
                  <a:pt x="195" y="193"/>
                </a:moveTo>
                <a:cubicBezTo>
                  <a:pt x="194" y="194"/>
                  <a:pt x="193" y="195"/>
                  <a:pt x="192" y="195"/>
                </a:cubicBezTo>
                <a:cubicBezTo>
                  <a:pt x="191" y="196"/>
                  <a:pt x="190" y="197"/>
                  <a:pt x="189" y="197"/>
                </a:cubicBezTo>
                <a:cubicBezTo>
                  <a:pt x="191" y="196"/>
                  <a:pt x="193" y="194"/>
                  <a:pt x="195" y="193"/>
                </a:cubicBezTo>
                <a:close/>
                <a:moveTo>
                  <a:pt x="197" y="198"/>
                </a:moveTo>
                <a:cubicBezTo>
                  <a:pt x="196" y="199"/>
                  <a:pt x="196" y="199"/>
                  <a:pt x="195" y="200"/>
                </a:cubicBezTo>
                <a:cubicBezTo>
                  <a:pt x="195" y="200"/>
                  <a:pt x="194" y="201"/>
                  <a:pt x="194" y="201"/>
                </a:cubicBezTo>
                <a:cubicBezTo>
                  <a:pt x="195" y="200"/>
                  <a:pt x="196" y="199"/>
                  <a:pt x="197" y="198"/>
                </a:cubicBezTo>
                <a:close/>
                <a:moveTo>
                  <a:pt x="196" y="192"/>
                </a:moveTo>
                <a:cubicBezTo>
                  <a:pt x="196" y="191"/>
                  <a:pt x="195" y="191"/>
                  <a:pt x="194" y="191"/>
                </a:cubicBezTo>
                <a:cubicBezTo>
                  <a:pt x="194" y="191"/>
                  <a:pt x="194" y="192"/>
                  <a:pt x="193" y="192"/>
                </a:cubicBezTo>
                <a:cubicBezTo>
                  <a:pt x="196" y="189"/>
                  <a:pt x="199" y="187"/>
                  <a:pt x="202" y="184"/>
                </a:cubicBezTo>
                <a:cubicBezTo>
                  <a:pt x="200" y="187"/>
                  <a:pt x="198" y="189"/>
                  <a:pt x="196" y="192"/>
                </a:cubicBezTo>
                <a:close/>
                <a:moveTo>
                  <a:pt x="204" y="185"/>
                </a:moveTo>
                <a:cubicBezTo>
                  <a:pt x="204" y="185"/>
                  <a:pt x="204" y="185"/>
                  <a:pt x="205" y="185"/>
                </a:cubicBezTo>
                <a:cubicBezTo>
                  <a:pt x="203" y="187"/>
                  <a:pt x="201" y="189"/>
                  <a:pt x="199" y="190"/>
                </a:cubicBezTo>
                <a:cubicBezTo>
                  <a:pt x="201" y="188"/>
                  <a:pt x="202" y="187"/>
                  <a:pt x="204" y="185"/>
                </a:cubicBezTo>
                <a:close/>
                <a:moveTo>
                  <a:pt x="200" y="181"/>
                </a:moveTo>
                <a:cubicBezTo>
                  <a:pt x="201" y="180"/>
                  <a:pt x="202" y="178"/>
                  <a:pt x="202" y="177"/>
                </a:cubicBezTo>
                <a:cubicBezTo>
                  <a:pt x="203" y="175"/>
                  <a:pt x="204" y="174"/>
                  <a:pt x="206" y="172"/>
                </a:cubicBezTo>
                <a:cubicBezTo>
                  <a:pt x="207" y="171"/>
                  <a:pt x="209" y="169"/>
                  <a:pt x="210" y="168"/>
                </a:cubicBezTo>
                <a:cubicBezTo>
                  <a:pt x="209" y="170"/>
                  <a:pt x="208" y="173"/>
                  <a:pt x="207" y="175"/>
                </a:cubicBezTo>
                <a:cubicBezTo>
                  <a:pt x="205" y="177"/>
                  <a:pt x="203" y="179"/>
                  <a:pt x="200" y="181"/>
                </a:cubicBezTo>
                <a:close/>
                <a:moveTo>
                  <a:pt x="207" y="181"/>
                </a:moveTo>
                <a:cubicBezTo>
                  <a:pt x="212" y="175"/>
                  <a:pt x="217" y="169"/>
                  <a:pt x="221" y="163"/>
                </a:cubicBezTo>
                <a:cubicBezTo>
                  <a:pt x="221" y="164"/>
                  <a:pt x="221" y="164"/>
                  <a:pt x="221" y="165"/>
                </a:cubicBezTo>
                <a:cubicBezTo>
                  <a:pt x="217" y="170"/>
                  <a:pt x="213" y="174"/>
                  <a:pt x="210" y="179"/>
                </a:cubicBezTo>
                <a:cubicBezTo>
                  <a:pt x="209" y="180"/>
                  <a:pt x="208" y="181"/>
                  <a:pt x="207" y="183"/>
                </a:cubicBezTo>
                <a:cubicBezTo>
                  <a:pt x="206" y="183"/>
                  <a:pt x="206" y="183"/>
                  <a:pt x="206" y="184"/>
                </a:cubicBezTo>
                <a:cubicBezTo>
                  <a:pt x="206" y="183"/>
                  <a:pt x="207" y="182"/>
                  <a:pt x="207" y="181"/>
                </a:cubicBezTo>
                <a:close/>
                <a:moveTo>
                  <a:pt x="218" y="155"/>
                </a:moveTo>
                <a:cubicBezTo>
                  <a:pt x="219" y="153"/>
                  <a:pt x="219" y="151"/>
                  <a:pt x="220" y="149"/>
                </a:cubicBezTo>
                <a:cubicBezTo>
                  <a:pt x="221" y="147"/>
                  <a:pt x="222" y="144"/>
                  <a:pt x="222" y="141"/>
                </a:cubicBezTo>
                <a:cubicBezTo>
                  <a:pt x="222" y="141"/>
                  <a:pt x="223" y="141"/>
                  <a:pt x="223" y="141"/>
                </a:cubicBezTo>
                <a:cubicBezTo>
                  <a:pt x="222" y="145"/>
                  <a:pt x="222" y="149"/>
                  <a:pt x="222" y="154"/>
                </a:cubicBezTo>
                <a:cubicBezTo>
                  <a:pt x="220" y="154"/>
                  <a:pt x="219" y="154"/>
                  <a:pt x="218" y="155"/>
                </a:cubicBezTo>
                <a:close/>
                <a:moveTo>
                  <a:pt x="217" y="149"/>
                </a:moveTo>
                <a:cubicBezTo>
                  <a:pt x="217" y="144"/>
                  <a:pt x="218" y="139"/>
                  <a:pt x="218" y="135"/>
                </a:cubicBezTo>
                <a:cubicBezTo>
                  <a:pt x="220" y="132"/>
                  <a:pt x="221" y="129"/>
                  <a:pt x="223" y="126"/>
                </a:cubicBezTo>
                <a:cubicBezTo>
                  <a:pt x="222" y="134"/>
                  <a:pt x="219" y="142"/>
                  <a:pt x="217" y="149"/>
                </a:cubicBezTo>
                <a:close/>
                <a:moveTo>
                  <a:pt x="223" y="98"/>
                </a:moveTo>
                <a:cubicBezTo>
                  <a:pt x="222" y="97"/>
                  <a:pt x="222" y="96"/>
                  <a:pt x="222" y="95"/>
                </a:cubicBezTo>
                <a:cubicBezTo>
                  <a:pt x="222" y="95"/>
                  <a:pt x="222" y="95"/>
                  <a:pt x="222" y="94"/>
                </a:cubicBezTo>
                <a:cubicBezTo>
                  <a:pt x="223" y="96"/>
                  <a:pt x="223" y="97"/>
                  <a:pt x="224" y="98"/>
                </a:cubicBezTo>
                <a:cubicBezTo>
                  <a:pt x="223" y="98"/>
                  <a:pt x="223" y="98"/>
                  <a:pt x="223" y="98"/>
                </a:cubicBezTo>
                <a:close/>
                <a:moveTo>
                  <a:pt x="221" y="87"/>
                </a:moveTo>
                <a:cubicBezTo>
                  <a:pt x="222" y="87"/>
                  <a:pt x="222" y="87"/>
                  <a:pt x="222" y="87"/>
                </a:cubicBezTo>
                <a:cubicBezTo>
                  <a:pt x="223" y="88"/>
                  <a:pt x="223" y="90"/>
                  <a:pt x="223" y="91"/>
                </a:cubicBezTo>
                <a:cubicBezTo>
                  <a:pt x="223" y="91"/>
                  <a:pt x="223" y="91"/>
                  <a:pt x="223" y="91"/>
                </a:cubicBezTo>
                <a:cubicBezTo>
                  <a:pt x="222" y="90"/>
                  <a:pt x="222" y="89"/>
                  <a:pt x="221" y="87"/>
                </a:cubicBezTo>
                <a:close/>
                <a:moveTo>
                  <a:pt x="226" y="83"/>
                </a:moveTo>
                <a:cubicBezTo>
                  <a:pt x="225" y="83"/>
                  <a:pt x="224" y="84"/>
                  <a:pt x="223" y="84"/>
                </a:cubicBezTo>
                <a:cubicBezTo>
                  <a:pt x="222" y="82"/>
                  <a:pt x="222" y="80"/>
                  <a:pt x="221" y="77"/>
                </a:cubicBezTo>
                <a:cubicBezTo>
                  <a:pt x="222" y="78"/>
                  <a:pt x="222" y="78"/>
                  <a:pt x="223" y="79"/>
                </a:cubicBezTo>
                <a:cubicBezTo>
                  <a:pt x="223" y="79"/>
                  <a:pt x="224" y="79"/>
                  <a:pt x="224" y="78"/>
                </a:cubicBezTo>
                <a:cubicBezTo>
                  <a:pt x="225" y="79"/>
                  <a:pt x="225" y="80"/>
                  <a:pt x="226" y="81"/>
                </a:cubicBezTo>
                <a:cubicBezTo>
                  <a:pt x="226" y="82"/>
                  <a:pt x="226" y="82"/>
                  <a:pt x="226" y="83"/>
                </a:cubicBezTo>
                <a:cubicBezTo>
                  <a:pt x="226" y="83"/>
                  <a:pt x="226" y="83"/>
                  <a:pt x="226" y="83"/>
                </a:cubicBezTo>
                <a:close/>
                <a:moveTo>
                  <a:pt x="224" y="75"/>
                </a:moveTo>
                <a:cubicBezTo>
                  <a:pt x="223" y="74"/>
                  <a:pt x="223" y="74"/>
                  <a:pt x="223" y="73"/>
                </a:cubicBezTo>
                <a:cubicBezTo>
                  <a:pt x="223" y="73"/>
                  <a:pt x="223" y="73"/>
                  <a:pt x="223" y="73"/>
                </a:cubicBezTo>
                <a:cubicBezTo>
                  <a:pt x="224" y="74"/>
                  <a:pt x="224" y="75"/>
                  <a:pt x="224" y="76"/>
                </a:cubicBezTo>
                <a:cubicBezTo>
                  <a:pt x="224" y="75"/>
                  <a:pt x="224" y="75"/>
                  <a:pt x="224" y="75"/>
                </a:cubicBezTo>
                <a:close/>
                <a:moveTo>
                  <a:pt x="224" y="70"/>
                </a:moveTo>
                <a:cubicBezTo>
                  <a:pt x="223" y="69"/>
                  <a:pt x="222" y="67"/>
                  <a:pt x="221" y="65"/>
                </a:cubicBezTo>
                <a:cubicBezTo>
                  <a:pt x="222" y="67"/>
                  <a:pt x="223" y="68"/>
                  <a:pt x="224" y="69"/>
                </a:cubicBezTo>
                <a:cubicBezTo>
                  <a:pt x="224" y="69"/>
                  <a:pt x="223" y="69"/>
                  <a:pt x="224" y="70"/>
                </a:cubicBezTo>
                <a:cubicBezTo>
                  <a:pt x="224" y="70"/>
                  <a:pt x="224" y="70"/>
                  <a:pt x="224" y="70"/>
                </a:cubicBezTo>
                <a:close/>
                <a:moveTo>
                  <a:pt x="222" y="76"/>
                </a:moveTo>
                <a:cubicBezTo>
                  <a:pt x="222" y="76"/>
                  <a:pt x="222" y="76"/>
                  <a:pt x="222" y="76"/>
                </a:cubicBezTo>
                <a:cubicBezTo>
                  <a:pt x="221" y="75"/>
                  <a:pt x="221" y="75"/>
                  <a:pt x="220" y="74"/>
                </a:cubicBezTo>
                <a:cubicBezTo>
                  <a:pt x="220" y="74"/>
                  <a:pt x="220" y="74"/>
                  <a:pt x="220" y="73"/>
                </a:cubicBezTo>
                <a:cubicBezTo>
                  <a:pt x="220" y="74"/>
                  <a:pt x="221" y="74"/>
                  <a:pt x="221" y="75"/>
                </a:cubicBezTo>
                <a:cubicBezTo>
                  <a:pt x="221" y="75"/>
                  <a:pt x="222" y="75"/>
                  <a:pt x="222" y="76"/>
                </a:cubicBezTo>
                <a:close/>
                <a:moveTo>
                  <a:pt x="220" y="81"/>
                </a:moveTo>
                <a:cubicBezTo>
                  <a:pt x="219" y="80"/>
                  <a:pt x="219" y="78"/>
                  <a:pt x="218" y="77"/>
                </a:cubicBezTo>
                <a:cubicBezTo>
                  <a:pt x="217" y="75"/>
                  <a:pt x="217" y="74"/>
                  <a:pt x="216" y="73"/>
                </a:cubicBezTo>
                <a:cubicBezTo>
                  <a:pt x="217" y="73"/>
                  <a:pt x="218" y="74"/>
                  <a:pt x="219" y="75"/>
                </a:cubicBezTo>
                <a:cubicBezTo>
                  <a:pt x="219" y="77"/>
                  <a:pt x="220" y="79"/>
                  <a:pt x="220" y="81"/>
                </a:cubicBezTo>
                <a:close/>
                <a:moveTo>
                  <a:pt x="218" y="67"/>
                </a:moveTo>
                <a:cubicBezTo>
                  <a:pt x="217" y="65"/>
                  <a:pt x="216" y="63"/>
                  <a:pt x="215" y="61"/>
                </a:cubicBezTo>
                <a:cubicBezTo>
                  <a:pt x="217" y="63"/>
                  <a:pt x="218" y="65"/>
                  <a:pt x="219" y="68"/>
                </a:cubicBezTo>
                <a:cubicBezTo>
                  <a:pt x="219" y="67"/>
                  <a:pt x="219" y="67"/>
                  <a:pt x="218" y="67"/>
                </a:cubicBezTo>
                <a:close/>
                <a:moveTo>
                  <a:pt x="216" y="64"/>
                </a:moveTo>
                <a:cubicBezTo>
                  <a:pt x="214" y="62"/>
                  <a:pt x="212" y="59"/>
                  <a:pt x="210" y="56"/>
                </a:cubicBezTo>
                <a:cubicBezTo>
                  <a:pt x="209" y="54"/>
                  <a:pt x="207" y="53"/>
                  <a:pt x="206" y="51"/>
                </a:cubicBezTo>
                <a:cubicBezTo>
                  <a:pt x="208" y="53"/>
                  <a:pt x="211" y="55"/>
                  <a:pt x="213" y="58"/>
                </a:cubicBezTo>
                <a:cubicBezTo>
                  <a:pt x="213" y="58"/>
                  <a:pt x="213" y="58"/>
                  <a:pt x="213" y="58"/>
                </a:cubicBezTo>
                <a:cubicBezTo>
                  <a:pt x="214" y="60"/>
                  <a:pt x="215" y="62"/>
                  <a:pt x="216" y="64"/>
                </a:cubicBezTo>
                <a:close/>
                <a:moveTo>
                  <a:pt x="201" y="44"/>
                </a:moveTo>
                <a:cubicBezTo>
                  <a:pt x="200" y="44"/>
                  <a:pt x="200" y="43"/>
                  <a:pt x="199" y="43"/>
                </a:cubicBezTo>
                <a:cubicBezTo>
                  <a:pt x="202" y="45"/>
                  <a:pt x="205" y="47"/>
                  <a:pt x="208" y="50"/>
                </a:cubicBezTo>
                <a:cubicBezTo>
                  <a:pt x="205" y="48"/>
                  <a:pt x="203" y="46"/>
                  <a:pt x="201" y="44"/>
                </a:cubicBezTo>
                <a:close/>
                <a:moveTo>
                  <a:pt x="201" y="46"/>
                </a:moveTo>
                <a:cubicBezTo>
                  <a:pt x="204" y="50"/>
                  <a:pt x="207" y="55"/>
                  <a:pt x="209" y="58"/>
                </a:cubicBezTo>
                <a:cubicBezTo>
                  <a:pt x="209" y="58"/>
                  <a:pt x="209" y="58"/>
                  <a:pt x="209" y="58"/>
                </a:cubicBezTo>
                <a:cubicBezTo>
                  <a:pt x="205" y="53"/>
                  <a:pt x="201" y="48"/>
                  <a:pt x="197" y="44"/>
                </a:cubicBezTo>
                <a:cubicBezTo>
                  <a:pt x="198" y="45"/>
                  <a:pt x="200" y="45"/>
                  <a:pt x="201" y="46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8" y="41"/>
                </a:cubicBezTo>
                <a:cubicBezTo>
                  <a:pt x="188" y="40"/>
                  <a:pt x="188" y="40"/>
                  <a:pt x="187" y="40"/>
                </a:cubicBezTo>
                <a:cubicBezTo>
                  <a:pt x="187" y="40"/>
                  <a:pt x="187" y="40"/>
                  <a:pt x="186" y="40"/>
                </a:cubicBezTo>
                <a:cubicBezTo>
                  <a:pt x="186" y="40"/>
                  <a:pt x="186" y="40"/>
                  <a:pt x="186" y="40"/>
                </a:cubicBezTo>
                <a:cubicBezTo>
                  <a:pt x="186" y="40"/>
                  <a:pt x="185" y="39"/>
                  <a:pt x="185" y="39"/>
                </a:cubicBezTo>
                <a:cubicBezTo>
                  <a:pt x="186" y="39"/>
                  <a:pt x="188" y="38"/>
                  <a:pt x="189" y="38"/>
                </a:cubicBezTo>
                <a:cubicBezTo>
                  <a:pt x="190" y="39"/>
                  <a:pt x="191" y="40"/>
                  <a:pt x="192" y="41"/>
                </a:cubicBezTo>
                <a:cubicBezTo>
                  <a:pt x="191" y="41"/>
                  <a:pt x="190" y="41"/>
                  <a:pt x="189" y="41"/>
                </a:cubicBezTo>
                <a:close/>
                <a:moveTo>
                  <a:pt x="188" y="44"/>
                </a:moveTo>
                <a:cubicBezTo>
                  <a:pt x="189" y="45"/>
                  <a:pt x="190" y="46"/>
                  <a:pt x="191" y="47"/>
                </a:cubicBezTo>
                <a:cubicBezTo>
                  <a:pt x="190" y="47"/>
                  <a:pt x="189" y="47"/>
                  <a:pt x="188" y="48"/>
                </a:cubicBezTo>
                <a:cubicBezTo>
                  <a:pt x="187" y="47"/>
                  <a:pt x="186" y="46"/>
                  <a:pt x="185" y="46"/>
                </a:cubicBezTo>
                <a:cubicBezTo>
                  <a:pt x="186" y="45"/>
                  <a:pt x="187" y="45"/>
                  <a:pt x="188" y="44"/>
                </a:cubicBezTo>
                <a:close/>
                <a:moveTo>
                  <a:pt x="186" y="48"/>
                </a:moveTo>
                <a:cubicBezTo>
                  <a:pt x="185" y="49"/>
                  <a:pt x="183" y="49"/>
                  <a:pt x="182" y="49"/>
                </a:cubicBezTo>
                <a:cubicBezTo>
                  <a:pt x="182" y="49"/>
                  <a:pt x="181" y="48"/>
                  <a:pt x="181" y="47"/>
                </a:cubicBezTo>
                <a:cubicBezTo>
                  <a:pt x="181" y="47"/>
                  <a:pt x="182" y="47"/>
                  <a:pt x="183" y="46"/>
                </a:cubicBezTo>
                <a:cubicBezTo>
                  <a:pt x="184" y="47"/>
                  <a:pt x="185" y="48"/>
                  <a:pt x="186" y="48"/>
                </a:cubicBezTo>
                <a:close/>
                <a:moveTo>
                  <a:pt x="172" y="43"/>
                </a:moveTo>
                <a:cubicBezTo>
                  <a:pt x="176" y="42"/>
                  <a:pt x="180" y="41"/>
                  <a:pt x="183" y="40"/>
                </a:cubicBezTo>
                <a:cubicBezTo>
                  <a:pt x="183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0" y="41"/>
                  <a:pt x="176" y="42"/>
                  <a:pt x="172" y="43"/>
                </a:cubicBezTo>
                <a:close/>
                <a:moveTo>
                  <a:pt x="159" y="44"/>
                </a:moveTo>
                <a:cubicBezTo>
                  <a:pt x="161" y="43"/>
                  <a:pt x="163" y="41"/>
                  <a:pt x="164" y="40"/>
                </a:cubicBezTo>
                <a:cubicBezTo>
                  <a:pt x="170" y="39"/>
                  <a:pt x="175" y="38"/>
                  <a:pt x="180" y="37"/>
                </a:cubicBezTo>
                <a:cubicBezTo>
                  <a:pt x="173" y="40"/>
                  <a:pt x="166" y="42"/>
                  <a:pt x="159" y="44"/>
                </a:cubicBezTo>
                <a:close/>
                <a:moveTo>
                  <a:pt x="172" y="31"/>
                </a:moveTo>
                <a:cubicBezTo>
                  <a:pt x="171" y="31"/>
                  <a:pt x="171" y="31"/>
                  <a:pt x="170" y="31"/>
                </a:cubicBezTo>
                <a:cubicBezTo>
                  <a:pt x="169" y="31"/>
                  <a:pt x="168" y="31"/>
                  <a:pt x="167" y="30"/>
                </a:cubicBezTo>
                <a:cubicBezTo>
                  <a:pt x="167" y="30"/>
                  <a:pt x="167" y="30"/>
                  <a:pt x="166" y="29"/>
                </a:cubicBezTo>
                <a:cubicBezTo>
                  <a:pt x="166" y="29"/>
                  <a:pt x="165" y="29"/>
                  <a:pt x="164" y="28"/>
                </a:cubicBezTo>
                <a:cubicBezTo>
                  <a:pt x="164" y="28"/>
                  <a:pt x="164" y="28"/>
                  <a:pt x="164" y="28"/>
                </a:cubicBezTo>
                <a:cubicBezTo>
                  <a:pt x="167" y="29"/>
                  <a:pt x="170" y="30"/>
                  <a:pt x="173" y="31"/>
                </a:cubicBezTo>
                <a:cubicBezTo>
                  <a:pt x="173" y="31"/>
                  <a:pt x="173" y="31"/>
                  <a:pt x="172" y="31"/>
                </a:cubicBezTo>
                <a:close/>
                <a:moveTo>
                  <a:pt x="166" y="36"/>
                </a:moveTo>
                <a:cubicBezTo>
                  <a:pt x="166" y="36"/>
                  <a:pt x="167" y="36"/>
                  <a:pt x="167" y="36"/>
                </a:cubicBezTo>
                <a:cubicBezTo>
                  <a:pt x="167" y="36"/>
                  <a:pt x="167" y="36"/>
                  <a:pt x="167" y="36"/>
                </a:cubicBezTo>
                <a:cubicBezTo>
                  <a:pt x="166" y="37"/>
                  <a:pt x="164" y="37"/>
                  <a:pt x="163" y="37"/>
                </a:cubicBezTo>
                <a:cubicBezTo>
                  <a:pt x="164" y="37"/>
                  <a:pt x="165" y="36"/>
                  <a:pt x="166" y="36"/>
                </a:cubicBezTo>
                <a:close/>
                <a:moveTo>
                  <a:pt x="154" y="12"/>
                </a:moveTo>
                <a:cubicBezTo>
                  <a:pt x="154" y="12"/>
                  <a:pt x="154" y="12"/>
                  <a:pt x="154" y="12"/>
                </a:cubicBezTo>
                <a:cubicBezTo>
                  <a:pt x="153" y="11"/>
                  <a:pt x="153" y="11"/>
                  <a:pt x="152" y="11"/>
                </a:cubicBezTo>
                <a:cubicBezTo>
                  <a:pt x="153" y="11"/>
                  <a:pt x="155" y="11"/>
                  <a:pt x="156" y="12"/>
                </a:cubicBezTo>
                <a:cubicBezTo>
                  <a:pt x="157" y="12"/>
                  <a:pt x="159" y="13"/>
                  <a:pt x="160" y="14"/>
                </a:cubicBezTo>
                <a:cubicBezTo>
                  <a:pt x="158" y="13"/>
                  <a:pt x="156" y="13"/>
                  <a:pt x="154" y="12"/>
                </a:cubicBezTo>
                <a:close/>
                <a:moveTo>
                  <a:pt x="154" y="6"/>
                </a:moveTo>
                <a:cubicBezTo>
                  <a:pt x="153" y="6"/>
                  <a:pt x="153" y="6"/>
                  <a:pt x="153" y="7"/>
                </a:cubicBezTo>
                <a:cubicBezTo>
                  <a:pt x="150" y="6"/>
                  <a:pt x="147" y="6"/>
                  <a:pt x="144" y="6"/>
                </a:cubicBezTo>
                <a:cubicBezTo>
                  <a:pt x="144" y="5"/>
                  <a:pt x="143" y="5"/>
                  <a:pt x="142" y="5"/>
                </a:cubicBezTo>
                <a:cubicBezTo>
                  <a:pt x="139" y="5"/>
                  <a:pt x="136" y="4"/>
                  <a:pt x="133" y="3"/>
                </a:cubicBezTo>
                <a:cubicBezTo>
                  <a:pt x="136" y="3"/>
                  <a:pt x="138" y="3"/>
                  <a:pt x="140" y="3"/>
                </a:cubicBezTo>
                <a:cubicBezTo>
                  <a:pt x="147" y="4"/>
                  <a:pt x="154" y="5"/>
                  <a:pt x="161" y="7"/>
                </a:cubicBezTo>
                <a:cubicBezTo>
                  <a:pt x="163" y="8"/>
                  <a:pt x="165" y="9"/>
                  <a:pt x="167" y="10"/>
                </a:cubicBezTo>
                <a:cubicBezTo>
                  <a:pt x="167" y="10"/>
                  <a:pt x="166" y="10"/>
                  <a:pt x="166" y="10"/>
                </a:cubicBezTo>
                <a:cubicBezTo>
                  <a:pt x="165" y="9"/>
                  <a:pt x="165" y="10"/>
                  <a:pt x="165" y="10"/>
                </a:cubicBezTo>
                <a:cubicBezTo>
                  <a:pt x="164" y="9"/>
                  <a:pt x="162" y="9"/>
                  <a:pt x="160" y="8"/>
                </a:cubicBezTo>
                <a:cubicBezTo>
                  <a:pt x="158" y="7"/>
                  <a:pt x="156" y="7"/>
                  <a:pt x="154" y="6"/>
                </a:cubicBezTo>
                <a:close/>
                <a:moveTo>
                  <a:pt x="136" y="26"/>
                </a:moveTo>
                <a:cubicBezTo>
                  <a:pt x="135" y="26"/>
                  <a:pt x="135" y="26"/>
                  <a:pt x="135" y="27"/>
                </a:cubicBezTo>
                <a:cubicBezTo>
                  <a:pt x="134" y="26"/>
                  <a:pt x="133" y="26"/>
                  <a:pt x="132" y="26"/>
                </a:cubicBezTo>
                <a:cubicBezTo>
                  <a:pt x="133" y="26"/>
                  <a:pt x="135" y="26"/>
                  <a:pt x="136" y="26"/>
                </a:cubicBezTo>
                <a:close/>
                <a:moveTo>
                  <a:pt x="135" y="28"/>
                </a:moveTo>
                <a:cubicBezTo>
                  <a:pt x="135" y="29"/>
                  <a:pt x="134" y="29"/>
                  <a:pt x="134" y="29"/>
                </a:cubicBezTo>
                <a:cubicBezTo>
                  <a:pt x="134" y="29"/>
                  <a:pt x="133" y="29"/>
                  <a:pt x="133" y="29"/>
                </a:cubicBezTo>
                <a:cubicBezTo>
                  <a:pt x="134" y="29"/>
                  <a:pt x="134" y="29"/>
                  <a:pt x="135" y="28"/>
                </a:cubicBezTo>
                <a:cubicBezTo>
                  <a:pt x="135" y="28"/>
                  <a:pt x="135" y="28"/>
                  <a:pt x="135" y="28"/>
                </a:cubicBezTo>
                <a:close/>
                <a:moveTo>
                  <a:pt x="120" y="31"/>
                </a:moveTo>
                <a:cubicBezTo>
                  <a:pt x="120" y="31"/>
                  <a:pt x="119" y="31"/>
                  <a:pt x="118" y="31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9" y="31"/>
                  <a:pt x="120" y="31"/>
                  <a:pt x="121" y="31"/>
                </a:cubicBezTo>
                <a:cubicBezTo>
                  <a:pt x="121" y="31"/>
                  <a:pt x="121" y="31"/>
                  <a:pt x="120" y="31"/>
                </a:cubicBezTo>
                <a:close/>
                <a:moveTo>
                  <a:pt x="118" y="29"/>
                </a:moveTo>
                <a:cubicBezTo>
                  <a:pt x="117" y="29"/>
                  <a:pt x="117" y="29"/>
                  <a:pt x="116" y="29"/>
                </a:cubicBezTo>
                <a:cubicBezTo>
                  <a:pt x="117" y="28"/>
                  <a:pt x="119" y="27"/>
                  <a:pt x="120" y="27"/>
                </a:cubicBezTo>
                <a:cubicBezTo>
                  <a:pt x="121" y="27"/>
                  <a:pt x="121" y="26"/>
                  <a:pt x="122" y="26"/>
                </a:cubicBezTo>
                <a:cubicBezTo>
                  <a:pt x="121" y="27"/>
                  <a:pt x="120" y="28"/>
                  <a:pt x="118" y="29"/>
                </a:cubicBezTo>
                <a:close/>
                <a:moveTo>
                  <a:pt x="122" y="24"/>
                </a:moveTo>
                <a:cubicBezTo>
                  <a:pt x="120" y="24"/>
                  <a:pt x="119" y="24"/>
                  <a:pt x="118" y="24"/>
                </a:cubicBezTo>
                <a:cubicBezTo>
                  <a:pt x="118" y="24"/>
                  <a:pt x="118" y="23"/>
                  <a:pt x="119" y="23"/>
                </a:cubicBezTo>
                <a:cubicBezTo>
                  <a:pt x="120" y="24"/>
                  <a:pt x="121" y="24"/>
                  <a:pt x="122" y="24"/>
                </a:cubicBezTo>
                <a:cubicBezTo>
                  <a:pt x="122" y="24"/>
                  <a:pt x="122" y="24"/>
                  <a:pt x="122" y="24"/>
                </a:cubicBezTo>
                <a:close/>
                <a:moveTo>
                  <a:pt x="117" y="16"/>
                </a:moveTo>
                <a:cubicBezTo>
                  <a:pt x="116" y="16"/>
                  <a:pt x="116" y="16"/>
                  <a:pt x="116" y="16"/>
                </a:cubicBezTo>
                <a:cubicBezTo>
                  <a:pt x="117" y="16"/>
                  <a:pt x="117" y="15"/>
                  <a:pt x="116" y="15"/>
                </a:cubicBezTo>
                <a:cubicBezTo>
                  <a:pt x="115" y="15"/>
                  <a:pt x="113" y="15"/>
                  <a:pt x="112" y="16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1" y="15"/>
                  <a:pt x="110" y="15"/>
                  <a:pt x="110" y="15"/>
                </a:cubicBezTo>
                <a:cubicBezTo>
                  <a:pt x="113" y="14"/>
                  <a:pt x="115" y="13"/>
                  <a:pt x="118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21" y="12"/>
                  <a:pt x="122" y="12"/>
                  <a:pt x="123" y="13"/>
                </a:cubicBezTo>
                <a:cubicBezTo>
                  <a:pt x="121" y="14"/>
                  <a:pt x="119" y="15"/>
                  <a:pt x="117" y="16"/>
                </a:cubicBezTo>
                <a:close/>
                <a:moveTo>
                  <a:pt x="107" y="24"/>
                </a:moveTo>
                <a:cubicBezTo>
                  <a:pt x="108" y="24"/>
                  <a:pt x="109" y="24"/>
                  <a:pt x="110" y="24"/>
                </a:cubicBezTo>
                <a:cubicBezTo>
                  <a:pt x="109" y="25"/>
                  <a:pt x="108" y="25"/>
                  <a:pt x="107" y="25"/>
                </a:cubicBezTo>
                <a:cubicBezTo>
                  <a:pt x="107" y="25"/>
                  <a:pt x="106" y="25"/>
                  <a:pt x="105" y="25"/>
                </a:cubicBezTo>
                <a:cubicBezTo>
                  <a:pt x="106" y="25"/>
                  <a:pt x="107" y="24"/>
                  <a:pt x="107" y="24"/>
                </a:cubicBezTo>
                <a:close/>
                <a:moveTo>
                  <a:pt x="100" y="22"/>
                </a:moveTo>
                <a:cubicBezTo>
                  <a:pt x="101" y="22"/>
                  <a:pt x="102" y="22"/>
                  <a:pt x="102" y="21"/>
                </a:cubicBezTo>
                <a:cubicBezTo>
                  <a:pt x="104" y="22"/>
                  <a:pt x="105" y="22"/>
                  <a:pt x="106" y="22"/>
                </a:cubicBezTo>
                <a:cubicBezTo>
                  <a:pt x="106" y="22"/>
                  <a:pt x="106" y="22"/>
                  <a:pt x="105" y="22"/>
                </a:cubicBezTo>
                <a:cubicBezTo>
                  <a:pt x="104" y="22"/>
                  <a:pt x="102" y="22"/>
                  <a:pt x="100" y="22"/>
                </a:cubicBezTo>
                <a:close/>
                <a:moveTo>
                  <a:pt x="103" y="8"/>
                </a:moveTo>
                <a:cubicBezTo>
                  <a:pt x="104" y="7"/>
                  <a:pt x="104" y="7"/>
                  <a:pt x="105" y="7"/>
                </a:cubicBezTo>
                <a:cubicBezTo>
                  <a:pt x="106" y="7"/>
                  <a:pt x="106" y="7"/>
                  <a:pt x="106" y="7"/>
                </a:cubicBezTo>
                <a:cubicBezTo>
                  <a:pt x="105" y="7"/>
                  <a:pt x="104" y="7"/>
                  <a:pt x="103" y="8"/>
                </a:cubicBezTo>
                <a:close/>
                <a:moveTo>
                  <a:pt x="104" y="17"/>
                </a:moveTo>
                <a:cubicBezTo>
                  <a:pt x="103" y="17"/>
                  <a:pt x="103" y="17"/>
                  <a:pt x="102" y="17"/>
                </a:cubicBezTo>
                <a:cubicBezTo>
                  <a:pt x="101" y="18"/>
                  <a:pt x="99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9" y="18"/>
                  <a:pt x="101" y="17"/>
                  <a:pt x="102" y="16"/>
                </a:cubicBezTo>
                <a:cubicBezTo>
                  <a:pt x="103" y="16"/>
                  <a:pt x="103" y="17"/>
                  <a:pt x="104" y="17"/>
                </a:cubicBezTo>
                <a:close/>
                <a:moveTo>
                  <a:pt x="100" y="11"/>
                </a:moveTo>
                <a:cubicBezTo>
                  <a:pt x="99" y="12"/>
                  <a:pt x="98" y="12"/>
                  <a:pt x="97" y="12"/>
                </a:cubicBezTo>
                <a:cubicBezTo>
                  <a:pt x="97" y="12"/>
                  <a:pt x="97" y="12"/>
                  <a:pt x="97" y="12"/>
                </a:cubicBezTo>
                <a:cubicBezTo>
                  <a:pt x="97" y="12"/>
                  <a:pt x="98" y="11"/>
                  <a:pt x="98" y="11"/>
                </a:cubicBezTo>
                <a:cubicBezTo>
                  <a:pt x="99" y="11"/>
                  <a:pt x="100" y="11"/>
                  <a:pt x="102" y="11"/>
                </a:cubicBezTo>
                <a:cubicBezTo>
                  <a:pt x="101" y="11"/>
                  <a:pt x="101" y="11"/>
                  <a:pt x="100" y="11"/>
                </a:cubicBezTo>
                <a:close/>
                <a:moveTo>
                  <a:pt x="102" y="24"/>
                </a:moveTo>
                <a:cubicBezTo>
                  <a:pt x="102" y="24"/>
                  <a:pt x="101" y="25"/>
                  <a:pt x="100" y="25"/>
                </a:cubicBezTo>
                <a:cubicBezTo>
                  <a:pt x="97" y="25"/>
                  <a:pt x="95" y="25"/>
                  <a:pt x="93" y="25"/>
                </a:cubicBezTo>
                <a:cubicBezTo>
                  <a:pt x="93" y="24"/>
                  <a:pt x="93" y="24"/>
                  <a:pt x="94" y="24"/>
                </a:cubicBezTo>
                <a:cubicBezTo>
                  <a:pt x="97" y="24"/>
                  <a:pt x="99" y="24"/>
                  <a:pt x="102" y="24"/>
                </a:cubicBezTo>
                <a:close/>
                <a:moveTo>
                  <a:pt x="93" y="10"/>
                </a:moveTo>
                <a:cubicBezTo>
                  <a:pt x="93" y="10"/>
                  <a:pt x="93" y="11"/>
                  <a:pt x="92" y="11"/>
                </a:cubicBezTo>
                <a:cubicBezTo>
                  <a:pt x="91" y="11"/>
                  <a:pt x="89" y="12"/>
                  <a:pt x="88" y="12"/>
                </a:cubicBezTo>
                <a:cubicBezTo>
                  <a:pt x="87" y="13"/>
                  <a:pt x="87" y="13"/>
                  <a:pt x="87" y="13"/>
                </a:cubicBezTo>
                <a:cubicBezTo>
                  <a:pt x="86" y="13"/>
                  <a:pt x="86" y="14"/>
                  <a:pt x="85" y="14"/>
                </a:cubicBezTo>
                <a:cubicBezTo>
                  <a:pt x="87" y="12"/>
                  <a:pt x="90" y="11"/>
                  <a:pt x="93" y="10"/>
                </a:cubicBezTo>
                <a:cubicBezTo>
                  <a:pt x="94" y="9"/>
                  <a:pt x="95" y="9"/>
                  <a:pt x="96" y="9"/>
                </a:cubicBezTo>
                <a:cubicBezTo>
                  <a:pt x="95" y="9"/>
                  <a:pt x="94" y="10"/>
                  <a:pt x="93" y="10"/>
                </a:cubicBezTo>
                <a:close/>
                <a:moveTo>
                  <a:pt x="92" y="8"/>
                </a:moveTo>
                <a:cubicBezTo>
                  <a:pt x="78" y="11"/>
                  <a:pt x="65" y="20"/>
                  <a:pt x="55" y="27"/>
                </a:cubicBezTo>
                <a:cubicBezTo>
                  <a:pt x="50" y="30"/>
                  <a:pt x="46" y="34"/>
                  <a:pt x="42" y="37"/>
                </a:cubicBezTo>
                <a:cubicBezTo>
                  <a:pt x="41" y="37"/>
                  <a:pt x="41" y="37"/>
                  <a:pt x="41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40" y="38"/>
                  <a:pt x="39" y="38"/>
                  <a:pt x="39" y="39"/>
                </a:cubicBezTo>
                <a:cubicBezTo>
                  <a:pt x="42" y="35"/>
                  <a:pt x="46" y="32"/>
                  <a:pt x="51" y="29"/>
                </a:cubicBezTo>
                <a:cubicBezTo>
                  <a:pt x="57" y="24"/>
                  <a:pt x="65" y="19"/>
                  <a:pt x="72" y="15"/>
                </a:cubicBezTo>
                <a:cubicBezTo>
                  <a:pt x="79" y="12"/>
                  <a:pt x="87" y="9"/>
                  <a:pt x="94" y="7"/>
                </a:cubicBezTo>
                <a:cubicBezTo>
                  <a:pt x="94" y="7"/>
                  <a:pt x="94" y="7"/>
                  <a:pt x="95" y="7"/>
                </a:cubicBezTo>
                <a:cubicBezTo>
                  <a:pt x="94" y="8"/>
                  <a:pt x="93" y="8"/>
                  <a:pt x="92" y="8"/>
                </a:cubicBezTo>
                <a:close/>
                <a:moveTo>
                  <a:pt x="42" y="39"/>
                </a:moveTo>
                <a:cubicBezTo>
                  <a:pt x="42" y="39"/>
                  <a:pt x="42" y="39"/>
                  <a:pt x="42" y="39"/>
                </a:cubicBezTo>
                <a:cubicBezTo>
                  <a:pt x="44" y="38"/>
                  <a:pt x="47" y="37"/>
                  <a:pt x="49" y="36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8"/>
                  <a:pt x="48" y="38"/>
                  <a:pt x="48" y="39"/>
                </a:cubicBezTo>
                <a:cubicBezTo>
                  <a:pt x="47" y="40"/>
                  <a:pt x="46" y="40"/>
                  <a:pt x="45" y="41"/>
                </a:cubicBezTo>
                <a:cubicBezTo>
                  <a:pt x="46" y="40"/>
                  <a:pt x="47" y="39"/>
                  <a:pt x="49" y="38"/>
                </a:cubicBezTo>
                <a:cubicBezTo>
                  <a:pt x="49" y="37"/>
                  <a:pt x="48" y="36"/>
                  <a:pt x="48" y="37"/>
                </a:cubicBezTo>
                <a:cubicBezTo>
                  <a:pt x="46" y="39"/>
                  <a:pt x="44" y="40"/>
                  <a:pt x="42" y="42"/>
                </a:cubicBezTo>
                <a:cubicBezTo>
                  <a:pt x="42" y="42"/>
                  <a:pt x="41" y="42"/>
                  <a:pt x="41" y="42"/>
                </a:cubicBezTo>
                <a:cubicBezTo>
                  <a:pt x="41" y="43"/>
                  <a:pt x="40" y="43"/>
                  <a:pt x="40" y="44"/>
                </a:cubicBezTo>
                <a:cubicBezTo>
                  <a:pt x="40" y="44"/>
                  <a:pt x="40" y="44"/>
                  <a:pt x="39" y="44"/>
                </a:cubicBezTo>
                <a:cubicBezTo>
                  <a:pt x="40" y="43"/>
                  <a:pt x="41" y="41"/>
                  <a:pt x="42" y="39"/>
                </a:cubicBezTo>
                <a:close/>
                <a:moveTo>
                  <a:pt x="41" y="46"/>
                </a:moveTo>
                <a:cubicBezTo>
                  <a:pt x="42" y="46"/>
                  <a:pt x="43" y="45"/>
                  <a:pt x="44" y="44"/>
                </a:cubicBezTo>
                <a:cubicBezTo>
                  <a:pt x="42" y="47"/>
                  <a:pt x="40" y="50"/>
                  <a:pt x="38" y="53"/>
                </a:cubicBezTo>
                <a:cubicBezTo>
                  <a:pt x="38" y="53"/>
                  <a:pt x="37" y="54"/>
                  <a:pt x="37" y="54"/>
                </a:cubicBezTo>
                <a:cubicBezTo>
                  <a:pt x="37" y="54"/>
                  <a:pt x="37" y="54"/>
                  <a:pt x="37" y="54"/>
                </a:cubicBezTo>
                <a:cubicBezTo>
                  <a:pt x="38" y="52"/>
                  <a:pt x="39" y="49"/>
                  <a:pt x="41" y="46"/>
                </a:cubicBezTo>
                <a:close/>
                <a:moveTo>
                  <a:pt x="36" y="50"/>
                </a:moveTo>
                <a:cubicBezTo>
                  <a:pt x="36" y="50"/>
                  <a:pt x="36" y="50"/>
                  <a:pt x="37" y="49"/>
                </a:cubicBezTo>
                <a:cubicBezTo>
                  <a:pt x="37" y="50"/>
                  <a:pt x="37" y="50"/>
                  <a:pt x="37" y="50"/>
                </a:cubicBezTo>
                <a:cubicBezTo>
                  <a:pt x="36" y="52"/>
                  <a:pt x="35" y="54"/>
                  <a:pt x="34" y="57"/>
                </a:cubicBezTo>
                <a:cubicBezTo>
                  <a:pt x="33" y="57"/>
                  <a:pt x="32" y="58"/>
                  <a:pt x="31" y="59"/>
                </a:cubicBezTo>
                <a:cubicBezTo>
                  <a:pt x="33" y="56"/>
                  <a:pt x="34" y="53"/>
                  <a:pt x="36" y="50"/>
                </a:cubicBezTo>
                <a:close/>
                <a:moveTo>
                  <a:pt x="35" y="46"/>
                </a:moveTo>
                <a:cubicBezTo>
                  <a:pt x="36" y="45"/>
                  <a:pt x="37" y="44"/>
                  <a:pt x="38" y="43"/>
                </a:cubicBezTo>
                <a:cubicBezTo>
                  <a:pt x="37" y="44"/>
                  <a:pt x="36" y="45"/>
                  <a:pt x="36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5" y="46"/>
                  <a:pt x="35" y="46"/>
                </a:cubicBezTo>
                <a:close/>
                <a:moveTo>
                  <a:pt x="32" y="55"/>
                </a:moveTo>
                <a:cubicBezTo>
                  <a:pt x="31" y="57"/>
                  <a:pt x="30" y="58"/>
                  <a:pt x="29" y="60"/>
                </a:cubicBezTo>
                <a:cubicBezTo>
                  <a:pt x="28" y="60"/>
                  <a:pt x="28" y="60"/>
                  <a:pt x="28" y="60"/>
                </a:cubicBezTo>
                <a:lnTo>
                  <a:pt x="32" y="55"/>
                </a:lnTo>
                <a:close/>
                <a:moveTo>
                  <a:pt x="28" y="54"/>
                </a:moveTo>
                <a:cubicBezTo>
                  <a:pt x="30" y="51"/>
                  <a:pt x="32" y="49"/>
                  <a:pt x="34" y="47"/>
                </a:cubicBezTo>
                <a:cubicBezTo>
                  <a:pt x="33" y="48"/>
                  <a:pt x="32" y="50"/>
                  <a:pt x="31" y="51"/>
                </a:cubicBezTo>
                <a:cubicBezTo>
                  <a:pt x="30" y="52"/>
                  <a:pt x="29" y="53"/>
                  <a:pt x="28" y="54"/>
                </a:cubicBezTo>
                <a:close/>
                <a:moveTo>
                  <a:pt x="31" y="79"/>
                </a:moveTo>
                <a:cubicBezTo>
                  <a:pt x="30" y="80"/>
                  <a:pt x="29" y="81"/>
                  <a:pt x="28" y="82"/>
                </a:cubicBezTo>
                <a:cubicBezTo>
                  <a:pt x="27" y="82"/>
                  <a:pt x="25" y="83"/>
                  <a:pt x="24" y="84"/>
                </a:cubicBezTo>
                <a:cubicBezTo>
                  <a:pt x="25" y="83"/>
                  <a:pt x="25" y="81"/>
                  <a:pt x="26" y="80"/>
                </a:cubicBezTo>
                <a:cubicBezTo>
                  <a:pt x="28" y="80"/>
                  <a:pt x="29" y="79"/>
                  <a:pt x="31" y="79"/>
                </a:cubicBezTo>
                <a:close/>
                <a:moveTo>
                  <a:pt x="23" y="83"/>
                </a:moveTo>
                <a:cubicBezTo>
                  <a:pt x="22" y="83"/>
                  <a:pt x="22" y="83"/>
                  <a:pt x="22" y="83"/>
                </a:cubicBezTo>
                <a:cubicBezTo>
                  <a:pt x="22" y="82"/>
                  <a:pt x="23" y="81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1"/>
                  <a:pt x="23" y="82"/>
                  <a:pt x="23" y="83"/>
                </a:cubicBezTo>
                <a:close/>
                <a:moveTo>
                  <a:pt x="22" y="98"/>
                </a:moveTo>
                <a:cubicBezTo>
                  <a:pt x="24" y="103"/>
                  <a:pt x="25" y="109"/>
                  <a:pt x="26" y="115"/>
                </a:cubicBezTo>
                <a:cubicBezTo>
                  <a:pt x="26" y="117"/>
                  <a:pt x="26" y="118"/>
                  <a:pt x="27" y="120"/>
                </a:cubicBezTo>
                <a:cubicBezTo>
                  <a:pt x="25" y="114"/>
                  <a:pt x="23" y="108"/>
                  <a:pt x="22" y="102"/>
                </a:cubicBezTo>
                <a:cubicBezTo>
                  <a:pt x="22" y="101"/>
                  <a:pt x="22" y="99"/>
                  <a:pt x="22" y="98"/>
                </a:cubicBezTo>
                <a:close/>
                <a:moveTo>
                  <a:pt x="27" y="139"/>
                </a:moveTo>
                <a:cubicBezTo>
                  <a:pt x="27" y="139"/>
                  <a:pt x="27" y="139"/>
                  <a:pt x="27" y="139"/>
                </a:cubicBezTo>
                <a:cubicBezTo>
                  <a:pt x="26" y="140"/>
                  <a:pt x="27" y="140"/>
                  <a:pt x="27" y="140"/>
                </a:cubicBezTo>
                <a:cubicBezTo>
                  <a:pt x="27" y="141"/>
                  <a:pt x="27" y="141"/>
                  <a:pt x="27" y="141"/>
                </a:cubicBezTo>
                <a:cubicBezTo>
                  <a:pt x="25" y="137"/>
                  <a:pt x="24" y="133"/>
                  <a:pt x="23" y="129"/>
                </a:cubicBezTo>
                <a:cubicBezTo>
                  <a:pt x="23" y="127"/>
                  <a:pt x="23" y="125"/>
                  <a:pt x="23" y="123"/>
                </a:cubicBezTo>
                <a:cubicBezTo>
                  <a:pt x="22" y="121"/>
                  <a:pt x="22" y="118"/>
                  <a:pt x="22" y="115"/>
                </a:cubicBezTo>
                <a:cubicBezTo>
                  <a:pt x="24" y="123"/>
                  <a:pt x="25" y="131"/>
                  <a:pt x="27" y="139"/>
                </a:cubicBezTo>
                <a:close/>
                <a:moveTo>
                  <a:pt x="25" y="156"/>
                </a:moveTo>
                <a:cubicBezTo>
                  <a:pt x="23" y="153"/>
                  <a:pt x="22" y="149"/>
                  <a:pt x="21" y="146"/>
                </a:cubicBezTo>
                <a:cubicBezTo>
                  <a:pt x="21" y="145"/>
                  <a:pt x="20" y="145"/>
                  <a:pt x="20" y="144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22" y="147"/>
                  <a:pt x="23" y="150"/>
                  <a:pt x="25" y="154"/>
                </a:cubicBezTo>
                <a:cubicBezTo>
                  <a:pt x="25" y="154"/>
                  <a:pt x="25" y="155"/>
                  <a:pt x="25" y="156"/>
                </a:cubicBezTo>
                <a:cubicBezTo>
                  <a:pt x="25" y="156"/>
                  <a:pt x="25" y="156"/>
                  <a:pt x="25" y="156"/>
                </a:cubicBezTo>
                <a:close/>
                <a:moveTo>
                  <a:pt x="29" y="163"/>
                </a:moveTo>
                <a:cubicBezTo>
                  <a:pt x="30" y="164"/>
                  <a:pt x="30" y="165"/>
                  <a:pt x="30" y="167"/>
                </a:cubicBezTo>
                <a:cubicBezTo>
                  <a:pt x="29" y="164"/>
                  <a:pt x="29" y="162"/>
                  <a:pt x="28" y="160"/>
                </a:cubicBezTo>
                <a:cubicBezTo>
                  <a:pt x="28" y="161"/>
                  <a:pt x="29" y="162"/>
                  <a:pt x="29" y="163"/>
                </a:cubicBezTo>
                <a:close/>
                <a:moveTo>
                  <a:pt x="29" y="148"/>
                </a:moveTo>
                <a:cubicBezTo>
                  <a:pt x="29" y="147"/>
                  <a:pt x="29" y="146"/>
                  <a:pt x="29" y="145"/>
                </a:cubicBezTo>
                <a:cubicBezTo>
                  <a:pt x="30" y="143"/>
                  <a:pt x="30" y="142"/>
                  <a:pt x="31" y="140"/>
                </a:cubicBezTo>
                <a:cubicBezTo>
                  <a:pt x="31" y="141"/>
                  <a:pt x="31" y="141"/>
                  <a:pt x="31" y="141"/>
                </a:cubicBezTo>
                <a:cubicBezTo>
                  <a:pt x="31" y="142"/>
                  <a:pt x="31" y="143"/>
                  <a:pt x="32" y="144"/>
                </a:cubicBezTo>
                <a:cubicBezTo>
                  <a:pt x="32" y="147"/>
                  <a:pt x="33" y="151"/>
                  <a:pt x="33" y="155"/>
                </a:cubicBezTo>
                <a:cubicBezTo>
                  <a:pt x="32" y="153"/>
                  <a:pt x="31" y="151"/>
                  <a:pt x="30" y="149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0" y="149"/>
                  <a:pt x="30" y="148"/>
                  <a:pt x="29" y="148"/>
                </a:cubicBezTo>
                <a:close/>
                <a:moveTo>
                  <a:pt x="35" y="166"/>
                </a:moveTo>
                <a:cubicBezTo>
                  <a:pt x="36" y="168"/>
                  <a:pt x="36" y="169"/>
                  <a:pt x="36" y="171"/>
                </a:cubicBezTo>
                <a:cubicBezTo>
                  <a:pt x="35" y="166"/>
                  <a:pt x="33" y="161"/>
                  <a:pt x="30" y="156"/>
                </a:cubicBezTo>
                <a:cubicBezTo>
                  <a:pt x="30" y="156"/>
                  <a:pt x="30" y="155"/>
                  <a:pt x="30" y="155"/>
                </a:cubicBezTo>
                <a:cubicBezTo>
                  <a:pt x="32" y="159"/>
                  <a:pt x="33" y="162"/>
                  <a:pt x="35" y="166"/>
                </a:cubicBezTo>
                <a:close/>
                <a:moveTo>
                  <a:pt x="38" y="182"/>
                </a:moveTo>
                <a:cubicBezTo>
                  <a:pt x="39" y="183"/>
                  <a:pt x="39" y="185"/>
                  <a:pt x="39" y="186"/>
                </a:cubicBezTo>
                <a:cubicBezTo>
                  <a:pt x="39" y="186"/>
                  <a:pt x="39" y="186"/>
                  <a:pt x="39" y="186"/>
                </a:cubicBezTo>
                <a:cubicBezTo>
                  <a:pt x="38" y="184"/>
                  <a:pt x="37" y="182"/>
                  <a:pt x="35" y="180"/>
                </a:cubicBezTo>
                <a:cubicBezTo>
                  <a:pt x="34" y="178"/>
                  <a:pt x="33" y="175"/>
                  <a:pt x="32" y="173"/>
                </a:cubicBezTo>
                <a:cubicBezTo>
                  <a:pt x="32" y="171"/>
                  <a:pt x="32" y="170"/>
                  <a:pt x="31" y="168"/>
                </a:cubicBezTo>
                <a:cubicBezTo>
                  <a:pt x="34" y="173"/>
                  <a:pt x="36" y="177"/>
                  <a:pt x="38" y="182"/>
                </a:cubicBezTo>
                <a:close/>
                <a:moveTo>
                  <a:pt x="32" y="177"/>
                </a:moveTo>
                <a:cubicBezTo>
                  <a:pt x="32" y="177"/>
                  <a:pt x="32" y="178"/>
                  <a:pt x="32" y="178"/>
                </a:cubicBezTo>
                <a:cubicBezTo>
                  <a:pt x="34" y="182"/>
                  <a:pt x="37" y="186"/>
                  <a:pt x="39" y="190"/>
                </a:cubicBezTo>
                <a:cubicBezTo>
                  <a:pt x="39" y="190"/>
                  <a:pt x="39" y="190"/>
                  <a:pt x="39" y="191"/>
                </a:cubicBezTo>
                <a:cubicBezTo>
                  <a:pt x="36" y="188"/>
                  <a:pt x="34" y="185"/>
                  <a:pt x="32" y="18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32" y="182"/>
                  <a:pt x="32" y="182"/>
                  <a:pt x="32" y="181"/>
                </a:cubicBezTo>
                <a:cubicBezTo>
                  <a:pt x="32" y="180"/>
                  <a:pt x="32" y="179"/>
                  <a:pt x="32" y="177"/>
                </a:cubicBezTo>
                <a:close/>
                <a:moveTo>
                  <a:pt x="38" y="192"/>
                </a:moveTo>
                <a:cubicBezTo>
                  <a:pt x="38" y="192"/>
                  <a:pt x="38" y="193"/>
                  <a:pt x="38" y="193"/>
                </a:cubicBezTo>
                <a:cubicBezTo>
                  <a:pt x="38" y="192"/>
                  <a:pt x="37" y="192"/>
                  <a:pt x="37" y="192"/>
                </a:cubicBezTo>
                <a:cubicBezTo>
                  <a:pt x="36" y="190"/>
                  <a:pt x="36" y="189"/>
                  <a:pt x="35" y="188"/>
                </a:cubicBezTo>
                <a:cubicBezTo>
                  <a:pt x="36" y="189"/>
                  <a:pt x="37" y="191"/>
                  <a:pt x="38" y="192"/>
                </a:cubicBezTo>
                <a:close/>
                <a:moveTo>
                  <a:pt x="39" y="197"/>
                </a:moveTo>
                <a:cubicBezTo>
                  <a:pt x="39" y="196"/>
                  <a:pt x="39" y="196"/>
                  <a:pt x="38" y="196"/>
                </a:cubicBezTo>
                <a:cubicBezTo>
                  <a:pt x="39" y="196"/>
                  <a:pt x="39" y="196"/>
                  <a:pt x="39" y="196"/>
                </a:cubicBezTo>
                <a:cubicBezTo>
                  <a:pt x="41" y="199"/>
                  <a:pt x="44" y="202"/>
                  <a:pt x="48" y="204"/>
                </a:cubicBezTo>
                <a:cubicBezTo>
                  <a:pt x="48" y="204"/>
                  <a:pt x="49" y="204"/>
                  <a:pt x="49" y="203"/>
                </a:cubicBezTo>
                <a:cubicBezTo>
                  <a:pt x="49" y="204"/>
                  <a:pt x="50" y="205"/>
                  <a:pt x="50" y="205"/>
                </a:cubicBezTo>
                <a:cubicBezTo>
                  <a:pt x="50" y="205"/>
                  <a:pt x="49" y="205"/>
                  <a:pt x="49" y="204"/>
                </a:cubicBezTo>
                <a:cubicBezTo>
                  <a:pt x="48" y="204"/>
                  <a:pt x="48" y="205"/>
                  <a:pt x="48" y="206"/>
                </a:cubicBezTo>
                <a:cubicBezTo>
                  <a:pt x="50" y="207"/>
                  <a:pt x="52" y="208"/>
                  <a:pt x="54" y="209"/>
                </a:cubicBezTo>
                <a:cubicBezTo>
                  <a:pt x="54" y="210"/>
                  <a:pt x="55" y="211"/>
                  <a:pt x="56" y="212"/>
                </a:cubicBezTo>
                <a:cubicBezTo>
                  <a:pt x="54" y="210"/>
                  <a:pt x="51" y="209"/>
                  <a:pt x="49" y="208"/>
                </a:cubicBezTo>
                <a:cubicBezTo>
                  <a:pt x="46" y="205"/>
                  <a:pt x="42" y="201"/>
                  <a:pt x="39" y="197"/>
                </a:cubicBezTo>
                <a:close/>
                <a:moveTo>
                  <a:pt x="51" y="212"/>
                </a:moveTo>
                <a:cubicBezTo>
                  <a:pt x="52" y="214"/>
                  <a:pt x="54" y="216"/>
                  <a:pt x="56" y="218"/>
                </a:cubicBezTo>
                <a:cubicBezTo>
                  <a:pt x="56" y="217"/>
                  <a:pt x="56" y="217"/>
                  <a:pt x="56" y="217"/>
                </a:cubicBezTo>
                <a:cubicBezTo>
                  <a:pt x="55" y="217"/>
                  <a:pt x="54" y="216"/>
                  <a:pt x="52" y="215"/>
                </a:cubicBezTo>
                <a:cubicBezTo>
                  <a:pt x="51" y="214"/>
                  <a:pt x="50" y="212"/>
                  <a:pt x="49" y="210"/>
                </a:cubicBezTo>
                <a:cubicBezTo>
                  <a:pt x="49" y="211"/>
                  <a:pt x="50" y="211"/>
                  <a:pt x="51" y="212"/>
                </a:cubicBezTo>
                <a:close/>
                <a:moveTo>
                  <a:pt x="54" y="220"/>
                </a:moveTo>
                <a:cubicBezTo>
                  <a:pt x="55" y="221"/>
                  <a:pt x="56" y="222"/>
                  <a:pt x="57" y="223"/>
                </a:cubicBezTo>
                <a:cubicBezTo>
                  <a:pt x="56" y="222"/>
                  <a:pt x="55" y="222"/>
                  <a:pt x="54" y="221"/>
                </a:cubicBezTo>
                <a:cubicBezTo>
                  <a:pt x="53" y="220"/>
                  <a:pt x="52" y="220"/>
                  <a:pt x="52" y="219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19"/>
                  <a:pt x="53" y="220"/>
                  <a:pt x="53" y="220"/>
                </a:cubicBezTo>
                <a:cubicBezTo>
                  <a:pt x="54" y="220"/>
                  <a:pt x="54" y="220"/>
                  <a:pt x="54" y="220"/>
                </a:cubicBezTo>
                <a:close/>
                <a:moveTo>
                  <a:pt x="53" y="222"/>
                </a:moveTo>
                <a:cubicBezTo>
                  <a:pt x="53" y="223"/>
                  <a:pt x="54" y="223"/>
                  <a:pt x="54" y="223"/>
                </a:cubicBezTo>
                <a:cubicBezTo>
                  <a:pt x="53" y="223"/>
                  <a:pt x="52" y="222"/>
                  <a:pt x="51" y="221"/>
                </a:cubicBezTo>
                <a:cubicBezTo>
                  <a:pt x="51" y="221"/>
                  <a:pt x="51" y="221"/>
                  <a:pt x="51" y="220"/>
                </a:cubicBezTo>
                <a:cubicBezTo>
                  <a:pt x="51" y="221"/>
                  <a:pt x="52" y="222"/>
                  <a:pt x="53" y="222"/>
                </a:cubicBezTo>
                <a:close/>
                <a:moveTo>
                  <a:pt x="56" y="228"/>
                </a:moveTo>
                <a:cubicBezTo>
                  <a:pt x="57" y="228"/>
                  <a:pt x="57" y="228"/>
                  <a:pt x="57" y="228"/>
                </a:cubicBezTo>
                <a:cubicBezTo>
                  <a:pt x="57" y="228"/>
                  <a:pt x="57" y="228"/>
                  <a:pt x="57" y="228"/>
                </a:cubicBezTo>
                <a:cubicBezTo>
                  <a:pt x="55" y="227"/>
                  <a:pt x="54" y="226"/>
                  <a:pt x="52" y="225"/>
                </a:cubicBezTo>
                <a:cubicBezTo>
                  <a:pt x="54" y="226"/>
                  <a:pt x="55" y="227"/>
                  <a:pt x="56" y="228"/>
                </a:cubicBezTo>
                <a:close/>
                <a:moveTo>
                  <a:pt x="55" y="218"/>
                </a:moveTo>
                <a:cubicBezTo>
                  <a:pt x="55" y="218"/>
                  <a:pt x="55" y="218"/>
                  <a:pt x="55" y="218"/>
                </a:cubicBezTo>
                <a:cubicBezTo>
                  <a:pt x="57" y="219"/>
                  <a:pt x="58" y="220"/>
                  <a:pt x="60" y="221"/>
                </a:cubicBezTo>
                <a:cubicBezTo>
                  <a:pt x="63" y="224"/>
                  <a:pt x="66" y="227"/>
                  <a:pt x="69" y="230"/>
                </a:cubicBezTo>
                <a:cubicBezTo>
                  <a:pt x="69" y="230"/>
                  <a:pt x="68" y="230"/>
                  <a:pt x="67" y="229"/>
                </a:cubicBezTo>
                <a:cubicBezTo>
                  <a:pt x="65" y="228"/>
                  <a:pt x="62" y="226"/>
                  <a:pt x="60" y="225"/>
                </a:cubicBezTo>
                <a:cubicBezTo>
                  <a:pt x="58" y="223"/>
                  <a:pt x="56" y="220"/>
                  <a:pt x="55" y="218"/>
                </a:cubicBezTo>
                <a:close/>
                <a:moveTo>
                  <a:pt x="68" y="227"/>
                </a:moveTo>
                <a:cubicBezTo>
                  <a:pt x="68" y="227"/>
                  <a:pt x="68" y="227"/>
                  <a:pt x="68" y="227"/>
                </a:cubicBezTo>
                <a:cubicBezTo>
                  <a:pt x="67" y="226"/>
                  <a:pt x="66" y="225"/>
                  <a:pt x="65" y="224"/>
                </a:cubicBezTo>
                <a:cubicBezTo>
                  <a:pt x="66" y="225"/>
                  <a:pt x="67" y="226"/>
                  <a:pt x="69" y="226"/>
                </a:cubicBezTo>
                <a:cubicBezTo>
                  <a:pt x="69" y="227"/>
                  <a:pt x="70" y="227"/>
                  <a:pt x="70" y="228"/>
                </a:cubicBezTo>
                <a:cubicBezTo>
                  <a:pt x="69" y="228"/>
                  <a:pt x="69" y="228"/>
                  <a:pt x="68" y="227"/>
                </a:cubicBezTo>
                <a:close/>
                <a:moveTo>
                  <a:pt x="60" y="220"/>
                </a:moveTo>
                <a:cubicBezTo>
                  <a:pt x="59" y="218"/>
                  <a:pt x="57" y="216"/>
                  <a:pt x="55" y="215"/>
                </a:cubicBezTo>
                <a:cubicBezTo>
                  <a:pt x="58" y="216"/>
                  <a:pt x="60" y="218"/>
                  <a:pt x="63" y="219"/>
                </a:cubicBezTo>
                <a:cubicBezTo>
                  <a:pt x="64" y="221"/>
                  <a:pt x="65" y="222"/>
                  <a:pt x="66" y="223"/>
                </a:cubicBezTo>
                <a:cubicBezTo>
                  <a:pt x="64" y="222"/>
                  <a:pt x="62" y="221"/>
                  <a:pt x="60" y="220"/>
                </a:cubicBezTo>
                <a:close/>
                <a:moveTo>
                  <a:pt x="62" y="216"/>
                </a:moveTo>
                <a:cubicBezTo>
                  <a:pt x="66" y="219"/>
                  <a:pt x="71" y="222"/>
                  <a:pt x="75" y="225"/>
                </a:cubicBezTo>
                <a:cubicBezTo>
                  <a:pt x="71" y="222"/>
                  <a:pt x="67" y="220"/>
                  <a:pt x="63" y="218"/>
                </a:cubicBezTo>
                <a:cubicBezTo>
                  <a:pt x="63" y="217"/>
                  <a:pt x="62" y="217"/>
                  <a:pt x="62" y="216"/>
                </a:cubicBezTo>
                <a:close/>
                <a:moveTo>
                  <a:pt x="74" y="221"/>
                </a:moveTo>
                <a:cubicBezTo>
                  <a:pt x="73" y="220"/>
                  <a:pt x="73" y="220"/>
                  <a:pt x="72" y="219"/>
                </a:cubicBezTo>
                <a:cubicBezTo>
                  <a:pt x="75" y="221"/>
                  <a:pt x="77" y="223"/>
                  <a:pt x="80" y="225"/>
                </a:cubicBezTo>
                <a:cubicBezTo>
                  <a:pt x="80" y="225"/>
                  <a:pt x="80" y="225"/>
                  <a:pt x="80" y="225"/>
                </a:cubicBezTo>
                <a:cubicBezTo>
                  <a:pt x="78" y="224"/>
                  <a:pt x="76" y="222"/>
                  <a:pt x="74" y="221"/>
                </a:cubicBezTo>
                <a:close/>
                <a:moveTo>
                  <a:pt x="68" y="215"/>
                </a:moveTo>
                <a:cubicBezTo>
                  <a:pt x="66" y="214"/>
                  <a:pt x="65" y="213"/>
                  <a:pt x="64" y="211"/>
                </a:cubicBezTo>
                <a:cubicBezTo>
                  <a:pt x="65" y="212"/>
                  <a:pt x="67" y="212"/>
                  <a:pt x="68" y="213"/>
                </a:cubicBezTo>
                <a:cubicBezTo>
                  <a:pt x="69" y="213"/>
                  <a:pt x="69" y="214"/>
                  <a:pt x="70" y="214"/>
                </a:cubicBezTo>
                <a:cubicBezTo>
                  <a:pt x="70" y="214"/>
                  <a:pt x="70" y="215"/>
                  <a:pt x="69" y="215"/>
                </a:cubicBezTo>
                <a:cubicBezTo>
                  <a:pt x="69" y="216"/>
                  <a:pt x="70" y="216"/>
                  <a:pt x="71" y="216"/>
                </a:cubicBezTo>
                <a:cubicBezTo>
                  <a:pt x="71" y="215"/>
                  <a:pt x="72" y="215"/>
                  <a:pt x="73" y="215"/>
                </a:cubicBezTo>
                <a:cubicBezTo>
                  <a:pt x="74" y="215"/>
                  <a:pt x="75" y="215"/>
                  <a:pt x="75" y="216"/>
                </a:cubicBezTo>
                <a:cubicBezTo>
                  <a:pt x="77" y="218"/>
                  <a:pt x="78" y="220"/>
                  <a:pt x="79" y="222"/>
                </a:cubicBezTo>
                <a:cubicBezTo>
                  <a:pt x="75" y="220"/>
                  <a:pt x="71" y="217"/>
                  <a:pt x="68" y="215"/>
                </a:cubicBezTo>
                <a:close/>
                <a:moveTo>
                  <a:pt x="76" y="204"/>
                </a:moveTo>
                <a:cubicBezTo>
                  <a:pt x="75" y="203"/>
                  <a:pt x="74" y="202"/>
                  <a:pt x="73" y="202"/>
                </a:cubicBezTo>
                <a:cubicBezTo>
                  <a:pt x="73" y="202"/>
                  <a:pt x="73" y="202"/>
                  <a:pt x="73" y="202"/>
                </a:cubicBezTo>
                <a:cubicBezTo>
                  <a:pt x="74" y="202"/>
                  <a:pt x="75" y="203"/>
                  <a:pt x="76" y="203"/>
                </a:cubicBezTo>
                <a:cubicBezTo>
                  <a:pt x="76" y="203"/>
                  <a:pt x="76" y="204"/>
                  <a:pt x="76" y="204"/>
                </a:cubicBezTo>
                <a:close/>
                <a:moveTo>
                  <a:pt x="74" y="200"/>
                </a:moveTo>
                <a:cubicBezTo>
                  <a:pt x="74" y="200"/>
                  <a:pt x="74" y="200"/>
                  <a:pt x="74" y="200"/>
                </a:cubicBezTo>
                <a:cubicBezTo>
                  <a:pt x="74" y="200"/>
                  <a:pt x="74" y="199"/>
                  <a:pt x="74" y="199"/>
                </a:cubicBezTo>
                <a:cubicBezTo>
                  <a:pt x="75" y="200"/>
                  <a:pt x="76" y="201"/>
                  <a:pt x="77" y="202"/>
                </a:cubicBezTo>
                <a:cubicBezTo>
                  <a:pt x="77" y="202"/>
                  <a:pt x="77" y="202"/>
                  <a:pt x="77" y="202"/>
                </a:cubicBezTo>
                <a:cubicBezTo>
                  <a:pt x="76" y="201"/>
                  <a:pt x="75" y="201"/>
                  <a:pt x="74" y="200"/>
                </a:cubicBezTo>
                <a:close/>
                <a:moveTo>
                  <a:pt x="75" y="199"/>
                </a:moveTo>
                <a:cubicBezTo>
                  <a:pt x="75" y="199"/>
                  <a:pt x="76" y="199"/>
                  <a:pt x="76" y="199"/>
                </a:cubicBezTo>
                <a:cubicBezTo>
                  <a:pt x="76" y="199"/>
                  <a:pt x="77" y="200"/>
                  <a:pt x="78" y="200"/>
                </a:cubicBezTo>
                <a:cubicBezTo>
                  <a:pt x="78" y="200"/>
                  <a:pt x="78" y="201"/>
                  <a:pt x="78" y="201"/>
                </a:cubicBezTo>
                <a:cubicBezTo>
                  <a:pt x="77" y="200"/>
                  <a:pt x="76" y="199"/>
                  <a:pt x="75" y="199"/>
                </a:cubicBezTo>
                <a:close/>
                <a:moveTo>
                  <a:pt x="78" y="208"/>
                </a:moveTo>
                <a:cubicBezTo>
                  <a:pt x="78" y="208"/>
                  <a:pt x="79" y="208"/>
                  <a:pt x="79" y="208"/>
                </a:cubicBezTo>
                <a:cubicBezTo>
                  <a:pt x="79" y="208"/>
                  <a:pt x="78" y="209"/>
                  <a:pt x="78" y="209"/>
                </a:cubicBezTo>
                <a:cubicBezTo>
                  <a:pt x="78" y="209"/>
                  <a:pt x="78" y="208"/>
                  <a:pt x="77" y="208"/>
                </a:cubicBezTo>
                <a:cubicBezTo>
                  <a:pt x="78" y="208"/>
                  <a:pt x="78" y="208"/>
                  <a:pt x="78" y="208"/>
                </a:cubicBezTo>
                <a:close/>
                <a:moveTo>
                  <a:pt x="78" y="206"/>
                </a:moveTo>
                <a:cubicBezTo>
                  <a:pt x="78" y="206"/>
                  <a:pt x="78" y="206"/>
                  <a:pt x="78" y="205"/>
                </a:cubicBezTo>
                <a:cubicBezTo>
                  <a:pt x="78" y="205"/>
                  <a:pt x="78" y="205"/>
                  <a:pt x="79" y="204"/>
                </a:cubicBezTo>
                <a:cubicBezTo>
                  <a:pt x="79" y="204"/>
                  <a:pt x="79" y="204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5"/>
                  <a:pt x="78" y="205"/>
                  <a:pt x="78" y="206"/>
                </a:cubicBezTo>
                <a:close/>
                <a:moveTo>
                  <a:pt x="79" y="197"/>
                </a:moveTo>
                <a:cubicBezTo>
                  <a:pt x="79" y="196"/>
                  <a:pt x="80" y="196"/>
                  <a:pt x="80" y="196"/>
                </a:cubicBezTo>
                <a:cubicBezTo>
                  <a:pt x="81" y="196"/>
                  <a:pt x="81" y="196"/>
                  <a:pt x="81" y="196"/>
                </a:cubicBezTo>
                <a:cubicBezTo>
                  <a:pt x="81" y="197"/>
                  <a:pt x="80" y="197"/>
                  <a:pt x="80" y="197"/>
                </a:cubicBezTo>
                <a:lnTo>
                  <a:pt x="79" y="197"/>
                </a:lnTo>
                <a:close/>
                <a:moveTo>
                  <a:pt x="80" y="206"/>
                </a:moveTo>
                <a:cubicBezTo>
                  <a:pt x="81" y="206"/>
                  <a:pt x="81" y="206"/>
                  <a:pt x="81" y="206"/>
                </a:cubicBezTo>
                <a:cubicBezTo>
                  <a:pt x="81" y="207"/>
                  <a:pt x="81" y="207"/>
                  <a:pt x="81" y="207"/>
                </a:cubicBezTo>
                <a:cubicBezTo>
                  <a:pt x="81" y="207"/>
                  <a:pt x="80" y="207"/>
                  <a:pt x="80" y="207"/>
                </a:cubicBezTo>
                <a:cubicBezTo>
                  <a:pt x="80" y="207"/>
                  <a:pt x="80" y="207"/>
                  <a:pt x="80" y="207"/>
                </a:cubicBezTo>
                <a:cubicBezTo>
                  <a:pt x="80" y="207"/>
                  <a:pt x="80" y="206"/>
                  <a:pt x="80" y="206"/>
                </a:cubicBezTo>
                <a:close/>
                <a:moveTo>
                  <a:pt x="80" y="209"/>
                </a:moveTo>
                <a:cubicBezTo>
                  <a:pt x="82" y="210"/>
                  <a:pt x="83" y="211"/>
                  <a:pt x="85" y="212"/>
                </a:cubicBezTo>
                <a:cubicBezTo>
                  <a:pt x="85" y="212"/>
                  <a:pt x="84" y="212"/>
                  <a:pt x="84" y="212"/>
                </a:cubicBezTo>
                <a:cubicBezTo>
                  <a:pt x="83" y="211"/>
                  <a:pt x="81" y="210"/>
                  <a:pt x="80" y="210"/>
                </a:cubicBezTo>
                <a:cubicBezTo>
                  <a:pt x="80" y="209"/>
                  <a:pt x="80" y="209"/>
                  <a:pt x="80" y="209"/>
                </a:cubicBezTo>
                <a:close/>
                <a:moveTo>
                  <a:pt x="82" y="208"/>
                </a:moveTo>
                <a:cubicBezTo>
                  <a:pt x="82" y="208"/>
                  <a:pt x="82" y="208"/>
                  <a:pt x="83" y="208"/>
                </a:cubicBezTo>
                <a:cubicBezTo>
                  <a:pt x="84" y="208"/>
                  <a:pt x="85" y="209"/>
                  <a:pt x="86" y="210"/>
                </a:cubicBezTo>
                <a:cubicBezTo>
                  <a:pt x="86" y="210"/>
                  <a:pt x="86" y="210"/>
                  <a:pt x="85" y="211"/>
                </a:cubicBezTo>
                <a:cubicBezTo>
                  <a:pt x="84" y="210"/>
                  <a:pt x="83" y="209"/>
                  <a:pt x="82" y="208"/>
                </a:cubicBezTo>
                <a:close/>
                <a:moveTo>
                  <a:pt x="85" y="214"/>
                </a:moveTo>
                <a:cubicBezTo>
                  <a:pt x="88" y="216"/>
                  <a:pt x="91" y="217"/>
                  <a:pt x="94" y="219"/>
                </a:cubicBezTo>
                <a:cubicBezTo>
                  <a:pt x="93" y="218"/>
                  <a:pt x="91" y="218"/>
                  <a:pt x="89" y="217"/>
                </a:cubicBezTo>
                <a:cubicBezTo>
                  <a:pt x="88" y="216"/>
                  <a:pt x="86" y="215"/>
                  <a:pt x="85" y="214"/>
                </a:cubicBezTo>
                <a:cubicBezTo>
                  <a:pt x="85" y="214"/>
                  <a:pt x="85" y="214"/>
                  <a:pt x="85" y="214"/>
                </a:cubicBezTo>
                <a:close/>
                <a:moveTo>
                  <a:pt x="95" y="221"/>
                </a:moveTo>
                <a:cubicBezTo>
                  <a:pt x="95" y="221"/>
                  <a:pt x="95" y="221"/>
                  <a:pt x="95" y="221"/>
                </a:cubicBezTo>
                <a:cubicBezTo>
                  <a:pt x="95" y="221"/>
                  <a:pt x="94" y="221"/>
                  <a:pt x="94" y="221"/>
                </a:cubicBezTo>
                <a:cubicBezTo>
                  <a:pt x="94" y="221"/>
                  <a:pt x="93" y="220"/>
                  <a:pt x="93" y="220"/>
                </a:cubicBezTo>
                <a:cubicBezTo>
                  <a:pt x="94" y="220"/>
                  <a:pt x="94" y="220"/>
                  <a:pt x="95" y="221"/>
                </a:cubicBezTo>
                <a:close/>
                <a:moveTo>
                  <a:pt x="93" y="216"/>
                </a:moveTo>
                <a:cubicBezTo>
                  <a:pt x="94" y="215"/>
                  <a:pt x="94" y="215"/>
                  <a:pt x="94" y="215"/>
                </a:cubicBezTo>
                <a:cubicBezTo>
                  <a:pt x="95" y="216"/>
                  <a:pt x="96" y="216"/>
                  <a:pt x="97" y="217"/>
                </a:cubicBezTo>
                <a:cubicBezTo>
                  <a:pt x="96" y="217"/>
                  <a:pt x="97" y="218"/>
                  <a:pt x="97" y="218"/>
                </a:cubicBezTo>
                <a:cubicBezTo>
                  <a:pt x="97" y="218"/>
                  <a:pt x="97" y="218"/>
                  <a:pt x="97" y="218"/>
                </a:cubicBezTo>
                <a:cubicBezTo>
                  <a:pt x="96" y="217"/>
                  <a:pt x="95" y="216"/>
                  <a:pt x="93" y="216"/>
                </a:cubicBezTo>
                <a:close/>
                <a:moveTo>
                  <a:pt x="98" y="222"/>
                </a:moveTo>
                <a:cubicBezTo>
                  <a:pt x="99" y="222"/>
                  <a:pt x="99" y="222"/>
                  <a:pt x="100" y="222"/>
                </a:cubicBezTo>
                <a:cubicBezTo>
                  <a:pt x="100" y="222"/>
                  <a:pt x="100" y="222"/>
                  <a:pt x="99" y="223"/>
                </a:cubicBezTo>
                <a:cubicBezTo>
                  <a:pt x="99" y="223"/>
                  <a:pt x="99" y="223"/>
                  <a:pt x="99" y="223"/>
                </a:cubicBezTo>
                <a:cubicBezTo>
                  <a:pt x="99" y="223"/>
                  <a:pt x="98" y="223"/>
                  <a:pt x="97" y="222"/>
                </a:cubicBezTo>
                <a:cubicBezTo>
                  <a:pt x="97" y="222"/>
                  <a:pt x="98" y="222"/>
                  <a:pt x="98" y="222"/>
                </a:cubicBezTo>
                <a:close/>
                <a:moveTo>
                  <a:pt x="106" y="235"/>
                </a:moveTo>
                <a:cubicBezTo>
                  <a:pt x="106" y="236"/>
                  <a:pt x="106" y="236"/>
                  <a:pt x="107" y="236"/>
                </a:cubicBezTo>
                <a:cubicBezTo>
                  <a:pt x="108" y="236"/>
                  <a:pt x="109" y="237"/>
                  <a:pt x="110" y="237"/>
                </a:cubicBezTo>
                <a:cubicBezTo>
                  <a:pt x="111" y="238"/>
                  <a:pt x="111" y="238"/>
                  <a:pt x="111" y="238"/>
                </a:cubicBezTo>
                <a:cubicBezTo>
                  <a:pt x="109" y="238"/>
                  <a:pt x="107" y="237"/>
                  <a:pt x="106" y="235"/>
                </a:cubicBezTo>
                <a:close/>
                <a:moveTo>
                  <a:pt x="110" y="234"/>
                </a:moveTo>
                <a:cubicBezTo>
                  <a:pt x="111" y="234"/>
                  <a:pt x="111" y="234"/>
                  <a:pt x="112" y="234"/>
                </a:cubicBezTo>
                <a:cubicBezTo>
                  <a:pt x="113" y="235"/>
                  <a:pt x="113" y="235"/>
                  <a:pt x="114" y="235"/>
                </a:cubicBezTo>
                <a:cubicBezTo>
                  <a:pt x="114" y="236"/>
                  <a:pt x="114" y="236"/>
                  <a:pt x="113" y="236"/>
                </a:cubicBezTo>
                <a:cubicBezTo>
                  <a:pt x="112" y="235"/>
                  <a:pt x="111" y="235"/>
                  <a:pt x="110" y="234"/>
                </a:cubicBezTo>
                <a:close/>
                <a:moveTo>
                  <a:pt x="114" y="231"/>
                </a:moveTo>
                <a:cubicBezTo>
                  <a:pt x="113" y="231"/>
                  <a:pt x="113" y="230"/>
                  <a:pt x="113" y="230"/>
                </a:cubicBezTo>
                <a:cubicBezTo>
                  <a:pt x="113" y="230"/>
                  <a:pt x="114" y="230"/>
                  <a:pt x="114" y="230"/>
                </a:cubicBezTo>
                <a:cubicBezTo>
                  <a:pt x="115" y="231"/>
                  <a:pt x="115" y="231"/>
                  <a:pt x="116" y="231"/>
                </a:cubicBezTo>
                <a:cubicBezTo>
                  <a:pt x="115" y="232"/>
                  <a:pt x="115" y="232"/>
                  <a:pt x="115" y="232"/>
                </a:cubicBezTo>
                <a:cubicBezTo>
                  <a:pt x="115" y="231"/>
                  <a:pt x="114" y="231"/>
                  <a:pt x="114" y="231"/>
                </a:cubicBezTo>
                <a:close/>
                <a:moveTo>
                  <a:pt x="113" y="227"/>
                </a:moveTo>
                <a:cubicBezTo>
                  <a:pt x="113" y="227"/>
                  <a:pt x="113" y="227"/>
                  <a:pt x="114" y="227"/>
                </a:cubicBezTo>
                <a:cubicBezTo>
                  <a:pt x="115" y="228"/>
                  <a:pt x="116" y="228"/>
                  <a:pt x="117" y="228"/>
                </a:cubicBezTo>
                <a:cubicBezTo>
                  <a:pt x="117" y="229"/>
                  <a:pt x="117" y="230"/>
                  <a:pt x="118" y="229"/>
                </a:cubicBezTo>
                <a:cubicBezTo>
                  <a:pt x="118" y="229"/>
                  <a:pt x="118" y="229"/>
                  <a:pt x="118" y="229"/>
                </a:cubicBezTo>
                <a:cubicBezTo>
                  <a:pt x="118" y="229"/>
                  <a:pt x="119" y="229"/>
                  <a:pt x="119" y="230"/>
                </a:cubicBezTo>
                <a:cubicBezTo>
                  <a:pt x="119" y="230"/>
                  <a:pt x="119" y="230"/>
                  <a:pt x="119" y="230"/>
                </a:cubicBezTo>
                <a:cubicBezTo>
                  <a:pt x="118" y="230"/>
                  <a:pt x="117" y="230"/>
                  <a:pt x="117" y="230"/>
                </a:cubicBezTo>
                <a:cubicBezTo>
                  <a:pt x="115" y="229"/>
                  <a:pt x="114" y="228"/>
                  <a:pt x="113" y="227"/>
                </a:cubicBezTo>
                <a:close/>
                <a:moveTo>
                  <a:pt x="118" y="224"/>
                </a:moveTo>
                <a:cubicBezTo>
                  <a:pt x="119" y="224"/>
                  <a:pt x="120" y="223"/>
                  <a:pt x="121" y="222"/>
                </a:cubicBezTo>
                <a:cubicBezTo>
                  <a:pt x="121" y="222"/>
                  <a:pt x="121" y="222"/>
                  <a:pt x="121" y="222"/>
                </a:cubicBezTo>
                <a:cubicBezTo>
                  <a:pt x="121" y="223"/>
                  <a:pt x="120" y="224"/>
                  <a:pt x="119" y="225"/>
                </a:cubicBezTo>
                <a:cubicBezTo>
                  <a:pt x="119" y="225"/>
                  <a:pt x="118" y="225"/>
                  <a:pt x="118" y="224"/>
                </a:cubicBezTo>
                <a:close/>
                <a:moveTo>
                  <a:pt x="121" y="232"/>
                </a:moveTo>
                <a:cubicBezTo>
                  <a:pt x="121" y="232"/>
                  <a:pt x="121" y="232"/>
                  <a:pt x="122" y="232"/>
                </a:cubicBezTo>
                <a:cubicBezTo>
                  <a:pt x="123" y="232"/>
                  <a:pt x="124" y="233"/>
                  <a:pt x="124" y="234"/>
                </a:cubicBezTo>
                <a:cubicBezTo>
                  <a:pt x="125" y="234"/>
                  <a:pt x="126" y="233"/>
                  <a:pt x="125" y="232"/>
                </a:cubicBezTo>
                <a:cubicBezTo>
                  <a:pt x="125" y="232"/>
                  <a:pt x="124" y="232"/>
                  <a:pt x="124" y="231"/>
                </a:cubicBezTo>
                <a:cubicBezTo>
                  <a:pt x="126" y="231"/>
                  <a:pt x="129" y="230"/>
                  <a:pt x="131" y="230"/>
                </a:cubicBezTo>
                <a:cubicBezTo>
                  <a:pt x="131" y="230"/>
                  <a:pt x="131" y="230"/>
                  <a:pt x="131" y="230"/>
                </a:cubicBezTo>
                <a:cubicBezTo>
                  <a:pt x="130" y="231"/>
                  <a:pt x="130" y="232"/>
                  <a:pt x="129" y="233"/>
                </a:cubicBezTo>
                <a:cubicBezTo>
                  <a:pt x="128" y="233"/>
                  <a:pt x="128" y="233"/>
                  <a:pt x="128" y="234"/>
                </a:cubicBezTo>
                <a:cubicBezTo>
                  <a:pt x="126" y="234"/>
                  <a:pt x="124" y="234"/>
                  <a:pt x="122" y="234"/>
                </a:cubicBezTo>
                <a:cubicBezTo>
                  <a:pt x="121" y="233"/>
                  <a:pt x="121" y="233"/>
                  <a:pt x="120" y="232"/>
                </a:cubicBezTo>
                <a:cubicBezTo>
                  <a:pt x="120" y="232"/>
                  <a:pt x="120" y="232"/>
                  <a:pt x="121" y="232"/>
                </a:cubicBezTo>
                <a:close/>
                <a:moveTo>
                  <a:pt x="132" y="235"/>
                </a:moveTo>
                <a:cubicBezTo>
                  <a:pt x="130" y="235"/>
                  <a:pt x="128" y="236"/>
                  <a:pt x="126" y="236"/>
                </a:cubicBezTo>
                <a:cubicBezTo>
                  <a:pt x="125" y="236"/>
                  <a:pt x="124" y="235"/>
                  <a:pt x="123" y="235"/>
                </a:cubicBezTo>
                <a:cubicBezTo>
                  <a:pt x="126" y="235"/>
                  <a:pt x="129" y="235"/>
                  <a:pt x="132" y="235"/>
                </a:cubicBezTo>
                <a:close/>
                <a:moveTo>
                  <a:pt x="137" y="235"/>
                </a:moveTo>
                <a:cubicBezTo>
                  <a:pt x="137" y="235"/>
                  <a:pt x="136" y="235"/>
                  <a:pt x="136" y="236"/>
                </a:cubicBezTo>
                <a:cubicBezTo>
                  <a:pt x="135" y="236"/>
                  <a:pt x="134" y="236"/>
                  <a:pt x="133" y="236"/>
                </a:cubicBezTo>
                <a:cubicBezTo>
                  <a:pt x="132" y="236"/>
                  <a:pt x="131" y="236"/>
                  <a:pt x="130" y="237"/>
                </a:cubicBezTo>
                <a:cubicBezTo>
                  <a:pt x="132" y="236"/>
                  <a:pt x="134" y="236"/>
                  <a:pt x="137" y="235"/>
                </a:cubicBezTo>
                <a:close/>
                <a:moveTo>
                  <a:pt x="130" y="234"/>
                </a:moveTo>
                <a:cubicBezTo>
                  <a:pt x="132" y="233"/>
                  <a:pt x="134" y="232"/>
                  <a:pt x="135" y="231"/>
                </a:cubicBezTo>
                <a:cubicBezTo>
                  <a:pt x="135" y="231"/>
                  <a:pt x="136" y="232"/>
                  <a:pt x="137" y="232"/>
                </a:cubicBezTo>
                <a:cubicBezTo>
                  <a:pt x="138" y="231"/>
                  <a:pt x="139" y="231"/>
                  <a:pt x="140" y="230"/>
                </a:cubicBezTo>
                <a:cubicBezTo>
                  <a:pt x="139" y="231"/>
                  <a:pt x="139" y="232"/>
                  <a:pt x="138" y="233"/>
                </a:cubicBezTo>
                <a:cubicBezTo>
                  <a:pt x="135" y="233"/>
                  <a:pt x="133" y="234"/>
                  <a:pt x="130" y="234"/>
                </a:cubicBezTo>
                <a:close/>
                <a:moveTo>
                  <a:pt x="139" y="226"/>
                </a:moveTo>
                <a:cubicBezTo>
                  <a:pt x="139" y="226"/>
                  <a:pt x="139" y="227"/>
                  <a:pt x="139" y="227"/>
                </a:cubicBezTo>
                <a:cubicBezTo>
                  <a:pt x="138" y="227"/>
                  <a:pt x="137" y="227"/>
                  <a:pt x="136" y="227"/>
                </a:cubicBezTo>
                <a:cubicBezTo>
                  <a:pt x="137" y="227"/>
                  <a:pt x="137" y="227"/>
                  <a:pt x="137" y="227"/>
                </a:cubicBezTo>
                <a:cubicBezTo>
                  <a:pt x="139" y="226"/>
                  <a:pt x="140" y="225"/>
                  <a:pt x="142" y="224"/>
                </a:cubicBezTo>
                <a:cubicBezTo>
                  <a:pt x="141" y="225"/>
                  <a:pt x="140" y="225"/>
                  <a:pt x="139" y="226"/>
                </a:cubicBezTo>
                <a:close/>
                <a:moveTo>
                  <a:pt x="143" y="229"/>
                </a:moveTo>
                <a:cubicBezTo>
                  <a:pt x="145" y="229"/>
                  <a:pt x="146" y="229"/>
                  <a:pt x="147" y="229"/>
                </a:cubicBezTo>
                <a:cubicBezTo>
                  <a:pt x="148" y="229"/>
                  <a:pt x="149" y="229"/>
                  <a:pt x="149" y="229"/>
                </a:cubicBezTo>
                <a:cubicBezTo>
                  <a:pt x="149" y="229"/>
                  <a:pt x="148" y="230"/>
                  <a:pt x="148" y="230"/>
                </a:cubicBezTo>
                <a:cubicBezTo>
                  <a:pt x="147" y="231"/>
                  <a:pt x="145" y="232"/>
                  <a:pt x="144" y="232"/>
                </a:cubicBezTo>
                <a:cubicBezTo>
                  <a:pt x="143" y="233"/>
                  <a:pt x="141" y="233"/>
                  <a:pt x="140" y="233"/>
                </a:cubicBezTo>
                <a:cubicBezTo>
                  <a:pt x="141" y="232"/>
                  <a:pt x="142" y="230"/>
                  <a:pt x="143" y="229"/>
                </a:cubicBezTo>
                <a:close/>
                <a:moveTo>
                  <a:pt x="145" y="236"/>
                </a:moveTo>
                <a:cubicBezTo>
                  <a:pt x="149" y="235"/>
                  <a:pt x="153" y="234"/>
                  <a:pt x="158" y="234"/>
                </a:cubicBezTo>
                <a:cubicBezTo>
                  <a:pt x="157" y="234"/>
                  <a:pt x="157" y="234"/>
                  <a:pt x="157" y="235"/>
                </a:cubicBezTo>
                <a:cubicBezTo>
                  <a:pt x="152" y="235"/>
                  <a:pt x="148" y="236"/>
                  <a:pt x="144" y="236"/>
                </a:cubicBezTo>
                <a:cubicBezTo>
                  <a:pt x="144" y="236"/>
                  <a:pt x="145" y="236"/>
                  <a:pt x="145" y="236"/>
                </a:cubicBezTo>
                <a:close/>
                <a:moveTo>
                  <a:pt x="157" y="231"/>
                </a:moveTo>
                <a:cubicBezTo>
                  <a:pt x="158" y="231"/>
                  <a:pt x="160" y="230"/>
                  <a:pt x="161" y="229"/>
                </a:cubicBezTo>
                <a:cubicBezTo>
                  <a:pt x="160" y="230"/>
                  <a:pt x="160" y="230"/>
                  <a:pt x="159" y="231"/>
                </a:cubicBezTo>
                <a:cubicBezTo>
                  <a:pt x="159" y="231"/>
                  <a:pt x="158" y="231"/>
                  <a:pt x="157" y="231"/>
                </a:cubicBezTo>
                <a:close/>
                <a:moveTo>
                  <a:pt x="159" y="229"/>
                </a:moveTo>
                <a:cubicBezTo>
                  <a:pt x="161" y="227"/>
                  <a:pt x="164" y="225"/>
                  <a:pt x="166" y="223"/>
                </a:cubicBezTo>
                <a:cubicBezTo>
                  <a:pt x="166" y="224"/>
                  <a:pt x="165" y="225"/>
                  <a:pt x="164" y="226"/>
                </a:cubicBezTo>
                <a:cubicBezTo>
                  <a:pt x="162" y="227"/>
                  <a:pt x="161" y="228"/>
                  <a:pt x="159" y="229"/>
                </a:cubicBezTo>
                <a:close/>
                <a:moveTo>
                  <a:pt x="165" y="227"/>
                </a:moveTo>
                <a:cubicBezTo>
                  <a:pt x="174" y="222"/>
                  <a:pt x="182" y="215"/>
                  <a:pt x="190" y="208"/>
                </a:cubicBezTo>
                <a:cubicBezTo>
                  <a:pt x="190" y="209"/>
                  <a:pt x="189" y="210"/>
                  <a:pt x="189" y="210"/>
                </a:cubicBezTo>
                <a:cubicBezTo>
                  <a:pt x="189" y="210"/>
                  <a:pt x="189" y="210"/>
                  <a:pt x="189" y="210"/>
                </a:cubicBezTo>
                <a:cubicBezTo>
                  <a:pt x="180" y="217"/>
                  <a:pt x="172" y="224"/>
                  <a:pt x="163" y="231"/>
                </a:cubicBezTo>
                <a:cubicBezTo>
                  <a:pt x="163" y="231"/>
                  <a:pt x="162" y="231"/>
                  <a:pt x="162" y="231"/>
                </a:cubicBezTo>
                <a:cubicBezTo>
                  <a:pt x="163" y="229"/>
                  <a:pt x="164" y="228"/>
                  <a:pt x="165" y="227"/>
                </a:cubicBezTo>
                <a:close/>
                <a:moveTo>
                  <a:pt x="177" y="222"/>
                </a:moveTo>
                <a:cubicBezTo>
                  <a:pt x="175" y="224"/>
                  <a:pt x="172" y="226"/>
                  <a:pt x="170" y="229"/>
                </a:cubicBezTo>
                <a:cubicBezTo>
                  <a:pt x="169" y="229"/>
                  <a:pt x="168" y="230"/>
                  <a:pt x="168" y="230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70" y="227"/>
                  <a:pt x="174" y="224"/>
                  <a:pt x="177" y="222"/>
                </a:cubicBezTo>
                <a:close/>
                <a:moveTo>
                  <a:pt x="185" y="218"/>
                </a:moveTo>
                <a:cubicBezTo>
                  <a:pt x="184" y="218"/>
                  <a:pt x="183" y="219"/>
                  <a:pt x="183" y="220"/>
                </a:cubicBezTo>
                <a:cubicBezTo>
                  <a:pt x="181" y="221"/>
                  <a:pt x="179" y="223"/>
                  <a:pt x="177" y="225"/>
                </a:cubicBezTo>
                <a:cubicBezTo>
                  <a:pt x="176" y="225"/>
                  <a:pt x="176" y="226"/>
                  <a:pt x="175" y="226"/>
                </a:cubicBezTo>
                <a:cubicBezTo>
                  <a:pt x="178" y="223"/>
                  <a:pt x="181" y="220"/>
                  <a:pt x="185" y="218"/>
                </a:cubicBezTo>
                <a:close/>
                <a:moveTo>
                  <a:pt x="184" y="216"/>
                </a:moveTo>
                <a:cubicBezTo>
                  <a:pt x="186" y="215"/>
                  <a:pt x="188" y="213"/>
                  <a:pt x="190" y="212"/>
                </a:cubicBezTo>
                <a:cubicBezTo>
                  <a:pt x="190" y="212"/>
                  <a:pt x="190" y="212"/>
                  <a:pt x="190" y="212"/>
                </a:cubicBezTo>
                <a:cubicBezTo>
                  <a:pt x="191" y="211"/>
                  <a:pt x="191" y="211"/>
                  <a:pt x="192" y="210"/>
                </a:cubicBezTo>
                <a:cubicBezTo>
                  <a:pt x="192" y="211"/>
                  <a:pt x="192" y="211"/>
                  <a:pt x="191" y="211"/>
                </a:cubicBezTo>
                <a:cubicBezTo>
                  <a:pt x="189" y="213"/>
                  <a:pt x="186" y="215"/>
                  <a:pt x="184" y="216"/>
                </a:cubicBezTo>
                <a:close/>
                <a:moveTo>
                  <a:pt x="192" y="212"/>
                </a:moveTo>
                <a:cubicBezTo>
                  <a:pt x="193" y="212"/>
                  <a:pt x="193" y="212"/>
                  <a:pt x="194" y="212"/>
                </a:cubicBezTo>
                <a:cubicBezTo>
                  <a:pt x="193" y="212"/>
                  <a:pt x="193" y="213"/>
                  <a:pt x="192" y="214"/>
                </a:cubicBezTo>
                <a:cubicBezTo>
                  <a:pt x="191" y="215"/>
                  <a:pt x="189" y="217"/>
                  <a:pt x="187" y="218"/>
                </a:cubicBezTo>
                <a:cubicBezTo>
                  <a:pt x="189" y="216"/>
                  <a:pt x="191" y="214"/>
                  <a:pt x="192" y="212"/>
                </a:cubicBezTo>
                <a:close/>
                <a:moveTo>
                  <a:pt x="193" y="207"/>
                </a:moveTo>
                <a:cubicBezTo>
                  <a:pt x="194" y="206"/>
                  <a:pt x="194" y="205"/>
                  <a:pt x="195" y="204"/>
                </a:cubicBezTo>
                <a:cubicBezTo>
                  <a:pt x="197" y="202"/>
                  <a:pt x="199" y="201"/>
                  <a:pt x="201" y="199"/>
                </a:cubicBezTo>
                <a:cubicBezTo>
                  <a:pt x="202" y="198"/>
                  <a:pt x="202" y="198"/>
                  <a:pt x="203" y="197"/>
                </a:cubicBezTo>
                <a:cubicBezTo>
                  <a:pt x="203" y="198"/>
                  <a:pt x="202" y="199"/>
                  <a:pt x="201" y="200"/>
                </a:cubicBezTo>
                <a:cubicBezTo>
                  <a:pt x="198" y="203"/>
                  <a:pt x="196" y="205"/>
                  <a:pt x="193" y="207"/>
                </a:cubicBezTo>
                <a:close/>
                <a:moveTo>
                  <a:pt x="206" y="192"/>
                </a:moveTo>
                <a:cubicBezTo>
                  <a:pt x="204" y="194"/>
                  <a:pt x="202" y="196"/>
                  <a:pt x="199" y="197"/>
                </a:cubicBezTo>
                <a:cubicBezTo>
                  <a:pt x="201" y="195"/>
                  <a:pt x="202" y="193"/>
                  <a:pt x="204" y="191"/>
                </a:cubicBezTo>
                <a:cubicBezTo>
                  <a:pt x="210" y="184"/>
                  <a:pt x="216" y="177"/>
                  <a:pt x="223" y="171"/>
                </a:cubicBezTo>
                <a:cubicBezTo>
                  <a:pt x="223" y="171"/>
                  <a:pt x="223" y="171"/>
                  <a:pt x="223" y="171"/>
                </a:cubicBezTo>
                <a:cubicBezTo>
                  <a:pt x="220" y="174"/>
                  <a:pt x="218" y="177"/>
                  <a:pt x="216" y="179"/>
                </a:cubicBezTo>
                <a:cubicBezTo>
                  <a:pt x="213" y="183"/>
                  <a:pt x="209" y="188"/>
                  <a:pt x="206" y="192"/>
                </a:cubicBezTo>
                <a:close/>
                <a:moveTo>
                  <a:pt x="220" y="144"/>
                </a:moveTo>
                <a:cubicBezTo>
                  <a:pt x="220" y="146"/>
                  <a:pt x="219" y="148"/>
                  <a:pt x="219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21" y="144"/>
                  <a:pt x="222" y="137"/>
                  <a:pt x="224" y="131"/>
                </a:cubicBezTo>
                <a:cubicBezTo>
                  <a:pt x="223" y="133"/>
                  <a:pt x="223" y="134"/>
                  <a:pt x="223" y="136"/>
                </a:cubicBezTo>
                <a:cubicBezTo>
                  <a:pt x="222" y="139"/>
                  <a:pt x="221" y="142"/>
                  <a:pt x="220" y="144"/>
                </a:cubicBezTo>
                <a:close/>
                <a:moveTo>
                  <a:pt x="223" y="102"/>
                </a:moveTo>
                <a:cubicBezTo>
                  <a:pt x="223" y="102"/>
                  <a:pt x="223" y="101"/>
                  <a:pt x="223" y="101"/>
                </a:cubicBezTo>
                <a:cubicBezTo>
                  <a:pt x="224" y="101"/>
                  <a:pt x="224" y="100"/>
                  <a:pt x="225" y="100"/>
                </a:cubicBezTo>
                <a:cubicBezTo>
                  <a:pt x="225" y="100"/>
                  <a:pt x="225" y="101"/>
                  <a:pt x="225" y="101"/>
                </a:cubicBezTo>
                <a:cubicBezTo>
                  <a:pt x="225" y="101"/>
                  <a:pt x="224" y="102"/>
                  <a:pt x="223" y="102"/>
                </a:cubicBezTo>
                <a:close/>
                <a:moveTo>
                  <a:pt x="226" y="103"/>
                </a:moveTo>
                <a:cubicBezTo>
                  <a:pt x="226" y="103"/>
                  <a:pt x="227" y="104"/>
                  <a:pt x="227" y="104"/>
                </a:cubicBezTo>
                <a:cubicBezTo>
                  <a:pt x="227" y="104"/>
                  <a:pt x="227" y="104"/>
                  <a:pt x="227" y="104"/>
                </a:cubicBezTo>
                <a:cubicBezTo>
                  <a:pt x="226" y="105"/>
                  <a:pt x="225" y="105"/>
                  <a:pt x="224" y="105"/>
                </a:cubicBezTo>
                <a:cubicBezTo>
                  <a:pt x="224" y="105"/>
                  <a:pt x="224" y="105"/>
                  <a:pt x="224" y="104"/>
                </a:cubicBezTo>
                <a:cubicBezTo>
                  <a:pt x="224" y="104"/>
                  <a:pt x="225" y="103"/>
                  <a:pt x="226" y="103"/>
                </a:cubicBezTo>
                <a:close/>
                <a:moveTo>
                  <a:pt x="226" y="151"/>
                </a:moveTo>
                <a:cubicBezTo>
                  <a:pt x="226" y="151"/>
                  <a:pt x="225" y="152"/>
                  <a:pt x="225" y="152"/>
                </a:cubicBezTo>
                <a:cubicBezTo>
                  <a:pt x="225" y="152"/>
                  <a:pt x="225" y="153"/>
                  <a:pt x="225" y="153"/>
                </a:cubicBezTo>
                <a:cubicBezTo>
                  <a:pt x="225" y="152"/>
                  <a:pt x="225" y="151"/>
                  <a:pt x="226" y="151"/>
                </a:cubicBezTo>
                <a:close/>
                <a:moveTo>
                  <a:pt x="224" y="151"/>
                </a:moveTo>
                <a:cubicBezTo>
                  <a:pt x="224" y="146"/>
                  <a:pt x="225" y="140"/>
                  <a:pt x="225" y="135"/>
                </a:cubicBezTo>
                <a:cubicBezTo>
                  <a:pt x="225" y="135"/>
                  <a:pt x="225" y="135"/>
                  <a:pt x="226" y="135"/>
                </a:cubicBezTo>
                <a:cubicBezTo>
                  <a:pt x="226" y="138"/>
                  <a:pt x="226" y="142"/>
                  <a:pt x="226" y="145"/>
                </a:cubicBezTo>
                <a:cubicBezTo>
                  <a:pt x="225" y="147"/>
                  <a:pt x="225" y="149"/>
                  <a:pt x="224" y="151"/>
                </a:cubicBezTo>
                <a:close/>
                <a:moveTo>
                  <a:pt x="226" y="158"/>
                </a:moveTo>
                <a:cubicBezTo>
                  <a:pt x="226" y="157"/>
                  <a:pt x="227" y="157"/>
                  <a:pt x="227" y="156"/>
                </a:cubicBezTo>
                <a:cubicBezTo>
                  <a:pt x="227" y="157"/>
                  <a:pt x="227" y="157"/>
                  <a:pt x="227" y="158"/>
                </a:cubicBezTo>
                <a:cubicBezTo>
                  <a:pt x="226" y="159"/>
                  <a:pt x="226" y="159"/>
                  <a:pt x="225" y="160"/>
                </a:cubicBezTo>
                <a:cubicBezTo>
                  <a:pt x="226" y="159"/>
                  <a:pt x="226" y="159"/>
                  <a:pt x="226" y="158"/>
                </a:cubicBezTo>
                <a:close/>
                <a:moveTo>
                  <a:pt x="226" y="123"/>
                </a:moveTo>
                <a:cubicBezTo>
                  <a:pt x="226" y="122"/>
                  <a:pt x="226" y="121"/>
                  <a:pt x="226" y="119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7" y="124"/>
                  <a:pt x="227" y="129"/>
                  <a:pt x="227" y="135"/>
                </a:cubicBezTo>
                <a:cubicBezTo>
                  <a:pt x="227" y="131"/>
                  <a:pt x="226" y="127"/>
                  <a:pt x="226" y="123"/>
                </a:cubicBezTo>
                <a:close/>
                <a:moveTo>
                  <a:pt x="224" y="164"/>
                </a:moveTo>
                <a:cubicBezTo>
                  <a:pt x="225" y="163"/>
                  <a:pt x="226" y="162"/>
                  <a:pt x="227" y="161"/>
                </a:cubicBezTo>
                <a:cubicBezTo>
                  <a:pt x="227" y="162"/>
                  <a:pt x="227" y="162"/>
                  <a:pt x="227" y="162"/>
                </a:cubicBezTo>
                <a:cubicBezTo>
                  <a:pt x="226" y="163"/>
                  <a:pt x="225" y="164"/>
                  <a:pt x="224" y="165"/>
                </a:cubicBezTo>
                <a:cubicBezTo>
                  <a:pt x="224" y="164"/>
                  <a:pt x="224" y="164"/>
                  <a:pt x="224" y="164"/>
                </a:cubicBezTo>
                <a:close/>
                <a:moveTo>
                  <a:pt x="227" y="169"/>
                </a:moveTo>
                <a:cubicBezTo>
                  <a:pt x="227" y="168"/>
                  <a:pt x="228" y="167"/>
                  <a:pt x="228" y="167"/>
                </a:cubicBezTo>
                <a:cubicBezTo>
                  <a:pt x="227" y="168"/>
                  <a:pt x="226" y="170"/>
                  <a:pt x="225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6" y="171"/>
                  <a:pt x="226" y="170"/>
                  <a:pt x="227" y="169"/>
                </a:cubicBezTo>
                <a:close/>
                <a:moveTo>
                  <a:pt x="228" y="123"/>
                </a:moveTo>
                <a:cubicBezTo>
                  <a:pt x="228" y="121"/>
                  <a:pt x="228" y="119"/>
                  <a:pt x="228" y="117"/>
                </a:cubicBezTo>
                <a:cubicBezTo>
                  <a:pt x="228" y="116"/>
                  <a:pt x="228" y="116"/>
                  <a:pt x="229" y="115"/>
                </a:cubicBezTo>
                <a:cubicBezTo>
                  <a:pt x="228" y="118"/>
                  <a:pt x="228" y="121"/>
                  <a:pt x="228" y="123"/>
                </a:cubicBezTo>
                <a:close/>
                <a:moveTo>
                  <a:pt x="227" y="112"/>
                </a:moveTo>
                <a:cubicBezTo>
                  <a:pt x="227" y="111"/>
                  <a:pt x="227" y="111"/>
                  <a:pt x="226" y="110"/>
                </a:cubicBezTo>
                <a:cubicBezTo>
                  <a:pt x="227" y="110"/>
                  <a:pt x="228" y="109"/>
                  <a:pt x="229" y="108"/>
                </a:cubicBezTo>
                <a:cubicBezTo>
                  <a:pt x="229" y="109"/>
                  <a:pt x="229" y="109"/>
                  <a:pt x="229" y="109"/>
                </a:cubicBezTo>
                <a:cubicBezTo>
                  <a:pt x="228" y="110"/>
                  <a:pt x="227" y="111"/>
                  <a:pt x="227" y="112"/>
                </a:cubicBezTo>
                <a:close/>
                <a:moveTo>
                  <a:pt x="232" y="108"/>
                </a:moveTo>
                <a:cubicBezTo>
                  <a:pt x="232" y="108"/>
                  <a:pt x="232" y="107"/>
                  <a:pt x="232" y="107"/>
                </a:cubicBezTo>
                <a:cubicBezTo>
                  <a:pt x="232" y="106"/>
                  <a:pt x="232" y="106"/>
                  <a:pt x="233" y="105"/>
                </a:cubicBezTo>
                <a:cubicBezTo>
                  <a:pt x="233" y="108"/>
                  <a:pt x="234" y="111"/>
                  <a:pt x="235" y="114"/>
                </a:cubicBezTo>
                <a:cubicBezTo>
                  <a:pt x="235" y="114"/>
                  <a:pt x="235" y="114"/>
                  <a:pt x="235" y="115"/>
                </a:cubicBezTo>
                <a:cubicBezTo>
                  <a:pt x="234" y="112"/>
                  <a:pt x="233" y="110"/>
                  <a:pt x="232" y="108"/>
                </a:cubicBezTo>
                <a:close/>
                <a:moveTo>
                  <a:pt x="234" y="103"/>
                </a:moveTo>
                <a:cubicBezTo>
                  <a:pt x="234" y="103"/>
                  <a:pt x="234" y="103"/>
                  <a:pt x="233" y="103"/>
                </a:cubicBezTo>
                <a:cubicBezTo>
                  <a:pt x="232" y="97"/>
                  <a:pt x="230" y="92"/>
                  <a:pt x="229" y="87"/>
                </a:cubicBezTo>
                <a:cubicBezTo>
                  <a:pt x="230" y="89"/>
                  <a:pt x="231" y="90"/>
                  <a:pt x="231" y="92"/>
                </a:cubicBezTo>
                <a:cubicBezTo>
                  <a:pt x="233" y="97"/>
                  <a:pt x="234" y="102"/>
                  <a:pt x="235" y="107"/>
                </a:cubicBezTo>
                <a:cubicBezTo>
                  <a:pt x="235" y="106"/>
                  <a:pt x="234" y="105"/>
                  <a:pt x="234" y="103"/>
                </a:cubicBezTo>
                <a:close/>
                <a:moveTo>
                  <a:pt x="229" y="69"/>
                </a:moveTo>
                <a:cubicBezTo>
                  <a:pt x="230" y="69"/>
                  <a:pt x="230" y="69"/>
                  <a:pt x="230" y="70"/>
                </a:cubicBezTo>
                <a:cubicBezTo>
                  <a:pt x="231" y="71"/>
                  <a:pt x="231" y="72"/>
                  <a:pt x="232" y="72"/>
                </a:cubicBezTo>
                <a:cubicBezTo>
                  <a:pt x="231" y="72"/>
                  <a:pt x="231" y="72"/>
                  <a:pt x="231" y="72"/>
                </a:cubicBezTo>
                <a:cubicBezTo>
                  <a:pt x="231" y="72"/>
                  <a:pt x="231" y="72"/>
                  <a:pt x="231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0"/>
                  <a:pt x="229" y="69"/>
                  <a:pt x="229" y="69"/>
                </a:cubicBezTo>
                <a:close/>
                <a:moveTo>
                  <a:pt x="233" y="86"/>
                </a:moveTo>
                <a:cubicBezTo>
                  <a:pt x="233" y="86"/>
                  <a:pt x="233" y="86"/>
                  <a:pt x="233" y="86"/>
                </a:cubicBezTo>
                <a:cubicBezTo>
                  <a:pt x="233" y="87"/>
                  <a:pt x="234" y="88"/>
                  <a:pt x="234" y="88"/>
                </a:cubicBezTo>
                <a:cubicBezTo>
                  <a:pt x="234" y="88"/>
                  <a:pt x="233" y="87"/>
                  <a:pt x="233" y="86"/>
                </a:cubicBezTo>
                <a:close/>
                <a:moveTo>
                  <a:pt x="232" y="69"/>
                </a:moveTo>
                <a:cubicBezTo>
                  <a:pt x="231" y="68"/>
                  <a:pt x="231" y="68"/>
                  <a:pt x="231" y="67"/>
                </a:cubicBezTo>
                <a:cubicBezTo>
                  <a:pt x="232" y="69"/>
                  <a:pt x="233" y="70"/>
                  <a:pt x="235" y="71"/>
                </a:cubicBezTo>
                <a:cubicBezTo>
                  <a:pt x="235" y="72"/>
                  <a:pt x="235" y="73"/>
                  <a:pt x="236" y="74"/>
                </a:cubicBezTo>
                <a:cubicBezTo>
                  <a:pt x="236" y="74"/>
                  <a:pt x="236" y="74"/>
                  <a:pt x="237" y="74"/>
                </a:cubicBezTo>
                <a:cubicBezTo>
                  <a:pt x="237" y="75"/>
                  <a:pt x="237" y="75"/>
                  <a:pt x="237" y="76"/>
                </a:cubicBezTo>
                <a:cubicBezTo>
                  <a:pt x="235" y="73"/>
                  <a:pt x="234" y="71"/>
                  <a:pt x="232" y="69"/>
                </a:cubicBezTo>
                <a:close/>
                <a:moveTo>
                  <a:pt x="226" y="55"/>
                </a:moveTo>
                <a:cubicBezTo>
                  <a:pt x="225" y="54"/>
                  <a:pt x="225" y="53"/>
                  <a:pt x="224" y="52"/>
                </a:cubicBezTo>
                <a:cubicBezTo>
                  <a:pt x="224" y="51"/>
                  <a:pt x="223" y="50"/>
                  <a:pt x="223" y="50"/>
                </a:cubicBezTo>
                <a:cubicBezTo>
                  <a:pt x="224" y="51"/>
                  <a:pt x="225" y="52"/>
                  <a:pt x="226" y="53"/>
                </a:cubicBezTo>
                <a:cubicBezTo>
                  <a:pt x="226" y="53"/>
                  <a:pt x="226" y="54"/>
                  <a:pt x="226" y="55"/>
                </a:cubicBezTo>
                <a:close/>
                <a:moveTo>
                  <a:pt x="223" y="54"/>
                </a:moveTo>
                <a:cubicBezTo>
                  <a:pt x="225" y="56"/>
                  <a:pt x="226" y="59"/>
                  <a:pt x="228" y="62"/>
                </a:cubicBezTo>
                <a:cubicBezTo>
                  <a:pt x="226" y="60"/>
                  <a:pt x="224" y="58"/>
                  <a:pt x="223" y="56"/>
                </a:cubicBezTo>
                <a:cubicBezTo>
                  <a:pt x="223" y="56"/>
                  <a:pt x="224" y="56"/>
                  <a:pt x="223" y="56"/>
                </a:cubicBezTo>
                <a:cubicBezTo>
                  <a:pt x="223" y="55"/>
                  <a:pt x="223" y="54"/>
                  <a:pt x="223" y="54"/>
                </a:cubicBezTo>
                <a:close/>
                <a:moveTo>
                  <a:pt x="228" y="65"/>
                </a:moveTo>
                <a:cubicBezTo>
                  <a:pt x="227" y="66"/>
                  <a:pt x="227" y="66"/>
                  <a:pt x="227" y="66"/>
                </a:cubicBezTo>
                <a:cubicBezTo>
                  <a:pt x="227" y="68"/>
                  <a:pt x="228" y="70"/>
                  <a:pt x="228" y="71"/>
                </a:cubicBezTo>
                <a:cubicBezTo>
                  <a:pt x="228" y="71"/>
                  <a:pt x="228" y="72"/>
                  <a:pt x="228" y="72"/>
                </a:cubicBezTo>
                <a:cubicBezTo>
                  <a:pt x="227" y="70"/>
                  <a:pt x="226" y="68"/>
                  <a:pt x="225" y="66"/>
                </a:cubicBezTo>
                <a:cubicBezTo>
                  <a:pt x="225" y="65"/>
                  <a:pt x="224" y="65"/>
                  <a:pt x="224" y="65"/>
                </a:cubicBezTo>
                <a:cubicBezTo>
                  <a:pt x="223" y="64"/>
                  <a:pt x="222" y="62"/>
                  <a:pt x="222" y="61"/>
                </a:cubicBezTo>
                <a:cubicBezTo>
                  <a:pt x="222" y="61"/>
                  <a:pt x="223" y="60"/>
                  <a:pt x="222" y="60"/>
                </a:cubicBezTo>
                <a:cubicBezTo>
                  <a:pt x="221" y="58"/>
                  <a:pt x="220" y="57"/>
                  <a:pt x="218" y="55"/>
                </a:cubicBezTo>
                <a:cubicBezTo>
                  <a:pt x="218" y="55"/>
                  <a:pt x="218" y="54"/>
                  <a:pt x="217" y="53"/>
                </a:cubicBezTo>
                <a:cubicBezTo>
                  <a:pt x="221" y="57"/>
                  <a:pt x="225" y="61"/>
                  <a:pt x="228" y="65"/>
                </a:cubicBezTo>
                <a:close/>
                <a:moveTo>
                  <a:pt x="214" y="48"/>
                </a:moveTo>
                <a:cubicBezTo>
                  <a:pt x="213" y="47"/>
                  <a:pt x="212" y="45"/>
                  <a:pt x="211" y="44"/>
                </a:cubicBezTo>
                <a:cubicBezTo>
                  <a:pt x="214" y="46"/>
                  <a:pt x="216" y="47"/>
                  <a:pt x="218" y="49"/>
                </a:cubicBezTo>
                <a:cubicBezTo>
                  <a:pt x="219" y="51"/>
                  <a:pt x="220" y="53"/>
                  <a:pt x="221" y="54"/>
                </a:cubicBezTo>
                <a:cubicBezTo>
                  <a:pt x="219" y="52"/>
                  <a:pt x="216" y="50"/>
                  <a:pt x="214" y="48"/>
                </a:cubicBezTo>
                <a:close/>
                <a:moveTo>
                  <a:pt x="211" y="42"/>
                </a:moveTo>
                <a:cubicBezTo>
                  <a:pt x="211" y="41"/>
                  <a:pt x="211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2" y="42"/>
                  <a:pt x="214" y="43"/>
                  <a:pt x="215" y="45"/>
                </a:cubicBezTo>
                <a:cubicBezTo>
                  <a:pt x="214" y="44"/>
                  <a:pt x="212" y="43"/>
                  <a:pt x="211" y="42"/>
                </a:cubicBezTo>
                <a:close/>
                <a:moveTo>
                  <a:pt x="210" y="47"/>
                </a:moveTo>
                <a:cubicBezTo>
                  <a:pt x="211" y="48"/>
                  <a:pt x="211" y="48"/>
                  <a:pt x="211" y="49"/>
                </a:cubicBezTo>
                <a:cubicBezTo>
                  <a:pt x="210" y="47"/>
                  <a:pt x="208" y="45"/>
                  <a:pt x="206" y="43"/>
                </a:cubicBezTo>
                <a:cubicBezTo>
                  <a:pt x="207" y="44"/>
                  <a:pt x="209" y="46"/>
                  <a:pt x="210" y="47"/>
                </a:cubicBezTo>
                <a:close/>
                <a:moveTo>
                  <a:pt x="208" y="40"/>
                </a:moveTo>
                <a:cubicBezTo>
                  <a:pt x="207" y="39"/>
                  <a:pt x="206" y="38"/>
                  <a:pt x="206" y="37"/>
                </a:cubicBezTo>
                <a:cubicBezTo>
                  <a:pt x="206" y="38"/>
                  <a:pt x="207" y="38"/>
                  <a:pt x="208" y="39"/>
                </a:cubicBezTo>
                <a:cubicBezTo>
                  <a:pt x="208" y="39"/>
                  <a:pt x="208" y="39"/>
                  <a:pt x="208" y="40"/>
                </a:cubicBezTo>
                <a:cubicBezTo>
                  <a:pt x="208" y="40"/>
                  <a:pt x="208" y="40"/>
                  <a:pt x="208" y="40"/>
                </a:cubicBezTo>
                <a:close/>
                <a:moveTo>
                  <a:pt x="207" y="42"/>
                </a:moveTo>
                <a:cubicBezTo>
                  <a:pt x="205" y="40"/>
                  <a:pt x="202" y="39"/>
                  <a:pt x="200" y="37"/>
                </a:cubicBezTo>
                <a:cubicBezTo>
                  <a:pt x="200" y="37"/>
                  <a:pt x="200" y="37"/>
                  <a:pt x="201" y="37"/>
                </a:cubicBezTo>
                <a:cubicBezTo>
                  <a:pt x="201" y="37"/>
                  <a:pt x="202" y="36"/>
                  <a:pt x="201" y="36"/>
                </a:cubicBezTo>
                <a:cubicBezTo>
                  <a:pt x="201" y="36"/>
                  <a:pt x="201" y="36"/>
                  <a:pt x="201" y="36"/>
                </a:cubicBezTo>
                <a:cubicBezTo>
                  <a:pt x="202" y="36"/>
                  <a:pt x="202" y="36"/>
                  <a:pt x="203" y="36"/>
                </a:cubicBezTo>
                <a:cubicBezTo>
                  <a:pt x="204" y="38"/>
                  <a:pt x="206" y="40"/>
                  <a:pt x="207" y="42"/>
                </a:cubicBezTo>
                <a:close/>
                <a:moveTo>
                  <a:pt x="202" y="34"/>
                </a:moveTo>
                <a:cubicBezTo>
                  <a:pt x="201" y="34"/>
                  <a:pt x="201" y="34"/>
                  <a:pt x="200" y="34"/>
                </a:cubicBezTo>
                <a:cubicBezTo>
                  <a:pt x="198" y="32"/>
                  <a:pt x="196" y="30"/>
                  <a:pt x="194" y="28"/>
                </a:cubicBezTo>
                <a:cubicBezTo>
                  <a:pt x="197" y="29"/>
                  <a:pt x="200" y="31"/>
                  <a:pt x="202" y="33"/>
                </a:cubicBezTo>
                <a:cubicBezTo>
                  <a:pt x="202" y="33"/>
                  <a:pt x="201" y="34"/>
                  <a:pt x="202" y="34"/>
                </a:cubicBezTo>
                <a:close/>
                <a:moveTo>
                  <a:pt x="194" y="32"/>
                </a:moveTo>
                <a:cubicBezTo>
                  <a:pt x="195" y="32"/>
                  <a:pt x="195" y="32"/>
                  <a:pt x="195" y="32"/>
                </a:cubicBezTo>
                <a:cubicBezTo>
                  <a:pt x="196" y="33"/>
                  <a:pt x="197" y="34"/>
                  <a:pt x="198" y="35"/>
                </a:cubicBezTo>
                <a:cubicBezTo>
                  <a:pt x="198" y="35"/>
                  <a:pt x="198" y="35"/>
                  <a:pt x="198" y="35"/>
                </a:cubicBezTo>
                <a:cubicBezTo>
                  <a:pt x="197" y="35"/>
                  <a:pt x="196" y="34"/>
                  <a:pt x="195" y="34"/>
                </a:cubicBezTo>
                <a:cubicBezTo>
                  <a:pt x="193" y="33"/>
                  <a:pt x="191" y="31"/>
                  <a:pt x="189" y="29"/>
                </a:cubicBezTo>
                <a:cubicBezTo>
                  <a:pt x="190" y="29"/>
                  <a:pt x="190" y="29"/>
                  <a:pt x="190" y="29"/>
                </a:cubicBezTo>
                <a:cubicBezTo>
                  <a:pt x="191" y="30"/>
                  <a:pt x="193" y="31"/>
                  <a:pt x="194" y="32"/>
                </a:cubicBezTo>
                <a:close/>
                <a:moveTo>
                  <a:pt x="192" y="33"/>
                </a:moveTo>
                <a:cubicBezTo>
                  <a:pt x="191" y="33"/>
                  <a:pt x="191" y="33"/>
                  <a:pt x="190" y="33"/>
                </a:cubicBezTo>
                <a:cubicBezTo>
                  <a:pt x="190" y="32"/>
                  <a:pt x="190" y="33"/>
                  <a:pt x="190" y="33"/>
                </a:cubicBezTo>
                <a:cubicBezTo>
                  <a:pt x="191" y="34"/>
                  <a:pt x="193" y="35"/>
                  <a:pt x="195" y="36"/>
                </a:cubicBezTo>
                <a:cubicBezTo>
                  <a:pt x="195" y="36"/>
                  <a:pt x="196" y="36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8" y="38"/>
                  <a:pt x="200" y="40"/>
                  <a:pt x="201" y="41"/>
                </a:cubicBezTo>
                <a:cubicBezTo>
                  <a:pt x="203" y="43"/>
                  <a:pt x="204" y="44"/>
                  <a:pt x="205" y="46"/>
                </a:cubicBezTo>
                <a:cubicBezTo>
                  <a:pt x="202" y="42"/>
                  <a:pt x="197" y="39"/>
                  <a:pt x="193" y="36"/>
                </a:cubicBezTo>
                <a:cubicBezTo>
                  <a:pt x="193" y="36"/>
                  <a:pt x="193" y="35"/>
                  <a:pt x="192" y="35"/>
                </a:cubicBezTo>
                <a:cubicBezTo>
                  <a:pt x="191" y="35"/>
                  <a:pt x="191" y="35"/>
                  <a:pt x="191" y="35"/>
                </a:cubicBezTo>
                <a:cubicBezTo>
                  <a:pt x="190" y="34"/>
                  <a:pt x="188" y="34"/>
                  <a:pt x="187" y="33"/>
                </a:cubicBezTo>
                <a:cubicBezTo>
                  <a:pt x="187" y="33"/>
                  <a:pt x="186" y="34"/>
                  <a:pt x="187" y="34"/>
                </a:cubicBezTo>
                <a:cubicBezTo>
                  <a:pt x="187" y="34"/>
                  <a:pt x="187" y="34"/>
                  <a:pt x="187" y="35"/>
                </a:cubicBezTo>
                <a:cubicBezTo>
                  <a:pt x="184" y="35"/>
                  <a:pt x="180" y="35"/>
                  <a:pt x="177" y="36"/>
                </a:cubicBezTo>
                <a:cubicBezTo>
                  <a:pt x="178" y="35"/>
                  <a:pt x="180" y="35"/>
                  <a:pt x="181" y="34"/>
                </a:cubicBezTo>
                <a:cubicBezTo>
                  <a:pt x="182" y="34"/>
                  <a:pt x="182" y="33"/>
                  <a:pt x="181" y="33"/>
                </a:cubicBezTo>
                <a:cubicBezTo>
                  <a:pt x="180" y="33"/>
                  <a:pt x="179" y="32"/>
                  <a:pt x="178" y="32"/>
                </a:cubicBezTo>
                <a:cubicBezTo>
                  <a:pt x="179" y="32"/>
                  <a:pt x="179" y="31"/>
                  <a:pt x="178" y="31"/>
                </a:cubicBezTo>
                <a:cubicBezTo>
                  <a:pt x="176" y="30"/>
                  <a:pt x="173" y="29"/>
                  <a:pt x="170" y="28"/>
                </a:cubicBezTo>
                <a:cubicBezTo>
                  <a:pt x="170" y="27"/>
                  <a:pt x="170" y="27"/>
                  <a:pt x="170" y="27"/>
                </a:cubicBezTo>
                <a:cubicBezTo>
                  <a:pt x="168" y="26"/>
                  <a:pt x="166" y="26"/>
                  <a:pt x="164" y="25"/>
                </a:cubicBezTo>
                <a:cubicBezTo>
                  <a:pt x="164" y="25"/>
                  <a:pt x="165" y="24"/>
                  <a:pt x="166" y="23"/>
                </a:cubicBezTo>
                <a:cubicBezTo>
                  <a:pt x="166" y="23"/>
                  <a:pt x="166" y="23"/>
                  <a:pt x="166" y="23"/>
                </a:cubicBezTo>
                <a:cubicBezTo>
                  <a:pt x="173" y="26"/>
                  <a:pt x="180" y="29"/>
                  <a:pt x="186" y="32"/>
                </a:cubicBezTo>
                <a:cubicBezTo>
                  <a:pt x="187" y="32"/>
                  <a:pt x="188" y="31"/>
                  <a:pt x="187" y="30"/>
                </a:cubicBezTo>
                <a:cubicBezTo>
                  <a:pt x="186" y="30"/>
                  <a:pt x="185" y="29"/>
                  <a:pt x="184" y="28"/>
                </a:cubicBezTo>
                <a:cubicBezTo>
                  <a:pt x="185" y="29"/>
                  <a:pt x="186" y="29"/>
                  <a:pt x="187" y="29"/>
                </a:cubicBezTo>
                <a:cubicBezTo>
                  <a:pt x="189" y="30"/>
                  <a:pt x="190" y="32"/>
                  <a:pt x="192" y="33"/>
                </a:cubicBezTo>
                <a:close/>
                <a:moveTo>
                  <a:pt x="167" y="17"/>
                </a:moveTo>
                <a:cubicBezTo>
                  <a:pt x="165" y="15"/>
                  <a:pt x="162" y="14"/>
                  <a:pt x="160" y="12"/>
                </a:cubicBezTo>
                <a:cubicBezTo>
                  <a:pt x="160" y="12"/>
                  <a:pt x="160" y="12"/>
                  <a:pt x="161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4" y="12"/>
                  <a:pt x="166" y="14"/>
                  <a:pt x="169" y="15"/>
                </a:cubicBezTo>
                <a:cubicBezTo>
                  <a:pt x="174" y="18"/>
                  <a:pt x="180" y="23"/>
                  <a:pt x="185" y="26"/>
                </a:cubicBezTo>
                <a:cubicBezTo>
                  <a:pt x="179" y="23"/>
                  <a:pt x="173" y="20"/>
                  <a:pt x="167" y="17"/>
                </a:cubicBezTo>
                <a:close/>
                <a:moveTo>
                  <a:pt x="172" y="13"/>
                </a:moveTo>
                <a:cubicBezTo>
                  <a:pt x="171" y="13"/>
                  <a:pt x="169" y="12"/>
                  <a:pt x="168" y="11"/>
                </a:cubicBezTo>
                <a:cubicBezTo>
                  <a:pt x="169" y="12"/>
                  <a:pt x="171" y="12"/>
                  <a:pt x="173" y="13"/>
                </a:cubicBezTo>
                <a:cubicBezTo>
                  <a:pt x="172" y="13"/>
                  <a:pt x="172" y="13"/>
                  <a:pt x="172" y="13"/>
                </a:cubicBezTo>
                <a:close/>
                <a:moveTo>
                  <a:pt x="133" y="12"/>
                </a:moveTo>
                <a:cubicBezTo>
                  <a:pt x="133" y="12"/>
                  <a:pt x="132" y="12"/>
                  <a:pt x="132" y="12"/>
                </a:cubicBezTo>
                <a:cubicBezTo>
                  <a:pt x="131" y="12"/>
                  <a:pt x="129" y="12"/>
                  <a:pt x="128" y="12"/>
                </a:cubicBezTo>
                <a:cubicBezTo>
                  <a:pt x="128" y="12"/>
                  <a:pt x="127" y="12"/>
                  <a:pt x="127" y="12"/>
                </a:cubicBezTo>
                <a:cubicBezTo>
                  <a:pt x="127" y="12"/>
                  <a:pt x="127" y="11"/>
                  <a:pt x="128" y="11"/>
                </a:cubicBezTo>
                <a:cubicBezTo>
                  <a:pt x="130" y="11"/>
                  <a:pt x="131" y="11"/>
                  <a:pt x="133" y="12"/>
                </a:cubicBezTo>
                <a:close/>
                <a:moveTo>
                  <a:pt x="132" y="28"/>
                </a:moveTo>
                <a:cubicBezTo>
                  <a:pt x="132" y="28"/>
                  <a:pt x="131" y="29"/>
                  <a:pt x="130" y="29"/>
                </a:cubicBezTo>
                <a:cubicBezTo>
                  <a:pt x="129" y="29"/>
                  <a:pt x="129" y="29"/>
                  <a:pt x="128" y="29"/>
                </a:cubicBezTo>
                <a:cubicBezTo>
                  <a:pt x="129" y="29"/>
                  <a:pt x="129" y="28"/>
                  <a:pt x="129" y="28"/>
                </a:cubicBezTo>
                <a:cubicBezTo>
                  <a:pt x="129" y="28"/>
                  <a:pt x="129" y="27"/>
                  <a:pt x="128" y="27"/>
                </a:cubicBezTo>
                <a:cubicBezTo>
                  <a:pt x="127" y="28"/>
                  <a:pt x="126" y="28"/>
                  <a:pt x="124" y="29"/>
                </a:cubicBezTo>
                <a:cubicBezTo>
                  <a:pt x="123" y="29"/>
                  <a:pt x="122" y="29"/>
                  <a:pt x="121" y="29"/>
                </a:cubicBezTo>
                <a:cubicBezTo>
                  <a:pt x="122" y="28"/>
                  <a:pt x="124" y="27"/>
                  <a:pt x="125" y="26"/>
                </a:cubicBezTo>
                <a:cubicBezTo>
                  <a:pt x="128" y="27"/>
                  <a:pt x="130" y="27"/>
                  <a:pt x="132" y="28"/>
                </a:cubicBezTo>
                <a:close/>
                <a:moveTo>
                  <a:pt x="124" y="22"/>
                </a:moveTo>
                <a:cubicBezTo>
                  <a:pt x="123" y="22"/>
                  <a:pt x="122" y="22"/>
                  <a:pt x="121" y="22"/>
                </a:cubicBezTo>
                <a:cubicBezTo>
                  <a:pt x="121" y="22"/>
                  <a:pt x="122" y="22"/>
                  <a:pt x="122" y="21"/>
                </a:cubicBezTo>
                <a:cubicBezTo>
                  <a:pt x="123" y="21"/>
                  <a:pt x="125" y="22"/>
                  <a:pt x="126" y="22"/>
                </a:cubicBezTo>
                <a:cubicBezTo>
                  <a:pt x="125" y="22"/>
                  <a:pt x="125" y="22"/>
                  <a:pt x="124" y="22"/>
                </a:cubicBezTo>
                <a:close/>
                <a:moveTo>
                  <a:pt x="123" y="15"/>
                </a:moveTo>
                <a:cubicBezTo>
                  <a:pt x="122" y="16"/>
                  <a:pt x="121" y="16"/>
                  <a:pt x="120" y="17"/>
                </a:cubicBezTo>
                <a:cubicBezTo>
                  <a:pt x="120" y="17"/>
                  <a:pt x="119" y="17"/>
                  <a:pt x="119" y="17"/>
                </a:cubicBezTo>
                <a:cubicBezTo>
                  <a:pt x="121" y="16"/>
                  <a:pt x="122" y="15"/>
                  <a:pt x="124" y="14"/>
                </a:cubicBezTo>
                <a:cubicBezTo>
                  <a:pt x="124" y="14"/>
                  <a:pt x="124" y="14"/>
                  <a:pt x="124" y="14"/>
                </a:cubicBezTo>
                <a:cubicBezTo>
                  <a:pt x="124" y="14"/>
                  <a:pt x="125" y="14"/>
                  <a:pt x="126" y="15"/>
                </a:cubicBezTo>
                <a:cubicBezTo>
                  <a:pt x="125" y="15"/>
                  <a:pt x="124" y="15"/>
                  <a:pt x="123" y="15"/>
                </a:cubicBezTo>
                <a:close/>
                <a:moveTo>
                  <a:pt x="125" y="11"/>
                </a:moveTo>
                <a:cubicBezTo>
                  <a:pt x="124" y="11"/>
                  <a:pt x="123" y="11"/>
                  <a:pt x="122" y="11"/>
                </a:cubicBezTo>
                <a:cubicBezTo>
                  <a:pt x="123" y="11"/>
                  <a:pt x="124" y="11"/>
                  <a:pt x="125" y="11"/>
                </a:cubicBezTo>
                <a:cubicBezTo>
                  <a:pt x="125" y="11"/>
                  <a:pt x="125" y="11"/>
                  <a:pt x="125" y="11"/>
                </a:cubicBezTo>
                <a:close/>
                <a:moveTo>
                  <a:pt x="114" y="5"/>
                </a:moveTo>
                <a:cubicBezTo>
                  <a:pt x="114" y="5"/>
                  <a:pt x="114" y="5"/>
                  <a:pt x="113" y="5"/>
                </a:cubicBezTo>
                <a:cubicBezTo>
                  <a:pt x="113" y="5"/>
                  <a:pt x="113" y="5"/>
                  <a:pt x="113" y="6"/>
                </a:cubicBezTo>
                <a:cubicBezTo>
                  <a:pt x="111" y="6"/>
                  <a:pt x="110" y="6"/>
                  <a:pt x="108" y="6"/>
                </a:cubicBezTo>
                <a:cubicBezTo>
                  <a:pt x="108" y="6"/>
                  <a:pt x="108" y="6"/>
                  <a:pt x="108" y="6"/>
                </a:cubicBezTo>
                <a:cubicBezTo>
                  <a:pt x="109" y="6"/>
                  <a:pt x="111" y="5"/>
                  <a:pt x="113" y="5"/>
                </a:cubicBezTo>
                <a:cubicBezTo>
                  <a:pt x="114" y="5"/>
                  <a:pt x="114" y="5"/>
                  <a:pt x="115" y="5"/>
                </a:cubicBezTo>
                <a:cubicBezTo>
                  <a:pt x="115" y="5"/>
                  <a:pt x="115" y="5"/>
                  <a:pt x="114" y="5"/>
                </a:cubicBezTo>
                <a:close/>
                <a:moveTo>
                  <a:pt x="99" y="5"/>
                </a:moveTo>
                <a:cubicBezTo>
                  <a:pt x="99" y="5"/>
                  <a:pt x="98" y="5"/>
                  <a:pt x="98" y="5"/>
                </a:cubicBezTo>
                <a:cubicBezTo>
                  <a:pt x="99" y="5"/>
                  <a:pt x="100" y="4"/>
                  <a:pt x="102" y="4"/>
                </a:cubicBezTo>
                <a:cubicBezTo>
                  <a:pt x="101" y="4"/>
                  <a:pt x="100" y="5"/>
                  <a:pt x="99" y="5"/>
                </a:cubicBezTo>
                <a:close/>
                <a:moveTo>
                  <a:pt x="22" y="63"/>
                </a:moveTo>
                <a:cubicBezTo>
                  <a:pt x="23" y="63"/>
                  <a:pt x="23" y="63"/>
                  <a:pt x="23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2" y="65"/>
                  <a:pt x="21" y="66"/>
                  <a:pt x="20" y="68"/>
                </a:cubicBezTo>
                <a:cubicBezTo>
                  <a:pt x="19" y="68"/>
                  <a:pt x="19" y="69"/>
                  <a:pt x="18" y="70"/>
                </a:cubicBezTo>
                <a:cubicBezTo>
                  <a:pt x="18" y="70"/>
                  <a:pt x="17" y="70"/>
                  <a:pt x="17" y="70"/>
                </a:cubicBezTo>
                <a:cubicBezTo>
                  <a:pt x="19" y="68"/>
                  <a:pt x="20" y="65"/>
                  <a:pt x="22" y="63"/>
                </a:cubicBezTo>
                <a:close/>
                <a:moveTo>
                  <a:pt x="21" y="78"/>
                </a:moveTo>
                <a:cubicBezTo>
                  <a:pt x="23" y="76"/>
                  <a:pt x="24" y="75"/>
                  <a:pt x="25" y="73"/>
                </a:cubicBezTo>
                <a:cubicBezTo>
                  <a:pt x="24" y="76"/>
                  <a:pt x="22" y="79"/>
                  <a:pt x="20" y="82"/>
                </a:cubicBezTo>
                <a:cubicBezTo>
                  <a:pt x="19" y="83"/>
                  <a:pt x="18" y="84"/>
                  <a:pt x="17" y="85"/>
                </a:cubicBezTo>
                <a:cubicBezTo>
                  <a:pt x="17" y="85"/>
                  <a:pt x="17" y="84"/>
                  <a:pt x="17" y="84"/>
                </a:cubicBezTo>
                <a:cubicBezTo>
                  <a:pt x="17" y="83"/>
                  <a:pt x="17" y="83"/>
                  <a:pt x="16" y="83"/>
                </a:cubicBezTo>
                <a:cubicBezTo>
                  <a:pt x="17" y="82"/>
                  <a:pt x="17" y="81"/>
                  <a:pt x="17" y="80"/>
                </a:cubicBezTo>
                <a:cubicBezTo>
                  <a:pt x="18" y="79"/>
                  <a:pt x="19" y="78"/>
                  <a:pt x="20" y="77"/>
                </a:cubicBezTo>
                <a:cubicBezTo>
                  <a:pt x="20" y="78"/>
                  <a:pt x="21" y="78"/>
                  <a:pt x="21" y="78"/>
                </a:cubicBezTo>
                <a:close/>
                <a:moveTo>
                  <a:pt x="20" y="88"/>
                </a:moveTo>
                <a:cubicBezTo>
                  <a:pt x="20" y="87"/>
                  <a:pt x="20" y="87"/>
                  <a:pt x="20" y="86"/>
                </a:cubicBezTo>
                <a:cubicBezTo>
                  <a:pt x="20" y="85"/>
                  <a:pt x="21" y="85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2" y="84"/>
                  <a:pt x="22" y="85"/>
                  <a:pt x="22" y="85"/>
                </a:cubicBezTo>
                <a:cubicBezTo>
                  <a:pt x="21" y="86"/>
                  <a:pt x="21" y="87"/>
                  <a:pt x="20" y="88"/>
                </a:cubicBezTo>
                <a:close/>
                <a:moveTo>
                  <a:pt x="21" y="120"/>
                </a:moveTo>
                <a:cubicBezTo>
                  <a:pt x="19" y="113"/>
                  <a:pt x="18" y="107"/>
                  <a:pt x="17" y="10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9" y="102"/>
                  <a:pt x="19" y="105"/>
                  <a:pt x="20" y="108"/>
                </a:cubicBezTo>
                <a:cubicBezTo>
                  <a:pt x="20" y="110"/>
                  <a:pt x="20" y="113"/>
                  <a:pt x="20" y="115"/>
                </a:cubicBezTo>
                <a:cubicBezTo>
                  <a:pt x="20" y="117"/>
                  <a:pt x="21" y="118"/>
                  <a:pt x="21" y="120"/>
                </a:cubicBezTo>
                <a:close/>
                <a:moveTo>
                  <a:pt x="17" y="89"/>
                </a:moveTo>
                <a:cubicBezTo>
                  <a:pt x="17" y="89"/>
                  <a:pt x="17" y="89"/>
                  <a:pt x="18" y="89"/>
                </a:cubicBezTo>
                <a:cubicBezTo>
                  <a:pt x="18" y="91"/>
                  <a:pt x="18" y="93"/>
                  <a:pt x="18" y="95"/>
                </a:cubicBezTo>
                <a:cubicBezTo>
                  <a:pt x="18" y="95"/>
                  <a:pt x="18" y="95"/>
                  <a:pt x="18" y="95"/>
                </a:cubicBezTo>
                <a:cubicBezTo>
                  <a:pt x="18" y="93"/>
                  <a:pt x="17" y="92"/>
                  <a:pt x="17" y="90"/>
                </a:cubicBezTo>
                <a:cubicBezTo>
                  <a:pt x="17" y="90"/>
                  <a:pt x="17" y="90"/>
                  <a:pt x="16" y="89"/>
                </a:cubicBezTo>
                <a:cubicBezTo>
                  <a:pt x="17" y="89"/>
                  <a:pt x="17" y="89"/>
                  <a:pt x="17" y="89"/>
                </a:cubicBezTo>
                <a:close/>
                <a:moveTo>
                  <a:pt x="18" y="114"/>
                </a:moveTo>
                <a:cubicBezTo>
                  <a:pt x="17" y="110"/>
                  <a:pt x="16" y="106"/>
                  <a:pt x="15" y="103"/>
                </a:cubicBezTo>
                <a:cubicBezTo>
                  <a:pt x="15" y="102"/>
                  <a:pt x="16" y="102"/>
                  <a:pt x="16" y="102"/>
                </a:cubicBezTo>
                <a:cubicBezTo>
                  <a:pt x="16" y="106"/>
                  <a:pt x="17" y="110"/>
                  <a:pt x="18" y="114"/>
                </a:cubicBezTo>
                <a:close/>
                <a:moveTo>
                  <a:pt x="15" y="100"/>
                </a:moveTo>
                <a:cubicBezTo>
                  <a:pt x="15" y="98"/>
                  <a:pt x="15" y="96"/>
                  <a:pt x="15" y="93"/>
                </a:cubicBezTo>
                <a:cubicBezTo>
                  <a:pt x="15" y="95"/>
                  <a:pt x="16" y="97"/>
                  <a:pt x="16" y="98"/>
                </a:cubicBezTo>
                <a:cubicBezTo>
                  <a:pt x="15" y="99"/>
                  <a:pt x="15" y="99"/>
                  <a:pt x="15" y="100"/>
                </a:cubicBezTo>
                <a:close/>
                <a:moveTo>
                  <a:pt x="21" y="131"/>
                </a:moveTo>
                <a:cubicBezTo>
                  <a:pt x="21" y="133"/>
                  <a:pt x="22" y="135"/>
                  <a:pt x="22" y="136"/>
                </a:cubicBezTo>
                <a:cubicBezTo>
                  <a:pt x="22" y="136"/>
                  <a:pt x="22" y="136"/>
                  <a:pt x="22" y="135"/>
                </a:cubicBezTo>
                <a:cubicBezTo>
                  <a:pt x="21" y="134"/>
                  <a:pt x="20" y="135"/>
                  <a:pt x="20" y="136"/>
                </a:cubicBezTo>
                <a:cubicBezTo>
                  <a:pt x="21" y="139"/>
                  <a:pt x="22" y="142"/>
                  <a:pt x="23" y="145"/>
                </a:cubicBezTo>
                <a:cubicBezTo>
                  <a:pt x="22" y="143"/>
                  <a:pt x="21" y="141"/>
                  <a:pt x="19" y="140"/>
                </a:cubicBezTo>
                <a:cubicBezTo>
                  <a:pt x="17" y="129"/>
                  <a:pt x="16" y="118"/>
                  <a:pt x="14" y="107"/>
                </a:cubicBezTo>
                <a:cubicBezTo>
                  <a:pt x="16" y="115"/>
                  <a:pt x="19" y="123"/>
                  <a:pt x="21" y="131"/>
                </a:cubicBezTo>
                <a:close/>
                <a:moveTo>
                  <a:pt x="17" y="165"/>
                </a:moveTo>
                <a:cubicBezTo>
                  <a:pt x="17" y="165"/>
                  <a:pt x="17" y="165"/>
                  <a:pt x="17" y="165"/>
                </a:cubicBezTo>
                <a:cubicBezTo>
                  <a:pt x="18" y="167"/>
                  <a:pt x="18" y="168"/>
                  <a:pt x="19" y="170"/>
                </a:cubicBezTo>
                <a:cubicBezTo>
                  <a:pt x="19" y="169"/>
                  <a:pt x="18" y="169"/>
                  <a:pt x="18" y="168"/>
                </a:cubicBezTo>
                <a:cubicBezTo>
                  <a:pt x="17" y="167"/>
                  <a:pt x="17" y="166"/>
                  <a:pt x="16" y="166"/>
                </a:cubicBezTo>
                <a:cubicBezTo>
                  <a:pt x="17" y="165"/>
                  <a:pt x="17" y="165"/>
                  <a:pt x="17" y="165"/>
                </a:cubicBezTo>
                <a:cubicBezTo>
                  <a:pt x="17" y="165"/>
                  <a:pt x="17" y="165"/>
                  <a:pt x="17" y="165"/>
                </a:cubicBezTo>
                <a:close/>
                <a:moveTo>
                  <a:pt x="19" y="163"/>
                </a:moveTo>
                <a:cubicBezTo>
                  <a:pt x="19" y="163"/>
                  <a:pt x="18" y="163"/>
                  <a:pt x="18" y="163"/>
                </a:cubicBezTo>
                <a:cubicBezTo>
                  <a:pt x="17" y="162"/>
                  <a:pt x="17" y="162"/>
                  <a:pt x="16" y="161"/>
                </a:cubicBezTo>
                <a:cubicBezTo>
                  <a:pt x="16" y="157"/>
                  <a:pt x="15" y="154"/>
                  <a:pt x="15" y="150"/>
                </a:cubicBezTo>
                <a:cubicBezTo>
                  <a:pt x="16" y="155"/>
                  <a:pt x="18" y="160"/>
                  <a:pt x="20" y="164"/>
                </a:cubicBezTo>
                <a:cubicBezTo>
                  <a:pt x="19" y="164"/>
                  <a:pt x="19" y="164"/>
                  <a:pt x="19" y="163"/>
                </a:cubicBezTo>
                <a:close/>
                <a:moveTo>
                  <a:pt x="15" y="169"/>
                </a:moveTo>
                <a:cubicBezTo>
                  <a:pt x="15" y="169"/>
                  <a:pt x="15" y="169"/>
                  <a:pt x="15" y="169"/>
                </a:cubicBezTo>
                <a:cubicBezTo>
                  <a:pt x="14" y="165"/>
                  <a:pt x="13" y="162"/>
                  <a:pt x="11" y="158"/>
                </a:cubicBezTo>
                <a:cubicBezTo>
                  <a:pt x="12" y="160"/>
                  <a:pt x="13" y="162"/>
                  <a:pt x="14" y="164"/>
                </a:cubicBezTo>
                <a:cubicBezTo>
                  <a:pt x="14" y="164"/>
                  <a:pt x="14" y="164"/>
                  <a:pt x="14" y="164"/>
                </a:cubicBezTo>
                <a:cubicBezTo>
                  <a:pt x="15" y="165"/>
                  <a:pt x="15" y="166"/>
                  <a:pt x="16" y="167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68"/>
                  <a:pt x="15" y="168"/>
                  <a:pt x="15" y="169"/>
                </a:cubicBezTo>
                <a:close/>
                <a:moveTo>
                  <a:pt x="8" y="128"/>
                </a:moveTo>
                <a:cubicBezTo>
                  <a:pt x="9" y="129"/>
                  <a:pt x="10" y="128"/>
                  <a:pt x="10" y="128"/>
                </a:cubicBezTo>
                <a:cubicBezTo>
                  <a:pt x="10" y="124"/>
                  <a:pt x="9" y="120"/>
                  <a:pt x="9" y="117"/>
                </a:cubicBezTo>
                <a:cubicBezTo>
                  <a:pt x="9" y="116"/>
                  <a:pt x="10" y="115"/>
                  <a:pt x="10" y="114"/>
                </a:cubicBezTo>
                <a:cubicBezTo>
                  <a:pt x="10" y="121"/>
                  <a:pt x="11" y="129"/>
                  <a:pt x="12" y="137"/>
                </a:cubicBezTo>
                <a:cubicBezTo>
                  <a:pt x="12" y="142"/>
                  <a:pt x="13" y="146"/>
                  <a:pt x="13" y="151"/>
                </a:cubicBezTo>
                <a:cubicBezTo>
                  <a:pt x="12" y="147"/>
                  <a:pt x="11" y="142"/>
                  <a:pt x="10" y="138"/>
                </a:cubicBezTo>
                <a:cubicBezTo>
                  <a:pt x="10" y="136"/>
                  <a:pt x="9" y="134"/>
                  <a:pt x="9" y="133"/>
                </a:cubicBezTo>
                <a:cubicBezTo>
                  <a:pt x="9" y="131"/>
                  <a:pt x="8" y="129"/>
                  <a:pt x="8" y="128"/>
                </a:cubicBezTo>
                <a:cubicBezTo>
                  <a:pt x="8" y="128"/>
                  <a:pt x="8" y="128"/>
                  <a:pt x="8" y="128"/>
                </a:cubicBezTo>
                <a:close/>
                <a:moveTo>
                  <a:pt x="8" y="106"/>
                </a:moveTo>
                <a:cubicBezTo>
                  <a:pt x="8" y="105"/>
                  <a:pt x="9" y="104"/>
                  <a:pt x="9" y="103"/>
                </a:cubicBezTo>
                <a:cubicBezTo>
                  <a:pt x="9" y="105"/>
                  <a:pt x="9" y="108"/>
                  <a:pt x="9" y="111"/>
                </a:cubicBezTo>
                <a:cubicBezTo>
                  <a:pt x="9" y="109"/>
                  <a:pt x="8" y="108"/>
                  <a:pt x="8" y="106"/>
                </a:cubicBezTo>
                <a:close/>
                <a:moveTo>
                  <a:pt x="9" y="99"/>
                </a:moveTo>
                <a:cubicBezTo>
                  <a:pt x="10" y="98"/>
                  <a:pt x="10" y="97"/>
                  <a:pt x="10" y="96"/>
                </a:cubicBezTo>
                <a:cubicBezTo>
                  <a:pt x="10" y="97"/>
                  <a:pt x="11" y="97"/>
                  <a:pt x="11" y="97"/>
                </a:cubicBezTo>
                <a:cubicBezTo>
                  <a:pt x="11" y="99"/>
                  <a:pt x="10" y="101"/>
                  <a:pt x="10" y="103"/>
                </a:cubicBezTo>
                <a:cubicBezTo>
                  <a:pt x="10" y="102"/>
                  <a:pt x="10" y="100"/>
                  <a:pt x="9" y="99"/>
                </a:cubicBezTo>
                <a:close/>
                <a:moveTo>
                  <a:pt x="11" y="149"/>
                </a:moveTo>
                <a:cubicBezTo>
                  <a:pt x="12" y="153"/>
                  <a:pt x="13" y="157"/>
                  <a:pt x="14" y="161"/>
                </a:cubicBezTo>
                <a:cubicBezTo>
                  <a:pt x="13" y="159"/>
                  <a:pt x="12" y="156"/>
                  <a:pt x="11" y="154"/>
                </a:cubicBezTo>
                <a:cubicBezTo>
                  <a:pt x="11" y="152"/>
                  <a:pt x="11" y="150"/>
                  <a:pt x="11" y="149"/>
                </a:cubicBezTo>
                <a:close/>
                <a:moveTo>
                  <a:pt x="14" y="141"/>
                </a:moveTo>
                <a:cubicBezTo>
                  <a:pt x="14" y="140"/>
                  <a:pt x="14" y="139"/>
                  <a:pt x="14" y="138"/>
                </a:cubicBezTo>
                <a:cubicBezTo>
                  <a:pt x="14" y="136"/>
                  <a:pt x="14" y="134"/>
                  <a:pt x="14" y="132"/>
                </a:cubicBezTo>
                <a:cubicBezTo>
                  <a:pt x="14" y="133"/>
                  <a:pt x="14" y="134"/>
                  <a:pt x="15" y="135"/>
                </a:cubicBezTo>
                <a:cubicBezTo>
                  <a:pt x="15" y="138"/>
                  <a:pt x="16" y="141"/>
                  <a:pt x="16" y="143"/>
                </a:cubicBezTo>
                <a:cubicBezTo>
                  <a:pt x="17" y="147"/>
                  <a:pt x="17" y="152"/>
                  <a:pt x="18" y="156"/>
                </a:cubicBezTo>
                <a:cubicBezTo>
                  <a:pt x="17" y="151"/>
                  <a:pt x="15" y="146"/>
                  <a:pt x="14" y="141"/>
                </a:cubicBezTo>
                <a:close/>
                <a:moveTo>
                  <a:pt x="10" y="90"/>
                </a:moveTo>
                <a:cubicBezTo>
                  <a:pt x="10" y="91"/>
                  <a:pt x="9" y="92"/>
                  <a:pt x="8" y="92"/>
                </a:cubicBezTo>
                <a:cubicBezTo>
                  <a:pt x="9" y="91"/>
                  <a:pt x="10" y="89"/>
                  <a:pt x="12" y="88"/>
                </a:cubicBezTo>
                <a:cubicBezTo>
                  <a:pt x="11" y="89"/>
                  <a:pt x="11" y="89"/>
                  <a:pt x="10" y="90"/>
                </a:cubicBezTo>
                <a:close/>
                <a:moveTo>
                  <a:pt x="9" y="93"/>
                </a:moveTo>
                <a:cubicBezTo>
                  <a:pt x="9" y="94"/>
                  <a:pt x="9" y="95"/>
                  <a:pt x="9" y="96"/>
                </a:cubicBezTo>
                <a:cubicBezTo>
                  <a:pt x="8" y="96"/>
                  <a:pt x="8" y="95"/>
                  <a:pt x="8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8" y="94"/>
                  <a:pt x="9" y="94"/>
                  <a:pt x="9" y="93"/>
                </a:cubicBezTo>
                <a:close/>
                <a:moveTo>
                  <a:pt x="8" y="116"/>
                </a:moveTo>
                <a:cubicBezTo>
                  <a:pt x="8" y="117"/>
                  <a:pt x="7" y="117"/>
                  <a:pt x="7" y="118"/>
                </a:cubicBezTo>
                <a:cubicBezTo>
                  <a:pt x="7" y="117"/>
                  <a:pt x="7" y="117"/>
                  <a:pt x="7" y="116"/>
                </a:cubicBezTo>
                <a:cubicBezTo>
                  <a:pt x="7" y="115"/>
                  <a:pt x="7" y="113"/>
                  <a:pt x="7" y="112"/>
                </a:cubicBezTo>
                <a:cubicBezTo>
                  <a:pt x="7" y="113"/>
                  <a:pt x="8" y="115"/>
                  <a:pt x="8" y="116"/>
                </a:cubicBezTo>
                <a:close/>
                <a:moveTo>
                  <a:pt x="8" y="144"/>
                </a:moveTo>
                <a:cubicBezTo>
                  <a:pt x="8" y="140"/>
                  <a:pt x="7" y="136"/>
                  <a:pt x="7" y="133"/>
                </a:cubicBezTo>
                <a:cubicBezTo>
                  <a:pt x="7" y="133"/>
                  <a:pt x="7" y="134"/>
                  <a:pt x="7" y="134"/>
                </a:cubicBezTo>
                <a:cubicBezTo>
                  <a:pt x="8" y="137"/>
                  <a:pt x="8" y="141"/>
                  <a:pt x="8" y="144"/>
                </a:cubicBezTo>
                <a:close/>
                <a:moveTo>
                  <a:pt x="9" y="159"/>
                </a:moveTo>
                <a:cubicBezTo>
                  <a:pt x="9" y="158"/>
                  <a:pt x="8" y="157"/>
                  <a:pt x="8" y="157"/>
                </a:cubicBezTo>
                <a:cubicBezTo>
                  <a:pt x="8" y="156"/>
                  <a:pt x="8" y="156"/>
                  <a:pt x="8" y="155"/>
                </a:cubicBezTo>
                <a:cubicBezTo>
                  <a:pt x="8" y="156"/>
                  <a:pt x="9" y="157"/>
                  <a:pt x="9" y="158"/>
                </a:cubicBezTo>
                <a:cubicBezTo>
                  <a:pt x="9" y="158"/>
                  <a:pt x="10" y="158"/>
                  <a:pt x="10" y="158"/>
                </a:cubicBezTo>
                <a:cubicBezTo>
                  <a:pt x="11" y="160"/>
                  <a:pt x="12" y="163"/>
                  <a:pt x="12" y="165"/>
                </a:cubicBezTo>
                <a:cubicBezTo>
                  <a:pt x="12" y="165"/>
                  <a:pt x="12" y="165"/>
                  <a:pt x="12" y="166"/>
                </a:cubicBezTo>
                <a:cubicBezTo>
                  <a:pt x="14" y="171"/>
                  <a:pt x="16" y="176"/>
                  <a:pt x="19" y="181"/>
                </a:cubicBezTo>
                <a:cubicBezTo>
                  <a:pt x="20" y="182"/>
                  <a:pt x="20" y="183"/>
                  <a:pt x="20" y="184"/>
                </a:cubicBezTo>
                <a:cubicBezTo>
                  <a:pt x="20" y="183"/>
                  <a:pt x="20" y="182"/>
                  <a:pt x="19" y="182"/>
                </a:cubicBezTo>
                <a:cubicBezTo>
                  <a:pt x="15" y="174"/>
                  <a:pt x="12" y="166"/>
                  <a:pt x="9" y="159"/>
                </a:cubicBezTo>
                <a:close/>
                <a:moveTo>
                  <a:pt x="18" y="144"/>
                </a:moveTo>
                <a:cubicBezTo>
                  <a:pt x="19" y="145"/>
                  <a:pt x="19" y="145"/>
                  <a:pt x="19" y="146"/>
                </a:cubicBezTo>
                <a:cubicBezTo>
                  <a:pt x="19" y="147"/>
                  <a:pt x="19" y="147"/>
                  <a:pt x="19" y="148"/>
                </a:cubicBezTo>
                <a:cubicBezTo>
                  <a:pt x="21" y="154"/>
                  <a:pt x="23" y="161"/>
                  <a:pt x="25" y="168"/>
                </a:cubicBezTo>
                <a:cubicBezTo>
                  <a:pt x="25" y="168"/>
                  <a:pt x="25" y="169"/>
                  <a:pt x="25" y="169"/>
                </a:cubicBezTo>
                <a:cubicBezTo>
                  <a:pt x="24" y="168"/>
                  <a:pt x="24" y="168"/>
                  <a:pt x="23" y="168"/>
                </a:cubicBezTo>
                <a:cubicBezTo>
                  <a:pt x="22" y="160"/>
                  <a:pt x="20" y="152"/>
                  <a:pt x="18" y="144"/>
                </a:cubicBezTo>
                <a:close/>
                <a:moveTo>
                  <a:pt x="27" y="189"/>
                </a:moveTo>
                <a:cubicBezTo>
                  <a:pt x="28" y="191"/>
                  <a:pt x="29" y="193"/>
                  <a:pt x="30" y="195"/>
                </a:cubicBezTo>
                <a:cubicBezTo>
                  <a:pt x="30" y="195"/>
                  <a:pt x="30" y="195"/>
                  <a:pt x="29" y="195"/>
                </a:cubicBezTo>
                <a:cubicBezTo>
                  <a:pt x="28" y="191"/>
                  <a:pt x="26" y="188"/>
                  <a:pt x="25" y="185"/>
                </a:cubicBezTo>
                <a:cubicBezTo>
                  <a:pt x="25" y="187"/>
                  <a:pt x="26" y="188"/>
                  <a:pt x="27" y="189"/>
                </a:cubicBezTo>
                <a:close/>
                <a:moveTo>
                  <a:pt x="30" y="190"/>
                </a:moveTo>
                <a:cubicBezTo>
                  <a:pt x="29" y="190"/>
                  <a:pt x="29" y="189"/>
                  <a:pt x="29" y="188"/>
                </a:cubicBezTo>
                <a:cubicBezTo>
                  <a:pt x="29" y="189"/>
                  <a:pt x="30" y="190"/>
                  <a:pt x="31" y="191"/>
                </a:cubicBezTo>
                <a:cubicBezTo>
                  <a:pt x="32" y="192"/>
                  <a:pt x="32" y="193"/>
                  <a:pt x="32" y="194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1" y="193"/>
                  <a:pt x="31" y="192"/>
                  <a:pt x="30" y="190"/>
                </a:cubicBezTo>
                <a:close/>
                <a:moveTo>
                  <a:pt x="31" y="187"/>
                </a:moveTo>
                <a:cubicBezTo>
                  <a:pt x="30" y="185"/>
                  <a:pt x="28" y="182"/>
                  <a:pt x="27" y="180"/>
                </a:cubicBezTo>
                <a:cubicBezTo>
                  <a:pt x="29" y="182"/>
                  <a:pt x="30" y="184"/>
                  <a:pt x="31" y="186"/>
                </a:cubicBezTo>
                <a:cubicBezTo>
                  <a:pt x="31" y="186"/>
                  <a:pt x="31" y="186"/>
                  <a:pt x="32" y="187"/>
                </a:cubicBezTo>
                <a:cubicBezTo>
                  <a:pt x="33" y="189"/>
                  <a:pt x="35" y="192"/>
                  <a:pt x="36" y="195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6" y="194"/>
                  <a:pt x="35" y="194"/>
                  <a:pt x="35" y="193"/>
                </a:cubicBezTo>
                <a:cubicBezTo>
                  <a:pt x="34" y="192"/>
                  <a:pt x="34" y="192"/>
                  <a:pt x="33" y="191"/>
                </a:cubicBezTo>
                <a:cubicBezTo>
                  <a:pt x="32" y="190"/>
                  <a:pt x="32" y="188"/>
                  <a:pt x="31" y="187"/>
                </a:cubicBezTo>
                <a:close/>
                <a:moveTo>
                  <a:pt x="37" y="206"/>
                </a:moveTo>
                <a:cubicBezTo>
                  <a:pt x="39" y="208"/>
                  <a:pt x="41" y="210"/>
                  <a:pt x="43" y="212"/>
                </a:cubicBezTo>
                <a:cubicBezTo>
                  <a:pt x="42" y="211"/>
                  <a:pt x="41" y="211"/>
                  <a:pt x="40" y="210"/>
                </a:cubicBezTo>
                <a:cubicBezTo>
                  <a:pt x="40" y="210"/>
                  <a:pt x="40" y="210"/>
                  <a:pt x="39" y="209"/>
                </a:cubicBezTo>
                <a:cubicBezTo>
                  <a:pt x="38" y="207"/>
                  <a:pt x="36" y="205"/>
                  <a:pt x="34" y="204"/>
                </a:cubicBezTo>
                <a:cubicBezTo>
                  <a:pt x="35" y="204"/>
                  <a:pt x="36" y="205"/>
                  <a:pt x="37" y="206"/>
                </a:cubicBezTo>
                <a:close/>
                <a:moveTo>
                  <a:pt x="41" y="205"/>
                </a:moveTo>
                <a:cubicBezTo>
                  <a:pt x="41" y="204"/>
                  <a:pt x="40" y="203"/>
                  <a:pt x="40" y="203"/>
                </a:cubicBezTo>
                <a:cubicBezTo>
                  <a:pt x="40" y="203"/>
                  <a:pt x="40" y="203"/>
                  <a:pt x="40" y="203"/>
                </a:cubicBezTo>
                <a:cubicBezTo>
                  <a:pt x="42" y="205"/>
                  <a:pt x="44" y="208"/>
                  <a:pt x="46" y="211"/>
                </a:cubicBezTo>
                <a:cubicBezTo>
                  <a:pt x="45" y="209"/>
                  <a:pt x="43" y="207"/>
                  <a:pt x="41" y="205"/>
                </a:cubicBezTo>
                <a:close/>
                <a:moveTo>
                  <a:pt x="43" y="212"/>
                </a:moveTo>
                <a:cubicBezTo>
                  <a:pt x="44" y="212"/>
                  <a:pt x="44" y="213"/>
                  <a:pt x="45" y="213"/>
                </a:cubicBezTo>
                <a:cubicBezTo>
                  <a:pt x="45" y="213"/>
                  <a:pt x="45" y="213"/>
                  <a:pt x="45" y="213"/>
                </a:cubicBezTo>
                <a:cubicBezTo>
                  <a:pt x="46" y="214"/>
                  <a:pt x="47" y="215"/>
                  <a:pt x="49" y="216"/>
                </a:cubicBezTo>
                <a:cubicBezTo>
                  <a:pt x="47" y="214"/>
                  <a:pt x="45" y="213"/>
                  <a:pt x="43" y="212"/>
                </a:cubicBezTo>
                <a:cubicBezTo>
                  <a:pt x="43" y="212"/>
                  <a:pt x="43" y="212"/>
                  <a:pt x="43" y="212"/>
                </a:cubicBezTo>
                <a:close/>
                <a:moveTo>
                  <a:pt x="44" y="215"/>
                </a:moveTo>
                <a:cubicBezTo>
                  <a:pt x="45" y="215"/>
                  <a:pt x="45" y="215"/>
                  <a:pt x="45" y="216"/>
                </a:cubicBezTo>
                <a:cubicBezTo>
                  <a:pt x="45" y="216"/>
                  <a:pt x="45" y="216"/>
                  <a:pt x="45" y="216"/>
                </a:cubicBezTo>
                <a:cubicBezTo>
                  <a:pt x="45" y="217"/>
                  <a:pt x="46" y="217"/>
                  <a:pt x="46" y="217"/>
                </a:cubicBezTo>
                <a:cubicBezTo>
                  <a:pt x="45" y="216"/>
                  <a:pt x="44" y="216"/>
                  <a:pt x="44" y="215"/>
                </a:cubicBezTo>
                <a:cubicBezTo>
                  <a:pt x="44" y="215"/>
                  <a:pt x="44" y="215"/>
                  <a:pt x="44" y="215"/>
                </a:cubicBezTo>
                <a:close/>
                <a:moveTo>
                  <a:pt x="50" y="222"/>
                </a:moveTo>
                <a:cubicBezTo>
                  <a:pt x="51" y="222"/>
                  <a:pt x="51" y="222"/>
                  <a:pt x="51" y="223"/>
                </a:cubicBezTo>
                <a:cubicBezTo>
                  <a:pt x="49" y="221"/>
                  <a:pt x="47" y="219"/>
                  <a:pt x="45" y="217"/>
                </a:cubicBezTo>
                <a:cubicBezTo>
                  <a:pt x="46" y="219"/>
                  <a:pt x="48" y="220"/>
                  <a:pt x="50" y="222"/>
                </a:cubicBezTo>
                <a:close/>
                <a:moveTo>
                  <a:pt x="73" y="227"/>
                </a:moveTo>
                <a:cubicBezTo>
                  <a:pt x="72" y="226"/>
                  <a:pt x="70" y="226"/>
                  <a:pt x="69" y="225"/>
                </a:cubicBezTo>
                <a:cubicBezTo>
                  <a:pt x="68" y="223"/>
                  <a:pt x="67" y="222"/>
                  <a:pt x="66" y="221"/>
                </a:cubicBezTo>
                <a:cubicBezTo>
                  <a:pt x="74" y="225"/>
                  <a:pt x="81" y="229"/>
                  <a:pt x="88" y="235"/>
                </a:cubicBezTo>
                <a:cubicBezTo>
                  <a:pt x="87" y="235"/>
                  <a:pt x="86" y="234"/>
                  <a:pt x="86" y="234"/>
                </a:cubicBezTo>
                <a:cubicBezTo>
                  <a:pt x="81" y="232"/>
                  <a:pt x="77" y="229"/>
                  <a:pt x="73" y="227"/>
                </a:cubicBezTo>
                <a:close/>
                <a:moveTo>
                  <a:pt x="81" y="225"/>
                </a:moveTo>
                <a:cubicBezTo>
                  <a:pt x="82" y="226"/>
                  <a:pt x="84" y="227"/>
                  <a:pt x="85" y="229"/>
                </a:cubicBezTo>
                <a:cubicBezTo>
                  <a:pt x="84" y="228"/>
                  <a:pt x="83" y="227"/>
                  <a:pt x="81" y="226"/>
                </a:cubicBezTo>
                <a:cubicBezTo>
                  <a:pt x="81" y="226"/>
                  <a:pt x="81" y="226"/>
                  <a:pt x="81" y="225"/>
                </a:cubicBezTo>
                <a:close/>
                <a:moveTo>
                  <a:pt x="82" y="223"/>
                </a:moveTo>
                <a:cubicBezTo>
                  <a:pt x="81" y="223"/>
                  <a:pt x="81" y="223"/>
                  <a:pt x="81" y="224"/>
                </a:cubicBezTo>
                <a:cubicBezTo>
                  <a:pt x="81" y="224"/>
                  <a:pt x="81" y="223"/>
                  <a:pt x="80" y="223"/>
                </a:cubicBezTo>
                <a:cubicBezTo>
                  <a:pt x="79" y="221"/>
                  <a:pt x="78" y="219"/>
                  <a:pt x="77" y="216"/>
                </a:cubicBezTo>
                <a:cubicBezTo>
                  <a:pt x="79" y="218"/>
                  <a:pt x="81" y="220"/>
                  <a:pt x="83" y="222"/>
                </a:cubicBezTo>
                <a:cubicBezTo>
                  <a:pt x="83" y="222"/>
                  <a:pt x="83" y="222"/>
                  <a:pt x="83" y="223"/>
                </a:cubicBezTo>
                <a:cubicBezTo>
                  <a:pt x="86" y="225"/>
                  <a:pt x="89" y="228"/>
                  <a:pt x="93" y="230"/>
                </a:cubicBezTo>
                <a:cubicBezTo>
                  <a:pt x="93" y="230"/>
                  <a:pt x="93" y="230"/>
                  <a:pt x="93" y="231"/>
                </a:cubicBezTo>
                <a:cubicBezTo>
                  <a:pt x="89" y="229"/>
                  <a:pt x="86" y="226"/>
                  <a:pt x="82" y="223"/>
                </a:cubicBezTo>
                <a:close/>
                <a:moveTo>
                  <a:pt x="98" y="240"/>
                </a:moveTo>
                <a:cubicBezTo>
                  <a:pt x="98" y="240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8" y="238"/>
                  <a:pt x="97" y="237"/>
                  <a:pt x="96" y="236"/>
                </a:cubicBezTo>
                <a:cubicBezTo>
                  <a:pt x="97" y="237"/>
                  <a:pt x="97" y="237"/>
                  <a:pt x="98" y="237"/>
                </a:cubicBezTo>
                <a:cubicBezTo>
                  <a:pt x="98" y="237"/>
                  <a:pt x="98" y="238"/>
                  <a:pt x="98" y="238"/>
                </a:cubicBezTo>
                <a:cubicBezTo>
                  <a:pt x="100" y="239"/>
                  <a:pt x="102" y="240"/>
                  <a:pt x="104" y="241"/>
                </a:cubicBezTo>
                <a:cubicBezTo>
                  <a:pt x="102" y="241"/>
                  <a:pt x="101" y="241"/>
                  <a:pt x="99" y="241"/>
                </a:cubicBezTo>
                <a:cubicBezTo>
                  <a:pt x="97" y="239"/>
                  <a:pt x="95" y="238"/>
                  <a:pt x="93" y="237"/>
                </a:cubicBezTo>
                <a:cubicBezTo>
                  <a:pt x="91" y="236"/>
                  <a:pt x="90" y="235"/>
                  <a:pt x="89" y="234"/>
                </a:cubicBezTo>
                <a:cubicBezTo>
                  <a:pt x="92" y="236"/>
                  <a:pt x="95" y="238"/>
                  <a:pt x="98" y="240"/>
                </a:cubicBezTo>
                <a:close/>
                <a:moveTo>
                  <a:pt x="96" y="243"/>
                </a:moveTo>
                <a:cubicBezTo>
                  <a:pt x="99" y="244"/>
                  <a:pt x="102" y="244"/>
                  <a:pt x="105" y="244"/>
                </a:cubicBezTo>
                <a:cubicBezTo>
                  <a:pt x="107" y="245"/>
                  <a:pt x="109" y="245"/>
                  <a:pt x="112" y="246"/>
                </a:cubicBezTo>
                <a:cubicBezTo>
                  <a:pt x="109" y="246"/>
                  <a:pt x="107" y="246"/>
                  <a:pt x="104" y="246"/>
                </a:cubicBezTo>
                <a:cubicBezTo>
                  <a:pt x="101" y="245"/>
                  <a:pt x="99" y="244"/>
                  <a:pt x="96" y="244"/>
                </a:cubicBezTo>
                <a:cubicBezTo>
                  <a:pt x="96" y="244"/>
                  <a:pt x="96" y="243"/>
                  <a:pt x="96" y="243"/>
                </a:cubicBezTo>
                <a:close/>
                <a:moveTo>
                  <a:pt x="109" y="242"/>
                </a:moveTo>
                <a:cubicBezTo>
                  <a:pt x="106" y="241"/>
                  <a:pt x="104" y="240"/>
                  <a:pt x="101" y="238"/>
                </a:cubicBezTo>
                <a:cubicBezTo>
                  <a:pt x="104" y="239"/>
                  <a:pt x="106" y="239"/>
                  <a:pt x="108" y="239"/>
                </a:cubicBezTo>
                <a:cubicBezTo>
                  <a:pt x="110" y="241"/>
                  <a:pt x="113" y="242"/>
                  <a:pt x="115" y="243"/>
                </a:cubicBezTo>
                <a:cubicBezTo>
                  <a:pt x="113" y="243"/>
                  <a:pt x="111" y="243"/>
                  <a:pt x="109" y="242"/>
                </a:cubicBezTo>
                <a:close/>
                <a:moveTo>
                  <a:pt x="122" y="241"/>
                </a:moveTo>
                <a:cubicBezTo>
                  <a:pt x="122" y="241"/>
                  <a:pt x="122" y="240"/>
                  <a:pt x="122" y="240"/>
                </a:cubicBezTo>
                <a:cubicBezTo>
                  <a:pt x="122" y="240"/>
                  <a:pt x="122" y="240"/>
                  <a:pt x="122" y="240"/>
                </a:cubicBezTo>
                <a:cubicBezTo>
                  <a:pt x="123" y="240"/>
                  <a:pt x="124" y="241"/>
                  <a:pt x="125" y="241"/>
                </a:cubicBezTo>
                <a:cubicBezTo>
                  <a:pt x="126" y="241"/>
                  <a:pt x="127" y="240"/>
                  <a:pt x="126" y="240"/>
                </a:cubicBezTo>
                <a:cubicBezTo>
                  <a:pt x="126" y="240"/>
                  <a:pt x="126" y="240"/>
                  <a:pt x="126" y="240"/>
                </a:cubicBezTo>
                <a:cubicBezTo>
                  <a:pt x="129" y="240"/>
                  <a:pt x="131" y="239"/>
                  <a:pt x="134" y="239"/>
                </a:cubicBezTo>
                <a:cubicBezTo>
                  <a:pt x="131" y="240"/>
                  <a:pt x="127" y="241"/>
                  <a:pt x="124" y="242"/>
                </a:cubicBezTo>
                <a:cubicBezTo>
                  <a:pt x="123" y="242"/>
                  <a:pt x="122" y="241"/>
                  <a:pt x="122" y="241"/>
                </a:cubicBezTo>
                <a:close/>
                <a:moveTo>
                  <a:pt x="127" y="244"/>
                </a:moveTo>
                <a:cubicBezTo>
                  <a:pt x="129" y="244"/>
                  <a:pt x="131" y="244"/>
                  <a:pt x="133" y="244"/>
                </a:cubicBezTo>
                <a:cubicBezTo>
                  <a:pt x="131" y="244"/>
                  <a:pt x="129" y="244"/>
                  <a:pt x="127" y="245"/>
                </a:cubicBezTo>
                <a:cubicBezTo>
                  <a:pt x="127" y="244"/>
                  <a:pt x="127" y="244"/>
                  <a:pt x="127" y="244"/>
                </a:cubicBezTo>
                <a:close/>
                <a:moveTo>
                  <a:pt x="127" y="243"/>
                </a:moveTo>
                <a:cubicBezTo>
                  <a:pt x="136" y="240"/>
                  <a:pt x="146" y="238"/>
                  <a:pt x="155" y="237"/>
                </a:cubicBezTo>
                <a:cubicBezTo>
                  <a:pt x="155" y="237"/>
                  <a:pt x="155" y="237"/>
                  <a:pt x="155" y="237"/>
                </a:cubicBezTo>
                <a:cubicBezTo>
                  <a:pt x="146" y="239"/>
                  <a:pt x="137" y="242"/>
                  <a:pt x="127" y="243"/>
                </a:cubicBezTo>
                <a:close/>
                <a:moveTo>
                  <a:pt x="140" y="245"/>
                </a:moveTo>
                <a:cubicBezTo>
                  <a:pt x="143" y="245"/>
                  <a:pt x="145" y="245"/>
                  <a:pt x="148" y="244"/>
                </a:cubicBezTo>
                <a:cubicBezTo>
                  <a:pt x="150" y="244"/>
                  <a:pt x="153" y="244"/>
                  <a:pt x="155" y="243"/>
                </a:cubicBezTo>
                <a:cubicBezTo>
                  <a:pt x="152" y="244"/>
                  <a:pt x="149" y="245"/>
                  <a:pt x="146" y="245"/>
                </a:cubicBezTo>
                <a:cubicBezTo>
                  <a:pt x="144" y="245"/>
                  <a:pt x="142" y="246"/>
                  <a:pt x="140" y="246"/>
                </a:cubicBezTo>
                <a:cubicBezTo>
                  <a:pt x="139" y="246"/>
                  <a:pt x="138" y="246"/>
                  <a:pt x="136" y="246"/>
                </a:cubicBezTo>
                <a:cubicBezTo>
                  <a:pt x="138" y="246"/>
                  <a:pt x="139" y="246"/>
                  <a:pt x="140" y="245"/>
                </a:cubicBezTo>
                <a:close/>
                <a:moveTo>
                  <a:pt x="147" y="243"/>
                </a:moveTo>
                <a:cubicBezTo>
                  <a:pt x="146" y="243"/>
                  <a:pt x="144" y="243"/>
                  <a:pt x="142" y="243"/>
                </a:cubicBezTo>
                <a:cubicBezTo>
                  <a:pt x="150" y="242"/>
                  <a:pt x="157" y="240"/>
                  <a:pt x="164" y="237"/>
                </a:cubicBezTo>
                <a:cubicBezTo>
                  <a:pt x="165" y="237"/>
                  <a:pt x="165" y="236"/>
                  <a:pt x="165" y="236"/>
                </a:cubicBezTo>
                <a:cubicBezTo>
                  <a:pt x="165" y="236"/>
                  <a:pt x="165" y="236"/>
                  <a:pt x="165" y="236"/>
                </a:cubicBezTo>
                <a:cubicBezTo>
                  <a:pt x="165" y="236"/>
                  <a:pt x="166" y="236"/>
                  <a:pt x="166" y="236"/>
                </a:cubicBezTo>
                <a:cubicBezTo>
                  <a:pt x="169" y="236"/>
                  <a:pt x="172" y="235"/>
                  <a:pt x="175" y="234"/>
                </a:cubicBezTo>
                <a:cubicBezTo>
                  <a:pt x="175" y="234"/>
                  <a:pt x="174" y="234"/>
                  <a:pt x="174" y="234"/>
                </a:cubicBezTo>
                <a:cubicBezTo>
                  <a:pt x="174" y="235"/>
                  <a:pt x="174" y="235"/>
                  <a:pt x="174" y="235"/>
                </a:cubicBezTo>
                <a:cubicBezTo>
                  <a:pt x="169" y="237"/>
                  <a:pt x="164" y="239"/>
                  <a:pt x="160" y="242"/>
                </a:cubicBezTo>
                <a:cubicBezTo>
                  <a:pt x="160" y="242"/>
                  <a:pt x="159" y="242"/>
                  <a:pt x="159" y="242"/>
                </a:cubicBezTo>
                <a:cubicBezTo>
                  <a:pt x="155" y="242"/>
                  <a:pt x="151" y="242"/>
                  <a:pt x="147" y="243"/>
                </a:cubicBezTo>
                <a:close/>
                <a:moveTo>
                  <a:pt x="168" y="234"/>
                </a:moveTo>
                <a:cubicBezTo>
                  <a:pt x="168" y="234"/>
                  <a:pt x="168" y="233"/>
                  <a:pt x="169" y="233"/>
                </a:cubicBezTo>
                <a:cubicBezTo>
                  <a:pt x="172" y="231"/>
                  <a:pt x="175" y="229"/>
                  <a:pt x="178" y="226"/>
                </a:cubicBezTo>
                <a:cubicBezTo>
                  <a:pt x="182" y="224"/>
                  <a:pt x="186" y="221"/>
                  <a:pt x="190" y="218"/>
                </a:cubicBezTo>
                <a:cubicBezTo>
                  <a:pt x="188" y="220"/>
                  <a:pt x="186" y="223"/>
                  <a:pt x="184" y="225"/>
                </a:cubicBezTo>
                <a:cubicBezTo>
                  <a:pt x="184" y="225"/>
                  <a:pt x="184" y="225"/>
                  <a:pt x="184" y="225"/>
                </a:cubicBezTo>
                <a:cubicBezTo>
                  <a:pt x="183" y="226"/>
                  <a:pt x="182" y="227"/>
                  <a:pt x="181" y="228"/>
                </a:cubicBezTo>
                <a:cubicBezTo>
                  <a:pt x="181" y="228"/>
                  <a:pt x="181" y="228"/>
                  <a:pt x="181" y="229"/>
                </a:cubicBezTo>
                <a:cubicBezTo>
                  <a:pt x="180" y="229"/>
                  <a:pt x="180" y="229"/>
                  <a:pt x="180" y="230"/>
                </a:cubicBezTo>
                <a:cubicBezTo>
                  <a:pt x="176" y="232"/>
                  <a:pt x="172" y="233"/>
                  <a:pt x="168" y="234"/>
                </a:cubicBezTo>
                <a:close/>
                <a:moveTo>
                  <a:pt x="198" y="221"/>
                </a:moveTo>
                <a:cubicBezTo>
                  <a:pt x="198" y="221"/>
                  <a:pt x="199" y="220"/>
                  <a:pt x="199" y="220"/>
                </a:cubicBezTo>
                <a:cubicBezTo>
                  <a:pt x="199" y="220"/>
                  <a:pt x="199" y="220"/>
                  <a:pt x="199" y="221"/>
                </a:cubicBezTo>
                <a:cubicBezTo>
                  <a:pt x="198" y="221"/>
                  <a:pt x="197" y="222"/>
                  <a:pt x="196" y="223"/>
                </a:cubicBezTo>
                <a:cubicBezTo>
                  <a:pt x="196" y="223"/>
                  <a:pt x="196" y="223"/>
                  <a:pt x="196" y="223"/>
                </a:cubicBezTo>
                <a:cubicBezTo>
                  <a:pt x="196" y="222"/>
                  <a:pt x="197" y="222"/>
                  <a:pt x="198" y="221"/>
                </a:cubicBezTo>
                <a:close/>
                <a:moveTo>
                  <a:pt x="192" y="219"/>
                </a:moveTo>
                <a:cubicBezTo>
                  <a:pt x="193" y="218"/>
                  <a:pt x="193" y="218"/>
                  <a:pt x="194" y="217"/>
                </a:cubicBezTo>
                <a:cubicBezTo>
                  <a:pt x="196" y="215"/>
                  <a:pt x="198" y="214"/>
                  <a:pt x="200" y="212"/>
                </a:cubicBezTo>
                <a:cubicBezTo>
                  <a:pt x="197" y="214"/>
                  <a:pt x="195" y="217"/>
                  <a:pt x="192" y="219"/>
                </a:cubicBezTo>
                <a:close/>
                <a:moveTo>
                  <a:pt x="229" y="185"/>
                </a:moveTo>
                <a:cubicBezTo>
                  <a:pt x="231" y="183"/>
                  <a:pt x="232" y="181"/>
                  <a:pt x="233" y="179"/>
                </a:cubicBezTo>
                <a:cubicBezTo>
                  <a:pt x="234" y="177"/>
                  <a:pt x="235" y="175"/>
                  <a:pt x="237" y="172"/>
                </a:cubicBezTo>
                <a:cubicBezTo>
                  <a:pt x="237" y="172"/>
                  <a:pt x="237" y="172"/>
                  <a:pt x="237" y="172"/>
                </a:cubicBezTo>
                <a:cubicBezTo>
                  <a:pt x="236" y="174"/>
                  <a:pt x="236" y="176"/>
                  <a:pt x="235" y="177"/>
                </a:cubicBezTo>
                <a:cubicBezTo>
                  <a:pt x="235" y="178"/>
                  <a:pt x="234" y="179"/>
                  <a:pt x="234" y="180"/>
                </a:cubicBezTo>
                <a:cubicBezTo>
                  <a:pt x="232" y="183"/>
                  <a:pt x="230" y="185"/>
                  <a:pt x="228" y="188"/>
                </a:cubicBezTo>
                <a:cubicBezTo>
                  <a:pt x="229" y="187"/>
                  <a:pt x="229" y="186"/>
                  <a:pt x="229" y="185"/>
                </a:cubicBezTo>
                <a:close/>
                <a:moveTo>
                  <a:pt x="233" y="152"/>
                </a:moveTo>
                <a:cubicBezTo>
                  <a:pt x="234" y="142"/>
                  <a:pt x="235" y="131"/>
                  <a:pt x="236" y="120"/>
                </a:cubicBezTo>
                <a:cubicBezTo>
                  <a:pt x="236" y="120"/>
                  <a:pt x="236" y="120"/>
                  <a:pt x="237" y="120"/>
                </a:cubicBezTo>
                <a:cubicBezTo>
                  <a:pt x="237" y="121"/>
                  <a:pt x="237" y="122"/>
                  <a:pt x="237" y="122"/>
                </a:cubicBezTo>
                <a:cubicBezTo>
                  <a:pt x="237" y="123"/>
                  <a:pt x="237" y="124"/>
                  <a:pt x="237" y="125"/>
                </a:cubicBezTo>
                <a:cubicBezTo>
                  <a:pt x="237" y="134"/>
                  <a:pt x="235" y="143"/>
                  <a:pt x="233" y="152"/>
                </a:cubicBezTo>
                <a:close/>
                <a:moveTo>
                  <a:pt x="237" y="112"/>
                </a:moveTo>
                <a:cubicBezTo>
                  <a:pt x="237" y="112"/>
                  <a:pt x="237" y="111"/>
                  <a:pt x="237" y="110"/>
                </a:cubicBezTo>
                <a:cubicBezTo>
                  <a:pt x="237" y="112"/>
                  <a:pt x="238" y="113"/>
                  <a:pt x="238" y="115"/>
                </a:cubicBezTo>
                <a:cubicBezTo>
                  <a:pt x="238" y="115"/>
                  <a:pt x="238" y="116"/>
                  <a:pt x="238" y="117"/>
                </a:cubicBezTo>
                <a:cubicBezTo>
                  <a:pt x="238" y="115"/>
                  <a:pt x="237" y="114"/>
                  <a:pt x="237" y="112"/>
                </a:cubicBezTo>
                <a:close/>
                <a:moveTo>
                  <a:pt x="236" y="94"/>
                </a:moveTo>
                <a:cubicBezTo>
                  <a:pt x="237" y="98"/>
                  <a:pt x="238" y="101"/>
                  <a:pt x="239" y="105"/>
                </a:cubicBezTo>
                <a:cubicBezTo>
                  <a:pt x="239" y="104"/>
                  <a:pt x="239" y="103"/>
                  <a:pt x="238" y="103"/>
                </a:cubicBezTo>
                <a:cubicBezTo>
                  <a:pt x="238" y="100"/>
                  <a:pt x="237" y="97"/>
                  <a:pt x="236" y="94"/>
                </a:cubicBezTo>
                <a:close/>
                <a:moveTo>
                  <a:pt x="239" y="156"/>
                </a:moveTo>
                <a:cubicBezTo>
                  <a:pt x="239" y="156"/>
                  <a:pt x="239" y="155"/>
                  <a:pt x="240" y="155"/>
                </a:cubicBezTo>
                <a:cubicBezTo>
                  <a:pt x="240" y="156"/>
                  <a:pt x="239" y="157"/>
                  <a:pt x="239" y="158"/>
                </a:cubicBezTo>
                <a:cubicBezTo>
                  <a:pt x="239" y="158"/>
                  <a:pt x="239" y="159"/>
                  <a:pt x="238" y="160"/>
                </a:cubicBezTo>
                <a:cubicBezTo>
                  <a:pt x="239" y="158"/>
                  <a:pt x="239" y="157"/>
                  <a:pt x="239" y="156"/>
                </a:cubicBezTo>
                <a:close/>
                <a:moveTo>
                  <a:pt x="239" y="153"/>
                </a:moveTo>
                <a:cubicBezTo>
                  <a:pt x="239" y="151"/>
                  <a:pt x="239" y="150"/>
                  <a:pt x="240" y="148"/>
                </a:cubicBezTo>
                <a:cubicBezTo>
                  <a:pt x="241" y="140"/>
                  <a:pt x="241" y="132"/>
                  <a:pt x="241" y="124"/>
                </a:cubicBezTo>
                <a:cubicBezTo>
                  <a:pt x="241" y="124"/>
                  <a:pt x="242" y="125"/>
                  <a:pt x="242" y="126"/>
                </a:cubicBezTo>
                <a:cubicBezTo>
                  <a:pt x="242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36"/>
                  <a:pt x="242" y="144"/>
                  <a:pt x="240" y="153"/>
                </a:cubicBezTo>
                <a:cubicBezTo>
                  <a:pt x="240" y="153"/>
                  <a:pt x="240" y="153"/>
                  <a:pt x="240" y="153"/>
                </a:cubicBezTo>
                <a:cubicBezTo>
                  <a:pt x="240" y="153"/>
                  <a:pt x="239" y="153"/>
                  <a:pt x="239" y="153"/>
                </a:cubicBezTo>
                <a:close/>
                <a:moveTo>
                  <a:pt x="244" y="139"/>
                </a:moveTo>
                <a:cubicBezTo>
                  <a:pt x="245" y="141"/>
                  <a:pt x="245" y="143"/>
                  <a:pt x="245" y="145"/>
                </a:cubicBezTo>
                <a:cubicBezTo>
                  <a:pt x="245" y="146"/>
                  <a:pt x="245" y="147"/>
                  <a:pt x="244" y="148"/>
                </a:cubicBezTo>
                <a:cubicBezTo>
                  <a:pt x="244" y="148"/>
                  <a:pt x="244" y="148"/>
                  <a:pt x="244" y="148"/>
                </a:cubicBezTo>
                <a:cubicBezTo>
                  <a:pt x="244" y="150"/>
                  <a:pt x="243" y="151"/>
                  <a:pt x="243" y="153"/>
                </a:cubicBezTo>
                <a:cubicBezTo>
                  <a:pt x="243" y="155"/>
                  <a:pt x="242" y="156"/>
                  <a:pt x="242" y="158"/>
                </a:cubicBezTo>
                <a:cubicBezTo>
                  <a:pt x="243" y="152"/>
                  <a:pt x="244" y="145"/>
                  <a:pt x="244" y="139"/>
                </a:cubicBezTo>
                <a:close/>
                <a:moveTo>
                  <a:pt x="245" y="135"/>
                </a:moveTo>
                <a:cubicBezTo>
                  <a:pt x="245" y="132"/>
                  <a:pt x="245" y="129"/>
                  <a:pt x="245" y="126"/>
                </a:cubicBezTo>
                <a:cubicBezTo>
                  <a:pt x="245" y="126"/>
                  <a:pt x="245" y="126"/>
                  <a:pt x="245" y="127"/>
                </a:cubicBezTo>
                <a:cubicBezTo>
                  <a:pt x="245" y="127"/>
                  <a:pt x="245" y="127"/>
                  <a:pt x="246" y="127"/>
                </a:cubicBezTo>
                <a:cubicBezTo>
                  <a:pt x="246" y="131"/>
                  <a:pt x="246" y="135"/>
                  <a:pt x="246" y="140"/>
                </a:cubicBezTo>
                <a:cubicBezTo>
                  <a:pt x="246" y="138"/>
                  <a:pt x="245" y="137"/>
                  <a:pt x="245" y="136"/>
                </a:cubicBezTo>
                <a:cubicBezTo>
                  <a:pt x="245" y="135"/>
                  <a:pt x="245" y="135"/>
                  <a:pt x="245" y="135"/>
                </a:cubicBezTo>
                <a:close/>
                <a:moveTo>
                  <a:pt x="245" y="95"/>
                </a:moveTo>
                <a:cubicBezTo>
                  <a:pt x="247" y="99"/>
                  <a:pt x="248" y="103"/>
                  <a:pt x="248" y="107"/>
                </a:cubicBezTo>
                <a:cubicBezTo>
                  <a:pt x="248" y="103"/>
                  <a:pt x="246" y="99"/>
                  <a:pt x="245" y="95"/>
                </a:cubicBezTo>
                <a:close/>
                <a:moveTo>
                  <a:pt x="247" y="129"/>
                </a:moveTo>
                <a:cubicBezTo>
                  <a:pt x="247" y="129"/>
                  <a:pt x="247" y="129"/>
                  <a:pt x="248" y="128"/>
                </a:cubicBezTo>
                <a:cubicBezTo>
                  <a:pt x="247" y="130"/>
                  <a:pt x="247" y="132"/>
                  <a:pt x="247" y="133"/>
                </a:cubicBezTo>
                <a:cubicBezTo>
                  <a:pt x="247" y="132"/>
                  <a:pt x="247" y="130"/>
                  <a:pt x="247" y="129"/>
                </a:cubicBezTo>
                <a:close/>
                <a:moveTo>
                  <a:pt x="247" y="123"/>
                </a:moveTo>
                <a:cubicBezTo>
                  <a:pt x="247" y="120"/>
                  <a:pt x="247" y="116"/>
                  <a:pt x="247" y="112"/>
                </a:cubicBezTo>
                <a:cubicBezTo>
                  <a:pt x="248" y="114"/>
                  <a:pt x="248" y="117"/>
                  <a:pt x="249" y="119"/>
                </a:cubicBezTo>
                <a:cubicBezTo>
                  <a:pt x="248" y="122"/>
                  <a:pt x="248" y="125"/>
                  <a:pt x="248" y="127"/>
                </a:cubicBezTo>
                <a:cubicBezTo>
                  <a:pt x="248" y="126"/>
                  <a:pt x="247" y="125"/>
                  <a:pt x="247" y="123"/>
                </a:cubicBezTo>
                <a:close/>
                <a:moveTo>
                  <a:pt x="225" y="50"/>
                </a:moveTo>
                <a:cubicBezTo>
                  <a:pt x="223" y="47"/>
                  <a:pt x="220" y="45"/>
                  <a:pt x="218" y="42"/>
                </a:cubicBezTo>
                <a:cubicBezTo>
                  <a:pt x="218" y="42"/>
                  <a:pt x="217" y="42"/>
                  <a:pt x="217" y="43"/>
                </a:cubicBezTo>
                <a:cubicBezTo>
                  <a:pt x="216" y="41"/>
                  <a:pt x="215" y="40"/>
                  <a:pt x="213" y="39"/>
                </a:cubicBezTo>
                <a:cubicBezTo>
                  <a:pt x="213" y="38"/>
                  <a:pt x="212" y="39"/>
                  <a:pt x="212" y="39"/>
                </a:cubicBezTo>
                <a:cubicBezTo>
                  <a:pt x="211" y="39"/>
                  <a:pt x="211" y="38"/>
                  <a:pt x="211" y="38"/>
                </a:cubicBezTo>
                <a:cubicBezTo>
                  <a:pt x="211" y="38"/>
                  <a:pt x="211" y="37"/>
                  <a:pt x="211" y="37"/>
                </a:cubicBezTo>
                <a:cubicBezTo>
                  <a:pt x="210" y="36"/>
                  <a:pt x="208" y="34"/>
                  <a:pt x="207" y="33"/>
                </a:cubicBezTo>
                <a:cubicBezTo>
                  <a:pt x="204" y="29"/>
                  <a:pt x="200" y="26"/>
                  <a:pt x="195" y="24"/>
                </a:cubicBezTo>
                <a:cubicBezTo>
                  <a:pt x="190" y="20"/>
                  <a:pt x="184" y="17"/>
                  <a:pt x="179" y="13"/>
                </a:cubicBezTo>
                <a:cubicBezTo>
                  <a:pt x="192" y="19"/>
                  <a:pt x="204" y="28"/>
                  <a:pt x="215" y="38"/>
                </a:cubicBezTo>
                <a:cubicBezTo>
                  <a:pt x="219" y="42"/>
                  <a:pt x="222" y="46"/>
                  <a:pt x="225" y="50"/>
                </a:cubicBezTo>
                <a:close/>
                <a:moveTo>
                  <a:pt x="178" y="13"/>
                </a:moveTo>
                <a:cubicBezTo>
                  <a:pt x="178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6" y="13"/>
                </a:cubicBezTo>
                <a:cubicBezTo>
                  <a:pt x="176" y="12"/>
                  <a:pt x="175" y="12"/>
                  <a:pt x="175" y="12"/>
                </a:cubicBezTo>
                <a:cubicBezTo>
                  <a:pt x="174" y="12"/>
                  <a:pt x="174" y="11"/>
                  <a:pt x="173" y="11"/>
                </a:cubicBezTo>
                <a:cubicBezTo>
                  <a:pt x="175" y="11"/>
                  <a:pt x="176" y="12"/>
                  <a:pt x="178" y="13"/>
                </a:cubicBezTo>
                <a:close/>
                <a:moveTo>
                  <a:pt x="128" y="2"/>
                </a:moveTo>
                <a:cubicBezTo>
                  <a:pt x="124" y="2"/>
                  <a:pt x="120" y="2"/>
                  <a:pt x="116" y="3"/>
                </a:cubicBezTo>
                <a:cubicBezTo>
                  <a:pt x="114" y="3"/>
                  <a:pt x="112" y="3"/>
                  <a:pt x="110" y="3"/>
                </a:cubicBezTo>
                <a:cubicBezTo>
                  <a:pt x="116" y="2"/>
                  <a:pt x="121" y="2"/>
                  <a:pt x="126" y="2"/>
                </a:cubicBezTo>
                <a:cubicBezTo>
                  <a:pt x="127" y="2"/>
                  <a:pt x="127" y="2"/>
                  <a:pt x="128" y="2"/>
                </a:cubicBezTo>
                <a:close/>
                <a:moveTo>
                  <a:pt x="8" y="87"/>
                </a:moveTo>
                <a:cubicBezTo>
                  <a:pt x="9" y="86"/>
                  <a:pt x="10" y="84"/>
                  <a:pt x="11" y="83"/>
                </a:cubicBezTo>
                <a:cubicBezTo>
                  <a:pt x="13" y="82"/>
                  <a:pt x="14" y="81"/>
                  <a:pt x="15" y="79"/>
                </a:cubicBezTo>
                <a:cubicBezTo>
                  <a:pt x="16" y="79"/>
                  <a:pt x="15" y="79"/>
                  <a:pt x="15" y="79"/>
                </a:cubicBezTo>
                <a:cubicBezTo>
                  <a:pt x="14" y="79"/>
                  <a:pt x="14" y="80"/>
                  <a:pt x="13" y="81"/>
                </a:cubicBezTo>
                <a:cubicBezTo>
                  <a:pt x="12" y="81"/>
                  <a:pt x="12" y="82"/>
                  <a:pt x="12" y="82"/>
                </a:cubicBezTo>
                <a:cubicBezTo>
                  <a:pt x="14" y="78"/>
                  <a:pt x="17" y="75"/>
                  <a:pt x="19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3"/>
                  <a:pt x="19" y="74"/>
                  <a:pt x="18" y="75"/>
                </a:cubicBezTo>
                <a:cubicBezTo>
                  <a:pt x="17" y="77"/>
                  <a:pt x="17" y="78"/>
                  <a:pt x="16" y="79"/>
                </a:cubicBezTo>
                <a:cubicBezTo>
                  <a:pt x="13" y="83"/>
                  <a:pt x="10" y="87"/>
                  <a:pt x="7" y="92"/>
                </a:cubicBezTo>
                <a:cubicBezTo>
                  <a:pt x="7" y="90"/>
                  <a:pt x="8" y="89"/>
                  <a:pt x="8" y="87"/>
                </a:cubicBezTo>
                <a:close/>
                <a:moveTo>
                  <a:pt x="8" y="166"/>
                </a:moveTo>
                <a:cubicBezTo>
                  <a:pt x="9" y="168"/>
                  <a:pt x="10" y="170"/>
                  <a:pt x="11" y="173"/>
                </a:cubicBezTo>
                <a:cubicBezTo>
                  <a:pt x="11" y="173"/>
                  <a:pt x="11" y="173"/>
                  <a:pt x="11" y="173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3" y="177"/>
                  <a:pt x="15" y="181"/>
                  <a:pt x="17" y="184"/>
                </a:cubicBezTo>
                <a:cubicBezTo>
                  <a:pt x="16" y="183"/>
                  <a:pt x="15" y="182"/>
                  <a:pt x="14" y="180"/>
                </a:cubicBezTo>
                <a:cubicBezTo>
                  <a:pt x="11" y="176"/>
                  <a:pt x="9" y="171"/>
                  <a:pt x="8" y="166"/>
                </a:cubicBezTo>
                <a:close/>
                <a:moveTo>
                  <a:pt x="17" y="188"/>
                </a:moveTo>
                <a:cubicBezTo>
                  <a:pt x="19" y="189"/>
                  <a:pt x="20" y="191"/>
                  <a:pt x="21" y="192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22" y="193"/>
                  <a:pt x="23" y="194"/>
                  <a:pt x="23" y="195"/>
                </a:cubicBezTo>
                <a:cubicBezTo>
                  <a:pt x="24" y="195"/>
                  <a:pt x="24" y="195"/>
                  <a:pt x="24" y="195"/>
                </a:cubicBezTo>
                <a:cubicBezTo>
                  <a:pt x="24" y="195"/>
                  <a:pt x="24" y="195"/>
                  <a:pt x="24" y="196"/>
                </a:cubicBezTo>
                <a:cubicBezTo>
                  <a:pt x="24" y="196"/>
                  <a:pt x="25" y="197"/>
                  <a:pt x="25" y="197"/>
                </a:cubicBezTo>
                <a:cubicBezTo>
                  <a:pt x="28" y="200"/>
                  <a:pt x="30" y="203"/>
                  <a:pt x="33" y="206"/>
                </a:cubicBezTo>
                <a:cubicBezTo>
                  <a:pt x="32" y="206"/>
                  <a:pt x="32" y="207"/>
                  <a:pt x="32" y="207"/>
                </a:cubicBezTo>
                <a:cubicBezTo>
                  <a:pt x="33" y="209"/>
                  <a:pt x="35" y="210"/>
                  <a:pt x="36" y="211"/>
                </a:cubicBezTo>
                <a:cubicBezTo>
                  <a:pt x="36" y="211"/>
                  <a:pt x="36" y="211"/>
                  <a:pt x="36" y="212"/>
                </a:cubicBezTo>
                <a:cubicBezTo>
                  <a:pt x="40" y="216"/>
                  <a:pt x="43" y="220"/>
                  <a:pt x="47" y="223"/>
                </a:cubicBezTo>
                <a:cubicBezTo>
                  <a:pt x="44" y="221"/>
                  <a:pt x="41" y="218"/>
                  <a:pt x="38" y="215"/>
                </a:cubicBezTo>
                <a:cubicBezTo>
                  <a:pt x="30" y="207"/>
                  <a:pt x="23" y="198"/>
                  <a:pt x="17" y="188"/>
                </a:cubicBezTo>
                <a:close/>
                <a:moveTo>
                  <a:pt x="94" y="245"/>
                </a:moveTo>
                <a:cubicBezTo>
                  <a:pt x="95" y="246"/>
                  <a:pt x="96" y="246"/>
                  <a:pt x="97" y="246"/>
                </a:cubicBezTo>
                <a:cubicBezTo>
                  <a:pt x="97" y="246"/>
                  <a:pt x="97" y="247"/>
                  <a:pt x="97" y="247"/>
                </a:cubicBezTo>
                <a:cubicBezTo>
                  <a:pt x="100" y="248"/>
                  <a:pt x="102" y="248"/>
                  <a:pt x="105" y="249"/>
                </a:cubicBezTo>
                <a:cubicBezTo>
                  <a:pt x="105" y="249"/>
                  <a:pt x="105" y="249"/>
                  <a:pt x="105" y="248"/>
                </a:cubicBezTo>
                <a:cubicBezTo>
                  <a:pt x="109" y="249"/>
                  <a:pt x="112" y="249"/>
                  <a:pt x="116" y="249"/>
                </a:cubicBezTo>
                <a:cubicBezTo>
                  <a:pt x="115" y="250"/>
                  <a:pt x="116" y="250"/>
                  <a:pt x="116" y="250"/>
                </a:cubicBezTo>
                <a:cubicBezTo>
                  <a:pt x="119" y="251"/>
                  <a:pt x="121" y="251"/>
                  <a:pt x="123" y="251"/>
                </a:cubicBezTo>
                <a:cubicBezTo>
                  <a:pt x="111" y="251"/>
                  <a:pt x="99" y="249"/>
                  <a:pt x="88" y="245"/>
                </a:cubicBezTo>
                <a:cubicBezTo>
                  <a:pt x="90" y="245"/>
                  <a:pt x="92" y="245"/>
                  <a:pt x="94" y="245"/>
                </a:cubicBezTo>
                <a:close/>
                <a:moveTo>
                  <a:pt x="135" y="251"/>
                </a:moveTo>
                <a:cubicBezTo>
                  <a:pt x="140" y="250"/>
                  <a:pt x="145" y="249"/>
                  <a:pt x="150" y="248"/>
                </a:cubicBezTo>
                <a:cubicBezTo>
                  <a:pt x="151" y="248"/>
                  <a:pt x="150" y="247"/>
                  <a:pt x="150" y="247"/>
                </a:cubicBezTo>
                <a:cubicBezTo>
                  <a:pt x="142" y="249"/>
                  <a:pt x="134" y="250"/>
                  <a:pt x="127" y="250"/>
                </a:cubicBezTo>
                <a:cubicBezTo>
                  <a:pt x="127" y="250"/>
                  <a:pt x="126" y="249"/>
                  <a:pt x="126" y="249"/>
                </a:cubicBezTo>
                <a:cubicBezTo>
                  <a:pt x="120" y="248"/>
                  <a:pt x="114" y="248"/>
                  <a:pt x="108" y="248"/>
                </a:cubicBezTo>
                <a:cubicBezTo>
                  <a:pt x="108" y="247"/>
                  <a:pt x="108" y="247"/>
                  <a:pt x="108" y="247"/>
                </a:cubicBezTo>
                <a:cubicBezTo>
                  <a:pt x="110" y="247"/>
                  <a:pt x="113" y="247"/>
                  <a:pt x="115" y="247"/>
                </a:cubicBezTo>
                <a:cubicBezTo>
                  <a:pt x="115" y="247"/>
                  <a:pt x="115" y="247"/>
                  <a:pt x="115" y="246"/>
                </a:cubicBezTo>
                <a:cubicBezTo>
                  <a:pt x="117" y="246"/>
                  <a:pt x="118" y="247"/>
                  <a:pt x="119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2" y="247"/>
                  <a:pt x="122" y="247"/>
                  <a:pt x="122" y="247"/>
                </a:cubicBezTo>
                <a:cubicBezTo>
                  <a:pt x="123" y="247"/>
                  <a:pt x="125" y="247"/>
                  <a:pt x="126" y="248"/>
                </a:cubicBezTo>
                <a:cubicBezTo>
                  <a:pt x="126" y="248"/>
                  <a:pt x="126" y="248"/>
                  <a:pt x="127" y="248"/>
                </a:cubicBezTo>
                <a:cubicBezTo>
                  <a:pt x="136" y="248"/>
                  <a:pt x="144" y="247"/>
                  <a:pt x="153" y="246"/>
                </a:cubicBezTo>
                <a:cubicBezTo>
                  <a:pt x="153" y="246"/>
                  <a:pt x="153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5" y="246"/>
                  <a:pt x="156" y="246"/>
                  <a:pt x="157" y="245"/>
                </a:cubicBezTo>
                <a:cubicBezTo>
                  <a:pt x="157" y="246"/>
                  <a:pt x="158" y="246"/>
                  <a:pt x="159" y="246"/>
                </a:cubicBezTo>
                <a:cubicBezTo>
                  <a:pt x="160" y="246"/>
                  <a:pt x="161" y="245"/>
                  <a:pt x="162" y="244"/>
                </a:cubicBezTo>
                <a:cubicBezTo>
                  <a:pt x="164" y="244"/>
                  <a:pt x="165" y="243"/>
                  <a:pt x="166" y="243"/>
                </a:cubicBezTo>
                <a:cubicBezTo>
                  <a:pt x="168" y="242"/>
                  <a:pt x="170" y="242"/>
                  <a:pt x="171" y="241"/>
                </a:cubicBezTo>
                <a:cubicBezTo>
                  <a:pt x="172" y="241"/>
                  <a:pt x="174" y="240"/>
                  <a:pt x="175" y="240"/>
                </a:cubicBezTo>
                <a:cubicBezTo>
                  <a:pt x="177" y="239"/>
                  <a:pt x="178" y="238"/>
                  <a:pt x="180" y="238"/>
                </a:cubicBezTo>
                <a:cubicBezTo>
                  <a:pt x="180" y="238"/>
                  <a:pt x="180" y="238"/>
                  <a:pt x="181" y="238"/>
                </a:cubicBezTo>
                <a:cubicBezTo>
                  <a:pt x="184" y="236"/>
                  <a:pt x="188" y="234"/>
                  <a:pt x="191" y="232"/>
                </a:cubicBezTo>
                <a:cubicBezTo>
                  <a:pt x="192" y="231"/>
                  <a:pt x="191" y="230"/>
                  <a:pt x="190" y="231"/>
                </a:cubicBezTo>
                <a:cubicBezTo>
                  <a:pt x="193" y="229"/>
                  <a:pt x="195" y="228"/>
                  <a:pt x="197" y="226"/>
                </a:cubicBezTo>
                <a:cubicBezTo>
                  <a:pt x="197" y="226"/>
                  <a:pt x="197" y="226"/>
                  <a:pt x="197" y="226"/>
                </a:cubicBezTo>
                <a:cubicBezTo>
                  <a:pt x="198" y="225"/>
                  <a:pt x="199" y="225"/>
                  <a:pt x="200" y="224"/>
                </a:cubicBezTo>
                <a:cubicBezTo>
                  <a:pt x="200" y="223"/>
                  <a:pt x="201" y="223"/>
                  <a:pt x="201" y="223"/>
                </a:cubicBezTo>
                <a:cubicBezTo>
                  <a:pt x="203" y="221"/>
                  <a:pt x="205" y="220"/>
                  <a:pt x="207" y="218"/>
                </a:cubicBezTo>
                <a:cubicBezTo>
                  <a:pt x="207" y="218"/>
                  <a:pt x="207" y="218"/>
                  <a:pt x="208" y="218"/>
                </a:cubicBezTo>
                <a:cubicBezTo>
                  <a:pt x="207" y="218"/>
                  <a:pt x="207" y="219"/>
                  <a:pt x="206" y="220"/>
                </a:cubicBezTo>
                <a:cubicBezTo>
                  <a:pt x="206" y="220"/>
                  <a:pt x="207" y="221"/>
                  <a:pt x="207" y="221"/>
                </a:cubicBezTo>
                <a:cubicBezTo>
                  <a:pt x="208" y="220"/>
                  <a:pt x="209" y="219"/>
                  <a:pt x="210" y="218"/>
                </a:cubicBezTo>
                <a:cubicBezTo>
                  <a:pt x="210" y="218"/>
                  <a:pt x="211" y="219"/>
                  <a:pt x="211" y="219"/>
                </a:cubicBezTo>
                <a:cubicBezTo>
                  <a:pt x="190" y="237"/>
                  <a:pt x="163" y="249"/>
                  <a:pt x="135" y="251"/>
                </a:cubicBezTo>
                <a:close/>
                <a:moveTo>
                  <a:pt x="215" y="215"/>
                </a:moveTo>
                <a:cubicBezTo>
                  <a:pt x="214" y="215"/>
                  <a:pt x="214" y="215"/>
                  <a:pt x="214" y="216"/>
                </a:cubicBezTo>
                <a:cubicBezTo>
                  <a:pt x="214" y="215"/>
                  <a:pt x="215" y="214"/>
                  <a:pt x="216" y="213"/>
                </a:cubicBezTo>
                <a:cubicBezTo>
                  <a:pt x="220" y="209"/>
                  <a:pt x="224" y="203"/>
                  <a:pt x="227" y="197"/>
                </a:cubicBezTo>
                <a:cubicBezTo>
                  <a:pt x="229" y="196"/>
                  <a:pt x="230" y="195"/>
                  <a:pt x="231" y="194"/>
                </a:cubicBezTo>
                <a:cubicBezTo>
                  <a:pt x="231" y="193"/>
                  <a:pt x="231" y="193"/>
                  <a:pt x="231" y="193"/>
                </a:cubicBezTo>
                <a:cubicBezTo>
                  <a:pt x="229" y="193"/>
                  <a:pt x="228" y="193"/>
                  <a:pt x="227" y="194"/>
                </a:cubicBezTo>
                <a:cubicBezTo>
                  <a:pt x="227" y="193"/>
                  <a:pt x="227" y="193"/>
                  <a:pt x="227" y="193"/>
                </a:cubicBezTo>
                <a:cubicBezTo>
                  <a:pt x="227" y="193"/>
                  <a:pt x="228" y="193"/>
                  <a:pt x="228" y="193"/>
                </a:cubicBezTo>
                <a:cubicBezTo>
                  <a:pt x="230" y="192"/>
                  <a:pt x="231" y="190"/>
                  <a:pt x="232" y="188"/>
                </a:cubicBezTo>
                <a:cubicBezTo>
                  <a:pt x="232" y="188"/>
                  <a:pt x="232" y="188"/>
                  <a:pt x="233" y="188"/>
                </a:cubicBezTo>
                <a:cubicBezTo>
                  <a:pt x="233" y="188"/>
                  <a:pt x="233" y="188"/>
                  <a:pt x="233" y="188"/>
                </a:cubicBezTo>
                <a:cubicBezTo>
                  <a:pt x="234" y="187"/>
                  <a:pt x="234" y="185"/>
                  <a:pt x="235" y="184"/>
                </a:cubicBezTo>
                <a:cubicBezTo>
                  <a:pt x="242" y="175"/>
                  <a:pt x="246" y="164"/>
                  <a:pt x="246" y="153"/>
                </a:cubicBezTo>
                <a:cubicBezTo>
                  <a:pt x="246" y="152"/>
                  <a:pt x="246" y="151"/>
                  <a:pt x="246" y="150"/>
                </a:cubicBezTo>
                <a:cubicBezTo>
                  <a:pt x="248" y="145"/>
                  <a:pt x="248" y="140"/>
                  <a:pt x="248" y="134"/>
                </a:cubicBezTo>
                <a:cubicBezTo>
                  <a:pt x="249" y="132"/>
                  <a:pt x="249" y="129"/>
                  <a:pt x="250" y="126"/>
                </a:cubicBezTo>
                <a:cubicBezTo>
                  <a:pt x="250" y="128"/>
                  <a:pt x="250" y="131"/>
                  <a:pt x="250" y="133"/>
                </a:cubicBezTo>
                <a:cubicBezTo>
                  <a:pt x="250" y="134"/>
                  <a:pt x="251" y="134"/>
                  <a:pt x="252" y="133"/>
                </a:cubicBezTo>
                <a:cubicBezTo>
                  <a:pt x="250" y="164"/>
                  <a:pt x="237" y="193"/>
                  <a:pt x="215" y="215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lIns="0" tIns="0" rIns="0" bIns="0" anchor="ctr">
            <a:normAutofit/>
          </a:bodyPr>
          <a:lstStyle/>
          <a:p>
            <a:pPr algn="ctr" defTabSz="914377">
              <a:defRPr/>
            </a:pPr>
            <a:r>
              <a:rPr lang="en-US" altLang="zh-CN" sz="2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rết</a:t>
            </a:r>
            <a:endParaRPr lang="zh-CN" altLang="en-US" sz="28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9" name="图片 20" descr="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98885" y="5391806"/>
            <a:ext cx="1245115" cy="1466194"/>
          </a:xfrm>
          <a:prstGeom prst="rect">
            <a:avLst/>
          </a:prstGeom>
        </p:spPr>
      </p:pic>
      <p:pic>
        <p:nvPicPr>
          <p:cNvPr id="40" name="图片 29" descr="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95447" y="5376041"/>
            <a:ext cx="1466193" cy="1466193"/>
          </a:xfrm>
          <a:prstGeom prst="rect">
            <a:avLst/>
          </a:prstGeom>
        </p:spPr>
      </p:pic>
      <p:sp>
        <p:nvSpPr>
          <p:cNvPr id="41" name="椭圆 31"/>
          <p:cNvSpPr/>
          <p:nvPr/>
        </p:nvSpPr>
        <p:spPr>
          <a:xfrm>
            <a:off x="4461643" y="4855777"/>
            <a:ext cx="3578772" cy="192339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914377"/>
            <a:endParaRPr lang="zh-CN" altLang="en-US" dirty="0">
              <a:solidFill>
                <a:prstClr val="black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2" cstate="print"/>
          <a:srcRect l="16733" t="24024" r="71160" b="57179"/>
          <a:stretch>
            <a:fillRect/>
          </a:stretch>
        </p:blipFill>
        <p:spPr bwMode="auto">
          <a:xfrm>
            <a:off x="315311" y="945930"/>
            <a:ext cx="2648607" cy="155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2" cstate="print"/>
          <a:srcRect l="41761" t="21729" r="42447" b="57363"/>
          <a:stretch>
            <a:fillRect/>
          </a:stretch>
        </p:blipFill>
        <p:spPr bwMode="auto">
          <a:xfrm>
            <a:off x="299546" y="2853559"/>
            <a:ext cx="2601310" cy="173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12" cstate="print"/>
          <a:srcRect l="69228" t="22955" r="17516" b="56745"/>
          <a:stretch>
            <a:fillRect/>
          </a:stretch>
        </p:blipFill>
        <p:spPr bwMode="auto">
          <a:xfrm>
            <a:off x="299546" y="4950372"/>
            <a:ext cx="2774730" cy="168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13" cstate="print"/>
          <a:srcRect l="10782" t="49461" r="73466" b="27263"/>
          <a:stretch>
            <a:fillRect/>
          </a:stretch>
        </p:blipFill>
        <p:spPr bwMode="auto">
          <a:xfrm>
            <a:off x="9238593" y="804039"/>
            <a:ext cx="2412124" cy="170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13" cstate="print"/>
          <a:srcRect l="31501" t="50539" r="55779" b="24892"/>
          <a:stretch>
            <a:fillRect/>
          </a:stretch>
        </p:blipFill>
        <p:spPr bwMode="auto">
          <a:xfrm>
            <a:off x="9191297" y="2853559"/>
            <a:ext cx="2475186" cy="151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13" cstate="print"/>
          <a:srcRect l="50525" t="49677" r="35056" b="25754"/>
          <a:stretch>
            <a:fillRect/>
          </a:stretch>
        </p:blipFill>
        <p:spPr bwMode="auto">
          <a:xfrm>
            <a:off x="9191298" y="4855779"/>
            <a:ext cx="2396358" cy="158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13" cstate="print"/>
          <a:srcRect l="68943" t="51832" r="18092" b="25539"/>
          <a:stretch>
            <a:fillRect/>
          </a:stretch>
        </p:blipFill>
        <p:spPr bwMode="auto">
          <a:xfrm>
            <a:off x="4698124" y="4997669"/>
            <a:ext cx="3153104" cy="165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MH_SubTitle_1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4804090" y="3404185"/>
            <a:ext cx="1280160" cy="1280160"/>
          </a:xfrm>
          <a:custGeom>
            <a:avLst/>
            <a:gdLst>
              <a:gd name="T0" fmla="*/ 792603 w 252"/>
              <a:gd name="T1" fmla="*/ 808590 h 253"/>
              <a:gd name="T2" fmla="*/ 53093 w 252"/>
              <a:gd name="T3" fmla="*/ 459340 h 253"/>
              <a:gd name="T4" fmla="*/ 876035 w 252"/>
              <a:gd name="T5" fmla="*/ 584614 h 253"/>
              <a:gd name="T6" fmla="*/ 94809 w 252"/>
              <a:gd name="T7" fmla="*/ 258141 h 253"/>
              <a:gd name="T8" fmla="*/ 731926 w 252"/>
              <a:gd name="T9" fmla="*/ 159440 h 253"/>
              <a:gd name="T10" fmla="*/ 451291 w 252"/>
              <a:gd name="T11" fmla="*/ 812386 h 253"/>
              <a:gd name="T12" fmla="*/ 94809 w 252"/>
              <a:gd name="T13" fmla="*/ 334065 h 253"/>
              <a:gd name="T14" fmla="*/ 451291 w 252"/>
              <a:gd name="T15" fmla="*/ 782017 h 253"/>
              <a:gd name="T16" fmla="*/ 128940 w 252"/>
              <a:gd name="T17" fmla="*/ 326473 h 253"/>
              <a:gd name="T18" fmla="*/ 424744 w 252"/>
              <a:gd name="T19" fmla="*/ 136663 h 253"/>
              <a:gd name="T20" fmla="*/ 739510 w 252"/>
              <a:gd name="T21" fmla="*/ 622576 h 253"/>
              <a:gd name="T22" fmla="*/ 436122 w 252"/>
              <a:gd name="T23" fmla="*/ 277122 h 253"/>
              <a:gd name="T24" fmla="*/ 523346 w 252"/>
              <a:gd name="T25" fmla="*/ 561837 h 253"/>
              <a:gd name="T26" fmla="*/ 659871 w 252"/>
              <a:gd name="T27" fmla="*/ 455544 h 253"/>
              <a:gd name="T28" fmla="*/ 652286 w 252"/>
              <a:gd name="T29" fmla="*/ 368231 h 253"/>
              <a:gd name="T30" fmla="*/ 697794 w 252"/>
              <a:gd name="T31" fmla="*/ 368231 h 253"/>
              <a:gd name="T32" fmla="*/ 371651 w 252"/>
              <a:gd name="T33" fmla="*/ 497302 h 253"/>
              <a:gd name="T34" fmla="*/ 568854 w 252"/>
              <a:gd name="T35" fmla="*/ 607392 h 253"/>
              <a:gd name="T36" fmla="*/ 731926 w 252"/>
              <a:gd name="T37" fmla="*/ 402397 h 253"/>
              <a:gd name="T38" fmla="*/ 618155 w 252"/>
              <a:gd name="T39" fmla="*/ 311288 h 253"/>
              <a:gd name="T40" fmla="*/ 208580 w 252"/>
              <a:gd name="T41" fmla="*/ 463136 h 253"/>
              <a:gd name="T42" fmla="*/ 208580 w 252"/>
              <a:gd name="T43" fmla="*/ 315084 h 253"/>
              <a:gd name="T44" fmla="*/ 326143 w 252"/>
              <a:gd name="T45" fmla="*/ 250549 h 253"/>
              <a:gd name="T46" fmla="*/ 250296 w 252"/>
              <a:gd name="T47" fmla="*/ 425174 h 253"/>
              <a:gd name="T48" fmla="*/ 352690 w 252"/>
              <a:gd name="T49" fmla="*/ 341658 h 253"/>
              <a:gd name="T50" fmla="*/ 170656 w 252"/>
              <a:gd name="T51" fmla="*/ 383416 h 253"/>
              <a:gd name="T52" fmla="*/ 223749 w 252"/>
              <a:gd name="T53" fmla="*/ 349250 h 253"/>
              <a:gd name="T54" fmla="*/ 292012 w 252"/>
              <a:gd name="T55" fmla="*/ 474525 h 253"/>
              <a:gd name="T56" fmla="*/ 447499 w 252"/>
              <a:gd name="T57" fmla="*/ 603595 h 253"/>
              <a:gd name="T58" fmla="*/ 602985 w 252"/>
              <a:gd name="T59" fmla="*/ 656742 h 253"/>
              <a:gd name="T60" fmla="*/ 758472 w 252"/>
              <a:gd name="T61" fmla="*/ 356843 h 253"/>
              <a:gd name="T62" fmla="*/ 538515 w 252"/>
              <a:gd name="T63" fmla="*/ 186014 h 253"/>
              <a:gd name="T64" fmla="*/ 394406 w 252"/>
              <a:gd name="T65" fmla="*/ 136663 h 253"/>
              <a:gd name="T66" fmla="*/ 140317 w 252"/>
              <a:gd name="T67" fmla="*/ 421378 h 253"/>
              <a:gd name="T68" fmla="*/ 185826 w 252"/>
              <a:gd name="T69" fmla="*/ 614984 h 253"/>
              <a:gd name="T70" fmla="*/ 303389 w 252"/>
              <a:gd name="T71" fmla="*/ 531468 h 253"/>
              <a:gd name="T72" fmla="*/ 390613 w 252"/>
              <a:gd name="T73" fmla="*/ 744055 h 253"/>
              <a:gd name="T74" fmla="*/ 599193 w 252"/>
              <a:gd name="T75" fmla="*/ 698500 h 253"/>
              <a:gd name="T76" fmla="*/ 822942 w 252"/>
              <a:gd name="T77" fmla="*/ 599799 h 253"/>
              <a:gd name="T78" fmla="*/ 769849 w 252"/>
              <a:gd name="T79" fmla="*/ 235364 h 253"/>
              <a:gd name="T80" fmla="*/ 542308 w 252"/>
              <a:gd name="T81" fmla="*/ 56943 h 253"/>
              <a:gd name="T82" fmla="*/ 390613 w 252"/>
              <a:gd name="T83" fmla="*/ 121478 h 253"/>
              <a:gd name="T84" fmla="*/ 113771 w 252"/>
              <a:gd name="T85" fmla="*/ 356843 h 253"/>
              <a:gd name="T86" fmla="*/ 254088 w 252"/>
              <a:gd name="T87" fmla="*/ 763036 h 253"/>
              <a:gd name="T88" fmla="*/ 348897 w 252"/>
              <a:gd name="T89" fmla="*/ 694704 h 253"/>
              <a:gd name="T90" fmla="*/ 474045 w 252"/>
              <a:gd name="T91" fmla="*/ 854144 h 253"/>
              <a:gd name="T92" fmla="*/ 694002 w 252"/>
              <a:gd name="T93" fmla="*/ 755443 h 253"/>
              <a:gd name="T94" fmla="*/ 826735 w 252"/>
              <a:gd name="T95" fmla="*/ 292307 h 253"/>
              <a:gd name="T96" fmla="*/ 606778 w 252"/>
              <a:gd name="T97" fmla="*/ 30370 h 253"/>
              <a:gd name="T98" fmla="*/ 155487 w 252"/>
              <a:gd name="T99" fmla="*/ 144256 h 253"/>
              <a:gd name="T100" fmla="*/ 109978 w 252"/>
              <a:gd name="T101" fmla="*/ 561837 h 253"/>
              <a:gd name="T102" fmla="*/ 265465 w 252"/>
              <a:gd name="T103" fmla="*/ 865533 h 253"/>
              <a:gd name="T104" fmla="*/ 360274 w 252"/>
              <a:gd name="T105" fmla="*/ 838960 h 253"/>
              <a:gd name="T106" fmla="*/ 557477 w 252"/>
              <a:gd name="T107" fmla="*/ 869329 h 253"/>
              <a:gd name="T108" fmla="*/ 857074 w 252"/>
              <a:gd name="T109" fmla="*/ 573226 h 253"/>
              <a:gd name="T110" fmla="*/ 853281 w 252"/>
              <a:gd name="T111" fmla="*/ 250549 h 253"/>
              <a:gd name="T112" fmla="*/ 701587 w 252"/>
              <a:gd name="T113" fmla="*/ 98701 h 253"/>
              <a:gd name="T114" fmla="*/ 68263 w 252"/>
              <a:gd name="T115" fmla="*/ 360639 h 253"/>
              <a:gd name="T116" fmla="*/ 30339 w 252"/>
              <a:gd name="T117" fmla="*/ 440359 h 253"/>
              <a:gd name="T118" fmla="*/ 307181 w 252"/>
              <a:gd name="T119" fmla="*/ 854144 h 253"/>
              <a:gd name="T120" fmla="*/ 686417 w 252"/>
              <a:gd name="T121" fmla="*/ 869329 h 253"/>
              <a:gd name="T122" fmla="*/ 807773 w 252"/>
              <a:gd name="T123" fmla="*/ 148052 h 253"/>
              <a:gd name="T124" fmla="*/ 477838 w 252"/>
              <a:gd name="T125" fmla="*/ 941457 h 2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2"/>
              <a:gd name="T190" fmla="*/ 0 h 253"/>
              <a:gd name="T191" fmla="*/ 252 w 252"/>
              <a:gd name="T192" fmla="*/ 253 h 25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2" h="253">
                <a:moveTo>
                  <a:pt x="243" y="78"/>
                </a:moveTo>
                <a:cubicBezTo>
                  <a:pt x="237" y="63"/>
                  <a:pt x="227" y="49"/>
                  <a:pt x="216" y="37"/>
                </a:cubicBezTo>
                <a:cubicBezTo>
                  <a:pt x="204" y="25"/>
                  <a:pt x="190" y="16"/>
                  <a:pt x="175" y="9"/>
                </a:cubicBezTo>
                <a:cubicBezTo>
                  <a:pt x="160" y="3"/>
                  <a:pt x="143" y="0"/>
                  <a:pt x="126" y="0"/>
                </a:cubicBezTo>
                <a:cubicBezTo>
                  <a:pt x="93" y="0"/>
                  <a:pt x="60" y="13"/>
                  <a:pt x="37" y="37"/>
                </a:cubicBezTo>
                <a:cubicBezTo>
                  <a:pt x="23" y="51"/>
                  <a:pt x="13" y="68"/>
                  <a:pt x="7" y="86"/>
                </a:cubicBezTo>
                <a:cubicBezTo>
                  <a:pt x="6" y="88"/>
                  <a:pt x="5" y="89"/>
                  <a:pt x="5" y="90"/>
                </a:cubicBezTo>
                <a:cubicBezTo>
                  <a:pt x="4" y="90"/>
                  <a:pt x="4" y="91"/>
                  <a:pt x="4" y="91"/>
                </a:cubicBezTo>
                <a:cubicBezTo>
                  <a:pt x="3" y="92"/>
                  <a:pt x="3" y="92"/>
                  <a:pt x="3" y="92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2"/>
                  <a:pt x="4" y="92"/>
                  <a:pt x="4" y="92"/>
                </a:cubicBezTo>
                <a:cubicBezTo>
                  <a:pt x="5" y="92"/>
                  <a:pt x="5" y="91"/>
                  <a:pt x="5" y="91"/>
                </a:cubicBezTo>
                <a:cubicBezTo>
                  <a:pt x="5" y="92"/>
                  <a:pt x="5" y="93"/>
                  <a:pt x="4" y="95"/>
                </a:cubicBezTo>
                <a:cubicBezTo>
                  <a:pt x="4" y="95"/>
                  <a:pt x="4" y="95"/>
                  <a:pt x="4" y="96"/>
                </a:cubicBezTo>
                <a:cubicBezTo>
                  <a:pt x="3" y="96"/>
                  <a:pt x="3" y="97"/>
                  <a:pt x="4" y="97"/>
                </a:cubicBezTo>
                <a:cubicBezTo>
                  <a:pt x="1" y="106"/>
                  <a:pt x="0" y="116"/>
                  <a:pt x="0" y="126"/>
                </a:cubicBezTo>
                <a:cubicBezTo>
                  <a:pt x="0" y="143"/>
                  <a:pt x="4" y="159"/>
                  <a:pt x="10" y="175"/>
                </a:cubicBezTo>
                <a:cubicBezTo>
                  <a:pt x="11" y="176"/>
                  <a:pt x="12" y="178"/>
                  <a:pt x="13" y="180"/>
                </a:cubicBezTo>
                <a:cubicBezTo>
                  <a:pt x="12" y="180"/>
                  <a:pt x="12" y="181"/>
                  <a:pt x="12" y="181"/>
                </a:cubicBezTo>
                <a:cubicBezTo>
                  <a:pt x="13" y="182"/>
                  <a:pt x="14" y="183"/>
                  <a:pt x="14" y="184"/>
                </a:cubicBezTo>
                <a:cubicBezTo>
                  <a:pt x="20" y="195"/>
                  <a:pt x="28" y="206"/>
                  <a:pt x="37" y="215"/>
                </a:cubicBezTo>
                <a:cubicBezTo>
                  <a:pt x="37" y="215"/>
                  <a:pt x="37" y="215"/>
                  <a:pt x="37" y="215"/>
                </a:cubicBezTo>
                <a:cubicBezTo>
                  <a:pt x="37" y="216"/>
                  <a:pt x="37" y="216"/>
                  <a:pt x="37" y="217"/>
                </a:cubicBezTo>
                <a:cubicBezTo>
                  <a:pt x="39" y="219"/>
                  <a:pt x="42" y="221"/>
                  <a:pt x="44" y="223"/>
                </a:cubicBezTo>
                <a:cubicBezTo>
                  <a:pt x="47" y="225"/>
                  <a:pt x="50" y="227"/>
                  <a:pt x="54" y="229"/>
                </a:cubicBezTo>
                <a:cubicBezTo>
                  <a:pt x="60" y="234"/>
                  <a:pt x="68" y="238"/>
                  <a:pt x="76" y="242"/>
                </a:cubicBezTo>
                <a:cubicBezTo>
                  <a:pt x="76" y="242"/>
                  <a:pt x="76" y="242"/>
                  <a:pt x="76" y="242"/>
                </a:cubicBezTo>
                <a:cubicBezTo>
                  <a:pt x="77" y="243"/>
                  <a:pt x="78" y="243"/>
                  <a:pt x="80" y="243"/>
                </a:cubicBezTo>
                <a:cubicBezTo>
                  <a:pt x="95" y="249"/>
                  <a:pt x="110" y="253"/>
                  <a:pt x="126" y="253"/>
                </a:cubicBezTo>
                <a:cubicBezTo>
                  <a:pt x="143" y="253"/>
                  <a:pt x="160" y="250"/>
                  <a:pt x="175" y="243"/>
                </a:cubicBezTo>
                <a:cubicBezTo>
                  <a:pt x="190" y="237"/>
                  <a:pt x="204" y="227"/>
                  <a:pt x="216" y="216"/>
                </a:cubicBezTo>
                <a:cubicBezTo>
                  <a:pt x="227" y="204"/>
                  <a:pt x="237" y="190"/>
                  <a:pt x="243" y="175"/>
                </a:cubicBezTo>
                <a:cubicBezTo>
                  <a:pt x="249" y="159"/>
                  <a:pt x="252" y="143"/>
                  <a:pt x="252" y="126"/>
                </a:cubicBezTo>
                <a:cubicBezTo>
                  <a:pt x="252" y="110"/>
                  <a:pt x="249" y="93"/>
                  <a:pt x="243" y="78"/>
                </a:cubicBezTo>
                <a:close/>
                <a:moveTo>
                  <a:pt x="252" y="126"/>
                </a:moveTo>
                <a:cubicBezTo>
                  <a:pt x="252" y="128"/>
                  <a:pt x="252" y="130"/>
                  <a:pt x="252" y="132"/>
                </a:cubicBezTo>
                <a:cubicBezTo>
                  <a:pt x="252" y="127"/>
                  <a:pt x="251" y="122"/>
                  <a:pt x="250" y="116"/>
                </a:cubicBezTo>
                <a:cubicBezTo>
                  <a:pt x="251" y="107"/>
                  <a:pt x="249" y="97"/>
                  <a:pt x="243" y="90"/>
                </a:cubicBezTo>
                <a:cubicBezTo>
                  <a:pt x="243" y="83"/>
                  <a:pt x="241" y="77"/>
                  <a:pt x="238" y="72"/>
                </a:cubicBezTo>
                <a:cubicBezTo>
                  <a:pt x="238" y="72"/>
                  <a:pt x="238" y="72"/>
                  <a:pt x="237" y="72"/>
                </a:cubicBezTo>
                <a:cubicBezTo>
                  <a:pt x="237" y="72"/>
                  <a:pt x="237" y="71"/>
                  <a:pt x="237" y="71"/>
                </a:cubicBezTo>
                <a:cubicBezTo>
                  <a:pt x="237" y="69"/>
                  <a:pt x="236" y="67"/>
                  <a:pt x="235" y="65"/>
                </a:cubicBezTo>
                <a:cubicBezTo>
                  <a:pt x="246" y="84"/>
                  <a:pt x="252" y="105"/>
                  <a:pt x="252" y="126"/>
                </a:cubicBezTo>
                <a:close/>
                <a:moveTo>
                  <a:pt x="226" y="192"/>
                </a:moveTo>
                <a:cubicBezTo>
                  <a:pt x="223" y="195"/>
                  <a:pt x="223" y="195"/>
                  <a:pt x="223" y="195"/>
                </a:cubicBezTo>
                <a:cubicBezTo>
                  <a:pt x="223" y="195"/>
                  <a:pt x="222" y="196"/>
                  <a:pt x="222" y="196"/>
                </a:cubicBezTo>
                <a:cubicBezTo>
                  <a:pt x="222" y="196"/>
                  <a:pt x="222" y="195"/>
                  <a:pt x="222" y="195"/>
                </a:cubicBezTo>
                <a:cubicBezTo>
                  <a:pt x="223" y="194"/>
                  <a:pt x="223" y="193"/>
                  <a:pt x="224" y="192"/>
                </a:cubicBezTo>
                <a:cubicBezTo>
                  <a:pt x="224" y="192"/>
                  <a:pt x="224" y="192"/>
                  <a:pt x="224" y="191"/>
                </a:cubicBezTo>
                <a:cubicBezTo>
                  <a:pt x="225" y="190"/>
                  <a:pt x="226" y="189"/>
                  <a:pt x="227" y="188"/>
                </a:cubicBezTo>
                <a:cubicBezTo>
                  <a:pt x="226" y="190"/>
                  <a:pt x="226" y="191"/>
                  <a:pt x="226" y="192"/>
                </a:cubicBezTo>
                <a:close/>
                <a:moveTo>
                  <a:pt x="227" y="194"/>
                </a:moveTo>
                <a:cubicBezTo>
                  <a:pt x="227" y="195"/>
                  <a:pt x="226" y="195"/>
                  <a:pt x="226" y="196"/>
                </a:cubicBezTo>
                <a:cubicBezTo>
                  <a:pt x="226" y="196"/>
                  <a:pt x="226" y="196"/>
                  <a:pt x="226" y="196"/>
                </a:cubicBezTo>
                <a:cubicBezTo>
                  <a:pt x="226" y="195"/>
                  <a:pt x="226" y="195"/>
                  <a:pt x="226" y="195"/>
                </a:cubicBezTo>
                <a:cubicBezTo>
                  <a:pt x="227" y="195"/>
                  <a:pt x="227" y="194"/>
                  <a:pt x="227" y="194"/>
                </a:cubicBezTo>
                <a:close/>
                <a:moveTo>
                  <a:pt x="220" y="193"/>
                </a:moveTo>
                <a:cubicBezTo>
                  <a:pt x="222" y="191"/>
                  <a:pt x="224" y="188"/>
                  <a:pt x="225" y="185"/>
                </a:cubicBezTo>
                <a:cubicBezTo>
                  <a:pt x="224" y="188"/>
                  <a:pt x="223" y="190"/>
                  <a:pt x="222" y="192"/>
                </a:cubicBezTo>
                <a:cubicBezTo>
                  <a:pt x="221" y="192"/>
                  <a:pt x="221" y="193"/>
                  <a:pt x="220" y="193"/>
                </a:cubicBezTo>
                <a:close/>
                <a:moveTo>
                  <a:pt x="217" y="197"/>
                </a:moveTo>
                <a:cubicBezTo>
                  <a:pt x="217" y="197"/>
                  <a:pt x="217" y="197"/>
                  <a:pt x="217" y="197"/>
                </a:cubicBezTo>
                <a:cubicBezTo>
                  <a:pt x="216" y="199"/>
                  <a:pt x="216" y="200"/>
                  <a:pt x="215" y="201"/>
                </a:cubicBezTo>
                <a:cubicBezTo>
                  <a:pt x="214" y="202"/>
                  <a:pt x="213" y="204"/>
                  <a:pt x="212" y="205"/>
                </a:cubicBezTo>
                <a:cubicBezTo>
                  <a:pt x="212" y="205"/>
                  <a:pt x="211" y="205"/>
                  <a:pt x="211" y="205"/>
                </a:cubicBezTo>
                <a:cubicBezTo>
                  <a:pt x="208" y="207"/>
                  <a:pt x="204" y="210"/>
                  <a:pt x="201" y="213"/>
                </a:cubicBezTo>
                <a:cubicBezTo>
                  <a:pt x="205" y="209"/>
                  <a:pt x="209" y="205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199"/>
                  <a:pt x="212" y="199"/>
                  <a:pt x="211" y="199"/>
                </a:cubicBezTo>
                <a:cubicBezTo>
                  <a:pt x="211" y="199"/>
                  <a:pt x="211" y="198"/>
                  <a:pt x="212" y="198"/>
                </a:cubicBezTo>
                <a:cubicBezTo>
                  <a:pt x="217" y="192"/>
                  <a:pt x="222" y="186"/>
                  <a:pt x="225" y="179"/>
                </a:cubicBezTo>
                <a:cubicBezTo>
                  <a:pt x="227" y="176"/>
                  <a:pt x="229" y="173"/>
                  <a:pt x="231" y="170"/>
                </a:cubicBezTo>
                <a:cubicBezTo>
                  <a:pt x="230" y="172"/>
                  <a:pt x="230" y="174"/>
                  <a:pt x="229" y="177"/>
                </a:cubicBezTo>
                <a:cubicBezTo>
                  <a:pt x="225" y="183"/>
                  <a:pt x="221" y="190"/>
                  <a:pt x="217" y="197"/>
                </a:cubicBezTo>
                <a:close/>
                <a:moveTo>
                  <a:pt x="208" y="213"/>
                </a:moveTo>
                <a:cubicBezTo>
                  <a:pt x="209" y="213"/>
                  <a:pt x="209" y="212"/>
                  <a:pt x="210" y="212"/>
                </a:cubicBezTo>
                <a:cubicBezTo>
                  <a:pt x="210" y="212"/>
                  <a:pt x="209" y="213"/>
                  <a:pt x="209" y="213"/>
                </a:cubicBezTo>
                <a:cubicBezTo>
                  <a:pt x="209" y="213"/>
                  <a:pt x="209" y="213"/>
                  <a:pt x="209" y="213"/>
                </a:cubicBezTo>
                <a:cubicBezTo>
                  <a:pt x="209" y="213"/>
                  <a:pt x="208" y="213"/>
                  <a:pt x="208" y="213"/>
                </a:cubicBezTo>
                <a:cubicBezTo>
                  <a:pt x="208" y="214"/>
                  <a:pt x="208" y="214"/>
                  <a:pt x="208" y="214"/>
                </a:cubicBezTo>
                <a:cubicBezTo>
                  <a:pt x="208" y="214"/>
                  <a:pt x="208" y="213"/>
                  <a:pt x="208" y="213"/>
                </a:cubicBezTo>
                <a:close/>
                <a:moveTo>
                  <a:pt x="206" y="214"/>
                </a:moveTo>
                <a:cubicBezTo>
                  <a:pt x="206" y="214"/>
                  <a:pt x="205" y="215"/>
                  <a:pt x="205" y="215"/>
                </a:cubicBezTo>
                <a:cubicBezTo>
                  <a:pt x="206" y="213"/>
                  <a:pt x="207" y="212"/>
                  <a:pt x="209" y="210"/>
                </a:cubicBezTo>
                <a:cubicBezTo>
                  <a:pt x="208" y="211"/>
                  <a:pt x="207" y="213"/>
                  <a:pt x="206" y="214"/>
                </a:cubicBezTo>
                <a:close/>
                <a:moveTo>
                  <a:pt x="209" y="211"/>
                </a:moveTo>
                <a:cubicBezTo>
                  <a:pt x="210" y="210"/>
                  <a:pt x="211" y="209"/>
                  <a:pt x="211" y="209"/>
                </a:cubicBezTo>
                <a:cubicBezTo>
                  <a:pt x="211" y="209"/>
                  <a:pt x="211" y="210"/>
                  <a:pt x="210" y="210"/>
                </a:cubicBezTo>
                <a:cubicBezTo>
                  <a:pt x="210" y="211"/>
                  <a:pt x="210" y="211"/>
                  <a:pt x="209" y="211"/>
                </a:cubicBezTo>
                <a:close/>
                <a:moveTo>
                  <a:pt x="216" y="207"/>
                </a:moveTo>
                <a:cubicBezTo>
                  <a:pt x="217" y="207"/>
                  <a:pt x="217" y="207"/>
                  <a:pt x="217" y="206"/>
                </a:cubicBezTo>
                <a:cubicBezTo>
                  <a:pt x="215" y="209"/>
                  <a:pt x="213" y="212"/>
                  <a:pt x="212" y="215"/>
                </a:cubicBezTo>
                <a:cubicBezTo>
                  <a:pt x="211" y="216"/>
                  <a:pt x="210" y="216"/>
                  <a:pt x="210" y="217"/>
                </a:cubicBezTo>
                <a:cubicBezTo>
                  <a:pt x="212" y="214"/>
                  <a:pt x="214" y="211"/>
                  <a:pt x="216" y="207"/>
                </a:cubicBezTo>
                <a:close/>
                <a:moveTo>
                  <a:pt x="192" y="225"/>
                </a:moveTo>
                <a:cubicBezTo>
                  <a:pt x="193" y="225"/>
                  <a:pt x="193" y="225"/>
                  <a:pt x="193" y="224"/>
                </a:cubicBezTo>
                <a:cubicBezTo>
                  <a:pt x="193" y="225"/>
                  <a:pt x="193" y="225"/>
                  <a:pt x="194" y="225"/>
                </a:cubicBezTo>
                <a:cubicBezTo>
                  <a:pt x="194" y="225"/>
                  <a:pt x="194" y="225"/>
                  <a:pt x="194" y="225"/>
                </a:cubicBezTo>
                <a:cubicBezTo>
                  <a:pt x="191" y="227"/>
                  <a:pt x="189" y="229"/>
                  <a:pt x="187" y="231"/>
                </a:cubicBezTo>
                <a:cubicBezTo>
                  <a:pt x="186" y="231"/>
                  <a:pt x="185" y="232"/>
                  <a:pt x="184" y="232"/>
                </a:cubicBezTo>
                <a:cubicBezTo>
                  <a:pt x="184" y="232"/>
                  <a:pt x="183" y="231"/>
                  <a:pt x="183" y="231"/>
                </a:cubicBezTo>
                <a:cubicBezTo>
                  <a:pt x="181" y="232"/>
                  <a:pt x="179" y="233"/>
                  <a:pt x="178" y="233"/>
                </a:cubicBezTo>
                <a:cubicBezTo>
                  <a:pt x="179" y="233"/>
                  <a:pt x="179" y="232"/>
                  <a:pt x="180" y="231"/>
                </a:cubicBezTo>
                <a:cubicBezTo>
                  <a:pt x="183" y="229"/>
                  <a:pt x="186" y="227"/>
                  <a:pt x="189" y="225"/>
                </a:cubicBezTo>
                <a:cubicBezTo>
                  <a:pt x="192" y="224"/>
                  <a:pt x="194" y="222"/>
                  <a:pt x="196" y="220"/>
                </a:cubicBezTo>
                <a:cubicBezTo>
                  <a:pt x="195" y="221"/>
                  <a:pt x="194" y="222"/>
                  <a:pt x="193" y="223"/>
                </a:cubicBezTo>
                <a:cubicBezTo>
                  <a:pt x="193" y="223"/>
                  <a:pt x="193" y="223"/>
                  <a:pt x="193" y="223"/>
                </a:cubicBezTo>
                <a:cubicBezTo>
                  <a:pt x="192" y="224"/>
                  <a:pt x="192" y="224"/>
                  <a:pt x="192" y="224"/>
                </a:cubicBezTo>
                <a:cubicBezTo>
                  <a:pt x="191" y="225"/>
                  <a:pt x="192" y="225"/>
                  <a:pt x="192" y="225"/>
                </a:cubicBezTo>
                <a:close/>
                <a:moveTo>
                  <a:pt x="190" y="231"/>
                </a:moveTo>
                <a:cubicBezTo>
                  <a:pt x="188" y="232"/>
                  <a:pt x="187" y="233"/>
                  <a:pt x="186" y="234"/>
                </a:cubicBezTo>
                <a:cubicBezTo>
                  <a:pt x="186" y="233"/>
                  <a:pt x="187" y="233"/>
                  <a:pt x="187" y="232"/>
                </a:cubicBezTo>
                <a:cubicBezTo>
                  <a:pt x="188" y="232"/>
                  <a:pt x="189" y="231"/>
                  <a:pt x="190" y="231"/>
                </a:cubicBezTo>
                <a:close/>
                <a:moveTo>
                  <a:pt x="118" y="243"/>
                </a:moveTo>
                <a:cubicBezTo>
                  <a:pt x="116" y="242"/>
                  <a:pt x="115" y="241"/>
                  <a:pt x="113" y="241"/>
                </a:cubicBezTo>
                <a:cubicBezTo>
                  <a:pt x="116" y="242"/>
                  <a:pt x="120" y="243"/>
                  <a:pt x="123" y="245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0" y="245"/>
                  <a:pt x="119" y="245"/>
                  <a:pt x="119" y="245"/>
                </a:cubicBezTo>
                <a:cubicBezTo>
                  <a:pt x="117" y="245"/>
                  <a:pt x="116" y="244"/>
                  <a:pt x="115" y="244"/>
                </a:cubicBezTo>
                <a:cubicBezTo>
                  <a:pt x="116" y="244"/>
                  <a:pt x="117" y="244"/>
                  <a:pt x="118" y="244"/>
                </a:cubicBezTo>
                <a:cubicBezTo>
                  <a:pt x="118" y="244"/>
                  <a:pt x="119" y="243"/>
                  <a:pt x="118" y="243"/>
                </a:cubicBezTo>
                <a:close/>
                <a:moveTo>
                  <a:pt x="60" y="233"/>
                </a:moveTo>
                <a:cubicBezTo>
                  <a:pt x="66" y="236"/>
                  <a:pt x="72" y="238"/>
                  <a:pt x="78" y="240"/>
                </a:cubicBezTo>
                <a:cubicBezTo>
                  <a:pt x="78" y="240"/>
                  <a:pt x="78" y="241"/>
                  <a:pt x="78" y="241"/>
                </a:cubicBezTo>
                <a:cubicBezTo>
                  <a:pt x="78" y="241"/>
                  <a:pt x="77" y="241"/>
                  <a:pt x="77" y="241"/>
                </a:cubicBezTo>
                <a:cubicBezTo>
                  <a:pt x="71" y="239"/>
                  <a:pt x="66" y="236"/>
                  <a:pt x="60" y="233"/>
                </a:cubicBezTo>
                <a:close/>
                <a:moveTo>
                  <a:pt x="5" y="106"/>
                </a:moveTo>
                <a:cubicBezTo>
                  <a:pt x="5" y="107"/>
                  <a:pt x="4" y="109"/>
                  <a:pt x="4" y="110"/>
                </a:cubicBezTo>
                <a:cubicBezTo>
                  <a:pt x="4" y="106"/>
                  <a:pt x="4" y="102"/>
                  <a:pt x="5" y="98"/>
                </a:cubicBezTo>
                <a:cubicBezTo>
                  <a:pt x="6" y="99"/>
                  <a:pt x="6" y="100"/>
                  <a:pt x="6" y="101"/>
                </a:cubicBezTo>
                <a:cubicBezTo>
                  <a:pt x="6" y="103"/>
                  <a:pt x="6" y="104"/>
                  <a:pt x="5" y="106"/>
                </a:cubicBezTo>
                <a:cubicBezTo>
                  <a:pt x="5" y="106"/>
                  <a:pt x="5" y="106"/>
                  <a:pt x="5" y="106"/>
                </a:cubicBezTo>
                <a:close/>
                <a:moveTo>
                  <a:pt x="5" y="116"/>
                </a:moveTo>
                <a:cubicBezTo>
                  <a:pt x="5" y="117"/>
                  <a:pt x="5" y="118"/>
                  <a:pt x="5" y="119"/>
                </a:cubicBezTo>
                <a:cubicBezTo>
                  <a:pt x="5" y="120"/>
                  <a:pt x="5" y="120"/>
                  <a:pt x="5" y="121"/>
                </a:cubicBezTo>
                <a:cubicBezTo>
                  <a:pt x="5" y="118"/>
                  <a:pt x="5" y="116"/>
                  <a:pt x="5" y="113"/>
                </a:cubicBezTo>
                <a:cubicBezTo>
                  <a:pt x="5" y="114"/>
                  <a:pt x="5" y="115"/>
                  <a:pt x="5" y="116"/>
                </a:cubicBezTo>
                <a:close/>
                <a:moveTo>
                  <a:pt x="5" y="153"/>
                </a:moveTo>
                <a:cubicBezTo>
                  <a:pt x="6" y="154"/>
                  <a:pt x="6" y="155"/>
                  <a:pt x="6" y="156"/>
                </a:cubicBezTo>
                <a:cubicBezTo>
                  <a:pt x="6" y="156"/>
                  <a:pt x="6" y="157"/>
                  <a:pt x="7" y="157"/>
                </a:cubicBezTo>
                <a:cubicBezTo>
                  <a:pt x="7" y="157"/>
                  <a:pt x="7" y="158"/>
                  <a:pt x="7" y="158"/>
                </a:cubicBezTo>
                <a:cubicBezTo>
                  <a:pt x="7" y="158"/>
                  <a:pt x="7" y="158"/>
                  <a:pt x="7" y="158"/>
                </a:cubicBezTo>
                <a:cubicBezTo>
                  <a:pt x="8" y="161"/>
                  <a:pt x="8" y="164"/>
                  <a:pt x="9" y="167"/>
                </a:cubicBezTo>
                <a:cubicBezTo>
                  <a:pt x="9" y="166"/>
                  <a:pt x="9" y="166"/>
                  <a:pt x="9" y="165"/>
                </a:cubicBezTo>
                <a:cubicBezTo>
                  <a:pt x="8" y="165"/>
                  <a:pt x="7" y="165"/>
                  <a:pt x="8" y="165"/>
                </a:cubicBezTo>
                <a:cubicBezTo>
                  <a:pt x="5" y="156"/>
                  <a:pt x="3" y="146"/>
                  <a:pt x="2" y="136"/>
                </a:cubicBezTo>
                <a:cubicBezTo>
                  <a:pt x="3" y="142"/>
                  <a:pt x="4" y="147"/>
                  <a:pt x="5" y="153"/>
                </a:cubicBezTo>
                <a:close/>
                <a:moveTo>
                  <a:pt x="2" y="119"/>
                </a:moveTo>
                <a:cubicBezTo>
                  <a:pt x="2" y="117"/>
                  <a:pt x="2" y="116"/>
                  <a:pt x="2" y="114"/>
                </a:cubicBezTo>
                <a:cubicBezTo>
                  <a:pt x="2" y="115"/>
                  <a:pt x="2" y="116"/>
                  <a:pt x="2" y="116"/>
                </a:cubicBezTo>
                <a:cubicBezTo>
                  <a:pt x="2" y="116"/>
                  <a:pt x="2" y="116"/>
                  <a:pt x="2" y="116"/>
                </a:cubicBezTo>
                <a:cubicBezTo>
                  <a:pt x="2" y="117"/>
                  <a:pt x="2" y="118"/>
                  <a:pt x="2" y="119"/>
                </a:cubicBezTo>
                <a:close/>
                <a:moveTo>
                  <a:pt x="13" y="106"/>
                </a:moveTo>
                <a:cubicBezTo>
                  <a:pt x="13" y="112"/>
                  <a:pt x="14" y="118"/>
                  <a:pt x="15" y="124"/>
                </a:cubicBezTo>
                <a:cubicBezTo>
                  <a:pt x="15" y="124"/>
                  <a:pt x="14" y="124"/>
                  <a:pt x="14" y="124"/>
                </a:cubicBezTo>
                <a:cubicBezTo>
                  <a:pt x="14" y="123"/>
                  <a:pt x="14" y="122"/>
                  <a:pt x="14" y="121"/>
                </a:cubicBezTo>
                <a:cubicBezTo>
                  <a:pt x="14" y="120"/>
                  <a:pt x="13" y="120"/>
                  <a:pt x="13" y="120"/>
                </a:cubicBezTo>
                <a:cubicBezTo>
                  <a:pt x="12" y="116"/>
                  <a:pt x="11" y="112"/>
                  <a:pt x="11" y="108"/>
                </a:cubicBezTo>
                <a:cubicBezTo>
                  <a:pt x="11" y="108"/>
                  <a:pt x="12" y="108"/>
                  <a:pt x="12" y="108"/>
                </a:cubicBezTo>
                <a:cubicBezTo>
                  <a:pt x="12" y="107"/>
                  <a:pt x="12" y="107"/>
                  <a:pt x="13" y="106"/>
                </a:cubicBezTo>
                <a:close/>
                <a:moveTo>
                  <a:pt x="12" y="103"/>
                </a:moveTo>
                <a:cubicBezTo>
                  <a:pt x="12" y="102"/>
                  <a:pt x="12" y="101"/>
                  <a:pt x="12" y="100"/>
                </a:cubicBezTo>
                <a:cubicBezTo>
                  <a:pt x="12" y="101"/>
                  <a:pt x="12" y="102"/>
                  <a:pt x="12" y="103"/>
                </a:cubicBezTo>
                <a:cubicBezTo>
                  <a:pt x="12" y="103"/>
                  <a:pt x="12" y="103"/>
                  <a:pt x="12" y="103"/>
                </a:cubicBezTo>
                <a:close/>
                <a:moveTo>
                  <a:pt x="13" y="94"/>
                </a:moveTo>
                <a:cubicBezTo>
                  <a:pt x="13" y="93"/>
                  <a:pt x="14" y="93"/>
                  <a:pt x="14" y="93"/>
                </a:cubicBezTo>
                <a:cubicBezTo>
                  <a:pt x="14" y="94"/>
                  <a:pt x="14" y="95"/>
                  <a:pt x="14" y="96"/>
                </a:cubicBezTo>
                <a:cubicBezTo>
                  <a:pt x="13" y="95"/>
                  <a:pt x="13" y="95"/>
                  <a:pt x="13" y="94"/>
                </a:cubicBezTo>
                <a:close/>
                <a:moveTo>
                  <a:pt x="15" y="72"/>
                </a:moveTo>
                <a:cubicBezTo>
                  <a:pt x="16" y="72"/>
                  <a:pt x="16" y="72"/>
                  <a:pt x="17" y="72"/>
                </a:cubicBezTo>
                <a:cubicBezTo>
                  <a:pt x="15" y="74"/>
                  <a:pt x="13" y="77"/>
                  <a:pt x="11" y="80"/>
                </a:cubicBezTo>
                <a:cubicBezTo>
                  <a:pt x="11" y="79"/>
                  <a:pt x="11" y="79"/>
                  <a:pt x="11" y="79"/>
                </a:cubicBezTo>
                <a:cubicBezTo>
                  <a:pt x="12" y="78"/>
                  <a:pt x="12" y="78"/>
                  <a:pt x="12" y="77"/>
                </a:cubicBezTo>
                <a:cubicBezTo>
                  <a:pt x="13" y="75"/>
                  <a:pt x="14" y="73"/>
                  <a:pt x="14" y="71"/>
                </a:cubicBezTo>
                <a:cubicBezTo>
                  <a:pt x="15" y="72"/>
                  <a:pt x="15" y="72"/>
                  <a:pt x="15" y="72"/>
                </a:cubicBezTo>
                <a:close/>
                <a:moveTo>
                  <a:pt x="36" y="41"/>
                </a:moveTo>
                <a:cubicBezTo>
                  <a:pt x="36" y="41"/>
                  <a:pt x="36" y="41"/>
                  <a:pt x="37" y="41"/>
                </a:cubicBezTo>
                <a:cubicBezTo>
                  <a:pt x="37" y="40"/>
                  <a:pt x="38" y="40"/>
                  <a:pt x="39" y="40"/>
                </a:cubicBezTo>
                <a:cubicBezTo>
                  <a:pt x="37" y="41"/>
                  <a:pt x="35" y="43"/>
                  <a:pt x="34" y="45"/>
                </a:cubicBezTo>
                <a:cubicBezTo>
                  <a:pt x="30" y="49"/>
                  <a:pt x="26" y="53"/>
                  <a:pt x="24" y="58"/>
                </a:cubicBezTo>
                <a:cubicBezTo>
                  <a:pt x="22" y="59"/>
                  <a:pt x="21" y="61"/>
                  <a:pt x="19" y="63"/>
                </a:cubicBezTo>
                <a:cubicBezTo>
                  <a:pt x="24" y="55"/>
                  <a:pt x="30" y="47"/>
                  <a:pt x="36" y="41"/>
                </a:cubicBezTo>
                <a:close/>
                <a:moveTo>
                  <a:pt x="124" y="9"/>
                </a:moveTo>
                <a:cubicBezTo>
                  <a:pt x="123" y="9"/>
                  <a:pt x="123" y="9"/>
                  <a:pt x="123" y="9"/>
                </a:cubicBezTo>
                <a:cubicBezTo>
                  <a:pt x="120" y="9"/>
                  <a:pt x="118" y="9"/>
                  <a:pt x="115" y="9"/>
                </a:cubicBezTo>
                <a:cubicBezTo>
                  <a:pt x="115" y="9"/>
                  <a:pt x="115" y="9"/>
                  <a:pt x="115" y="10"/>
                </a:cubicBezTo>
                <a:cubicBezTo>
                  <a:pt x="114" y="10"/>
                  <a:pt x="114" y="10"/>
                  <a:pt x="113" y="10"/>
                </a:cubicBezTo>
                <a:cubicBezTo>
                  <a:pt x="113" y="10"/>
                  <a:pt x="113" y="9"/>
                  <a:pt x="113" y="9"/>
                </a:cubicBezTo>
                <a:cubicBezTo>
                  <a:pt x="114" y="9"/>
                  <a:pt x="115" y="8"/>
                  <a:pt x="116" y="8"/>
                </a:cubicBezTo>
                <a:cubicBezTo>
                  <a:pt x="116" y="7"/>
                  <a:pt x="116" y="7"/>
                  <a:pt x="116" y="7"/>
                </a:cubicBezTo>
                <a:cubicBezTo>
                  <a:pt x="119" y="8"/>
                  <a:pt x="121" y="8"/>
                  <a:pt x="124" y="9"/>
                </a:cubicBezTo>
                <a:close/>
                <a:moveTo>
                  <a:pt x="118" y="4"/>
                </a:moveTo>
                <a:cubicBezTo>
                  <a:pt x="118" y="4"/>
                  <a:pt x="118" y="4"/>
                  <a:pt x="118" y="4"/>
                </a:cubicBezTo>
                <a:cubicBezTo>
                  <a:pt x="118" y="5"/>
                  <a:pt x="119" y="5"/>
                  <a:pt x="120" y="5"/>
                </a:cubicBezTo>
                <a:cubicBezTo>
                  <a:pt x="120" y="5"/>
                  <a:pt x="120" y="5"/>
                  <a:pt x="120" y="5"/>
                </a:cubicBezTo>
                <a:cubicBezTo>
                  <a:pt x="119" y="5"/>
                  <a:pt x="119" y="5"/>
                  <a:pt x="118" y="5"/>
                </a:cubicBezTo>
                <a:cubicBezTo>
                  <a:pt x="118" y="5"/>
                  <a:pt x="118" y="5"/>
                  <a:pt x="118" y="4"/>
                </a:cubicBezTo>
                <a:close/>
                <a:moveTo>
                  <a:pt x="233" y="77"/>
                </a:moveTo>
                <a:cubicBezTo>
                  <a:pt x="233" y="77"/>
                  <a:pt x="234" y="77"/>
                  <a:pt x="234" y="77"/>
                </a:cubicBezTo>
                <a:cubicBezTo>
                  <a:pt x="236" y="79"/>
                  <a:pt x="237" y="82"/>
                  <a:pt x="239" y="85"/>
                </a:cubicBezTo>
                <a:cubicBezTo>
                  <a:pt x="239" y="86"/>
                  <a:pt x="239" y="87"/>
                  <a:pt x="239" y="88"/>
                </a:cubicBezTo>
                <a:cubicBezTo>
                  <a:pt x="240" y="90"/>
                  <a:pt x="240" y="92"/>
                  <a:pt x="240" y="93"/>
                </a:cubicBezTo>
                <a:cubicBezTo>
                  <a:pt x="238" y="88"/>
                  <a:pt x="235" y="82"/>
                  <a:pt x="233" y="77"/>
                </a:cubicBezTo>
                <a:close/>
                <a:moveTo>
                  <a:pt x="241" y="99"/>
                </a:moveTo>
                <a:cubicBezTo>
                  <a:pt x="242" y="103"/>
                  <a:pt x="243" y="108"/>
                  <a:pt x="244" y="112"/>
                </a:cubicBezTo>
                <a:cubicBezTo>
                  <a:pt x="244" y="113"/>
                  <a:pt x="244" y="114"/>
                  <a:pt x="244" y="115"/>
                </a:cubicBezTo>
                <a:cubicBezTo>
                  <a:pt x="243" y="110"/>
                  <a:pt x="241" y="105"/>
                  <a:pt x="240" y="100"/>
                </a:cubicBezTo>
                <a:cubicBezTo>
                  <a:pt x="240" y="99"/>
                  <a:pt x="240" y="99"/>
                  <a:pt x="240" y="98"/>
                </a:cubicBezTo>
                <a:cubicBezTo>
                  <a:pt x="239" y="96"/>
                  <a:pt x="238" y="94"/>
                  <a:pt x="238" y="92"/>
                </a:cubicBezTo>
                <a:cubicBezTo>
                  <a:pt x="239" y="94"/>
                  <a:pt x="240" y="97"/>
                  <a:pt x="241" y="99"/>
                </a:cubicBezTo>
                <a:close/>
                <a:moveTo>
                  <a:pt x="235" y="172"/>
                </a:moveTo>
                <a:cubicBezTo>
                  <a:pt x="235" y="173"/>
                  <a:pt x="234" y="175"/>
                  <a:pt x="233" y="176"/>
                </a:cubicBezTo>
                <a:cubicBezTo>
                  <a:pt x="232" y="178"/>
                  <a:pt x="231" y="180"/>
                  <a:pt x="230" y="182"/>
                </a:cubicBezTo>
                <a:cubicBezTo>
                  <a:pt x="230" y="181"/>
                  <a:pt x="230" y="180"/>
                  <a:pt x="230" y="180"/>
                </a:cubicBezTo>
                <a:cubicBezTo>
                  <a:pt x="232" y="177"/>
                  <a:pt x="234" y="173"/>
                  <a:pt x="235" y="170"/>
                </a:cubicBezTo>
                <a:cubicBezTo>
                  <a:pt x="235" y="171"/>
                  <a:pt x="235" y="171"/>
                  <a:pt x="235" y="171"/>
                </a:cubicBezTo>
                <a:cubicBezTo>
                  <a:pt x="235" y="172"/>
                  <a:pt x="235" y="172"/>
                  <a:pt x="235" y="172"/>
                </a:cubicBezTo>
                <a:close/>
                <a:moveTo>
                  <a:pt x="235" y="161"/>
                </a:moveTo>
                <a:cubicBezTo>
                  <a:pt x="234" y="164"/>
                  <a:pt x="234" y="167"/>
                  <a:pt x="233" y="170"/>
                </a:cubicBezTo>
                <a:cubicBezTo>
                  <a:pt x="233" y="171"/>
                  <a:pt x="232" y="172"/>
                  <a:pt x="232" y="172"/>
                </a:cubicBezTo>
                <a:cubicBezTo>
                  <a:pt x="232" y="171"/>
                  <a:pt x="232" y="170"/>
                  <a:pt x="233" y="168"/>
                </a:cubicBezTo>
                <a:cubicBezTo>
                  <a:pt x="233" y="168"/>
                  <a:pt x="233" y="168"/>
                  <a:pt x="232" y="168"/>
                </a:cubicBezTo>
                <a:cubicBezTo>
                  <a:pt x="233" y="167"/>
                  <a:pt x="233" y="167"/>
                  <a:pt x="233" y="166"/>
                </a:cubicBezTo>
                <a:cubicBezTo>
                  <a:pt x="234" y="165"/>
                  <a:pt x="233" y="165"/>
                  <a:pt x="233" y="165"/>
                </a:cubicBezTo>
                <a:cubicBezTo>
                  <a:pt x="233" y="164"/>
                  <a:pt x="234" y="163"/>
                  <a:pt x="235" y="161"/>
                </a:cubicBezTo>
                <a:close/>
                <a:moveTo>
                  <a:pt x="234" y="158"/>
                </a:moveTo>
                <a:cubicBezTo>
                  <a:pt x="235" y="156"/>
                  <a:pt x="236" y="154"/>
                  <a:pt x="236" y="152"/>
                </a:cubicBezTo>
                <a:cubicBezTo>
                  <a:pt x="236" y="153"/>
                  <a:pt x="236" y="155"/>
                  <a:pt x="236" y="156"/>
                </a:cubicBezTo>
                <a:cubicBezTo>
                  <a:pt x="235" y="157"/>
                  <a:pt x="234" y="157"/>
                  <a:pt x="234" y="158"/>
                </a:cubicBezTo>
                <a:close/>
                <a:moveTo>
                  <a:pt x="231" y="154"/>
                </a:moveTo>
                <a:cubicBezTo>
                  <a:pt x="231" y="154"/>
                  <a:pt x="231" y="154"/>
                  <a:pt x="231" y="154"/>
                </a:cubicBezTo>
                <a:cubicBezTo>
                  <a:pt x="230" y="155"/>
                  <a:pt x="229" y="156"/>
                  <a:pt x="229" y="157"/>
                </a:cubicBezTo>
                <a:cubicBezTo>
                  <a:pt x="229" y="154"/>
                  <a:pt x="229" y="152"/>
                  <a:pt x="229" y="150"/>
                </a:cubicBezTo>
                <a:cubicBezTo>
                  <a:pt x="232" y="139"/>
                  <a:pt x="233" y="126"/>
                  <a:pt x="232" y="114"/>
                </a:cubicBezTo>
                <a:cubicBezTo>
                  <a:pt x="233" y="116"/>
                  <a:pt x="234" y="117"/>
                  <a:pt x="234" y="118"/>
                </a:cubicBezTo>
                <a:cubicBezTo>
                  <a:pt x="233" y="130"/>
                  <a:pt x="233" y="142"/>
                  <a:pt x="231" y="154"/>
                </a:cubicBezTo>
                <a:close/>
                <a:moveTo>
                  <a:pt x="201" y="205"/>
                </a:moveTo>
                <a:cubicBezTo>
                  <a:pt x="201" y="204"/>
                  <a:pt x="202" y="203"/>
                  <a:pt x="203" y="203"/>
                </a:cubicBezTo>
                <a:cubicBezTo>
                  <a:pt x="203" y="202"/>
                  <a:pt x="203" y="202"/>
                  <a:pt x="203" y="202"/>
                </a:cubicBezTo>
                <a:cubicBezTo>
                  <a:pt x="205" y="200"/>
                  <a:pt x="206" y="199"/>
                  <a:pt x="208" y="197"/>
                </a:cubicBezTo>
                <a:cubicBezTo>
                  <a:pt x="208" y="198"/>
                  <a:pt x="207" y="198"/>
                  <a:pt x="207" y="198"/>
                </a:cubicBezTo>
                <a:cubicBezTo>
                  <a:pt x="205" y="201"/>
                  <a:pt x="203" y="203"/>
                  <a:pt x="201" y="205"/>
                </a:cubicBezTo>
                <a:close/>
                <a:moveTo>
                  <a:pt x="97" y="227"/>
                </a:moveTo>
                <a:cubicBezTo>
                  <a:pt x="98" y="227"/>
                  <a:pt x="98" y="227"/>
                  <a:pt x="99" y="227"/>
                </a:cubicBezTo>
                <a:cubicBezTo>
                  <a:pt x="101" y="228"/>
                  <a:pt x="102" y="229"/>
                  <a:pt x="104" y="229"/>
                </a:cubicBezTo>
                <a:cubicBezTo>
                  <a:pt x="106" y="231"/>
                  <a:pt x="108" y="232"/>
                  <a:pt x="110" y="233"/>
                </a:cubicBezTo>
                <a:cubicBezTo>
                  <a:pt x="110" y="233"/>
                  <a:pt x="109" y="233"/>
                  <a:pt x="109" y="233"/>
                </a:cubicBezTo>
                <a:cubicBezTo>
                  <a:pt x="105" y="231"/>
                  <a:pt x="101" y="229"/>
                  <a:pt x="97" y="227"/>
                </a:cubicBezTo>
                <a:close/>
                <a:moveTo>
                  <a:pt x="103" y="237"/>
                </a:moveTo>
                <a:cubicBezTo>
                  <a:pt x="102" y="237"/>
                  <a:pt x="101" y="237"/>
                  <a:pt x="100" y="237"/>
                </a:cubicBezTo>
                <a:cubicBezTo>
                  <a:pt x="100" y="237"/>
                  <a:pt x="100" y="237"/>
                  <a:pt x="100" y="237"/>
                </a:cubicBezTo>
                <a:cubicBezTo>
                  <a:pt x="100" y="237"/>
                  <a:pt x="100" y="236"/>
                  <a:pt x="100" y="236"/>
                </a:cubicBezTo>
                <a:cubicBezTo>
                  <a:pt x="100" y="236"/>
                  <a:pt x="100" y="236"/>
                  <a:pt x="100" y="236"/>
                </a:cubicBezTo>
                <a:cubicBezTo>
                  <a:pt x="101" y="237"/>
                  <a:pt x="102" y="237"/>
                  <a:pt x="103" y="237"/>
                </a:cubicBezTo>
                <a:close/>
                <a:moveTo>
                  <a:pt x="75" y="232"/>
                </a:moveTo>
                <a:cubicBezTo>
                  <a:pt x="74" y="232"/>
                  <a:pt x="74" y="232"/>
                  <a:pt x="74" y="232"/>
                </a:cubicBezTo>
                <a:cubicBezTo>
                  <a:pt x="75" y="232"/>
                  <a:pt x="75" y="232"/>
                  <a:pt x="76" y="232"/>
                </a:cubicBezTo>
                <a:cubicBezTo>
                  <a:pt x="78" y="233"/>
                  <a:pt x="79" y="234"/>
                  <a:pt x="81" y="235"/>
                </a:cubicBezTo>
                <a:cubicBezTo>
                  <a:pt x="81" y="235"/>
                  <a:pt x="81" y="235"/>
                  <a:pt x="82" y="235"/>
                </a:cubicBezTo>
                <a:cubicBezTo>
                  <a:pt x="79" y="234"/>
                  <a:pt x="77" y="233"/>
                  <a:pt x="75" y="232"/>
                </a:cubicBezTo>
                <a:close/>
                <a:moveTo>
                  <a:pt x="82" y="241"/>
                </a:moveTo>
                <a:cubicBezTo>
                  <a:pt x="82" y="241"/>
                  <a:pt x="83" y="241"/>
                  <a:pt x="83" y="241"/>
                </a:cubicBezTo>
                <a:cubicBezTo>
                  <a:pt x="83" y="241"/>
                  <a:pt x="83" y="241"/>
                  <a:pt x="83" y="241"/>
                </a:cubicBezTo>
                <a:cubicBezTo>
                  <a:pt x="84" y="241"/>
                  <a:pt x="84" y="241"/>
                  <a:pt x="84" y="242"/>
                </a:cubicBezTo>
                <a:cubicBezTo>
                  <a:pt x="83" y="241"/>
                  <a:pt x="83" y="241"/>
                  <a:pt x="82" y="241"/>
                </a:cubicBezTo>
                <a:cubicBezTo>
                  <a:pt x="82" y="241"/>
                  <a:pt x="81" y="241"/>
                  <a:pt x="81" y="240"/>
                </a:cubicBezTo>
                <a:cubicBezTo>
                  <a:pt x="81" y="241"/>
                  <a:pt x="81" y="241"/>
                  <a:pt x="82" y="241"/>
                </a:cubicBezTo>
                <a:close/>
                <a:moveTo>
                  <a:pt x="72" y="229"/>
                </a:moveTo>
                <a:cubicBezTo>
                  <a:pt x="72" y="229"/>
                  <a:pt x="72" y="228"/>
                  <a:pt x="71" y="228"/>
                </a:cubicBezTo>
                <a:cubicBezTo>
                  <a:pt x="72" y="228"/>
                  <a:pt x="72" y="228"/>
                  <a:pt x="73" y="229"/>
                </a:cubicBezTo>
                <a:cubicBezTo>
                  <a:pt x="74" y="229"/>
                  <a:pt x="74" y="230"/>
                  <a:pt x="75" y="230"/>
                </a:cubicBezTo>
                <a:cubicBezTo>
                  <a:pt x="74" y="230"/>
                  <a:pt x="73" y="229"/>
                  <a:pt x="72" y="229"/>
                </a:cubicBezTo>
                <a:close/>
                <a:moveTo>
                  <a:pt x="73" y="237"/>
                </a:moveTo>
                <a:cubicBezTo>
                  <a:pt x="73" y="237"/>
                  <a:pt x="73" y="237"/>
                  <a:pt x="73" y="237"/>
                </a:cubicBezTo>
                <a:cubicBezTo>
                  <a:pt x="71" y="236"/>
                  <a:pt x="68" y="235"/>
                  <a:pt x="66" y="234"/>
                </a:cubicBezTo>
                <a:cubicBezTo>
                  <a:pt x="68" y="235"/>
                  <a:pt x="71" y="236"/>
                  <a:pt x="73" y="237"/>
                </a:cubicBezTo>
                <a:close/>
                <a:moveTo>
                  <a:pt x="35" y="201"/>
                </a:moveTo>
                <a:cubicBezTo>
                  <a:pt x="35" y="201"/>
                  <a:pt x="35" y="200"/>
                  <a:pt x="35" y="200"/>
                </a:cubicBezTo>
                <a:cubicBezTo>
                  <a:pt x="35" y="200"/>
                  <a:pt x="35" y="201"/>
                  <a:pt x="35" y="201"/>
                </a:cubicBezTo>
                <a:cubicBezTo>
                  <a:pt x="36" y="201"/>
                  <a:pt x="36" y="202"/>
                  <a:pt x="37" y="202"/>
                </a:cubicBezTo>
                <a:cubicBezTo>
                  <a:pt x="37" y="203"/>
                  <a:pt x="37" y="203"/>
                  <a:pt x="37" y="203"/>
                </a:cubicBezTo>
                <a:cubicBezTo>
                  <a:pt x="38" y="203"/>
                  <a:pt x="38" y="203"/>
                  <a:pt x="38" y="203"/>
                </a:cubicBezTo>
                <a:cubicBezTo>
                  <a:pt x="38" y="204"/>
                  <a:pt x="39" y="205"/>
                  <a:pt x="40" y="206"/>
                </a:cubicBezTo>
                <a:cubicBezTo>
                  <a:pt x="41" y="207"/>
                  <a:pt x="42" y="208"/>
                  <a:pt x="43" y="209"/>
                </a:cubicBezTo>
                <a:cubicBezTo>
                  <a:pt x="41" y="208"/>
                  <a:pt x="40" y="207"/>
                  <a:pt x="39" y="206"/>
                </a:cubicBezTo>
                <a:cubicBezTo>
                  <a:pt x="38" y="205"/>
                  <a:pt x="36" y="203"/>
                  <a:pt x="35" y="202"/>
                </a:cubicBezTo>
                <a:cubicBezTo>
                  <a:pt x="35" y="201"/>
                  <a:pt x="35" y="201"/>
                  <a:pt x="35" y="201"/>
                </a:cubicBezTo>
                <a:close/>
                <a:moveTo>
                  <a:pt x="37" y="197"/>
                </a:moveTo>
                <a:cubicBezTo>
                  <a:pt x="37" y="197"/>
                  <a:pt x="37" y="197"/>
                  <a:pt x="38" y="197"/>
                </a:cubicBezTo>
                <a:cubicBezTo>
                  <a:pt x="39" y="200"/>
                  <a:pt x="41" y="202"/>
                  <a:pt x="43" y="204"/>
                </a:cubicBezTo>
                <a:cubicBezTo>
                  <a:pt x="42" y="203"/>
                  <a:pt x="40" y="201"/>
                  <a:pt x="39" y="200"/>
                </a:cubicBezTo>
                <a:cubicBezTo>
                  <a:pt x="38" y="199"/>
                  <a:pt x="38" y="198"/>
                  <a:pt x="37" y="197"/>
                </a:cubicBezTo>
                <a:close/>
                <a:moveTo>
                  <a:pt x="25" y="144"/>
                </a:moveTo>
                <a:cubicBezTo>
                  <a:pt x="25" y="142"/>
                  <a:pt x="24" y="140"/>
                  <a:pt x="24" y="138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5" y="140"/>
                  <a:pt x="26" y="143"/>
                  <a:pt x="27" y="145"/>
                </a:cubicBezTo>
                <a:cubicBezTo>
                  <a:pt x="27" y="146"/>
                  <a:pt x="27" y="146"/>
                  <a:pt x="27" y="146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28" y="148"/>
                  <a:pt x="28" y="148"/>
                  <a:pt x="28" y="148"/>
                </a:cubicBezTo>
                <a:cubicBezTo>
                  <a:pt x="28" y="149"/>
                  <a:pt x="28" y="150"/>
                  <a:pt x="28" y="151"/>
                </a:cubicBezTo>
                <a:cubicBezTo>
                  <a:pt x="27" y="149"/>
                  <a:pt x="26" y="146"/>
                  <a:pt x="25" y="144"/>
                </a:cubicBezTo>
                <a:close/>
                <a:moveTo>
                  <a:pt x="28" y="177"/>
                </a:moveTo>
                <a:cubicBezTo>
                  <a:pt x="27" y="176"/>
                  <a:pt x="26" y="174"/>
                  <a:pt x="26" y="173"/>
                </a:cubicBezTo>
                <a:cubicBezTo>
                  <a:pt x="26" y="173"/>
                  <a:pt x="26" y="173"/>
                  <a:pt x="26" y="173"/>
                </a:cubicBezTo>
                <a:cubicBezTo>
                  <a:pt x="26" y="172"/>
                  <a:pt x="26" y="172"/>
                  <a:pt x="26" y="172"/>
                </a:cubicBezTo>
                <a:cubicBezTo>
                  <a:pt x="27" y="173"/>
                  <a:pt x="27" y="175"/>
                  <a:pt x="28" y="177"/>
                </a:cubicBezTo>
                <a:close/>
                <a:moveTo>
                  <a:pt x="25" y="61"/>
                </a:moveTo>
                <a:cubicBezTo>
                  <a:pt x="24" y="61"/>
                  <a:pt x="24" y="61"/>
                  <a:pt x="24" y="61"/>
                </a:cubicBezTo>
                <a:cubicBezTo>
                  <a:pt x="25" y="60"/>
                  <a:pt x="26" y="59"/>
                  <a:pt x="27" y="58"/>
                </a:cubicBezTo>
                <a:cubicBezTo>
                  <a:pt x="27" y="58"/>
                  <a:pt x="27" y="58"/>
                  <a:pt x="27" y="58"/>
                </a:cubicBezTo>
                <a:cubicBezTo>
                  <a:pt x="26" y="59"/>
                  <a:pt x="26" y="60"/>
                  <a:pt x="25" y="61"/>
                </a:cubicBezTo>
                <a:close/>
                <a:moveTo>
                  <a:pt x="27" y="62"/>
                </a:moveTo>
                <a:cubicBezTo>
                  <a:pt x="26" y="63"/>
                  <a:pt x="25" y="64"/>
                  <a:pt x="25" y="66"/>
                </a:cubicBezTo>
                <a:cubicBezTo>
                  <a:pt x="25" y="64"/>
                  <a:pt x="26" y="63"/>
                  <a:pt x="26" y="62"/>
                </a:cubicBezTo>
                <a:cubicBezTo>
                  <a:pt x="27" y="62"/>
                  <a:pt x="27" y="62"/>
                  <a:pt x="27" y="62"/>
                </a:cubicBezTo>
                <a:close/>
                <a:moveTo>
                  <a:pt x="25" y="68"/>
                </a:moveTo>
                <a:cubicBezTo>
                  <a:pt x="26" y="66"/>
                  <a:pt x="27" y="63"/>
                  <a:pt x="29" y="61"/>
                </a:cubicBezTo>
                <a:cubicBezTo>
                  <a:pt x="30" y="61"/>
                  <a:pt x="31" y="60"/>
                  <a:pt x="32" y="59"/>
                </a:cubicBezTo>
                <a:cubicBezTo>
                  <a:pt x="32" y="60"/>
                  <a:pt x="32" y="61"/>
                  <a:pt x="31" y="62"/>
                </a:cubicBezTo>
                <a:cubicBezTo>
                  <a:pt x="30" y="63"/>
                  <a:pt x="29" y="64"/>
                  <a:pt x="28" y="66"/>
                </a:cubicBezTo>
                <a:cubicBezTo>
                  <a:pt x="27" y="66"/>
                  <a:pt x="26" y="67"/>
                  <a:pt x="25" y="68"/>
                </a:cubicBezTo>
                <a:close/>
                <a:moveTo>
                  <a:pt x="25" y="69"/>
                </a:moveTo>
                <a:cubicBezTo>
                  <a:pt x="23" y="71"/>
                  <a:pt x="22" y="73"/>
                  <a:pt x="20" y="75"/>
                </a:cubicBezTo>
                <a:cubicBezTo>
                  <a:pt x="21" y="73"/>
                  <a:pt x="22" y="72"/>
                  <a:pt x="23" y="70"/>
                </a:cubicBezTo>
                <a:cubicBezTo>
                  <a:pt x="24" y="70"/>
                  <a:pt x="24" y="69"/>
                  <a:pt x="25" y="69"/>
                </a:cubicBezTo>
                <a:close/>
                <a:moveTo>
                  <a:pt x="110" y="12"/>
                </a:moveTo>
                <a:cubicBezTo>
                  <a:pt x="110" y="12"/>
                  <a:pt x="109" y="12"/>
                  <a:pt x="109" y="12"/>
                </a:cubicBezTo>
                <a:cubicBezTo>
                  <a:pt x="109" y="11"/>
                  <a:pt x="109" y="11"/>
                  <a:pt x="110" y="11"/>
                </a:cubicBezTo>
                <a:cubicBezTo>
                  <a:pt x="112" y="11"/>
                  <a:pt x="113" y="11"/>
                  <a:pt x="115" y="12"/>
                </a:cubicBezTo>
                <a:cubicBezTo>
                  <a:pt x="112" y="13"/>
                  <a:pt x="110" y="14"/>
                  <a:pt x="107" y="15"/>
                </a:cubicBezTo>
                <a:cubicBezTo>
                  <a:pt x="107" y="15"/>
                  <a:pt x="107" y="15"/>
                  <a:pt x="106" y="15"/>
                </a:cubicBezTo>
                <a:cubicBezTo>
                  <a:pt x="108" y="14"/>
                  <a:pt x="109" y="14"/>
                  <a:pt x="110" y="13"/>
                </a:cubicBezTo>
                <a:cubicBezTo>
                  <a:pt x="111" y="13"/>
                  <a:pt x="111" y="12"/>
                  <a:pt x="110" y="12"/>
                </a:cubicBezTo>
                <a:close/>
                <a:moveTo>
                  <a:pt x="122" y="39"/>
                </a:moveTo>
                <a:cubicBezTo>
                  <a:pt x="126" y="38"/>
                  <a:pt x="129" y="37"/>
                  <a:pt x="133" y="36"/>
                </a:cubicBezTo>
                <a:cubicBezTo>
                  <a:pt x="135" y="36"/>
                  <a:pt x="137" y="36"/>
                  <a:pt x="140" y="36"/>
                </a:cubicBezTo>
                <a:cubicBezTo>
                  <a:pt x="137" y="37"/>
                  <a:pt x="134" y="39"/>
                  <a:pt x="132" y="40"/>
                </a:cubicBezTo>
                <a:cubicBezTo>
                  <a:pt x="127" y="41"/>
                  <a:pt x="122" y="41"/>
                  <a:pt x="117" y="41"/>
                </a:cubicBezTo>
                <a:cubicBezTo>
                  <a:pt x="119" y="39"/>
                  <a:pt x="120" y="38"/>
                  <a:pt x="121" y="36"/>
                </a:cubicBezTo>
                <a:cubicBezTo>
                  <a:pt x="122" y="36"/>
                  <a:pt x="123" y="36"/>
                  <a:pt x="123" y="36"/>
                </a:cubicBezTo>
                <a:cubicBezTo>
                  <a:pt x="123" y="36"/>
                  <a:pt x="122" y="37"/>
                  <a:pt x="122" y="37"/>
                </a:cubicBezTo>
                <a:cubicBezTo>
                  <a:pt x="121" y="38"/>
                  <a:pt x="121" y="39"/>
                  <a:pt x="122" y="39"/>
                </a:cubicBezTo>
                <a:close/>
                <a:moveTo>
                  <a:pt x="125" y="36"/>
                </a:moveTo>
                <a:cubicBezTo>
                  <a:pt x="126" y="36"/>
                  <a:pt x="126" y="36"/>
                  <a:pt x="127" y="36"/>
                </a:cubicBezTo>
                <a:cubicBezTo>
                  <a:pt x="127" y="36"/>
                  <a:pt x="128" y="36"/>
                  <a:pt x="128" y="36"/>
                </a:cubicBezTo>
                <a:cubicBezTo>
                  <a:pt x="127" y="36"/>
                  <a:pt x="126" y="36"/>
                  <a:pt x="125" y="36"/>
                </a:cubicBezTo>
                <a:close/>
                <a:moveTo>
                  <a:pt x="129" y="31"/>
                </a:moveTo>
                <a:cubicBezTo>
                  <a:pt x="129" y="31"/>
                  <a:pt x="129" y="31"/>
                  <a:pt x="130" y="31"/>
                </a:cubicBezTo>
                <a:cubicBezTo>
                  <a:pt x="130" y="31"/>
                  <a:pt x="131" y="31"/>
                  <a:pt x="131" y="31"/>
                </a:cubicBezTo>
                <a:cubicBezTo>
                  <a:pt x="131" y="31"/>
                  <a:pt x="131" y="31"/>
                  <a:pt x="130" y="31"/>
                </a:cubicBezTo>
                <a:cubicBezTo>
                  <a:pt x="130" y="31"/>
                  <a:pt x="130" y="31"/>
                  <a:pt x="129" y="31"/>
                </a:cubicBezTo>
                <a:cubicBezTo>
                  <a:pt x="129" y="31"/>
                  <a:pt x="129" y="31"/>
                  <a:pt x="129" y="31"/>
                </a:cubicBezTo>
                <a:close/>
                <a:moveTo>
                  <a:pt x="128" y="18"/>
                </a:moveTo>
                <a:cubicBezTo>
                  <a:pt x="129" y="17"/>
                  <a:pt x="130" y="17"/>
                  <a:pt x="131" y="16"/>
                </a:cubicBezTo>
                <a:cubicBezTo>
                  <a:pt x="131" y="16"/>
                  <a:pt x="132" y="16"/>
                  <a:pt x="133" y="17"/>
                </a:cubicBezTo>
                <a:cubicBezTo>
                  <a:pt x="132" y="17"/>
                  <a:pt x="131" y="18"/>
                  <a:pt x="130" y="18"/>
                </a:cubicBezTo>
                <a:cubicBezTo>
                  <a:pt x="129" y="18"/>
                  <a:pt x="128" y="18"/>
                  <a:pt x="128" y="18"/>
                </a:cubicBezTo>
                <a:close/>
                <a:moveTo>
                  <a:pt x="129" y="22"/>
                </a:moveTo>
                <a:cubicBezTo>
                  <a:pt x="129" y="22"/>
                  <a:pt x="128" y="23"/>
                  <a:pt x="128" y="23"/>
                </a:cubicBezTo>
                <a:cubicBezTo>
                  <a:pt x="127" y="23"/>
                  <a:pt x="127" y="23"/>
                  <a:pt x="127" y="23"/>
                </a:cubicBezTo>
                <a:cubicBezTo>
                  <a:pt x="127" y="23"/>
                  <a:pt x="128" y="22"/>
                  <a:pt x="129" y="22"/>
                </a:cubicBezTo>
                <a:cubicBezTo>
                  <a:pt x="129" y="22"/>
                  <a:pt x="129" y="22"/>
                  <a:pt x="129" y="22"/>
                </a:cubicBezTo>
                <a:close/>
                <a:moveTo>
                  <a:pt x="132" y="22"/>
                </a:moveTo>
                <a:cubicBezTo>
                  <a:pt x="132" y="22"/>
                  <a:pt x="133" y="22"/>
                  <a:pt x="133" y="22"/>
                </a:cubicBezTo>
                <a:cubicBezTo>
                  <a:pt x="135" y="23"/>
                  <a:pt x="137" y="24"/>
                  <a:pt x="140" y="24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38" y="24"/>
                  <a:pt x="137" y="24"/>
                  <a:pt x="136" y="24"/>
                </a:cubicBezTo>
                <a:cubicBezTo>
                  <a:pt x="134" y="24"/>
                  <a:pt x="132" y="24"/>
                  <a:pt x="130" y="23"/>
                </a:cubicBezTo>
                <a:cubicBezTo>
                  <a:pt x="131" y="23"/>
                  <a:pt x="131" y="23"/>
                  <a:pt x="132" y="22"/>
                </a:cubicBezTo>
                <a:close/>
                <a:moveTo>
                  <a:pt x="163" y="18"/>
                </a:moveTo>
                <a:cubicBezTo>
                  <a:pt x="163" y="17"/>
                  <a:pt x="162" y="17"/>
                  <a:pt x="162" y="17"/>
                </a:cubicBezTo>
                <a:cubicBezTo>
                  <a:pt x="164" y="17"/>
                  <a:pt x="165" y="18"/>
                  <a:pt x="167" y="19"/>
                </a:cubicBezTo>
                <a:cubicBezTo>
                  <a:pt x="167" y="19"/>
                  <a:pt x="168" y="20"/>
                  <a:pt x="168" y="20"/>
                </a:cubicBezTo>
                <a:cubicBezTo>
                  <a:pt x="167" y="19"/>
                  <a:pt x="165" y="18"/>
                  <a:pt x="163" y="18"/>
                </a:cubicBezTo>
                <a:close/>
                <a:moveTo>
                  <a:pt x="178" y="27"/>
                </a:moveTo>
                <a:cubicBezTo>
                  <a:pt x="174" y="25"/>
                  <a:pt x="170" y="23"/>
                  <a:pt x="165" y="21"/>
                </a:cubicBezTo>
                <a:cubicBezTo>
                  <a:pt x="165" y="21"/>
                  <a:pt x="166" y="21"/>
                  <a:pt x="166" y="20"/>
                </a:cubicBezTo>
                <a:cubicBezTo>
                  <a:pt x="170" y="22"/>
                  <a:pt x="174" y="24"/>
                  <a:pt x="178" y="27"/>
                </a:cubicBezTo>
                <a:close/>
                <a:moveTo>
                  <a:pt x="164" y="22"/>
                </a:moveTo>
                <a:cubicBezTo>
                  <a:pt x="164" y="22"/>
                  <a:pt x="164" y="22"/>
                  <a:pt x="164" y="23"/>
                </a:cubicBezTo>
                <a:cubicBezTo>
                  <a:pt x="164" y="23"/>
                  <a:pt x="164" y="23"/>
                  <a:pt x="164" y="23"/>
                </a:cubicBezTo>
                <a:cubicBezTo>
                  <a:pt x="163" y="23"/>
                  <a:pt x="161" y="24"/>
                  <a:pt x="160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0" y="24"/>
                  <a:pt x="160" y="23"/>
                  <a:pt x="159" y="23"/>
                </a:cubicBezTo>
                <a:cubicBezTo>
                  <a:pt x="158" y="23"/>
                  <a:pt x="158" y="23"/>
                  <a:pt x="157" y="24"/>
                </a:cubicBezTo>
                <a:cubicBezTo>
                  <a:pt x="155" y="23"/>
                  <a:pt x="154" y="23"/>
                  <a:pt x="152" y="22"/>
                </a:cubicBezTo>
                <a:cubicBezTo>
                  <a:pt x="152" y="22"/>
                  <a:pt x="151" y="22"/>
                  <a:pt x="150" y="21"/>
                </a:cubicBezTo>
                <a:cubicBezTo>
                  <a:pt x="152" y="20"/>
                  <a:pt x="153" y="20"/>
                  <a:pt x="155" y="19"/>
                </a:cubicBezTo>
                <a:cubicBezTo>
                  <a:pt x="158" y="20"/>
                  <a:pt x="161" y="21"/>
                  <a:pt x="164" y="22"/>
                </a:cubicBezTo>
                <a:close/>
                <a:moveTo>
                  <a:pt x="193" y="49"/>
                </a:moveTo>
                <a:cubicBezTo>
                  <a:pt x="193" y="49"/>
                  <a:pt x="194" y="49"/>
                  <a:pt x="194" y="49"/>
                </a:cubicBezTo>
                <a:cubicBezTo>
                  <a:pt x="195" y="51"/>
                  <a:pt x="196" y="52"/>
                  <a:pt x="198" y="54"/>
                </a:cubicBezTo>
                <a:cubicBezTo>
                  <a:pt x="195" y="52"/>
                  <a:pt x="193" y="51"/>
                  <a:pt x="191" y="49"/>
                </a:cubicBezTo>
                <a:cubicBezTo>
                  <a:pt x="192" y="49"/>
                  <a:pt x="192" y="49"/>
                  <a:pt x="193" y="49"/>
                </a:cubicBezTo>
                <a:close/>
                <a:moveTo>
                  <a:pt x="192" y="43"/>
                </a:moveTo>
                <a:cubicBezTo>
                  <a:pt x="192" y="43"/>
                  <a:pt x="193" y="43"/>
                  <a:pt x="193" y="42"/>
                </a:cubicBezTo>
                <a:cubicBezTo>
                  <a:pt x="193" y="43"/>
                  <a:pt x="194" y="44"/>
                  <a:pt x="195" y="45"/>
                </a:cubicBezTo>
                <a:cubicBezTo>
                  <a:pt x="194" y="44"/>
                  <a:pt x="193" y="43"/>
                  <a:pt x="192" y="43"/>
                </a:cubicBezTo>
                <a:close/>
                <a:moveTo>
                  <a:pt x="229" y="141"/>
                </a:moveTo>
                <a:cubicBezTo>
                  <a:pt x="230" y="132"/>
                  <a:pt x="230" y="122"/>
                  <a:pt x="230" y="113"/>
                </a:cubicBezTo>
                <a:cubicBezTo>
                  <a:pt x="231" y="113"/>
                  <a:pt x="231" y="113"/>
                  <a:pt x="231" y="113"/>
                </a:cubicBezTo>
                <a:cubicBezTo>
                  <a:pt x="231" y="122"/>
                  <a:pt x="231" y="132"/>
                  <a:pt x="229" y="141"/>
                </a:cubicBezTo>
                <a:close/>
                <a:moveTo>
                  <a:pt x="231" y="101"/>
                </a:moveTo>
                <a:cubicBezTo>
                  <a:pt x="231" y="102"/>
                  <a:pt x="231" y="103"/>
                  <a:pt x="232" y="103"/>
                </a:cubicBezTo>
                <a:cubicBezTo>
                  <a:pt x="232" y="103"/>
                  <a:pt x="231" y="104"/>
                  <a:pt x="231" y="104"/>
                </a:cubicBezTo>
                <a:cubicBezTo>
                  <a:pt x="231" y="103"/>
                  <a:pt x="231" y="102"/>
                  <a:pt x="231" y="101"/>
                </a:cubicBezTo>
                <a:close/>
                <a:moveTo>
                  <a:pt x="229" y="97"/>
                </a:moveTo>
                <a:cubicBezTo>
                  <a:pt x="229" y="98"/>
                  <a:pt x="229" y="99"/>
                  <a:pt x="230" y="99"/>
                </a:cubicBezTo>
                <a:cubicBezTo>
                  <a:pt x="230" y="99"/>
                  <a:pt x="229" y="99"/>
                  <a:pt x="229" y="99"/>
                </a:cubicBezTo>
                <a:cubicBezTo>
                  <a:pt x="229" y="99"/>
                  <a:pt x="229" y="100"/>
                  <a:pt x="228" y="100"/>
                </a:cubicBezTo>
                <a:cubicBezTo>
                  <a:pt x="228" y="99"/>
                  <a:pt x="228" y="99"/>
                  <a:pt x="228" y="98"/>
                </a:cubicBezTo>
                <a:cubicBezTo>
                  <a:pt x="228" y="98"/>
                  <a:pt x="228" y="98"/>
                  <a:pt x="229" y="97"/>
                </a:cubicBezTo>
                <a:close/>
                <a:moveTo>
                  <a:pt x="227" y="96"/>
                </a:moveTo>
                <a:cubicBezTo>
                  <a:pt x="227" y="95"/>
                  <a:pt x="226" y="94"/>
                  <a:pt x="226" y="92"/>
                </a:cubicBezTo>
                <a:cubicBezTo>
                  <a:pt x="226" y="92"/>
                  <a:pt x="226" y="92"/>
                  <a:pt x="226" y="92"/>
                </a:cubicBezTo>
                <a:cubicBezTo>
                  <a:pt x="226" y="94"/>
                  <a:pt x="227" y="95"/>
                  <a:pt x="228" y="96"/>
                </a:cubicBezTo>
                <a:cubicBezTo>
                  <a:pt x="228" y="96"/>
                  <a:pt x="227" y="96"/>
                  <a:pt x="227" y="96"/>
                </a:cubicBezTo>
                <a:close/>
                <a:moveTo>
                  <a:pt x="227" y="92"/>
                </a:moveTo>
                <a:cubicBezTo>
                  <a:pt x="228" y="91"/>
                  <a:pt x="228" y="91"/>
                  <a:pt x="228" y="91"/>
                </a:cubicBezTo>
                <a:cubicBezTo>
                  <a:pt x="229" y="93"/>
                  <a:pt x="229" y="94"/>
                  <a:pt x="230" y="96"/>
                </a:cubicBezTo>
                <a:cubicBezTo>
                  <a:pt x="229" y="95"/>
                  <a:pt x="228" y="93"/>
                  <a:pt x="227" y="92"/>
                </a:cubicBezTo>
                <a:close/>
                <a:moveTo>
                  <a:pt x="228" y="89"/>
                </a:moveTo>
                <a:cubicBezTo>
                  <a:pt x="227" y="89"/>
                  <a:pt x="227" y="90"/>
                  <a:pt x="226" y="90"/>
                </a:cubicBezTo>
                <a:cubicBezTo>
                  <a:pt x="225" y="89"/>
                  <a:pt x="225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5" y="85"/>
                  <a:pt x="226" y="85"/>
                  <a:pt x="227" y="84"/>
                </a:cubicBezTo>
                <a:cubicBezTo>
                  <a:pt x="227" y="86"/>
                  <a:pt x="228" y="87"/>
                  <a:pt x="228" y="89"/>
                </a:cubicBezTo>
                <a:cubicBezTo>
                  <a:pt x="228" y="89"/>
                  <a:pt x="228" y="89"/>
                  <a:pt x="228" y="89"/>
                </a:cubicBezTo>
                <a:close/>
                <a:moveTo>
                  <a:pt x="225" y="97"/>
                </a:moveTo>
                <a:cubicBezTo>
                  <a:pt x="225" y="97"/>
                  <a:pt x="225" y="97"/>
                  <a:pt x="225" y="97"/>
                </a:cubicBezTo>
                <a:cubicBezTo>
                  <a:pt x="225" y="96"/>
                  <a:pt x="224" y="95"/>
                  <a:pt x="224" y="94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25" y="95"/>
                  <a:pt x="225" y="96"/>
                  <a:pt x="225" y="97"/>
                </a:cubicBezTo>
                <a:close/>
                <a:moveTo>
                  <a:pt x="142" y="227"/>
                </a:moveTo>
                <a:cubicBezTo>
                  <a:pt x="143" y="226"/>
                  <a:pt x="144" y="225"/>
                  <a:pt x="145" y="225"/>
                </a:cubicBezTo>
                <a:cubicBezTo>
                  <a:pt x="144" y="225"/>
                  <a:pt x="144" y="226"/>
                  <a:pt x="143" y="227"/>
                </a:cubicBezTo>
                <a:cubicBezTo>
                  <a:pt x="143" y="227"/>
                  <a:pt x="142" y="227"/>
                  <a:pt x="142" y="227"/>
                </a:cubicBezTo>
                <a:close/>
                <a:moveTo>
                  <a:pt x="143" y="227"/>
                </a:moveTo>
                <a:cubicBezTo>
                  <a:pt x="142" y="227"/>
                  <a:pt x="142" y="227"/>
                  <a:pt x="142" y="227"/>
                </a:cubicBezTo>
                <a:cubicBezTo>
                  <a:pt x="142" y="227"/>
                  <a:pt x="142" y="228"/>
                  <a:pt x="142" y="228"/>
                </a:cubicBezTo>
                <a:cubicBezTo>
                  <a:pt x="142" y="228"/>
                  <a:pt x="141" y="228"/>
                  <a:pt x="141" y="228"/>
                </a:cubicBezTo>
                <a:cubicBezTo>
                  <a:pt x="141" y="228"/>
                  <a:pt x="141" y="228"/>
                  <a:pt x="141" y="227"/>
                </a:cubicBezTo>
                <a:cubicBezTo>
                  <a:pt x="141" y="227"/>
                  <a:pt x="141" y="227"/>
                  <a:pt x="141" y="227"/>
                </a:cubicBezTo>
                <a:cubicBezTo>
                  <a:pt x="142" y="227"/>
                  <a:pt x="142" y="227"/>
                  <a:pt x="143" y="227"/>
                </a:cubicBezTo>
                <a:close/>
                <a:moveTo>
                  <a:pt x="130" y="228"/>
                </a:moveTo>
                <a:cubicBezTo>
                  <a:pt x="130" y="227"/>
                  <a:pt x="130" y="227"/>
                  <a:pt x="130" y="226"/>
                </a:cubicBezTo>
                <a:cubicBezTo>
                  <a:pt x="130" y="226"/>
                  <a:pt x="130" y="225"/>
                  <a:pt x="131" y="225"/>
                </a:cubicBezTo>
                <a:cubicBezTo>
                  <a:pt x="139" y="218"/>
                  <a:pt x="146" y="211"/>
                  <a:pt x="154" y="203"/>
                </a:cubicBezTo>
                <a:cubicBezTo>
                  <a:pt x="159" y="200"/>
                  <a:pt x="163" y="196"/>
                  <a:pt x="168" y="192"/>
                </a:cubicBezTo>
                <a:cubicBezTo>
                  <a:pt x="168" y="192"/>
                  <a:pt x="169" y="192"/>
                  <a:pt x="169" y="192"/>
                </a:cubicBezTo>
                <a:cubicBezTo>
                  <a:pt x="169" y="191"/>
                  <a:pt x="169" y="191"/>
                  <a:pt x="170" y="191"/>
                </a:cubicBezTo>
                <a:cubicBezTo>
                  <a:pt x="171" y="190"/>
                  <a:pt x="172" y="189"/>
                  <a:pt x="173" y="188"/>
                </a:cubicBezTo>
                <a:cubicBezTo>
                  <a:pt x="167" y="194"/>
                  <a:pt x="161" y="200"/>
                  <a:pt x="155" y="206"/>
                </a:cubicBezTo>
                <a:cubicBezTo>
                  <a:pt x="151" y="209"/>
                  <a:pt x="146" y="213"/>
                  <a:pt x="143" y="217"/>
                </a:cubicBezTo>
                <a:cubicBezTo>
                  <a:pt x="142" y="218"/>
                  <a:pt x="142" y="218"/>
                  <a:pt x="143" y="219"/>
                </a:cubicBezTo>
                <a:cubicBezTo>
                  <a:pt x="140" y="221"/>
                  <a:pt x="138" y="223"/>
                  <a:pt x="136" y="225"/>
                </a:cubicBezTo>
                <a:cubicBezTo>
                  <a:pt x="134" y="226"/>
                  <a:pt x="132" y="227"/>
                  <a:pt x="130" y="228"/>
                </a:cubicBezTo>
                <a:close/>
                <a:moveTo>
                  <a:pt x="138" y="227"/>
                </a:moveTo>
                <a:cubicBezTo>
                  <a:pt x="138" y="227"/>
                  <a:pt x="138" y="228"/>
                  <a:pt x="137" y="228"/>
                </a:cubicBezTo>
                <a:cubicBezTo>
                  <a:pt x="137" y="228"/>
                  <a:pt x="136" y="228"/>
                  <a:pt x="135" y="228"/>
                </a:cubicBezTo>
                <a:cubicBezTo>
                  <a:pt x="135" y="228"/>
                  <a:pt x="136" y="228"/>
                  <a:pt x="136" y="228"/>
                </a:cubicBezTo>
                <a:cubicBezTo>
                  <a:pt x="137" y="227"/>
                  <a:pt x="137" y="227"/>
                  <a:pt x="138" y="227"/>
                </a:cubicBezTo>
                <a:close/>
                <a:moveTo>
                  <a:pt x="121" y="226"/>
                </a:moveTo>
                <a:cubicBezTo>
                  <a:pt x="121" y="226"/>
                  <a:pt x="121" y="226"/>
                  <a:pt x="121" y="226"/>
                </a:cubicBezTo>
                <a:cubicBezTo>
                  <a:pt x="121" y="225"/>
                  <a:pt x="122" y="224"/>
                  <a:pt x="123" y="223"/>
                </a:cubicBezTo>
                <a:cubicBezTo>
                  <a:pt x="123" y="224"/>
                  <a:pt x="123" y="224"/>
                  <a:pt x="124" y="224"/>
                </a:cubicBezTo>
                <a:cubicBezTo>
                  <a:pt x="123" y="225"/>
                  <a:pt x="122" y="225"/>
                  <a:pt x="121" y="226"/>
                </a:cubicBezTo>
                <a:close/>
                <a:moveTo>
                  <a:pt x="124" y="228"/>
                </a:move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2" y="228"/>
                </a:cubicBez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4" y="228"/>
                </a:cubicBezTo>
                <a:close/>
                <a:moveTo>
                  <a:pt x="115" y="215"/>
                </a:moveTo>
                <a:cubicBezTo>
                  <a:pt x="115" y="215"/>
                  <a:pt x="114" y="215"/>
                  <a:pt x="114" y="215"/>
                </a:cubicBezTo>
                <a:cubicBezTo>
                  <a:pt x="115" y="214"/>
                  <a:pt x="116" y="213"/>
                  <a:pt x="117" y="212"/>
                </a:cubicBezTo>
                <a:cubicBezTo>
                  <a:pt x="118" y="213"/>
                  <a:pt x="118" y="213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8" y="215"/>
                  <a:pt x="116" y="215"/>
                  <a:pt x="115" y="215"/>
                </a:cubicBezTo>
                <a:close/>
                <a:moveTo>
                  <a:pt x="118" y="223"/>
                </a:moveTo>
                <a:cubicBezTo>
                  <a:pt x="117" y="223"/>
                  <a:pt x="117" y="223"/>
                  <a:pt x="116" y="224"/>
                </a:cubicBezTo>
                <a:cubicBezTo>
                  <a:pt x="116" y="223"/>
                  <a:pt x="116" y="223"/>
                  <a:pt x="115" y="223"/>
                </a:cubicBezTo>
                <a:cubicBezTo>
                  <a:pt x="116" y="223"/>
                  <a:pt x="117" y="222"/>
                  <a:pt x="117" y="222"/>
                </a:cubicBezTo>
                <a:cubicBezTo>
                  <a:pt x="117" y="222"/>
                  <a:pt x="118" y="222"/>
                  <a:pt x="118" y="223"/>
                </a:cubicBezTo>
                <a:close/>
                <a:moveTo>
                  <a:pt x="110" y="219"/>
                </a:moveTo>
                <a:cubicBezTo>
                  <a:pt x="110" y="219"/>
                  <a:pt x="111" y="219"/>
                  <a:pt x="111" y="219"/>
                </a:cubicBezTo>
                <a:cubicBezTo>
                  <a:pt x="111" y="219"/>
                  <a:pt x="111" y="218"/>
                  <a:pt x="112" y="218"/>
                </a:cubicBezTo>
                <a:cubicBezTo>
                  <a:pt x="112" y="219"/>
                  <a:pt x="113" y="219"/>
                  <a:pt x="113" y="219"/>
                </a:cubicBezTo>
                <a:cubicBezTo>
                  <a:pt x="113" y="220"/>
                  <a:pt x="113" y="220"/>
                  <a:pt x="112" y="221"/>
                </a:cubicBezTo>
                <a:cubicBezTo>
                  <a:pt x="112" y="220"/>
                  <a:pt x="111" y="220"/>
                  <a:pt x="110" y="219"/>
                </a:cubicBezTo>
                <a:close/>
                <a:moveTo>
                  <a:pt x="114" y="230"/>
                </a:moveTo>
                <a:cubicBezTo>
                  <a:pt x="113" y="230"/>
                  <a:pt x="113" y="230"/>
                  <a:pt x="112" y="230"/>
                </a:cubicBezTo>
                <a:cubicBezTo>
                  <a:pt x="112" y="230"/>
                  <a:pt x="111" y="229"/>
                  <a:pt x="110" y="229"/>
                </a:cubicBezTo>
                <a:cubicBezTo>
                  <a:pt x="111" y="229"/>
                  <a:pt x="111" y="229"/>
                  <a:pt x="111" y="228"/>
                </a:cubicBezTo>
                <a:cubicBezTo>
                  <a:pt x="112" y="229"/>
                  <a:pt x="113" y="229"/>
                  <a:pt x="114" y="230"/>
                </a:cubicBezTo>
                <a:close/>
                <a:moveTo>
                  <a:pt x="82" y="198"/>
                </a:moveTo>
                <a:cubicBezTo>
                  <a:pt x="82" y="198"/>
                  <a:pt x="82" y="197"/>
                  <a:pt x="83" y="197"/>
                </a:cubicBezTo>
                <a:cubicBezTo>
                  <a:pt x="83" y="197"/>
                  <a:pt x="83" y="197"/>
                  <a:pt x="83" y="197"/>
                </a:cubicBezTo>
                <a:cubicBezTo>
                  <a:pt x="83" y="198"/>
                  <a:pt x="82" y="198"/>
                  <a:pt x="82" y="199"/>
                </a:cubicBezTo>
                <a:lnTo>
                  <a:pt x="82" y="198"/>
                </a:lnTo>
                <a:close/>
                <a:moveTo>
                  <a:pt x="82" y="203"/>
                </a:moveTo>
                <a:cubicBezTo>
                  <a:pt x="82" y="203"/>
                  <a:pt x="81" y="203"/>
                  <a:pt x="81" y="203"/>
                </a:cubicBezTo>
                <a:cubicBezTo>
                  <a:pt x="81" y="203"/>
                  <a:pt x="81" y="203"/>
                  <a:pt x="80" y="203"/>
                </a:cubicBezTo>
                <a:cubicBezTo>
                  <a:pt x="80" y="202"/>
                  <a:pt x="81" y="202"/>
                  <a:pt x="81" y="202"/>
                </a:cubicBezTo>
                <a:cubicBezTo>
                  <a:pt x="81" y="202"/>
                  <a:pt x="81" y="202"/>
                  <a:pt x="81" y="202"/>
                </a:cubicBezTo>
                <a:cubicBezTo>
                  <a:pt x="81" y="202"/>
                  <a:pt x="81" y="203"/>
                  <a:pt x="82" y="203"/>
                </a:cubicBezTo>
                <a:close/>
                <a:moveTo>
                  <a:pt x="69" y="210"/>
                </a:moveTo>
                <a:cubicBezTo>
                  <a:pt x="68" y="209"/>
                  <a:pt x="67" y="208"/>
                  <a:pt x="66" y="207"/>
                </a:cubicBezTo>
                <a:cubicBezTo>
                  <a:pt x="66" y="207"/>
                  <a:pt x="66" y="207"/>
                  <a:pt x="66" y="207"/>
                </a:cubicBezTo>
                <a:cubicBezTo>
                  <a:pt x="68" y="209"/>
                  <a:pt x="70" y="210"/>
                  <a:pt x="71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0" y="212"/>
                  <a:pt x="70" y="212"/>
                  <a:pt x="69" y="212"/>
                </a:cubicBezTo>
                <a:cubicBezTo>
                  <a:pt x="69" y="212"/>
                  <a:pt x="69" y="211"/>
                  <a:pt x="69" y="211"/>
                </a:cubicBezTo>
                <a:cubicBezTo>
                  <a:pt x="69" y="211"/>
                  <a:pt x="69" y="210"/>
                  <a:pt x="69" y="210"/>
                </a:cubicBezTo>
                <a:close/>
                <a:moveTo>
                  <a:pt x="59" y="213"/>
                </a:moveTo>
                <a:cubicBezTo>
                  <a:pt x="59" y="213"/>
                  <a:pt x="58" y="212"/>
                  <a:pt x="57" y="211"/>
                </a:cubicBezTo>
                <a:cubicBezTo>
                  <a:pt x="60" y="213"/>
                  <a:pt x="62" y="215"/>
                  <a:pt x="65" y="216"/>
                </a:cubicBezTo>
                <a:cubicBezTo>
                  <a:pt x="63" y="215"/>
                  <a:pt x="61" y="214"/>
                  <a:pt x="59" y="213"/>
                </a:cubicBezTo>
                <a:close/>
                <a:moveTo>
                  <a:pt x="60" y="216"/>
                </a:moveTo>
                <a:cubicBezTo>
                  <a:pt x="58" y="215"/>
                  <a:pt x="55" y="213"/>
                  <a:pt x="53" y="212"/>
                </a:cubicBezTo>
                <a:cubicBezTo>
                  <a:pt x="55" y="213"/>
                  <a:pt x="57" y="214"/>
                  <a:pt x="59" y="215"/>
                </a:cubicBezTo>
                <a:cubicBezTo>
                  <a:pt x="59" y="215"/>
                  <a:pt x="60" y="216"/>
                  <a:pt x="60" y="216"/>
                </a:cubicBezTo>
                <a:close/>
                <a:moveTo>
                  <a:pt x="55" y="204"/>
                </a:moveTo>
                <a:cubicBezTo>
                  <a:pt x="55" y="204"/>
                  <a:pt x="56" y="205"/>
                  <a:pt x="56" y="205"/>
                </a:cubicBezTo>
                <a:cubicBezTo>
                  <a:pt x="57" y="206"/>
                  <a:pt x="57" y="206"/>
                  <a:pt x="57" y="206"/>
                </a:cubicBezTo>
                <a:cubicBezTo>
                  <a:pt x="58" y="207"/>
                  <a:pt x="59" y="208"/>
                  <a:pt x="60" y="209"/>
                </a:cubicBezTo>
                <a:cubicBezTo>
                  <a:pt x="59" y="209"/>
                  <a:pt x="59" y="208"/>
                  <a:pt x="59" y="208"/>
                </a:cubicBezTo>
                <a:cubicBezTo>
                  <a:pt x="58" y="208"/>
                  <a:pt x="58" y="209"/>
                  <a:pt x="58" y="209"/>
                </a:cubicBezTo>
                <a:cubicBezTo>
                  <a:pt x="57" y="208"/>
                  <a:pt x="56" y="208"/>
                  <a:pt x="55" y="207"/>
                </a:cubicBezTo>
                <a:cubicBezTo>
                  <a:pt x="55" y="207"/>
                  <a:pt x="55" y="206"/>
                  <a:pt x="55" y="206"/>
                </a:cubicBezTo>
                <a:cubicBezTo>
                  <a:pt x="55" y="205"/>
                  <a:pt x="55" y="204"/>
                  <a:pt x="55" y="204"/>
                </a:cubicBezTo>
                <a:close/>
                <a:moveTo>
                  <a:pt x="29" y="138"/>
                </a:moveTo>
                <a:cubicBezTo>
                  <a:pt x="29" y="137"/>
                  <a:pt x="30" y="137"/>
                  <a:pt x="30" y="136"/>
                </a:cubicBezTo>
                <a:cubicBezTo>
                  <a:pt x="30" y="136"/>
                  <a:pt x="30" y="137"/>
                  <a:pt x="30" y="137"/>
                </a:cubicBezTo>
                <a:cubicBezTo>
                  <a:pt x="30" y="138"/>
                  <a:pt x="29" y="140"/>
                  <a:pt x="29" y="141"/>
                </a:cubicBezTo>
                <a:cubicBezTo>
                  <a:pt x="29" y="140"/>
                  <a:pt x="29" y="139"/>
                  <a:pt x="29" y="138"/>
                </a:cubicBezTo>
                <a:close/>
                <a:moveTo>
                  <a:pt x="28" y="136"/>
                </a:moveTo>
                <a:cubicBezTo>
                  <a:pt x="28" y="136"/>
                  <a:pt x="28" y="136"/>
                  <a:pt x="28" y="136"/>
                </a:cubicBezTo>
                <a:cubicBezTo>
                  <a:pt x="27" y="129"/>
                  <a:pt x="25" y="122"/>
                  <a:pt x="24" y="115"/>
                </a:cubicBezTo>
                <a:cubicBezTo>
                  <a:pt x="25" y="121"/>
                  <a:pt x="27" y="126"/>
                  <a:pt x="29" y="131"/>
                </a:cubicBezTo>
                <a:cubicBezTo>
                  <a:pt x="29" y="133"/>
                  <a:pt x="28" y="134"/>
                  <a:pt x="28" y="136"/>
                </a:cubicBezTo>
                <a:close/>
                <a:moveTo>
                  <a:pt x="28" y="108"/>
                </a:moveTo>
                <a:cubicBezTo>
                  <a:pt x="27" y="106"/>
                  <a:pt x="27" y="104"/>
                  <a:pt x="26" y="102"/>
                </a:cubicBezTo>
                <a:cubicBezTo>
                  <a:pt x="27" y="102"/>
                  <a:pt x="28" y="101"/>
                  <a:pt x="28" y="101"/>
                </a:cubicBezTo>
                <a:cubicBezTo>
                  <a:pt x="30" y="104"/>
                  <a:pt x="31" y="108"/>
                  <a:pt x="32" y="111"/>
                </a:cubicBezTo>
                <a:cubicBezTo>
                  <a:pt x="32" y="113"/>
                  <a:pt x="31" y="115"/>
                  <a:pt x="31" y="117"/>
                </a:cubicBezTo>
                <a:cubicBezTo>
                  <a:pt x="30" y="114"/>
                  <a:pt x="29" y="111"/>
                  <a:pt x="28" y="108"/>
                </a:cubicBezTo>
                <a:close/>
                <a:moveTo>
                  <a:pt x="25" y="87"/>
                </a:moveTo>
                <a:cubicBezTo>
                  <a:pt x="25" y="87"/>
                  <a:pt x="25" y="87"/>
                  <a:pt x="24" y="87"/>
                </a:cubicBezTo>
                <a:cubicBezTo>
                  <a:pt x="24" y="86"/>
                  <a:pt x="24" y="86"/>
                  <a:pt x="24" y="86"/>
                </a:cubicBezTo>
                <a:cubicBezTo>
                  <a:pt x="25" y="85"/>
                  <a:pt x="25" y="85"/>
                  <a:pt x="26" y="84"/>
                </a:cubicBezTo>
                <a:cubicBezTo>
                  <a:pt x="26" y="84"/>
                  <a:pt x="26" y="84"/>
                  <a:pt x="27" y="84"/>
                </a:cubicBezTo>
                <a:cubicBezTo>
                  <a:pt x="26" y="85"/>
                  <a:pt x="25" y="86"/>
                  <a:pt x="25" y="87"/>
                </a:cubicBezTo>
                <a:close/>
                <a:moveTo>
                  <a:pt x="28" y="86"/>
                </a:moveTo>
                <a:cubicBezTo>
                  <a:pt x="27" y="87"/>
                  <a:pt x="26" y="88"/>
                  <a:pt x="26" y="89"/>
                </a:cubicBezTo>
                <a:cubicBezTo>
                  <a:pt x="25" y="89"/>
                  <a:pt x="25" y="89"/>
                  <a:pt x="25" y="88"/>
                </a:cubicBezTo>
                <a:cubicBezTo>
                  <a:pt x="25" y="88"/>
                  <a:pt x="26" y="88"/>
                  <a:pt x="26" y="88"/>
                </a:cubicBezTo>
                <a:cubicBezTo>
                  <a:pt x="27" y="87"/>
                  <a:pt x="27" y="87"/>
                  <a:pt x="28" y="86"/>
                </a:cubicBezTo>
                <a:close/>
                <a:moveTo>
                  <a:pt x="26" y="94"/>
                </a:moveTo>
                <a:cubicBezTo>
                  <a:pt x="26" y="95"/>
                  <a:pt x="26" y="95"/>
                  <a:pt x="26" y="95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6" y="97"/>
                  <a:pt x="25" y="98"/>
                </a:cubicBezTo>
                <a:cubicBezTo>
                  <a:pt x="25" y="97"/>
                  <a:pt x="25" y="96"/>
                  <a:pt x="25" y="95"/>
                </a:cubicBezTo>
                <a:cubicBezTo>
                  <a:pt x="25" y="95"/>
                  <a:pt x="26" y="95"/>
                  <a:pt x="26" y="94"/>
                </a:cubicBezTo>
                <a:close/>
                <a:moveTo>
                  <a:pt x="27" y="97"/>
                </a:moveTo>
                <a:cubicBezTo>
                  <a:pt x="27" y="98"/>
                  <a:pt x="28" y="99"/>
                  <a:pt x="28" y="99"/>
                </a:cubicBezTo>
                <a:cubicBezTo>
                  <a:pt x="27" y="100"/>
                  <a:pt x="27" y="100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6" y="99"/>
                  <a:pt x="27" y="98"/>
                  <a:pt x="27" y="97"/>
                </a:cubicBezTo>
                <a:close/>
                <a:moveTo>
                  <a:pt x="113" y="25"/>
                </a:moveTo>
                <a:cubicBezTo>
                  <a:pt x="113" y="25"/>
                  <a:pt x="113" y="25"/>
                  <a:pt x="112" y="25"/>
                </a:cubicBezTo>
                <a:cubicBezTo>
                  <a:pt x="112" y="25"/>
                  <a:pt x="111" y="25"/>
                  <a:pt x="111" y="25"/>
                </a:cubicBezTo>
                <a:cubicBezTo>
                  <a:pt x="111" y="25"/>
                  <a:pt x="112" y="25"/>
                  <a:pt x="112" y="24"/>
                </a:cubicBezTo>
                <a:cubicBezTo>
                  <a:pt x="113" y="24"/>
                  <a:pt x="113" y="24"/>
                  <a:pt x="113" y="25"/>
                </a:cubicBezTo>
                <a:close/>
                <a:moveTo>
                  <a:pt x="113" y="21"/>
                </a:moveTo>
                <a:cubicBezTo>
                  <a:pt x="113" y="21"/>
                  <a:pt x="114" y="21"/>
                  <a:pt x="114" y="21"/>
                </a:cubicBezTo>
                <a:cubicBezTo>
                  <a:pt x="114" y="21"/>
                  <a:pt x="115" y="21"/>
                  <a:pt x="116" y="21"/>
                </a:cubicBezTo>
                <a:cubicBezTo>
                  <a:pt x="116" y="21"/>
                  <a:pt x="115" y="21"/>
                  <a:pt x="115" y="21"/>
                </a:cubicBezTo>
                <a:cubicBezTo>
                  <a:pt x="114" y="21"/>
                  <a:pt x="114" y="21"/>
                  <a:pt x="113" y="21"/>
                </a:cubicBezTo>
                <a:close/>
                <a:moveTo>
                  <a:pt x="112" y="19"/>
                </a:moveTo>
                <a:cubicBezTo>
                  <a:pt x="111" y="19"/>
                  <a:pt x="110" y="19"/>
                  <a:pt x="110" y="19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11" y="19"/>
                  <a:pt x="112" y="19"/>
                  <a:pt x="112" y="19"/>
                </a:cubicBezTo>
                <a:cubicBezTo>
                  <a:pt x="112" y="19"/>
                  <a:pt x="112" y="19"/>
                  <a:pt x="112" y="19"/>
                </a:cubicBezTo>
                <a:close/>
                <a:moveTo>
                  <a:pt x="112" y="27"/>
                </a:moveTo>
                <a:cubicBezTo>
                  <a:pt x="114" y="27"/>
                  <a:pt x="115" y="27"/>
                  <a:pt x="117" y="27"/>
                </a:cubicBezTo>
                <a:cubicBezTo>
                  <a:pt x="115" y="27"/>
                  <a:pt x="114" y="28"/>
                  <a:pt x="113" y="29"/>
                </a:cubicBezTo>
                <a:cubicBezTo>
                  <a:pt x="111" y="29"/>
                  <a:pt x="110" y="29"/>
                  <a:pt x="108" y="29"/>
                </a:cubicBezTo>
                <a:cubicBezTo>
                  <a:pt x="110" y="28"/>
                  <a:pt x="111" y="28"/>
                  <a:pt x="112" y="27"/>
                </a:cubicBezTo>
                <a:close/>
                <a:moveTo>
                  <a:pt x="156" y="17"/>
                </a:moveTo>
                <a:cubicBezTo>
                  <a:pt x="157" y="18"/>
                  <a:pt x="158" y="18"/>
                  <a:pt x="160" y="19"/>
                </a:cubicBezTo>
                <a:cubicBezTo>
                  <a:pt x="158" y="18"/>
                  <a:pt x="157" y="18"/>
                  <a:pt x="155" y="17"/>
                </a:cubicBezTo>
                <a:cubicBezTo>
                  <a:pt x="155" y="17"/>
                  <a:pt x="155" y="17"/>
                  <a:pt x="154" y="17"/>
                </a:cubicBezTo>
                <a:cubicBezTo>
                  <a:pt x="154" y="17"/>
                  <a:pt x="154" y="17"/>
                  <a:pt x="154" y="17"/>
                </a:cubicBezTo>
                <a:cubicBezTo>
                  <a:pt x="151" y="16"/>
                  <a:pt x="148" y="15"/>
                  <a:pt x="145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4"/>
                  <a:pt x="147" y="14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50" y="15"/>
                  <a:pt x="153" y="16"/>
                  <a:pt x="156" y="17"/>
                </a:cubicBezTo>
                <a:close/>
                <a:moveTo>
                  <a:pt x="149" y="12"/>
                </a:moveTo>
                <a:cubicBezTo>
                  <a:pt x="149" y="12"/>
                  <a:pt x="149" y="12"/>
                  <a:pt x="149" y="12"/>
                </a:cubicBezTo>
                <a:cubicBezTo>
                  <a:pt x="151" y="13"/>
                  <a:pt x="153" y="13"/>
                  <a:pt x="155" y="14"/>
                </a:cubicBezTo>
                <a:cubicBezTo>
                  <a:pt x="157" y="15"/>
                  <a:pt x="158" y="15"/>
                  <a:pt x="160" y="16"/>
                </a:cubicBezTo>
                <a:cubicBezTo>
                  <a:pt x="158" y="16"/>
                  <a:pt x="156" y="15"/>
                  <a:pt x="155" y="15"/>
                </a:cubicBezTo>
                <a:cubicBezTo>
                  <a:pt x="153" y="14"/>
                  <a:pt x="151" y="13"/>
                  <a:pt x="149" y="12"/>
                </a:cubicBezTo>
                <a:close/>
                <a:moveTo>
                  <a:pt x="156" y="36"/>
                </a:moveTo>
                <a:cubicBezTo>
                  <a:pt x="158" y="36"/>
                  <a:pt x="160" y="36"/>
                  <a:pt x="163" y="36"/>
                </a:cubicBezTo>
                <a:cubicBezTo>
                  <a:pt x="161" y="37"/>
                  <a:pt x="160" y="37"/>
                  <a:pt x="158" y="38"/>
                </a:cubicBezTo>
                <a:cubicBezTo>
                  <a:pt x="156" y="39"/>
                  <a:pt x="154" y="39"/>
                  <a:pt x="152" y="39"/>
                </a:cubicBezTo>
                <a:cubicBezTo>
                  <a:pt x="153" y="38"/>
                  <a:pt x="155" y="37"/>
                  <a:pt x="156" y="36"/>
                </a:cubicBezTo>
                <a:close/>
                <a:moveTo>
                  <a:pt x="155" y="34"/>
                </a:moveTo>
                <a:cubicBezTo>
                  <a:pt x="156" y="34"/>
                  <a:pt x="156" y="33"/>
                  <a:pt x="156" y="33"/>
                </a:cubicBezTo>
                <a:cubicBezTo>
                  <a:pt x="156" y="33"/>
                  <a:pt x="157" y="33"/>
                  <a:pt x="157" y="33"/>
                </a:cubicBezTo>
                <a:cubicBezTo>
                  <a:pt x="157" y="33"/>
                  <a:pt x="157" y="34"/>
                  <a:pt x="156" y="34"/>
                </a:cubicBezTo>
                <a:cubicBezTo>
                  <a:pt x="156" y="34"/>
                  <a:pt x="156" y="34"/>
                  <a:pt x="155" y="34"/>
                </a:cubicBezTo>
                <a:close/>
                <a:moveTo>
                  <a:pt x="134" y="213"/>
                </a:moveTo>
                <a:cubicBezTo>
                  <a:pt x="135" y="212"/>
                  <a:pt x="136" y="211"/>
                  <a:pt x="137" y="209"/>
                </a:cubicBezTo>
                <a:cubicBezTo>
                  <a:pt x="139" y="208"/>
                  <a:pt x="140" y="207"/>
                  <a:pt x="141" y="206"/>
                </a:cubicBezTo>
                <a:cubicBezTo>
                  <a:pt x="141" y="206"/>
                  <a:pt x="141" y="206"/>
                  <a:pt x="142" y="206"/>
                </a:cubicBezTo>
                <a:cubicBezTo>
                  <a:pt x="140" y="207"/>
                  <a:pt x="139" y="209"/>
                  <a:pt x="138" y="210"/>
                </a:cubicBezTo>
                <a:cubicBezTo>
                  <a:pt x="137" y="211"/>
                  <a:pt x="136" y="212"/>
                  <a:pt x="134" y="213"/>
                </a:cubicBezTo>
                <a:close/>
                <a:moveTo>
                  <a:pt x="137" y="217"/>
                </a:moveTo>
                <a:cubicBezTo>
                  <a:pt x="136" y="218"/>
                  <a:pt x="135" y="219"/>
                  <a:pt x="133" y="220"/>
                </a:cubicBezTo>
                <a:cubicBezTo>
                  <a:pt x="134" y="220"/>
                  <a:pt x="134" y="220"/>
                  <a:pt x="134" y="219"/>
                </a:cubicBezTo>
                <a:cubicBezTo>
                  <a:pt x="135" y="219"/>
                  <a:pt x="136" y="218"/>
                  <a:pt x="137" y="217"/>
                </a:cubicBezTo>
                <a:close/>
                <a:moveTo>
                  <a:pt x="140" y="203"/>
                </a:moveTo>
                <a:cubicBezTo>
                  <a:pt x="138" y="204"/>
                  <a:pt x="136" y="206"/>
                  <a:pt x="134" y="208"/>
                </a:cubicBezTo>
                <a:cubicBezTo>
                  <a:pt x="132" y="209"/>
                  <a:pt x="130" y="210"/>
                  <a:pt x="128" y="211"/>
                </a:cubicBezTo>
                <a:cubicBezTo>
                  <a:pt x="128" y="210"/>
                  <a:pt x="128" y="210"/>
                  <a:pt x="127" y="210"/>
                </a:cubicBezTo>
                <a:cubicBezTo>
                  <a:pt x="128" y="210"/>
                  <a:pt x="128" y="209"/>
                  <a:pt x="128" y="209"/>
                </a:cubicBezTo>
                <a:cubicBezTo>
                  <a:pt x="131" y="207"/>
                  <a:pt x="134" y="205"/>
                  <a:pt x="137" y="202"/>
                </a:cubicBezTo>
                <a:cubicBezTo>
                  <a:pt x="141" y="199"/>
                  <a:pt x="145" y="196"/>
                  <a:pt x="149" y="193"/>
                </a:cubicBezTo>
                <a:cubicBezTo>
                  <a:pt x="146" y="197"/>
                  <a:pt x="143" y="200"/>
                  <a:pt x="140" y="203"/>
                </a:cubicBezTo>
                <a:close/>
                <a:moveTo>
                  <a:pt x="117" y="206"/>
                </a:moveTo>
                <a:cubicBezTo>
                  <a:pt x="117" y="206"/>
                  <a:pt x="118" y="205"/>
                  <a:pt x="118" y="205"/>
                </a:cubicBezTo>
                <a:cubicBezTo>
                  <a:pt x="119" y="205"/>
                  <a:pt x="119" y="206"/>
                  <a:pt x="119" y="206"/>
                </a:cubicBezTo>
                <a:cubicBezTo>
                  <a:pt x="119" y="206"/>
                  <a:pt x="119" y="206"/>
                  <a:pt x="118" y="207"/>
                </a:cubicBezTo>
                <a:cubicBezTo>
                  <a:pt x="118" y="207"/>
                  <a:pt x="117" y="206"/>
                  <a:pt x="117" y="206"/>
                </a:cubicBezTo>
                <a:close/>
                <a:moveTo>
                  <a:pt x="117" y="208"/>
                </a:moveTo>
                <a:cubicBezTo>
                  <a:pt x="117" y="208"/>
                  <a:pt x="117" y="208"/>
                  <a:pt x="117" y="208"/>
                </a:cubicBezTo>
                <a:cubicBezTo>
                  <a:pt x="117" y="208"/>
                  <a:pt x="116" y="208"/>
                  <a:pt x="116" y="207"/>
                </a:cubicBezTo>
                <a:cubicBezTo>
                  <a:pt x="116" y="207"/>
                  <a:pt x="116" y="207"/>
                  <a:pt x="116" y="207"/>
                </a:cubicBezTo>
                <a:cubicBezTo>
                  <a:pt x="116" y="207"/>
                  <a:pt x="117" y="208"/>
                  <a:pt x="117" y="208"/>
                </a:cubicBezTo>
                <a:close/>
                <a:moveTo>
                  <a:pt x="116" y="202"/>
                </a:moveTo>
                <a:cubicBezTo>
                  <a:pt x="116" y="202"/>
                  <a:pt x="115" y="201"/>
                  <a:pt x="115" y="201"/>
                </a:cubicBezTo>
                <a:cubicBezTo>
                  <a:pt x="116" y="199"/>
                  <a:pt x="118" y="198"/>
                  <a:pt x="120" y="196"/>
                </a:cubicBezTo>
                <a:cubicBezTo>
                  <a:pt x="127" y="190"/>
                  <a:pt x="134" y="185"/>
                  <a:pt x="141" y="180"/>
                </a:cubicBezTo>
                <a:cubicBezTo>
                  <a:pt x="133" y="188"/>
                  <a:pt x="125" y="195"/>
                  <a:pt x="116" y="202"/>
                </a:cubicBezTo>
                <a:close/>
                <a:moveTo>
                  <a:pt x="88" y="181"/>
                </a:moveTo>
                <a:cubicBezTo>
                  <a:pt x="88" y="180"/>
                  <a:pt x="88" y="178"/>
                  <a:pt x="88" y="177"/>
                </a:cubicBezTo>
                <a:cubicBezTo>
                  <a:pt x="90" y="176"/>
                  <a:pt x="92" y="174"/>
                  <a:pt x="94" y="172"/>
                </a:cubicBezTo>
                <a:cubicBezTo>
                  <a:pt x="97" y="171"/>
                  <a:pt x="99" y="170"/>
                  <a:pt x="102" y="169"/>
                </a:cubicBezTo>
                <a:cubicBezTo>
                  <a:pt x="100" y="171"/>
                  <a:pt x="98" y="173"/>
                  <a:pt x="97" y="175"/>
                </a:cubicBezTo>
                <a:cubicBezTo>
                  <a:pt x="94" y="177"/>
                  <a:pt x="91" y="179"/>
                  <a:pt x="88" y="181"/>
                </a:cubicBezTo>
                <a:close/>
                <a:moveTo>
                  <a:pt x="89" y="194"/>
                </a:moveTo>
                <a:cubicBezTo>
                  <a:pt x="89" y="194"/>
                  <a:pt x="88" y="195"/>
                  <a:pt x="88" y="196"/>
                </a:cubicBezTo>
                <a:cubicBezTo>
                  <a:pt x="87" y="196"/>
                  <a:pt x="87" y="196"/>
                  <a:pt x="87" y="196"/>
                </a:cubicBezTo>
                <a:cubicBezTo>
                  <a:pt x="88" y="195"/>
                  <a:pt x="89" y="194"/>
                  <a:pt x="89" y="194"/>
                </a:cubicBezTo>
                <a:cubicBezTo>
                  <a:pt x="89" y="194"/>
                  <a:pt x="89" y="194"/>
                  <a:pt x="89" y="194"/>
                </a:cubicBezTo>
                <a:close/>
                <a:moveTo>
                  <a:pt x="83" y="166"/>
                </a:moveTo>
                <a:cubicBezTo>
                  <a:pt x="83" y="166"/>
                  <a:pt x="82" y="167"/>
                  <a:pt x="82" y="167"/>
                </a:cubicBezTo>
                <a:cubicBezTo>
                  <a:pt x="82" y="167"/>
                  <a:pt x="82" y="167"/>
                  <a:pt x="82" y="167"/>
                </a:cubicBezTo>
                <a:cubicBezTo>
                  <a:pt x="83" y="165"/>
                  <a:pt x="84" y="164"/>
                  <a:pt x="85" y="163"/>
                </a:cubicBezTo>
                <a:cubicBezTo>
                  <a:pt x="85" y="164"/>
                  <a:pt x="85" y="164"/>
                  <a:pt x="85" y="165"/>
                </a:cubicBezTo>
                <a:cubicBezTo>
                  <a:pt x="84" y="165"/>
                  <a:pt x="84" y="166"/>
                  <a:pt x="83" y="166"/>
                </a:cubicBezTo>
                <a:close/>
                <a:moveTo>
                  <a:pt x="85" y="175"/>
                </a:moveTo>
                <a:cubicBezTo>
                  <a:pt x="84" y="175"/>
                  <a:pt x="84" y="175"/>
                  <a:pt x="83" y="176"/>
                </a:cubicBezTo>
                <a:cubicBezTo>
                  <a:pt x="83" y="175"/>
                  <a:pt x="83" y="175"/>
                  <a:pt x="83" y="175"/>
                </a:cubicBezTo>
                <a:cubicBezTo>
                  <a:pt x="84" y="175"/>
                  <a:pt x="84" y="175"/>
                  <a:pt x="85" y="175"/>
                </a:cubicBezTo>
                <a:close/>
                <a:moveTo>
                  <a:pt x="62" y="209"/>
                </a:moveTo>
                <a:cubicBezTo>
                  <a:pt x="60" y="208"/>
                  <a:pt x="59" y="207"/>
                  <a:pt x="58" y="206"/>
                </a:cubicBezTo>
                <a:cubicBezTo>
                  <a:pt x="58" y="205"/>
                  <a:pt x="58" y="205"/>
                  <a:pt x="58" y="205"/>
                </a:cubicBezTo>
                <a:cubicBezTo>
                  <a:pt x="58" y="204"/>
                  <a:pt x="58" y="203"/>
                  <a:pt x="58" y="202"/>
                </a:cubicBezTo>
                <a:cubicBezTo>
                  <a:pt x="58" y="203"/>
                  <a:pt x="59" y="203"/>
                  <a:pt x="59" y="203"/>
                </a:cubicBezTo>
                <a:cubicBezTo>
                  <a:pt x="60" y="205"/>
                  <a:pt x="61" y="207"/>
                  <a:pt x="62" y="209"/>
                </a:cubicBezTo>
                <a:cubicBezTo>
                  <a:pt x="62" y="209"/>
                  <a:pt x="62" y="209"/>
                  <a:pt x="62" y="209"/>
                </a:cubicBezTo>
                <a:close/>
                <a:moveTo>
                  <a:pt x="62" y="211"/>
                </a:moveTo>
                <a:cubicBezTo>
                  <a:pt x="62" y="211"/>
                  <a:pt x="62" y="211"/>
                  <a:pt x="62" y="211"/>
                </a:cubicBezTo>
                <a:cubicBezTo>
                  <a:pt x="63" y="211"/>
                  <a:pt x="63" y="211"/>
                  <a:pt x="63" y="211"/>
                </a:cubicBezTo>
                <a:cubicBezTo>
                  <a:pt x="61" y="211"/>
                  <a:pt x="60" y="210"/>
                  <a:pt x="59" y="210"/>
                </a:cubicBezTo>
                <a:cubicBezTo>
                  <a:pt x="60" y="210"/>
                  <a:pt x="61" y="211"/>
                  <a:pt x="62" y="211"/>
                </a:cubicBezTo>
                <a:close/>
                <a:moveTo>
                  <a:pt x="60" y="200"/>
                </a:moveTo>
                <a:cubicBezTo>
                  <a:pt x="59" y="199"/>
                  <a:pt x="58" y="197"/>
                  <a:pt x="57" y="196"/>
                </a:cubicBezTo>
                <a:cubicBezTo>
                  <a:pt x="57" y="196"/>
                  <a:pt x="57" y="196"/>
                  <a:pt x="58" y="196"/>
                </a:cubicBezTo>
                <a:cubicBezTo>
                  <a:pt x="58" y="196"/>
                  <a:pt x="58" y="196"/>
                  <a:pt x="58" y="195"/>
                </a:cubicBezTo>
                <a:cubicBezTo>
                  <a:pt x="60" y="197"/>
                  <a:pt x="61" y="199"/>
                  <a:pt x="63" y="201"/>
                </a:cubicBezTo>
                <a:cubicBezTo>
                  <a:pt x="63" y="201"/>
                  <a:pt x="63" y="201"/>
                  <a:pt x="63" y="201"/>
                </a:cubicBezTo>
                <a:cubicBezTo>
                  <a:pt x="62" y="201"/>
                  <a:pt x="61" y="200"/>
                  <a:pt x="60" y="200"/>
                </a:cubicBezTo>
                <a:cubicBezTo>
                  <a:pt x="60" y="200"/>
                  <a:pt x="60" y="200"/>
                  <a:pt x="60" y="200"/>
                </a:cubicBezTo>
                <a:close/>
                <a:moveTo>
                  <a:pt x="44" y="171"/>
                </a:moveTo>
                <a:cubicBezTo>
                  <a:pt x="45" y="173"/>
                  <a:pt x="47" y="175"/>
                  <a:pt x="48" y="176"/>
                </a:cubicBezTo>
                <a:cubicBezTo>
                  <a:pt x="48" y="177"/>
                  <a:pt x="48" y="178"/>
                  <a:pt x="48" y="180"/>
                </a:cubicBezTo>
                <a:cubicBezTo>
                  <a:pt x="48" y="179"/>
                  <a:pt x="47" y="179"/>
                  <a:pt x="47" y="179"/>
                </a:cubicBezTo>
                <a:cubicBezTo>
                  <a:pt x="47" y="178"/>
                  <a:pt x="46" y="177"/>
                  <a:pt x="46" y="176"/>
                </a:cubicBezTo>
                <a:cubicBezTo>
                  <a:pt x="45" y="174"/>
                  <a:pt x="44" y="171"/>
                  <a:pt x="43" y="168"/>
                </a:cubicBezTo>
                <a:cubicBezTo>
                  <a:pt x="43" y="169"/>
                  <a:pt x="44" y="170"/>
                  <a:pt x="44" y="170"/>
                </a:cubicBezTo>
                <a:cubicBezTo>
                  <a:pt x="44" y="170"/>
                  <a:pt x="44" y="171"/>
                  <a:pt x="44" y="171"/>
                </a:cubicBezTo>
                <a:close/>
                <a:moveTo>
                  <a:pt x="33" y="98"/>
                </a:moveTo>
                <a:cubicBezTo>
                  <a:pt x="33" y="99"/>
                  <a:pt x="33" y="100"/>
                  <a:pt x="33" y="101"/>
                </a:cubicBezTo>
                <a:cubicBezTo>
                  <a:pt x="33" y="102"/>
                  <a:pt x="32" y="103"/>
                  <a:pt x="32" y="104"/>
                </a:cubicBezTo>
                <a:cubicBezTo>
                  <a:pt x="32" y="103"/>
                  <a:pt x="31" y="101"/>
                  <a:pt x="31" y="99"/>
                </a:cubicBezTo>
                <a:cubicBezTo>
                  <a:pt x="32" y="99"/>
                  <a:pt x="32" y="99"/>
                  <a:pt x="33" y="98"/>
                </a:cubicBezTo>
                <a:close/>
                <a:moveTo>
                  <a:pt x="31" y="98"/>
                </a:moveTo>
                <a:cubicBezTo>
                  <a:pt x="30" y="97"/>
                  <a:pt x="30" y="97"/>
                  <a:pt x="30" y="97"/>
                </a:cubicBezTo>
                <a:cubicBezTo>
                  <a:pt x="31" y="97"/>
                  <a:pt x="31" y="96"/>
                  <a:pt x="32" y="96"/>
                </a:cubicBezTo>
                <a:cubicBezTo>
                  <a:pt x="32" y="96"/>
                  <a:pt x="32" y="96"/>
                  <a:pt x="32" y="97"/>
                </a:cubicBezTo>
                <a:cubicBezTo>
                  <a:pt x="32" y="97"/>
                  <a:pt x="31" y="97"/>
                  <a:pt x="31" y="98"/>
                </a:cubicBezTo>
                <a:close/>
                <a:moveTo>
                  <a:pt x="32" y="85"/>
                </a:moveTo>
                <a:cubicBezTo>
                  <a:pt x="32" y="85"/>
                  <a:pt x="32" y="85"/>
                  <a:pt x="32" y="85"/>
                </a:cubicBezTo>
                <a:cubicBezTo>
                  <a:pt x="33" y="83"/>
                  <a:pt x="34" y="82"/>
                  <a:pt x="36" y="80"/>
                </a:cubicBezTo>
                <a:cubicBezTo>
                  <a:pt x="35" y="81"/>
                  <a:pt x="35" y="81"/>
                  <a:pt x="34" y="82"/>
                </a:cubicBezTo>
                <a:cubicBezTo>
                  <a:pt x="33" y="83"/>
                  <a:pt x="33" y="84"/>
                  <a:pt x="32" y="85"/>
                </a:cubicBezTo>
                <a:close/>
                <a:moveTo>
                  <a:pt x="35" y="84"/>
                </a:moveTo>
                <a:cubicBezTo>
                  <a:pt x="35" y="84"/>
                  <a:pt x="35" y="83"/>
                  <a:pt x="36" y="83"/>
                </a:cubicBezTo>
                <a:cubicBezTo>
                  <a:pt x="36" y="83"/>
                  <a:pt x="36" y="82"/>
                  <a:pt x="37" y="82"/>
                </a:cubicBezTo>
                <a:cubicBezTo>
                  <a:pt x="36" y="83"/>
                  <a:pt x="35" y="85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5"/>
                  <a:pt x="34" y="85"/>
                  <a:pt x="35" y="84"/>
                </a:cubicBezTo>
                <a:close/>
                <a:moveTo>
                  <a:pt x="37" y="73"/>
                </a:moveTo>
                <a:cubicBezTo>
                  <a:pt x="39" y="72"/>
                  <a:pt x="40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0" y="71"/>
                  <a:pt x="40" y="71"/>
                </a:cubicBezTo>
                <a:cubicBezTo>
                  <a:pt x="39" y="72"/>
                  <a:pt x="38" y="73"/>
                  <a:pt x="36" y="74"/>
                </a:cubicBezTo>
                <a:cubicBezTo>
                  <a:pt x="37" y="74"/>
                  <a:pt x="37" y="73"/>
                  <a:pt x="37" y="73"/>
                </a:cubicBezTo>
                <a:close/>
                <a:moveTo>
                  <a:pt x="35" y="72"/>
                </a:moveTo>
                <a:cubicBezTo>
                  <a:pt x="36" y="71"/>
                  <a:pt x="37" y="70"/>
                  <a:pt x="39" y="68"/>
                </a:cubicBezTo>
                <a:cubicBezTo>
                  <a:pt x="38" y="69"/>
                  <a:pt x="37" y="70"/>
                  <a:pt x="36" y="71"/>
                </a:cubicBezTo>
                <a:cubicBezTo>
                  <a:pt x="36" y="72"/>
                  <a:pt x="35" y="72"/>
                  <a:pt x="35" y="72"/>
                </a:cubicBezTo>
                <a:close/>
                <a:moveTo>
                  <a:pt x="42" y="77"/>
                </a:moveTo>
                <a:cubicBezTo>
                  <a:pt x="42" y="76"/>
                  <a:pt x="43" y="76"/>
                  <a:pt x="43" y="76"/>
                </a:cubicBezTo>
                <a:cubicBezTo>
                  <a:pt x="42" y="77"/>
                  <a:pt x="42" y="78"/>
                  <a:pt x="4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1"/>
                  <a:pt x="39" y="82"/>
                  <a:pt x="38" y="83"/>
                </a:cubicBezTo>
                <a:cubicBezTo>
                  <a:pt x="38" y="83"/>
                  <a:pt x="38" y="83"/>
                  <a:pt x="37" y="83"/>
                </a:cubicBezTo>
                <a:cubicBezTo>
                  <a:pt x="39" y="81"/>
                  <a:pt x="40" y="79"/>
                  <a:pt x="42" y="77"/>
                </a:cubicBezTo>
                <a:close/>
                <a:moveTo>
                  <a:pt x="69" y="32"/>
                </a:moveTo>
                <a:cubicBezTo>
                  <a:pt x="67" y="34"/>
                  <a:pt x="64" y="36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0" y="38"/>
                  <a:pt x="59" y="40"/>
                  <a:pt x="57" y="41"/>
                </a:cubicBezTo>
                <a:cubicBezTo>
                  <a:pt x="58" y="39"/>
                  <a:pt x="59" y="37"/>
                  <a:pt x="60" y="36"/>
                </a:cubicBezTo>
                <a:cubicBezTo>
                  <a:pt x="63" y="35"/>
                  <a:pt x="66" y="33"/>
                  <a:pt x="69" y="32"/>
                </a:cubicBezTo>
                <a:close/>
                <a:moveTo>
                  <a:pt x="55" y="33"/>
                </a:moveTo>
                <a:cubicBezTo>
                  <a:pt x="55" y="33"/>
                  <a:pt x="55" y="33"/>
                  <a:pt x="56" y="33"/>
                </a:cubicBezTo>
                <a:cubicBezTo>
                  <a:pt x="59" y="31"/>
                  <a:pt x="63" y="29"/>
                  <a:pt x="66" y="28"/>
                </a:cubicBezTo>
                <a:cubicBezTo>
                  <a:pt x="65" y="28"/>
                  <a:pt x="64" y="29"/>
                  <a:pt x="63" y="29"/>
                </a:cubicBezTo>
                <a:cubicBezTo>
                  <a:pt x="61" y="31"/>
                  <a:pt x="58" y="32"/>
                  <a:pt x="55" y="33"/>
                </a:cubicBezTo>
                <a:close/>
                <a:moveTo>
                  <a:pt x="73" y="36"/>
                </a:moveTo>
                <a:cubicBezTo>
                  <a:pt x="74" y="36"/>
                  <a:pt x="74" y="35"/>
                  <a:pt x="74" y="35"/>
                </a:cubicBezTo>
                <a:cubicBezTo>
                  <a:pt x="73" y="38"/>
                  <a:pt x="71" y="40"/>
                  <a:pt x="69" y="42"/>
                </a:cubicBezTo>
                <a:cubicBezTo>
                  <a:pt x="67" y="43"/>
                  <a:pt x="65" y="45"/>
                  <a:pt x="64" y="46"/>
                </a:cubicBezTo>
                <a:cubicBezTo>
                  <a:pt x="67" y="43"/>
                  <a:pt x="70" y="39"/>
                  <a:pt x="73" y="36"/>
                </a:cubicBezTo>
                <a:close/>
                <a:moveTo>
                  <a:pt x="70" y="36"/>
                </a:moveTo>
                <a:cubicBezTo>
                  <a:pt x="71" y="35"/>
                  <a:pt x="72" y="34"/>
                  <a:pt x="74" y="32"/>
                </a:cubicBezTo>
                <a:cubicBezTo>
                  <a:pt x="73" y="33"/>
                  <a:pt x="73" y="33"/>
                  <a:pt x="73" y="34"/>
                </a:cubicBezTo>
                <a:cubicBezTo>
                  <a:pt x="72" y="34"/>
                  <a:pt x="71" y="35"/>
                  <a:pt x="70" y="36"/>
                </a:cubicBezTo>
                <a:close/>
                <a:moveTo>
                  <a:pt x="77" y="34"/>
                </a:moveTo>
                <a:cubicBezTo>
                  <a:pt x="78" y="33"/>
                  <a:pt x="79" y="33"/>
                  <a:pt x="80" y="32"/>
                </a:cubicBezTo>
                <a:cubicBezTo>
                  <a:pt x="78" y="34"/>
                  <a:pt x="77" y="36"/>
                  <a:pt x="75" y="37"/>
                </a:cubicBezTo>
                <a:cubicBezTo>
                  <a:pt x="74" y="38"/>
                  <a:pt x="74" y="39"/>
                  <a:pt x="73" y="39"/>
                </a:cubicBezTo>
                <a:cubicBezTo>
                  <a:pt x="74" y="37"/>
                  <a:pt x="76" y="36"/>
                  <a:pt x="77" y="34"/>
                </a:cubicBezTo>
                <a:close/>
                <a:moveTo>
                  <a:pt x="77" y="31"/>
                </a:moveTo>
                <a:cubicBezTo>
                  <a:pt x="77" y="31"/>
                  <a:pt x="77" y="30"/>
                  <a:pt x="78" y="30"/>
                </a:cubicBezTo>
                <a:cubicBezTo>
                  <a:pt x="78" y="30"/>
                  <a:pt x="78" y="30"/>
                  <a:pt x="78" y="29"/>
                </a:cubicBezTo>
                <a:cubicBezTo>
                  <a:pt x="78" y="29"/>
                  <a:pt x="78" y="29"/>
                  <a:pt x="79" y="29"/>
                </a:cubicBezTo>
                <a:cubicBezTo>
                  <a:pt x="78" y="29"/>
                  <a:pt x="78" y="30"/>
                  <a:pt x="78" y="30"/>
                </a:cubicBezTo>
                <a:cubicBezTo>
                  <a:pt x="77" y="30"/>
                  <a:pt x="77" y="31"/>
                  <a:pt x="77" y="31"/>
                </a:cubicBezTo>
                <a:close/>
                <a:moveTo>
                  <a:pt x="96" y="32"/>
                </a:moveTo>
                <a:cubicBezTo>
                  <a:pt x="96" y="32"/>
                  <a:pt x="96" y="32"/>
                  <a:pt x="96" y="32"/>
                </a:cubicBezTo>
                <a:cubicBezTo>
                  <a:pt x="95" y="34"/>
                  <a:pt x="93" y="36"/>
                  <a:pt x="91" y="38"/>
                </a:cubicBezTo>
                <a:cubicBezTo>
                  <a:pt x="91" y="38"/>
                  <a:pt x="90" y="38"/>
                  <a:pt x="90" y="39"/>
                </a:cubicBezTo>
                <a:cubicBezTo>
                  <a:pt x="90" y="39"/>
                  <a:pt x="90" y="39"/>
                  <a:pt x="90" y="39"/>
                </a:cubicBezTo>
                <a:cubicBezTo>
                  <a:pt x="88" y="41"/>
                  <a:pt x="87" y="43"/>
                  <a:pt x="85" y="44"/>
                </a:cubicBezTo>
                <a:cubicBezTo>
                  <a:pt x="82" y="46"/>
                  <a:pt x="80" y="48"/>
                  <a:pt x="77" y="50"/>
                </a:cubicBezTo>
                <a:cubicBezTo>
                  <a:pt x="77" y="50"/>
                  <a:pt x="77" y="50"/>
                  <a:pt x="76" y="50"/>
                </a:cubicBezTo>
                <a:cubicBezTo>
                  <a:pt x="76" y="51"/>
                  <a:pt x="75" y="51"/>
                  <a:pt x="74" y="52"/>
                </a:cubicBezTo>
                <a:cubicBezTo>
                  <a:pt x="73" y="53"/>
                  <a:pt x="73" y="53"/>
                  <a:pt x="73" y="53"/>
                </a:cubicBezTo>
                <a:cubicBezTo>
                  <a:pt x="76" y="49"/>
                  <a:pt x="80" y="45"/>
                  <a:pt x="83" y="42"/>
                </a:cubicBezTo>
                <a:cubicBezTo>
                  <a:pt x="87" y="38"/>
                  <a:pt x="91" y="35"/>
                  <a:pt x="96" y="32"/>
                </a:cubicBezTo>
                <a:close/>
                <a:moveTo>
                  <a:pt x="87" y="36"/>
                </a:moveTo>
                <a:cubicBezTo>
                  <a:pt x="87" y="36"/>
                  <a:pt x="88" y="35"/>
                  <a:pt x="88" y="35"/>
                </a:cubicBezTo>
                <a:cubicBezTo>
                  <a:pt x="89" y="35"/>
                  <a:pt x="89" y="35"/>
                  <a:pt x="90" y="34"/>
                </a:cubicBezTo>
                <a:cubicBezTo>
                  <a:pt x="89" y="35"/>
                  <a:pt x="88" y="36"/>
                  <a:pt x="87" y="36"/>
                </a:cubicBezTo>
                <a:close/>
                <a:moveTo>
                  <a:pt x="111" y="34"/>
                </a:moveTo>
                <a:cubicBezTo>
                  <a:pt x="110" y="34"/>
                  <a:pt x="110" y="34"/>
                  <a:pt x="109" y="34"/>
                </a:cubicBezTo>
                <a:cubicBezTo>
                  <a:pt x="109" y="34"/>
                  <a:pt x="108" y="34"/>
                  <a:pt x="108" y="34"/>
                </a:cubicBezTo>
                <a:cubicBezTo>
                  <a:pt x="108" y="34"/>
                  <a:pt x="108" y="33"/>
                  <a:pt x="109" y="33"/>
                </a:cubicBezTo>
                <a:cubicBezTo>
                  <a:pt x="109" y="33"/>
                  <a:pt x="109" y="32"/>
                  <a:pt x="110" y="32"/>
                </a:cubicBezTo>
                <a:cubicBezTo>
                  <a:pt x="111" y="32"/>
                  <a:pt x="112" y="32"/>
                  <a:pt x="113" y="32"/>
                </a:cubicBezTo>
                <a:cubicBezTo>
                  <a:pt x="112" y="33"/>
                  <a:pt x="112" y="33"/>
                  <a:pt x="111" y="34"/>
                </a:cubicBezTo>
                <a:close/>
                <a:moveTo>
                  <a:pt x="112" y="36"/>
                </a:moveTo>
                <a:cubicBezTo>
                  <a:pt x="111" y="36"/>
                  <a:pt x="111" y="37"/>
                  <a:pt x="110" y="37"/>
                </a:cubicBezTo>
                <a:cubicBezTo>
                  <a:pt x="110" y="37"/>
                  <a:pt x="109" y="37"/>
                  <a:pt x="109" y="37"/>
                </a:cubicBezTo>
                <a:cubicBezTo>
                  <a:pt x="110" y="37"/>
                  <a:pt x="110" y="36"/>
                  <a:pt x="111" y="36"/>
                </a:cubicBezTo>
                <a:cubicBezTo>
                  <a:pt x="111" y="36"/>
                  <a:pt x="111" y="36"/>
                  <a:pt x="112" y="36"/>
                </a:cubicBezTo>
                <a:close/>
                <a:moveTo>
                  <a:pt x="108" y="36"/>
                </a:moveTo>
                <a:cubicBezTo>
                  <a:pt x="107" y="37"/>
                  <a:pt x="106" y="37"/>
                  <a:pt x="105" y="38"/>
                </a:cubicBezTo>
                <a:cubicBezTo>
                  <a:pt x="105" y="38"/>
                  <a:pt x="105" y="39"/>
                  <a:pt x="105" y="39"/>
                </a:cubicBezTo>
                <a:cubicBezTo>
                  <a:pt x="104" y="39"/>
                  <a:pt x="104" y="39"/>
                  <a:pt x="103" y="39"/>
                </a:cubicBezTo>
                <a:cubicBezTo>
                  <a:pt x="104" y="38"/>
                  <a:pt x="105" y="37"/>
                  <a:pt x="106" y="36"/>
                </a:cubicBezTo>
                <a:cubicBezTo>
                  <a:pt x="107" y="36"/>
                  <a:pt x="107" y="36"/>
                  <a:pt x="108" y="36"/>
                </a:cubicBezTo>
                <a:close/>
                <a:moveTo>
                  <a:pt x="122" y="49"/>
                </a:moveTo>
                <a:cubicBezTo>
                  <a:pt x="125" y="49"/>
                  <a:pt x="128" y="48"/>
                  <a:pt x="132" y="47"/>
                </a:cubicBezTo>
                <a:cubicBezTo>
                  <a:pt x="131" y="48"/>
                  <a:pt x="130" y="49"/>
                  <a:pt x="129" y="50"/>
                </a:cubicBezTo>
                <a:cubicBezTo>
                  <a:pt x="128" y="50"/>
                  <a:pt x="127" y="51"/>
                  <a:pt x="126" y="51"/>
                </a:cubicBezTo>
                <a:cubicBezTo>
                  <a:pt x="126" y="51"/>
                  <a:pt x="126" y="51"/>
                  <a:pt x="126" y="51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5" y="52"/>
                  <a:pt x="126" y="51"/>
                  <a:pt x="127" y="50"/>
                </a:cubicBezTo>
                <a:cubicBezTo>
                  <a:pt x="127" y="50"/>
                  <a:pt x="126" y="48"/>
                  <a:pt x="126" y="49"/>
                </a:cubicBezTo>
                <a:cubicBezTo>
                  <a:pt x="125" y="50"/>
                  <a:pt x="124" y="51"/>
                  <a:pt x="123" y="52"/>
                </a:cubicBezTo>
                <a:cubicBezTo>
                  <a:pt x="123" y="51"/>
                  <a:pt x="122" y="51"/>
                  <a:pt x="121" y="51"/>
                </a:cubicBezTo>
                <a:cubicBezTo>
                  <a:pt x="121" y="51"/>
                  <a:pt x="121" y="51"/>
                  <a:pt x="121" y="51"/>
                </a:cubicBezTo>
                <a:cubicBezTo>
                  <a:pt x="121" y="51"/>
                  <a:pt x="121" y="51"/>
                  <a:pt x="122" y="50"/>
                </a:cubicBezTo>
                <a:cubicBezTo>
                  <a:pt x="122" y="50"/>
                  <a:pt x="122" y="50"/>
                  <a:pt x="122" y="49"/>
                </a:cubicBezTo>
                <a:close/>
                <a:moveTo>
                  <a:pt x="148" y="57"/>
                </a:moveTo>
                <a:cubicBezTo>
                  <a:pt x="146" y="57"/>
                  <a:pt x="143" y="58"/>
                  <a:pt x="141" y="59"/>
                </a:cubicBezTo>
                <a:cubicBezTo>
                  <a:pt x="142" y="58"/>
                  <a:pt x="143" y="57"/>
                  <a:pt x="144" y="56"/>
                </a:cubicBezTo>
                <a:cubicBezTo>
                  <a:pt x="149" y="54"/>
                  <a:pt x="153" y="52"/>
                  <a:pt x="158" y="50"/>
                </a:cubicBezTo>
                <a:cubicBezTo>
                  <a:pt x="155" y="52"/>
                  <a:pt x="151" y="54"/>
                  <a:pt x="148" y="57"/>
                </a:cubicBezTo>
                <a:close/>
                <a:moveTo>
                  <a:pt x="160" y="51"/>
                </a:moveTo>
                <a:cubicBezTo>
                  <a:pt x="159" y="52"/>
                  <a:pt x="159" y="52"/>
                  <a:pt x="159" y="52"/>
                </a:cubicBezTo>
                <a:cubicBezTo>
                  <a:pt x="158" y="53"/>
                  <a:pt x="157" y="53"/>
                  <a:pt x="156" y="54"/>
                </a:cubicBezTo>
                <a:cubicBezTo>
                  <a:pt x="157" y="53"/>
                  <a:pt x="158" y="52"/>
                  <a:pt x="160" y="51"/>
                </a:cubicBezTo>
                <a:close/>
                <a:moveTo>
                  <a:pt x="163" y="63"/>
                </a:moveTo>
                <a:cubicBezTo>
                  <a:pt x="167" y="61"/>
                  <a:pt x="171" y="59"/>
                  <a:pt x="175" y="57"/>
                </a:cubicBezTo>
                <a:cubicBezTo>
                  <a:pt x="174" y="58"/>
                  <a:pt x="173" y="60"/>
                  <a:pt x="172" y="61"/>
                </a:cubicBezTo>
                <a:cubicBezTo>
                  <a:pt x="167" y="63"/>
                  <a:pt x="161" y="66"/>
                  <a:pt x="156" y="69"/>
                </a:cubicBezTo>
                <a:cubicBezTo>
                  <a:pt x="155" y="69"/>
                  <a:pt x="154" y="70"/>
                  <a:pt x="153" y="70"/>
                </a:cubicBezTo>
                <a:cubicBezTo>
                  <a:pt x="156" y="68"/>
                  <a:pt x="159" y="65"/>
                  <a:pt x="163" y="63"/>
                </a:cubicBezTo>
                <a:close/>
                <a:moveTo>
                  <a:pt x="162" y="61"/>
                </a:moveTo>
                <a:cubicBezTo>
                  <a:pt x="163" y="60"/>
                  <a:pt x="165" y="59"/>
                  <a:pt x="166" y="57"/>
                </a:cubicBezTo>
                <a:cubicBezTo>
                  <a:pt x="168" y="57"/>
                  <a:pt x="169" y="56"/>
                  <a:pt x="171" y="56"/>
                </a:cubicBezTo>
                <a:cubicBezTo>
                  <a:pt x="168" y="57"/>
                  <a:pt x="165" y="59"/>
                  <a:pt x="162" y="61"/>
                </a:cubicBezTo>
                <a:cubicBezTo>
                  <a:pt x="162" y="61"/>
                  <a:pt x="162" y="61"/>
                  <a:pt x="162" y="61"/>
                </a:cubicBezTo>
                <a:close/>
                <a:moveTo>
                  <a:pt x="172" y="57"/>
                </a:moveTo>
                <a:cubicBezTo>
                  <a:pt x="174" y="56"/>
                  <a:pt x="176" y="54"/>
                  <a:pt x="179" y="53"/>
                </a:cubicBezTo>
                <a:cubicBezTo>
                  <a:pt x="178" y="53"/>
                  <a:pt x="178" y="54"/>
                  <a:pt x="178" y="54"/>
                </a:cubicBezTo>
                <a:cubicBezTo>
                  <a:pt x="176" y="55"/>
                  <a:pt x="174" y="56"/>
                  <a:pt x="172" y="57"/>
                </a:cubicBezTo>
                <a:close/>
                <a:moveTo>
                  <a:pt x="189" y="60"/>
                </a:moveTo>
                <a:cubicBezTo>
                  <a:pt x="185" y="62"/>
                  <a:pt x="181" y="64"/>
                  <a:pt x="176" y="66"/>
                </a:cubicBezTo>
                <a:cubicBezTo>
                  <a:pt x="178" y="64"/>
                  <a:pt x="180" y="62"/>
                  <a:pt x="182" y="60"/>
                </a:cubicBezTo>
                <a:cubicBezTo>
                  <a:pt x="184" y="60"/>
                  <a:pt x="186" y="59"/>
                  <a:pt x="187" y="59"/>
                </a:cubicBezTo>
                <a:cubicBezTo>
                  <a:pt x="188" y="59"/>
                  <a:pt x="188" y="59"/>
                  <a:pt x="189" y="60"/>
                </a:cubicBezTo>
                <a:close/>
                <a:moveTo>
                  <a:pt x="189" y="58"/>
                </a:moveTo>
                <a:cubicBezTo>
                  <a:pt x="190" y="58"/>
                  <a:pt x="192" y="57"/>
                  <a:pt x="194" y="57"/>
                </a:cubicBezTo>
                <a:cubicBezTo>
                  <a:pt x="193" y="58"/>
                  <a:pt x="191" y="59"/>
                  <a:pt x="190" y="59"/>
                </a:cubicBezTo>
                <a:cubicBezTo>
                  <a:pt x="189" y="59"/>
                  <a:pt x="189" y="59"/>
                  <a:pt x="189" y="58"/>
                </a:cubicBezTo>
                <a:close/>
                <a:moveTo>
                  <a:pt x="193" y="65"/>
                </a:moveTo>
                <a:cubicBezTo>
                  <a:pt x="194" y="65"/>
                  <a:pt x="195" y="65"/>
                  <a:pt x="196" y="64"/>
                </a:cubicBezTo>
                <a:cubicBezTo>
                  <a:pt x="194" y="65"/>
                  <a:pt x="193" y="66"/>
                  <a:pt x="191" y="67"/>
                </a:cubicBezTo>
                <a:cubicBezTo>
                  <a:pt x="188" y="69"/>
                  <a:pt x="184" y="70"/>
                  <a:pt x="181" y="72"/>
                </a:cubicBezTo>
                <a:cubicBezTo>
                  <a:pt x="182" y="71"/>
                  <a:pt x="183" y="71"/>
                  <a:pt x="184" y="70"/>
                </a:cubicBezTo>
                <a:cubicBezTo>
                  <a:pt x="187" y="68"/>
                  <a:pt x="190" y="67"/>
                  <a:pt x="193" y="65"/>
                </a:cubicBezTo>
                <a:close/>
                <a:moveTo>
                  <a:pt x="188" y="65"/>
                </a:moveTo>
                <a:cubicBezTo>
                  <a:pt x="190" y="64"/>
                  <a:pt x="192" y="63"/>
                  <a:pt x="195" y="62"/>
                </a:cubicBezTo>
                <a:cubicBezTo>
                  <a:pt x="194" y="63"/>
                  <a:pt x="193" y="63"/>
                  <a:pt x="192" y="64"/>
                </a:cubicBezTo>
                <a:cubicBezTo>
                  <a:pt x="191" y="64"/>
                  <a:pt x="189" y="65"/>
                  <a:pt x="188" y="65"/>
                </a:cubicBezTo>
                <a:cubicBezTo>
                  <a:pt x="188" y="65"/>
                  <a:pt x="188" y="65"/>
                  <a:pt x="188" y="65"/>
                </a:cubicBezTo>
                <a:close/>
                <a:moveTo>
                  <a:pt x="207" y="95"/>
                </a:moveTo>
                <a:cubicBezTo>
                  <a:pt x="210" y="94"/>
                  <a:pt x="213" y="92"/>
                  <a:pt x="215" y="91"/>
                </a:cubicBezTo>
                <a:cubicBezTo>
                  <a:pt x="216" y="92"/>
                  <a:pt x="216" y="93"/>
                  <a:pt x="217" y="95"/>
                </a:cubicBezTo>
                <a:cubicBezTo>
                  <a:pt x="212" y="97"/>
                  <a:pt x="208" y="99"/>
                  <a:pt x="204" y="101"/>
                </a:cubicBezTo>
                <a:cubicBezTo>
                  <a:pt x="204" y="101"/>
                  <a:pt x="203" y="101"/>
                  <a:pt x="203" y="101"/>
                </a:cubicBezTo>
                <a:cubicBezTo>
                  <a:pt x="202" y="102"/>
                  <a:pt x="201" y="103"/>
                  <a:pt x="199" y="104"/>
                </a:cubicBezTo>
                <a:cubicBezTo>
                  <a:pt x="199" y="104"/>
                  <a:pt x="199" y="105"/>
                  <a:pt x="198" y="105"/>
                </a:cubicBezTo>
                <a:cubicBezTo>
                  <a:pt x="198" y="105"/>
                  <a:pt x="198" y="105"/>
                  <a:pt x="198" y="105"/>
                </a:cubicBezTo>
                <a:cubicBezTo>
                  <a:pt x="199" y="104"/>
                  <a:pt x="200" y="103"/>
                  <a:pt x="200" y="102"/>
                </a:cubicBezTo>
                <a:cubicBezTo>
                  <a:pt x="203" y="100"/>
                  <a:pt x="205" y="98"/>
                  <a:pt x="208" y="96"/>
                </a:cubicBezTo>
                <a:cubicBezTo>
                  <a:pt x="208" y="96"/>
                  <a:pt x="208" y="95"/>
                  <a:pt x="207" y="95"/>
                </a:cubicBezTo>
                <a:close/>
                <a:moveTo>
                  <a:pt x="196" y="173"/>
                </a:moveTo>
                <a:cubicBezTo>
                  <a:pt x="197" y="172"/>
                  <a:pt x="198" y="171"/>
                  <a:pt x="198" y="171"/>
                </a:cubicBezTo>
                <a:cubicBezTo>
                  <a:pt x="198" y="171"/>
                  <a:pt x="198" y="171"/>
                  <a:pt x="198" y="171"/>
                </a:cubicBezTo>
                <a:cubicBezTo>
                  <a:pt x="197" y="172"/>
                  <a:pt x="196" y="173"/>
                  <a:pt x="195" y="174"/>
                </a:cubicBezTo>
                <a:cubicBezTo>
                  <a:pt x="196" y="174"/>
                  <a:pt x="196" y="173"/>
                  <a:pt x="196" y="173"/>
                </a:cubicBezTo>
                <a:close/>
                <a:moveTo>
                  <a:pt x="195" y="164"/>
                </a:moveTo>
                <a:cubicBezTo>
                  <a:pt x="195" y="165"/>
                  <a:pt x="195" y="165"/>
                  <a:pt x="194" y="165"/>
                </a:cubicBezTo>
                <a:cubicBezTo>
                  <a:pt x="195" y="164"/>
                  <a:pt x="196" y="162"/>
                  <a:pt x="197" y="161"/>
                </a:cubicBezTo>
                <a:cubicBezTo>
                  <a:pt x="196" y="162"/>
                  <a:pt x="196" y="163"/>
                  <a:pt x="195" y="164"/>
                </a:cubicBezTo>
                <a:close/>
                <a:moveTo>
                  <a:pt x="194" y="155"/>
                </a:moveTo>
                <a:cubicBezTo>
                  <a:pt x="193" y="157"/>
                  <a:pt x="191" y="158"/>
                  <a:pt x="190" y="159"/>
                </a:cubicBezTo>
                <a:cubicBezTo>
                  <a:pt x="193" y="156"/>
                  <a:pt x="196" y="153"/>
                  <a:pt x="198" y="150"/>
                </a:cubicBezTo>
                <a:cubicBezTo>
                  <a:pt x="197" y="152"/>
                  <a:pt x="196" y="154"/>
                  <a:pt x="194" y="155"/>
                </a:cubicBezTo>
                <a:close/>
                <a:moveTo>
                  <a:pt x="105" y="198"/>
                </a:moveTo>
                <a:cubicBezTo>
                  <a:pt x="105" y="198"/>
                  <a:pt x="106" y="198"/>
                  <a:pt x="106" y="197"/>
                </a:cubicBezTo>
                <a:cubicBezTo>
                  <a:pt x="106" y="197"/>
                  <a:pt x="107" y="197"/>
                  <a:pt x="107" y="197"/>
                </a:cubicBezTo>
                <a:cubicBezTo>
                  <a:pt x="106" y="198"/>
                  <a:pt x="106" y="198"/>
                  <a:pt x="105" y="199"/>
                </a:cubicBezTo>
                <a:cubicBezTo>
                  <a:pt x="105" y="199"/>
                  <a:pt x="105" y="198"/>
                  <a:pt x="105" y="198"/>
                </a:cubicBezTo>
                <a:close/>
                <a:moveTo>
                  <a:pt x="108" y="204"/>
                </a:moveTo>
                <a:cubicBezTo>
                  <a:pt x="108" y="204"/>
                  <a:pt x="108" y="204"/>
                  <a:pt x="108" y="204"/>
                </a:cubicBezTo>
                <a:cubicBezTo>
                  <a:pt x="107" y="203"/>
                  <a:pt x="105" y="202"/>
                  <a:pt x="104" y="202"/>
                </a:cubicBezTo>
                <a:cubicBezTo>
                  <a:pt x="104" y="202"/>
                  <a:pt x="104" y="201"/>
                  <a:pt x="104" y="201"/>
                </a:cubicBezTo>
                <a:cubicBezTo>
                  <a:pt x="106" y="202"/>
                  <a:pt x="107" y="203"/>
                  <a:pt x="108" y="204"/>
                </a:cubicBezTo>
                <a:close/>
                <a:moveTo>
                  <a:pt x="104" y="194"/>
                </a:moveTo>
                <a:cubicBezTo>
                  <a:pt x="104" y="194"/>
                  <a:pt x="103" y="194"/>
                  <a:pt x="103" y="193"/>
                </a:cubicBezTo>
                <a:cubicBezTo>
                  <a:pt x="104" y="192"/>
                  <a:pt x="105" y="191"/>
                  <a:pt x="106" y="190"/>
                </a:cubicBezTo>
                <a:cubicBezTo>
                  <a:pt x="107" y="189"/>
                  <a:pt x="109" y="188"/>
                  <a:pt x="110" y="186"/>
                </a:cubicBezTo>
                <a:cubicBezTo>
                  <a:pt x="115" y="183"/>
                  <a:pt x="119" y="179"/>
                  <a:pt x="123" y="176"/>
                </a:cubicBezTo>
                <a:cubicBezTo>
                  <a:pt x="125" y="175"/>
                  <a:pt x="127" y="174"/>
                  <a:pt x="129" y="173"/>
                </a:cubicBezTo>
                <a:cubicBezTo>
                  <a:pt x="124" y="177"/>
                  <a:pt x="118" y="182"/>
                  <a:pt x="112" y="187"/>
                </a:cubicBezTo>
                <a:cubicBezTo>
                  <a:pt x="110" y="189"/>
                  <a:pt x="107" y="192"/>
                  <a:pt x="104" y="194"/>
                </a:cubicBezTo>
                <a:close/>
                <a:moveTo>
                  <a:pt x="73" y="126"/>
                </a:moveTo>
                <a:cubicBezTo>
                  <a:pt x="73" y="126"/>
                  <a:pt x="72" y="127"/>
                  <a:pt x="72" y="128"/>
                </a:cubicBezTo>
                <a:cubicBezTo>
                  <a:pt x="71" y="127"/>
                  <a:pt x="71" y="126"/>
                  <a:pt x="71" y="125"/>
                </a:cubicBezTo>
                <a:cubicBezTo>
                  <a:pt x="71" y="125"/>
                  <a:pt x="71" y="124"/>
                  <a:pt x="71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3" y="125"/>
                  <a:pt x="73" y="125"/>
                  <a:pt x="73" y="126"/>
                </a:cubicBezTo>
                <a:close/>
                <a:moveTo>
                  <a:pt x="71" y="168"/>
                </a:moveTo>
                <a:cubicBezTo>
                  <a:pt x="71" y="167"/>
                  <a:pt x="71" y="167"/>
                  <a:pt x="71" y="167"/>
                </a:cubicBezTo>
                <a:cubicBezTo>
                  <a:pt x="71" y="166"/>
                  <a:pt x="71" y="166"/>
                  <a:pt x="72" y="166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72" y="167"/>
                  <a:pt x="71" y="168"/>
                  <a:pt x="71" y="168"/>
                </a:cubicBezTo>
                <a:close/>
                <a:moveTo>
                  <a:pt x="73" y="170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71"/>
                  <a:pt x="73" y="171"/>
                  <a:pt x="73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0"/>
                  <a:pt x="72" y="170"/>
                  <a:pt x="73" y="170"/>
                </a:cubicBezTo>
                <a:close/>
                <a:moveTo>
                  <a:pt x="71" y="165"/>
                </a:moveTo>
                <a:cubicBezTo>
                  <a:pt x="71" y="164"/>
                  <a:pt x="71" y="163"/>
                  <a:pt x="70" y="162"/>
                </a:cubicBezTo>
                <a:cubicBezTo>
                  <a:pt x="71" y="162"/>
                  <a:pt x="71" y="162"/>
                  <a:pt x="71" y="162"/>
                </a:cubicBezTo>
                <a:cubicBezTo>
                  <a:pt x="71" y="163"/>
                  <a:pt x="71" y="164"/>
                  <a:pt x="71" y="164"/>
                </a:cubicBezTo>
                <a:cubicBezTo>
                  <a:pt x="71" y="165"/>
                  <a:pt x="71" y="165"/>
                  <a:pt x="71" y="165"/>
                </a:cubicBezTo>
                <a:close/>
                <a:moveTo>
                  <a:pt x="61" y="51"/>
                </a:moveTo>
                <a:cubicBezTo>
                  <a:pt x="61" y="51"/>
                  <a:pt x="61" y="52"/>
                  <a:pt x="61" y="52"/>
                </a:cubicBezTo>
                <a:cubicBezTo>
                  <a:pt x="59" y="54"/>
                  <a:pt x="57" y="55"/>
                  <a:pt x="55" y="57"/>
                </a:cubicBezTo>
                <a:cubicBezTo>
                  <a:pt x="55" y="58"/>
                  <a:pt x="54" y="59"/>
                  <a:pt x="53" y="59"/>
                </a:cubicBezTo>
                <a:cubicBezTo>
                  <a:pt x="52" y="61"/>
                  <a:pt x="50" y="62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2"/>
                  <a:pt x="50" y="61"/>
                  <a:pt x="51" y="60"/>
                </a:cubicBezTo>
                <a:cubicBezTo>
                  <a:pt x="54" y="57"/>
                  <a:pt x="58" y="54"/>
                  <a:pt x="61" y="51"/>
                </a:cubicBezTo>
                <a:close/>
                <a:moveTo>
                  <a:pt x="54" y="54"/>
                </a:moveTo>
                <a:cubicBezTo>
                  <a:pt x="55" y="54"/>
                  <a:pt x="55" y="54"/>
                  <a:pt x="55" y="54"/>
                </a:cubicBezTo>
                <a:cubicBezTo>
                  <a:pt x="55" y="54"/>
                  <a:pt x="55" y="53"/>
                  <a:pt x="56" y="53"/>
                </a:cubicBezTo>
                <a:cubicBezTo>
                  <a:pt x="57" y="52"/>
                  <a:pt x="58" y="52"/>
                  <a:pt x="58" y="51"/>
                </a:cubicBezTo>
                <a:cubicBezTo>
                  <a:pt x="57" y="52"/>
                  <a:pt x="56" y="53"/>
                  <a:pt x="54" y="54"/>
                </a:cubicBezTo>
                <a:close/>
                <a:moveTo>
                  <a:pt x="92" y="45"/>
                </a:moveTo>
                <a:cubicBezTo>
                  <a:pt x="92" y="47"/>
                  <a:pt x="92" y="48"/>
                  <a:pt x="91" y="50"/>
                </a:cubicBezTo>
                <a:cubicBezTo>
                  <a:pt x="86" y="54"/>
                  <a:pt x="80" y="58"/>
                  <a:pt x="75" y="63"/>
                </a:cubicBezTo>
                <a:cubicBezTo>
                  <a:pt x="75" y="62"/>
                  <a:pt x="75" y="61"/>
                  <a:pt x="76" y="60"/>
                </a:cubicBezTo>
                <a:cubicBezTo>
                  <a:pt x="81" y="55"/>
                  <a:pt x="87" y="50"/>
                  <a:pt x="92" y="45"/>
                </a:cubicBezTo>
                <a:close/>
                <a:moveTo>
                  <a:pt x="82" y="53"/>
                </a:moveTo>
                <a:cubicBezTo>
                  <a:pt x="84" y="50"/>
                  <a:pt x="86" y="48"/>
                  <a:pt x="89" y="46"/>
                </a:cubicBezTo>
                <a:cubicBezTo>
                  <a:pt x="89" y="46"/>
                  <a:pt x="90" y="45"/>
                  <a:pt x="90" y="45"/>
                </a:cubicBezTo>
                <a:cubicBezTo>
                  <a:pt x="87" y="48"/>
                  <a:pt x="84" y="50"/>
                  <a:pt x="82" y="53"/>
                </a:cubicBezTo>
                <a:close/>
                <a:moveTo>
                  <a:pt x="110" y="51"/>
                </a:moveTo>
                <a:cubicBezTo>
                  <a:pt x="110" y="51"/>
                  <a:pt x="110" y="51"/>
                  <a:pt x="110" y="51"/>
                </a:cubicBezTo>
                <a:cubicBezTo>
                  <a:pt x="110" y="52"/>
                  <a:pt x="109" y="52"/>
                  <a:pt x="108" y="53"/>
                </a:cubicBezTo>
                <a:cubicBezTo>
                  <a:pt x="106" y="54"/>
                  <a:pt x="104" y="54"/>
                  <a:pt x="102" y="55"/>
                </a:cubicBezTo>
                <a:cubicBezTo>
                  <a:pt x="103" y="54"/>
                  <a:pt x="105" y="53"/>
                  <a:pt x="106" y="51"/>
                </a:cubicBezTo>
                <a:cubicBezTo>
                  <a:pt x="107" y="51"/>
                  <a:pt x="108" y="50"/>
                  <a:pt x="109" y="50"/>
                </a:cubicBezTo>
                <a:cubicBezTo>
                  <a:pt x="108" y="50"/>
                  <a:pt x="109" y="51"/>
                  <a:pt x="110" y="51"/>
                </a:cubicBezTo>
                <a:close/>
                <a:moveTo>
                  <a:pt x="112" y="77"/>
                </a:moveTo>
                <a:cubicBezTo>
                  <a:pt x="110" y="79"/>
                  <a:pt x="108" y="82"/>
                  <a:pt x="107" y="84"/>
                </a:cubicBezTo>
                <a:cubicBezTo>
                  <a:pt x="109" y="80"/>
                  <a:pt x="112" y="76"/>
                  <a:pt x="115" y="73"/>
                </a:cubicBezTo>
                <a:cubicBezTo>
                  <a:pt x="115" y="73"/>
                  <a:pt x="115" y="73"/>
                  <a:pt x="115" y="72"/>
                </a:cubicBezTo>
                <a:cubicBezTo>
                  <a:pt x="114" y="74"/>
                  <a:pt x="113" y="76"/>
                  <a:pt x="112" y="77"/>
                </a:cubicBezTo>
                <a:close/>
                <a:moveTo>
                  <a:pt x="116" y="78"/>
                </a:moveTo>
                <a:cubicBezTo>
                  <a:pt x="115" y="79"/>
                  <a:pt x="114" y="80"/>
                  <a:pt x="114" y="80"/>
                </a:cubicBezTo>
                <a:cubicBezTo>
                  <a:pt x="112" y="82"/>
                  <a:pt x="110" y="83"/>
                  <a:pt x="109" y="85"/>
                </a:cubicBezTo>
                <a:cubicBezTo>
                  <a:pt x="111" y="83"/>
                  <a:pt x="113" y="80"/>
                  <a:pt x="116" y="78"/>
                </a:cubicBezTo>
                <a:close/>
                <a:moveTo>
                  <a:pt x="98" y="92"/>
                </a:moveTo>
                <a:cubicBezTo>
                  <a:pt x="95" y="96"/>
                  <a:pt x="91" y="99"/>
                  <a:pt x="88" y="102"/>
                </a:cubicBezTo>
                <a:cubicBezTo>
                  <a:pt x="89" y="101"/>
                  <a:pt x="89" y="100"/>
                  <a:pt x="90" y="98"/>
                </a:cubicBezTo>
                <a:cubicBezTo>
                  <a:pt x="96" y="92"/>
                  <a:pt x="103" y="85"/>
                  <a:pt x="109" y="78"/>
                </a:cubicBezTo>
                <a:cubicBezTo>
                  <a:pt x="105" y="82"/>
                  <a:pt x="102" y="87"/>
                  <a:pt x="98" y="92"/>
                </a:cubicBezTo>
                <a:close/>
                <a:moveTo>
                  <a:pt x="99" y="97"/>
                </a:moveTo>
                <a:cubicBezTo>
                  <a:pt x="97" y="100"/>
                  <a:pt x="94" y="103"/>
                  <a:pt x="92" y="105"/>
                </a:cubicBezTo>
                <a:cubicBezTo>
                  <a:pt x="93" y="104"/>
                  <a:pt x="94" y="102"/>
                  <a:pt x="95" y="100"/>
                </a:cubicBezTo>
                <a:cubicBezTo>
                  <a:pt x="97" y="99"/>
                  <a:pt x="98" y="98"/>
                  <a:pt x="99" y="97"/>
                </a:cubicBezTo>
                <a:close/>
                <a:moveTo>
                  <a:pt x="128" y="67"/>
                </a:moveTo>
                <a:cubicBezTo>
                  <a:pt x="129" y="66"/>
                  <a:pt x="130" y="65"/>
                  <a:pt x="130" y="64"/>
                </a:cubicBezTo>
                <a:cubicBezTo>
                  <a:pt x="131" y="64"/>
                  <a:pt x="131" y="64"/>
                  <a:pt x="132" y="63"/>
                </a:cubicBezTo>
                <a:cubicBezTo>
                  <a:pt x="132" y="63"/>
                  <a:pt x="133" y="63"/>
                  <a:pt x="133" y="63"/>
                </a:cubicBezTo>
                <a:cubicBezTo>
                  <a:pt x="132" y="64"/>
                  <a:pt x="130" y="66"/>
                  <a:pt x="128" y="67"/>
                </a:cubicBezTo>
                <a:close/>
                <a:moveTo>
                  <a:pt x="137" y="62"/>
                </a:moveTo>
                <a:cubicBezTo>
                  <a:pt x="138" y="62"/>
                  <a:pt x="140" y="61"/>
                  <a:pt x="141" y="61"/>
                </a:cubicBezTo>
                <a:cubicBezTo>
                  <a:pt x="138" y="63"/>
                  <a:pt x="135" y="65"/>
                  <a:pt x="132" y="67"/>
                </a:cubicBezTo>
                <a:cubicBezTo>
                  <a:pt x="133" y="65"/>
                  <a:pt x="135" y="64"/>
                  <a:pt x="137" y="62"/>
                </a:cubicBezTo>
                <a:close/>
                <a:moveTo>
                  <a:pt x="132" y="76"/>
                </a:moveTo>
                <a:cubicBezTo>
                  <a:pt x="132" y="77"/>
                  <a:pt x="132" y="77"/>
                  <a:pt x="132" y="77"/>
                </a:cubicBezTo>
                <a:cubicBezTo>
                  <a:pt x="133" y="77"/>
                  <a:pt x="134" y="76"/>
                  <a:pt x="136" y="76"/>
                </a:cubicBezTo>
                <a:cubicBezTo>
                  <a:pt x="132" y="79"/>
                  <a:pt x="128" y="82"/>
                  <a:pt x="124" y="85"/>
                </a:cubicBezTo>
                <a:cubicBezTo>
                  <a:pt x="125" y="85"/>
                  <a:pt x="125" y="84"/>
                  <a:pt x="125" y="84"/>
                </a:cubicBezTo>
                <a:cubicBezTo>
                  <a:pt x="128" y="82"/>
                  <a:pt x="130" y="80"/>
                  <a:pt x="132" y="77"/>
                </a:cubicBezTo>
                <a:cubicBezTo>
                  <a:pt x="132" y="77"/>
                  <a:pt x="132" y="77"/>
                  <a:pt x="132" y="76"/>
                </a:cubicBezTo>
                <a:close/>
                <a:moveTo>
                  <a:pt x="199" y="77"/>
                </a:moveTo>
                <a:cubicBezTo>
                  <a:pt x="199" y="78"/>
                  <a:pt x="198" y="78"/>
                  <a:pt x="198" y="78"/>
                </a:cubicBezTo>
                <a:cubicBezTo>
                  <a:pt x="196" y="79"/>
                  <a:pt x="194" y="80"/>
                  <a:pt x="192" y="81"/>
                </a:cubicBezTo>
                <a:cubicBezTo>
                  <a:pt x="192" y="80"/>
                  <a:pt x="192" y="80"/>
                  <a:pt x="192" y="80"/>
                </a:cubicBezTo>
                <a:cubicBezTo>
                  <a:pt x="195" y="79"/>
                  <a:pt x="197" y="78"/>
                  <a:pt x="199" y="77"/>
                </a:cubicBezTo>
                <a:close/>
                <a:moveTo>
                  <a:pt x="196" y="75"/>
                </a:moveTo>
                <a:cubicBezTo>
                  <a:pt x="197" y="74"/>
                  <a:pt x="198" y="73"/>
                  <a:pt x="199" y="73"/>
                </a:cubicBezTo>
                <a:cubicBezTo>
                  <a:pt x="198" y="73"/>
                  <a:pt x="197" y="74"/>
                  <a:pt x="196" y="75"/>
                </a:cubicBezTo>
                <a:cubicBezTo>
                  <a:pt x="196" y="75"/>
                  <a:pt x="196" y="75"/>
                  <a:pt x="196" y="75"/>
                </a:cubicBezTo>
                <a:close/>
                <a:moveTo>
                  <a:pt x="191" y="138"/>
                </a:moveTo>
                <a:cubicBezTo>
                  <a:pt x="191" y="138"/>
                  <a:pt x="191" y="138"/>
                  <a:pt x="190" y="137"/>
                </a:cubicBezTo>
                <a:cubicBezTo>
                  <a:pt x="191" y="137"/>
                  <a:pt x="191" y="136"/>
                  <a:pt x="191" y="136"/>
                </a:cubicBezTo>
                <a:cubicBezTo>
                  <a:pt x="197" y="131"/>
                  <a:pt x="203" y="126"/>
                  <a:pt x="209" y="121"/>
                </a:cubicBezTo>
                <a:cubicBezTo>
                  <a:pt x="209" y="121"/>
                  <a:pt x="209" y="121"/>
                  <a:pt x="209" y="121"/>
                </a:cubicBezTo>
                <a:cubicBezTo>
                  <a:pt x="203" y="127"/>
                  <a:pt x="197" y="133"/>
                  <a:pt x="191" y="138"/>
                </a:cubicBezTo>
                <a:close/>
                <a:moveTo>
                  <a:pt x="205" y="126"/>
                </a:moveTo>
                <a:cubicBezTo>
                  <a:pt x="205" y="127"/>
                  <a:pt x="204" y="128"/>
                  <a:pt x="204" y="129"/>
                </a:cubicBezTo>
                <a:cubicBezTo>
                  <a:pt x="199" y="134"/>
                  <a:pt x="196" y="138"/>
                  <a:pt x="192" y="143"/>
                </a:cubicBezTo>
                <a:cubicBezTo>
                  <a:pt x="192" y="143"/>
                  <a:pt x="191" y="143"/>
                  <a:pt x="191" y="143"/>
                </a:cubicBezTo>
                <a:cubicBezTo>
                  <a:pt x="191" y="142"/>
                  <a:pt x="191" y="141"/>
                  <a:pt x="191" y="140"/>
                </a:cubicBezTo>
                <a:cubicBezTo>
                  <a:pt x="196" y="136"/>
                  <a:pt x="201" y="131"/>
                  <a:pt x="205" y="126"/>
                </a:cubicBezTo>
                <a:close/>
                <a:moveTo>
                  <a:pt x="189" y="139"/>
                </a:moveTo>
                <a:cubicBezTo>
                  <a:pt x="189" y="139"/>
                  <a:pt x="189" y="139"/>
                  <a:pt x="189" y="139"/>
                </a:cubicBezTo>
                <a:cubicBezTo>
                  <a:pt x="189" y="140"/>
                  <a:pt x="189" y="140"/>
                  <a:pt x="189" y="140"/>
                </a:cubicBezTo>
                <a:cubicBezTo>
                  <a:pt x="188" y="141"/>
                  <a:pt x="187" y="142"/>
                  <a:pt x="186" y="143"/>
                </a:cubicBezTo>
                <a:cubicBezTo>
                  <a:pt x="186" y="143"/>
                  <a:pt x="186" y="143"/>
                  <a:pt x="186" y="143"/>
                </a:cubicBezTo>
                <a:cubicBezTo>
                  <a:pt x="187" y="142"/>
                  <a:pt x="188" y="140"/>
                  <a:pt x="189" y="139"/>
                </a:cubicBezTo>
                <a:close/>
                <a:moveTo>
                  <a:pt x="183" y="144"/>
                </a:moveTo>
                <a:cubicBezTo>
                  <a:pt x="182" y="144"/>
                  <a:pt x="182" y="144"/>
                  <a:pt x="181" y="145"/>
                </a:cubicBezTo>
                <a:cubicBezTo>
                  <a:pt x="183" y="143"/>
                  <a:pt x="184" y="142"/>
                  <a:pt x="186" y="140"/>
                </a:cubicBezTo>
                <a:cubicBezTo>
                  <a:pt x="186" y="140"/>
                  <a:pt x="186" y="140"/>
                  <a:pt x="186" y="140"/>
                </a:cubicBezTo>
                <a:cubicBezTo>
                  <a:pt x="185" y="142"/>
                  <a:pt x="184" y="143"/>
                  <a:pt x="183" y="144"/>
                </a:cubicBezTo>
                <a:close/>
                <a:moveTo>
                  <a:pt x="180" y="142"/>
                </a:moveTo>
                <a:cubicBezTo>
                  <a:pt x="178" y="143"/>
                  <a:pt x="177" y="145"/>
                  <a:pt x="175" y="146"/>
                </a:cubicBezTo>
                <a:cubicBezTo>
                  <a:pt x="175" y="147"/>
                  <a:pt x="174" y="147"/>
                  <a:pt x="174" y="147"/>
                </a:cubicBezTo>
                <a:cubicBezTo>
                  <a:pt x="175" y="146"/>
                  <a:pt x="176" y="144"/>
                  <a:pt x="178" y="142"/>
                </a:cubicBezTo>
                <a:cubicBezTo>
                  <a:pt x="180" y="139"/>
                  <a:pt x="183" y="137"/>
                  <a:pt x="185" y="134"/>
                </a:cubicBezTo>
                <a:cubicBezTo>
                  <a:pt x="186" y="134"/>
                  <a:pt x="186" y="133"/>
                  <a:pt x="187" y="133"/>
                </a:cubicBezTo>
                <a:cubicBezTo>
                  <a:pt x="187" y="133"/>
                  <a:pt x="187" y="134"/>
                  <a:pt x="187" y="134"/>
                </a:cubicBezTo>
                <a:cubicBezTo>
                  <a:pt x="185" y="137"/>
                  <a:pt x="183" y="139"/>
                  <a:pt x="180" y="142"/>
                </a:cubicBezTo>
                <a:close/>
                <a:moveTo>
                  <a:pt x="129" y="154"/>
                </a:moveTo>
                <a:cubicBezTo>
                  <a:pt x="128" y="155"/>
                  <a:pt x="127" y="155"/>
                  <a:pt x="126" y="156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7" y="155"/>
                  <a:pt x="127" y="155"/>
                  <a:pt x="127" y="155"/>
                </a:cubicBezTo>
                <a:cubicBezTo>
                  <a:pt x="128" y="153"/>
                  <a:pt x="130" y="151"/>
                  <a:pt x="132" y="149"/>
                </a:cubicBezTo>
                <a:cubicBezTo>
                  <a:pt x="133" y="148"/>
                  <a:pt x="134" y="148"/>
                  <a:pt x="134" y="147"/>
                </a:cubicBezTo>
                <a:cubicBezTo>
                  <a:pt x="136" y="148"/>
                  <a:pt x="137" y="148"/>
                  <a:pt x="138" y="148"/>
                </a:cubicBezTo>
                <a:cubicBezTo>
                  <a:pt x="136" y="150"/>
                  <a:pt x="135" y="151"/>
                  <a:pt x="133" y="153"/>
                </a:cubicBezTo>
                <a:cubicBezTo>
                  <a:pt x="131" y="153"/>
                  <a:pt x="130" y="154"/>
                  <a:pt x="129" y="154"/>
                </a:cubicBezTo>
                <a:close/>
                <a:moveTo>
                  <a:pt x="130" y="160"/>
                </a:moveTo>
                <a:cubicBezTo>
                  <a:pt x="130" y="161"/>
                  <a:pt x="130" y="161"/>
                  <a:pt x="129" y="161"/>
                </a:cubicBezTo>
                <a:cubicBezTo>
                  <a:pt x="129" y="161"/>
                  <a:pt x="129" y="162"/>
                  <a:pt x="128" y="162"/>
                </a:cubicBezTo>
                <a:cubicBezTo>
                  <a:pt x="129" y="161"/>
                  <a:pt x="129" y="161"/>
                  <a:pt x="130" y="161"/>
                </a:cubicBezTo>
                <a:cubicBezTo>
                  <a:pt x="130" y="161"/>
                  <a:pt x="130" y="161"/>
                  <a:pt x="130" y="160"/>
                </a:cubicBezTo>
                <a:close/>
                <a:moveTo>
                  <a:pt x="89" y="124"/>
                </a:moveTo>
                <a:cubicBezTo>
                  <a:pt x="91" y="122"/>
                  <a:pt x="92" y="120"/>
                  <a:pt x="94" y="118"/>
                </a:cubicBezTo>
                <a:cubicBezTo>
                  <a:pt x="95" y="118"/>
                  <a:pt x="95" y="118"/>
                  <a:pt x="96" y="118"/>
                </a:cubicBezTo>
                <a:cubicBezTo>
                  <a:pt x="94" y="120"/>
                  <a:pt x="92" y="122"/>
                  <a:pt x="89" y="124"/>
                </a:cubicBezTo>
                <a:close/>
                <a:moveTo>
                  <a:pt x="91" y="127"/>
                </a:moveTo>
                <a:cubicBezTo>
                  <a:pt x="89" y="129"/>
                  <a:pt x="88" y="130"/>
                  <a:pt x="87" y="132"/>
                </a:cubicBezTo>
                <a:cubicBezTo>
                  <a:pt x="86" y="132"/>
                  <a:pt x="86" y="132"/>
                  <a:pt x="85" y="131"/>
                </a:cubicBezTo>
                <a:cubicBezTo>
                  <a:pt x="87" y="130"/>
                  <a:pt x="89" y="128"/>
                  <a:pt x="91" y="127"/>
                </a:cubicBezTo>
                <a:close/>
                <a:moveTo>
                  <a:pt x="95" y="123"/>
                </a:moveTo>
                <a:cubicBezTo>
                  <a:pt x="97" y="122"/>
                  <a:pt x="99" y="121"/>
                  <a:pt x="101" y="120"/>
                </a:cubicBezTo>
                <a:cubicBezTo>
                  <a:pt x="99" y="122"/>
                  <a:pt x="97" y="123"/>
                  <a:pt x="95" y="125"/>
                </a:cubicBezTo>
                <a:cubicBezTo>
                  <a:pt x="94" y="127"/>
                  <a:pt x="92" y="128"/>
                  <a:pt x="91" y="130"/>
                </a:cubicBezTo>
                <a:cubicBezTo>
                  <a:pt x="92" y="128"/>
                  <a:pt x="94" y="125"/>
                  <a:pt x="95" y="123"/>
                </a:cubicBezTo>
                <a:close/>
                <a:moveTo>
                  <a:pt x="94" y="130"/>
                </a:moveTo>
                <a:cubicBezTo>
                  <a:pt x="98" y="127"/>
                  <a:pt x="101" y="123"/>
                  <a:pt x="105" y="120"/>
                </a:cubicBezTo>
                <a:cubicBezTo>
                  <a:pt x="105" y="120"/>
                  <a:pt x="105" y="120"/>
                  <a:pt x="106" y="120"/>
                </a:cubicBezTo>
                <a:cubicBezTo>
                  <a:pt x="106" y="120"/>
                  <a:pt x="106" y="120"/>
                  <a:pt x="106" y="120"/>
                </a:cubicBezTo>
                <a:cubicBezTo>
                  <a:pt x="103" y="122"/>
                  <a:pt x="101" y="124"/>
                  <a:pt x="99" y="127"/>
                </a:cubicBezTo>
                <a:cubicBezTo>
                  <a:pt x="96" y="129"/>
                  <a:pt x="94" y="131"/>
                  <a:pt x="91" y="134"/>
                </a:cubicBezTo>
                <a:cubicBezTo>
                  <a:pt x="91" y="134"/>
                  <a:pt x="91" y="134"/>
                  <a:pt x="91" y="133"/>
                </a:cubicBezTo>
                <a:cubicBezTo>
                  <a:pt x="92" y="132"/>
                  <a:pt x="93" y="131"/>
                  <a:pt x="94" y="130"/>
                </a:cubicBezTo>
                <a:close/>
                <a:moveTo>
                  <a:pt x="119" y="101"/>
                </a:moveTo>
                <a:cubicBezTo>
                  <a:pt x="125" y="95"/>
                  <a:pt x="131" y="89"/>
                  <a:pt x="138" y="83"/>
                </a:cubicBezTo>
                <a:cubicBezTo>
                  <a:pt x="139" y="83"/>
                  <a:pt x="141" y="83"/>
                  <a:pt x="142" y="83"/>
                </a:cubicBezTo>
                <a:cubicBezTo>
                  <a:pt x="140" y="86"/>
                  <a:pt x="138" y="88"/>
                  <a:pt x="136" y="91"/>
                </a:cubicBezTo>
                <a:cubicBezTo>
                  <a:pt x="134" y="92"/>
                  <a:pt x="132" y="94"/>
                  <a:pt x="130" y="96"/>
                </a:cubicBezTo>
                <a:cubicBezTo>
                  <a:pt x="122" y="102"/>
                  <a:pt x="115" y="108"/>
                  <a:pt x="107" y="115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11" y="110"/>
                  <a:pt x="115" y="106"/>
                  <a:pt x="119" y="102"/>
                </a:cubicBezTo>
                <a:cubicBezTo>
                  <a:pt x="120" y="101"/>
                  <a:pt x="119" y="101"/>
                  <a:pt x="119" y="101"/>
                </a:cubicBezTo>
                <a:close/>
                <a:moveTo>
                  <a:pt x="127" y="102"/>
                </a:moveTo>
                <a:cubicBezTo>
                  <a:pt x="125" y="104"/>
                  <a:pt x="123" y="106"/>
                  <a:pt x="121" y="108"/>
                </a:cubicBezTo>
                <a:cubicBezTo>
                  <a:pt x="120" y="109"/>
                  <a:pt x="120" y="109"/>
                  <a:pt x="119" y="110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22" y="107"/>
                  <a:pt x="125" y="104"/>
                  <a:pt x="127" y="102"/>
                </a:cubicBezTo>
                <a:close/>
                <a:moveTo>
                  <a:pt x="189" y="111"/>
                </a:moveTo>
                <a:cubicBezTo>
                  <a:pt x="189" y="111"/>
                  <a:pt x="190" y="110"/>
                  <a:pt x="190" y="109"/>
                </a:cubicBezTo>
                <a:cubicBezTo>
                  <a:pt x="191" y="109"/>
                  <a:pt x="192" y="109"/>
                  <a:pt x="192" y="109"/>
                </a:cubicBezTo>
                <a:cubicBezTo>
                  <a:pt x="191" y="109"/>
                  <a:pt x="190" y="110"/>
                  <a:pt x="189" y="111"/>
                </a:cubicBezTo>
                <a:close/>
                <a:moveTo>
                  <a:pt x="193" y="117"/>
                </a:moveTo>
                <a:cubicBezTo>
                  <a:pt x="193" y="117"/>
                  <a:pt x="194" y="117"/>
                  <a:pt x="194" y="117"/>
                </a:cubicBezTo>
                <a:cubicBezTo>
                  <a:pt x="194" y="118"/>
                  <a:pt x="193" y="118"/>
                  <a:pt x="192" y="119"/>
                </a:cubicBezTo>
                <a:cubicBezTo>
                  <a:pt x="192" y="118"/>
                  <a:pt x="193" y="118"/>
                  <a:pt x="193" y="117"/>
                </a:cubicBezTo>
                <a:close/>
                <a:moveTo>
                  <a:pt x="189" y="107"/>
                </a:moveTo>
                <a:cubicBezTo>
                  <a:pt x="189" y="107"/>
                  <a:pt x="189" y="107"/>
                  <a:pt x="189" y="108"/>
                </a:cubicBezTo>
                <a:cubicBezTo>
                  <a:pt x="188" y="108"/>
                  <a:pt x="188" y="108"/>
                  <a:pt x="187" y="108"/>
                </a:cubicBezTo>
                <a:cubicBezTo>
                  <a:pt x="188" y="107"/>
                  <a:pt x="188" y="107"/>
                  <a:pt x="189" y="106"/>
                </a:cubicBezTo>
                <a:cubicBezTo>
                  <a:pt x="189" y="106"/>
                  <a:pt x="190" y="106"/>
                  <a:pt x="190" y="106"/>
                </a:cubicBezTo>
                <a:cubicBezTo>
                  <a:pt x="190" y="106"/>
                  <a:pt x="189" y="107"/>
                  <a:pt x="189" y="107"/>
                </a:cubicBezTo>
                <a:close/>
                <a:moveTo>
                  <a:pt x="189" y="115"/>
                </a:moveTo>
                <a:cubicBezTo>
                  <a:pt x="189" y="115"/>
                  <a:pt x="189" y="115"/>
                  <a:pt x="189" y="115"/>
                </a:cubicBezTo>
                <a:cubicBezTo>
                  <a:pt x="189" y="116"/>
                  <a:pt x="188" y="116"/>
                  <a:pt x="187" y="117"/>
                </a:cubicBezTo>
                <a:cubicBezTo>
                  <a:pt x="187" y="117"/>
                  <a:pt x="187" y="117"/>
                  <a:pt x="186" y="118"/>
                </a:cubicBezTo>
                <a:cubicBezTo>
                  <a:pt x="186" y="118"/>
                  <a:pt x="185" y="118"/>
                  <a:pt x="184" y="119"/>
                </a:cubicBezTo>
                <a:cubicBezTo>
                  <a:pt x="186" y="118"/>
                  <a:pt x="187" y="116"/>
                  <a:pt x="189" y="115"/>
                </a:cubicBezTo>
                <a:close/>
                <a:moveTo>
                  <a:pt x="191" y="117"/>
                </a:moveTo>
                <a:cubicBezTo>
                  <a:pt x="190" y="118"/>
                  <a:pt x="189" y="120"/>
                  <a:pt x="188" y="121"/>
                </a:cubicBezTo>
                <a:cubicBezTo>
                  <a:pt x="187" y="121"/>
                  <a:pt x="186" y="122"/>
                  <a:pt x="185" y="123"/>
                </a:cubicBezTo>
                <a:cubicBezTo>
                  <a:pt x="186" y="121"/>
                  <a:pt x="187" y="120"/>
                  <a:pt x="188" y="119"/>
                </a:cubicBezTo>
                <a:cubicBezTo>
                  <a:pt x="189" y="118"/>
                  <a:pt x="190" y="117"/>
                  <a:pt x="191" y="117"/>
                </a:cubicBezTo>
                <a:close/>
                <a:moveTo>
                  <a:pt x="182" y="131"/>
                </a:moveTo>
                <a:cubicBezTo>
                  <a:pt x="183" y="131"/>
                  <a:pt x="183" y="130"/>
                  <a:pt x="184" y="130"/>
                </a:cubicBezTo>
                <a:cubicBezTo>
                  <a:pt x="184" y="130"/>
                  <a:pt x="184" y="130"/>
                  <a:pt x="184" y="130"/>
                </a:cubicBezTo>
                <a:cubicBezTo>
                  <a:pt x="183" y="131"/>
                  <a:pt x="182" y="132"/>
                  <a:pt x="181" y="133"/>
                </a:cubicBezTo>
                <a:cubicBezTo>
                  <a:pt x="181" y="133"/>
                  <a:pt x="180" y="133"/>
                  <a:pt x="180" y="134"/>
                </a:cubicBezTo>
                <a:cubicBezTo>
                  <a:pt x="181" y="133"/>
                  <a:pt x="182" y="132"/>
                  <a:pt x="182" y="131"/>
                </a:cubicBezTo>
                <a:close/>
                <a:moveTo>
                  <a:pt x="180" y="124"/>
                </a:moveTo>
                <a:cubicBezTo>
                  <a:pt x="181" y="123"/>
                  <a:pt x="183" y="122"/>
                  <a:pt x="184" y="121"/>
                </a:cubicBezTo>
                <a:cubicBezTo>
                  <a:pt x="183" y="122"/>
                  <a:pt x="182" y="124"/>
                  <a:pt x="181" y="125"/>
                </a:cubicBezTo>
                <a:cubicBezTo>
                  <a:pt x="181" y="124"/>
                  <a:pt x="180" y="124"/>
                  <a:pt x="180" y="124"/>
                </a:cubicBezTo>
                <a:close/>
                <a:moveTo>
                  <a:pt x="178" y="122"/>
                </a:moveTo>
                <a:cubicBezTo>
                  <a:pt x="178" y="122"/>
                  <a:pt x="178" y="122"/>
                  <a:pt x="178" y="122"/>
                </a:cubicBezTo>
                <a:cubicBezTo>
                  <a:pt x="176" y="121"/>
                  <a:pt x="175" y="121"/>
                  <a:pt x="174" y="120"/>
                </a:cubicBezTo>
                <a:cubicBezTo>
                  <a:pt x="178" y="117"/>
                  <a:pt x="182" y="115"/>
                  <a:pt x="186" y="112"/>
                </a:cubicBezTo>
                <a:cubicBezTo>
                  <a:pt x="183" y="115"/>
                  <a:pt x="181" y="119"/>
                  <a:pt x="178" y="122"/>
                </a:cubicBezTo>
                <a:close/>
                <a:moveTo>
                  <a:pt x="178" y="128"/>
                </a:moveTo>
                <a:cubicBezTo>
                  <a:pt x="176" y="129"/>
                  <a:pt x="175" y="129"/>
                  <a:pt x="173" y="130"/>
                </a:cubicBezTo>
                <a:cubicBezTo>
                  <a:pt x="175" y="129"/>
                  <a:pt x="176" y="127"/>
                  <a:pt x="177" y="125"/>
                </a:cubicBezTo>
                <a:cubicBezTo>
                  <a:pt x="178" y="125"/>
                  <a:pt x="178" y="125"/>
                  <a:pt x="178" y="125"/>
                </a:cubicBezTo>
                <a:cubicBezTo>
                  <a:pt x="178" y="125"/>
                  <a:pt x="179" y="126"/>
                  <a:pt x="179" y="126"/>
                </a:cubicBezTo>
                <a:cubicBezTo>
                  <a:pt x="179" y="126"/>
                  <a:pt x="179" y="126"/>
                  <a:pt x="179" y="126"/>
                </a:cubicBezTo>
                <a:cubicBezTo>
                  <a:pt x="179" y="126"/>
                  <a:pt x="178" y="127"/>
                  <a:pt x="178" y="127"/>
                </a:cubicBezTo>
                <a:cubicBezTo>
                  <a:pt x="177" y="127"/>
                  <a:pt x="177" y="128"/>
                  <a:pt x="178" y="128"/>
                </a:cubicBezTo>
                <a:close/>
                <a:moveTo>
                  <a:pt x="127" y="123"/>
                </a:moveTo>
                <a:cubicBezTo>
                  <a:pt x="127" y="123"/>
                  <a:pt x="126" y="124"/>
                  <a:pt x="126" y="124"/>
                </a:cubicBezTo>
                <a:cubicBezTo>
                  <a:pt x="126" y="123"/>
                  <a:pt x="126" y="123"/>
                  <a:pt x="127" y="123"/>
                </a:cubicBezTo>
                <a:cubicBezTo>
                  <a:pt x="127" y="123"/>
                  <a:pt x="127" y="123"/>
                  <a:pt x="127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22"/>
                  <a:pt x="128" y="123"/>
                  <a:pt x="127" y="123"/>
                </a:cubicBezTo>
                <a:close/>
                <a:moveTo>
                  <a:pt x="136" y="122"/>
                </a:moveTo>
                <a:cubicBezTo>
                  <a:pt x="135" y="122"/>
                  <a:pt x="135" y="123"/>
                  <a:pt x="134" y="123"/>
                </a:cubicBezTo>
                <a:cubicBezTo>
                  <a:pt x="133" y="125"/>
                  <a:pt x="131" y="126"/>
                  <a:pt x="130" y="127"/>
                </a:cubicBezTo>
                <a:cubicBezTo>
                  <a:pt x="129" y="127"/>
                  <a:pt x="128" y="126"/>
                  <a:pt x="127" y="126"/>
                </a:cubicBezTo>
                <a:cubicBezTo>
                  <a:pt x="127" y="125"/>
                  <a:pt x="128" y="125"/>
                  <a:pt x="128" y="124"/>
                </a:cubicBezTo>
                <a:cubicBezTo>
                  <a:pt x="131" y="123"/>
                  <a:pt x="133" y="122"/>
                  <a:pt x="136" y="122"/>
                </a:cubicBezTo>
                <a:close/>
                <a:moveTo>
                  <a:pt x="126" y="127"/>
                </a:moveTo>
                <a:cubicBezTo>
                  <a:pt x="127" y="127"/>
                  <a:pt x="127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7" y="129"/>
                  <a:pt x="126" y="130"/>
                  <a:pt x="125" y="131"/>
                </a:cubicBezTo>
                <a:cubicBezTo>
                  <a:pt x="123" y="132"/>
                  <a:pt x="121" y="133"/>
                  <a:pt x="120" y="134"/>
                </a:cubicBezTo>
                <a:cubicBezTo>
                  <a:pt x="122" y="132"/>
                  <a:pt x="124" y="130"/>
                  <a:pt x="126" y="127"/>
                </a:cubicBezTo>
                <a:close/>
                <a:moveTo>
                  <a:pt x="131" y="129"/>
                </a:moveTo>
                <a:cubicBezTo>
                  <a:pt x="132" y="129"/>
                  <a:pt x="132" y="129"/>
                  <a:pt x="133" y="130"/>
                </a:cubicBezTo>
                <a:cubicBezTo>
                  <a:pt x="133" y="130"/>
                  <a:pt x="133" y="130"/>
                  <a:pt x="132" y="130"/>
                </a:cubicBezTo>
                <a:cubicBezTo>
                  <a:pt x="132" y="130"/>
                  <a:pt x="132" y="130"/>
                  <a:pt x="132" y="130"/>
                </a:cubicBezTo>
                <a:cubicBezTo>
                  <a:pt x="130" y="131"/>
                  <a:pt x="129" y="132"/>
                  <a:pt x="127" y="133"/>
                </a:cubicBezTo>
                <a:cubicBezTo>
                  <a:pt x="128" y="132"/>
                  <a:pt x="130" y="130"/>
                  <a:pt x="131" y="129"/>
                </a:cubicBezTo>
                <a:close/>
                <a:moveTo>
                  <a:pt x="132" y="128"/>
                </a:moveTo>
                <a:cubicBezTo>
                  <a:pt x="135" y="126"/>
                  <a:pt x="138" y="124"/>
                  <a:pt x="140" y="123"/>
                </a:cubicBezTo>
                <a:cubicBezTo>
                  <a:pt x="138" y="125"/>
                  <a:pt x="136" y="127"/>
                  <a:pt x="134" y="129"/>
                </a:cubicBezTo>
                <a:cubicBezTo>
                  <a:pt x="134" y="128"/>
                  <a:pt x="133" y="128"/>
                  <a:pt x="132" y="128"/>
                </a:cubicBezTo>
                <a:close/>
                <a:moveTo>
                  <a:pt x="139" y="130"/>
                </a:moveTo>
                <a:cubicBezTo>
                  <a:pt x="139" y="130"/>
                  <a:pt x="139" y="130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8" y="130"/>
                  <a:pt x="139" y="129"/>
                  <a:pt x="139" y="129"/>
                </a:cubicBezTo>
                <a:cubicBezTo>
                  <a:pt x="140" y="129"/>
                  <a:pt x="141" y="128"/>
                  <a:pt x="142" y="128"/>
                </a:cubicBezTo>
                <a:cubicBezTo>
                  <a:pt x="141" y="129"/>
                  <a:pt x="140" y="129"/>
                  <a:pt x="139" y="130"/>
                </a:cubicBezTo>
                <a:close/>
                <a:moveTo>
                  <a:pt x="148" y="136"/>
                </a:moveTo>
                <a:cubicBezTo>
                  <a:pt x="144" y="138"/>
                  <a:pt x="141" y="141"/>
                  <a:pt x="138" y="143"/>
                </a:cubicBezTo>
                <a:cubicBezTo>
                  <a:pt x="138" y="142"/>
                  <a:pt x="139" y="142"/>
                  <a:pt x="139" y="141"/>
                </a:cubicBezTo>
                <a:cubicBezTo>
                  <a:pt x="140" y="140"/>
                  <a:pt x="141" y="140"/>
                  <a:pt x="141" y="139"/>
                </a:cubicBezTo>
                <a:cubicBezTo>
                  <a:pt x="142" y="139"/>
                  <a:pt x="142" y="139"/>
                  <a:pt x="142" y="139"/>
                </a:cubicBezTo>
                <a:cubicBezTo>
                  <a:pt x="144" y="138"/>
                  <a:pt x="146" y="137"/>
                  <a:pt x="148" y="136"/>
                </a:cubicBezTo>
                <a:close/>
                <a:moveTo>
                  <a:pt x="139" y="134"/>
                </a:moveTo>
                <a:cubicBezTo>
                  <a:pt x="140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0" y="134"/>
                  <a:pt x="139" y="136"/>
                  <a:pt x="137" y="137"/>
                </a:cubicBezTo>
                <a:cubicBezTo>
                  <a:pt x="137" y="137"/>
                  <a:pt x="136" y="138"/>
                  <a:pt x="135" y="138"/>
                </a:cubicBezTo>
                <a:cubicBezTo>
                  <a:pt x="137" y="137"/>
                  <a:pt x="138" y="135"/>
                  <a:pt x="139" y="134"/>
                </a:cubicBezTo>
                <a:close/>
                <a:moveTo>
                  <a:pt x="144" y="144"/>
                </a:moveTo>
                <a:cubicBezTo>
                  <a:pt x="143" y="144"/>
                  <a:pt x="143" y="144"/>
                  <a:pt x="143" y="144"/>
                </a:cubicBezTo>
                <a:cubicBezTo>
                  <a:pt x="142" y="145"/>
                  <a:pt x="141" y="146"/>
                  <a:pt x="140" y="147"/>
                </a:cubicBezTo>
                <a:cubicBezTo>
                  <a:pt x="139" y="147"/>
                  <a:pt x="138" y="146"/>
                  <a:pt x="137" y="146"/>
                </a:cubicBezTo>
                <a:cubicBezTo>
                  <a:pt x="139" y="145"/>
                  <a:pt x="141" y="145"/>
                  <a:pt x="144" y="144"/>
                </a:cubicBezTo>
                <a:close/>
                <a:moveTo>
                  <a:pt x="146" y="152"/>
                </a:moveTo>
                <a:cubicBezTo>
                  <a:pt x="147" y="151"/>
                  <a:pt x="148" y="151"/>
                  <a:pt x="149" y="150"/>
                </a:cubicBezTo>
                <a:cubicBezTo>
                  <a:pt x="148" y="151"/>
                  <a:pt x="147" y="152"/>
                  <a:pt x="146" y="153"/>
                </a:cubicBezTo>
                <a:cubicBezTo>
                  <a:pt x="145" y="154"/>
                  <a:pt x="144" y="154"/>
                  <a:pt x="142" y="155"/>
                </a:cubicBezTo>
                <a:cubicBezTo>
                  <a:pt x="143" y="154"/>
                  <a:pt x="145" y="153"/>
                  <a:pt x="146" y="152"/>
                </a:cubicBezTo>
                <a:close/>
                <a:moveTo>
                  <a:pt x="146" y="147"/>
                </a:moveTo>
                <a:cubicBezTo>
                  <a:pt x="147" y="145"/>
                  <a:pt x="149" y="144"/>
                  <a:pt x="150" y="142"/>
                </a:cubicBezTo>
                <a:cubicBezTo>
                  <a:pt x="151" y="141"/>
                  <a:pt x="153" y="140"/>
                  <a:pt x="154" y="139"/>
                </a:cubicBezTo>
                <a:cubicBezTo>
                  <a:pt x="155" y="139"/>
                  <a:pt x="155" y="139"/>
                  <a:pt x="156" y="139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154" y="142"/>
                  <a:pt x="151" y="144"/>
                  <a:pt x="149" y="146"/>
                </a:cubicBezTo>
                <a:cubicBezTo>
                  <a:pt x="149" y="146"/>
                  <a:pt x="149" y="146"/>
                  <a:pt x="149" y="146"/>
                </a:cubicBezTo>
                <a:cubicBezTo>
                  <a:pt x="148" y="146"/>
                  <a:pt x="147" y="147"/>
                  <a:pt x="146" y="147"/>
                </a:cubicBezTo>
                <a:close/>
                <a:moveTo>
                  <a:pt x="173" y="99"/>
                </a:moveTo>
                <a:cubicBezTo>
                  <a:pt x="172" y="99"/>
                  <a:pt x="172" y="99"/>
                  <a:pt x="172" y="99"/>
                </a:cubicBezTo>
                <a:cubicBezTo>
                  <a:pt x="172" y="99"/>
                  <a:pt x="172" y="99"/>
                  <a:pt x="171" y="99"/>
                </a:cubicBezTo>
                <a:cubicBezTo>
                  <a:pt x="170" y="100"/>
                  <a:pt x="168" y="101"/>
                  <a:pt x="167" y="101"/>
                </a:cubicBezTo>
                <a:cubicBezTo>
                  <a:pt x="168" y="100"/>
                  <a:pt x="170" y="98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2" y="98"/>
                  <a:pt x="172" y="98"/>
                  <a:pt x="173" y="99"/>
                </a:cubicBezTo>
                <a:close/>
                <a:moveTo>
                  <a:pt x="168" y="111"/>
                </a:moveTo>
                <a:cubicBezTo>
                  <a:pt x="170" y="109"/>
                  <a:pt x="172" y="108"/>
                  <a:pt x="174" y="107"/>
                </a:cubicBezTo>
                <a:cubicBezTo>
                  <a:pt x="174" y="107"/>
                  <a:pt x="175" y="108"/>
                  <a:pt x="175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7"/>
                  <a:pt x="176" y="107"/>
                  <a:pt x="175" y="108"/>
                </a:cubicBezTo>
                <a:cubicBezTo>
                  <a:pt x="171" y="110"/>
                  <a:pt x="167" y="113"/>
                  <a:pt x="163" y="115"/>
                </a:cubicBezTo>
                <a:cubicBezTo>
                  <a:pt x="164" y="114"/>
                  <a:pt x="164" y="113"/>
                  <a:pt x="165" y="113"/>
                </a:cubicBezTo>
                <a:cubicBezTo>
                  <a:pt x="166" y="112"/>
                  <a:pt x="167" y="111"/>
                  <a:pt x="168" y="111"/>
                </a:cubicBezTo>
                <a:close/>
                <a:moveTo>
                  <a:pt x="165" y="124"/>
                </a:moveTo>
                <a:cubicBezTo>
                  <a:pt x="166" y="123"/>
                  <a:pt x="167" y="122"/>
                  <a:pt x="168" y="121"/>
                </a:cubicBezTo>
                <a:cubicBezTo>
                  <a:pt x="168" y="122"/>
                  <a:pt x="168" y="122"/>
                  <a:pt x="167" y="122"/>
                </a:cubicBezTo>
                <a:cubicBezTo>
                  <a:pt x="166" y="123"/>
                  <a:pt x="165" y="124"/>
                  <a:pt x="164" y="125"/>
                </a:cubicBezTo>
                <a:cubicBezTo>
                  <a:pt x="164" y="124"/>
                  <a:pt x="164" y="124"/>
                  <a:pt x="165" y="124"/>
                </a:cubicBezTo>
                <a:close/>
                <a:moveTo>
                  <a:pt x="156" y="126"/>
                </a:moveTo>
                <a:cubicBezTo>
                  <a:pt x="157" y="125"/>
                  <a:pt x="158" y="125"/>
                  <a:pt x="159" y="124"/>
                </a:cubicBezTo>
                <a:cubicBezTo>
                  <a:pt x="160" y="123"/>
                  <a:pt x="161" y="123"/>
                  <a:pt x="161" y="122"/>
                </a:cubicBezTo>
                <a:cubicBezTo>
                  <a:pt x="162" y="122"/>
                  <a:pt x="163" y="122"/>
                  <a:pt x="164" y="121"/>
                </a:cubicBezTo>
                <a:cubicBezTo>
                  <a:pt x="161" y="123"/>
                  <a:pt x="159" y="125"/>
                  <a:pt x="156" y="126"/>
                </a:cubicBezTo>
                <a:close/>
                <a:moveTo>
                  <a:pt x="165" y="127"/>
                </a:moveTo>
                <a:cubicBezTo>
                  <a:pt x="166" y="127"/>
                  <a:pt x="166" y="127"/>
                  <a:pt x="166" y="127"/>
                </a:cubicBezTo>
                <a:cubicBezTo>
                  <a:pt x="167" y="126"/>
                  <a:pt x="167" y="126"/>
                  <a:pt x="166" y="125"/>
                </a:cubicBezTo>
                <a:cubicBezTo>
                  <a:pt x="167" y="125"/>
                  <a:pt x="167" y="125"/>
                  <a:pt x="168" y="124"/>
                </a:cubicBezTo>
                <a:cubicBezTo>
                  <a:pt x="169" y="123"/>
                  <a:pt x="170" y="122"/>
                  <a:pt x="172" y="121"/>
                </a:cubicBezTo>
                <a:cubicBezTo>
                  <a:pt x="173" y="122"/>
                  <a:pt x="175" y="123"/>
                  <a:pt x="176" y="124"/>
                </a:cubicBezTo>
                <a:cubicBezTo>
                  <a:pt x="170" y="127"/>
                  <a:pt x="163" y="131"/>
                  <a:pt x="157" y="135"/>
                </a:cubicBezTo>
                <a:cubicBezTo>
                  <a:pt x="157" y="135"/>
                  <a:pt x="157" y="135"/>
                  <a:pt x="157" y="135"/>
                </a:cubicBezTo>
                <a:cubicBezTo>
                  <a:pt x="160" y="133"/>
                  <a:pt x="162" y="130"/>
                  <a:pt x="165" y="127"/>
                </a:cubicBezTo>
                <a:close/>
                <a:moveTo>
                  <a:pt x="158" y="115"/>
                </a:moveTo>
                <a:cubicBezTo>
                  <a:pt x="157" y="115"/>
                  <a:pt x="156" y="116"/>
                  <a:pt x="155" y="116"/>
                </a:cubicBezTo>
                <a:cubicBezTo>
                  <a:pt x="157" y="115"/>
                  <a:pt x="158" y="114"/>
                  <a:pt x="159" y="112"/>
                </a:cubicBezTo>
                <a:cubicBezTo>
                  <a:pt x="161" y="111"/>
                  <a:pt x="162" y="110"/>
                  <a:pt x="164" y="109"/>
                </a:cubicBezTo>
                <a:cubicBezTo>
                  <a:pt x="162" y="111"/>
                  <a:pt x="160" y="113"/>
                  <a:pt x="158" y="115"/>
                </a:cubicBezTo>
                <a:close/>
                <a:moveTo>
                  <a:pt x="159" y="127"/>
                </a:moveTo>
                <a:cubicBezTo>
                  <a:pt x="159" y="127"/>
                  <a:pt x="158" y="128"/>
                  <a:pt x="158" y="128"/>
                </a:cubicBezTo>
                <a:cubicBezTo>
                  <a:pt x="156" y="129"/>
                  <a:pt x="154" y="130"/>
                  <a:pt x="152" y="132"/>
                </a:cubicBezTo>
                <a:cubicBezTo>
                  <a:pt x="154" y="130"/>
                  <a:pt x="156" y="129"/>
                  <a:pt x="159" y="127"/>
                </a:cubicBezTo>
                <a:close/>
                <a:moveTo>
                  <a:pt x="151" y="117"/>
                </a:moveTo>
                <a:cubicBezTo>
                  <a:pt x="151" y="117"/>
                  <a:pt x="150" y="117"/>
                  <a:pt x="149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0" y="116"/>
                  <a:pt x="151" y="115"/>
                  <a:pt x="152" y="115"/>
                </a:cubicBezTo>
                <a:cubicBezTo>
                  <a:pt x="152" y="114"/>
                  <a:pt x="153" y="114"/>
                  <a:pt x="154" y="113"/>
                </a:cubicBezTo>
                <a:cubicBezTo>
                  <a:pt x="153" y="114"/>
                  <a:pt x="152" y="116"/>
                  <a:pt x="151" y="117"/>
                </a:cubicBezTo>
                <a:close/>
                <a:moveTo>
                  <a:pt x="157" y="147"/>
                </a:moveTo>
                <a:cubicBezTo>
                  <a:pt x="158" y="147"/>
                  <a:pt x="159" y="146"/>
                  <a:pt x="161" y="146"/>
                </a:cubicBezTo>
                <a:cubicBezTo>
                  <a:pt x="159" y="147"/>
                  <a:pt x="157" y="147"/>
                  <a:pt x="156" y="148"/>
                </a:cubicBezTo>
                <a:cubicBezTo>
                  <a:pt x="156" y="148"/>
                  <a:pt x="157" y="147"/>
                  <a:pt x="157" y="147"/>
                </a:cubicBezTo>
                <a:close/>
                <a:moveTo>
                  <a:pt x="159" y="137"/>
                </a:moveTo>
                <a:cubicBezTo>
                  <a:pt x="159" y="138"/>
                  <a:pt x="159" y="138"/>
                  <a:pt x="158" y="138"/>
                </a:cubicBezTo>
                <a:cubicBezTo>
                  <a:pt x="158" y="138"/>
                  <a:pt x="158" y="138"/>
                  <a:pt x="158" y="138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57" y="137"/>
                  <a:pt x="158" y="137"/>
                  <a:pt x="158" y="137"/>
                </a:cubicBezTo>
                <a:cubicBezTo>
                  <a:pt x="159" y="137"/>
                  <a:pt x="160" y="137"/>
                  <a:pt x="161" y="137"/>
                </a:cubicBezTo>
                <a:cubicBezTo>
                  <a:pt x="161" y="137"/>
                  <a:pt x="161" y="138"/>
                  <a:pt x="161" y="138"/>
                </a:cubicBezTo>
                <a:cubicBezTo>
                  <a:pt x="160" y="137"/>
                  <a:pt x="160" y="137"/>
                  <a:pt x="159" y="137"/>
                </a:cubicBezTo>
                <a:close/>
                <a:moveTo>
                  <a:pt x="160" y="136"/>
                </a:moveTo>
                <a:cubicBezTo>
                  <a:pt x="162" y="135"/>
                  <a:pt x="163" y="135"/>
                  <a:pt x="165" y="134"/>
                </a:cubicBezTo>
                <a:cubicBezTo>
                  <a:pt x="164" y="135"/>
                  <a:pt x="163" y="135"/>
                  <a:pt x="163" y="136"/>
                </a:cubicBezTo>
                <a:cubicBezTo>
                  <a:pt x="162" y="136"/>
                  <a:pt x="161" y="136"/>
                  <a:pt x="160" y="136"/>
                </a:cubicBezTo>
                <a:close/>
                <a:moveTo>
                  <a:pt x="167" y="141"/>
                </a:moveTo>
                <a:cubicBezTo>
                  <a:pt x="166" y="141"/>
                  <a:pt x="166" y="141"/>
                  <a:pt x="166" y="142"/>
                </a:cubicBezTo>
                <a:cubicBezTo>
                  <a:pt x="165" y="142"/>
                  <a:pt x="164" y="142"/>
                  <a:pt x="163" y="143"/>
                </a:cubicBezTo>
                <a:cubicBezTo>
                  <a:pt x="164" y="142"/>
                  <a:pt x="166" y="141"/>
                  <a:pt x="167" y="141"/>
                </a:cubicBezTo>
                <a:close/>
                <a:moveTo>
                  <a:pt x="165" y="146"/>
                </a:moveTo>
                <a:cubicBezTo>
                  <a:pt x="167" y="144"/>
                  <a:pt x="169" y="143"/>
                  <a:pt x="171" y="142"/>
                </a:cubicBezTo>
                <a:cubicBezTo>
                  <a:pt x="172" y="141"/>
                  <a:pt x="171" y="140"/>
                  <a:pt x="170" y="140"/>
                </a:cubicBezTo>
                <a:cubicBezTo>
                  <a:pt x="171" y="139"/>
                  <a:pt x="172" y="138"/>
                  <a:pt x="173" y="137"/>
                </a:cubicBezTo>
                <a:cubicBezTo>
                  <a:pt x="174" y="137"/>
                  <a:pt x="175" y="137"/>
                  <a:pt x="176" y="136"/>
                </a:cubicBezTo>
                <a:cubicBezTo>
                  <a:pt x="174" y="138"/>
                  <a:pt x="173" y="140"/>
                  <a:pt x="171" y="142"/>
                </a:cubicBezTo>
                <a:cubicBezTo>
                  <a:pt x="169" y="143"/>
                  <a:pt x="166" y="145"/>
                  <a:pt x="164" y="147"/>
                </a:cubicBezTo>
                <a:cubicBezTo>
                  <a:pt x="164" y="146"/>
                  <a:pt x="165" y="146"/>
                  <a:pt x="165" y="146"/>
                </a:cubicBezTo>
                <a:close/>
                <a:moveTo>
                  <a:pt x="178" y="115"/>
                </a:moveTo>
                <a:cubicBezTo>
                  <a:pt x="180" y="113"/>
                  <a:pt x="182" y="112"/>
                  <a:pt x="184" y="110"/>
                </a:cubicBezTo>
                <a:cubicBezTo>
                  <a:pt x="185" y="110"/>
                  <a:pt x="185" y="110"/>
                  <a:pt x="186" y="110"/>
                </a:cubicBezTo>
                <a:cubicBezTo>
                  <a:pt x="183" y="112"/>
                  <a:pt x="180" y="113"/>
                  <a:pt x="178" y="115"/>
                </a:cubicBezTo>
                <a:close/>
                <a:moveTo>
                  <a:pt x="180" y="108"/>
                </a:moveTo>
                <a:cubicBezTo>
                  <a:pt x="181" y="107"/>
                  <a:pt x="181" y="107"/>
                  <a:pt x="182" y="106"/>
                </a:cubicBezTo>
                <a:cubicBezTo>
                  <a:pt x="183" y="106"/>
                  <a:pt x="184" y="105"/>
                  <a:pt x="186" y="104"/>
                </a:cubicBezTo>
                <a:cubicBezTo>
                  <a:pt x="184" y="106"/>
                  <a:pt x="182" y="107"/>
                  <a:pt x="180" y="108"/>
                </a:cubicBezTo>
                <a:close/>
                <a:moveTo>
                  <a:pt x="184" y="97"/>
                </a:moveTo>
                <a:cubicBezTo>
                  <a:pt x="183" y="98"/>
                  <a:pt x="181" y="100"/>
                  <a:pt x="180" y="101"/>
                </a:cubicBezTo>
                <a:cubicBezTo>
                  <a:pt x="176" y="103"/>
                  <a:pt x="173" y="105"/>
                  <a:pt x="169" y="107"/>
                </a:cubicBezTo>
                <a:cubicBezTo>
                  <a:pt x="172" y="105"/>
                  <a:pt x="174" y="103"/>
                  <a:pt x="176" y="100"/>
                </a:cubicBezTo>
                <a:cubicBezTo>
                  <a:pt x="177" y="99"/>
                  <a:pt x="178" y="98"/>
                  <a:pt x="180" y="98"/>
                </a:cubicBezTo>
                <a:cubicBezTo>
                  <a:pt x="181" y="97"/>
                  <a:pt x="183" y="97"/>
                  <a:pt x="185" y="96"/>
                </a:cubicBezTo>
                <a:cubicBezTo>
                  <a:pt x="185" y="96"/>
                  <a:pt x="184" y="97"/>
                  <a:pt x="184" y="97"/>
                </a:cubicBezTo>
                <a:close/>
                <a:moveTo>
                  <a:pt x="181" y="91"/>
                </a:moveTo>
                <a:cubicBezTo>
                  <a:pt x="179" y="92"/>
                  <a:pt x="177" y="93"/>
                  <a:pt x="175" y="95"/>
                </a:cubicBezTo>
                <a:cubicBezTo>
                  <a:pt x="175" y="95"/>
                  <a:pt x="175" y="95"/>
                  <a:pt x="175" y="95"/>
                </a:cubicBezTo>
                <a:cubicBezTo>
                  <a:pt x="178" y="92"/>
                  <a:pt x="180" y="90"/>
                  <a:pt x="183" y="89"/>
                </a:cubicBezTo>
                <a:cubicBezTo>
                  <a:pt x="182" y="89"/>
                  <a:pt x="182" y="90"/>
                  <a:pt x="181" y="91"/>
                </a:cubicBezTo>
                <a:close/>
                <a:moveTo>
                  <a:pt x="172" y="93"/>
                </a:moveTo>
                <a:cubicBezTo>
                  <a:pt x="172" y="92"/>
                  <a:pt x="173" y="91"/>
                  <a:pt x="173" y="91"/>
                </a:cubicBezTo>
                <a:cubicBezTo>
                  <a:pt x="174" y="90"/>
                  <a:pt x="175" y="90"/>
                  <a:pt x="176" y="90"/>
                </a:cubicBezTo>
                <a:cubicBezTo>
                  <a:pt x="174" y="91"/>
                  <a:pt x="173" y="92"/>
                  <a:pt x="172" y="93"/>
                </a:cubicBezTo>
                <a:close/>
                <a:moveTo>
                  <a:pt x="172" y="89"/>
                </a:moveTo>
                <a:cubicBezTo>
                  <a:pt x="172" y="89"/>
                  <a:pt x="172" y="89"/>
                  <a:pt x="172" y="89"/>
                </a:cubicBezTo>
                <a:cubicBezTo>
                  <a:pt x="170" y="93"/>
                  <a:pt x="167" y="96"/>
                  <a:pt x="165" y="99"/>
                </a:cubicBezTo>
                <a:cubicBezTo>
                  <a:pt x="163" y="101"/>
                  <a:pt x="161" y="103"/>
                  <a:pt x="159" y="105"/>
                </a:cubicBezTo>
                <a:cubicBezTo>
                  <a:pt x="156" y="106"/>
                  <a:pt x="154" y="107"/>
                  <a:pt x="152" y="108"/>
                </a:cubicBezTo>
                <a:cubicBezTo>
                  <a:pt x="159" y="101"/>
                  <a:pt x="166" y="94"/>
                  <a:pt x="173" y="88"/>
                </a:cubicBezTo>
                <a:cubicBezTo>
                  <a:pt x="173" y="88"/>
                  <a:pt x="173" y="89"/>
                  <a:pt x="172" y="89"/>
                </a:cubicBezTo>
                <a:close/>
                <a:moveTo>
                  <a:pt x="152" y="111"/>
                </a:moveTo>
                <a:cubicBezTo>
                  <a:pt x="153" y="111"/>
                  <a:pt x="153" y="110"/>
                  <a:pt x="153" y="110"/>
                </a:cubicBezTo>
                <a:cubicBezTo>
                  <a:pt x="153" y="109"/>
                  <a:pt x="154" y="109"/>
                  <a:pt x="155" y="109"/>
                </a:cubicBezTo>
                <a:cubicBezTo>
                  <a:pt x="154" y="109"/>
                  <a:pt x="154" y="110"/>
                  <a:pt x="154" y="110"/>
                </a:cubicBezTo>
                <a:cubicBezTo>
                  <a:pt x="152" y="112"/>
                  <a:pt x="150" y="114"/>
                  <a:pt x="148" y="115"/>
                </a:cubicBezTo>
                <a:cubicBezTo>
                  <a:pt x="147" y="116"/>
                  <a:pt x="145" y="117"/>
                  <a:pt x="144" y="118"/>
                </a:cubicBezTo>
                <a:cubicBezTo>
                  <a:pt x="144" y="118"/>
                  <a:pt x="144" y="118"/>
                  <a:pt x="144" y="118"/>
                </a:cubicBezTo>
                <a:cubicBezTo>
                  <a:pt x="147" y="116"/>
                  <a:pt x="150" y="113"/>
                  <a:pt x="152" y="111"/>
                </a:cubicBezTo>
                <a:close/>
                <a:moveTo>
                  <a:pt x="148" y="119"/>
                </a:moveTo>
                <a:cubicBezTo>
                  <a:pt x="148" y="119"/>
                  <a:pt x="149" y="119"/>
                  <a:pt x="149" y="118"/>
                </a:cubicBezTo>
                <a:cubicBezTo>
                  <a:pt x="148" y="120"/>
                  <a:pt x="146" y="122"/>
                  <a:pt x="145" y="123"/>
                </a:cubicBezTo>
                <a:cubicBezTo>
                  <a:pt x="144" y="124"/>
                  <a:pt x="143" y="124"/>
                  <a:pt x="142" y="125"/>
                </a:cubicBezTo>
                <a:cubicBezTo>
                  <a:pt x="144" y="123"/>
                  <a:pt x="146" y="121"/>
                  <a:pt x="148" y="119"/>
                </a:cubicBezTo>
                <a:close/>
                <a:moveTo>
                  <a:pt x="138" y="119"/>
                </a:moveTo>
                <a:cubicBezTo>
                  <a:pt x="136" y="120"/>
                  <a:pt x="133" y="121"/>
                  <a:pt x="130" y="122"/>
                </a:cubicBezTo>
                <a:cubicBezTo>
                  <a:pt x="131" y="121"/>
                  <a:pt x="132" y="121"/>
                  <a:pt x="132" y="120"/>
                </a:cubicBezTo>
                <a:cubicBezTo>
                  <a:pt x="134" y="119"/>
                  <a:pt x="135" y="118"/>
                  <a:pt x="136" y="118"/>
                </a:cubicBezTo>
                <a:cubicBezTo>
                  <a:pt x="139" y="116"/>
                  <a:pt x="141" y="115"/>
                  <a:pt x="144" y="114"/>
                </a:cubicBezTo>
                <a:cubicBezTo>
                  <a:pt x="142" y="116"/>
                  <a:pt x="140" y="118"/>
                  <a:pt x="138" y="119"/>
                </a:cubicBezTo>
                <a:close/>
                <a:moveTo>
                  <a:pt x="126" y="116"/>
                </a:moveTo>
                <a:cubicBezTo>
                  <a:pt x="130" y="112"/>
                  <a:pt x="133" y="109"/>
                  <a:pt x="136" y="106"/>
                </a:cubicBezTo>
                <a:cubicBezTo>
                  <a:pt x="139" y="104"/>
                  <a:pt x="142" y="102"/>
                  <a:pt x="145" y="101"/>
                </a:cubicBezTo>
                <a:cubicBezTo>
                  <a:pt x="141" y="104"/>
                  <a:pt x="138" y="107"/>
                  <a:pt x="134" y="110"/>
                </a:cubicBezTo>
                <a:cubicBezTo>
                  <a:pt x="132" y="112"/>
                  <a:pt x="129" y="114"/>
                  <a:pt x="126" y="116"/>
                </a:cubicBezTo>
                <a:close/>
                <a:moveTo>
                  <a:pt x="131" y="116"/>
                </a:moveTo>
                <a:cubicBezTo>
                  <a:pt x="129" y="117"/>
                  <a:pt x="128" y="118"/>
                  <a:pt x="127" y="120"/>
                </a:cubicBezTo>
                <a:cubicBezTo>
                  <a:pt x="127" y="120"/>
                  <a:pt x="127" y="120"/>
                  <a:pt x="126" y="120"/>
                </a:cubicBezTo>
                <a:cubicBezTo>
                  <a:pt x="125" y="121"/>
                  <a:pt x="124" y="122"/>
                  <a:pt x="122" y="123"/>
                </a:cubicBezTo>
                <a:cubicBezTo>
                  <a:pt x="125" y="121"/>
                  <a:pt x="128" y="118"/>
                  <a:pt x="131" y="116"/>
                </a:cubicBezTo>
                <a:close/>
                <a:moveTo>
                  <a:pt x="124" y="126"/>
                </a:moveTo>
                <a:cubicBezTo>
                  <a:pt x="124" y="126"/>
                  <a:pt x="124" y="126"/>
                  <a:pt x="124" y="126"/>
                </a:cubicBezTo>
                <a:cubicBezTo>
                  <a:pt x="122" y="129"/>
                  <a:pt x="120" y="132"/>
                  <a:pt x="117" y="135"/>
                </a:cubicBezTo>
                <a:cubicBezTo>
                  <a:pt x="119" y="132"/>
                  <a:pt x="122" y="129"/>
                  <a:pt x="124" y="126"/>
                </a:cubicBezTo>
                <a:close/>
                <a:moveTo>
                  <a:pt x="113" y="117"/>
                </a:moveTo>
                <a:cubicBezTo>
                  <a:pt x="113" y="117"/>
                  <a:pt x="112" y="117"/>
                  <a:pt x="112" y="117"/>
                </a:cubicBezTo>
                <a:cubicBezTo>
                  <a:pt x="112" y="118"/>
                  <a:pt x="111" y="119"/>
                  <a:pt x="110" y="120"/>
                </a:cubicBezTo>
                <a:cubicBezTo>
                  <a:pt x="110" y="120"/>
                  <a:pt x="109" y="120"/>
                  <a:pt x="109" y="120"/>
                </a:cubicBezTo>
                <a:cubicBezTo>
                  <a:pt x="110" y="119"/>
                  <a:pt x="111" y="118"/>
                  <a:pt x="113" y="117"/>
                </a:cubicBezTo>
                <a:close/>
                <a:moveTo>
                  <a:pt x="107" y="119"/>
                </a:moveTo>
                <a:cubicBezTo>
                  <a:pt x="107" y="119"/>
                  <a:pt x="106" y="119"/>
                  <a:pt x="106" y="119"/>
                </a:cubicBezTo>
                <a:cubicBezTo>
                  <a:pt x="107" y="118"/>
                  <a:pt x="107" y="117"/>
                  <a:pt x="108" y="117"/>
                </a:cubicBezTo>
                <a:cubicBezTo>
                  <a:pt x="109" y="116"/>
                  <a:pt x="110" y="115"/>
                  <a:pt x="111" y="115"/>
                </a:cubicBezTo>
                <a:cubicBezTo>
                  <a:pt x="110" y="116"/>
                  <a:pt x="108" y="118"/>
                  <a:pt x="107" y="119"/>
                </a:cubicBezTo>
                <a:close/>
                <a:moveTo>
                  <a:pt x="112" y="125"/>
                </a:moveTo>
                <a:cubicBezTo>
                  <a:pt x="113" y="125"/>
                  <a:pt x="114" y="124"/>
                  <a:pt x="115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4" y="124"/>
                  <a:pt x="114" y="125"/>
                  <a:pt x="113" y="126"/>
                </a:cubicBezTo>
                <a:cubicBezTo>
                  <a:pt x="111" y="127"/>
                  <a:pt x="110" y="128"/>
                  <a:pt x="109" y="129"/>
                </a:cubicBezTo>
                <a:cubicBezTo>
                  <a:pt x="110" y="128"/>
                  <a:pt x="111" y="127"/>
                  <a:pt x="112" y="125"/>
                </a:cubicBezTo>
                <a:close/>
                <a:moveTo>
                  <a:pt x="104" y="117"/>
                </a:moveTo>
                <a:cubicBezTo>
                  <a:pt x="103" y="117"/>
                  <a:pt x="102" y="117"/>
                  <a:pt x="102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5" y="114"/>
                  <a:pt x="109" y="110"/>
                  <a:pt x="113" y="106"/>
                </a:cubicBezTo>
                <a:cubicBezTo>
                  <a:pt x="113" y="106"/>
                  <a:pt x="114" y="106"/>
                  <a:pt x="114" y="105"/>
                </a:cubicBezTo>
                <a:cubicBezTo>
                  <a:pt x="111" y="109"/>
                  <a:pt x="107" y="113"/>
                  <a:pt x="104" y="117"/>
                </a:cubicBezTo>
                <a:close/>
                <a:moveTo>
                  <a:pt x="99" y="129"/>
                </a:moveTo>
                <a:cubicBezTo>
                  <a:pt x="99" y="128"/>
                  <a:pt x="100" y="128"/>
                  <a:pt x="100" y="127"/>
                </a:cubicBezTo>
                <a:cubicBezTo>
                  <a:pt x="100" y="129"/>
                  <a:pt x="99" y="130"/>
                  <a:pt x="98" y="131"/>
                </a:cubicBezTo>
                <a:cubicBezTo>
                  <a:pt x="97" y="132"/>
                  <a:pt x="96" y="133"/>
                  <a:pt x="95" y="135"/>
                </a:cubicBezTo>
                <a:cubicBezTo>
                  <a:pt x="94" y="135"/>
                  <a:pt x="94" y="134"/>
                  <a:pt x="93" y="134"/>
                </a:cubicBezTo>
                <a:cubicBezTo>
                  <a:pt x="95" y="132"/>
                  <a:pt x="97" y="130"/>
                  <a:pt x="99" y="129"/>
                </a:cubicBezTo>
                <a:close/>
                <a:moveTo>
                  <a:pt x="103" y="132"/>
                </a:moveTo>
                <a:cubicBezTo>
                  <a:pt x="103" y="132"/>
                  <a:pt x="104" y="131"/>
                  <a:pt x="104" y="131"/>
                </a:cubicBezTo>
                <a:cubicBezTo>
                  <a:pt x="103" y="132"/>
                  <a:pt x="102" y="133"/>
                  <a:pt x="101" y="135"/>
                </a:cubicBezTo>
                <a:cubicBezTo>
                  <a:pt x="100" y="135"/>
                  <a:pt x="100" y="135"/>
                  <a:pt x="100" y="135"/>
                </a:cubicBezTo>
                <a:cubicBezTo>
                  <a:pt x="101" y="134"/>
                  <a:pt x="102" y="133"/>
                  <a:pt x="103" y="132"/>
                </a:cubicBezTo>
                <a:close/>
                <a:moveTo>
                  <a:pt x="103" y="126"/>
                </a:moveTo>
                <a:cubicBezTo>
                  <a:pt x="104" y="125"/>
                  <a:pt x="105" y="124"/>
                  <a:pt x="106" y="123"/>
                </a:cubicBezTo>
                <a:cubicBezTo>
                  <a:pt x="106" y="122"/>
                  <a:pt x="107" y="121"/>
                  <a:pt x="108" y="121"/>
                </a:cubicBezTo>
                <a:cubicBezTo>
                  <a:pt x="108" y="121"/>
                  <a:pt x="109" y="121"/>
                  <a:pt x="109" y="121"/>
                </a:cubicBezTo>
                <a:cubicBezTo>
                  <a:pt x="107" y="123"/>
                  <a:pt x="105" y="124"/>
                  <a:pt x="103" y="126"/>
                </a:cubicBezTo>
                <a:close/>
                <a:moveTo>
                  <a:pt x="110" y="141"/>
                </a:moveTo>
                <a:cubicBezTo>
                  <a:pt x="107" y="143"/>
                  <a:pt x="104" y="145"/>
                  <a:pt x="102" y="146"/>
                </a:cubicBezTo>
                <a:cubicBezTo>
                  <a:pt x="104" y="144"/>
                  <a:pt x="106" y="143"/>
                  <a:pt x="108" y="141"/>
                </a:cubicBezTo>
                <a:cubicBezTo>
                  <a:pt x="108" y="141"/>
                  <a:pt x="109" y="141"/>
                  <a:pt x="110" y="141"/>
                </a:cubicBezTo>
                <a:close/>
                <a:moveTo>
                  <a:pt x="109" y="139"/>
                </a:moveTo>
                <a:cubicBezTo>
                  <a:pt x="112" y="137"/>
                  <a:pt x="114" y="134"/>
                  <a:pt x="117" y="132"/>
                </a:cubicBezTo>
                <a:cubicBezTo>
                  <a:pt x="117" y="132"/>
                  <a:pt x="117" y="131"/>
                  <a:pt x="118" y="131"/>
                </a:cubicBezTo>
                <a:cubicBezTo>
                  <a:pt x="115" y="134"/>
                  <a:pt x="113" y="137"/>
                  <a:pt x="111" y="140"/>
                </a:cubicBezTo>
                <a:cubicBezTo>
                  <a:pt x="111" y="140"/>
                  <a:pt x="111" y="140"/>
                  <a:pt x="111" y="140"/>
                </a:cubicBezTo>
                <a:cubicBezTo>
                  <a:pt x="111" y="140"/>
                  <a:pt x="110" y="139"/>
                  <a:pt x="109" y="139"/>
                </a:cubicBezTo>
                <a:close/>
                <a:moveTo>
                  <a:pt x="116" y="122"/>
                </a:moveTo>
                <a:cubicBezTo>
                  <a:pt x="117" y="121"/>
                  <a:pt x="119" y="120"/>
                  <a:pt x="120" y="119"/>
                </a:cubicBezTo>
                <a:cubicBezTo>
                  <a:pt x="119" y="120"/>
                  <a:pt x="118" y="121"/>
                  <a:pt x="116" y="122"/>
                </a:cubicBezTo>
                <a:close/>
                <a:moveTo>
                  <a:pt x="116" y="145"/>
                </a:moveTo>
                <a:cubicBezTo>
                  <a:pt x="116" y="144"/>
                  <a:pt x="117" y="144"/>
                  <a:pt x="118" y="143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7" y="145"/>
                </a:cubicBezTo>
                <a:cubicBezTo>
                  <a:pt x="116" y="145"/>
                  <a:pt x="115" y="146"/>
                  <a:pt x="114" y="146"/>
                </a:cubicBezTo>
                <a:cubicBezTo>
                  <a:pt x="115" y="146"/>
                  <a:pt x="115" y="145"/>
                  <a:pt x="116" y="145"/>
                </a:cubicBezTo>
                <a:close/>
                <a:moveTo>
                  <a:pt x="122" y="144"/>
                </a:moveTo>
                <a:cubicBezTo>
                  <a:pt x="122" y="145"/>
                  <a:pt x="122" y="145"/>
                  <a:pt x="122" y="145"/>
                </a:cubicBezTo>
                <a:cubicBezTo>
                  <a:pt x="121" y="146"/>
                  <a:pt x="120" y="147"/>
                  <a:pt x="119" y="148"/>
                </a:cubicBezTo>
                <a:cubicBezTo>
                  <a:pt x="119" y="148"/>
                  <a:pt x="119" y="148"/>
                  <a:pt x="118" y="148"/>
                </a:cubicBezTo>
                <a:cubicBezTo>
                  <a:pt x="119" y="147"/>
                  <a:pt x="120" y="146"/>
                  <a:pt x="122" y="144"/>
                </a:cubicBezTo>
                <a:close/>
                <a:moveTo>
                  <a:pt x="120" y="140"/>
                </a:moveTo>
                <a:cubicBezTo>
                  <a:pt x="120" y="139"/>
                  <a:pt x="121" y="139"/>
                  <a:pt x="122" y="138"/>
                </a:cubicBezTo>
                <a:cubicBezTo>
                  <a:pt x="125" y="137"/>
                  <a:pt x="128" y="135"/>
                  <a:pt x="131" y="133"/>
                </a:cubicBezTo>
                <a:cubicBezTo>
                  <a:pt x="130" y="134"/>
                  <a:pt x="128" y="135"/>
                  <a:pt x="127" y="136"/>
                </a:cubicBezTo>
                <a:cubicBezTo>
                  <a:pt x="125" y="137"/>
                  <a:pt x="122" y="139"/>
                  <a:pt x="120" y="140"/>
                </a:cubicBezTo>
                <a:close/>
                <a:moveTo>
                  <a:pt x="129" y="143"/>
                </a:moveTo>
                <a:cubicBezTo>
                  <a:pt x="129" y="143"/>
                  <a:pt x="128" y="143"/>
                  <a:pt x="128" y="143"/>
                </a:cubicBezTo>
                <a:cubicBezTo>
                  <a:pt x="128" y="144"/>
                  <a:pt x="127" y="144"/>
                  <a:pt x="127" y="144"/>
                </a:cubicBezTo>
                <a:cubicBezTo>
                  <a:pt x="127" y="144"/>
                  <a:pt x="127" y="144"/>
                  <a:pt x="127" y="144"/>
                </a:cubicBezTo>
                <a:cubicBezTo>
                  <a:pt x="127" y="143"/>
                  <a:pt x="128" y="143"/>
                  <a:pt x="128" y="142"/>
                </a:cubicBezTo>
                <a:cubicBezTo>
                  <a:pt x="129" y="141"/>
                  <a:pt x="130" y="140"/>
                  <a:pt x="131" y="140"/>
                </a:cubicBezTo>
                <a:cubicBezTo>
                  <a:pt x="130" y="140"/>
                  <a:pt x="129" y="141"/>
                  <a:pt x="129" y="142"/>
                </a:cubicBezTo>
                <a:cubicBezTo>
                  <a:pt x="129" y="142"/>
                  <a:pt x="129" y="142"/>
                  <a:pt x="129" y="143"/>
                </a:cubicBezTo>
                <a:close/>
                <a:moveTo>
                  <a:pt x="129" y="146"/>
                </a:moveTo>
                <a:cubicBezTo>
                  <a:pt x="129" y="146"/>
                  <a:pt x="129" y="146"/>
                  <a:pt x="130" y="146"/>
                </a:cubicBezTo>
                <a:cubicBezTo>
                  <a:pt x="129" y="147"/>
                  <a:pt x="129" y="148"/>
                  <a:pt x="128" y="148"/>
                </a:cubicBezTo>
                <a:cubicBezTo>
                  <a:pt x="127" y="149"/>
                  <a:pt x="126" y="149"/>
                  <a:pt x="125" y="150"/>
                </a:cubicBezTo>
                <a:cubicBezTo>
                  <a:pt x="126" y="149"/>
                  <a:pt x="128" y="148"/>
                  <a:pt x="129" y="146"/>
                </a:cubicBezTo>
                <a:close/>
                <a:moveTo>
                  <a:pt x="134" y="157"/>
                </a:moveTo>
                <a:cubicBezTo>
                  <a:pt x="135" y="156"/>
                  <a:pt x="136" y="156"/>
                  <a:pt x="136" y="156"/>
                </a:cubicBezTo>
                <a:cubicBezTo>
                  <a:pt x="134" y="157"/>
                  <a:pt x="133" y="159"/>
                  <a:pt x="131" y="160"/>
                </a:cubicBezTo>
                <a:cubicBezTo>
                  <a:pt x="132" y="159"/>
                  <a:pt x="133" y="158"/>
                  <a:pt x="134" y="157"/>
                </a:cubicBezTo>
                <a:close/>
                <a:moveTo>
                  <a:pt x="133" y="167"/>
                </a:moveTo>
                <a:cubicBezTo>
                  <a:pt x="135" y="165"/>
                  <a:pt x="138" y="163"/>
                  <a:pt x="140" y="162"/>
                </a:cubicBezTo>
                <a:cubicBezTo>
                  <a:pt x="139" y="163"/>
                  <a:pt x="138" y="164"/>
                  <a:pt x="137" y="165"/>
                </a:cubicBezTo>
                <a:cubicBezTo>
                  <a:pt x="136" y="165"/>
                  <a:pt x="135" y="166"/>
                  <a:pt x="134" y="166"/>
                </a:cubicBezTo>
                <a:cubicBezTo>
                  <a:pt x="134" y="167"/>
                  <a:pt x="133" y="167"/>
                  <a:pt x="133" y="167"/>
                </a:cubicBezTo>
                <a:cubicBezTo>
                  <a:pt x="133" y="167"/>
                  <a:pt x="133" y="167"/>
                  <a:pt x="133" y="167"/>
                </a:cubicBezTo>
                <a:close/>
                <a:moveTo>
                  <a:pt x="138" y="160"/>
                </a:moveTo>
                <a:cubicBezTo>
                  <a:pt x="137" y="160"/>
                  <a:pt x="137" y="161"/>
                  <a:pt x="137" y="161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9" y="159"/>
                  <a:pt x="140" y="158"/>
                  <a:pt x="142" y="157"/>
                </a:cubicBezTo>
                <a:cubicBezTo>
                  <a:pt x="142" y="157"/>
                  <a:pt x="142" y="158"/>
                  <a:pt x="142" y="158"/>
                </a:cubicBezTo>
                <a:cubicBezTo>
                  <a:pt x="140" y="159"/>
                  <a:pt x="139" y="160"/>
                  <a:pt x="138" y="160"/>
                </a:cubicBezTo>
                <a:close/>
                <a:moveTo>
                  <a:pt x="143" y="160"/>
                </a:moveTo>
                <a:cubicBezTo>
                  <a:pt x="145" y="159"/>
                  <a:pt x="148" y="158"/>
                  <a:pt x="150" y="157"/>
                </a:cubicBezTo>
                <a:cubicBezTo>
                  <a:pt x="149" y="158"/>
                  <a:pt x="148" y="159"/>
                  <a:pt x="147" y="160"/>
                </a:cubicBezTo>
                <a:cubicBezTo>
                  <a:pt x="145" y="161"/>
                  <a:pt x="143" y="162"/>
                  <a:pt x="141" y="163"/>
                </a:cubicBezTo>
                <a:cubicBezTo>
                  <a:pt x="142" y="162"/>
                  <a:pt x="142" y="161"/>
                  <a:pt x="143" y="160"/>
                </a:cubicBezTo>
                <a:close/>
                <a:moveTo>
                  <a:pt x="147" y="162"/>
                </a:moveTo>
                <a:cubicBezTo>
                  <a:pt x="148" y="161"/>
                  <a:pt x="149" y="161"/>
                  <a:pt x="150" y="160"/>
                </a:cubicBezTo>
                <a:cubicBezTo>
                  <a:pt x="150" y="161"/>
                  <a:pt x="149" y="161"/>
                  <a:pt x="149" y="162"/>
                </a:cubicBezTo>
                <a:cubicBezTo>
                  <a:pt x="148" y="162"/>
                  <a:pt x="147" y="162"/>
                  <a:pt x="146" y="163"/>
                </a:cubicBezTo>
                <a:cubicBezTo>
                  <a:pt x="146" y="162"/>
                  <a:pt x="147" y="162"/>
                  <a:pt x="147" y="162"/>
                </a:cubicBezTo>
                <a:close/>
                <a:moveTo>
                  <a:pt x="150" y="163"/>
                </a:moveTo>
                <a:cubicBezTo>
                  <a:pt x="150" y="163"/>
                  <a:pt x="151" y="163"/>
                  <a:pt x="152" y="162"/>
                </a:cubicBezTo>
                <a:cubicBezTo>
                  <a:pt x="150" y="164"/>
                  <a:pt x="148" y="166"/>
                  <a:pt x="146" y="168"/>
                </a:cubicBezTo>
                <a:cubicBezTo>
                  <a:pt x="147" y="166"/>
                  <a:pt x="148" y="165"/>
                  <a:pt x="150" y="163"/>
                </a:cubicBezTo>
                <a:close/>
                <a:moveTo>
                  <a:pt x="146" y="157"/>
                </a:moveTo>
                <a:cubicBezTo>
                  <a:pt x="146" y="157"/>
                  <a:pt x="146" y="157"/>
                  <a:pt x="146" y="157"/>
                </a:cubicBezTo>
                <a:cubicBezTo>
                  <a:pt x="147" y="156"/>
                  <a:pt x="149" y="155"/>
                  <a:pt x="150" y="153"/>
                </a:cubicBezTo>
                <a:cubicBezTo>
                  <a:pt x="152" y="153"/>
                  <a:pt x="153" y="152"/>
                  <a:pt x="155" y="151"/>
                </a:cubicBezTo>
                <a:cubicBezTo>
                  <a:pt x="155" y="151"/>
                  <a:pt x="155" y="151"/>
                  <a:pt x="156" y="151"/>
                </a:cubicBezTo>
                <a:cubicBezTo>
                  <a:pt x="156" y="152"/>
                  <a:pt x="155" y="152"/>
                  <a:pt x="155" y="152"/>
                </a:cubicBezTo>
                <a:cubicBezTo>
                  <a:pt x="152" y="154"/>
                  <a:pt x="149" y="156"/>
                  <a:pt x="146" y="157"/>
                </a:cubicBezTo>
                <a:close/>
                <a:moveTo>
                  <a:pt x="154" y="158"/>
                </a:moveTo>
                <a:cubicBezTo>
                  <a:pt x="155" y="158"/>
                  <a:pt x="156" y="157"/>
                  <a:pt x="157" y="157"/>
                </a:cubicBezTo>
                <a:cubicBezTo>
                  <a:pt x="157" y="157"/>
                  <a:pt x="156" y="158"/>
                  <a:pt x="155" y="159"/>
                </a:cubicBezTo>
                <a:cubicBezTo>
                  <a:pt x="154" y="159"/>
                  <a:pt x="153" y="160"/>
                  <a:pt x="152" y="160"/>
                </a:cubicBezTo>
                <a:cubicBezTo>
                  <a:pt x="153" y="160"/>
                  <a:pt x="153" y="159"/>
                  <a:pt x="154" y="158"/>
                </a:cubicBezTo>
                <a:close/>
                <a:moveTo>
                  <a:pt x="157" y="155"/>
                </a:moveTo>
                <a:cubicBezTo>
                  <a:pt x="158" y="154"/>
                  <a:pt x="159" y="153"/>
                  <a:pt x="160" y="151"/>
                </a:cubicBezTo>
                <a:cubicBezTo>
                  <a:pt x="162" y="150"/>
                  <a:pt x="164" y="149"/>
                  <a:pt x="166" y="147"/>
                </a:cubicBezTo>
                <a:cubicBezTo>
                  <a:pt x="165" y="149"/>
                  <a:pt x="163" y="151"/>
                  <a:pt x="161" y="153"/>
                </a:cubicBezTo>
                <a:cubicBezTo>
                  <a:pt x="160" y="153"/>
                  <a:pt x="158" y="154"/>
                  <a:pt x="157" y="155"/>
                </a:cubicBezTo>
                <a:close/>
                <a:moveTo>
                  <a:pt x="162" y="154"/>
                </a:moveTo>
                <a:cubicBezTo>
                  <a:pt x="164" y="154"/>
                  <a:pt x="165" y="153"/>
                  <a:pt x="167" y="152"/>
                </a:cubicBezTo>
                <a:cubicBezTo>
                  <a:pt x="167" y="153"/>
                  <a:pt x="167" y="153"/>
                  <a:pt x="167" y="153"/>
                </a:cubicBezTo>
                <a:cubicBezTo>
                  <a:pt x="165" y="154"/>
                  <a:pt x="164" y="155"/>
                  <a:pt x="163" y="156"/>
                </a:cubicBezTo>
                <a:cubicBezTo>
                  <a:pt x="162" y="156"/>
                  <a:pt x="161" y="157"/>
                  <a:pt x="160" y="157"/>
                </a:cubicBezTo>
                <a:cubicBezTo>
                  <a:pt x="161" y="156"/>
                  <a:pt x="162" y="155"/>
                  <a:pt x="162" y="154"/>
                </a:cubicBezTo>
                <a:close/>
                <a:moveTo>
                  <a:pt x="164" y="159"/>
                </a:moveTo>
                <a:cubicBezTo>
                  <a:pt x="165" y="158"/>
                  <a:pt x="166" y="157"/>
                  <a:pt x="167" y="156"/>
                </a:cubicBezTo>
                <a:cubicBezTo>
                  <a:pt x="167" y="156"/>
                  <a:pt x="167" y="156"/>
                  <a:pt x="168" y="156"/>
                </a:cubicBezTo>
                <a:cubicBezTo>
                  <a:pt x="166" y="157"/>
                  <a:pt x="164" y="159"/>
                  <a:pt x="162" y="161"/>
                </a:cubicBezTo>
                <a:cubicBezTo>
                  <a:pt x="163" y="160"/>
                  <a:pt x="163" y="160"/>
                  <a:pt x="164" y="159"/>
                </a:cubicBezTo>
                <a:close/>
                <a:moveTo>
                  <a:pt x="169" y="156"/>
                </a:moveTo>
                <a:cubicBezTo>
                  <a:pt x="168" y="158"/>
                  <a:pt x="166" y="160"/>
                  <a:pt x="165" y="162"/>
                </a:cubicBezTo>
                <a:cubicBezTo>
                  <a:pt x="164" y="162"/>
                  <a:pt x="163" y="162"/>
                  <a:pt x="163" y="163"/>
                </a:cubicBezTo>
                <a:cubicBezTo>
                  <a:pt x="165" y="161"/>
                  <a:pt x="167" y="159"/>
                  <a:pt x="169" y="156"/>
                </a:cubicBezTo>
                <a:close/>
                <a:moveTo>
                  <a:pt x="166" y="151"/>
                </a:moveTo>
                <a:cubicBezTo>
                  <a:pt x="169" y="147"/>
                  <a:pt x="173" y="144"/>
                  <a:pt x="176" y="140"/>
                </a:cubicBezTo>
                <a:cubicBezTo>
                  <a:pt x="177" y="140"/>
                  <a:pt x="177" y="140"/>
                  <a:pt x="178" y="139"/>
                </a:cubicBezTo>
                <a:cubicBezTo>
                  <a:pt x="177" y="140"/>
                  <a:pt x="177" y="140"/>
                  <a:pt x="177" y="141"/>
                </a:cubicBezTo>
                <a:cubicBezTo>
                  <a:pt x="174" y="144"/>
                  <a:pt x="172" y="146"/>
                  <a:pt x="170" y="149"/>
                </a:cubicBezTo>
                <a:cubicBezTo>
                  <a:pt x="168" y="150"/>
                  <a:pt x="167" y="150"/>
                  <a:pt x="166" y="151"/>
                </a:cubicBezTo>
                <a:close/>
                <a:moveTo>
                  <a:pt x="177" y="151"/>
                </a:moveTo>
                <a:cubicBezTo>
                  <a:pt x="175" y="153"/>
                  <a:pt x="174" y="155"/>
                  <a:pt x="172" y="157"/>
                </a:cubicBezTo>
                <a:cubicBezTo>
                  <a:pt x="172" y="157"/>
                  <a:pt x="171" y="157"/>
                  <a:pt x="171" y="158"/>
                </a:cubicBezTo>
                <a:cubicBezTo>
                  <a:pt x="173" y="156"/>
                  <a:pt x="174" y="154"/>
                  <a:pt x="175" y="152"/>
                </a:cubicBezTo>
                <a:cubicBezTo>
                  <a:pt x="176" y="152"/>
                  <a:pt x="177" y="151"/>
                  <a:pt x="177" y="151"/>
                </a:cubicBezTo>
                <a:close/>
                <a:moveTo>
                  <a:pt x="186" y="127"/>
                </a:moveTo>
                <a:cubicBezTo>
                  <a:pt x="186" y="126"/>
                  <a:pt x="187" y="126"/>
                  <a:pt x="187" y="125"/>
                </a:cubicBezTo>
                <a:cubicBezTo>
                  <a:pt x="189" y="124"/>
                  <a:pt x="191" y="123"/>
                  <a:pt x="193" y="122"/>
                </a:cubicBezTo>
                <a:cubicBezTo>
                  <a:pt x="193" y="122"/>
                  <a:pt x="193" y="122"/>
                  <a:pt x="193" y="122"/>
                </a:cubicBezTo>
                <a:cubicBezTo>
                  <a:pt x="191" y="124"/>
                  <a:pt x="188" y="125"/>
                  <a:pt x="186" y="127"/>
                </a:cubicBezTo>
                <a:close/>
                <a:moveTo>
                  <a:pt x="198" y="122"/>
                </a:moveTo>
                <a:cubicBezTo>
                  <a:pt x="198" y="123"/>
                  <a:pt x="197" y="124"/>
                  <a:pt x="196" y="124"/>
                </a:cubicBezTo>
                <a:cubicBezTo>
                  <a:pt x="195" y="125"/>
                  <a:pt x="194" y="126"/>
                  <a:pt x="192" y="127"/>
                </a:cubicBezTo>
                <a:cubicBezTo>
                  <a:pt x="194" y="125"/>
                  <a:pt x="196" y="123"/>
                  <a:pt x="198" y="122"/>
                </a:cubicBezTo>
                <a:close/>
                <a:moveTo>
                  <a:pt x="203" y="120"/>
                </a:moveTo>
                <a:cubicBezTo>
                  <a:pt x="204" y="119"/>
                  <a:pt x="204" y="119"/>
                  <a:pt x="204" y="118"/>
                </a:cubicBezTo>
                <a:cubicBezTo>
                  <a:pt x="205" y="118"/>
                  <a:pt x="205" y="118"/>
                  <a:pt x="206" y="117"/>
                </a:cubicBezTo>
                <a:cubicBezTo>
                  <a:pt x="205" y="118"/>
                  <a:pt x="204" y="119"/>
                  <a:pt x="203" y="120"/>
                </a:cubicBezTo>
                <a:close/>
                <a:moveTo>
                  <a:pt x="207" y="110"/>
                </a:moveTo>
                <a:cubicBezTo>
                  <a:pt x="207" y="110"/>
                  <a:pt x="206" y="110"/>
                  <a:pt x="206" y="110"/>
                </a:cubicBezTo>
                <a:cubicBezTo>
                  <a:pt x="204" y="112"/>
                  <a:pt x="201" y="113"/>
                  <a:pt x="199" y="114"/>
                </a:cubicBezTo>
                <a:cubicBezTo>
                  <a:pt x="198" y="115"/>
                  <a:pt x="197" y="115"/>
                  <a:pt x="197" y="115"/>
                </a:cubicBezTo>
                <a:cubicBezTo>
                  <a:pt x="199" y="114"/>
                  <a:pt x="200" y="113"/>
                  <a:pt x="202" y="112"/>
                </a:cubicBezTo>
                <a:cubicBezTo>
                  <a:pt x="204" y="111"/>
                  <a:pt x="206" y="110"/>
                  <a:pt x="208" y="109"/>
                </a:cubicBezTo>
                <a:cubicBezTo>
                  <a:pt x="208" y="109"/>
                  <a:pt x="207" y="110"/>
                  <a:pt x="207" y="110"/>
                </a:cubicBezTo>
                <a:close/>
                <a:moveTo>
                  <a:pt x="195" y="112"/>
                </a:moveTo>
                <a:cubicBezTo>
                  <a:pt x="194" y="112"/>
                  <a:pt x="194" y="112"/>
                  <a:pt x="193" y="112"/>
                </a:cubicBezTo>
                <a:cubicBezTo>
                  <a:pt x="194" y="112"/>
                  <a:pt x="194" y="111"/>
                  <a:pt x="195" y="110"/>
                </a:cubicBezTo>
                <a:cubicBezTo>
                  <a:pt x="196" y="109"/>
                  <a:pt x="198" y="108"/>
                  <a:pt x="199" y="106"/>
                </a:cubicBezTo>
                <a:cubicBezTo>
                  <a:pt x="199" y="106"/>
                  <a:pt x="199" y="106"/>
                  <a:pt x="199" y="106"/>
                </a:cubicBezTo>
                <a:cubicBezTo>
                  <a:pt x="198" y="108"/>
                  <a:pt x="197" y="110"/>
                  <a:pt x="195" y="112"/>
                </a:cubicBezTo>
                <a:close/>
                <a:moveTo>
                  <a:pt x="193" y="106"/>
                </a:moveTo>
                <a:cubicBezTo>
                  <a:pt x="194" y="106"/>
                  <a:pt x="195" y="105"/>
                  <a:pt x="196" y="104"/>
                </a:cubicBezTo>
                <a:cubicBezTo>
                  <a:pt x="196" y="105"/>
                  <a:pt x="196" y="105"/>
                  <a:pt x="195" y="106"/>
                </a:cubicBezTo>
                <a:cubicBezTo>
                  <a:pt x="195" y="106"/>
                  <a:pt x="194" y="106"/>
                  <a:pt x="193" y="106"/>
                </a:cubicBezTo>
                <a:close/>
                <a:moveTo>
                  <a:pt x="196" y="97"/>
                </a:moveTo>
                <a:cubicBezTo>
                  <a:pt x="196" y="97"/>
                  <a:pt x="195" y="97"/>
                  <a:pt x="195" y="98"/>
                </a:cubicBezTo>
                <a:cubicBezTo>
                  <a:pt x="193" y="98"/>
                  <a:pt x="191" y="99"/>
                  <a:pt x="189" y="100"/>
                </a:cubicBezTo>
                <a:cubicBezTo>
                  <a:pt x="190" y="100"/>
                  <a:pt x="190" y="99"/>
                  <a:pt x="191" y="98"/>
                </a:cubicBezTo>
                <a:cubicBezTo>
                  <a:pt x="193" y="97"/>
                  <a:pt x="195" y="96"/>
                  <a:pt x="197" y="95"/>
                </a:cubicBezTo>
                <a:cubicBezTo>
                  <a:pt x="196" y="96"/>
                  <a:pt x="196" y="97"/>
                  <a:pt x="196" y="97"/>
                </a:cubicBezTo>
                <a:close/>
                <a:moveTo>
                  <a:pt x="195" y="92"/>
                </a:moveTo>
                <a:cubicBezTo>
                  <a:pt x="192" y="94"/>
                  <a:pt x="189" y="95"/>
                  <a:pt x="187" y="97"/>
                </a:cubicBezTo>
                <a:cubicBezTo>
                  <a:pt x="187" y="96"/>
                  <a:pt x="188" y="96"/>
                  <a:pt x="189" y="95"/>
                </a:cubicBezTo>
                <a:cubicBezTo>
                  <a:pt x="191" y="94"/>
                  <a:pt x="193" y="93"/>
                  <a:pt x="196" y="92"/>
                </a:cubicBezTo>
                <a:cubicBezTo>
                  <a:pt x="196" y="92"/>
                  <a:pt x="195" y="92"/>
                  <a:pt x="195" y="92"/>
                </a:cubicBezTo>
                <a:close/>
                <a:moveTo>
                  <a:pt x="190" y="89"/>
                </a:moveTo>
                <a:cubicBezTo>
                  <a:pt x="189" y="90"/>
                  <a:pt x="188" y="90"/>
                  <a:pt x="187" y="91"/>
                </a:cubicBezTo>
                <a:cubicBezTo>
                  <a:pt x="189" y="90"/>
                  <a:pt x="190" y="89"/>
                  <a:pt x="191" y="88"/>
                </a:cubicBezTo>
                <a:lnTo>
                  <a:pt x="190" y="89"/>
                </a:lnTo>
                <a:close/>
                <a:moveTo>
                  <a:pt x="190" y="86"/>
                </a:moveTo>
                <a:cubicBezTo>
                  <a:pt x="189" y="87"/>
                  <a:pt x="187" y="87"/>
                  <a:pt x="186" y="88"/>
                </a:cubicBezTo>
                <a:cubicBezTo>
                  <a:pt x="187" y="87"/>
                  <a:pt x="187" y="86"/>
                  <a:pt x="188" y="86"/>
                </a:cubicBezTo>
                <a:cubicBezTo>
                  <a:pt x="190" y="84"/>
                  <a:pt x="193" y="83"/>
                  <a:pt x="195" y="82"/>
                </a:cubicBezTo>
                <a:cubicBezTo>
                  <a:pt x="195" y="82"/>
                  <a:pt x="195" y="82"/>
                  <a:pt x="195" y="82"/>
                </a:cubicBezTo>
                <a:cubicBezTo>
                  <a:pt x="193" y="84"/>
                  <a:pt x="192" y="85"/>
                  <a:pt x="190" y="86"/>
                </a:cubicBezTo>
                <a:close/>
                <a:moveTo>
                  <a:pt x="195" y="86"/>
                </a:moveTo>
                <a:cubicBezTo>
                  <a:pt x="196" y="85"/>
                  <a:pt x="197" y="85"/>
                  <a:pt x="199" y="84"/>
                </a:cubicBezTo>
                <a:cubicBezTo>
                  <a:pt x="198" y="85"/>
                  <a:pt x="197" y="86"/>
                  <a:pt x="196" y="87"/>
                </a:cubicBezTo>
                <a:cubicBezTo>
                  <a:pt x="195" y="87"/>
                  <a:pt x="195" y="87"/>
                  <a:pt x="194" y="87"/>
                </a:cubicBezTo>
                <a:cubicBezTo>
                  <a:pt x="195" y="87"/>
                  <a:pt x="195" y="87"/>
                  <a:pt x="195" y="86"/>
                </a:cubicBezTo>
                <a:close/>
                <a:moveTo>
                  <a:pt x="187" y="80"/>
                </a:moveTo>
                <a:cubicBezTo>
                  <a:pt x="185" y="81"/>
                  <a:pt x="182" y="82"/>
                  <a:pt x="179" y="83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2" y="81"/>
                  <a:pt x="184" y="80"/>
                  <a:pt x="187" y="79"/>
                </a:cubicBezTo>
                <a:cubicBezTo>
                  <a:pt x="189" y="78"/>
                  <a:pt x="191" y="77"/>
                  <a:pt x="192" y="76"/>
                </a:cubicBezTo>
                <a:cubicBezTo>
                  <a:pt x="191" y="78"/>
                  <a:pt x="189" y="79"/>
                  <a:pt x="187" y="80"/>
                </a:cubicBezTo>
                <a:close/>
                <a:moveTo>
                  <a:pt x="179" y="85"/>
                </a:moveTo>
                <a:cubicBezTo>
                  <a:pt x="178" y="85"/>
                  <a:pt x="177" y="86"/>
                  <a:pt x="177" y="86"/>
                </a:cubicBezTo>
                <a:cubicBezTo>
                  <a:pt x="177" y="86"/>
                  <a:pt x="177" y="85"/>
                  <a:pt x="177" y="85"/>
                </a:cubicBezTo>
                <a:cubicBezTo>
                  <a:pt x="178" y="85"/>
                  <a:pt x="179" y="85"/>
                  <a:pt x="179" y="85"/>
                </a:cubicBezTo>
                <a:close/>
                <a:moveTo>
                  <a:pt x="175" y="84"/>
                </a:moveTo>
                <a:cubicBezTo>
                  <a:pt x="174" y="84"/>
                  <a:pt x="172" y="84"/>
                  <a:pt x="171" y="85"/>
                </a:cubicBezTo>
                <a:cubicBezTo>
                  <a:pt x="171" y="84"/>
                  <a:pt x="172" y="84"/>
                  <a:pt x="173" y="83"/>
                </a:cubicBezTo>
                <a:cubicBezTo>
                  <a:pt x="174" y="83"/>
                  <a:pt x="175" y="83"/>
                  <a:pt x="177" y="82"/>
                </a:cubicBezTo>
                <a:cubicBezTo>
                  <a:pt x="176" y="83"/>
                  <a:pt x="176" y="83"/>
                  <a:pt x="175" y="84"/>
                </a:cubicBezTo>
                <a:close/>
                <a:moveTo>
                  <a:pt x="172" y="81"/>
                </a:moveTo>
                <a:cubicBezTo>
                  <a:pt x="172" y="81"/>
                  <a:pt x="172" y="81"/>
                  <a:pt x="171" y="82"/>
                </a:cubicBezTo>
                <a:cubicBezTo>
                  <a:pt x="172" y="81"/>
                  <a:pt x="173" y="80"/>
                  <a:pt x="174" y="79"/>
                </a:cubicBezTo>
                <a:cubicBezTo>
                  <a:pt x="174" y="79"/>
                  <a:pt x="174" y="79"/>
                  <a:pt x="174" y="79"/>
                </a:cubicBezTo>
                <a:cubicBezTo>
                  <a:pt x="176" y="78"/>
                  <a:pt x="178" y="78"/>
                  <a:pt x="179" y="77"/>
                </a:cubicBezTo>
                <a:cubicBezTo>
                  <a:pt x="177" y="78"/>
                  <a:pt x="174" y="80"/>
                  <a:pt x="172" y="81"/>
                </a:cubicBezTo>
                <a:close/>
                <a:moveTo>
                  <a:pt x="177" y="74"/>
                </a:moveTo>
                <a:cubicBezTo>
                  <a:pt x="175" y="75"/>
                  <a:pt x="173" y="76"/>
                  <a:pt x="171" y="77"/>
                </a:cubicBezTo>
                <a:cubicBezTo>
                  <a:pt x="171" y="76"/>
                  <a:pt x="170" y="76"/>
                  <a:pt x="170" y="76"/>
                </a:cubicBezTo>
                <a:cubicBezTo>
                  <a:pt x="171" y="75"/>
                  <a:pt x="172" y="75"/>
                  <a:pt x="173" y="74"/>
                </a:cubicBezTo>
                <a:cubicBezTo>
                  <a:pt x="176" y="73"/>
                  <a:pt x="178" y="72"/>
                  <a:pt x="180" y="72"/>
                </a:cubicBezTo>
                <a:cubicBezTo>
                  <a:pt x="179" y="73"/>
                  <a:pt x="178" y="73"/>
                  <a:pt x="177" y="74"/>
                </a:cubicBezTo>
                <a:close/>
                <a:moveTo>
                  <a:pt x="172" y="86"/>
                </a:moveTo>
                <a:cubicBezTo>
                  <a:pt x="164" y="94"/>
                  <a:pt x="155" y="102"/>
                  <a:pt x="147" y="110"/>
                </a:cubicBezTo>
                <a:cubicBezTo>
                  <a:pt x="143" y="112"/>
                  <a:pt x="139" y="114"/>
                  <a:pt x="135" y="116"/>
                </a:cubicBezTo>
                <a:cubicBezTo>
                  <a:pt x="137" y="114"/>
                  <a:pt x="139" y="112"/>
                  <a:pt x="141" y="110"/>
                </a:cubicBezTo>
                <a:cubicBezTo>
                  <a:pt x="147" y="104"/>
                  <a:pt x="154" y="99"/>
                  <a:pt x="160" y="93"/>
                </a:cubicBezTo>
                <a:cubicBezTo>
                  <a:pt x="162" y="91"/>
                  <a:pt x="164" y="88"/>
                  <a:pt x="167" y="86"/>
                </a:cubicBezTo>
                <a:cubicBezTo>
                  <a:pt x="167" y="87"/>
                  <a:pt x="167" y="87"/>
                  <a:pt x="167" y="87"/>
                </a:cubicBezTo>
                <a:cubicBezTo>
                  <a:pt x="169" y="87"/>
                  <a:pt x="171" y="86"/>
                  <a:pt x="172" y="86"/>
                </a:cubicBezTo>
                <a:close/>
                <a:moveTo>
                  <a:pt x="168" y="82"/>
                </a:moveTo>
                <a:cubicBezTo>
                  <a:pt x="167" y="82"/>
                  <a:pt x="167" y="83"/>
                  <a:pt x="167" y="83"/>
                </a:cubicBezTo>
                <a:cubicBezTo>
                  <a:pt x="160" y="90"/>
                  <a:pt x="152" y="97"/>
                  <a:pt x="145" y="104"/>
                </a:cubicBezTo>
                <a:cubicBezTo>
                  <a:pt x="152" y="97"/>
                  <a:pt x="160" y="89"/>
                  <a:pt x="167" y="81"/>
                </a:cubicBezTo>
                <a:cubicBezTo>
                  <a:pt x="168" y="81"/>
                  <a:pt x="168" y="81"/>
                  <a:pt x="169" y="81"/>
                </a:cubicBezTo>
                <a:cubicBezTo>
                  <a:pt x="168" y="81"/>
                  <a:pt x="168" y="81"/>
                  <a:pt x="168" y="82"/>
                </a:cubicBezTo>
                <a:close/>
                <a:moveTo>
                  <a:pt x="167" y="72"/>
                </a:moveTo>
                <a:cubicBezTo>
                  <a:pt x="166" y="73"/>
                  <a:pt x="166" y="73"/>
                  <a:pt x="165" y="74"/>
                </a:cubicBezTo>
                <a:cubicBezTo>
                  <a:pt x="165" y="74"/>
                  <a:pt x="164" y="74"/>
                  <a:pt x="164" y="74"/>
                </a:cubicBezTo>
                <a:cubicBezTo>
                  <a:pt x="164" y="74"/>
                  <a:pt x="164" y="75"/>
                  <a:pt x="163" y="75"/>
                </a:cubicBezTo>
                <a:cubicBezTo>
                  <a:pt x="164" y="74"/>
                  <a:pt x="164" y="73"/>
                  <a:pt x="165" y="73"/>
                </a:cubicBezTo>
                <a:cubicBezTo>
                  <a:pt x="166" y="72"/>
                  <a:pt x="167" y="72"/>
                  <a:pt x="167" y="72"/>
                </a:cubicBezTo>
                <a:cubicBezTo>
                  <a:pt x="167" y="72"/>
                  <a:pt x="167" y="72"/>
                  <a:pt x="167" y="72"/>
                </a:cubicBezTo>
                <a:close/>
                <a:moveTo>
                  <a:pt x="164" y="82"/>
                </a:moveTo>
                <a:cubicBezTo>
                  <a:pt x="159" y="87"/>
                  <a:pt x="155" y="91"/>
                  <a:pt x="150" y="96"/>
                </a:cubicBezTo>
                <a:cubicBezTo>
                  <a:pt x="150" y="96"/>
                  <a:pt x="150" y="96"/>
                  <a:pt x="150" y="96"/>
                </a:cubicBezTo>
                <a:cubicBezTo>
                  <a:pt x="147" y="97"/>
                  <a:pt x="145" y="99"/>
                  <a:pt x="142" y="100"/>
                </a:cubicBezTo>
                <a:cubicBezTo>
                  <a:pt x="146" y="97"/>
                  <a:pt x="149" y="93"/>
                  <a:pt x="152" y="90"/>
                </a:cubicBezTo>
                <a:cubicBezTo>
                  <a:pt x="155" y="87"/>
                  <a:pt x="159" y="85"/>
                  <a:pt x="163" y="82"/>
                </a:cubicBezTo>
                <a:cubicBezTo>
                  <a:pt x="163" y="82"/>
                  <a:pt x="163" y="82"/>
                  <a:pt x="164" y="82"/>
                </a:cubicBezTo>
                <a:close/>
                <a:moveTo>
                  <a:pt x="159" y="78"/>
                </a:moveTo>
                <a:cubicBezTo>
                  <a:pt x="158" y="78"/>
                  <a:pt x="158" y="79"/>
                  <a:pt x="158" y="79"/>
                </a:cubicBezTo>
                <a:cubicBezTo>
                  <a:pt x="157" y="79"/>
                  <a:pt x="157" y="80"/>
                  <a:pt x="157" y="80"/>
                </a:cubicBezTo>
                <a:cubicBezTo>
                  <a:pt x="157" y="80"/>
                  <a:pt x="157" y="80"/>
                  <a:pt x="157" y="81"/>
                </a:cubicBezTo>
                <a:cubicBezTo>
                  <a:pt x="151" y="86"/>
                  <a:pt x="146" y="91"/>
                  <a:pt x="140" y="96"/>
                </a:cubicBezTo>
                <a:cubicBezTo>
                  <a:pt x="136" y="99"/>
                  <a:pt x="133" y="102"/>
                  <a:pt x="129" y="105"/>
                </a:cubicBezTo>
                <a:cubicBezTo>
                  <a:pt x="126" y="108"/>
                  <a:pt x="122" y="111"/>
                  <a:pt x="118" y="113"/>
                </a:cubicBezTo>
                <a:cubicBezTo>
                  <a:pt x="120" y="112"/>
                  <a:pt x="121" y="110"/>
                  <a:pt x="123" y="109"/>
                </a:cubicBezTo>
                <a:cubicBezTo>
                  <a:pt x="130" y="103"/>
                  <a:pt x="136" y="97"/>
                  <a:pt x="142" y="90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7" y="85"/>
                  <a:pt x="152" y="81"/>
                  <a:pt x="158" y="77"/>
                </a:cubicBezTo>
                <a:cubicBezTo>
                  <a:pt x="158" y="77"/>
                  <a:pt x="159" y="77"/>
                  <a:pt x="159" y="77"/>
                </a:cubicBezTo>
                <a:cubicBezTo>
                  <a:pt x="159" y="78"/>
                  <a:pt x="159" y="78"/>
                  <a:pt x="159" y="78"/>
                </a:cubicBezTo>
                <a:close/>
                <a:moveTo>
                  <a:pt x="153" y="77"/>
                </a:moveTo>
                <a:cubicBezTo>
                  <a:pt x="153" y="77"/>
                  <a:pt x="153" y="77"/>
                  <a:pt x="153" y="77"/>
                </a:cubicBezTo>
                <a:cubicBezTo>
                  <a:pt x="149" y="81"/>
                  <a:pt x="145" y="84"/>
                  <a:pt x="141" y="87"/>
                </a:cubicBezTo>
                <a:cubicBezTo>
                  <a:pt x="142" y="85"/>
                  <a:pt x="143" y="84"/>
                  <a:pt x="144" y="83"/>
                </a:cubicBezTo>
                <a:cubicBezTo>
                  <a:pt x="144" y="82"/>
                  <a:pt x="144" y="82"/>
                  <a:pt x="143" y="82"/>
                </a:cubicBezTo>
                <a:cubicBezTo>
                  <a:pt x="142" y="82"/>
                  <a:pt x="141" y="82"/>
                  <a:pt x="140" y="82"/>
                </a:cubicBezTo>
                <a:cubicBezTo>
                  <a:pt x="142" y="79"/>
                  <a:pt x="145" y="77"/>
                  <a:pt x="148" y="74"/>
                </a:cubicBezTo>
                <a:cubicBezTo>
                  <a:pt x="148" y="75"/>
                  <a:pt x="149" y="75"/>
                  <a:pt x="149" y="75"/>
                </a:cubicBezTo>
                <a:cubicBezTo>
                  <a:pt x="151" y="75"/>
                  <a:pt x="152" y="75"/>
                  <a:pt x="154" y="75"/>
                </a:cubicBezTo>
                <a:cubicBezTo>
                  <a:pt x="154" y="75"/>
                  <a:pt x="153" y="75"/>
                  <a:pt x="153" y="76"/>
                </a:cubicBezTo>
                <a:cubicBezTo>
                  <a:pt x="152" y="76"/>
                  <a:pt x="152" y="77"/>
                  <a:pt x="153" y="77"/>
                </a:cubicBezTo>
                <a:close/>
                <a:moveTo>
                  <a:pt x="138" y="78"/>
                </a:moveTo>
                <a:cubicBezTo>
                  <a:pt x="139" y="77"/>
                  <a:pt x="140" y="76"/>
                  <a:pt x="141" y="75"/>
                </a:cubicBezTo>
                <a:cubicBezTo>
                  <a:pt x="142" y="75"/>
                  <a:pt x="142" y="75"/>
                  <a:pt x="143" y="75"/>
                </a:cubicBezTo>
                <a:cubicBezTo>
                  <a:pt x="141" y="76"/>
                  <a:pt x="140" y="77"/>
                  <a:pt x="138" y="78"/>
                </a:cubicBezTo>
                <a:close/>
                <a:moveTo>
                  <a:pt x="138" y="74"/>
                </a:moveTo>
                <a:cubicBezTo>
                  <a:pt x="137" y="74"/>
                  <a:pt x="137" y="74"/>
                  <a:pt x="136" y="74"/>
                </a:cubicBezTo>
                <a:cubicBezTo>
                  <a:pt x="138" y="73"/>
                  <a:pt x="140" y="72"/>
                  <a:pt x="142" y="70"/>
                </a:cubicBezTo>
                <a:cubicBezTo>
                  <a:pt x="141" y="72"/>
                  <a:pt x="139" y="73"/>
                  <a:pt x="138" y="74"/>
                </a:cubicBezTo>
                <a:close/>
                <a:moveTo>
                  <a:pt x="139" y="76"/>
                </a:moveTo>
                <a:cubicBezTo>
                  <a:pt x="138" y="77"/>
                  <a:pt x="136" y="78"/>
                  <a:pt x="135" y="80"/>
                </a:cubicBezTo>
                <a:cubicBezTo>
                  <a:pt x="134" y="81"/>
                  <a:pt x="133" y="82"/>
                  <a:pt x="131" y="83"/>
                </a:cubicBezTo>
                <a:cubicBezTo>
                  <a:pt x="130" y="84"/>
                  <a:pt x="129" y="84"/>
                  <a:pt x="129" y="84"/>
                </a:cubicBezTo>
                <a:cubicBezTo>
                  <a:pt x="129" y="84"/>
                  <a:pt x="130" y="83"/>
                  <a:pt x="131" y="82"/>
                </a:cubicBezTo>
                <a:cubicBezTo>
                  <a:pt x="133" y="80"/>
                  <a:pt x="136" y="78"/>
                  <a:pt x="139" y="76"/>
                </a:cubicBezTo>
                <a:close/>
                <a:moveTo>
                  <a:pt x="127" y="87"/>
                </a:moveTo>
                <a:cubicBezTo>
                  <a:pt x="125" y="89"/>
                  <a:pt x="122" y="91"/>
                  <a:pt x="120" y="92"/>
                </a:cubicBezTo>
                <a:cubicBezTo>
                  <a:pt x="121" y="91"/>
                  <a:pt x="123" y="90"/>
                  <a:pt x="124" y="88"/>
                </a:cubicBezTo>
                <a:cubicBezTo>
                  <a:pt x="125" y="88"/>
                  <a:pt x="126" y="87"/>
                  <a:pt x="127" y="87"/>
                </a:cubicBezTo>
                <a:close/>
                <a:moveTo>
                  <a:pt x="127" y="78"/>
                </a:moveTo>
                <a:cubicBezTo>
                  <a:pt x="124" y="81"/>
                  <a:pt x="121" y="84"/>
                  <a:pt x="118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21" y="82"/>
                  <a:pt x="126" y="77"/>
                  <a:pt x="130" y="72"/>
                </a:cubicBezTo>
                <a:cubicBezTo>
                  <a:pt x="129" y="74"/>
                  <a:pt x="128" y="76"/>
                  <a:pt x="127" y="78"/>
                </a:cubicBezTo>
                <a:close/>
                <a:moveTo>
                  <a:pt x="120" y="87"/>
                </a:moveTo>
                <a:cubicBezTo>
                  <a:pt x="118" y="88"/>
                  <a:pt x="117" y="90"/>
                  <a:pt x="115" y="92"/>
                </a:cubicBezTo>
                <a:cubicBezTo>
                  <a:pt x="114" y="92"/>
                  <a:pt x="114" y="93"/>
                  <a:pt x="113" y="93"/>
                </a:cubicBezTo>
                <a:cubicBezTo>
                  <a:pt x="114" y="92"/>
                  <a:pt x="115" y="91"/>
                  <a:pt x="116" y="90"/>
                </a:cubicBezTo>
                <a:cubicBezTo>
                  <a:pt x="117" y="89"/>
                  <a:pt x="119" y="88"/>
                  <a:pt x="120" y="87"/>
                </a:cubicBezTo>
                <a:close/>
                <a:moveTo>
                  <a:pt x="128" y="89"/>
                </a:moveTo>
                <a:cubicBezTo>
                  <a:pt x="130" y="87"/>
                  <a:pt x="132" y="86"/>
                  <a:pt x="133" y="84"/>
                </a:cubicBezTo>
                <a:cubicBezTo>
                  <a:pt x="134" y="84"/>
                  <a:pt x="134" y="84"/>
                  <a:pt x="134" y="84"/>
                </a:cubicBezTo>
                <a:cubicBezTo>
                  <a:pt x="125" y="92"/>
                  <a:pt x="117" y="100"/>
                  <a:pt x="108" y="108"/>
                </a:cubicBezTo>
                <a:cubicBezTo>
                  <a:pt x="107" y="109"/>
                  <a:pt x="106" y="110"/>
                  <a:pt x="105" y="110"/>
                </a:cubicBezTo>
                <a:cubicBezTo>
                  <a:pt x="108" y="108"/>
                  <a:pt x="110" y="105"/>
                  <a:pt x="112" y="102"/>
                </a:cubicBezTo>
                <a:cubicBezTo>
                  <a:pt x="117" y="98"/>
                  <a:pt x="123" y="93"/>
                  <a:pt x="128" y="89"/>
                </a:cubicBezTo>
                <a:close/>
                <a:moveTo>
                  <a:pt x="99" y="116"/>
                </a:moveTo>
                <a:cubicBezTo>
                  <a:pt x="98" y="116"/>
                  <a:pt x="98" y="116"/>
                  <a:pt x="97" y="117"/>
                </a:cubicBezTo>
                <a:cubicBezTo>
                  <a:pt x="97" y="117"/>
                  <a:pt x="96" y="117"/>
                  <a:pt x="95" y="116"/>
                </a:cubicBezTo>
                <a:cubicBezTo>
                  <a:pt x="96" y="115"/>
                  <a:pt x="97" y="113"/>
                  <a:pt x="98" y="112"/>
                </a:cubicBezTo>
                <a:cubicBezTo>
                  <a:pt x="101" y="110"/>
                  <a:pt x="104" y="108"/>
                  <a:pt x="107" y="106"/>
                </a:cubicBezTo>
                <a:cubicBezTo>
                  <a:pt x="104" y="109"/>
                  <a:pt x="102" y="112"/>
                  <a:pt x="99" y="116"/>
                </a:cubicBezTo>
                <a:close/>
                <a:moveTo>
                  <a:pt x="99" y="107"/>
                </a:moveTo>
                <a:cubicBezTo>
                  <a:pt x="96" y="110"/>
                  <a:pt x="93" y="113"/>
                  <a:pt x="89" y="116"/>
                </a:cubicBezTo>
                <a:cubicBezTo>
                  <a:pt x="89" y="116"/>
                  <a:pt x="89" y="116"/>
                  <a:pt x="88" y="116"/>
                </a:cubicBezTo>
                <a:cubicBezTo>
                  <a:pt x="89" y="115"/>
                  <a:pt x="90" y="114"/>
                  <a:pt x="91" y="114"/>
                </a:cubicBezTo>
                <a:cubicBezTo>
                  <a:pt x="93" y="111"/>
                  <a:pt x="95" y="109"/>
                  <a:pt x="98" y="107"/>
                </a:cubicBezTo>
                <a:cubicBezTo>
                  <a:pt x="99" y="105"/>
                  <a:pt x="101" y="104"/>
                  <a:pt x="103" y="103"/>
                </a:cubicBezTo>
                <a:cubicBezTo>
                  <a:pt x="102" y="104"/>
                  <a:pt x="100" y="106"/>
                  <a:pt x="99" y="107"/>
                </a:cubicBezTo>
                <a:close/>
                <a:moveTo>
                  <a:pt x="84" y="115"/>
                </a:moveTo>
                <a:cubicBezTo>
                  <a:pt x="83" y="116"/>
                  <a:pt x="83" y="116"/>
                  <a:pt x="82" y="116"/>
                </a:cubicBezTo>
                <a:cubicBezTo>
                  <a:pt x="84" y="113"/>
                  <a:pt x="87" y="110"/>
                  <a:pt x="89" y="107"/>
                </a:cubicBezTo>
                <a:cubicBezTo>
                  <a:pt x="87" y="110"/>
                  <a:pt x="85" y="112"/>
                  <a:pt x="84" y="115"/>
                </a:cubicBezTo>
                <a:close/>
                <a:moveTo>
                  <a:pt x="56" y="130"/>
                </a:moveTo>
                <a:cubicBezTo>
                  <a:pt x="55" y="127"/>
                  <a:pt x="55" y="125"/>
                  <a:pt x="54" y="123"/>
                </a:cubicBezTo>
                <a:cubicBezTo>
                  <a:pt x="54" y="122"/>
                  <a:pt x="55" y="122"/>
                  <a:pt x="55" y="122"/>
                </a:cubicBezTo>
                <a:cubicBezTo>
                  <a:pt x="55" y="122"/>
                  <a:pt x="55" y="122"/>
                  <a:pt x="55" y="121"/>
                </a:cubicBezTo>
                <a:cubicBezTo>
                  <a:pt x="56" y="123"/>
                  <a:pt x="57" y="125"/>
                  <a:pt x="58" y="127"/>
                </a:cubicBezTo>
                <a:cubicBezTo>
                  <a:pt x="57" y="128"/>
                  <a:pt x="57" y="129"/>
                  <a:pt x="56" y="130"/>
                </a:cubicBezTo>
                <a:close/>
                <a:moveTo>
                  <a:pt x="58" y="146"/>
                </a:moveTo>
                <a:cubicBezTo>
                  <a:pt x="58" y="145"/>
                  <a:pt x="58" y="145"/>
                  <a:pt x="59" y="145"/>
                </a:cubicBezTo>
                <a:cubicBezTo>
                  <a:pt x="59" y="145"/>
                  <a:pt x="59" y="145"/>
                  <a:pt x="59" y="146"/>
                </a:cubicBezTo>
                <a:cubicBezTo>
                  <a:pt x="58" y="146"/>
                  <a:pt x="58" y="147"/>
                  <a:pt x="58" y="148"/>
                </a:cubicBezTo>
                <a:cubicBezTo>
                  <a:pt x="57" y="148"/>
                  <a:pt x="57" y="147"/>
                  <a:pt x="57" y="147"/>
                </a:cubicBezTo>
                <a:cubicBezTo>
                  <a:pt x="57" y="146"/>
                  <a:pt x="58" y="146"/>
                  <a:pt x="58" y="146"/>
                </a:cubicBezTo>
                <a:close/>
                <a:moveTo>
                  <a:pt x="56" y="142"/>
                </a:moveTo>
                <a:cubicBezTo>
                  <a:pt x="56" y="141"/>
                  <a:pt x="55" y="140"/>
                  <a:pt x="55" y="139"/>
                </a:cubicBezTo>
                <a:cubicBezTo>
                  <a:pt x="55" y="139"/>
                  <a:pt x="56" y="138"/>
                  <a:pt x="56" y="138"/>
                </a:cubicBezTo>
                <a:cubicBezTo>
                  <a:pt x="56" y="139"/>
                  <a:pt x="57" y="140"/>
                  <a:pt x="57" y="140"/>
                </a:cubicBezTo>
                <a:cubicBezTo>
                  <a:pt x="57" y="141"/>
                  <a:pt x="56" y="142"/>
                  <a:pt x="56" y="142"/>
                </a:cubicBezTo>
                <a:close/>
                <a:moveTo>
                  <a:pt x="56" y="160"/>
                </a:moveTo>
                <a:cubicBezTo>
                  <a:pt x="56" y="161"/>
                  <a:pt x="56" y="161"/>
                  <a:pt x="56" y="161"/>
                </a:cubicBezTo>
                <a:cubicBezTo>
                  <a:pt x="56" y="162"/>
                  <a:pt x="55" y="162"/>
                  <a:pt x="55" y="162"/>
                </a:cubicBezTo>
                <a:cubicBezTo>
                  <a:pt x="55" y="162"/>
                  <a:pt x="55" y="161"/>
                  <a:pt x="55" y="161"/>
                </a:cubicBezTo>
                <a:cubicBezTo>
                  <a:pt x="55" y="161"/>
                  <a:pt x="56" y="161"/>
                  <a:pt x="56" y="160"/>
                </a:cubicBezTo>
                <a:close/>
                <a:moveTo>
                  <a:pt x="55" y="103"/>
                </a:moveTo>
                <a:cubicBezTo>
                  <a:pt x="55" y="103"/>
                  <a:pt x="55" y="103"/>
                  <a:pt x="54" y="103"/>
                </a:cubicBezTo>
                <a:cubicBezTo>
                  <a:pt x="54" y="102"/>
                  <a:pt x="54" y="101"/>
                  <a:pt x="54" y="101"/>
                </a:cubicBezTo>
                <a:cubicBezTo>
                  <a:pt x="55" y="100"/>
                  <a:pt x="55" y="99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6" y="99"/>
                  <a:pt x="55" y="100"/>
                  <a:pt x="55" y="100"/>
                </a:cubicBezTo>
                <a:cubicBezTo>
                  <a:pt x="55" y="101"/>
                  <a:pt x="55" y="102"/>
                  <a:pt x="56" y="101"/>
                </a:cubicBezTo>
                <a:cubicBezTo>
                  <a:pt x="56" y="101"/>
                  <a:pt x="56" y="101"/>
                  <a:pt x="57" y="101"/>
                </a:cubicBezTo>
                <a:cubicBezTo>
                  <a:pt x="57" y="101"/>
                  <a:pt x="57" y="101"/>
                  <a:pt x="57" y="101"/>
                </a:cubicBezTo>
                <a:cubicBezTo>
                  <a:pt x="56" y="102"/>
                  <a:pt x="55" y="103"/>
                  <a:pt x="55" y="103"/>
                </a:cubicBezTo>
                <a:close/>
                <a:moveTo>
                  <a:pt x="53" y="134"/>
                </a:moveTo>
                <a:cubicBezTo>
                  <a:pt x="53" y="131"/>
                  <a:pt x="52" y="129"/>
                  <a:pt x="51" y="127"/>
                </a:cubicBezTo>
                <a:cubicBezTo>
                  <a:pt x="51" y="127"/>
                  <a:pt x="51" y="126"/>
                  <a:pt x="52" y="126"/>
                </a:cubicBezTo>
                <a:cubicBezTo>
                  <a:pt x="52" y="128"/>
                  <a:pt x="53" y="130"/>
                  <a:pt x="54" y="132"/>
                </a:cubicBezTo>
                <a:cubicBezTo>
                  <a:pt x="54" y="133"/>
                  <a:pt x="54" y="133"/>
                  <a:pt x="53" y="134"/>
                </a:cubicBezTo>
                <a:close/>
                <a:moveTo>
                  <a:pt x="53" y="146"/>
                </a:moveTo>
                <a:cubicBezTo>
                  <a:pt x="53" y="146"/>
                  <a:pt x="53" y="147"/>
                  <a:pt x="53" y="147"/>
                </a:cubicBezTo>
                <a:cubicBezTo>
                  <a:pt x="53" y="146"/>
                  <a:pt x="52" y="145"/>
                  <a:pt x="52" y="144"/>
                </a:cubicBezTo>
                <a:cubicBezTo>
                  <a:pt x="52" y="144"/>
                  <a:pt x="52" y="144"/>
                  <a:pt x="52" y="143"/>
                </a:cubicBezTo>
                <a:cubicBezTo>
                  <a:pt x="53" y="144"/>
                  <a:pt x="53" y="145"/>
                  <a:pt x="53" y="146"/>
                </a:cubicBezTo>
                <a:close/>
                <a:moveTo>
                  <a:pt x="51" y="90"/>
                </a:moveTo>
                <a:cubicBezTo>
                  <a:pt x="51" y="90"/>
                  <a:pt x="51" y="91"/>
                  <a:pt x="50" y="91"/>
                </a:cubicBezTo>
                <a:cubicBezTo>
                  <a:pt x="50" y="92"/>
                  <a:pt x="49" y="92"/>
                  <a:pt x="49" y="92"/>
                </a:cubicBezTo>
                <a:cubicBezTo>
                  <a:pt x="50" y="92"/>
                  <a:pt x="50" y="91"/>
                  <a:pt x="51" y="90"/>
                </a:cubicBezTo>
                <a:close/>
                <a:moveTo>
                  <a:pt x="50" y="88"/>
                </a:moveTo>
                <a:cubicBezTo>
                  <a:pt x="51" y="87"/>
                  <a:pt x="51" y="86"/>
                  <a:pt x="52" y="85"/>
                </a:cubicBezTo>
                <a:cubicBezTo>
                  <a:pt x="52" y="85"/>
                  <a:pt x="53" y="84"/>
                  <a:pt x="53" y="84"/>
                </a:cubicBezTo>
                <a:cubicBezTo>
                  <a:pt x="53" y="85"/>
                  <a:pt x="53" y="85"/>
                  <a:pt x="52" y="86"/>
                </a:cubicBezTo>
                <a:cubicBezTo>
                  <a:pt x="52" y="87"/>
                  <a:pt x="51" y="88"/>
                  <a:pt x="50" y="88"/>
                </a:cubicBezTo>
                <a:close/>
                <a:moveTo>
                  <a:pt x="51" y="107"/>
                </a:moveTo>
                <a:cubicBezTo>
                  <a:pt x="50" y="108"/>
                  <a:pt x="48" y="109"/>
                  <a:pt x="47" y="109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8" y="108"/>
                  <a:pt x="49" y="106"/>
                  <a:pt x="50" y="105"/>
                </a:cubicBezTo>
                <a:cubicBezTo>
                  <a:pt x="50" y="106"/>
                  <a:pt x="51" y="106"/>
                  <a:pt x="51" y="107"/>
                </a:cubicBezTo>
                <a:close/>
                <a:moveTo>
                  <a:pt x="50" y="110"/>
                </a:moveTo>
                <a:cubicBezTo>
                  <a:pt x="49" y="111"/>
                  <a:pt x="49" y="111"/>
                  <a:pt x="48" y="112"/>
                </a:cubicBezTo>
                <a:cubicBezTo>
                  <a:pt x="48" y="112"/>
                  <a:pt x="48" y="111"/>
                  <a:pt x="48" y="111"/>
                </a:cubicBezTo>
                <a:cubicBezTo>
                  <a:pt x="48" y="111"/>
                  <a:pt x="49" y="110"/>
                  <a:pt x="50" y="110"/>
                </a:cubicBezTo>
                <a:close/>
                <a:moveTo>
                  <a:pt x="51" y="110"/>
                </a:moveTo>
                <a:cubicBezTo>
                  <a:pt x="51" y="111"/>
                  <a:pt x="51" y="112"/>
                  <a:pt x="51" y="112"/>
                </a:cubicBezTo>
                <a:cubicBezTo>
                  <a:pt x="51" y="113"/>
                  <a:pt x="50" y="113"/>
                  <a:pt x="49" y="114"/>
                </a:cubicBezTo>
                <a:cubicBezTo>
                  <a:pt x="50" y="113"/>
                  <a:pt x="51" y="112"/>
                  <a:pt x="51" y="110"/>
                </a:cubicBezTo>
                <a:close/>
                <a:moveTo>
                  <a:pt x="54" y="110"/>
                </a:moveTo>
                <a:cubicBezTo>
                  <a:pt x="54" y="110"/>
                  <a:pt x="54" y="110"/>
                  <a:pt x="54" y="110"/>
                </a:cubicBezTo>
                <a:cubicBezTo>
                  <a:pt x="53" y="110"/>
                  <a:pt x="53" y="110"/>
                  <a:pt x="53" y="109"/>
                </a:cubicBezTo>
                <a:cubicBezTo>
                  <a:pt x="53" y="109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4" y="108"/>
                  <a:pt x="54" y="109"/>
                  <a:pt x="54" y="110"/>
                </a:cubicBezTo>
                <a:close/>
                <a:moveTo>
                  <a:pt x="54" y="87"/>
                </a:moveTo>
                <a:cubicBezTo>
                  <a:pt x="54" y="87"/>
                  <a:pt x="54" y="87"/>
                  <a:pt x="54" y="87"/>
                </a:cubicBezTo>
                <a:cubicBezTo>
                  <a:pt x="55" y="86"/>
                  <a:pt x="55" y="86"/>
                  <a:pt x="56" y="85"/>
                </a:cubicBezTo>
                <a:cubicBezTo>
                  <a:pt x="55" y="86"/>
                  <a:pt x="55" y="87"/>
                  <a:pt x="54" y="88"/>
                </a:cubicBezTo>
                <a:cubicBezTo>
                  <a:pt x="54" y="88"/>
                  <a:pt x="54" y="88"/>
                  <a:pt x="54" y="87"/>
                </a:cubicBezTo>
                <a:close/>
                <a:moveTo>
                  <a:pt x="54" y="96"/>
                </a:moveTo>
                <a:cubicBezTo>
                  <a:pt x="54" y="96"/>
                  <a:pt x="54" y="96"/>
                  <a:pt x="54" y="96"/>
                </a:cubicBezTo>
                <a:cubicBezTo>
                  <a:pt x="54" y="96"/>
                  <a:pt x="55" y="96"/>
                  <a:pt x="55" y="95"/>
                </a:cubicBezTo>
                <a:cubicBezTo>
                  <a:pt x="55" y="96"/>
                  <a:pt x="55" y="96"/>
                  <a:pt x="55" y="97"/>
                </a:cubicBezTo>
                <a:cubicBezTo>
                  <a:pt x="55" y="97"/>
                  <a:pt x="55" y="98"/>
                  <a:pt x="54" y="98"/>
                </a:cubicBezTo>
                <a:cubicBezTo>
                  <a:pt x="54" y="98"/>
                  <a:pt x="54" y="97"/>
                  <a:pt x="54" y="96"/>
                </a:cubicBezTo>
                <a:close/>
                <a:moveTo>
                  <a:pt x="55" y="83"/>
                </a:moveTo>
                <a:cubicBezTo>
                  <a:pt x="56" y="82"/>
                  <a:pt x="56" y="82"/>
                  <a:pt x="56" y="81"/>
                </a:cubicBezTo>
                <a:cubicBezTo>
                  <a:pt x="58" y="80"/>
                  <a:pt x="60" y="78"/>
                  <a:pt x="61" y="76"/>
                </a:cubicBezTo>
                <a:cubicBezTo>
                  <a:pt x="61" y="77"/>
                  <a:pt x="61" y="77"/>
                  <a:pt x="60" y="78"/>
                </a:cubicBezTo>
                <a:cubicBezTo>
                  <a:pt x="59" y="80"/>
                  <a:pt x="57" y="81"/>
                  <a:pt x="55" y="83"/>
                </a:cubicBezTo>
                <a:close/>
                <a:moveTo>
                  <a:pt x="88" y="57"/>
                </a:moveTo>
                <a:cubicBezTo>
                  <a:pt x="86" y="59"/>
                  <a:pt x="84" y="61"/>
                  <a:pt x="82" y="63"/>
                </a:cubicBezTo>
                <a:cubicBezTo>
                  <a:pt x="78" y="67"/>
                  <a:pt x="75" y="70"/>
                  <a:pt x="71" y="73"/>
                </a:cubicBezTo>
                <a:cubicBezTo>
                  <a:pt x="71" y="73"/>
                  <a:pt x="71" y="74"/>
                  <a:pt x="70" y="74"/>
                </a:cubicBezTo>
                <a:cubicBezTo>
                  <a:pt x="69" y="76"/>
                  <a:pt x="67" y="77"/>
                  <a:pt x="65" y="79"/>
                </a:cubicBezTo>
                <a:cubicBezTo>
                  <a:pt x="67" y="77"/>
                  <a:pt x="68" y="75"/>
                  <a:pt x="69" y="73"/>
                </a:cubicBezTo>
                <a:cubicBezTo>
                  <a:pt x="71" y="71"/>
                  <a:pt x="73" y="69"/>
                  <a:pt x="75" y="67"/>
                </a:cubicBezTo>
                <a:cubicBezTo>
                  <a:pt x="79" y="64"/>
                  <a:pt x="84" y="60"/>
                  <a:pt x="88" y="57"/>
                </a:cubicBezTo>
                <a:close/>
                <a:moveTo>
                  <a:pt x="86" y="57"/>
                </a:moveTo>
                <a:cubicBezTo>
                  <a:pt x="87" y="55"/>
                  <a:pt x="89" y="54"/>
                  <a:pt x="90" y="53"/>
                </a:cubicBezTo>
                <a:cubicBezTo>
                  <a:pt x="90" y="53"/>
                  <a:pt x="90" y="53"/>
                  <a:pt x="90" y="54"/>
                </a:cubicBezTo>
                <a:cubicBezTo>
                  <a:pt x="88" y="55"/>
                  <a:pt x="87" y="56"/>
                  <a:pt x="86" y="57"/>
                </a:cubicBezTo>
                <a:close/>
                <a:moveTo>
                  <a:pt x="105" y="58"/>
                </a:moveTo>
                <a:cubicBezTo>
                  <a:pt x="105" y="58"/>
                  <a:pt x="105" y="58"/>
                  <a:pt x="105" y="58"/>
                </a:cubicBezTo>
                <a:cubicBezTo>
                  <a:pt x="105" y="58"/>
                  <a:pt x="105" y="58"/>
                  <a:pt x="105" y="59"/>
                </a:cubicBezTo>
                <a:cubicBezTo>
                  <a:pt x="102" y="61"/>
                  <a:pt x="100" y="62"/>
                  <a:pt x="97" y="64"/>
                </a:cubicBezTo>
                <a:cubicBezTo>
                  <a:pt x="97" y="64"/>
                  <a:pt x="98" y="64"/>
                  <a:pt x="98" y="64"/>
                </a:cubicBezTo>
                <a:cubicBezTo>
                  <a:pt x="100" y="62"/>
                  <a:pt x="102" y="60"/>
                  <a:pt x="105" y="58"/>
                </a:cubicBezTo>
                <a:close/>
                <a:moveTo>
                  <a:pt x="100" y="59"/>
                </a:moveTo>
                <a:cubicBezTo>
                  <a:pt x="100" y="59"/>
                  <a:pt x="100" y="58"/>
                  <a:pt x="101" y="58"/>
                </a:cubicBezTo>
                <a:cubicBezTo>
                  <a:pt x="102" y="57"/>
                  <a:pt x="103" y="57"/>
                  <a:pt x="104" y="56"/>
                </a:cubicBezTo>
                <a:cubicBezTo>
                  <a:pt x="103" y="57"/>
                  <a:pt x="101" y="58"/>
                  <a:pt x="100" y="59"/>
                </a:cubicBezTo>
                <a:close/>
                <a:moveTo>
                  <a:pt x="86" y="81"/>
                </a:moveTo>
                <a:cubicBezTo>
                  <a:pt x="87" y="81"/>
                  <a:pt x="88" y="80"/>
                  <a:pt x="88" y="79"/>
                </a:cubicBezTo>
                <a:cubicBezTo>
                  <a:pt x="92" y="75"/>
                  <a:pt x="96" y="71"/>
                  <a:pt x="100" y="67"/>
                </a:cubicBezTo>
                <a:cubicBezTo>
                  <a:pt x="100" y="69"/>
                  <a:pt x="99" y="70"/>
                  <a:pt x="98" y="72"/>
                </a:cubicBezTo>
                <a:cubicBezTo>
                  <a:pt x="97" y="72"/>
                  <a:pt x="96" y="73"/>
                  <a:pt x="96" y="74"/>
                </a:cubicBezTo>
                <a:cubicBezTo>
                  <a:pt x="92" y="76"/>
                  <a:pt x="89" y="79"/>
                  <a:pt x="86" y="81"/>
                </a:cubicBezTo>
                <a:close/>
                <a:moveTo>
                  <a:pt x="93" y="78"/>
                </a:moveTo>
                <a:cubicBezTo>
                  <a:pt x="90" y="81"/>
                  <a:pt x="87" y="84"/>
                  <a:pt x="85" y="86"/>
                </a:cubicBezTo>
                <a:cubicBezTo>
                  <a:pt x="85" y="86"/>
                  <a:pt x="85" y="85"/>
                  <a:pt x="85" y="85"/>
                </a:cubicBezTo>
                <a:cubicBezTo>
                  <a:pt x="86" y="84"/>
                  <a:pt x="88" y="83"/>
                  <a:pt x="89" y="82"/>
                </a:cubicBezTo>
                <a:cubicBezTo>
                  <a:pt x="90" y="80"/>
                  <a:pt x="92" y="79"/>
                  <a:pt x="93" y="78"/>
                </a:cubicBezTo>
                <a:close/>
                <a:moveTo>
                  <a:pt x="92" y="73"/>
                </a:moveTo>
                <a:cubicBezTo>
                  <a:pt x="93" y="71"/>
                  <a:pt x="94" y="69"/>
                  <a:pt x="95" y="68"/>
                </a:cubicBezTo>
                <a:cubicBezTo>
                  <a:pt x="98" y="66"/>
                  <a:pt x="101" y="64"/>
                  <a:pt x="103" y="62"/>
                </a:cubicBezTo>
                <a:cubicBezTo>
                  <a:pt x="103" y="62"/>
                  <a:pt x="103" y="63"/>
                  <a:pt x="102" y="63"/>
                </a:cubicBezTo>
                <a:cubicBezTo>
                  <a:pt x="99" y="66"/>
                  <a:pt x="96" y="69"/>
                  <a:pt x="92" y="73"/>
                </a:cubicBezTo>
                <a:close/>
                <a:moveTo>
                  <a:pt x="85" y="64"/>
                </a:moveTo>
                <a:cubicBezTo>
                  <a:pt x="84" y="65"/>
                  <a:pt x="83" y="66"/>
                  <a:pt x="82" y="66"/>
                </a:cubicBezTo>
                <a:cubicBezTo>
                  <a:pt x="82" y="66"/>
                  <a:pt x="82" y="66"/>
                  <a:pt x="82" y="66"/>
                </a:cubicBezTo>
                <a:cubicBezTo>
                  <a:pt x="83" y="65"/>
                  <a:pt x="84" y="64"/>
                  <a:pt x="85" y="64"/>
                </a:cubicBezTo>
                <a:cubicBezTo>
                  <a:pt x="85" y="64"/>
                  <a:pt x="85" y="64"/>
                  <a:pt x="85" y="64"/>
                </a:cubicBezTo>
                <a:close/>
                <a:moveTo>
                  <a:pt x="89" y="65"/>
                </a:moveTo>
                <a:cubicBezTo>
                  <a:pt x="86" y="68"/>
                  <a:pt x="84" y="70"/>
                  <a:pt x="81" y="73"/>
                </a:cubicBezTo>
                <a:cubicBezTo>
                  <a:pt x="82" y="72"/>
                  <a:pt x="82" y="71"/>
                  <a:pt x="83" y="70"/>
                </a:cubicBezTo>
                <a:cubicBezTo>
                  <a:pt x="85" y="69"/>
                  <a:pt x="87" y="67"/>
                  <a:pt x="89" y="65"/>
                </a:cubicBezTo>
                <a:close/>
                <a:moveTo>
                  <a:pt x="83" y="68"/>
                </a:moveTo>
                <a:cubicBezTo>
                  <a:pt x="82" y="68"/>
                  <a:pt x="82" y="68"/>
                  <a:pt x="82" y="69"/>
                </a:cubicBezTo>
                <a:cubicBezTo>
                  <a:pt x="81" y="70"/>
                  <a:pt x="79" y="71"/>
                  <a:pt x="78" y="72"/>
                </a:cubicBezTo>
                <a:cubicBezTo>
                  <a:pt x="78" y="71"/>
                  <a:pt x="79" y="71"/>
                  <a:pt x="79" y="70"/>
                </a:cubicBezTo>
                <a:cubicBezTo>
                  <a:pt x="80" y="69"/>
                  <a:pt x="81" y="69"/>
                  <a:pt x="83" y="68"/>
                </a:cubicBezTo>
                <a:close/>
                <a:moveTo>
                  <a:pt x="78" y="74"/>
                </a:moveTo>
                <a:cubicBezTo>
                  <a:pt x="77" y="76"/>
                  <a:pt x="76" y="77"/>
                  <a:pt x="75" y="79"/>
                </a:cubicBezTo>
                <a:cubicBezTo>
                  <a:pt x="74" y="80"/>
                  <a:pt x="73" y="81"/>
                  <a:pt x="72" y="82"/>
                </a:cubicBezTo>
                <a:cubicBezTo>
                  <a:pt x="73" y="81"/>
                  <a:pt x="73" y="79"/>
                  <a:pt x="74" y="77"/>
                </a:cubicBezTo>
                <a:cubicBezTo>
                  <a:pt x="75" y="77"/>
                  <a:pt x="75" y="77"/>
                  <a:pt x="75" y="77"/>
                </a:cubicBezTo>
                <a:cubicBezTo>
                  <a:pt x="76" y="76"/>
                  <a:pt x="77" y="75"/>
                  <a:pt x="78" y="74"/>
                </a:cubicBezTo>
                <a:close/>
                <a:moveTo>
                  <a:pt x="74" y="83"/>
                </a:moveTo>
                <a:cubicBezTo>
                  <a:pt x="76" y="81"/>
                  <a:pt x="79" y="78"/>
                  <a:pt x="82" y="76"/>
                </a:cubicBezTo>
                <a:cubicBezTo>
                  <a:pt x="82" y="76"/>
                  <a:pt x="82" y="77"/>
                  <a:pt x="82" y="77"/>
                </a:cubicBezTo>
                <a:cubicBezTo>
                  <a:pt x="78" y="80"/>
                  <a:pt x="75" y="82"/>
                  <a:pt x="72" y="85"/>
                </a:cubicBezTo>
                <a:cubicBezTo>
                  <a:pt x="72" y="84"/>
                  <a:pt x="73" y="84"/>
                  <a:pt x="74" y="83"/>
                </a:cubicBezTo>
                <a:close/>
                <a:moveTo>
                  <a:pt x="81" y="75"/>
                </a:moveTo>
                <a:cubicBezTo>
                  <a:pt x="86" y="70"/>
                  <a:pt x="92" y="65"/>
                  <a:pt x="97" y="60"/>
                </a:cubicBezTo>
                <a:cubicBezTo>
                  <a:pt x="97" y="60"/>
                  <a:pt x="98" y="60"/>
                  <a:pt x="98" y="59"/>
                </a:cubicBezTo>
                <a:cubicBezTo>
                  <a:pt x="98" y="60"/>
                  <a:pt x="98" y="60"/>
                  <a:pt x="97" y="61"/>
                </a:cubicBezTo>
                <a:cubicBezTo>
                  <a:pt x="94" y="64"/>
                  <a:pt x="91" y="66"/>
                  <a:pt x="88" y="69"/>
                </a:cubicBezTo>
                <a:cubicBezTo>
                  <a:pt x="86" y="71"/>
                  <a:pt x="83" y="73"/>
                  <a:pt x="81" y="75"/>
                </a:cubicBezTo>
                <a:close/>
                <a:moveTo>
                  <a:pt x="90" y="70"/>
                </a:moveTo>
                <a:cubicBezTo>
                  <a:pt x="92" y="69"/>
                  <a:pt x="93" y="67"/>
                  <a:pt x="94" y="66"/>
                </a:cubicBezTo>
                <a:cubicBezTo>
                  <a:pt x="94" y="67"/>
                  <a:pt x="94" y="67"/>
                  <a:pt x="94" y="67"/>
                </a:cubicBezTo>
                <a:cubicBezTo>
                  <a:pt x="93" y="68"/>
                  <a:pt x="91" y="69"/>
                  <a:pt x="90" y="70"/>
                </a:cubicBezTo>
                <a:cubicBezTo>
                  <a:pt x="90" y="70"/>
                  <a:pt x="90" y="70"/>
                  <a:pt x="90" y="70"/>
                </a:cubicBezTo>
                <a:close/>
                <a:moveTo>
                  <a:pt x="97" y="58"/>
                </a:moveTo>
                <a:cubicBezTo>
                  <a:pt x="93" y="60"/>
                  <a:pt x="89" y="63"/>
                  <a:pt x="86" y="66"/>
                </a:cubicBezTo>
                <a:cubicBezTo>
                  <a:pt x="86" y="66"/>
                  <a:pt x="86" y="65"/>
                  <a:pt x="86" y="65"/>
                </a:cubicBezTo>
                <a:cubicBezTo>
                  <a:pt x="90" y="62"/>
                  <a:pt x="95" y="59"/>
                  <a:pt x="99" y="56"/>
                </a:cubicBezTo>
                <a:cubicBezTo>
                  <a:pt x="98" y="57"/>
                  <a:pt x="98" y="57"/>
                  <a:pt x="97" y="58"/>
                </a:cubicBezTo>
                <a:close/>
                <a:moveTo>
                  <a:pt x="70" y="69"/>
                </a:moveTo>
                <a:cubicBezTo>
                  <a:pt x="69" y="69"/>
                  <a:pt x="69" y="70"/>
                  <a:pt x="69" y="70"/>
                </a:cubicBezTo>
                <a:cubicBezTo>
                  <a:pt x="68" y="71"/>
                  <a:pt x="67" y="72"/>
                  <a:pt x="65" y="73"/>
                </a:cubicBezTo>
                <a:cubicBezTo>
                  <a:pt x="66" y="73"/>
                  <a:pt x="66" y="72"/>
                  <a:pt x="66" y="72"/>
                </a:cubicBezTo>
                <a:cubicBezTo>
                  <a:pt x="67" y="71"/>
                  <a:pt x="68" y="70"/>
                  <a:pt x="70" y="69"/>
                </a:cubicBezTo>
                <a:close/>
                <a:moveTo>
                  <a:pt x="69" y="67"/>
                </a:moveTo>
                <a:cubicBezTo>
                  <a:pt x="70" y="66"/>
                  <a:pt x="71" y="64"/>
                  <a:pt x="73" y="62"/>
                </a:cubicBezTo>
                <a:cubicBezTo>
                  <a:pt x="73" y="62"/>
                  <a:pt x="73" y="62"/>
                  <a:pt x="73" y="62"/>
                </a:cubicBezTo>
                <a:cubicBezTo>
                  <a:pt x="73" y="63"/>
                  <a:pt x="72" y="64"/>
                  <a:pt x="72" y="65"/>
                </a:cubicBezTo>
                <a:cubicBezTo>
                  <a:pt x="71" y="66"/>
                  <a:pt x="70" y="67"/>
                  <a:pt x="69" y="67"/>
                </a:cubicBezTo>
                <a:close/>
                <a:moveTo>
                  <a:pt x="73" y="67"/>
                </a:moveTo>
                <a:cubicBezTo>
                  <a:pt x="73" y="66"/>
                  <a:pt x="73" y="66"/>
                  <a:pt x="73" y="66"/>
                </a:cubicBezTo>
                <a:cubicBezTo>
                  <a:pt x="75" y="65"/>
                  <a:pt x="77" y="63"/>
                  <a:pt x="78" y="62"/>
                </a:cubicBezTo>
                <a:cubicBezTo>
                  <a:pt x="76" y="63"/>
                  <a:pt x="75" y="65"/>
                  <a:pt x="73" y="67"/>
                </a:cubicBezTo>
                <a:close/>
                <a:moveTo>
                  <a:pt x="72" y="60"/>
                </a:moveTo>
                <a:cubicBezTo>
                  <a:pt x="71" y="61"/>
                  <a:pt x="69" y="63"/>
                  <a:pt x="68" y="65"/>
                </a:cubicBezTo>
                <a:cubicBezTo>
                  <a:pt x="65" y="67"/>
                  <a:pt x="62" y="70"/>
                  <a:pt x="59" y="73"/>
                </a:cubicBezTo>
                <a:cubicBezTo>
                  <a:pt x="60" y="72"/>
                  <a:pt x="61" y="70"/>
                  <a:pt x="62" y="69"/>
                </a:cubicBezTo>
                <a:cubicBezTo>
                  <a:pt x="66" y="65"/>
                  <a:pt x="70" y="61"/>
                  <a:pt x="75" y="57"/>
                </a:cubicBezTo>
                <a:cubicBezTo>
                  <a:pt x="74" y="58"/>
                  <a:pt x="73" y="59"/>
                  <a:pt x="72" y="60"/>
                </a:cubicBezTo>
                <a:close/>
                <a:moveTo>
                  <a:pt x="60" y="68"/>
                </a:moveTo>
                <a:cubicBezTo>
                  <a:pt x="60" y="69"/>
                  <a:pt x="59" y="69"/>
                  <a:pt x="58" y="70"/>
                </a:cubicBezTo>
                <a:cubicBezTo>
                  <a:pt x="58" y="69"/>
                  <a:pt x="58" y="68"/>
                  <a:pt x="58" y="67"/>
                </a:cubicBezTo>
                <a:cubicBezTo>
                  <a:pt x="60" y="66"/>
                  <a:pt x="61" y="65"/>
                  <a:pt x="62" y="64"/>
                </a:cubicBezTo>
                <a:cubicBezTo>
                  <a:pt x="63" y="63"/>
                  <a:pt x="63" y="63"/>
                  <a:pt x="64" y="62"/>
                </a:cubicBezTo>
                <a:cubicBezTo>
                  <a:pt x="65" y="62"/>
                  <a:pt x="65" y="61"/>
                  <a:pt x="66" y="60"/>
                </a:cubicBezTo>
                <a:cubicBezTo>
                  <a:pt x="64" y="63"/>
                  <a:pt x="62" y="65"/>
                  <a:pt x="60" y="68"/>
                </a:cubicBezTo>
                <a:close/>
                <a:moveTo>
                  <a:pt x="67" y="68"/>
                </a:moveTo>
                <a:cubicBezTo>
                  <a:pt x="66" y="69"/>
                  <a:pt x="65" y="70"/>
                  <a:pt x="64" y="72"/>
                </a:cubicBezTo>
                <a:cubicBezTo>
                  <a:pt x="62" y="74"/>
                  <a:pt x="59" y="76"/>
                  <a:pt x="57" y="79"/>
                </a:cubicBezTo>
                <a:cubicBezTo>
                  <a:pt x="57" y="79"/>
                  <a:pt x="57" y="79"/>
                  <a:pt x="57" y="78"/>
                </a:cubicBezTo>
                <a:cubicBezTo>
                  <a:pt x="60" y="75"/>
                  <a:pt x="63" y="72"/>
                  <a:pt x="67" y="68"/>
                </a:cubicBezTo>
                <a:close/>
                <a:moveTo>
                  <a:pt x="64" y="77"/>
                </a:moveTo>
                <a:cubicBezTo>
                  <a:pt x="63" y="79"/>
                  <a:pt x="62" y="81"/>
                  <a:pt x="60" y="83"/>
                </a:cubicBezTo>
                <a:cubicBezTo>
                  <a:pt x="59" y="84"/>
                  <a:pt x="58" y="85"/>
                  <a:pt x="58" y="85"/>
                </a:cubicBezTo>
                <a:cubicBezTo>
                  <a:pt x="59" y="84"/>
                  <a:pt x="60" y="82"/>
                  <a:pt x="61" y="80"/>
                </a:cubicBezTo>
                <a:cubicBezTo>
                  <a:pt x="62" y="79"/>
                  <a:pt x="63" y="78"/>
                  <a:pt x="64" y="77"/>
                </a:cubicBezTo>
                <a:close/>
                <a:moveTo>
                  <a:pt x="58" y="90"/>
                </a:moveTo>
                <a:cubicBezTo>
                  <a:pt x="58" y="90"/>
                  <a:pt x="58" y="89"/>
                  <a:pt x="59" y="88"/>
                </a:cubicBezTo>
                <a:cubicBezTo>
                  <a:pt x="59" y="88"/>
                  <a:pt x="59" y="88"/>
                  <a:pt x="59" y="88"/>
                </a:cubicBezTo>
                <a:cubicBezTo>
                  <a:pt x="59" y="88"/>
                  <a:pt x="60" y="88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2" y="85"/>
                  <a:pt x="64" y="82"/>
                  <a:pt x="67" y="80"/>
                </a:cubicBezTo>
                <a:cubicBezTo>
                  <a:pt x="70" y="78"/>
                  <a:pt x="72" y="75"/>
                  <a:pt x="75" y="73"/>
                </a:cubicBezTo>
                <a:cubicBezTo>
                  <a:pt x="75" y="74"/>
                  <a:pt x="74" y="75"/>
                  <a:pt x="74" y="76"/>
                </a:cubicBezTo>
                <a:cubicBezTo>
                  <a:pt x="68" y="81"/>
                  <a:pt x="63" y="86"/>
                  <a:pt x="57" y="91"/>
                </a:cubicBezTo>
                <a:cubicBezTo>
                  <a:pt x="57" y="91"/>
                  <a:pt x="58" y="90"/>
                  <a:pt x="58" y="90"/>
                </a:cubicBezTo>
                <a:close/>
                <a:moveTo>
                  <a:pt x="67" y="115"/>
                </a:moveTo>
                <a:cubicBezTo>
                  <a:pt x="67" y="115"/>
                  <a:pt x="67" y="114"/>
                  <a:pt x="66" y="113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68" y="113"/>
                  <a:pt x="68" y="114"/>
                  <a:pt x="68" y="114"/>
                </a:cubicBezTo>
                <a:cubicBezTo>
                  <a:pt x="67" y="114"/>
                  <a:pt x="67" y="115"/>
                  <a:pt x="67" y="115"/>
                </a:cubicBezTo>
                <a:close/>
                <a:moveTo>
                  <a:pt x="68" y="133"/>
                </a:moveTo>
                <a:cubicBezTo>
                  <a:pt x="67" y="134"/>
                  <a:pt x="67" y="135"/>
                  <a:pt x="66" y="135"/>
                </a:cubicBezTo>
                <a:cubicBezTo>
                  <a:pt x="66" y="135"/>
                  <a:pt x="66" y="135"/>
                  <a:pt x="66" y="135"/>
                </a:cubicBezTo>
                <a:cubicBezTo>
                  <a:pt x="66" y="134"/>
                  <a:pt x="67" y="134"/>
                  <a:pt x="67" y="133"/>
                </a:cubicBezTo>
                <a:cubicBezTo>
                  <a:pt x="67" y="133"/>
                  <a:pt x="67" y="133"/>
                  <a:pt x="67" y="133"/>
                </a:cubicBezTo>
                <a:cubicBezTo>
                  <a:pt x="67" y="133"/>
                  <a:pt x="67" y="133"/>
                  <a:pt x="68" y="133"/>
                </a:cubicBezTo>
                <a:close/>
                <a:moveTo>
                  <a:pt x="64" y="150"/>
                </a:moveTo>
                <a:cubicBezTo>
                  <a:pt x="64" y="150"/>
                  <a:pt x="64" y="149"/>
                  <a:pt x="63" y="149"/>
                </a:cubicBezTo>
                <a:cubicBezTo>
                  <a:pt x="64" y="148"/>
                  <a:pt x="64" y="147"/>
                  <a:pt x="65" y="146"/>
                </a:cubicBezTo>
                <a:cubicBezTo>
                  <a:pt x="65" y="147"/>
                  <a:pt x="65" y="147"/>
                  <a:pt x="65" y="148"/>
                </a:cubicBezTo>
                <a:cubicBezTo>
                  <a:pt x="65" y="148"/>
                  <a:pt x="64" y="149"/>
                  <a:pt x="64" y="150"/>
                </a:cubicBezTo>
                <a:close/>
                <a:moveTo>
                  <a:pt x="64" y="163"/>
                </a:moveTo>
                <a:cubicBezTo>
                  <a:pt x="64" y="163"/>
                  <a:pt x="64" y="163"/>
                  <a:pt x="63" y="163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3" y="162"/>
                  <a:pt x="64" y="162"/>
                  <a:pt x="64" y="162"/>
                </a:cubicBezTo>
                <a:cubicBezTo>
                  <a:pt x="64" y="162"/>
                  <a:pt x="64" y="162"/>
                  <a:pt x="64" y="163"/>
                </a:cubicBezTo>
                <a:close/>
                <a:moveTo>
                  <a:pt x="65" y="122"/>
                </a:moveTo>
                <a:cubicBezTo>
                  <a:pt x="65" y="121"/>
                  <a:pt x="65" y="121"/>
                  <a:pt x="65" y="121"/>
                </a:cubicBezTo>
                <a:cubicBezTo>
                  <a:pt x="65" y="121"/>
                  <a:pt x="65" y="120"/>
                  <a:pt x="65" y="120"/>
                </a:cubicBezTo>
                <a:cubicBezTo>
                  <a:pt x="65" y="120"/>
                  <a:pt x="65" y="120"/>
                  <a:pt x="65" y="121"/>
                </a:cubicBezTo>
                <a:cubicBezTo>
                  <a:pt x="65" y="121"/>
                  <a:pt x="65" y="121"/>
                  <a:pt x="65" y="122"/>
                </a:cubicBezTo>
                <a:close/>
                <a:moveTo>
                  <a:pt x="65" y="110"/>
                </a:moveTo>
                <a:cubicBezTo>
                  <a:pt x="66" y="109"/>
                  <a:pt x="66" y="109"/>
                  <a:pt x="67" y="108"/>
                </a:cubicBezTo>
                <a:cubicBezTo>
                  <a:pt x="67" y="109"/>
                  <a:pt x="67" y="110"/>
                  <a:pt x="67" y="111"/>
                </a:cubicBezTo>
                <a:cubicBezTo>
                  <a:pt x="67" y="111"/>
                  <a:pt x="66" y="111"/>
                  <a:pt x="66" y="112"/>
                </a:cubicBezTo>
                <a:cubicBezTo>
                  <a:pt x="66" y="111"/>
                  <a:pt x="66" y="110"/>
                  <a:pt x="65" y="110"/>
                </a:cubicBezTo>
                <a:close/>
                <a:moveTo>
                  <a:pt x="67" y="86"/>
                </a:moveTo>
                <a:cubicBezTo>
                  <a:pt x="67" y="86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5"/>
                  <a:pt x="66" y="85"/>
                  <a:pt x="66" y="85"/>
                </a:cubicBezTo>
                <a:cubicBezTo>
                  <a:pt x="67" y="84"/>
                  <a:pt x="69" y="82"/>
                  <a:pt x="70" y="81"/>
                </a:cubicBezTo>
                <a:cubicBezTo>
                  <a:pt x="70" y="82"/>
                  <a:pt x="69" y="83"/>
                  <a:pt x="69" y="83"/>
                </a:cubicBezTo>
                <a:cubicBezTo>
                  <a:pt x="68" y="84"/>
                  <a:pt x="68" y="85"/>
                  <a:pt x="67" y="86"/>
                </a:cubicBezTo>
                <a:close/>
                <a:moveTo>
                  <a:pt x="65" y="93"/>
                </a:moveTo>
                <a:cubicBezTo>
                  <a:pt x="66" y="94"/>
                  <a:pt x="66" y="96"/>
                  <a:pt x="66" y="97"/>
                </a:cubicBezTo>
                <a:cubicBezTo>
                  <a:pt x="65" y="98"/>
                  <a:pt x="64" y="98"/>
                  <a:pt x="63" y="99"/>
                </a:cubicBezTo>
                <a:cubicBezTo>
                  <a:pt x="63" y="97"/>
                  <a:pt x="63" y="97"/>
                  <a:pt x="63" y="97"/>
                </a:cubicBezTo>
                <a:cubicBezTo>
                  <a:pt x="64" y="96"/>
                  <a:pt x="65" y="94"/>
                  <a:pt x="65" y="93"/>
                </a:cubicBezTo>
                <a:cubicBezTo>
                  <a:pt x="65" y="93"/>
                  <a:pt x="65" y="93"/>
                  <a:pt x="65" y="93"/>
                </a:cubicBezTo>
                <a:close/>
                <a:moveTo>
                  <a:pt x="63" y="131"/>
                </a:moveTo>
                <a:cubicBezTo>
                  <a:pt x="63" y="132"/>
                  <a:pt x="63" y="132"/>
                  <a:pt x="62" y="132"/>
                </a:cubicBezTo>
                <a:cubicBezTo>
                  <a:pt x="62" y="132"/>
                  <a:pt x="62" y="131"/>
                  <a:pt x="62" y="130"/>
                </a:cubicBezTo>
                <a:cubicBezTo>
                  <a:pt x="62" y="130"/>
                  <a:pt x="62" y="129"/>
                  <a:pt x="62" y="129"/>
                </a:cubicBezTo>
                <a:cubicBezTo>
                  <a:pt x="63" y="129"/>
                  <a:pt x="63" y="130"/>
                  <a:pt x="63" y="131"/>
                </a:cubicBezTo>
                <a:close/>
                <a:moveTo>
                  <a:pt x="63" y="159"/>
                </a:moveTo>
                <a:cubicBezTo>
                  <a:pt x="63" y="159"/>
                  <a:pt x="63" y="159"/>
                  <a:pt x="63" y="159"/>
                </a:cubicBezTo>
                <a:cubicBezTo>
                  <a:pt x="63" y="160"/>
                  <a:pt x="62" y="160"/>
                  <a:pt x="62" y="161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2" y="159"/>
                  <a:pt x="63" y="159"/>
                  <a:pt x="63" y="159"/>
                </a:cubicBezTo>
                <a:close/>
                <a:moveTo>
                  <a:pt x="64" y="168"/>
                </a:moveTo>
                <a:cubicBezTo>
                  <a:pt x="64" y="169"/>
                  <a:pt x="65" y="170"/>
                  <a:pt x="66" y="171"/>
                </a:cubicBezTo>
                <a:cubicBezTo>
                  <a:pt x="66" y="171"/>
                  <a:pt x="66" y="171"/>
                  <a:pt x="66" y="171"/>
                </a:cubicBezTo>
                <a:cubicBezTo>
                  <a:pt x="65" y="172"/>
                  <a:pt x="65" y="172"/>
                  <a:pt x="65" y="172"/>
                </a:cubicBezTo>
                <a:cubicBezTo>
                  <a:pt x="64" y="171"/>
                  <a:pt x="64" y="170"/>
                  <a:pt x="63" y="169"/>
                </a:cubicBezTo>
                <a:cubicBezTo>
                  <a:pt x="63" y="168"/>
                  <a:pt x="63" y="168"/>
                  <a:pt x="64" y="168"/>
                </a:cubicBezTo>
                <a:close/>
                <a:moveTo>
                  <a:pt x="65" y="153"/>
                </a:moveTo>
                <a:cubicBezTo>
                  <a:pt x="65" y="153"/>
                  <a:pt x="65" y="152"/>
                  <a:pt x="64" y="152"/>
                </a:cubicBezTo>
                <a:cubicBezTo>
                  <a:pt x="65" y="151"/>
                  <a:pt x="65" y="151"/>
                  <a:pt x="66" y="150"/>
                </a:cubicBezTo>
                <a:cubicBezTo>
                  <a:pt x="66" y="151"/>
                  <a:pt x="66" y="152"/>
                  <a:pt x="66" y="153"/>
                </a:cubicBezTo>
                <a:cubicBezTo>
                  <a:pt x="66" y="153"/>
                  <a:pt x="65" y="153"/>
                  <a:pt x="65" y="153"/>
                </a:cubicBezTo>
                <a:close/>
                <a:moveTo>
                  <a:pt x="66" y="124"/>
                </a:moveTo>
                <a:cubicBezTo>
                  <a:pt x="66" y="124"/>
                  <a:pt x="66" y="124"/>
                  <a:pt x="66" y="123"/>
                </a:cubicBezTo>
                <a:cubicBezTo>
                  <a:pt x="67" y="124"/>
                  <a:pt x="67" y="124"/>
                  <a:pt x="67" y="125"/>
                </a:cubicBezTo>
                <a:cubicBezTo>
                  <a:pt x="67" y="125"/>
                  <a:pt x="67" y="125"/>
                  <a:pt x="66" y="126"/>
                </a:cubicBezTo>
                <a:cubicBezTo>
                  <a:pt x="66" y="125"/>
                  <a:pt x="66" y="125"/>
                  <a:pt x="66" y="124"/>
                </a:cubicBezTo>
                <a:close/>
                <a:moveTo>
                  <a:pt x="67" y="179"/>
                </a:moveTo>
                <a:cubicBezTo>
                  <a:pt x="67" y="179"/>
                  <a:pt x="67" y="179"/>
                  <a:pt x="67" y="179"/>
                </a:cubicBezTo>
                <a:cubicBezTo>
                  <a:pt x="67" y="180"/>
                  <a:pt x="68" y="180"/>
                  <a:pt x="68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68" y="180"/>
                  <a:pt x="67" y="180"/>
                  <a:pt x="67" y="180"/>
                </a:cubicBezTo>
                <a:cubicBezTo>
                  <a:pt x="67" y="180"/>
                  <a:pt x="66" y="179"/>
                  <a:pt x="66" y="178"/>
                </a:cubicBezTo>
                <a:cubicBezTo>
                  <a:pt x="66" y="179"/>
                  <a:pt x="66" y="179"/>
                  <a:pt x="67" y="179"/>
                </a:cubicBezTo>
                <a:close/>
                <a:moveTo>
                  <a:pt x="67" y="170"/>
                </a:moveTo>
                <a:cubicBezTo>
                  <a:pt x="67" y="169"/>
                  <a:pt x="67" y="169"/>
                  <a:pt x="67" y="168"/>
                </a:cubicBezTo>
                <a:cubicBezTo>
                  <a:pt x="67" y="167"/>
                  <a:pt x="67" y="167"/>
                  <a:pt x="67" y="167"/>
                </a:cubicBezTo>
                <a:cubicBezTo>
                  <a:pt x="68" y="167"/>
                  <a:pt x="68" y="167"/>
                  <a:pt x="69" y="167"/>
                </a:cubicBezTo>
                <a:cubicBezTo>
                  <a:pt x="69" y="168"/>
                  <a:pt x="69" y="168"/>
                  <a:pt x="69" y="169"/>
                </a:cubicBezTo>
                <a:cubicBezTo>
                  <a:pt x="69" y="169"/>
                  <a:pt x="68" y="170"/>
                  <a:pt x="68" y="170"/>
                </a:cubicBezTo>
                <a:cubicBezTo>
                  <a:pt x="68" y="170"/>
                  <a:pt x="68" y="170"/>
                  <a:pt x="67" y="170"/>
                </a:cubicBezTo>
                <a:close/>
                <a:moveTo>
                  <a:pt x="68" y="145"/>
                </a:moveTo>
                <a:cubicBezTo>
                  <a:pt x="68" y="144"/>
                  <a:pt x="68" y="144"/>
                  <a:pt x="68" y="143"/>
                </a:cubicBezTo>
                <a:cubicBezTo>
                  <a:pt x="69" y="143"/>
                  <a:pt x="70" y="142"/>
                  <a:pt x="71" y="142"/>
                </a:cubicBezTo>
                <a:cubicBezTo>
                  <a:pt x="71" y="142"/>
                  <a:pt x="71" y="142"/>
                  <a:pt x="71" y="142"/>
                </a:cubicBezTo>
                <a:cubicBezTo>
                  <a:pt x="70" y="143"/>
                  <a:pt x="69" y="144"/>
                  <a:pt x="68" y="145"/>
                </a:cubicBezTo>
                <a:close/>
                <a:moveTo>
                  <a:pt x="68" y="90"/>
                </a:moveTo>
                <a:cubicBezTo>
                  <a:pt x="71" y="88"/>
                  <a:pt x="74" y="85"/>
                  <a:pt x="77" y="83"/>
                </a:cubicBezTo>
                <a:cubicBezTo>
                  <a:pt x="74" y="86"/>
                  <a:pt x="72" y="90"/>
                  <a:pt x="69" y="94"/>
                </a:cubicBezTo>
                <a:cubicBezTo>
                  <a:pt x="69" y="93"/>
                  <a:pt x="68" y="92"/>
                  <a:pt x="68" y="90"/>
                </a:cubicBezTo>
                <a:close/>
                <a:moveTo>
                  <a:pt x="83" y="77"/>
                </a:moveTo>
                <a:cubicBezTo>
                  <a:pt x="86" y="75"/>
                  <a:pt x="89" y="73"/>
                  <a:pt x="92" y="71"/>
                </a:cubicBezTo>
                <a:cubicBezTo>
                  <a:pt x="90" y="73"/>
                  <a:pt x="89" y="75"/>
                  <a:pt x="87" y="78"/>
                </a:cubicBezTo>
                <a:cubicBezTo>
                  <a:pt x="83" y="82"/>
                  <a:pt x="78" y="86"/>
                  <a:pt x="74" y="90"/>
                </a:cubicBezTo>
                <a:cubicBezTo>
                  <a:pt x="77" y="86"/>
                  <a:pt x="80" y="82"/>
                  <a:pt x="83" y="77"/>
                </a:cubicBezTo>
                <a:close/>
                <a:moveTo>
                  <a:pt x="78" y="104"/>
                </a:moveTo>
                <a:cubicBezTo>
                  <a:pt x="81" y="101"/>
                  <a:pt x="84" y="98"/>
                  <a:pt x="87" y="95"/>
                </a:cubicBezTo>
                <a:cubicBezTo>
                  <a:pt x="85" y="100"/>
                  <a:pt x="82" y="104"/>
                  <a:pt x="79" y="108"/>
                </a:cubicBezTo>
                <a:cubicBezTo>
                  <a:pt x="78" y="109"/>
                  <a:pt x="76" y="110"/>
                  <a:pt x="75" y="111"/>
                </a:cubicBezTo>
                <a:cubicBezTo>
                  <a:pt x="76" y="109"/>
                  <a:pt x="77" y="107"/>
                  <a:pt x="78" y="105"/>
                </a:cubicBezTo>
                <a:cubicBezTo>
                  <a:pt x="78" y="104"/>
                  <a:pt x="78" y="104"/>
                  <a:pt x="78" y="104"/>
                </a:cubicBezTo>
                <a:close/>
                <a:moveTo>
                  <a:pt x="93" y="90"/>
                </a:moveTo>
                <a:cubicBezTo>
                  <a:pt x="97" y="87"/>
                  <a:pt x="100" y="84"/>
                  <a:pt x="103" y="80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99" y="86"/>
                  <a:pt x="93" y="93"/>
                  <a:pt x="87" y="99"/>
                </a:cubicBezTo>
                <a:cubicBezTo>
                  <a:pt x="87" y="100"/>
                  <a:pt x="86" y="101"/>
                  <a:pt x="85" y="102"/>
                </a:cubicBezTo>
                <a:cubicBezTo>
                  <a:pt x="88" y="98"/>
                  <a:pt x="90" y="94"/>
                  <a:pt x="93" y="90"/>
                </a:cubicBezTo>
                <a:close/>
                <a:moveTo>
                  <a:pt x="101" y="79"/>
                </a:moveTo>
                <a:cubicBezTo>
                  <a:pt x="102" y="78"/>
                  <a:pt x="102" y="77"/>
                  <a:pt x="103" y="77"/>
                </a:cubicBezTo>
                <a:cubicBezTo>
                  <a:pt x="103" y="77"/>
                  <a:pt x="103" y="77"/>
                  <a:pt x="103" y="77"/>
                </a:cubicBezTo>
                <a:cubicBezTo>
                  <a:pt x="103" y="77"/>
                  <a:pt x="103" y="77"/>
                  <a:pt x="104" y="77"/>
                </a:cubicBezTo>
                <a:cubicBezTo>
                  <a:pt x="103" y="78"/>
                  <a:pt x="102" y="78"/>
                  <a:pt x="101" y="79"/>
                </a:cubicBezTo>
                <a:close/>
                <a:moveTo>
                  <a:pt x="102" y="68"/>
                </a:moveTo>
                <a:cubicBezTo>
                  <a:pt x="103" y="67"/>
                  <a:pt x="103" y="65"/>
                  <a:pt x="104" y="64"/>
                </a:cubicBezTo>
                <a:cubicBezTo>
                  <a:pt x="108" y="61"/>
                  <a:pt x="112" y="57"/>
                  <a:pt x="116" y="54"/>
                </a:cubicBezTo>
                <a:cubicBezTo>
                  <a:pt x="116" y="54"/>
                  <a:pt x="116" y="55"/>
                  <a:pt x="116" y="55"/>
                </a:cubicBezTo>
                <a:cubicBezTo>
                  <a:pt x="116" y="55"/>
                  <a:pt x="115" y="55"/>
                  <a:pt x="115" y="55"/>
                </a:cubicBezTo>
                <a:cubicBezTo>
                  <a:pt x="111" y="59"/>
                  <a:pt x="106" y="63"/>
                  <a:pt x="102" y="68"/>
                </a:cubicBezTo>
                <a:close/>
                <a:moveTo>
                  <a:pt x="106" y="60"/>
                </a:moveTo>
                <a:cubicBezTo>
                  <a:pt x="106" y="60"/>
                  <a:pt x="106" y="60"/>
                  <a:pt x="106" y="60"/>
                </a:cubicBezTo>
                <a:cubicBezTo>
                  <a:pt x="107" y="59"/>
                  <a:pt x="108" y="58"/>
                  <a:pt x="110" y="57"/>
                </a:cubicBezTo>
                <a:cubicBezTo>
                  <a:pt x="108" y="58"/>
                  <a:pt x="107" y="59"/>
                  <a:pt x="106" y="60"/>
                </a:cubicBezTo>
                <a:close/>
                <a:moveTo>
                  <a:pt x="107" y="57"/>
                </a:moveTo>
                <a:cubicBezTo>
                  <a:pt x="107" y="57"/>
                  <a:pt x="107" y="56"/>
                  <a:pt x="108" y="56"/>
                </a:cubicBezTo>
                <a:cubicBezTo>
                  <a:pt x="108" y="56"/>
                  <a:pt x="108" y="56"/>
                  <a:pt x="108" y="55"/>
                </a:cubicBezTo>
                <a:cubicBezTo>
                  <a:pt x="108" y="55"/>
                  <a:pt x="108" y="55"/>
                  <a:pt x="108" y="55"/>
                </a:cubicBezTo>
                <a:cubicBezTo>
                  <a:pt x="109" y="54"/>
                  <a:pt x="110" y="54"/>
                  <a:pt x="112" y="54"/>
                </a:cubicBezTo>
                <a:cubicBezTo>
                  <a:pt x="110" y="55"/>
                  <a:pt x="109" y="56"/>
                  <a:pt x="107" y="57"/>
                </a:cubicBezTo>
                <a:close/>
                <a:moveTo>
                  <a:pt x="101" y="53"/>
                </a:moveTo>
                <a:cubicBezTo>
                  <a:pt x="97" y="56"/>
                  <a:pt x="92" y="59"/>
                  <a:pt x="88" y="62"/>
                </a:cubicBezTo>
                <a:cubicBezTo>
                  <a:pt x="88" y="62"/>
                  <a:pt x="88" y="61"/>
                  <a:pt x="88" y="61"/>
                </a:cubicBezTo>
                <a:cubicBezTo>
                  <a:pt x="93" y="57"/>
                  <a:pt x="98" y="53"/>
                  <a:pt x="103" y="49"/>
                </a:cubicBezTo>
                <a:cubicBezTo>
                  <a:pt x="102" y="50"/>
                  <a:pt x="102" y="52"/>
                  <a:pt x="101" y="53"/>
                </a:cubicBezTo>
                <a:close/>
                <a:moveTo>
                  <a:pt x="90" y="57"/>
                </a:moveTo>
                <a:cubicBezTo>
                  <a:pt x="90" y="57"/>
                  <a:pt x="90" y="56"/>
                  <a:pt x="90" y="56"/>
                </a:cubicBezTo>
                <a:cubicBezTo>
                  <a:pt x="94" y="52"/>
                  <a:pt x="99" y="49"/>
                  <a:pt x="104" y="46"/>
                </a:cubicBezTo>
                <a:cubicBezTo>
                  <a:pt x="104" y="46"/>
                  <a:pt x="104" y="46"/>
                  <a:pt x="104" y="46"/>
                </a:cubicBezTo>
                <a:cubicBezTo>
                  <a:pt x="99" y="50"/>
                  <a:pt x="95" y="53"/>
                  <a:pt x="90" y="57"/>
                </a:cubicBezTo>
                <a:close/>
                <a:moveTo>
                  <a:pt x="76" y="54"/>
                </a:moveTo>
                <a:cubicBezTo>
                  <a:pt x="73" y="56"/>
                  <a:pt x="70" y="59"/>
                  <a:pt x="67" y="62"/>
                </a:cubicBezTo>
                <a:cubicBezTo>
                  <a:pt x="70" y="59"/>
                  <a:pt x="72" y="56"/>
                  <a:pt x="75" y="53"/>
                </a:cubicBezTo>
                <a:cubicBezTo>
                  <a:pt x="75" y="53"/>
                  <a:pt x="76" y="53"/>
                  <a:pt x="76" y="53"/>
                </a:cubicBezTo>
                <a:cubicBezTo>
                  <a:pt x="76" y="53"/>
                  <a:pt x="76" y="53"/>
                  <a:pt x="76" y="54"/>
                </a:cubicBezTo>
                <a:close/>
                <a:moveTo>
                  <a:pt x="61" y="63"/>
                </a:moveTo>
                <a:cubicBezTo>
                  <a:pt x="60" y="63"/>
                  <a:pt x="59" y="64"/>
                  <a:pt x="58" y="65"/>
                </a:cubicBezTo>
                <a:cubicBezTo>
                  <a:pt x="58" y="65"/>
                  <a:pt x="58" y="65"/>
                  <a:pt x="58" y="64"/>
                </a:cubicBezTo>
                <a:cubicBezTo>
                  <a:pt x="62" y="60"/>
                  <a:pt x="66" y="56"/>
                  <a:pt x="69" y="52"/>
                </a:cubicBezTo>
                <a:cubicBezTo>
                  <a:pt x="72" y="50"/>
                  <a:pt x="74" y="48"/>
                  <a:pt x="77" y="46"/>
                </a:cubicBezTo>
                <a:cubicBezTo>
                  <a:pt x="72" y="52"/>
                  <a:pt x="66" y="58"/>
                  <a:pt x="61" y="63"/>
                </a:cubicBezTo>
                <a:close/>
                <a:moveTo>
                  <a:pt x="61" y="57"/>
                </a:moveTo>
                <a:cubicBezTo>
                  <a:pt x="60" y="58"/>
                  <a:pt x="59" y="59"/>
                  <a:pt x="58" y="60"/>
                </a:cubicBezTo>
                <a:cubicBezTo>
                  <a:pt x="58" y="60"/>
                  <a:pt x="58" y="60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9" y="58"/>
                  <a:pt x="61" y="57"/>
                  <a:pt x="62" y="57"/>
                </a:cubicBezTo>
                <a:lnTo>
                  <a:pt x="61" y="57"/>
                </a:lnTo>
                <a:close/>
                <a:moveTo>
                  <a:pt x="57" y="61"/>
                </a:moveTo>
                <a:cubicBezTo>
                  <a:pt x="55" y="63"/>
                  <a:pt x="53" y="64"/>
                  <a:pt x="51" y="66"/>
                </a:cubicBezTo>
                <a:cubicBezTo>
                  <a:pt x="53" y="64"/>
                  <a:pt x="55" y="62"/>
                  <a:pt x="56" y="61"/>
                </a:cubicBezTo>
                <a:cubicBezTo>
                  <a:pt x="56" y="61"/>
                  <a:pt x="56" y="61"/>
                  <a:pt x="57" y="61"/>
                </a:cubicBezTo>
                <a:close/>
                <a:moveTo>
                  <a:pt x="53" y="66"/>
                </a:moveTo>
                <a:cubicBezTo>
                  <a:pt x="50" y="70"/>
                  <a:pt x="47" y="73"/>
                  <a:pt x="44" y="76"/>
                </a:cubicBezTo>
                <a:cubicBezTo>
                  <a:pt x="45" y="75"/>
                  <a:pt x="45" y="74"/>
                  <a:pt x="46" y="73"/>
                </a:cubicBezTo>
                <a:cubicBezTo>
                  <a:pt x="48" y="71"/>
                  <a:pt x="51" y="68"/>
                  <a:pt x="53" y="66"/>
                </a:cubicBezTo>
                <a:close/>
                <a:moveTo>
                  <a:pt x="50" y="74"/>
                </a:moveTo>
                <a:cubicBezTo>
                  <a:pt x="53" y="73"/>
                  <a:pt x="55" y="71"/>
                  <a:pt x="57" y="69"/>
                </a:cubicBezTo>
                <a:cubicBezTo>
                  <a:pt x="57" y="70"/>
                  <a:pt x="56" y="71"/>
                  <a:pt x="56" y="72"/>
                </a:cubicBezTo>
                <a:cubicBezTo>
                  <a:pt x="51" y="76"/>
                  <a:pt x="46" y="81"/>
                  <a:pt x="41" y="85"/>
                </a:cubicBezTo>
                <a:cubicBezTo>
                  <a:pt x="41" y="85"/>
                  <a:pt x="41" y="84"/>
                  <a:pt x="41" y="84"/>
                </a:cubicBezTo>
                <a:cubicBezTo>
                  <a:pt x="44" y="80"/>
                  <a:pt x="47" y="77"/>
                  <a:pt x="50" y="74"/>
                </a:cubicBezTo>
                <a:close/>
                <a:moveTo>
                  <a:pt x="56" y="74"/>
                </a:moveTo>
                <a:cubicBezTo>
                  <a:pt x="56" y="75"/>
                  <a:pt x="56" y="75"/>
                  <a:pt x="56" y="76"/>
                </a:cubicBezTo>
                <a:cubicBezTo>
                  <a:pt x="55" y="76"/>
                  <a:pt x="55" y="77"/>
                  <a:pt x="54" y="78"/>
                </a:cubicBezTo>
                <a:cubicBezTo>
                  <a:pt x="52" y="80"/>
                  <a:pt x="50" y="83"/>
                  <a:pt x="48" y="85"/>
                </a:cubicBezTo>
                <a:cubicBezTo>
                  <a:pt x="45" y="88"/>
                  <a:pt x="42" y="90"/>
                  <a:pt x="39" y="92"/>
                </a:cubicBezTo>
                <a:cubicBezTo>
                  <a:pt x="40" y="91"/>
                  <a:pt x="40" y="89"/>
                  <a:pt x="40" y="88"/>
                </a:cubicBezTo>
                <a:cubicBezTo>
                  <a:pt x="45" y="84"/>
                  <a:pt x="51" y="79"/>
                  <a:pt x="56" y="74"/>
                </a:cubicBezTo>
                <a:close/>
                <a:moveTo>
                  <a:pt x="49" y="100"/>
                </a:moveTo>
                <a:cubicBezTo>
                  <a:pt x="49" y="101"/>
                  <a:pt x="49" y="101"/>
                  <a:pt x="49" y="101"/>
                </a:cubicBezTo>
                <a:cubicBezTo>
                  <a:pt x="48" y="103"/>
                  <a:pt x="47" y="105"/>
                  <a:pt x="46" y="107"/>
                </a:cubicBezTo>
                <a:cubicBezTo>
                  <a:pt x="46" y="107"/>
                  <a:pt x="46" y="106"/>
                  <a:pt x="46" y="106"/>
                </a:cubicBezTo>
                <a:cubicBezTo>
                  <a:pt x="47" y="104"/>
                  <a:pt x="48" y="103"/>
                  <a:pt x="49" y="101"/>
                </a:cubicBezTo>
                <a:cubicBezTo>
                  <a:pt x="49" y="101"/>
                  <a:pt x="49" y="101"/>
                  <a:pt x="49" y="100"/>
                </a:cubicBezTo>
                <a:close/>
                <a:moveTo>
                  <a:pt x="45" y="101"/>
                </a:moveTo>
                <a:cubicBezTo>
                  <a:pt x="45" y="102"/>
                  <a:pt x="45" y="102"/>
                  <a:pt x="44" y="102"/>
                </a:cubicBezTo>
                <a:cubicBezTo>
                  <a:pt x="44" y="102"/>
                  <a:pt x="44" y="102"/>
                  <a:pt x="44" y="102"/>
                </a:cubicBezTo>
                <a:cubicBezTo>
                  <a:pt x="45" y="101"/>
                  <a:pt x="46" y="100"/>
                  <a:pt x="47" y="99"/>
                </a:cubicBezTo>
                <a:cubicBezTo>
                  <a:pt x="46" y="100"/>
                  <a:pt x="46" y="101"/>
                  <a:pt x="45" y="101"/>
                </a:cubicBezTo>
                <a:close/>
                <a:moveTo>
                  <a:pt x="46" y="112"/>
                </a:moveTo>
                <a:cubicBezTo>
                  <a:pt x="46" y="113"/>
                  <a:pt x="46" y="113"/>
                  <a:pt x="47" y="114"/>
                </a:cubicBezTo>
                <a:cubicBezTo>
                  <a:pt x="47" y="114"/>
                  <a:pt x="46" y="115"/>
                  <a:pt x="46" y="115"/>
                </a:cubicBezTo>
                <a:cubicBezTo>
                  <a:pt x="46" y="114"/>
                  <a:pt x="45" y="113"/>
                  <a:pt x="45" y="112"/>
                </a:cubicBezTo>
                <a:cubicBezTo>
                  <a:pt x="45" y="112"/>
                  <a:pt x="46" y="112"/>
                  <a:pt x="46" y="112"/>
                </a:cubicBezTo>
                <a:close/>
                <a:moveTo>
                  <a:pt x="46" y="135"/>
                </a:moveTo>
                <a:cubicBezTo>
                  <a:pt x="46" y="136"/>
                  <a:pt x="46" y="137"/>
                  <a:pt x="47" y="138"/>
                </a:cubicBezTo>
                <a:cubicBezTo>
                  <a:pt x="47" y="139"/>
                  <a:pt x="48" y="140"/>
                  <a:pt x="48" y="141"/>
                </a:cubicBezTo>
                <a:cubicBezTo>
                  <a:pt x="47" y="143"/>
                  <a:pt x="47" y="144"/>
                  <a:pt x="46" y="145"/>
                </a:cubicBezTo>
                <a:cubicBezTo>
                  <a:pt x="45" y="143"/>
                  <a:pt x="45" y="140"/>
                  <a:pt x="44" y="138"/>
                </a:cubicBezTo>
                <a:cubicBezTo>
                  <a:pt x="45" y="137"/>
                  <a:pt x="45" y="136"/>
                  <a:pt x="46" y="135"/>
                </a:cubicBezTo>
                <a:close/>
                <a:moveTo>
                  <a:pt x="50" y="146"/>
                </a:moveTo>
                <a:cubicBezTo>
                  <a:pt x="50" y="147"/>
                  <a:pt x="50" y="148"/>
                  <a:pt x="50" y="148"/>
                </a:cubicBezTo>
                <a:cubicBezTo>
                  <a:pt x="49" y="149"/>
                  <a:pt x="48" y="150"/>
                  <a:pt x="47" y="150"/>
                </a:cubicBezTo>
                <a:cubicBezTo>
                  <a:pt x="47" y="150"/>
                  <a:pt x="47" y="150"/>
                  <a:pt x="47" y="150"/>
                </a:cubicBezTo>
                <a:cubicBezTo>
                  <a:pt x="48" y="149"/>
                  <a:pt x="49" y="148"/>
                  <a:pt x="50" y="146"/>
                </a:cubicBezTo>
                <a:close/>
                <a:moveTo>
                  <a:pt x="51" y="150"/>
                </a:moveTo>
                <a:cubicBezTo>
                  <a:pt x="51" y="150"/>
                  <a:pt x="51" y="151"/>
                  <a:pt x="51" y="151"/>
                </a:cubicBezTo>
                <a:cubicBezTo>
                  <a:pt x="50" y="152"/>
                  <a:pt x="49" y="154"/>
                  <a:pt x="49" y="155"/>
                </a:cubicBezTo>
                <a:cubicBezTo>
                  <a:pt x="48" y="154"/>
                  <a:pt x="48" y="153"/>
                  <a:pt x="48" y="152"/>
                </a:cubicBezTo>
                <a:cubicBezTo>
                  <a:pt x="49" y="151"/>
                  <a:pt x="50" y="151"/>
                  <a:pt x="51" y="150"/>
                </a:cubicBezTo>
                <a:close/>
                <a:moveTo>
                  <a:pt x="50" y="157"/>
                </a:moveTo>
                <a:cubicBezTo>
                  <a:pt x="50" y="156"/>
                  <a:pt x="51" y="155"/>
                  <a:pt x="52" y="154"/>
                </a:cubicBezTo>
                <a:cubicBezTo>
                  <a:pt x="52" y="155"/>
                  <a:pt x="52" y="156"/>
                  <a:pt x="52" y="156"/>
                </a:cubicBezTo>
                <a:cubicBezTo>
                  <a:pt x="51" y="157"/>
                  <a:pt x="51" y="159"/>
                  <a:pt x="50" y="160"/>
                </a:cubicBezTo>
                <a:cubicBezTo>
                  <a:pt x="50" y="159"/>
                  <a:pt x="49" y="158"/>
                  <a:pt x="49" y="158"/>
                </a:cubicBezTo>
                <a:cubicBezTo>
                  <a:pt x="49" y="158"/>
                  <a:pt x="50" y="157"/>
                  <a:pt x="50" y="157"/>
                </a:cubicBezTo>
                <a:close/>
                <a:moveTo>
                  <a:pt x="51" y="161"/>
                </a:moveTo>
                <a:cubicBezTo>
                  <a:pt x="52" y="161"/>
                  <a:pt x="52" y="160"/>
                  <a:pt x="53" y="159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53" y="161"/>
                  <a:pt x="52" y="162"/>
                  <a:pt x="52" y="163"/>
                </a:cubicBezTo>
                <a:cubicBezTo>
                  <a:pt x="52" y="163"/>
                  <a:pt x="52" y="163"/>
                  <a:pt x="51" y="163"/>
                </a:cubicBezTo>
                <a:cubicBezTo>
                  <a:pt x="51" y="163"/>
                  <a:pt x="51" y="162"/>
                  <a:pt x="50" y="161"/>
                </a:cubicBezTo>
                <a:cubicBezTo>
                  <a:pt x="51" y="162"/>
                  <a:pt x="51" y="161"/>
                  <a:pt x="51" y="161"/>
                </a:cubicBezTo>
                <a:close/>
                <a:moveTo>
                  <a:pt x="53" y="165"/>
                </a:moveTo>
                <a:cubicBezTo>
                  <a:pt x="54" y="165"/>
                  <a:pt x="54" y="165"/>
                  <a:pt x="54" y="165"/>
                </a:cubicBezTo>
                <a:cubicBezTo>
                  <a:pt x="54" y="166"/>
                  <a:pt x="55" y="167"/>
                  <a:pt x="55" y="168"/>
                </a:cubicBezTo>
                <a:cubicBezTo>
                  <a:pt x="55" y="169"/>
                  <a:pt x="55" y="169"/>
                  <a:pt x="55" y="170"/>
                </a:cubicBezTo>
                <a:cubicBezTo>
                  <a:pt x="54" y="168"/>
                  <a:pt x="53" y="167"/>
                  <a:pt x="52" y="166"/>
                </a:cubicBezTo>
                <a:cubicBezTo>
                  <a:pt x="53" y="165"/>
                  <a:pt x="53" y="165"/>
                  <a:pt x="53" y="165"/>
                </a:cubicBezTo>
                <a:close/>
                <a:moveTo>
                  <a:pt x="55" y="173"/>
                </a:moveTo>
                <a:cubicBezTo>
                  <a:pt x="55" y="173"/>
                  <a:pt x="54" y="174"/>
                  <a:pt x="54" y="174"/>
                </a:cubicBezTo>
                <a:cubicBezTo>
                  <a:pt x="54" y="172"/>
                  <a:pt x="53" y="171"/>
                  <a:pt x="53" y="169"/>
                </a:cubicBezTo>
                <a:cubicBezTo>
                  <a:pt x="53" y="170"/>
                  <a:pt x="54" y="172"/>
                  <a:pt x="55" y="173"/>
                </a:cubicBezTo>
                <a:close/>
                <a:moveTo>
                  <a:pt x="56" y="175"/>
                </a:moveTo>
                <a:cubicBezTo>
                  <a:pt x="56" y="175"/>
                  <a:pt x="56" y="175"/>
                  <a:pt x="56" y="175"/>
                </a:cubicBezTo>
                <a:cubicBezTo>
                  <a:pt x="56" y="175"/>
                  <a:pt x="56" y="176"/>
                  <a:pt x="55" y="177"/>
                </a:cubicBezTo>
                <a:cubicBezTo>
                  <a:pt x="55" y="177"/>
                  <a:pt x="55" y="177"/>
                  <a:pt x="55" y="177"/>
                </a:cubicBezTo>
                <a:cubicBezTo>
                  <a:pt x="55" y="176"/>
                  <a:pt x="55" y="176"/>
                  <a:pt x="55" y="176"/>
                </a:cubicBezTo>
                <a:cubicBezTo>
                  <a:pt x="55" y="176"/>
                  <a:pt x="56" y="175"/>
                  <a:pt x="56" y="175"/>
                </a:cubicBezTo>
                <a:close/>
                <a:moveTo>
                  <a:pt x="58" y="179"/>
                </a:moveTo>
                <a:cubicBezTo>
                  <a:pt x="58" y="180"/>
                  <a:pt x="58" y="181"/>
                  <a:pt x="58" y="182"/>
                </a:cubicBezTo>
                <a:cubicBezTo>
                  <a:pt x="58" y="181"/>
                  <a:pt x="57" y="181"/>
                  <a:pt x="57" y="180"/>
                </a:cubicBezTo>
                <a:cubicBezTo>
                  <a:pt x="56" y="180"/>
                  <a:pt x="56" y="180"/>
                  <a:pt x="56" y="179"/>
                </a:cubicBezTo>
                <a:cubicBezTo>
                  <a:pt x="57" y="179"/>
                  <a:pt x="57" y="179"/>
                  <a:pt x="58" y="179"/>
                </a:cubicBezTo>
                <a:close/>
                <a:moveTo>
                  <a:pt x="59" y="184"/>
                </a:moveTo>
                <a:cubicBezTo>
                  <a:pt x="59" y="185"/>
                  <a:pt x="59" y="185"/>
                  <a:pt x="59" y="186"/>
                </a:cubicBezTo>
                <a:cubicBezTo>
                  <a:pt x="59" y="186"/>
                  <a:pt x="59" y="186"/>
                  <a:pt x="59" y="186"/>
                </a:cubicBezTo>
                <a:cubicBezTo>
                  <a:pt x="59" y="185"/>
                  <a:pt x="58" y="184"/>
                  <a:pt x="58" y="183"/>
                </a:cubicBezTo>
                <a:cubicBezTo>
                  <a:pt x="58" y="183"/>
                  <a:pt x="58" y="183"/>
                  <a:pt x="59" y="184"/>
                </a:cubicBezTo>
                <a:close/>
                <a:moveTo>
                  <a:pt x="59" y="138"/>
                </a:moveTo>
                <a:cubicBezTo>
                  <a:pt x="58" y="137"/>
                  <a:pt x="58" y="136"/>
                  <a:pt x="58" y="135"/>
                </a:cubicBezTo>
                <a:cubicBezTo>
                  <a:pt x="58" y="135"/>
                  <a:pt x="59" y="134"/>
                  <a:pt x="59" y="133"/>
                </a:cubicBezTo>
                <a:cubicBezTo>
                  <a:pt x="59" y="134"/>
                  <a:pt x="59" y="136"/>
                  <a:pt x="59" y="137"/>
                </a:cubicBezTo>
                <a:cubicBezTo>
                  <a:pt x="59" y="137"/>
                  <a:pt x="59" y="137"/>
                  <a:pt x="59" y="138"/>
                </a:cubicBezTo>
                <a:close/>
                <a:moveTo>
                  <a:pt x="58" y="120"/>
                </a:moveTo>
                <a:cubicBezTo>
                  <a:pt x="58" y="119"/>
                  <a:pt x="59" y="119"/>
                  <a:pt x="59" y="119"/>
                </a:cubicBezTo>
                <a:cubicBezTo>
                  <a:pt x="59" y="120"/>
                  <a:pt x="59" y="121"/>
                  <a:pt x="59" y="123"/>
                </a:cubicBezTo>
                <a:cubicBezTo>
                  <a:pt x="59" y="122"/>
                  <a:pt x="58" y="121"/>
                  <a:pt x="58" y="120"/>
                </a:cubicBezTo>
                <a:close/>
                <a:moveTo>
                  <a:pt x="59" y="92"/>
                </a:moveTo>
                <a:cubicBezTo>
                  <a:pt x="59" y="93"/>
                  <a:pt x="59" y="93"/>
                  <a:pt x="59" y="93"/>
                </a:cubicBezTo>
                <a:cubicBezTo>
                  <a:pt x="58" y="94"/>
                  <a:pt x="58" y="95"/>
                  <a:pt x="57" y="96"/>
                </a:cubicBezTo>
                <a:cubicBezTo>
                  <a:pt x="57" y="95"/>
                  <a:pt x="57" y="95"/>
                  <a:pt x="56" y="94"/>
                </a:cubicBezTo>
                <a:cubicBezTo>
                  <a:pt x="59" y="91"/>
                  <a:pt x="62" y="89"/>
                  <a:pt x="65" y="86"/>
                </a:cubicBezTo>
                <a:cubicBezTo>
                  <a:pt x="65" y="86"/>
                  <a:pt x="65" y="86"/>
                  <a:pt x="65" y="86"/>
                </a:cubicBezTo>
                <a:cubicBezTo>
                  <a:pt x="65" y="87"/>
                  <a:pt x="65" y="87"/>
                  <a:pt x="65" y="88"/>
                </a:cubicBezTo>
                <a:cubicBezTo>
                  <a:pt x="64" y="89"/>
                  <a:pt x="63" y="90"/>
                  <a:pt x="62" y="90"/>
                </a:cubicBezTo>
                <a:cubicBezTo>
                  <a:pt x="62" y="90"/>
                  <a:pt x="61" y="90"/>
                  <a:pt x="61" y="91"/>
                </a:cubicBezTo>
                <a:cubicBezTo>
                  <a:pt x="61" y="91"/>
                  <a:pt x="61" y="91"/>
                  <a:pt x="61" y="92"/>
                </a:cubicBezTo>
                <a:cubicBezTo>
                  <a:pt x="60" y="91"/>
                  <a:pt x="59" y="91"/>
                  <a:pt x="59" y="92"/>
                </a:cubicBezTo>
                <a:close/>
                <a:moveTo>
                  <a:pt x="61" y="125"/>
                </a:moveTo>
                <a:cubicBezTo>
                  <a:pt x="62" y="125"/>
                  <a:pt x="62" y="126"/>
                  <a:pt x="62" y="126"/>
                </a:cubicBezTo>
                <a:cubicBezTo>
                  <a:pt x="61" y="126"/>
                  <a:pt x="61" y="126"/>
                  <a:pt x="61" y="127"/>
                </a:cubicBezTo>
                <a:cubicBezTo>
                  <a:pt x="61" y="126"/>
                  <a:pt x="61" y="126"/>
                  <a:pt x="61" y="126"/>
                </a:cubicBezTo>
                <a:cubicBezTo>
                  <a:pt x="61" y="126"/>
                  <a:pt x="61" y="125"/>
                  <a:pt x="61" y="125"/>
                </a:cubicBezTo>
                <a:close/>
                <a:moveTo>
                  <a:pt x="62" y="173"/>
                </a:moveTo>
                <a:cubicBezTo>
                  <a:pt x="62" y="174"/>
                  <a:pt x="61" y="174"/>
                  <a:pt x="61" y="174"/>
                </a:cubicBezTo>
                <a:cubicBezTo>
                  <a:pt x="61" y="173"/>
                  <a:pt x="61" y="172"/>
                  <a:pt x="61" y="171"/>
                </a:cubicBezTo>
                <a:cubicBezTo>
                  <a:pt x="61" y="172"/>
                  <a:pt x="62" y="173"/>
                  <a:pt x="62" y="173"/>
                </a:cubicBezTo>
                <a:close/>
                <a:moveTo>
                  <a:pt x="61" y="179"/>
                </a:moveTo>
                <a:cubicBezTo>
                  <a:pt x="61" y="178"/>
                  <a:pt x="61" y="178"/>
                  <a:pt x="61" y="177"/>
                </a:cubicBezTo>
                <a:cubicBezTo>
                  <a:pt x="62" y="177"/>
                  <a:pt x="62" y="177"/>
                  <a:pt x="63" y="176"/>
                </a:cubicBezTo>
                <a:cubicBezTo>
                  <a:pt x="63" y="177"/>
                  <a:pt x="63" y="177"/>
                  <a:pt x="63" y="177"/>
                </a:cubicBezTo>
                <a:cubicBezTo>
                  <a:pt x="63" y="177"/>
                  <a:pt x="64" y="178"/>
                  <a:pt x="64" y="178"/>
                </a:cubicBezTo>
                <a:cubicBezTo>
                  <a:pt x="64" y="179"/>
                  <a:pt x="64" y="180"/>
                  <a:pt x="65" y="181"/>
                </a:cubicBezTo>
                <a:cubicBezTo>
                  <a:pt x="65" y="181"/>
                  <a:pt x="66" y="181"/>
                  <a:pt x="66" y="181"/>
                </a:cubicBezTo>
                <a:cubicBezTo>
                  <a:pt x="66" y="181"/>
                  <a:pt x="66" y="181"/>
                  <a:pt x="66" y="181"/>
                </a:cubicBezTo>
                <a:cubicBezTo>
                  <a:pt x="66" y="182"/>
                  <a:pt x="66" y="182"/>
                  <a:pt x="65" y="183"/>
                </a:cubicBezTo>
                <a:cubicBezTo>
                  <a:pt x="65" y="183"/>
                  <a:pt x="65" y="183"/>
                  <a:pt x="65" y="183"/>
                </a:cubicBezTo>
                <a:cubicBezTo>
                  <a:pt x="64" y="184"/>
                  <a:pt x="63" y="185"/>
                  <a:pt x="63" y="186"/>
                </a:cubicBezTo>
                <a:cubicBezTo>
                  <a:pt x="62" y="186"/>
                  <a:pt x="62" y="185"/>
                  <a:pt x="61" y="185"/>
                </a:cubicBezTo>
                <a:cubicBezTo>
                  <a:pt x="61" y="183"/>
                  <a:pt x="61" y="181"/>
                  <a:pt x="61" y="179"/>
                </a:cubicBezTo>
                <a:cubicBezTo>
                  <a:pt x="61" y="179"/>
                  <a:pt x="61" y="179"/>
                  <a:pt x="61" y="179"/>
                </a:cubicBezTo>
                <a:close/>
                <a:moveTo>
                  <a:pt x="62" y="189"/>
                </a:moveTo>
                <a:cubicBezTo>
                  <a:pt x="63" y="190"/>
                  <a:pt x="63" y="190"/>
                  <a:pt x="64" y="191"/>
                </a:cubicBezTo>
                <a:cubicBezTo>
                  <a:pt x="63" y="191"/>
                  <a:pt x="63" y="191"/>
                  <a:pt x="62" y="191"/>
                </a:cubicBezTo>
                <a:cubicBezTo>
                  <a:pt x="62" y="191"/>
                  <a:pt x="62" y="191"/>
                  <a:pt x="61" y="190"/>
                </a:cubicBezTo>
                <a:cubicBezTo>
                  <a:pt x="62" y="190"/>
                  <a:pt x="62" y="190"/>
                  <a:pt x="62" y="189"/>
                </a:cubicBezTo>
                <a:close/>
                <a:moveTo>
                  <a:pt x="64" y="187"/>
                </a:moveTo>
                <a:cubicBezTo>
                  <a:pt x="65" y="186"/>
                  <a:pt x="65" y="185"/>
                  <a:pt x="66" y="184"/>
                </a:cubicBezTo>
                <a:cubicBezTo>
                  <a:pt x="67" y="185"/>
                  <a:pt x="68" y="186"/>
                  <a:pt x="70" y="187"/>
                </a:cubicBezTo>
                <a:cubicBezTo>
                  <a:pt x="68" y="188"/>
                  <a:pt x="67" y="189"/>
                  <a:pt x="66" y="189"/>
                </a:cubicBezTo>
                <a:cubicBezTo>
                  <a:pt x="65" y="189"/>
                  <a:pt x="64" y="188"/>
                  <a:pt x="64" y="187"/>
                </a:cubicBezTo>
                <a:close/>
                <a:moveTo>
                  <a:pt x="67" y="183"/>
                </a:moveTo>
                <a:cubicBezTo>
                  <a:pt x="67" y="183"/>
                  <a:pt x="67" y="183"/>
                  <a:pt x="68" y="182"/>
                </a:cubicBezTo>
                <a:cubicBezTo>
                  <a:pt x="68" y="183"/>
                  <a:pt x="69" y="184"/>
                  <a:pt x="69" y="184"/>
                </a:cubicBezTo>
                <a:cubicBezTo>
                  <a:pt x="68" y="184"/>
                  <a:pt x="68" y="183"/>
                  <a:pt x="67" y="183"/>
                </a:cubicBezTo>
                <a:close/>
                <a:moveTo>
                  <a:pt x="70" y="178"/>
                </a:moveTo>
                <a:cubicBezTo>
                  <a:pt x="69" y="178"/>
                  <a:pt x="69" y="178"/>
                  <a:pt x="69" y="178"/>
                </a:cubicBezTo>
                <a:cubicBezTo>
                  <a:pt x="69" y="178"/>
                  <a:pt x="68" y="178"/>
                  <a:pt x="68" y="178"/>
                </a:cubicBezTo>
                <a:cubicBezTo>
                  <a:pt x="68" y="177"/>
                  <a:pt x="68" y="176"/>
                  <a:pt x="68" y="175"/>
                </a:cubicBezTo>
                <a:cubicBezTo>
                  <a:pt x="69" y="176"/>
                  <a:pt x="69" y="177"/>
                  <a:pt x="70" y="178"/>
                </a:cubicBezTo>
                <a:close/>
                <a:moveTo>
                  <a:pt x="69" y="174"/>
                </a:moveTo>
                <a:cubicBezTo>
                  <a:pt x="70" y="174"/>
                  <a:pt x="70" y="174"/>
                  <a:pt x="71" y="173"/>
                </a:cubicBezTo>
                <a:cubicBezTo>
                  <a:pt x="71" y="174"/>
                  <a:pt x="71" y="174"/>
                  <a:pt x="71" y="174"/>
                </a:cubicBezTo>
                <a:cubicBezTo>
                  <a:pt x="71" y="174"/>
                  <a:pt x="70" y="175"/>
                  <a:pt x="70" y="175"/>
                </a:cubicBezTo>
                <a:cubicBezTo>
                  <a:pt x="70" y="175"/>
                  <a:pt x="70" y="174"/>
                  <a:pt x="69" y="174"/>
                </a:cubicBezTo>
                <a:close/>
                <a:moveTo>
                  <a:pt x="70" y="149"/>
                </a:moveTo>
                <a:cubicBezTo>
                  <a:pt x="69" y="149"/>
                  <a:pt x="69" y="148"/>
                  <a:pt x="69" y="148"/>
                </a:cubicBezTo>
                <a:cubicBezTo>
                  <a:pt x="69" y="148"/>
                  <a:pt x="69" y="147"/>
                  <a:pt x="69" y="147"/>
                </a:cubicBezTo>
                <a:cubicBezTo>
                  <a:pt x="70" y="146"/>
                  <a:pt x="71" y="145"/>
                  <a:pt x="71" y="144"/>
                </a:cubicBezTo>
                <a:cubicBezTo>
                  <a:pt x="72" y="145"/>
                  <a:pt x="72" y="145"/>
                  <a:pt x="72" y="146"/>
                </a:cubicBezTo>
                <a:cubicBezTo>
                  <a:pt x="71" y="147"/>
                  <a:pt x="70" y="148"/>
                  <a:pt x="70" y="149"/>
                </a:cubicBezTo>
                <a:close/>
                <a:moveTo>
                  <a:pt x="69" y="109"/>
                </a:moveTo>
                <a:cubicBezTo>
                  <a:pt x="69" y="109"/>
                  <a:pt x="69" y="108"/>
                  <a:pt x="69" y="107"/>
                </a:cubicBezTo>
                <a:cubicBezTo>
                  <a:pt x="69" y="106"/>
                  <a:pt x="70" y="106"/>
                  <a:pt x="71" y="105"/>
                </a:cubicBezTo>
                <a:cubicBezTo>
                  <a:pt x="71" y="106"/>
                  <a:pt x="71" y="106"/>
                  <a:pt x="71" y="107"/>
                </a:cubicBezTo>
                <a:cubicBezTo>
                  <a:pt x="71" y="108"/>
                  <a:pt x="70" y="109"/>
                  <a:pt x="69" y="109"/>
                </a:cubicBezTo>
                <a:close/>
                <a:moveTo>
                  <a:pt x="71" y="98"/>
                </a:moveTo>
                <a:cubicBezTo>
                  <a:pt x="72" y="97"/>
                  <a:pt x="73" y="96"/>
                  <a:pt x="74" y="95"/>
                </a:cubicBezTo>
                <a:cubicBezTo>
                  <a:pt x="74" y="95"/>
                  <a:pt x="73" y="96"/>
                  <a:pt x="73" y="97"/>
                </a:cubicBezTo>
                <a:cubicBezTo>
                  <a:pt x="73" y="97"/>
                  <a:pt x="73" y="97"/>
                  <a:pt x="72" y="97"/>
                </a:cubicBezTo>
                <a:cubicBezTo>
                  <a:pt x="72" y="97"/>
                  <a:pt x="71" y="98"/>
                  <a:pt x="71" y="98"/>
                </a:cubicBezTo>
                <a:close/>
                <a:moveTo>
                  <a:pt x="75" y="101"/>
                </a:moveTo>
                <a:cubicBezTo>
                  <a:pt x="75" y="102"/>
                  <a:pt x="74" y="104"/>
                  <a:pt x="74" y="105"/>
                </a:cubicBezTo>
                <a:cubicBezTo>
                  <a:pt x="73" y="106"/>
                  <a:pt x="73" y="106"/>
                  <a:pt x="73" y="106"/>
                </a:cubicBezTo>
                <a:cubicBezTo>
                  <a:pt x="73" y="105"/>
                  <a:pt x="72" y="104"/>
                  <a:pt x="72" y="104"/>
                </a:cubicBezTo>
                <a:cubicBezTo>
                  <a:pt x="73" y="103"/>
                  <a:pt x="74" y="102"/>
                  <a:pt x="75" y="101"/>
                </a:cubicBezTo>
                <a:close/>
                <a:moveTo>
                  <a:pt x="75" y="119"/>
                </a:moveTo>
                <a:cubicBezTo>
                  <a:pt x="75" y="119"/>
                  <a:pt x="75" y="119"/>
                  <a:pt x="75" y="119"/>
                </a:cubicBezTo>
                <a:cubicBezTo>
                  <a:pt x="74" y="120"/>
                  <a:pt x="74" y="120"/>
                  <a:pt x="73" y="121"/>
                </a:cubicBezTo>
                <a:cubicBezTo>
                  <a:pt x="74" y="120"/>
                  <a:pt x="74" y="120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lose/>
                <a:moveTo>
                  <a:pt x="76" y="122"/>
                </a:moveTo>
                <a:cubicBezTo>
                  <a:pt x="75" y="123"/>
                  <a:pt x="75" y="123"/>
                  <a:pt x="74" y="124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4" y="124"/>
                  <a:pt x="74" y="123"/>
                  <a:pt x="74" y="123"/>
                </a:cubicBezTo>
                <a:cubicBezTo>
                  <a:pt x="74" y="123"/>
                  <a:pt x="75" y="122"/>
                  <a:pt x="76" y="122"/>
                </a:cubicBezTo>
                <a:close/>
                <a:moveTo>
                  <a:pt x="76" y="124"/>
                </a:moveTo>
                <a:cubicBezTo>
                  <a:pt x="76" y="124"/>
                  <a:pt x="76" y="125"/>
                  <a:pt x="77" y="125"/>
                </a:cubicBezTo>
                <a:cubicBezTo>
                  <a:pt x="76" y="125"/>
                  <a:pt x="76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6" y="125"/>
                  <a:pt x="76" y="125"/>
                  <a:pt x="76" y="124"/>
                </a:cubicBezTo>
                <a:close/>
                <a:moveTo>
                  <a:pt x="76" y="117"/>
                </a:moveTo>
                <a:cubicBezTo>
                  <a:pt x="76" y="117"/>
                  <a:pt x="76" y="117"/>
                  <a:pt x="76" y="117"/>
                </a:cubicBezTo>
                <a:cubicBezTo>
                  <a:pt x="79" y="114"/>
                  <a:pt x="82" y="111"/>
                  <a:pt x="86" y="109"/>
                </a:cubicBezTo>
                <a:cubicBezTo>
                  <a:pt x="83" y="112"/>
                  <a:pt x="81" y="115"/>
                  <a:pt x="79" y="118"/>
                </a:cubicBezTo>
                <a:cubicBezTo>
                  <a:pt x="78" y="118"/>
                  <a:pt x="77" y="118"/>
                  <a:pt x="77" y="119"/>
                </a:cubicBezTo>
                <a:cubicBezTo>
                  <a:pt x="76" y="118"/>
                  <a:pt x="76" y="118"/>
                  <a:pt x="76" y="117"/>
                </a:cubicBezTo>
                <a:close/>
                <a:moveTo>
                  <a:pt x="79" y="120"/>
                </a:moveTo>
                <a:cubicBezTo>
                  <a:pt x="80" y="119"/>
                  <a:pt x="81" y="119"/>
                  <a:pt x="81" y="119"/>
                </a:cubicBezTo>
                <a:cubicBezTo>
                  <a:pt x="80" y="120"/>
                  <a:pt x="79" y="122"/>
                  <a:pt x="78" y="123"/>
                </a:cubicBezTo>
                <a:cubicBezTo>
                  <a:pt x="78" y="123"/>
                  <a:pt x="78" y="123"/>
                  <a:pt x="78" y="122"/>
                </a:cubicBezTo>
                <a:cubicBezTo>
                  <a:pt x="78" y="122"/>
                  <a:pt x="79" y="121"/>
                  <a:pt x="79" y="120"/>
                </a:cubicBezTo>
                <a:close/>
                <a:moveTo>
                  <a:pt x="92" y="118"/>
                </a:moveTo>
                <a:cubicBezTo>
                  <a:pt x="91" y="119"/>
                  <a:pt x="90" y="120"/>
                  <a:pt x="90" y="120"/>
                </a:cubicBezTo>
                <a:cubicBezTo>
                  <a:pt x="87" y="124"/>
                  <a:pt x="85" y="127"/>
                  <a:pt x="83" y="130"/>
                </a:cubicBezTo>
                <a:cubicBezTo>
                  <a:pt x="83" y="130"/>
                  <a:pt x="83" y="130"/>
                  <a:pt x="83" y="130"/>
                </a:cubicBezTo>
                <a:cubicBezTo>
                  <a:pt x="82" y="130"/>
                  <a:pt x="81" y="129"/>
                  <a:pt x="80" y="129"/>
                </a:cubicBezTo>
                <a:cubicBezTo>
                  <a:pt x="84" y="125"/>
                  <a:pt x="88" y="122"/>
                  <a:pt x="92" y="118"/>
                </a:cubicBezTo>
                <a:close/>
                <a:moveTo>
                  <a:pt x="81" y="131"/>
                </a:moveTo>
                <a:cubicBezTo>
                  <a:pt x="81" y="132"/>
                  <a:pt x="81" y="132"/>
                  <a:pt x="80" y="132"/>
                </a:cubicBezTo>
                <a:cubicBezTo>
                  <a:pt x="80" y="132"/>
                  <a:pt x="80" y="131"/>
                  <a:pt x="80" y="131"/>
                </a:cubicBezTo>
                <a:cubicBezTo>
                  <a:pt x="81" y="131"/>
                  <a:pt x="81" y="131"/>
                  <a:pt x="81" y="131"/>
                </a:cubicBezTo>
                <a:close/>
                <a:moveTo>
                  <a:pt x="83" y="133"/>
                </a:moveTo>
                <a:cubicBezTo>
                  <a:pt x="84" y="133"/>
                  <a:pt x="84" y="133"/>
                  <a:pt x="84" y="133"/>
                </a:cubicBezTo>
                <a:cubicBezTo>
                  <a:pt x="85" y="133"/>
                  <a:pt x="85" y="133"/>
                  <a:pt x="86" y="133"/>
                </a:cubicBezTo>
                <a:cubicBezTo>
                  <a:pt x="85" y="135"/>
                  <a:pt x="84" y="136"/>
                  <a:pt x="84" y="137"/>
                </a:cubicBezTo>
                <a:cubicBezTo>
                  <a:pt x="83" y="138"/>
                  <a:pt x="82" y="138"/>
                  <a:pt x="82" y="139"/>
                </a:cubicBezTo>
                <a:cubicBezTo>
                  <a:pt x="82" y="138"/>
                  <a:pt x="82" y="137"/>
                  <a:pt x="81" y="136"/>
                </a:cubicBezTo>
                <a:cubicBezTo>
                  <a:pt x="82" y="135"/>
                  <a:pt x="83" y="134"/>
                  <a:pt x="83" y="133"/>
                </a:cubicBezTo>
                <a:close/>
                <a:moveTo>
                  <a:pt x="90" y="135"/>
                </a:moveTo>
                <a:cubicBezTo>
                  <a:pt x="90" y="135"/>
                  <a:pt x="90" y="135"/>
                  <a:pt x="90" y="135"/>
                </a:cubicBezTo>
                <a:cubicBezTo>
                  <a:pt x="88" y="136"/>
                  <a:pt x="87" y="138"/>
                  <a:pt x="85" y="140"/>
                </a:cubicBezTo>
                <a:cubicBezTo>
                  <a:pt x="86" y="138"/>
                  <a:pt x="88" y="136"/>
                  <a:pt x="90" y="135"/>
                </a:cubicBezTo>
                <a:close/>
                <a:moveTo>
                  <a:pt x="92" y="135"/>
                </a:moveTo>
                <a:cubicBezTo>
                  <a:pt x="92" y="136"/>
                  <a:pt x="93" y="136"/>
                  <a:pt x="93" y="136"/>
                </a:cubicBezTo>
                <a:cubicBezTo>
                  <a:pt x="93" y="136"/>
                  <a:pt x="93" y="137"/>
                  <a:pt x="93" y="137"/>
                </a:cubicBezTo>
                <a:cubicBezTo>
                  <a:pt x="91" y="138"/>
                  <a:pt x="88" y="140"/>
                  <a:pt x="86" y="141"/>
                </a:cubicBezTo>
                <a:cubicBezTo>
                  <a:pt x="88" y="139"/>
                  <a:pt x="90" y="137"/>
                  <a:pt x="92" y="135"/>
                </a:cubicBezTo>
                <a:close/>
                <a:moveTo>
                  <a:pt x="89" y="145"/>
                </a:moveTo>
                <a:cubicBezTo>
                  <a:pt x="92" y="143"/>
                  <a:pt x="94" y="141"/>
                  <a:pt x="96" y="139"/>
                </a:cubicBezTo>
                <a:cubicBezTo>
                  <a:pt x="96" y="139"/>
                  <a:pt x="96" y="139"/>
                  <a:pt x="97" y="139"/>
                </a:cubicBezTo>
                <a:cubicBezTo>
                  <a:pt x="94" y="142"/>
                  <a:pt x="91" y="145"/>
                  <a:pt x="89" y="148"/>
                </a:cubicBezTo>
                <a:cubicBezTo>
                  <a:pt x="88" y="148"/>
                  <a:pt x="88" y="148"/>
                  <a:pt x="88" y="148"/>
                </a:cubicBezTo>
                <a:cubicBezTo>
                  <a:pt x="88" y="147"/>
                  <a:pt x="89" y="146"/>
                  <a:pt x="89" y="145"/>
                </a:cubicBezTo>
                <a:close/>
                <a:moveTo>
                  <a:pt x="99" y="141"/>
                </a:moveTo>
                <a:cubicBezTo>
                  <a:pt x="98" y="142"/>
                  <a:pt x="97" y="144"/>
                  <a:pt x="95" y="145"/>
                </a:cubicBezTo>
                <a:cubicBezTo>
                  <a:pt x="95" y="145"/>
                  <a:pt x="95" y="145"/>
                  <a:pt x="95" y="145"/>
                </a:cubicBezTo>
                <a:cubicBezTo>
                  <a:pt x="96" y="144"/>
                  <a:pt x="98" y="142"/>
                  <a:pt x="99" y="141"/>
                </a:cubicBezTo>
                <a:close/>
                <a:moveTo>
                  <a:pt x="102" y="143"/>
                </a:moveTo>
                <a:cubicBezTo>
                  <a:pt x="103" y="142"/>
                  <a:pt x="104" y="142"/>
                  <a:pt x="106" y="141"/>
                </a:cubicBezTo>
                <a:cubicBezTo>
                  <a:pt x="101" y="145"/>
                  <a:pt x="97" y="149"/>
                  <a:pt x="92" y="154"/>
                </a:cubicBezTo>
                <a:cubicBezTo>
                  <a:pt x="91" y="155"/>
                  <a:pt x="90" y="155"/>
                  <a:pt x="88" y="156"/>
                </a:cubicBezTo>
                <a:cubicBezTo>
                  <a:pt x="89" y="156"/>
                  <a:pt x="89" y="155"/>
                  <a:pt x="89" y="155"/>
                </a:cubicBezTo>
                <a:cubicBezTo>
                  <a:pt x="90" y="155"/>
                  <a:pt x="90" y="154"/>
                  <a:pt x="90" y="154"/>
                </a:cubicBezTo>
                <a:cubicBezTo>
                  <a:pt x="94" y="151"/>
                  <a:pt x="98" y="147"/>
                  <a:pt x="102" y="143"/>
                </a:cubicBezTo>
                <a:close/>
                <a:moveTo>
                  <a:pt x="105" y="148"/>
                </a:moveTo>
                <a:cubicBezTo>
                  <a:pt x="105" y="148"/>
                  <a:pt x="105" y="148"/>
                  <a:pt x="105" y="149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102" y="150"/>
                  <a:pt x="100" y="151"/>
                  <a:pt x="98" y="152"/>
                </a:cubicBezTo>
                <a:cubicBezTo>
                  <a:pt x="101" y="151"/>
                  <a:pt x="103" y="149"/>
                  <a:pt x="105" y="148"/>
                </a:cubicBezTo>
                <a:close/>
                <a:moveTo>
                  <a:pt x="105" y="151"/>
                </a:moveTo>
                <a:cubicBezTo>
                  <a:pt x="105" y="150"/>
                  <a:pt x="106" y="150"/>
                  <a:pt x="107" y="149"/>
                </a:cubicBezTo>
                <a:cubicBezTo>
                  <a:pt x="108" y="149"/>
                  <a:pt x="108" y="149"/>
                  <a:pt x="108" y="149"/>
                </a:cubicBezTo>
                <a:cubicBezTo>
                  <a:pt x="109" y="149"/>
                  <a:pt x="109" y="148"/>
                  <a:pt x="110" y="148"/>
                </a:cubicBezTo>
                <a:cubicBezTo>
                  <a:pt x="110" y="148"/>
                  <a:pt x="110" y="148"/>
                  <a:pt x="111" y="147"/>
                </a:cubicBezTo>
                <a:cubicBezTo>
                  <a:pt x="110" y="148"/>
                  <a:pt x="110" y="148"/>
                  <a:pt x="109" y="149"/>
                </a:cubicBezTo>
                <a:cubicBezTo>
                  <a:pt x="107" y="150"/>
                  <a:pt x="105" y="151"/>
                  <a:pt x="103" y="153"/>
                </a:cubicBezTo>
                <a:cubicBezTo>
                  <a:pt x="103" y="152"/>
                  <a:pt x="104" y="151"/>
                  <a:pt x="105" y="151"/>
                </a:cubicBezTo>
                <a:close/>
                <a:moveTo>
                  <a:pt x="117" y="152"/>
                </a:moveTo>
                <a:cubicBezTo>
                  <a:pt x="118" y="151"/>
                  <a:pt x="119" y="151"/>
                  <a:pt x="120" y="150"/>
                </a:cubicBezTo>
                <a:cubicBezTo>
                  <a:pt x="119" y="151"/>
                  <a:pt x="118" y="153"/>
                  <a:pt x="117" y="154"/>
                </a:cubicBezTo>
                <a:cubicBezTo>
                  <a:pt x="117" y="154"/>
                  <a:pt x="117" y="154"/>
                  <a:pt x="117" y="155"/>
                </a:cubicBezTo>
                <a:cubicBezTo>
                  <a:pt x="113" y="157"/>
                  <a:pt x="110" y="159"/>
                  <a:pt x="106" y="161"/>
                </a:cubicBezTo>
                <a:cubicBezTo>
                  <a:pt x="110" y="158"/>
                  <a:pt x="114" y="155"/>
                  <a:pt x="117" y="152"/>
                </a:cubicBezTo>
                <a:close/>
                <a:moveTo>
                  <a:pt x="113" y="161"/>
                </a:moveTo>
                <a:cubicBezTo>
                  <a:pt x="115" y="159"/>
                  <a:pt x="118" y="158"/>
                  <a:pt x="120" y="156"/>
                </a:cubicBezTo>
                <a:cubicBezTo>
                  <a:pt x="120" y="157"/>
                  <a:pt x="119" y="158"/>
                  <a:pt x="118" y="159"/>
                </a:cubicBezTo>
                <a:cubicBezTo>
                  <a:pt x="118" y="159"/>
                  <a:pt x="117" y="159"/>
                  <a:pt x="117" y="160"/>
                </a:cubicBezTo>
                <a:cubicBezTo>
                  <a:pt x="115" y="160"/>
                  <a:pt x="113" y="161"/>
                  <a:pt x="111" y="162"/>
                </a:cubicBezTo>
                <a:cubicBezTo>
                  <a:pt x="112" y="162"/>
                  <a:pt x="112" y="161"/>
                  <a:pt x="113" y="161"/>
                </a:cubicBezTo>
                <a:close/>
                <a:moveTo>
                  <a:pt x="122" y="160"/>
                </a:moveTo>
                <a:cubicBezTo>
                  <a:pt x="124" y="159"/>
                  <a:pt x="126" y="158"/>
                  <a:pt x="127" y="157"/>
                </a:cubicBezTo>
                <a:cubicBezTo>
                  <a:pt x="127" y="158"/>
                  <a:pt x="126" y="158"/>
                  <a:pt x="125" y="159"/>
                </a:cubicBezTo>
                <a:cubicBezTo>
                  <a:pt x="124" y="160"/>
                  <a:pt x="122" y="160"/>
                  <a:pt x="120" y="161"/>
                </a:cubicBezTo>
                <a:cubicBezTo>
                  <a:pt x="120" y="161"/>
                  <a:pt x="119" y="162"/>
                  <a:pt x="119" y="162"/>
                </a:cubicBezTo>
                <a:cubicBezTo>
                  <a:pt x="120" y="161"/>
                  <a:pt x="121" y="160"/>
                  <a:pt x="122" y="160"/>
                </a:cubicBezTo>
                <a:close/>
                <a:moveTo>
                  <a:pt x="128" y="160"/>
                </a:moveTo>
                <a:cubicBezTo>
                  <a:pt x="127" y="160"/>
                  <a:pt x="127" y="161"/>
                  <a:pt x="126" y="161"/>
                </a:cubicBezTo>
                <a:cubicBezTo>
                  <a:pt x="126" y="161"/>
                  <a:pt x="126" y="161"/>
                  <a:pt x="126" y="161"/>
                </a:cubicBezTo>
                <a:cubicBezTo>
                  <a:pt x="127" y="160"/>
                  <a:pt x="127" y="160"/>
                  <a:pt x="128" y="160"/>
                </a:cubicBezTo>
                <a:close/>
                <a:moveTo>
                  <a:pt x="122" y="164"/>
                </a:moveTo>
                <a:cubicBezTo>
                  <a:pt x="121" y="165"/>
                  <a:pt x="120" y="166"/>
                  <a:pt x="119" y="167"/>
                </a:cubicBezTo>
                <a:cubicBezTo>
                  <a:pt x="118" y="167"/>
                  <a:pt x="118" y="167"/>
                  <a:pt x="118" y="168"/>
                </a:cubicBezTo>
                <a:cubicBezTo>
                  <a:pt x="119" y="166"/>
                  <a:pt x="120" y="165"/>
                  <a:pt x="122" y="164"/>
                </a:cubicBezTo>
                <a:close/>
                <a:moveTo>
                  <a:pt x="129" y="164"/>
                </a:moveTo>
                <a:cubicBezTo>
                  <a:pt x="129" y="164"/>
                  <a:pt x="129" y="164"/>
                  <a:pt x="130" y="165"/>
                </a:cubicBezTo>
                <a:cubicBezTo>
                  <a:pt x="125" y="168"/>
                  <a:pt x="121" y="172"/>
                  <a:pt x="117" y="176"/>
                </a:cubicBezTo>
                <a:cubicBezTo>
                  <a:pt x="115" y="177"/>
                  <a:pt x="113" y="178"/>
                  <a:pt x="111" y="179"/>
                </a:cubicBezTo>
                <a:cubicBezTo>
                  <a:pt x="117" y="174"/>
                  <a:pt x="123" y="169"/>
                  <a:pt x="129" y="164"/>
                </a:cubicBezTo>
                <a:close/>
                <a:moveTo>
                  <a:pt x="108" y="177"/>
                </a:moveTo>
                <a:cubicBezTo>
                  <a:pt x="108" y="176"/>
                  <a:pt x="109" y="175"/>
                  <a:pt x="110" y="174"/>
                </a:cubicBezTo>
                <a:cubicBezTo>
                  <a:pt x="111" y="174"/>
                  <a:pt x="111" y="174"/>
                  <a:pt x="111" y="173"/>
                </a:cubicBezTo>
                <a:cubicBezTo>
                  <a:pt x="110" y="175"/>
                  <a:pt x="109" y="176"/>
                  <a:pt x="108" y="177"/>
                </a:cubicBezTo>
                <a:close/>
                <a:moveTo>
                  <a:pt x="108" y="193"/>
                </a:moveTo>
                <a:cubicBezTo>
                  <a:pt x="110" y="191"/>
                  <a:pt x="113" y="189"/>
                  <a:pt x="115" y="187"/>
                </a:cubicBezTo>
                <a:cubicBezTo>
                  <a:pt x="120" y="182"/>
                  <a:pt x="125" y="178"/>
                  <a:pt x="131" y="173"/>
                </a:cubicBezTo>
                <a:cubicBezTo>
                  <a:pt x="130" y="174"/>
                  <a:pt x="130" y="174"/>
                  <a:pt x="130" y="175"/>
                </a:cubicBezTo>
                <a:cubicBezTo>
                  <a:pt x="130" y="175"/>
                  <a:pt x="130" y="175"/>
                  <a:pt x="130" y="176"/>
                </a:cubicBezTo>
                <a:cubicBezTo>
                  <a:pt x="126" y="179"/>
                  <a:pt x="123" y="182"/>
                  <a:pt x="120" y="186"/>
                </a:cubicBezTo>
                <a:cubicBezTo>
                  <a:pt x="116" y="188"/>
                  <a:pt x="112" y="191"/>
                  <a:pt x="108" y="193"/>
                </a:cubicBezTo>
                <a:close/>
                <a:moveTo>
                  <a:pt x="110" y="195"/>
                </a:moveTo>
                <a:cubicBezTo>
                  <a:pt x="109" y="196"/>
                  <a:pt x="108" y="196"/>
                  <a:pt x="108" y="197"/>
                </a:cubicBezTo>
                <a:cubicBezTo>
                  <a:pt x="108" y="196"/>
                  <a:pt x="108" y="196"/>
                  <a:pt x="107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09" y="195"/>
                  <a:pt x="109" y="195"/>
                  <a:pt x="110" y="195"/>
                </a:cubicBezTo>
                <a:close/>
                <a:moveTo>
                  <a:pt x="125" y="183"/>
                </a:moveTo>
                <a:cubicBezTo>
                  <a:pt x="128" y="180"/>
                  <a:pt x="130" y="177"/>
                  <a:pt x="133" y="174"/>
                </a:cubicBezTo>
                <a:cubicBezTo>
                  <a:pt x="136" y="172"/>
                  <a:pt x="139" y="169"/>
                  <a:pt x="142" y="167"/>
                </a:cubicBezTo>
                <a:cubicBezTo>
                  <a:pt x="143" y="166"/>
                  <a:pt x="145" y="165"/>
                  <a:pt x="146" y="165"/>
                </a:cubicBezTo>
                <a:cubicBezTo>
                  <a:pt x="144" y="168"/>
                  <a:pt x="141" y="171"/>
                  <a:pt x="139" y="174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38" y="175"/>
                  <a:pt x="137" y="176"/>
                  <a:pt x="136" y="177"/>
                </a:cubicBezTo>
                <a:cubicBezTo>
                  <a:pt x="134" y="178"/>
                  <a:pt x="133" y="178"/>
                  <a:pt x="131" y="179"/>
                </a:cubicBezTo>
                <a:cubicBezTo>
                  <a:pt x="129" y="180"/>
                  <a:pt x="127" y="182"/>
                  <a:pt x="125" y="183"/>
                </a:cubicBezTo>
                <a:close/>
                <a:moveTo>
                  <a:pt x="130" y="182"/>
                </a:moveTo>
                <a:cubicBezTo>
                  <a:pt x="130" y="182"/>
                  <a:pt x="129" y="182"/>
                  <a:pt x="129" y="182"/>
                </a:cubicBezTo>
                <a:cubicBezTo>
                  <a:pt x="127" y="184"/>
                  <a:pt x="124" y="185"/>
                  <a:pt x="121" y="187"/>
                </a:cubicBezTo>
                <a:cubicBezTo>
                  <a:pt x="124" y="185"/>
                  <a:pt x="127" y="184"/>
                  <a:pt x="130" y="182"/>
                </a:cubicBezTo>
                <a:close/>
                <a:moveTo>
                  <a:pt x="137" y="194"/>
                </a:moveTo>
                <a:cubicBezTo>
                  <a:pt x="140" y="192"/>
                  <a:pt x="143" y="191"/>
                  <a:pt x="146" y="189"/>
                </a:cubicBezTo>
                <a:cubicBezTo>
                  <a:pt x="143" y="192"/>
                  <a:pt x="140" y="195"/>
                  <a:pt x="137" y="197"/>
                </a:cubicBezTo>
                <a:cubicBezTo>
                  <a:pt x="135" y="199"/>
                  <a:pt x="133" y="200"/>
                  <a:pt x="130" y="202"/>
                </a:cubicBezTo>
                <a:cubicBezTo>
                  <a:pt x="132" y="199"/>
                  <a:pt x="134" y="196"/>
                  <a:pt x="137" y="194"/>
                </a:cubicBezTo>
                <a:close/>
                <a:moveTo>
                  <a:pt x="127" y="197"/>
                </a:moveTo>
                <a:cubicBezTo>
                  <a:pt x="133" y="192"/>
                  <a:pt x="138" y="187"/>
                  <a:pt x="144" y="182"/>
                </a:cubicBezTo>
                <a:cubicBezTo>
                  <a:pt x="143" y="184"/>
                  <a:pt x="141" y="185"/>
                  <a:pt x="140" y="187"/>
                </a:cubicBezTo>
                <a:cubicBezTo>
                  <a:pt x="138" y="189"/>
                  <a:pt x="136" y="191"/>
                  <a:pt x="134" y="193"/>
                </a:cubicBezTo>
                <a:cubicBezTo>
                  <a:pt x="133" y="193"/>
                  <a:pt x="132" y="194"/>
                  <a:pt x="131" y="194"/>
                </a:cubicBezTo>
                <a:cubicBezTo>
                  <a:pt x="130" y="195"/>
                  <a:pt x="128" y="196"/>
                  <a:pt x="127" y="197"/>
                </a:cubicBezTo>
                <a:close/>
                <a:moveTo>
                  <a:pt x="144" y="188"/>
                </a:moveTo>
                <a:cubicBezTo>
                  <a:pt x="147" y="184"/>
                  <a:pt x="151" y="181"/>
                  <a:pt x="155" y="178"/>
                </a:cubicBezTo>
                <a:cubicBezTo>
                  <a:pt x="154" y="179"/>
                  <a:pt x="154" y="180"/>
                  <a:pt x="153" y="181"/>
                </a:cubicBezTo>
                <a:cubicBezTo>
                  <a:pt x="152" y="182"/>
                  <a:pt x="151" y="183"/>
                  <a:pt x="151" y="184"/>
                </a:cubicBezTo>
                <a:cubicBezTo>
                  <a:pt x="148" y="185"/>
                  <a:pt x="146" y="186"/>
                  <a:pt x="144" y="188"/>
                </a:cubicBezTo>
                <a:close/>
                <a:moveTo>
                  <a:pt x="147" y="183"/>
                </a:moveTo>
                <a:cubicBezTo>
                  <a:pt x="149" y="181"/>
                  <a:pt x="151" y="178"/>
                  <a:pt x="154" y="176"/>
                </a:cubicBezTo>
                <a:cubicBezTo>
                  <a:pt x="155" y="175"/>
                  <a:pt x="155" y="175"/>
                  <a:pt x="156" y="174"/>
                </a:cubicBezTo>
                <a:cubicBezTo>
                  <a:pt x="153" y="177"/>
                  <a:pt x="150" y="180"/>
                  <a:pt x="147" y="183"/>
                </a:cubicBezTo>
                <a:close/>
                <a:moveTo>
                  <a:pt x="151" y="169"/>
                </a:moveTo>
                <a:cubicBezTo>
                  <a:pt x="151" y="169"/>
                  <a:pt x="150" y="169"/>
                  <a:pt x="150" y="170"/>
                </a:cubicBezTo>
                <a:cubicBezTo>
                  <a:pt x="148" y="171"/>
                  <a:pt x="146" y="171"/>
                  <a:pt x="145" y="172"/>
                </a:cubicBezTo>
                <a:cubicBezTo>
                  <a:pt x="145" y="171"/>
                  <a:pt x="146" y="171"/>
                  <a:pt x="147" y="170"/>
                </a:cubicBezTo>
                <a:cubicBezTo>
                  <a:pt x="147" y="170"/>
                  <a:pt x="148" y="169"/>
                  <a:pt x="148" y="169"/>
                </a:cubicBezTo>
                <a:cubicBezTo>
                  <a:pt x="149" y="169"/>
                  <a:pt x="149" y="169"/>
                  <a:pt x="149" y="169"/>
                </a:cubicBezTo>
                <a:cubicBezTo>
                  <a:pt x="152" y="167"/>
                  <a:pt x="154" y="165"/>
                  <a:pt x="157" y="163"/>
                </a:cubicBezTo>
                <a:cubicBezTo>
                  <a:pt x="155" y="165"/>
                  <a:pt x="153" y="167"/>
                  <a:pt x="151" y="169"/>
                </a:cubicBezTo>
                <a:close/>
                <a:moveTo>
                  <a:pt x="159" y="173"/>
                </a:moveTo>
                <a:cubicBezTo>
                  <a:pt x="160" y="173"/>
                  <a:pt x="160" y="172"/>
                  <a:pt x="160" y="172"/>
                </a:cubicBezTo>
                <a:cubicBezTo>
                  <a:pt x="160" y="173"/>
                  <a:pt x="159" y="174"/>
                  <a:pt x="159" y="176"/>
                </a:cubicBezTo>
                <a:cubicBezTo>
                  <a:pt x="158" y="176"/>
                  <a:pt x="157" y="177"/>
                  <a:pt x="157" y="177"/>
                </a:cubicBezTo>
                <a:cubicBezTo>
                  <a:pt x="158" y="176"/>
                  <a:pt x="158" y="175"/>
                  <a:pt x="159" y="173"/>
                </a:cubicBezTo>
                <a:close/>
                <a:moveTo>
                  <a:pt x="160" y="177"/>
                </a:moveTo>
                <a:cubicBezTo>
                  <a:pt x="166" y="171"/>
                  <a:pt x="172" y="165"/>
                  <a:pt x="179" y="160"/>
                </a:cubicBezTo>
                <a:cubicBezTo>
                  <a:pt x="178" y="161"/>
                  <a:pt x="177" y="161"/>
                  <a:pt x="177" y="162"/>
                </a:cubicBezTo>
                <a:cubicBezTo>
                  <a:pt x="172" y="167"/>
                  <a:pt x="168" y="171"/>
                  <a:pt x="163" y="175"/>
                </a:cubicBezTo>
                <a:cubicBezTo>
                  <a:pt x="162" y="176"/>
                  <a:pt x="161" y="176"/>
                  <a:pt x="160" y="177"/>
                </a:cubicBezTo>
                <a:cubicBezTo>
                  <a:pt x="160" y="177"/>
                  <a:pt x="160" y="177"/>
                  <a:pt x="160" y="177"/>
                </a:cubicBezTo>
                <a:close/>
                <a:moveTo>
                  <a:pt x="162" y="172"/>
                </a:moveTo>
                <a:cubicBezTo>
                  <a:pt x="163" y="170"/>
                  <a:pt x="165" y="167"/>
                  <a:pt x="166" y="165"/>
                </a:cubicBezTo>
                <a:cubicBezTo>
                  <a:pt x="167" y="164"/>
                  <a:pt x="168" y="163"/>
                  <a:pt x="169" y="162"/>
                </a:cubicBezTo>
                <a:cubicBezTo>
                  <a:pt x="173" y="160"/>
                  <a:pt x="177" y="158"/>
                  <a:pt x="180" y="156"/>
                </a:cubicBezTo>
                <a:cubicBezTo>
                  <a:pt x="174" y="161"/>
                  <a:pt x="168" y="166"/>
                  <a:pt x="162" y="172"/>
                </a:cubicBezTo>
                <a:close/>
                <a:moveTo>
                  <a:pt x="183" y="158"/>
                </a:moveTo>
                <a:cubicBezTo>
                  <a:pt x="183" y="158"/>
                  <a:pt x="184" y="157"/>
                  <a:pt x="184" y="157"/>
                </a:cubicBezTo>
                <a:cubicBezTo>
                  <a:pt x="183" y="159"/>
                  <a:pt x="181" y="160"/>
                  <a:pt x="180" y="162"/>
                </a:cubicBezTo>
                <a:cubicBezTo>
                  <a:pt x="180" y="162"/>
                  <a:pt x="180" y="162"/>
                  <a:pt x="179" y="163"/>
                </a:cubicBezTo>
                <a:cubicBezTo>
                  <a:pt x="181" y="161"/>
                  <a:pt x="182" y="159"/>
                  <a:pt x="183" y="158"/>
                </a:cubicBezTo>
                <a:close/>
                <a:moveTo>
                  <a:pt x="182" y="154"/>
                </a:moveTo>
                <a:cubicBezTo>
                  <a:pt x="182" y="154"/>
                  <a:pt x="182" y="154"/>
                  <a:pt x="182" y="154"/>
                </a:cubicBezTo>
                <a:cubicBezTo>
                  <a:pt x="182" y="154"/>
                  <a:pt x="182" y="153"/>
                  <a:pt x="181" y="153"/>
                </a:cubicBezTo>
                <a:cubicBezTo>
                  <a:pt x="179" y="154"/>
                  <a:pt x="177" y="155"/>
                  <a:pt x="174" y="157"/>
                </a:cubicBezTo>
                <a:cubicBezTo>
                  <a:pt x="178" y="154"/>
                  <a:pt x="181" y="150"/>
                  <a:pt x="184" y="147"/>
                </a:cubicBezTo>
                <a:cubicBezTo>
                  <a:pt x="186" y="146"/>
                  <a:pt x="187" y="145"/>
                  <a:pt x="189" y="144"/>
                </a:cubicBezTo>
                <a:cubicBezTo>
                  <a:pt x="189" y="144"/>
                  <a:pt x="189" y="144"/>
                  <a:pt x="189" y="144"/>
                </a:cubicBezTo>
                <a:cubicBezTo>
                  <a:pt x="189" y="145"/>
                  <a:pt x="189" y="145"/>
                  <a:pt x="189" y="146"/>
                </a:cubicBezTo>
                <a:cubicBezTo>
                  <a:pt x="187" y="149"/>
                  <a:pt x="185" y="152"/>
                  <a:pt x="182" y="154"/>
                </a:cubicBezTo>
                <a:close/>
                <a:moveTo>
                  <a:pt x="189" y="133"/>
                </a:moveTo>
                <a:cubicBezTo>
                  <a:pt x="188" y="133"/>
                  <a:pt x="188" y="132"/>
                  <a:pt x="188" y="132"/>
                </a:cubicBezTo>
                <a:cubicBezTo>
                  <a:pt x="189" y="131"/>
                  <a:pt x="191" y="130"/>
                  <a:pt x="192" y="129"/>
                </a:cubicBezTo>
                <a:cubicBezTo>
                  <a:pt x="191" y="130"/>
                  <a:pt x="190" y="132"/>
                  <a:pt x="189" y="133"/>
                </a:cubicBezTo>
                <a:close/>
                <a:moveTo>
                  <a:pt x="193" y="152"/>
                </a:moveTo>
                <a:cubicBezTo>
                  <a:pt x="193" y="152"/>
                  <a:pt x="193" y="152"/>
                  <a:pt x="194" y="151"/>
                </a:cubicBezTo>
                <a:cubicBezTo>
                  <a:pt x="196" y="149"/>
                  <a:pt x="197" y="147"/>
                  <a:pt x="199" y="145"/>
                </a:cubicBezTo>
                <a:cubicBezTo>
                  <a:pt x="199" y="145"/>
                  <a:pt x="199" y="145"/>
                  <a:pt x="199" y="145"/>
                </a:cubicBezTo>
                <a:cubicBezTo>
                  <a:pt x="197" y="148"/>
                  <a:pt x="195" y="150"/>
                  <a:pt x="193" y="152"/>
                </a:cubicBezTo>
                <a:close/>
                <a:moveTo>
                  <a:pt x="197" y="143"/>
                </a:moveTo>
                <a:cubicBezTo>
                  <a:pt x="200" y="139"/>
                  <a:pt x="203" y="134"/>
                  <a:pt x="206" y="130"/>
                </a:cubicBezTo>
                <a:cubicBezTo>
                  <a:pt x="205" y="132"/>
                  <a:pt x="203" y="135"/>
                  <a:pt x="201" y="138"/>
                </a:cubicBezTo>
                <a:cubicBezTo>
                  <a:pt x="201" y="138"/>
                  <a:pt x="200" y="139"/>
                  <a:pt x="200" y="139"/>
                </a:cubicBezTo>
                <a:cubicBezTo>
                  <a:pt x="199" y="141"/>
                  <a:pt x="198" y="142"/>
                  <a:pt x="197" y="143"/>
                </a:cubicBezTo>
                <a:close/>
                <a:moveTo>
                  <a:pt x="200" y="142"/>
                </a:moveTo>
                <a:cubicBezTo>
                  <a:pt x="201" y="140"/>
                  <a:pt x="203" y="138"/>
                  <a:pt x="204" y="136"/>
                </a:cubicBezTo>
                <a:cubicBezTo>
                  <a:pt x="207" y="132"/>
                  <a:pt x="211" y="128"/>
                  <a:pt x="214" y="124"/>
                </a:cubicBezTo>
                <a:cubicBezTo>
                  <a:pt x="214" y="124"/>
                  <a:pt x="214" y="124"/>
                  <a:pt x="214" y="124"/>
                </a:cubicBezTo>
                <a:cubicBezTo>
                  <a:pt x="214" y="124"/>
                  <a:pt x="214" y="123"/>
                  <a:pt x="215" y="123"/>
                </a:cubicBezTo>
                <a:cubicBezTo>
                  <a:pt x="215" y="122"/>
                  <a:pt x="216" y="122"/>
                  <a:pt x="217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7" y="121"/>
                  <a:pt x="217" y="121"/>
                  <a:pt x="217" y="122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12" y="129"/>
                  <a:pt x="206" y="136"/>
                  <a:pt x="200" y="143"/>
                </a:cubicBezTo>
                <a:cubicBezTo>
                  <a:pt x="200" y="143"/>
                  <a:pt x="200" y="142"/>
                  <a:pt x="200" y="142"/>
                </a:cubicBezTo>
                <a:close/>
                <a:moveTo>
                  <a:pt x="215" y="120"/>
                </a:moveTo>
                <a:cubicBezTo>
                  <a:pt x="213" y="122"/>
                  <a:pt x="212" y="124"/>
                  <a:pt x="210" y="126"/>
                </a:cubicBezTo>
                <a:cubicBezTo>
                  <a:pt x="211" y="125"/>
                  <a:pt x="211" y="124"/>
                  <a:pt x="211" y="124"/>
                </a:cubicBezTo>
                <a:cubicBezTo>
                  <a:pt x="213" y="122"/>
                  <a:pt x="214" y="121"/>
                  <a:pt x="215" y="120"/>
                </a:cubicBezTo>
                <a:cubicBezTo>
                  <a:pt x="215" y="120"/>
                  <a:pt x="215" y="120"/>
                  <a:pt x="215" y="120"/>
                </a:cubicBezTo>
                <a:close/>
                <a:moveTo>
                  <a:pt x="214" y="115"/>
                </a:moveTo>
                <a:cubicBezTo>
                  <a:pt x="214" y="116"/>
                  <a:pt x="214" y="116"/>
                  <a:pt x="213" y="116"/>
                </a:cubicBezTo>
                <a:cubicBezTo>
                  <a:pt x="213" y="116"/>
                  <a:pt x="213" y="116"/>
                  <a:pt x="213" y="116"/>
                </a:cubicBezTo>
                <a:cubicBezTo>
                  <a:pt x="214" y="115"/>
                  <a:pt x="214" y="114"/>
                  <a:pt x="215" y="113"/>
                </a:cubicBezTo>
                <a:cubicBezTo>
                  <a:pt x="215" y="113"/>
                  <a:pt x="216" y="113"/>
                  <a:pt x="216" y="112"/>
                </a:cubicBezTo>
                <a:cubicBezTo>
                  <a:pt x="216" y="113"/>
                  <a:pt x="215" y="114"/>
                  <a:pt x="214" y="115"/>
                </a:cubicBezTo>
                <a:close/>
                <a:moveTo>
                  <a:pt x="210" y="109"/>
                </a:moveTo>
                <a:cubicBezTo>
                  <a:pt x="210" y="109"/>
                  <a:pt x="210" y="108"/>
                  <a:pt x="210" y="108"/>
                </a:cubicBezTo>
                <a:cubicBezTo>
                  <a:pt x="213" y="107"/>
                  <a:pt x="216" y="105"/>
                  <a:pt x="219" y="103"/>
                </a:cubicBezTo>
                <a:cubicBezTo>
                  <a:pt x="219" y="104"/>
                  <a:pt x="219" y="104"/>
                  <a:pt x="219" y="104"/>
                </a:cubicBezTo>
                <a:cubicBezTo>
                  <a:pt x="216" y="106"/>
                  <a:pt x="213" y="107"/>
                  <a:pt x="210" y="109"/>
                </a:cubicBezTo>
                <a:close/>
                <a:moveTo>
                  <a:pt x="218" y="101"/>
                </a:moveTo>
                <a:cubicBezTo>
                  <a:pt x="218" y="100"/>
                  <a:pt x="217" y="100"/>
                  <a:pt x="217" y="100"/>
                </a:cubicBezTo>
                <a:cubicBezTo>
                  <a:pt x="211" y="103"/>
                  <a:pt x="205" y="106"/>
                  <a:pt x="199" y="110"/>
                </a:cubicBezTo>
                <a:cubicBezTo>
                  <a:pt x="200" y="108"/>
                  <a:pt x="201" y="107"/>
                  <a:pt x="202" y="105"/>
                </a:cubicBezTo>
                <a:cubicBezTo>
                  <a:pt x="207" y="103"/>
                  <a:pt x="213" y="100"/>
                  <a:pt x="217" y="97"/>
                </a:cubicBezTo>
                <a:cubicBezTo>
                  <a:pt x="218" y="98"/>
                  <a:pt x="218" y="98"/>
                  <a:pt x="218" y="98"/>
                </a:cubicBezTo>
                <a:cubicBezTo>
                  <a:pt x="218" y="99"/>
                  <a:pt x="218" y="100"/>
                  <a:pt x="218" y="100"/>
                </a:cubicBezTo>
                <a:cubicBezTo>
                  <a:pt x="218" y="101"/>
                  <a:pt x="218" y="101"/>
                  <a:pt x="218" y="101"/>
                </a:cubicBezTo>
                <a:close/>
                <a:moveTo>
                  <a:pt x="199" y="95"/>
                </a:moveTo>
                <a:cubicBezTo>
                  <a:pt x="199" y="94"/>
                  <a:pt x="200" y="94"/>
                  <a:pt x="200" y="94"/>
                </a:cubicBezTo>
                <a:cubicBezTo>
                  <a:pt x="200" y="93"/>
                  <a:pt x="201" y="93"/>
                  <a:pt x="202" y="93"/>
                </a:cubicBezTo>
                <a:cubicBezTo>
                  <a:pt x="201" y="93"/>
                  <a:pt x="200" y="94"/>
                  <a:pt x="199" y="95"/>
                </a:cubicBezTo>
                <a:close/>
                <a:moveTo>
                  <a:pt x="201" y="88"/>
                </a:moveTo>
                <a:cubicBezTo>
                  <a:pt x="198" y="89"/>
                  <a:pt x="195" y="90"/>
                  <a:pt x="193" y="91"/>
                </a:cubicBezTo>
                <a:cubicBezTo>
                  <a:pt x="194" y="90"/>
                  <a:pt x="195" y="89"/>
                  <a:pt x="196" y="88"/>
                </a:cubicBezTo>
                <a:cubicBezTo>
                  <a:pt x="199" y="87"/>
                  <a:pt x="201" y="86"/>
                  <a:pt x="203" y="85"/>
                </a:cubicBezTo>
                <a:cubicBezTo>
                  <a:pt x="202" y="86"/>
                  <a:pt x="201" y="87"/>
                  <a:pt x="201" y="88"/>
                </a:cubicBezTo>
                <a:close/>
                <a:moveTo>
                  <a:pt x="199" y="82"/>
                </a:moveTo>
                <a:cubicBezTo>
                  <a:pt x="199" y="82"/>
                  <a:pt x="199" y="81"/>
                  <a:pt x="199" y="81"/>
                </a:cubicBezTo>
                <a:cubicBezTo>
                  <a:pt x="200" y="81"/>
                  <a:pt x="200" y="80"/>
                  <a:pt x="199" y="80"/>
                </a:cubicBezTo>
                <a:cubicBezTo>
                  <a:pt x="202" y="78"/>
                  <a:pt x="206" y="77"/>
                  <a:pt x="209" y="75"/>
                </a:cubicBezTo>
                <a:cubicBezTo>
                  <a:pt x="210" y="75"/>
                  <a:pt x="209" y="73"/>
                  <a:pt x="208" y="74"/>
                </a:cubicBezTo>
                <a:cubicBezTo>
                  <a:pt x="206" y="75"/>
                  <a:pt x="204" y="76"/>
                  <a:pt x="202" y="76"/>
                </a:cubicBezTo>
                <a:cubicBezTo>
                  <a:pt x="202" y="76"/>
                  <a:pt x="202" y="76"/>
                  <a:pt x="202" y="76"/>
                </a:cubicBezTo>
                <a:cubicBezTo>
                  <a:pt x="203" y="75"/>
                  <a:pt x="204" y="75"/>
                  <a:pt x="205" y="75"/>
                </a:cubicBezTo>
                <a:cubicBezTo>
                  <a:pt x="207" y="74"/>
                  <a:pt x="209" y="73"/>
                  <a:pt x="210" y="72"/>
                </a:cubicBezTo>
                <a:cubicBezTo>
                  <a:pt x="211" y="74"/>
                  <a:pt x="211" y="76"/>
                  <a:pt x="212" y="77"/>
                </a:cubicBezTo>
                <a:cubicBezTo>
                  <a:pt x="207" y="79"/>
                  <a:pt x="203" y="80"/>
                  <a:pt x="199" y="82"/>
                </a:cubicBezTo>
                <a:close/>
                <a:moveTo>
                  <a:pt x="201" y="74"/>
                </a:moveTo>
                <a:cubicBezTo>
                  <a:pt x="200" y="75"/>
                  <a:pt x="199" y="75"/>
                  <a:pt x="198" y="76"/>
                </a:cubicBezTo>
                <a:cubicBezTo>
                  <a:pt x="200" y="74"/>
                  <a:pt x="202" y="73"/>
                  <a:pt x="203" y="72"/>
                </a:cubicBezTo>
                <a:cubicBezTo>
                  <a:pt x="203" y="73"/>
                  <a:pt x="202" y="73"/>
                  <a:pt x="201" y="74"/>
                </a:cubicBezTo>
                <a:close/>
                <a:moveTo>
                  <a:pt x="187" y="77"/>
                </a:moveTo>
                <a:cubicBezTo>
                  <a:pt x="184" y="78"/>
                  <a:pt x="180" y="80"/>
                  <a:pt x="176" y="81"/>
                </a:cubicBezTo>
                <a:cubicBezTo>
                  <a:pt x="184" y="76"/>
                  <a:pt x="192" y="72"/>
                  <a:pt x="200" y="70"/>
                </a:cubicBezTo>
                <a:cubicBezTo>
                  <a:pt x="196" y="72"/>
                  <a:pt x="192" y="75"/>
                  <a:pt x="187" y="77"/>
                </a:cubicBezTo>
                <a:close/>
                <a:moveTo>
                  <a:pt x="186" y="66"/>
                </a:moveTo>
                <a:cubicBezTo>
                  <a:pt x="181" y="68"/>
                  <a:pt x="177" y="70"/>
                  <a:pt x="172" y="72"/>
                </a:cubicBezTo>
                <a:cubicBezTo>
                  <a:pt x="171" y="73"/>
                  <a:pt x="170" y="73"/>
                  <a:pt x="169" y="73"/>
                </a:cubicBezTo>
                <a:cubicBezTo>
                  <a:pt x="175" y="70"/>
                  <a:pt x="181" y="67"/>
                  <a:pt x="187" y="65"/>
                </a:cubicBezTo>
                <a:cubicBezTo>
                  <a:pt x="186" y="65"/>
                  <a:pt x="186" y="66"/>
                  <a:pt x="186" y="66"/>
                </a:cubicBezTo>
                <a:close/>
                <a:moveTo>
                  <a:pt x="171" y="69"/>
                </a:moveTo>
                <a:cubicBezTo>
                  <a:pt x="169" y="69"/>
                  <a:pt x="167" y="70"/>
                  <a:pt x="165" y="71"/>
                </a:cubicBezTo>
                <a:cubicBezTo>
                  <a:pt x="165" y="71"/>
                  <a:pt x="165" y="71"/>
                  <a:pt x="165" y="71"/>
                </a:cubicBezTo>
                <a:cubicBezTo>
                  <a:pt x="166" y="70"/>
                  <a:pt x="167" y="69"/>
                  <a:pt x="168" y="68"/>
                </a:cubicBezTo>
                <a:cubicBezTo>
                  <a:pt x="171" y="66"/>
                  <a:pt x="174" y="64"/>
                  <a:pt x="177" y="63"/>
                </a:cubicBezTo>
                <a:cubicBezTo>
                  <a:pt x="175" y="65"/>
                  <a:pt x="173" y="67"/>
                  <a:pt x="171" y="69"/>
                </a:cubicBezTo>
                <a:close/>
                <a:moveTo>
                  <a:pt x="157" y="63"/>
                </a:moveTo>
                <a:cubicBezTo>
                  <a:pt x="156" y="64"/>
                  <a:pt x="155" y="64"/>
                  <a:pt x="153" y="65"/>
                </a:cubicBezTo>
                <a:cubicBezTo>
                  <a:pt x="154" y="64"/>
                  <a:pt x="156" y="63"/>
                  <a:pt x="157" y="62"/>
                </a:cubicBezTo>
                <a:cubicBezTo>
                  <a:pt x="158" y="61"/>
                  <a:pt x="159" y="61"/>
                  <a:pt x="161" y="60"/>
                </a:cubicBezTo>
                <a:cubicBezTo>
                  <a:pt x="159" y="61"/>
                  <a:pt x="158" y="62"/>
                  <a:pt x="157" y="63"/>
                </a:cubicBezTo>
                <a:close/>
                <a:moveTo>
                  <a:pt x="157" y="71"/>
                </a:moveTo>
                <a:cubicBezTo>
                  <a:pt x="159" y="70"/>
                  <a:pt x="162" y="69"/>
                  <a:pt x="164" y="68"/>
                </a:cubicBezTo>
                <a:cubicBezTo>
                  <a:pt x="162" y="69"/>
                  <a:pt x="159" y="71"/>
                  <a:pt x="157" y="73"/>
                </a:cubicBezTo>
                <a:cubicBezTo>
                  <a:pt x="156" y="73"/>
                  <a:pt x="154" y="73"/>
                  <a:pt x="153" y="73"/>
                </a:cubicBezTo>
                <a:cubicBezTo>
                  <a:pt x="154" y="72"/>
                  <a:pt x="155" y="72"/>
                  <a:pt x="157" y="71"/>
                </a:cubicBezTo>
                <a:close/>
                <a:moveTo>
                  <a:pt x="146" y="72"/>
                </a:moveTo>
                <a:cubicBezTo>
                  <a:pt x="145" y="72"/>
                  <a:pt x="144" y="73"/>
                  <a:pt x="144" y="73"/>
                </a:cubicBezTo>
                <a:cubicBezTo>
                  <a:pt x="145" y="72"/>
                  <a:pt x="145" y="71"/>
                  <a:pt x="146" y="70"/>
                </a:cubicBezTo>
                <a:cubicBezTo>
                  <a:pt x="147" y="69"/>
                  <a:pt x="148" y="68"/>
                  <a:pt x="149" y="67"/>
                </a:cubicBezTo>
                <a:cubicBezTo>
                  <a:pt x="151" y="67"/>
                  <a:pt x="152" y="67"/>
                  <a:pt x="153" y="66"/>
                </a:cubicBezTo>
                <a:cubicBezTo>
                  <a:pt x="151" y="68"/>
                  <a:pt x="149" y="70"/>
                  <a:pt x="146" y="72"/>
                </a:cubicBezTo>
                <a:close/>
                <a:moveTo>
                  <a:pt x="145" y="67"/>
                </a:moveTo>
                <a:cubicBezTo>
                  <a:pt x="147" y="65"/>
                  <a:pt x="150" y="63"/>
                  <a:pt x="152" y="61"/>
                </a:cubicBezTo>
                <a:cubicBezTo>
                  <a:pt x="151" y="62"/>
                  <a:pt x="149" y="63"/>
                  <a:pt x="148" y="65"/>
                </a:cubicBezTo>
                <a:cubicBezTo>
                  <a:pt x="147" y="65"/>
                  <a:pt x="146" y="66"/>
                  <a:pt x="145" y="67"/>
                </a:cubicBezTo>
                <a:cubicBezTo>
                  <a:pt x="145" y="67"/>
                  <a:pt x="145" y="67"/>
                  <a:pt x="145" y="67"/>
                </a:cubicBezTo>
                <a:close/>
                <a:moveTo>
                  <a:pt x="138" y="68"/>
                </a:moveTo>
                <a:cubicBezTo>
                  <a:pt x="137" y="68"/>
                  <a:pt x="137" y="69"/>
                  <a:pt x="138" y="69"/>
                </a:cubicBezTo>
                <a:cubicBezTo>
                  <a:pt x="136" y="71"/>
                  <a:pt x="133" y="73"/>
                  <a:pt x="131" y="75"/>
                </a:cubicBezTo>
                <a:cubicBezTo>
                  <a:pt x="132" y="73"/>
                  <a:pt x="133" y="71"/>
                  <a:pt x="134" y="68"/>
                </a:cubicBezTo>
                <a:cubicBezTo>
                  <a:pt x="134" y="68"/>
                  <a:pt x="134" y="68"/>
                  <a:pt x="134" y="67"/>
                </a:cubicBezTo>
                <a:cubicBezTo>
                  <a:pt x="138" y="65"/>
                  <a:pt x="143" y="62"/>
                  <a:pt x="147" y="60"/>
                </a:cubicBezTo>
                <a:cubicBezTo>
                  <a:pt x="149" y="59"/>
                  <a:pt x="151" y="58"/>
                  <a:pt x="154" y="57"/>
                </a:cubicBezTo>
                <a:cubicBezTo>
                  <a:pt x="154" y="57"/>
                  <a:pt x="154" y="57"/>
                  <a:pt x="153" y="58"/>
                </a:cubicBezTo>
                <a:cubicBezTo>
                  <a:pt x="148" y="61"/>
                  <a:pt x="143" y="64"/>
                  <a:pt x="138" y="68"/>
                </a:cubicBezTo>
                <a:close/>
                <a:moveTo>
                  <a:pt x="144" y="53"/>
                </a:moveTo>
                <a:cubicBezTo>
                  <a:pt x="140" y="55"/>
                  <a:pt x="136" y="57"/>
                  <a:pt x="132" y="60"/>
                </a:cubicBezTo>
                <a:cubicBezTo>
                  <a:pt x="133" y="59"/>
                  <a:pt x="135" y="57"/>
                  <a:pt x="136" y="56"/>
                </a:cubicBezTo>
                <a:cubicBezTo>
                  <a:pt x="140" y="54"/>
                  <a:pt x="143" y="52"/>
                  <a:pt x="147" y="50"/>
                </a:cubicBezTo>
                <a:cubicBezTo>
                  <a:pt x="147" y="50"/>
                  <a:pt x="148" y="50"/>
                  <a:pt x="149" y="50"/>
                </a:cubicBezTo>
                <a:cubicBezTo>
                  <a:pt x="147" y="51"/>
                  <a:pt x="146" y="52"/>
                  <a:pt x="144" y="53"/>
                </a:cubicBezTo>
                <a:close/>
                <a:moveTo>
                  <a:pt x="132" y="55"/>
                </a:moveTo>
                <a:cubicBezTo>
                  <a:pt x="133" y="55"/>
                  <a:pt x="135" y="54"/>
                  <a:pt x="136" y="54"/>
                </a:cubicBezTo>
                <a:cubicBezTo>
                  <a:pt x="135" y="55"/>
                  <a:pt x="134" y="55"/>
                  <a:pt x="134" y="56"/>
                </a:cubicBezTo>
                <a:cubicBezTo>
                  <a:pt x="133" y="56"/>
                  <a:pt x="132" y="57"/>
                  <a:pt x="132" y="57"/>
                </a:cubicBezTo>
                <a:cubicBezTo>
                  <a:pt x="132" y="57"/>
                  <a:pt x="132" y="57"/>
                  <a:pt x="132" y="56"/>
                </a:cubicBezTo>
                <a:cubicBezTo>
                  <a:pt x="133" y="56"/>
                  <a:pt x="132" y="56"/>
                  <a:pt x="132" y="55"/>
                </a:cubicBezTo>
                <a:close/>
                <a:moveTo>
                  <a:pt x="142" y="49"/>
                </a:moveTo>
                <a:cubicBezTo>
                  <a:pt x="140" y="50"/>
                  <a:pt x="137" y="51"/>
                  <a:pt x="135" y="52"/>
                </a:cubicBezTo>
                <a:cubicBezTo>
                  <a:pt x="138" y="49"/>
                  <a:pt x="141" y="47"/>
                  <a:pt x="145" y="45"/>
                </a:cubicBezTo>
                <a:cubicBezTo>
                  <a:pt x="147" y="44"/>
                  <a:pt x="149" y="44"/>
                  <a:pt x="151" y="43"/>
                </a:cubicBezTo>
                <a:cubicBezTo>
                  <a:pt x="148" y="45"/>
                  <a:pt x="146" y="47"/>
                  <a:pt x="143" y="49"/>
                </a:cubicBezTo>
                <a:cubicBezTo>
                  <a:pt x="143" y="49"/>
                  <a:pt x="142" y="49"/>
                  <a:pt x="142" y="49"/>
                </a:cubicBezTo>
                <a:close/>
                <a:moveTo>
                  <a:pt x="131" y="53"/>
                </a:moveTo>
                <a:cubicBezTo>
                  <a:pt x="131" y="53"/>
                  <a:pt x="131" y="53"/>
                  <a:pt x="131" y="53"/>
                </a:cubicBezTo>
                <a:cubicBezTo>
                  <a:pt x="131" y="53"/>
                  <a:pt x="130" y="53"/>
                  <a:pt x="130" y="53"/>
                </a:cubicBezTo>
                <a:cubicBezTo>
                  <a:pt x="130" y="53"/>
                  <a:pt x="130" y="53"/>
                  <a:pt x="130" y="53"/>
                </a:cubicBezTo>
                <a:cubicBezTo>
                  <a:pt x="134" y="51"/>
                  <a:pt x="137" y="48"/>
                  <a:pt x="141" y="46"/>
                </a:cubicBezTo>
                <a:cubicBezTo>
                  <a:pt x="138" y="48"/>
                  <a:pt x="134" y="50"/>
                  <a:pt x="131" y="53"/>
                </a:cubicBezTo>
                <a:close/>
                <a:moveTo>
                  <a:pt x="127" y="54"/>
                </a:moveTo>
                <a:cubicBezTo>
                  <a:pt x="127" y="54"/>
                  <a:pt x="127" y="53"/>
                  <a:pt x="127" y="53"/>
                </a:cubicBezTo>
                <a:cubicBezTo>
                  <a:pt x="128" y="52"/>
                  <a:pt x="129" y="52"/>
                  <a:pt x="130" y="51"/>
                </a:cubicBezTo>
                <a:cubicBezTo>
                  <a:pt x="132" y="49"/>
                  <a:pt x="135" y="48"/>
                  <a:pt x="137" y="46"/>
                </a:cubicBezTo>
                <a:cubicBezTo>
                  <a:pt x="137" y="46"/>
                  <a:pt x="137" y="46"/>
                  <a:pt x="137" y="46"/>
                </a:cubicBezTo>
                <a:cubicBezTo>
                  <a:pt x="134" y="49"/>
                  <a:pt x="130" y="51"/>
                  <a:pt x="127" y="54"/>
                </a:cubicBezTo>
                <a:close/>
                <a:moveTo>
                  <a:pt x="127" y="66"/>
                </a:moveTo>
                <a:cubicBezTo>
                  <a:pt x="126" y="68"/>
                  <a:pt x="125" y="69"/>
                  <a:pt x="124" y="71"/>
                </a:cubicBezTo>
                <a:cubicBezTo>
                  <a:pt x="123" y="71"/>
                  <a:pt x="123" y="72"/>
                  <a:pt x="122" y="72"/>
                </a:cubicBezTo>
                <a:cubicBezTo>
                  <a:pt x="123" y="71"/>
                  <a:pt x="124" y="69"/>
                  <a:pt x="124" y="68"/>
                </a:cubicBezTo>
                <a:cubicBezTo>
                  <a:pt x="125" y="67"/>
                  <a:pt x="126" y="67"/>
                  <a:pt x="127" y="66"/>
                </a:cubicBezTo>
                <a:close/>
                <a:moveTo>
                  <a:pt x="121" y="67"/>
                </a:moveTo>
                <a:cubicBezTo>
                  <a:pt x="122" y="66"/>
                  <a:pt x="122" y="66"/>
                  <a:pt x="123" y="66"/>
                </a:cubicBezTo>
                <a:cubicBezTo>
                  <a:pt x="122" y="67"/>
                  <a:pt x="122" y="67"/>
                  <a:pt x="121" y="68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1" y="68"/>
                  <a:pt x="121" y="67"/>
                  <a:pt x="121" y="67"/>
                </a:cubicBezTo>
                <a:close/>
                <a:moveTo>
                  <a:pt x="122" y="76"/>
                </a:moveTo>
                <a:cubicBezTo>
                  <a:pt x="123" y="74"/>
                  <a:pt x="125" y="73"/>
                  <a:pt x="126" y="72"/>
                </a:cubicBezTo>
                <a:cubicBezTo>
                  <a:pt x="128" y="71"/>
                  <a:pt x="129" y="71"/>
                  <a:pt x="130" y="70"/>
                </a:cubicBezTo>
                <a:cubicBezTo>
                  <a:pt x="123" y="77"/>
                  <a:pt x="116" y="85"/>
                  <a:pt x="110" y="93"/>
                </a:cubicBezTo>
                <a:cubicBezTo>
                  <a:pt x="105" y="98"/>
                  <a:pt x="100" y="102"/>
                  <a:pt x="95" y="107"/>
                </a:cubicBezTo>
                <a:cubicBezTo>
                  <a:pt x="94" y="108"/>
                  <a:pt x="92" y="109"/>
                  <a:pt x="90" y="110"/>
                </a:cubicBezTo>
                <a:cubicBezTo>
                  <a:pt x="91" y="109"/>
                  <a:pt x="92" y="108"/>
                  <a:pt x="93" y="107"/>
                </a:cubicBezTo>
                <a:cubicBezTo>
                  <a:pt x="98" y="101"/>
                  <a:pt x="103" y="95"/>
                  <a:pt x="109" y="89"/>
                </a:cubicBezTo>
                <a:cubicBezTo>
                  <a:pt x="113" y="85"/>
                  <a:pt x="118" y="81"/>
                  <a:pt x="122" y="76"/>
                </a:cubicBezTo>
                <a:close/>
                <a:moveTo>
                  <a:pt x="117" y="61"/>
                </a:moveTo>
                <a:cubicBezTo>
                  <a:pt x="116" y="62"/>
                  <a:pt x="115" y="63"/>
                  <a:pt x="115" y="64"/>
                </a:cubicBezTo>
                <a:cubicBezTo>
                  <a:pt x="116" y="63"/>
                  <a:pt x="117" y="62"/>
                  <a:pt x="118" y="61"/>
                </a:cubicBezTo>
                <a:cubicBezTo>
                  <a:pt x="117" y="61"/>
                  <a:pt x="117" y="61"/>
                  <a:pt x="117" y="61"/>
                </a:cubicBezTo>
                <a:close/>
                <a:moveTo>
                  <a:pt x="115" y="51"/>
                </a:moveTo>
                <a:cubicBezTo>
                  <a:pt x="114" y="51"/>
                  <a:pt x="113" y="52"/>
                  <a:pt x="111" y="52"/>
                </a:cubicBezTo>
                <a:cubicBezTo>
                  <a:pt x="112" y="52"/>
                  <a:pt x="112" y="51"/>
                  <a:pt x="113" y="51"/>
                </a:cubicBezTo>
                <a:cubicBezTo>
                  <a:pt x="114" y="50"/>
                  <a:pt x="115" y="50"/>
                  <a:pt x="117" y="50"/>
                </a:cubicBezTo>
                <a:cubicBezTo>
                  <a:pt x="116" y="50"/>
                  <a:pt x="116" y="51"/>
                  <a:pt x="115" y="51"/>
                </a:cubicBezTo>
                <a:close/>
                <a:moveTo>
                  <a:pt x="114" y="48"/>
                </a:moveTo>
                <a:cubicBezTo>
                  <a:pt x="112" y="48"/>
                  <a:pt x="111" y="49"/>
                  <a:pt x="110" y="49"/>
                </a:cubicBezTo>
                <a:cubicBezTo>
                  <a:pt x="112" y="48"/>
                  <a:pt x="114" y="46"/>
                  <a:pt x="116" y="45"/>
                </a:cubicBezTo>
                <a:cubicBezTo>
                  <a:pt x="116" y="46"/>
                  <a:pt x="115" y="47"/>
                  <a:pt x="114" y="48"/>
                </a:cubicBezTo>
                <a:close/>
                <a:moveTo>
                  <a:pt x="106" y="50"/>
                </a:moveTo>
                <a:cubicBezTo>
                  <a:pt x="105" y="50"/>
                  <a:pt x="104" y="51"/>
                  <a:pt x="104" y="51"/>
                </a:cubicBezTo>
                <a:cubicBezTo>
                  <a:pt x="104" y="50"/>
                  <a:pt x="105" y="49"/>
                  <a:pt x="105" y="48"/>
                </a:cubicBezTo>
                <a:cubicBezTo>
                  <a:pt x="107" y="46"/>
                  <a:pt x="109" y="44"/>
                  <a:pt x="111" y="43"/>
                </a:cubicBezTo>
                <a:cubicBezTo>
                  <a:pt x="111" y="43"/>
                  <a:pt x="112" y="43"/>
                  <a:pt x="112" y="42"/>
                </a:cubicBezTo>
                <a:cubicBezTo>
                  <a:pt x="112" y="42"/>
                  <a:pt x="113" y="42"/>
                  <a:pt x="113" y="42"/>
                </a:cubicBezTo>
                <a:cubicBezTo>
                  <a:pt x="111" y="45"/>
                  <a:pt x="108" y="47"/>
                  <a:pt x="106" y="50"/>
                </a:cubicBezTo>
                <a:close/>
                <a:moveTo>
                  <a:pt x="106" y="45"/>
                </a:moveTo>
                <a:cubicBezTo>
                  <a:pt x="106" y="44"/>
                  <a:pt x="106" y="44"/>
                  <a:pt x="106" y="44"/>
                </a:cubicBezTo>
                <a:cubicBezTo>
                  <a:pt x="107" y="43"/>
                  <a:pt x="108" y="43"/>
                  <a:pt x="109" y="42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8" y="43"/>
                  <a:pt x="107" y="44"/>
                  <a:pt x="106" y="45"/>
                </a:cubicBezTo>
                <a:close/>
                <a:moveTo>
                  <a:pt x="102" y="45"/>
                </a:moveTo>
                <a:cubicBezTo>
                  <a:pt x="99" y="47"/>
                  <a:pt x="95" y="50"/>
                  <a:pt x="92" y="52"/>
                </a:cubicBezTo>
                <a:cubicBezTo>
                  <a:pt x="92" y="51"/>
                  <a:pt x="93" y="51"/>
                  <a:pt x="93" y="50"/>
                </a:cubicBezTo>
                <a:cubicBezTo>
                  <a:pt x="93" y="50"/>
                  <a:pt x="93" y="50"/>
                  <a:pt x="93" y="50"/>
                </a:cubicBezTo>
                <a:cubicBezTo>
                  <a:pt x="97" y="47"/>
                  <a:pt x="100" y="45"/>
                  <a:pt x="104" y="42"/>
                </a:cubicBezTo>
                <a:cubicBezTo>
                  <a:pt x="105" y="42"/>
                  <a:pt x="106" y="42"/>
                  <a:pt x="107" y="42"/>
                </a:cubicBezTo>
                <a:cubicBezTo>
                  <a:pt x="105" y="43"/>
                  <a:pt x="103" y="45"/>
                  <a:pt x="102" y="45"/>
                </a:cubicBezTo>
                <a:close/>
                <a:moveTo>
                  <a:pt x="99" y="44"/>
                </a:moveTo>
                <a:cubicBezTo>
                  <a:pt x="100" y="43"/>
                  <a:pt x="100" y="43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0" y="43"/>
                  <a:pt x="99" y="44"/>
                </a:cubicBezTo>
                <a:close/>
                <a:moveTo>
                  <a:pt x="101" y="40"/>
                </a:moveTo>
                <a:cubicBezTo>
                  <a:pt x="100" y="40"/>
                  <a:pt x="100" y="41"/>
                  <a:pt x="99" y="41"/>
                </a:cubicBezTo>
                <a:cubicBezTo>
                  <a:pt x="99" y="41"/>
                  <a:pt x="99" y="42"/>
                  <a:pt x="99" y="42"/>
                </a:cubicBezTo>
                <a:cubicBezTo>
                  <a:pt x="97" y="44"/>
                  <a:pt x="95" y="46"/>
                  <a:pt x="94" y="48"/>
                </a:cubicBezTo>
                <a:cubicBezTo>
                  <a:pt x="94" y="46"/>
                  <a:pt x="94" y="45"/>
                  <a:pt x="95" y="44"/>
                </a:cubicBezTo>
                <a:cubicBezTo>
                  <a:pt x="95" y="44"/>
                  <a:pt x="95" y="44"/>
                  <a:pt x="95" y="44"/>
                </a:cubicBezTo>
                <a:cubicBezTo>
                  <a:pt x="98" y="41"/>
                  <a:pt x="100" y="39"/>
                  <a:pt x="103" y="36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3" y="38"/>
                  <a:pt x="102" y="39"/>
                  <a:pt x="101" y="40"/>
                </a:cubicBezTo>
                <a:close/>
                <a:moveTo>
                  <a:pt x="93" y="43"/>
                </a:moveTo>
                <a:cubicBezTo>
                  <a:pt x="93" y="43"/>
                  <a:pt x="92" y="43"/>
                  <a:pt x="92" y="43"/>
                </a:cubicBezTo>
                <a:cubicBezTo>
                  <a:pt x="94" y="41"/>
                  <a:pt x="96" y="40"/>
                  <a:pt x="98" y="38"/>
                </a:cubicBezTo>
                <a:cubicBezTo>
                  <a:pt x="98" y="38"/>
                  <a:pt x="99" y="38"/>
                  <a:pt x="99" y="38"/>
                </a:cubicBezTo>
                <a:cubicBezTo>
                  <a:pt x="97" y="39"/>
                  <a:pt x="95" y="41"/>
                  <a:pt x="93" y="43"/>
                </a:cubicBezTo>
                <a:close/>
                <a:moveTo>
                  <a:pt x="90" y="41"/>
                </a:moveTo>
                <a:cubicBezTo>
                  <a:pt x="91" y="40"/>
                  <a:pt x="91" y="40"/>
                  <a:pt x="92" y="40"/>
                </a:cubicBezTo>
                <a:cubicBezTo>
                  <a:pt x="92" y="40"/>
                  <a:pt x="93" y="39"/>
                  <a:pt x="93" y="39"/>
                </a:cubicBezTo>
                <a:cubicBezTo>
                  <a:pt x="92" y="40"/>
                  <a:pt x="91" y="40"/>
                  <a:pt x="90" y="41"/>
                </a:cubicBezTo>
                <a:close/>
                <a:moveTo>
                  <a:pt x="82" y="40"/>
                </a:moveTo>
                <a:cubicBezTo>
                  <a:pt x="80" y="41"/>
                  <a:pt x="78" y="43"/>
                  <a:pt x="76" y="44"/>
                </a:cubicBezTo>
                <a:cubicBezTo>
                  <a:pt x="78" y="42"/>
                  <a:pt x="80" y="40"/>
                  <a:pt x="81" y="38"/>
                </a:cubicBezTo>
                <a:cubicBezTo>
                  <a:pt x="83" y="37"/>
                  <a:pt x="85" y="36"/>
                  <a:pt x="86" y="35"/>
                </a:cubicBezTo>
                <a:cubicBezTo>
                  <a:pt x="85" y="36"/>
                  <a:pt x="84" y="38"/>
                  <a:pt x="82" y="40"/>
                </a:cubicBezTo>
                <a:close/>
                <a:moveTo>
                  <a:pt x="79" y="37"/>
                </a:moveTo>
                <a:cubicBezTo>
                  <a:pt x="78" y="38"/>
                  <a:pt x="76" y="40"/>
                  <a:pt x="74" y="41"/>
                </a:cubicBezTo>
                <a:cubicBezTo>
                  <a:pt x="78" y="38"/>
                  <a:pt x="81" y="35"/>
                  <a:pt x="84" y="31"/>
                </a:cubicBezTo>
                <a:cubicBezTo>
                  <a:pt x="85" y="30"/>
                  <a:pt x="86" y="30"/>
                  <a:pt x="87" y="29"/>
                </a:cubicBezTo>
                <a:cubicBezTo>
                  <a:pt x="85" y="31"/>
                  <a:pt x="84" y="32"/>
                  <a:pt x="82" y="34"/>
                </a:cubicBezTo>
                <a:cubicBezTo>
                  <a:pt x="81" y="35"/>
                  <a:pt x="80" y="36"/>
                  <a:pt x="79" y="37"/>
                </a:cubicBezTo>
                <a:close/>
                <a:moveTo>
                  <a:pt x="85" y="24"/>
                </a:moveTo>
                <a:cubicBezTo>
                  <a:pt x="84" y="25"/>
                  <a:pt x="83" y="25"/>
                  <a:pt x="83" y="25"/>
                </a:cubicBezTo>
                <a:cubicBezTo>
                  <a:pt x="83" y="25"/>
                  <a:pt x="83" y="25"/>
                  <a:pt x="83" y="25"/>
                </a:cubicBezTo>
                <a:cubicBezTo>
                  <a:pt x="83" y="25"/>
                  <a:pt x="83" y="24"/>
                  <a:pt x="83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4" y="24"/>
                  <a:pt x="86" y="23"/>
                  <a:pt x="87" y="23"/>
                </a:cubicBezTo>
                <a:cubicBezTo>
                  <a:pt x="87" y="23"/>
                  <a:pt x="86" y="24"/>
                  <a:pt x="85" y="24"/>
                </a:cubicBezTo>
                <a:close/>
                <a:moveTo>
                  <a:pt x="83" y="28"/>
                </a:moveTo>
                <a:cubicBezTo>
                  <a:pt x="83" y="29"/>
                  <a:pt x="82" y="29"/>
                  <a:pt x="82" y="29"/>
                </a:cubicBezTo>
                <a:cubicBezTo>
                  <a:pt x="81" y="30"/>
                  <a:pt x="80" y="30"/>
                  <a:pt x="79" y="31"/>
                </a:cubicBezTo>
                <a:cubicBezTo>
                  <a:pt x="80" y="30"/>
                  <a:pt x="81" y="30"/>
                  <a:pt x="82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2" y="29"/>
                  <a:pt x="83" y="29"/>
                  <a:pt x="83" y="28"/>
                </a:cubicBezTo>
                <a:close/>
                <a:moveTo>
                  <a:pt x="59" y="48"/>
                </a:moveTo>
                <a:cubicBezTo>
                  <a:pt x="61" y="46"/>
                  <a:pt x="63" y="44"/>
                  <a:pt x="64" y="41"/>
                </a:cubicBezTo>
                <a:cubicBezTo>
                  <a:pt x="66" y="40"/>
                  <a:pt x="67" y="39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6" y="42"/>
                  <a:pt x="63" y="45"/>
                  <a:pt x="59" y="48"/>
                </a:cubicBezTo>
                <a:close/>
                <a:moveTo>
                  <a:pt x="61" y="41"/>
                </a:moveTo>
                <a:cubicBezTo>
                  <a:pt x="61" y="41"/>
                  <a:pt x="61" y="41"/>
                  <a:pt x="62" y="41"/>
                </a:cubicBezTo>
                <a:cubicBezTo>
                  <a:pt x="63" y="40"/>
                  <a:pt x="64" y="39"/>
                  <a:pt x="65" y="38"/>
                </a:cubicBezTo>
                <a:cubicBezTo>
                  <a:pt x="65" y="39"/>
                  <a:pt x="64" y="39"/>
                  <a:pt x="64" y="40"/>
                </a:cubicBezTo>
                <a:cubicBezTo>
                  <a:pt x="63" y="40"/>
                  <a:pt x="62" y="41"/>
                  <a:pt x="61" y="41"/>
                </a:cubicBezTo>
                <a:close/>
                <a:moveTo>
                  <a:pt x="58" y="46"/>
                </a:moveTo>
                <a:cubicBezTo>
                  <a:pt x="58" y="46"/>
                  <a:pt x="59" y="45"/>
                  <a:pt x="59" y="45"/>
                </a:cubicBezTo>
                <a:cubicBezTo>
                  <a:pt x="57" y="47"/>
                  <a:pt x="55" y="50"/>
                  <a:pt x="54" y="53"/>
                </a:cubicBezTo>
                <a:cubicBezTo>
                  <a:pt x="53" y="53"/>
                  <a:pt x="52" y="54"/>
                  <a:pt x="52" y="54"/>
                </a:cubicBezTo>
                <a:cubicBezTo>
                  <a:pt x="54" y="51"/>
                  <a:pt x="56" y="49"/>
                  <a:pt x="58" y="46"/>
                </a:cubicBezTo>
                <a:close/>
                <a:moveTo>
                  <a:pt x="48" y="57"/>
                </a:moveTo>
                <a:cubicBezTo>
                  <a:pt x="45" y="58"/>
                  <a:pt x="43" y="60"/>
                  <a:pt x="41" y="61"/>
                </a:cubicBezTo>
                <a:cubicBezTo>
                  <a:pt x="42" y="59"/>
                  <a:pt x="44" y="58"/>
                  <a:pt x="45" y="56"/>
                </a:cubicBezTo>
                <a:cubicBezTo>
                  <a:pt x="48" y="54"/>
                  <a:pt x="50" y="52"/>
                  <a:pt x="53" y="50"/>
                </a:cubicBezTo>
                <a:cubicBezTo>
                  <a:pt x="51" y="52"/>
                  <a:pt x="49" y="54"/>
                  <a:pt x="48" y="57"/>
                </a:cubicBezTo>
                <a:close/>
                <a:moveTo>
                  <a:pt x="50" y="58"/>
                </a:moveTo>
                <a:cubicBezTo>
                  <a:pt x="50" y="58"/>
                  <a:pt x="50" y="59"/>
                  <a:pt x="50" y="59"/>
                </a:cubicBezTo>
                <a:cubicBezTo>
                  <a:pt x="50" y="59"/>
                  <a:pt x="49" y="59"/>
                  <a:pt x="49" y="59"/>
                </a:cubicBezTo>
                <a:cubicBezTo>
                  <a:pt x="47" y="61"/>
                  <a:pt x="44" y="64"/>
                  <a:pt x="42" y="67"/>
                </a:cubicBezTo>
                <a:cubicBezTo>
                  <a:pt x="43" y="65"/>
                  <a:pt x="45" y="63"/>
                  <a:pt x="46" y="62"/>
                </a:cubicBezTo>
                <a:cubicBezTo>
                  <a:pt x="47" y="60"/>
                  <a:pt x="49" y="59"/>
                  <a:pt x="50" y="58"/>
                </a:cubicBezTo>
                <a:close/>
                <a:moveTo>
                  <a:pt x="39" y="86"/>
                </a:moveTo>
                <a:cubicBezTo>
                  <a:pt x="39" y="86"/>
                  <a:pt x="39" y="87"/>
                  <a:pt x="39" y="87"/>
                </a:cubicBezTo>
                <a:cubicBezTo>
                  <a:pt x="38" y="88"/>
                  <a:pt x="37" y="89"/>
                  <a:pt x="35" y="90"/>
                </a:cubicBezTo>
                <a:cubicBezTo>
                  <a:pt x="35" y="90"/>
                  <a:pt x="35" y="90"/>
                  <a:pt x="35" y="90"/>
                </a:cubicBezTo>
                <a:cubicBezTo>
                  <a:pt x="37" y="89"/>
                  <a:pt x="38" y="87"/>
                  <a:pt x="39" y="86"/>
                </a:cubicBezTo>
                <a:close/>
                <a:moveTo>
                  <a:pt x="34" y="102"/>
                </a:moveTo>
                <a:cubicBezTo>
                  <a:pt x="35" y="103"/>
                  <a:pt x="35" y="105"/>
                  <a:pt x="36" y="107"/>
                </a:cubicBezTo>
                <a:cubicBezTo>
                  <a:pt x="35" y="109"/>
                  <a:pt x="35" y="110"/>
                  <a:pt x="35" y="112"/>
                </a:cubicBezTo>
                <a:cubicBezTo>
                  <a:pt x="34" y="111"/>
                  <a:pt x="34" y="110"/>
                  <a:pt x="34" y="109"/>
                </a:cubicBezTo>
                <a:cubicBezTo>
                  <a:pt x="34" y="106"/>
                  <a:pt x="34" y="104"/>
                  <a:pt x="34" y="102"/>
                </a:cubicBezTo>
                <a:close/>
                <a:moveTo>
                  <a:pt x="36" y="126"/>
                </a:moveTo>
                <a:cubicBezTo>
                  <a:pt x="36" y="127"/>
                  <a:pt x="37" y="128"/>
                  <a:pt x="37" y="129"/>
                </a:cubicBezTo>
                <a:cubicBezTo>
                  <a:pt x="37" y="129"/>
                  <a:pt x="37" y="130"/>
                  <a:pt x="37" y="130"/>
                </a:cubicBezTo>
                <a:cubicBezTo>
                  <a:pt x="37" y="130"/>
                  <a:pt x="37" y="131"/>
                  <a:pt x="37" y="131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6" y="127"/>
                  <a:pt x="36" y="127"/>
                  <a:pt x="36" y="126"/>
                </a:cubicBezTo>
                <a:close/>
                <a:moveTo>
                  <a:pt x="36" y="115"/>
                </a:moveTo>
                <a:cubicBezTo>
                  <a:pt x="36" y="115"/>
                  <a:pt x="36" y="115"/>
                  <a:pt x="36" y="115"/>
                </a:cubicBezTo>
                <a:cubicBezTo>
                  <a:pt x="36" y="114"/>
                  <a:pt x="36" y="112"/>
                  <a:pt x="36" y="111"/>
                </a:cubicBezTo>
                <a:cubicBezTo>
                  <a:pt x="36" y="111"/>
                  <a:pt x="37" y="111"/>
                  <a:pt x="37" y="111"/>
                </a:cubicBezTo>
                <a:cubicBezTo>
                  <a:pt x="37" y="111"/>
                  <a:pt x="37" y="112"/>
                  <a:pt x="37" y="113"/>
                </a:cubicBezTo>
                <a:cubicBezTo>
                  <a:pt x="37" y="114"/>
                  <a:pt x="36" y="114"/>
                  <a:pt x="36" y="115"/>
                </a:cubicBezTo>
                <a:close/>
                <a:moveTo>
                  <a:pt x="36" y="97"/>
                </a:moveTo>
                <a:cubicBezTo>
                  <a:pt x="36" y="97"/>
                  <a:pt x="36" y="98"/>
                  <a:pt x="37" y="99"/>
                </a:cubicBezTo>
                <a:cubicBezTo>
                  <a:pt x="37" y="99"/>
                  <a:pt x="37" y="100"/>
                  <a:pt x="36" y="100"/>
                </a:cubicBezTo>
                <a:cubicBezTo>
                  <a:pt x="36" y="99"/>
                  <a:pt x="36" y="98"/>
                  <a:pt x="36" y="97"/>
                </a:cubicBezTo>
                <a:close/>
                <a:moveTo>
                  <a:pt x="37" y="94"/>
                </a:moveTo>
                <a:cubicBezTo>
                  <a:pt x="37" y="93"/>
                  <a:pt x="36" y="92"/>
                  <a:pt x="36" y="92"/>
                </a:cubicBezTo>
                <a:cubicBezTo>
                  <a:pt x="37" y="91"/>
                  <a:pt x="38" y="90"/>
                  <a:pt x="38" y="90"/>
                </a:cubicBezTo>
                <a:cubicBezTo>
                  <a:pt x="38" y="91"/>
                  <a:pt x="38" y="92"/>
                  <a:pt x="38" y="93"/>
                </a:cubicBezTo>
                <a:cubicBezTo>
                  <a:pt x="37" y="93"/>
                  <a:pt x="37" y="93"/>
                  <a:pt x="37" y="94"/>
                </a:cubicBezTo>
                <a:close/>
                <a:moveTo>
                  <a:pt x="39" y="103"/>
                </a:moveTo>
                <a:cubicBezTo>
                  <a:pt x="39" y="103"/>
                  <a:pt x="39" y="103"/>
                  <a:pt x="39" y="103"/>
                </a:cubicBezTo>
                <a:cubicBezTo>
                  <a:pt x="39" y="104"/>
                  <a:pt x="38" y="104"/>
                  <a:pt x="38" y="104"/>
                </a:cubicBezTo>
                <a:cubicBezTo>
                  <a:pt x="38" y="104"/>
                  <a:pt x="38" y="104"/>
                  <a:pt x="38" y="103"/>
                </a:cubicBezTo>
                <a:cubicBezTo>
                  <a:pt x="38" y="103"/>
                  <a:pt x="38" y="103"/>
                  <a:pt x="39" y="103"/>
                </a:cubicBezTo>
                <a:close/>
                <a:moveTo>
                  <a:pt x="38" y="97"/>
                </a:moveTo>
                <a:cubicBezTo>
                  <a:pt x="38" y="96"/>
                  <a:pt x="39" y="95"/>
                  <a:pt x="39" y="94"/>
                </a:cubicBezTo>
                <a:cubicBezTo>
                  <a:pt x="40" y="93"/>
                  <a:pt x="41" y="93"/>
                  <a:pt x="42" y="92"/>
                </a:cubicBezTo>
                <a:cubicBezTo>
                  <a:pt x="41" y="93"/>
                  <a:pt x="40" y="94"/>
                  <a:pt x="39" y="95"/>
                </a:cubicBezTo>
                <a:cubicBezTo>
                  <a:pt x="39" y="96"/>
                  <a:pt x="40" y="97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7"/>
                  <a:pt x="41" y="97"/>
                  <a:pt x="41" y="98"/>
                </a:cubicBezTo>
                <a:cubicBezTo>
                  <a:pt x="40" y="98"/>
                  <a:pt x="40" y="99"/>
                  <a:pt x="39" y="99"/>
                </a:cubicBezTo>
                <a:cubicBezTo>
                  <a:pt x="39" y="99"/>
                  <a:pt x="39" y="98"/>
                  <a:pt x="38" y="97"/>
                </a:cubicBezTo>
                <a:close/>
                <a:moveTo>
                  <a:pt x="40" y="121"/>
                </a:moveTo>
                <a:cubicBezTo>
                  <a:pt x="40" y="121"/>
                  <a:pt x="40" y="121"/>
                  <a:pt x="40" y="121"/>
                </a:cubicBezTo>
                <a:cubicBezTo>
                  <a:pt x="40" y="122"/>
                  <a:pt x="41" y="123"/>
                  <a:pt x="41" y="124"/>
                </a:cubicBezTo>
                <a:cubicBezTo>
                  <a:pt x="41" y="124"/>
                  <a:pt x="41" y="124"/>
                  <a:pt x="40" y="125"/>
                </a:cubicBezTo>
                <a:cubicBezTo>
                  <a:pt x="40" y="123"/>
                  <a:pt x="40" y="122"/>
                  <a:pt x="39" y="121"/>
                </a:cubicBezTo>
                <a:cubicBezTo>
                  <a:pt x="39" y="121"/>
                  <a:pt x="40" y="121"/>
                  <a:pt x="40" y="121"/>
                </a:cubicBezTo>
                <a:close/>
                <a:moveTo>
                  <a:pt x="40" y="133"/>
                </a:moveTo>
                <a:cubicBezTo>
                  <a:pt x="41" y="134"/>
                  <a:pt x="41" y="136"/>
                  <a:pt x="42" y="138"/>
                </a:cubicBezTo>
                <a:cubicBezTo>
                  <a:pt x="42" y="138"/>
                  <a:pt x="41" y="138"/>
                  <a:pt x="41" y="138"/>
                </a:cubicBezTo>
                <a:cubicBezTo>
                  <a:pt x="41" y="137"/>
                  <a:pt x="40" y="135"/>
                  <a:pt x="40" y="133"/>
                </a:cubicBezTo>
                <a:cubicBezTo>
                  <a:pt x="40" y="133"/>
                  <a:pt x="40" y="133"/>
                  <a:pt x="40" y="133"/>
                </a:cubicBezTo>
                <a:close/>
                <a:moveTo>
                  <a:pt x="41" y="96"/>
                </a:moveTo>
                <a:cubicBezTo>
                  <a:pt x="43" y="93"/>
                  <a:pt x="46" y="91"/>
                  <a:pt x="48" y="88"/>
                </a:cubicBezTo>
                <a:cubicBezTo>
                  <a:pt x="48" y="89"/>
                  <a:pt x="48" y="90"/>
                  <a:pt x="47" y="90"/>
                </a:cubicBezTo>
                <a:cubicBezTo>
                  <a:pt x="47" y="91"/>
                  <a:pt x="47" y="92"/>
                  <a:pt x="46" y="92"/>
                </a:cubicBezTo>
                <a:cubicBezTo>
                  <a:pt x="45" y="94"/>
                  <a:pt x="44" y="95"/>
                  <a:pt x="43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5"/>
                  <a:pt x="41" y="95"/>
                  <a:pt x="41" y="96"/>
                </a:cubicBezTo>
                <a:close/>
                <a:moveTo>
                  <a:pt x="43" y="129"/>
                </a:moveTo>
                <a:cubicBezTo>
                  <a:pt x="44" y="130"/>
                  <a:pt x="44" y="132"/>
                  <a:pt x="45" y="133"/>
                </a:cubicBezTo>
                <a:cubicBezTo>
                  <a:pt x="44" y="134"/>
                  <a:pt x="44" y="134"/>
                  <a:pt x="43" y="135"/>
                </a:cubicBezTo>
                <a:cubicBezTo>
                  <a:pt x="43" y="133"/>
                  <a:pt x="43" y="132"/>
                  <a:pt x="42" y="130"/>
                </a:cubicBezTo>
                <a:cubicBezTo>
                  <a:pt x="42" y="130"/>
                  <a:pt x="43" y="129"/>
                  <a:pt x="43" y="129"/>
                </a:cubicBezTo>
                <a:close/>
                <a:moveTo>
                  <a:pt x="42" y="140"/>
                </a:moveTo>
                <a:cubicBezTo>
                  <a:pt x="43" y="143"/>
                  <a:pt x="44" y="145"/>
                  <a:pt x="44" y="147"/>
                </a:cubicBezTo>
                <a:cubicBezTo>
                  <a:pt x="44" y="145"/>
                  <a:pt x="43" y="143"/>
                  <a:pt x="42" y="141"/>
                </a:cubicBezTo>
                <a:cubicBezTo>
                  <a:pt x="42" y="141"/>
                  <a:pt x="42" y="141"/>
                  <a:pt x="42" y="140"/>
                </a:cubicBezTo>
                <a:close/>
                <a:moveTo>
                  <a:pt x="44" y="154"/>
                </a:moveTo>
                <a:cubicBezTo>
                  <a:pt x="44" y="154"/>
                  <a:pt x="44" y="154"/>
                  <a:pt x="44" y="154"/>
                </a:cubicBezTo>
                <a:cubicBezTo>
                  <a:pt x="45" y="157"/>
                  <a:pt x="45" y="160"/>
                  <a:pt x="46" y="164"/>
                </a:cubicBezTo>
                <a:cubicBezTo>
                  <a:pt x="45" y="160"/>
                  <a:pt x="44" y="157"/>
                  <a:pt x="44" y="154"/>
                </a:cubicBezTo>
                <a:cubicBezTo>
                  <a:pt x="44" y="154"/>
                  <a:pt x="44" y="154"/>
                  <a:pt x="44" y="154"/>
                </a:cubicBezTo>
                <a:close/>
                <a:moveTo>
                  <a:pt x="43" y="174"/>
                </a:moveTo>
                <a:cubicBezTo>
                  <a:pt x="43" y="175"/>
                  <a:pt x="44" y="176"/>
                  <a:pt x="44" y="178"/>
                </a:cubicBezTo>
                <a:cubicBezTo>
                  <a:pt x="44" y="178"/>
                  <a:pt x="44" y="178"/>
                  <a:pt x="44" y="178"/>
                </a:cubicBezTo>
                <a:cubicBezTo>
                  <a:pt x="43" y="176"/>
                  <a:pt x="42" y="175"/>
                  <a:pt x="41" y="174"/>
                </a:cubicBezTo>
                <a:cubicBezTo>
                  <a:pt x="41" y="173"/>
                  <a:pt x="41" y="172"/>
                  <a:pt x="41" y="171"/>
                </a:cubicBezTo>
                <a:cubicBezTo>
                  <a:pt x="42" y="172"/>
                  <a:pt x="42" y="173"/>
                  <a:pt x="43" y="174"/>
                </a:cubicBezTo>
                <a:close/>
                <a:moveTo>
                  <a:pt x="42" y="176"/>
                </a:moveTo>
                <a:cubicBezTo>
                  <a:pt x="43" y="178"/>
                  <a:pt x="44" y="180"/>
                  <a:pt x="45" y="181"/>
                </a:cubicBezTo>
                <a:cubicBezTo>
                  <a:pt x="46" y="183"/>
                  <a:pt x="46" y="184"/>
                  <a:pt x="47" y="186"/>
                </a:cubicBezTo>
                <a:cubicBezTo>
                  <a:pt x="47" y="187"/>
                  <a:pt x="46" y="188"/>
                  <a:pt x="45" y="190"/>
                </a:cubicBezTo>
                <a:cubicBezTo>
                  <a:pt x="44" y="187"/>
                  <a:pt x="43" y="185"/>
                  <a:pt x="42" y="182"/>
                </a:cubicBezTo>
                <a:cubicBezTo>
                  <a:pt x="42" y="180"/>
                  <a:pt x="42" y="178"/>
                  <a:pt x="42" y="176"/>
                </a:cubicBezTo>
                <a:close/>
                <a:moveTo>
                  <a:pt x="46" y="192"/>
                </a:moveTo>
                <a:cubicBezTo>
                  <a:pt x="47" y="191"/>
                  <a:pt x="47" y="190"/>
                  <a:pt x="48" y="188"/>
                </a:cubicBezTo>
                <a:cubicBezTo>
                  <a:pt x="49" y="192"/>
                  <a:pt x="50" y="196"/>
                  <a:pt x="52" y="200"/>
                </a:cubicBezTo>
                <a:cubicBezTo>
                  <a:pt x="51" y="200"/>
                  <a:pt x="51" y="199"/>
                  <a:pt x="51" y="199"/>
                </a:cubicBezTo>
                <a:cubicBezTo>
                  <a:pt x="49" y="197"/>
                  <a:pt x="47" y="194"/>
                  <a:pt x="46" y="192"/>
                </a:cubicBezTo>
                <a:cubicBezTo>
                  <a:pt x="46" y="192"/>
                  <a:pt x="46" y="192"/>
                  <a:pt x="46" y="192"/>
                </a:cubicBezTo>
                <a:close/>
                <a:moveTo>
                  <a:pt x="50" y="174"/>
                </a:moveTo>
                <a:cubicBezTo>
                  <a:pt x="50" y="171"/>
                  <a:pt x="49" y="168"/>
                  <a:pt x="48" y="165"/>
                </a:cubicBezTo>
                <a:cubicBezTo>
                  <a:pt x="48" y="163"/>
                  <a:pt x="48" y="162"/>
                  <a:pt x="48" y="161"/>
                </a:cubicBezTo>
                <a:cubicBezTo>
                  <a:pt x="48" y="161"/>
                  <a:pt x="48" y="162"/>
                  <a:pt x="49" y="162"/>
                </a:cubicBezTo>
                <a:cubicBezTo>
                  <a:pt x="49" y="163"/>
                  <a:pt x="49" y="163"/>
                  <a:pt x="49" y="164"/>
                </a:cubicBezTo>
                <a:cubicBezTo>
                  <a:pt x="49" y="165"/>
                  <a:pt x="50" y="165"/>
                  <a:pt x="50" y="165"/>
                </a:cubicBezTo>
                <a:cubicBezTo>
                  <a:pt x="50" y="166"/>
                  <a:pt x="49" y="166"/>
                  <a:pt x="49" y="166"/>
                </a:cubicBezTo>
                <a:cubicBezTo>
                  <a:pt x="49" y="167"/>
                  <a:pt x="49" y="167"/>
                  <a:pt x="50" y="167"/>
                </a:cubicBezTo>
                <a:cubicBezTo>
                  <a:pt x="51" y="170"/>
                  <a:pt x="52" y="173"/>
                  <a:pt x="53" y="175"/>
                </a:cubicBezTo>
                <a:cubicBezTo>
                  <a:pt x="53" y="176"/>
                  <a:pt x="52" y="176"/>
                  <a:pt x="52" y="176"/>
                </a:cubicBezTo>
                <a:cubicBezTo>
                  <a:pt x="51" y="176"/>
                  <a:pt x="51" y="175"/>
                  <a:pt x="50" y="174"/>
                </a:cubicBezTo>
                <a:close/>
                <a:moveTo>
                  <a:pt x="51" y="186"/>
                </a:moveTo>
                <a:cubicBezTo>
                  <a:pt x="50" y="185"/>
                  <a:pt x="50" y="184"/>
                  <a:pt x="49" y="183"/>
                </a:cubicBezTo>
                <a:cubicBezTo>
                  <a:pt x="49" y="182"/>
                  <a:pt x="50" y="182"/>
                  <a:pt x="50" y="181"/>
                </a:cubicBezTo>
                <a:cubicBezTo>
                  <a:pt x="50" y="181"/>
                  <a:pt x="50" y="181"/>
                  <a:pt x="50" y="181"/>
                </a:cubicBezTo>
                <a:cubicBezTo>
                  <a:pt x="50" y="183"/>
                  <a:pt x="51" y="184"/>
                  <a:pt x="51" y="186"/>
                </a:cubicBezTo>
                <a:close/>
                <a:moveTo>
                  <a:pt x="52" y="179"/>
                </a:moveTo>
                <a:cubicBezTo>
                  <a:pt x="53" y="179"/>
                  <a:pt x="53" y="179"/>
                  <a:pt x="54" y="179"/>
                </a:cubicBezTo>
                <a:cubicBezTo>
                  <a:pt x="54" y="179"/>
                  <a:pt x="54" y="179"/>
                  <a:pt x="55" y="180"/>
                </a:cubicBezTo>
                <a:cubicBezTo>
                  <a:pt x="55" y="181"/>
                  <a:pt x="56" y="183"/>
                  <a:pt x="56" y="184"/>
                </a:cubicBezTo>
                <a:cubicBezTo>
                  <a:pt x="56" y="184"/>
                  <a:pt x="55" y="183"/>
                  <a:pt x="55" y="183"/>
                </a:cubicBezTo>
                <a:cubicBezTo>
                  <a:pt x="54" y="182"/>
                  <a:pt x="53" y="181"/>
                  <a:pt x="52" y="181"/>
                </a:cubicBezTo>
                <a:cubicBezTo>
                  <a:pt x="52" y="180"/>
                  <a:pt x="52" y="180"/>
                  <a:pt x="52" y="179"/>
                </a:cubicBezTo>
                <a:cubicBezTo>
                  <a:pt x="52" y="179"/>
                  <a:pt x="52" y="179"/>
                  <a:pt x="52" y="179"/>
                </a:cubicBezTo>
                <a:close/>
                <a:moveTo>
                  <a:pt x="54" y="184"/>
                </a:moveTo>
                <a:cubicBezTo>
                  <a:pt x="56" y="186"/>
                  <a:pt x="57" y="188"/>
                  <a:pt x="59" y="190"/>
                </a:cubicBezTo>
                <a:cubicBezTo>
                  <a:pt x="59" y="190"/>
                  <a:pt x="59" y="190"/>
                  <a:pt x="59" y="190"/>
                </a:cubicBezTo>
                <a:cubicBezTo>
                  <a:pt x="59" y="191"/>
                  <a:pt x="58" y="193"/>
                  <a:pt x="57" y="194"/>
                </a:cubicBezTo>
                <a:cubicBezTo>
                  <a:pt x="57" y="194"/>
                  <a:pt x="57" y="194"/>
                  <a:pt x="57" y="194"/>
                </a:cubicBezTo>
                <a:cubicBezTo>
                  <a:pt x="56" y="190"/>
                  <a:pt x="55" y="187"/>
                  <a:pt x="54" y="184"/>
                </a:cubicBezTo>
                <a:cubicBezTo>
                  <a:pt x="54" y="184"/>
                  <a:pt x="54" y="184"/>
                  <a:pt x="54" y="184"/>
                </a:cubicBezTo>
                <a:close/>
                <a:moveTo>
                  <a:pt x="58" y="195"/>
                </a:moveTo>
                <a:cubicBezTo>
                  <a:pt x="59" y="195"/>
                  <a:pt x="60" y="194"/>
                  <a:pt x="61" y="194"/>
                </a:cubicBezTo>
                <a:cubicBezTo>
                  <a:pt x="63" y="195"/>
                  <a:pt x="64" y="197"/>
                  <a:pt x="65" y="198"/>
                </a:cubicBezTo>
                <a:cubicBezTo>
                  <a:pt x="64" y="199"/>
                  <a:pt x="64" y="200"/>
                  <a:pt x="64" y="200"/>
                </a:cubicBezTo>
                <a:cubicBezTo>
                  <a:pt x="62" y="199"/>
                  <a:pt x="60" y="197"/>
                  <a:pt x="58" y="195"/>
                </a:cubicBezTo>
                <a:close/>
                <a:moveTo>
                  <a:pt x="63" y="193"/>
                </a:moveTo>
                <a:cubicBezTo>
                  <a:pt x="64" y="192"/>
                  <a:pt x="65" y="192"/>
                  <a:pt x="65" y="192"/>
                </a:cubicBezTo>
                <a:cubicBezTo>
                  <a:pt x="66" y="192"/>
                  <a:pt x="67" y="193"/>
                  <a:pt x="68" y="194"/>
                </a:cubicBezTo>
                <a:cubicBezTo>
                  <a:pt x="68" y="194"/>
                  <a:pt x="67" y="195"/>
                  <a:pt x="67" y="196"/>
                </a:cubicBezTo>
                <a:cubicBezTo>
                  <a:pt x="65" y="195"/>
                  <a:pt x="64" y="194"/>
                  <a:pt x="63" y="193"/>
                </a:cubicBezTo>
                <a:close/>
                <a:moveTo>
                  <a:pt x="70" y="195"/>
                </a:moveTo>
                <a:cubicBezTo>
                  <a:pt x="70" y="196"/>
                  <a:pt x="71" y="196"/>
                  <a:pt x="72" y="197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199"/>
                  <a:pt x="72" y="199"/>
                </a:cubicBezTo>
                <a:cubicBezTo>
                  <a:pt x="72" y="199"/>
                  <a:pt x="72" y="199"/>
                  <a:pt x="71" y="199"/>
                </a:cubicBezTo>
                <a:cubicBezTo>
                  <a:pt x="71" y="199"/>
                  <a:pt x="70" y="198"/>
                  <a:pt x="69" y="198"/>
                </a:cubicBezTo>
                <a:cubicBezTo>
                  <a:pt x="68" y="198"/>
                  <a:pt x="68" y="198"/>
                  <a:pt x="68" y="198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8" y="196"/>
                  <a:pt x="69" y="195"/>
                  <a:pt x="70" y="195"/>
                </a:cubicBezTo>
                <a:close/>
                <a:moveTo>
                  <a:pt x="67" y="190"/>
                </a:moveTo>
                <a:cubicBezTo>
                  <a:pt x="69" y="190"/>
                  <a:pt x="70" y="189"/>
                  <a:pt x="71" y="188"/>
                </a:cubicBezTo>
                <a:cubicBezTo>
                  <a:pt x="71" y="188"/>
                  <a:pt x="72" y="189"/>
                  <a:pt x="72" y="189"/>
                </a:cubicBezTo>
                <a:cubicBezTo>
                  <a:pt x="71" y="190"/>
                  <a:pt x="71" y="191"/>
                  <a:pt x="70" y="192"/>
                </a:cubicBezTo>
                <a:cubicBezTo>
                  <a:pt x="69" y="191"/>
                  <a:pt x="68" y="191"/>
                  <a:pt x="67" y="190"/>
                </a:cubicBezTo>
                <a:close/>
                <a:moveTo>
                  <a:pt x="72" y="185"/>
                </a:moveTo>
                <a:cubicBezTo>
                  <a:pt x="71" y="184"/>
                  <a:pt x="70" y="183"/>
                  <a:pt x="68" y="181"/>
                </a:cubicBezTo>
                <a:cubicBezTo>
                  <a:pt x="69" y="181"/>
                  <a:pt x="69" y="181"/>
                  <a:pt x="69" y="180"/>
                </a:cubicBezTo>
                <a:cubicBezTo>
                  <a:pt x="70" y="181"/>
                  <a:pt x="71" y="181"/>
                  <a:pt x="72" y="182"/>
                </a:cubicBezTo>
                <a:cubicBezTo>
                  <a:pt x="72" y="182"/>
                  <a:pt x="73" y="182"/>
                  <a:pt x="73" y="182"/>
                </a:cubicBezTo>
                <a:cubicBezTo>
                  <a:pt x="73" y="183"/>
                  <a:pt x="73" y="184"/>
                  <a:pt x="73" y="184"/>
                </a:cubicBezTo>
                <a:cubicBezTo>
                  <a:pt x="73" y="185"/>
                  <a:pt x="72" y="185"/>
                  <a:pt x="72" y="185"/>
                </a:cubicBezTo>
                <a:close/>
                <a:moveTo>
                  <a:pt x="71" y="151"/>
                </a:moveTo>
                <a:cubicBezTo>
                  <a:pt x="72" y="150"/>
                  <a:pt x="72" y="150"/>
                  <a:pt x="73" y="149"/>
                </a:cubicBezTo>
                <a:cubicBezTo>
                  <a:pt x="73" y="149"/>
                  <a:pt x="73" y="150"/>
                  <a:pt x="73" y="150"/>
                </a:cubicBezTo>
                <a:cubicBezTo>
                  <a:pt x="72" y="150"/>
                  <a:pt x="72" y="151"/>
                  <a:pt x="71" y="151"/>
                </a:cubicBezTo>
                <a:close/>
                <a:moveTo>
                  <a:pt x="72" y="119"/>
                </a:moveTo>
                <a:cubicBezTo>
                  <a:pt x="72" y="119"/>
                  <a:pt x="71" y="120"/>
                  <a:pt x="71" y="120"/>
                </a:cubicBezTo>
                <a:cubicBezTo>
                  <a:pt x="72" y="119"/>
                  <a:pt x="72" y="118"/>
                  <a:pt x="72" y="118"/>
                </a:cubicBezTo>
                <a:cubicBezTo>
                  <a:pt x="73" y="117"/>
                  <a:pt x="73" y="117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3" y="117"/>
                  <a:pt x="72" y="118"/>
                  <a:pt x="72" y="119"/>
                </a:cubicBezTo>
                <a:close/>
                <a:moveTo>
                  <a:pt x="78" y="130"/>
                </a:moveTo>
                <a:cubicBezTo>
                  <a:pt x="78" y="131"/>
                  <a:pt x="79" y="132"/>
                  <a:pt x="79" y="134"/>
                </a:cubicBezTo>
                <a:cubicBezTo>
                  <a:pt x="77" y="135"/>
                  <a:pt x="75" y="136"/>
                  <a:pt x="74" y="137"/>
                </a:cubicBezTo>
                <a:cubicBezTo>
                  <a:pt x="73" y="137"/>
                  <a:pt x="73" y="136"/>
                  <a:pt x="73" y="135"/>
                </a:cubicBezTo>
                <a:cubicBezTo>
                  <a:pt x="75" y="134"/>
                  <a:pt x="76" y="132"/>
                  <a:pt x="78" y="130"/>
                </a:cubicBezTo>
                <a:close/>
                <a:moveTo>
                  <a:pt x="75" y="140"/>
                </a:moveTo>
                <a:cubicBezTo>
                  <a:pt x="76" y="140"/>
                  <a:pt x="77" y="139"/>
                  <a:pt x="78" y="138"/>
                </a:cubicBezTo>
                <a:cubicBezTo>
                  <a:pt x="77" y="139"/>
                  <a:pt x="76" y="141"/>
                  <a:pt x="75" y="142"/>
                </a:cubicBezTo>
                <a:cubicBezTo>
                  <a:pt x="75" y="142"/>
                  <a:pt x="74" y="142"/>
                  <a:pt x="74" y="141"/>
                </a:cubicBezTo>
                <a:cubicBezTo>
                  <a:pt x="75" y="141"/>
                  <a:pt x="75" y="141"/>
                  <a:pt x="75" y="140"/>
                </a:cubicBezTo>
                <a:close/>
                <a:moveTo>
                  <a:pt x="80" y="138"/>
                </a:moveTo>
                <a:cubicBezTo>
                  <a:pt x="80" y="139"/>
                  <a:pt x="80" y="139"/>
                  <a:pt x="80" y="140"/>
                </a:cubicBezTo>
                <a:cubicBezTo>
                  <a:pt x="79" y="142"/>
                  <a:pt x="77" y="143"/>
                  <a:pt x="76" y="145"/>
                </a:cubicBezTo>
                <a:cubicBezTo>
                  <a:pt x="77" y="142"/>
                  <a:pt x="79" y="140"/>
                  <a:pt x="80" y="138"/>
                </a:cubicBezTo>
                <a:close/>
                <a:moveTo>
                  <a:pt x="78" y="145"/>
                </a:moveTo>
                <a:cubicBezTo>
                  <a:pt x="78" y="145"/>
                  <a:pt x="78" y="145"/>
                  <a:pt x="78" y="145"/>
                </a:cubicBezTo>
                <a:cubicBezTo>
                  <a:pt x="77" y="146"/>
                  <a:pt x="77" y="146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7" y="146"/>
                  <a:pt x="77" y="145"/>
                  <a:pt x="78" y="145"/>
                </a:cubicBezTo>
                <a:close/>
                <a:moveTo>
                  <a:pt x="78" y="166"/>
                </a:moveTo>
                <a:cubicBezTo>
                  <a:pt x="78" y="166"/>
                  <a:pt x="78" y="167"/>
                  <a:pt x="79" y="167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7"/>
                  <a:pt x="78" y="167"/>
                  <a:pt x="78" y="166"/>
                </a:cubicBezTo>
                <a:cubicBezTo>
                  <a:pt x="78" y="166"/>
                  <a:pt x="78" y="166"/>
                  <a:pt x="78" y="166"/>
                </a:cubicBezTo>
                <a:close/>
                <a:moveTo>
                  <a:pt x="78" y="155"/>
                </a:moveTo>
                <a:cubicBezTo>
                  <a:pt x="80" y="153"/>
                  <a:pt x="81" y="152"/>
                  <a:pt x="83" y="151"/>
                </a:cubicBezTo>
                <a:cubicBezTo>
                  <a:pt x="83" y="152"/>
                  <a:pt x="83" y="153"/>
                  <a:pt x="83" y="154"/>
                </a:cubicBezTo>
                <a:cubicBezTo>
                  <a:pt x="82" y="156"/>
                  <a:pt x="81" y="157"/>
                  <a:pt x="80" y="159"/>
                </a:cubicBezTo>
                <a:cubicBezTo>
                  <a:pt x="79" y="158"/>
                  <a:pt x="79" y="156"/>
                  <a:pt x="78" y="155"/>
                </a:cubicBezTo>
                <a:close/>
                <a:moveTo>
                  <a:pt x="85" y="152"/>
                </a:moveTo>
                <a:cubicBezTo>
                  <a:pt x="85" y="151"/>
                  <a:pt x="84" y="150"/>
                  <a:pt x="84" y="149"/>
                </a:cubicBezTo>
                <a:cubicBezTo>
                  <a:pt x="85" y="149"/>
                  <a:pt x="85" y="149"/>
                  <a:pt x="85" y="148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5" y="150"/>
                  <a:pt x="86" y="150"/>
                </a:cubicBezTo>
                <a:cubicBezTo>
                  <a:pt x="86" y="150"/>
                  <a:pt x="86" y="150"/>
                  <a:pt x="87" y="150"/>
                </a:cubicBezTo>
                <a:cubicBezTo>
                  <a:pt x="86" y="151"/>
                  <a:pt x="85" y="151"/>
                  <a:pt x="85" y="152"/>
                </a:cubicBezTo>
                <a:close/>
                <a:moveTo>
                  <a:pt x="85" y="156"/>
                </a:moveTo>
                <a:cubicBezTo>
                  <a:pt x="85" y="155"/>
                  <a:pt x="85" y="155"/>
                  <a:pt x="85" y="155"/>
                </a:cubicBezTo>
                <a:cubicBezTo>
                  <a:pt x="86" y="154"/>
                  <a:pt x="86" y="153"/>
                  <a:pt x="87" y="153"/>
                </a:cubicBezTo>
                <a:cubicBezTo>
                  <a:pt x="87" y="153"/>
                  <a:pt x="88" y="153"/>
                  <a:pt x="88" y="152"/>
                </a:cubicBezTo>
                <a:cubicBezTo>
                  <a:pt x="89" y="151"/>
                  <a:pt x="90" y="150"/>
                  <a:pt x="92" y="148"/>
                </a:cubicBezTo>
                <a:cubicBezTo>
                  <a:pt x="92" y="148"/>
                  <a:pt x="92" y="148"/>
                  <a:pt x="93" y="148"/>
                </a:cubicBezTo>
                <a:cubicBezTo>
                  <a:pt x="92" y="148"/>
                  <a:pt x="92" y="149"/>
                  <a:pt x="92" y="149"/>
                </a:cubicBezTo>
                <a:cubicBezTo>
                  <a:pt x="90" y="151"/>
                  <a:pt x="88" y="153"/>
                  <a:pt x="85" y="156"/>
                </a:cubicBezTo>
                <a:close/>
                <a:moveTo>
                  <a:pt x="86" y="182"/>
                </a:moveTo>
                <a:cubicBezTo>
                  <a:pt x="86" y="182"/>
                  <a:pt x="86" y="182"/>
                  <a:pt x="86" y="182"/>
                </a:cubicBezTo>
                <a:cubicBezTo>
                  <a:pt x="86" y="182"/>
                  <a:pt x="85" y="181"/>
                  <a:pt x="85" y="181"/>
                </a:cubicBezTo>
                <a:cubicBezTo>
                  <a:pt x="85" y="180"/>
                  <a:pt x="86" y="180"/>
                  <a:pt x="86" y="179"/>
                </a:cubicBezTo>
                <a:cubicBezTo>
                  <a:pt x="86" y="180"/>
                  <a:pt x="86" y="181"/>
                  <a:pt x="86" y="182"/>
                </a:cubicBezTo>
                <a:close/>
                <a:moveTo>
                  <a:pt x="88" y="160"/>
                </a:moveTo>
                <a:cubicBezTo>
                  <a:pt x="92" y="158"/>
                  <a:pt x="95" y="156"/>
                  <a:pt x="99" y="154"/>
                </a:cubicBezTo>
                <a:cubicBezTo>
                  <a:pt x="98" y="155"/>
                  <a:pt x="97" y="156"/>
                  <a:pt x="96" y="157"/>
                </a:cubicBezTo>
                <a:cubicBezTo>
                  <a:pt x="93" y="159"/>
                  <a:pt x="90" y="161"/>
                  <a:pt x="87" y="163"/>
                </a:cubicBezTo>
                <a:cubicBezTo>
                  <a:pt x="87" y="163"/>
                  <a:pt x="86" y="162"/>
                  <a:pt x="86" y="162"/>
                </a:cubicBezTo>
                <a:cubicBezTo>
                  <a:pt x="87" y="161"/>
                  <a:pt x="88" y="160"/>
                  <a:pt x="88" y="160"/>
                </a:cubicBezTo>
                <a:close/>
                <a:moveTo>
                  <a:pt x="88" y="168"/>
                </a:moveTo>
                <a:cubicBezTo>
                  <a:pt x="90" y="166"/>
                  <a:pt x="92" y="165"/>
                  <a:pt x="94" y="163"/>
                </a:cubicBezTo>
                <a:cubicBezTo>
                  <a:pt x="92" y="165"/>
                  <a:pt x="90" y="167"/>
                  <a:pt x="87" y="169"/>
                </a:cubicBezTo>
                <a:cubicBezTo>
                  <a:pt x="87" y="169"/>
                  <a:pt x="87" y="169"/>
                  <a:pt x="87" y="169"/>
                </a:cubicBezTo>
                <a:cubicBezTo>
                  <a:pt x="88" y="169"/>
                  <a:pt x="88" y="168"/>
                  <a:pt x="88" y="168"/>
                </a:cubicBezTo>
                <a:close/>
                <a:moveTo>
                  <a:pt x="97" y="177"/>
                </a:moveTo>
                <a:cubicBezTo>
                  <a:pt x="99" y="175"/>
                  <a:pt x="101" y="174"/>
                  <a:pt x="103" y="173"/>
                </a:cubicBezTo>
                <a:cubicBezTo>
                  <a:pt x="101" y="175"/>
                  <a:pt x="99" y="177"/>
                  <a:pt x="97" y="179"/>
                </a:cubicBezTo>
                <a:cubicBezTo>
                  <a:pt x="96" y="179"/>
                  <a:pt x="95" y="180"/>
                  <a:pt x="94" y="180"/>
                </a:cubicBezTo>
                <a:cubicBezTo>
                  <a:pt x="95" y="179"/>
                  <a:pt x="96" y="178"/>
                  <a:pt x="97" y="177"/>
                </a:cubicBezTo>
                <a:close/>
                <a:moveTo>
                  <a:pt x="102" y="157"/>
                </a:moveTo>
                <a:cubicBezTo>
                  <a:pt x="99" y="158"/>
                  <a:pt x="97" y="160"/>
                  <a:pt x="95" y="161"/>
                </a:cubicBezTo>
                <a:cubicBezTo>
                  <a:pt x="95" y="161"/>
                  <a:pt x="95" y="161"/>
                  <a:pt x="94" y="161"/>
                </a:cubicBezTo>
                <a:cubicBezTo>
                  <a:pt x="95" y="160"/>
                  <a:pt x="96" y="159"/>
                  <a:pt x="97" y="158"/>
                </a:cubicBezTo>
                <a:cubicBezTo>
                  <a:pt x="99" y="157"/>
                  <a:pt x="102" y="155"/>
                  <a:pt x="105" y="154"/>
                </a:cubicBezTo>
                <a:cubicBezTo>
                  <a:pt x="104" y="155"/>
                  <a:pt x="103" y="156"/>
                  <a:pt x="102" y="157"/>
                </a:cubicBezTo>
                <a:close/>
                <a:moveTo>
                  <a:pt x="106" y="167"/>
                </a:moveTo>
                <a:cubicBezTo>
                  <a:pt x="108" y="166"/>
                  <a:pt x="110" y="165"/>
                  <a:pt x="112" y="164"/>
                </a:cubicBezTo>
                <a:cubicBezTo>
                  <a:pt x="111" y="165"/>
                  <a:pt x="110" y="166"/>
                  <a:pt x="109" y="167"/>
                </a:cubicBezTo>
                <a:cubicBezTo>
                  <a:pt x="107" y="168"/>
                  <a:pt x="105" y="170"/>
                  <a:pt x="103" y="171"/>
                </a:cubicBezTo>
                <a:cubicBezTo>
                  <a:pt x="104" y="170"/>
                  <a:pt x="105" y="168"/>
                  <a:pt x="106" y="167"/>
                </a:cubicBezTo>
                <a:close/>
                <a:moveTo>
                  <a:pt x="109" y="171"/>
                </a:moveTo>
                <a:cubicBezTo>
                  <a:pt x="110" y="170"/>
                  <a:pt x="111" y="169"/>
                  <a:pt x="112" y="168"/>
                </a:cubicBezTo>
                <a:cubicBezTo>
                  <a:pt x="114" y="167"/>
                  <a:pt x="117" y="165"/>
                  <a:pt x="119" y="164"/>
                </a:cubicBezTo>
                <a:cubicBezTo>
                  <a:pt x="116" y="167"/>
                  <a:pt x="113" y="169"/>
                  <a:pt x="110" y="172"/>
                </a:cubicBezTo>
                <a:cubicBezTo>
                  <a:pt x="108" y="173"/>
                  <a:pt x="107" y="174"/>
                  <a:pt x="105" y="175"/>
                </a:cubicBezTo>
                <a:cubicBezTo>
                  <a:pt x="106" y="174"/>
                  <a:pt x="107" y="172"/>
                  <a:pt x="109" y="171"/>
                </a:cubicBezTo>
                <a:close/>
                <a:moveTo>
                  <a:pt x="105" y="184"/>
                </a:moveTo>
                <a:cubicBezTo>
                  <a:pt x="106" y="183"/>
                  <a:pt x="107" y="183"/>
                  <a:pt x="108" y="183"/>
                </a:cubicBezTo>
                <a:cubicBezTo>
                  <a:pt x="106" y="184"/>
                  <a:pt x="104" y="186"/>
                  <a:pt x="102" y="187"/>
                </a:cubicBezTo>
                <a:cubicBezTo>
                  <a:pt x="103" y="186"/>
                  <a:pt x="104" y="185"/>
                  <a:pt x="105" y="184"/>
                </a:cubicBezTo>
                <a:close/>
                <a:moveTo>
                  <a:pt x="103" y="196"/>
                </a:moveTo>
                <a:cubicBezTo>
                  <a:pt x="103" y="196"/>
                  <a:pt x="102" y="196"/>
                  <a:pt x="101" y="196"/>
                </a:cubicBezTo>
                <a:cubicBezTo>
                  <a:pt x="101" y="196"/>
                  <a:pt x="100" y="196"/>
                  <a:pt x="100" y="196"/>
                </a:cubicBezTo>
                <a:cubicBezTo>
                  <a:pt x="101" y="195"/>
                  <a:pt x="101" y="195"/>
                  <a:pt x="101" y="194"/>
                </a:cubicBezTo>
                <a:cubicBezTo>
                  <a:pt x="102" y="195"/>
                  <a:pt x="103" y="195"/>
                  <a:pt x="103" y="196"/>
                </a:cubicBezTo>
                <a:close/>
                <a:moveTo>
                  <a:pt x="102" y="202"/>
                </a:moveTo>
                <a:cubicBezTo>
                  <a:pt x="101" y="202"/>
                  <a:pt x="100" y="203"/>
                  <a:pt x="99" y="204"/>
                </a:cubicBezTo>
                <a:cubicBezTo>
                  <a:pt x="99" y="204"/>
                  <a:pt x="99" y="204"/>
                  <a:pt x="99" y="203"/>
                </a:cubicBezTo>
                <a:cubicBezTo>
                  <a:pt x="99" y="203"/>
                  <a:pt x="99" y="203"/>
                  <a:pt x="99" y="203"/>
                </a:cubicBezTo>
                <a:cubicBezTo>
                  <a:pt x="100" y="203"/>
                  <a:pt x="100" y="202"/>
                  <a:pt x="101" y="201"/>
                </a:cubicBezTo>
                <a:cubicBezTo>
                  <a:pt x="101" y="201"/>
                  <a:pt x="101" y="202"/>
                  <a:pt x="102" y="202"/>
                </a:cubicBezTo>
                <a:close/>
                <a:moveTo>
                  <a:pt x="99" y="188"/>
                </a:moveTo>
                <a:cubicBezTo>
                  <a:pt x="98" y="188"/>
                  <a:pt x="97" y="189"/>
                  <a:pt x="97" y="190"/>
                </a:cubicBezTo>
                <a:cubicBezTo>
                  <a:pt x="95" y="189"/>
                  <a:pt x="95" y="189"/>
                  <a:pt x="95" y="189"/>
                </a:cubicBezTo>
                <a:cubicBezTo>
                  <a:pt x="96" y="189"/>
                  <a:pt x="97" y="188"/>
                  <a:pt x="97" y="187"/>
                </a:cubicBezTo>
                <a:cubicBezTo>
                  <a:pt x="97" y="187"/>
                  <a:pt x="98" y="187"/>
                  <a:pt x="98" y="187"/>
                </a:cubicBezTo>
                <a:cubicBezTo>
                  <a:pt x="99" y="187"/>
                  <a:pt x="100" y="186"/>
                  <a:pt x="100" y="186"/>
                </a:cubicBezTo>
                <a:cubicBezTo>
                  <a:pt x="100" y="187"/>
                  <a:pt x="99" y="187"/>
                  <a:pt x="99" y="188"/>
                </a:cubicBezTo>
                <a:close/>
                <a:moveTo>
                  <a:pt x="98" y="200"/>
                </a:moveTo>
                <a:cubicBezTo>
                  <a:pt x="99" y="200"/>
                  <a:pt x="99" y="200"/>
                  <a:pt x="99" y="200"/>
                </a:cubicBezTo>
                <a:cubicBezTo>
                  <a:pt x="98" y="201"/>
                  <a:pt x="98" y="202"/>
                  <a:pt x="97" y="202"/>
                </a:cubicBezTo>
                <a:cubicBezTo>
                  <a:pt x="96" y="202"/>
                  <a:pt x="96" y="201"/>
                  <a:pt x="95" y="201"/>
                </a:cubicBezTo>
                <a:cubicBezTo>
                  <a:pt x="95" y="201"/>
                  <a:pt x="95" y="201"/>
                  <a:pt x="95" y="201"/>
                </a:cubicBezTo>
                <a:cubicBezTo>
                  <a:pt x="96" y="200"/>
                  <a:pt x="97" y="200"/>
                  <a:pt x="98" y="200"/>
                </a:cubicBezTo>
                <a:close/>
                <a:moveTo>
                  <a:pt x="98" y="206"/>
                </a:moveTo>
                <a:cubicBezTo>
                  <a:pt x="99" y="207"/>
                  <a:pt x="100" y="208"/>
                  <a:pt x="102" y="209"/>
                </a:cubicBezTo>
                <a:cubicBezTo>
                  <a:pt x="102" y="209"/>
                  <a:pt x="102" y="209"/>
                  <a:pt x="101" y="209"/>
                </a:cubicBezTo>
                <a:cubicBezTo>
                  <a:pt x="100" y="208"/>
                  <a:pt x="99" y="207"/>
                  <a:pt x="98" y="206"/>
                </a:cubicBezTo>
                <a:cubicBezTo>
                  <a:pt x="98" y="206"/>
                  <a:pt x="98" y="206"/>
                  <a:pt x="98" y="206"/>
                </a:cubicBezTo>
                <a:close/>
                <a:moveTo>
                  <a:pt x="100" y="205"/>
                </a:moveTo>
                <a:cubicBezTo>
                  <a:pt x="101" y="204"/>
                  <a:pt x="102" y="203"/>
                  <a:pt x="103" y="203"/>
                </a:cubicBezTo>
                <a:cubicBezTo>
                  <a:pt x="104" y="203"/>
                  <a:pt x="106" y="204"/>
                  <a:pt x="107" y="205"/>
                </a:cubicBezTo>
                <a:cubicBezTo>
                  <a:pt x="107" y="205"/>
                  <a:pt x="106" y="205"/>
                  <a:pt x="106" y="206"/>
                </a:cubicBezTo>
                <a:cubicBezTo>
                  <a:pt x="106" y="206"/>
                  <a:pt x="105" y="207"/>
                  <a:pt x="104" y="207"/>
                </a:cubicBezTo>
                <a:cubicBezTo>
                  <a:pt x="103" y="206"/>
                  <a:pt x="102" y="205"/>
                  <a:pt x="100" y="205"/>
                </a:cubicBezTo>
                <a:close/>
                <a:moveTo>
                  <a:pt x="104" y="213"/>
                </a:moveTo>
                <a:cubicBezTo>
                  <a:pt x="105" y="214"/>
                  <a:pt x="106" y="214"/>
                  <a:pt x="107" y="215"/>
                </a:cubicBezTo>
                <a:cubicBezTo>
                  <a:pt x="106" y="215"/>
                  <a:pt x="106" y="216"/>
                  <a:pt x="105" y="216"/>
                </a:cubicBezTo>
                <a:cubicBezTo>
                  <a:pt x="104" y="215"/>
                  <a:pt x="103" y="215"/>
                  <a:pt x="103" y="214"/>
                </a:cubicBezTo>
                <a:cubicBezTo>
                  <a:pt x="103" y="214"/>
                  <a:pt x="104" y="214"/>
                  <a:pt x="104" y="213"/>
                </a:cubicBezTo>
                <a:close/>
                <a:moveTo>
                  <a:pt x="106" y="212"/>
                </a:moveTo>
                <a:cubicBezTo>
                  <a:pt x="106" y="212"/>
                  <a:pt x="106" y="212"/>
                  <a:pt x="106" y="212"/>
                </a:cubicBezTo>
                <a:cubicBezTo>
                  <a:pt x="107" y="212"/>
                  <a:pt x="108" y="213"/>
                  <a:pt x="108" y="213"/>
                </a:cubicBezTo>
                <a:cubicBezTo>
                  <a:pt x="108" y="213"/>
                  <a:pt x="108" y="213"/>
                  <a:pt x="108" y="213"/>
                </a:cubicBezTo>
                <a:cubicBezTo>
                  <a:pt x="107" y="213"/>
                  <a:pt x="106" y="213"/>
                  <a:pt x="106" y="212"/>
                </a:cubicBezTo>
                <a:close/>
                <a:moveTo>
                  <a:pt x="107" y="200"/>
                </a:moveTo>
                <a:cubicBezTo>
                  <a:pt x="107" y="199"/>
                  <a:pt x="108" y="199"/>
                  <a:pt x="108" y="198"/>
                </a:cubicBezTo>
                <a:cubicBezTo>
                  <a:pt x="109" y="199"/>
                  <a:pt x="110" y="200"/>
                  <a:pt x="112" y="201"/>
                </a:cubicBezTo>
                <a:cubicBezTo>
                  <a:pt x="111" y="201"/>
                  <a:pt x="111" y="201"/>
                  <a:pt x="110" y="202"/>
                </a:cubicBezTo>
                <a:cubicBezTo>
                  <a:pt x="109" y="201"/>
                  <a:pt x="108" y="200"/>
                  <a:pt x="107" y="200"/>
                </a:cubicBezTo>
                <a:close/>
                <a:moveTo>
                  <a:pt x="109" y="197"/>
                </a:moveTo>
                <a:cubicBezTo>
                  <a:pt x="111" y="196"/>
                  <a:pt x="113" y="194"/>
                  <a:pt x="114" y="193"/>
                </a:cubicBezTo>
                <a:cubicBezTo>
                  <a:pt x="117" y="191"/>
                  <a:pt x="120" y="190"/>
                  <a:pt x="123" y="188"/>
                </a:cubicBezTo>
                <a:cubicBezTo>
                  <a:pt x="121" y="191"/>
                  <a:pt x="118" y="194"/>
                  <a:pt x="115" y="197"/>
                </a:cubicBezTo>
                <a:cubicBezTo>
                  <a:pt x="115" y="197"/>
                  <a:pt x="115" y="197"/>
                  <a:pt x="115" y="197"/>
                </a:cubicBezTo>
                <a:cubicBezTo>
                  <a:pt x="114" y="198"/>
                  <a:pt x="113" y="199"/>
                  <a:pt x="113" y="200"/>
                </a:cubicBezTo>
                <a:cubicBezTo>
                  <a:pt x="111" y="199"/>
                  <a:pt x="110" y="198"/>
                  <a:pt x="109" y="197"/>
                </a:cubicBezTo>
                <a:close/>
                <a:moveTo>
                  <a:pt x="113" y="202"/>
                </a:moveTo>
                <a:cubicBezTo>
                  <a:pt x="113" y="202"/>
                  <a:pt x="113" y="202"/>
                  <a:pt x="113" y="202"/>
                </a:cubicBezTo>
                <a:cubicBezTo>
                  <a:pt x="114" y="202"/>
                  <a:pt x="115" y="203"/>
                  <a:pt x="115" y="203"/>
                </a:cubicBezTo>
                <a:cubicBezTo>
                  <a:pt x="115" y="203"/>
                  <a:pt x="114" y="204"/>
                  <a:pt x="114" y="204"/>
                </a:cubicBezTo>
                <a:cubicBezTo>
                  <a:pt x="114" y="204"/>
                  <a:pt x="114" y="204"/>
                  <a:pt x="114" y="204"/>
                </a:cubicBezTo>
                <a:cubicBezTo>
                  <a:pt x="113" y="204"/>
                  <a:pt x="113" y="203"/>
                  <a:pt x="112" y="203"/>
                </a:cubicBezTo>
                <a:cubicBezTo>
                  <a:pt x="112" y="203"/>
                  <a:pt x="113" y="203"/>
                  <a:pt x="113" y="202"/>
                </a:cubicBezTo>
                <a:close/>
                <a:moveTo>
                  <a:pt x="120" y="203"/>
                </a:moveTo>
                <a:cubicBezTo>
                  <a:pt x="122" y="202"/>
                  <a:pt x="124" y="201"/>
                  <a:pt x="126" y="200"/>
                </a:cubicBezTo>
                <a:cubicBezTo>
                  <a:pt x="124" y="201"/>
                  <a:pt x="122" y="203"/>
                  <a:pt x="120" y="205"/>
                </a:cubicBezTo>
                <a:cubicBezTo>
                  <a:pt x="120" y="205"/>
                  <a:pt x="120" y="204"/>
                  <a:pt x="119" y="204"/>
                </a:cubicBezTo>
                <a:cubicBezTo>
                  <a:pt x="120" y="204"/>
                  <a:pt x="120" y="203"/>
                  <a:pt x="120" y="203"/>
                </a:cubicBezTo>
                <a:close/>
                <a:moveTo>
                  <a:pt x="125" y="204"/>
                </a:moveTo>
                <a:cubicBezTo>
                  <a:pt x="127" y="202"/>
                  <a:pt x="128" y="201"/>
                  <a:pt x="129" y="200"/>
                </a:cubicBezTo>
                <a:cubicBezTo>
                  <a:pt x="128" y="201"/>
                  <a:pt x="127" y="203"/>
                  <a:pt x="126" y="204"/>
                </a:cubicBezTo>
                <a:cubicBezTo>
                  <a:pt x="125" y="205"/>
                  <a:pt x="124" y="206"/>
                  <a:pt x="123" y="206"/>
                </a:cubicBezTo>
                <a:cubicBezTo>
                  <a:pt x="123" y="206"/>
                  <a:pt x="122" y="206"/>
                  <a:pt x="122" y="206"/>
                </a:cubicBezTo>
                <a:cubicBezTo>
                  <a:pt x="123" y="205"/>
                  <a:pt x="124" y="205"/>
                  <a:pt x="125" y="204"/>
                </a:cubicBezTo>
                <a:close/>
                <a:moveTo>
                  <a:pt x="127" y="206"/>
                </a:moveTo>
                <a:cubicBezTo>
                  <a:pt x="129" y="205"/>
                  <a:pt x="131" y="204"/>
                  <a:pt x="132" y="203"/>
                </a:cubicBezTo>
                <a:cubicBezTo>
                  <a:pt x="131" y="204"/>
                  <a:pt x="130" y="205"/>
                  <a:pt x="129" y="206"/>
                </a:cubicBezTo>
                <a:cubicBezTo>
                  <a:pt x="128" y="207"/>
                  <a:pt x="127" y="208"/>
                  <a:pt x="125" y="209"/>
                </a:cubicBezTo>
                <a:cubicBezTo>
                  <a:pt x="125" y="209"/>
                  <a:pt x="125" y="208"/>
                  <a:pt x="125" y="208"/>
                </a:cubicBezTo>
                <a:cubicBezTo>
                  <a:pt x="126" y="208"/>
                  <a:pt x="126" y="207"/>
                  <a:pt x="127" y="206"/>
                </a:cubicBezTo>
                <a:close/>
                <a:moveTo>
                  <a:pt x="147" y="192"/>
                </a:moveTo>
                <a:cubicBezTo>
                  <a:pt x="151" y="189"/>
                  <a:pt x="154" y="185"/>
                  <a:pt x="158" y="182"/>
                </a:cubicBezTo>
                <a:cubicBezTo>
                  <a:pt x="159" y="182"/>
                  <a:pt x="160" y="181"/>
                  <a:pt x="161" y="181"/>
                </a:cubicBezTo>
                <a:cubicBezTo>
                  <a:pt x="160" y="182"/>
                  <a:pt x="159" y="183"/>
                  <a:pt x="158" y="184"/>
                </a:cubicBezTo>
                <a:cubicBezTo>
                  <a:pt x="156" y="186"/>
                  <a:pt x="154" y="187"/>
                  <a:pt x="152" y="189"/>
                </a:cubicBezTo>
                <a:cubicBezTo>
                  <a:pt x="150" y="190"/>
                  <a:pt x="149" y="191"/>
                  <a:pt x="147" y="192"/>
                </a:cubicBezTo>
                <a:close/>
                <a:moveTo>
                  <a:pt x="153" y="199"/>
                </a:moveTo>
                <a:cubicBezTo>
                  <a:pt x="155" y="198"/>
                  <a:pt x="156" y="197"/>
                  <a:pt x="157" y="197"/>
                </a:cubicBezTo>
                <a:cubicBezTo>
                  <a:pt x="155" y="198"/>
                  <a:pt x="153" y="199"/>
                  <a:pt x="151" y="201"/>
                </a:cubicBezTo>
                <a:cubicBezTo>
                  <a:pt x="152" y="200"/>
                  <a:pt x="153" y="199"/>
                  <a:pt x="153" y="199"/>
                </a:cubicBezTo>
                <a:close/>
                <a:moveTo>
                  <a:pt x="155" y="195"/>
                </a:moveTo>
                <a:cubicBezTo>
                  <a:pt x="154" y="195"/>
                  <a:pt x="153" y="196"/>
                  <a:pt x="153" y="196"/>
                </a:cubicBezTo>
                <a:cubicBezTo>
                  <a:pt x="157" y="192"/>
                  <a:pt x="161" y="187"/>
                  <a:pt x="166" y="183"/>
                </a:cubicBezTo>
                <a:cubicBezTo>
                  <a:pt x="165" y="183"/>
                  <a:pt x="165" y="184"/>
                  <a:pt x="164" y="185"/>
                </a:cubicBezTo>
                <a:cubicBezTo>
                  <a:pt x="161" y="188"/>
                  <a:pt x="158" y="191"/>
                  <a:pt x="155" y="195"/>
                </a:cubicBezTo>
                <a:close/>
                <a:moveTo>
                  <a:pt x="178" y="173"/>
                </a:moveTo>
                <a:cubicBezTo>
                  <a:pt x="178" y="173"/>
                  <a:pt x="178" y="173"/>
                  <a:pt x="178" y="173"/>
                </a:cubicBezTo>
                <a:cubicBezTo>
                  <a:pt x="176" y="176"/>
                  <a:pt x="174" y="180"/>
                  <a:pt x="172" y="184"/>
                </a:cubicBezTo>
                <a:cubicBezTo>
                  <a:pt x="169" y="186"/>
                  <a:pt x="165" y="188"/>
                  <a:pt x="162" y="190"/>
                </a:cubicBezTo>
                <a:cubicBezTo>
                  <a:pt x="167" y="184"/>
                  <a:pt x="173" y="179"/>
                  <a:pt x="178" y="173"/>
                </a:cubicBezTo>
                <a:close/>
                <a:moveTo>
                  <a:pt x="183" y="168"/>
                </a:moveTo>
                <a:cubicBezTo>
                  <a:pt x="185" y="166"/>
                  <a:pt x="187" y="164"/>
                  <a:pt x="189" y="163"/>
                </a:cubicBezTo>
                <a:cubicBezTo>
                  <a:pt x="189" y="163"/>
                  <a:pt x="189" y="162"/>
                  <a:pt x="189" y="162"/>
                </a:cubicBezTo>
                <a:cubicBezTo>
                  <a:pt x="185" y="168"/>
                  <a:pt x="180" y="174"/>
                  <a:pt x="176" y="180"/>
                </a:cubicBezTo>
                <a:cubicBezTo>
                  <a:pt x="178" y="176"/>
                  <a:pt x="181" y="172"/>
                  <a:pt x="183" y="168"/>
                </a:cubicBezTo>
                <a:close/>
                <a:moveTo>
                  <a:pt x="178" y="198"/>
                </a:moveTo>
                <a:cubicBezTo>
                  <a:pt x="178" y="197"/>
                  <a:pt x="179" y="197"/>
                  <a:pt x="180" y="196"/>
                </a:cubicBezTo>
                <a:cubicBezTo>
                  <a:pt x="178" y="198"/>
                  <a:pt x="176" y="199"/>
                  <a:pt x="175" y="201"/>
                </a:cubicBezTo>
                <a:cubicBezTo>
                  <a:pt x="174" y="201"/>
                  <a:pt x="174" y="201"/>
                  <a:pt x="174" y="201"/>
                </a:cubicBezTo>
                <a:cubicBezTo>
                  <a:pt x="175" y="200"/>
                  <a:pt x="176" y="199"/>
                  <a:pt x="178" y="198"/>
                </a:cubicBezTo>
                <a:close/>
                <a:moveTo>
                  <a:pt x="172" y="191"/>
                </a:moveTo>
                <a:cubicBezTo>
                  <a:pt x="175" y="189"/>
                  <a:pt x="177" y="187"/>
                  <a:pt x="180" y="184"/>
                </a:cubicBezTo>
                <a:cubicBezTo>
                  <a:pt x="179" y="185"/>
                  <a:pt x="179" y="185"/>
                  <a:pt x="179" y="186"/>
                </a:cubicBezTo>
                <a:cubicBezTo>
                  <a:pt x="177" y="188"/>
                  <a:pt x="174" y="189"/>
                  <a:pt x="172" y="191"/>
                </a:cubicBezTo>
                <a:close/>
                <a:moveTo>
                  <a:pt x="179" y="179"/>
                </a:moveTo>
                <a:cubicBezTo>
                  <a:pt x="184" y="172"/>
                  <a:pt x="189" y="166"/>
                  <a:pt x="194" y="159"/>
                </a:cubicBezTo>
                <a:cubicBezTo>
                  <a:pt x="194" y="159"/>
                  <a:pt x="195" y="159"/>
                  <a:pt x="195" y="158"/>
                </a:cubicBezTo>
                <a:cubicBezTo>
                  <a:pt x="192" y="163"/>
                  <a:pt x="189" y="169"/>
                  <a:pt x="185" y="174"/>
                </a:cubicBezTo>
                <a:cubicBezTo>
                  <a:pt x="185" y="174"/>
                  <a:pt x="185" y="174"/>
                  <a:pt x="185" y="174"/>
                </a:cubicBezTo>
                <a:cubicBezTo>
                  <a:pt x="183" y="175"/>
                  <a:pt x="181" y="177"/>
                  <a:pt x="179" y="179"/>
                </a:cubicBezTo>
                <a:close/>
                <a:moveTo>
                  <a:pt x="196" y="176"/>
                </a:moveTo>
                <a:cubicBezTo>
                  <a:pt x="196" y="177"/>
                  <a:pt x="195" y="179"/>
                  <a:pt x="195" y="180"/>
                </a:cubicBezTo>
                <a:cubicBezTo>
                  <a:pt x="195" y="180"/>
                  <a:pt x="194" y="180"/>
                  <a:pt x="194" y="180"/>
                </a:cubicBezTo>
                <a:cubicBezTo>
                  <a:pt x="193" y="181"/>
                  <a:pt x="191" y="183"/>
                  <a:pt x="189" y="184"/>
                </a:cubicBezTo>
                <a:cubicBezTo>
                  <a:pt x="191" y="181"/>
                  <a:pt x="194" y="179"/>
                  <a:pt x="196" y="176"/>
                </a:cubicBezTo>
                <a:close/>
                <a:moveTo>
                  <a:pt x="198" y="182"/>
                </a:moveTo>
                <a:cubicBezTo>
                  <a:pt x="199" y="182"/>
                  <a:pt x="199" y="182"/>
                  <a:pt x="199" y="182"/>
                </a:cubicBezTo>
                <a:cubicBezTo>
                  <a:pt x="198" y="183"/>
                  <a:pt x="197" y="184"/>
                  <a:pt x="195" y="185"/>
                </a:cubicBezTo>
                <a:cubicBezTo>
                  <a:pt x="196" y="184"/>
                  <a:pt x="197" y="183"/>
                  <a:pt x="198" y="182"/>
                </a:cubicBezTo>
                <a:close/>
                <a:moveTo>
                  <a:pt x="199" y="176"/>
                </a:moveTo>
                <a:cubicBezTo>
                  <a:pt x="200" y="175"/>
                  <a:pt x="200" y="173"/>
                  <a:pt x="201" y="172"/>
                </a:cubicBezTo>
                <a:cubicBezTo>
                  <a:pt x="201" y="172"/>
                  <a:pt x="201" y="172"/>
                  <a:pt x="201" y="172"/>
                </a:cubicBezTo>
                <a:cubicBezTo>
                  <a:pt x="201" y="173"/>
                  <a:pt x="200" y="174"/>
                  <a:pt x="200" y="175"/>
                </a:cubicBezTo>
                <a:cubicBezTo>
                  <a:pt x="200" y="176"/>
                  <a:pt x="199" y="176"/>
                  <a:pt x="199" y="176"/>
                </a:cubicBezTo>
                <a:close/>
                <a:moveTo>
                  <a:pt x="200" y="164"/>
                </a:moveTo>
                <a:cubicBezTo>
                  <a:pt x="200" y="164"/>
                  <a:pt x="199" y="165"/>
                  <a:pt x="199" y="165"/>
                </a:cubicBezTo>
                <a:cubicBezTo>
                  <a:pt x="200" y="163"/>
                  <a:pt x="202" y="161"/>
                  <a:pt x="203" y="158"/>
                </a:cubicBezTo>
                <a:cubicBezTo>
                  <a:pt x="202" y="160"/>
                  <a:pt x="202" y="161"/>
                  <a:pt x="201" y="162"/>
                </a:cubicBezTo>
                <a:cubicBezTo>
                  <a:pt x="201" y="163"/>
                  <a:pt x="201" y="163"/>
                  <a:pt x="200" y="164"/>
                </a:cubicBezTo>
                <a:close/>
                <a:moveTo>
                  <a:pt x="203" y="141"/>
                </a:moveTo>
                <a:cubicBezTo>
                  <a:pt x="206" y="138"/>
                  <a:pt x="209" y="134"/>
                  <a:pt x="212" y="131"/>
                </a:cubicBezTo>
                <a:cubicBezTo>
                  <a:pt x="210" y="134"/>
                  <a:pt x="208" y="137"/>
                  <a:pt x="206" y="139"/>
                </a:cubicBezTo>
                <a:cubicBezTo>
                  <a:pt x="205" y="140"/>
                  <a:pt x="205" y="141"/>
                  <a:pt x="204" y="142"/>
                </a:cubicBezTo>
                <a:cubicBezTo>
                  <a:pt x="204" y="141"/>
                  <a:pt x="203" y="141"/>
                  <a:pt x="203" y="141"/>
                </a:cubicBezTo>
                <a:close/>
                <a:moveTo>
                  <a:pt x="206" y="167"/>
                </a:moveTo>
                <a:cubicBezTo>
                  <a:pt x="208" y="165"/>
                  <a:pt x="209" y="164"/>
                  <a:pt x="210" y="163"/>
                </a:cubicBezTo>
                <a:cubicBezTo>
                  <a:pt x="208" y="165"/>
                  <a:pt x="207" y="168"/>
                  <a:pt x="205" y="170"/>
                </a:cubicBezTo>
                <a:cubicBezTo>
                  <a:pt x="206" y="169"/>
                  <a:pt x="206" y="168"/>
                  <a:pt x="206" y="167"/>
                </a:cubicBezTo>
                <a:close/>
                <a:moveTo>
                  <a:pt x="208" y="157"/>
                </a:moveTo>
                <a:cubicBezTo>
                  <a:pt x="208" y="157"/>
                  <a:pt x="208" y="158"/>
                  <a:pt x="208" y="158"/>
                </a:cubicBezTo>
                <a:cubicBezTo>
                  <a:pt x="209" y="154"/>
                  <a:pt x="210" y="151"/>
                  <a:pt x="212" y="147"/>
                </a:cubicBezTo>
                <a:cubicBezTo>
                  <a:pt x="210" y="151"/>
                  <a:pt x="209" y="154"/>
                  <a:pt x="208" y="157"/>
                </a:cubicBezTo>
                <a:close/>
                <a:moveTo>
                  <a:pt x="214" y="164"/>
                </a:moveTo>
                <a:cubicBezTo>
                  <a:pt x="216" y="162"/>
                  <a:pt x="219" y="160"/>
                  <a:pt x="221" y="158"/>
                </a:cubicBezTo>
                <a:cubicBezTo>
                  <a:pt x="220" y="161"/>
                  <a:pt x="218" y="164"/>
                  <a:pt x="216" y="166"/>
                </a:cubicBezTo>
                <a:cubicBezTo>
                  <a:pt x="215" y="169"/>
                  <a:pt x="213" y="171"/>
                  <a:pt x="211" y="173"/>
                </a:cubicBezTo>
                <a:cubicBezTo>
                  <a:pt x="211" y="173"/>
                  <a:pt x="211" y="173"/>
                  <a:pt x="211" y="173"/>
                </a:cubicBezTo>
                <a:cubicBezTo>
                  <a:pt x="212" y="170"/>
                  <a:pt x="213" y="167"/>
                  <a:pt x="214" y="164"/>
                </a:cubicBezTo>
                <a:close/>
                <a:moveTo>
                  <a:pt x="210" y="165"/>
                </a:moveTo>
                <a:cubicBezTo>
                  <a:pt x="211" y="164"/>
                  <a:pt x="212" y="163"/>
                  <a:pt x="212" y="162"/>
                </a:cubicBezTo>
                <a:cubicBezTo>
                  <a:pt x="212" y="163"/>
                  <a:pt x="212" y="163"/>
                  <a:pt x="212" y="164"/>
                </a:cubicBezTo>
                <a:cubicBezTo>
                  <a:pt x="211" y="165"/>
                  <a:pt x="211" y="165"/>
                  <a:pt x="210" y="165"/>
                </a:cubicBezTo>
                <a:close/>
                <a:moveTo>
                  <a:pt x="217" y="159"/>
                </a:moveTo>
                <a:cubicBezTo>
                  <a:pt x="217" y="158"/>
                  <a:pt x="217" y="158"/>
                  <a:pt x="217" y="158"/>
                </a:cubicBezTo>
                <a:cubicBezTo>
                  <a:pt x="217" y="158"/>
                  <a:pt x="217" y="157"/>
                  <a:pt x="217" y="157"/>
                </a:cubicBezTo>
                <a:cubicBezTo>
                  <a:pt x="218" y="156"/>
                  <a:pt x="220" y="156"/>
                  <a:pt x="221" y="156"/>
                </a:cubicBezTo>
                <a:cubicBezTo>
                  <a:pt x="220" y="157"/>
                  <a:pt x="218" y="158"/>
                  <a:pt x="217" y="159"/>
                </a:cubicBezTo>
                <a:close/>
                <a:moveTo>
                  <a:pt x="217" y="138"/>
                </a:moveTo>
                <a:cubicBezTo>
                  <a:pt x="216" y="143"/>
                  <a:pt x="216" y="147"/>
                  <a:pt x="215" y="151"/>
                </a:cubicBezTo>
                <a:cubicBezTo>
                  <a:pt x="214" y="152"/>
                  <a:pt x="212" y="154"/>
                  <a:pt x="211" y="155"/>
                </a:cubicBezTo>
                <a:cubicBezTo>
                  <a:pt x="213" y="149"/>
                  <a:pt x="215" y="144"/>
                  <a:pt x="217" y="138"/>
                </a:cubicBezTo>
                <a:cubicBezTo>
                  <a:pt x="217" y="138"/>
                  <a:pt x="217" y="138"/>
                  <a:pt x="217" y="138"/>
                </a:cubicBezTo>
                <a:close/>
                <a:moveTo>
                  <a:pt x="215" y="138"/>
                </a:moveTo>
                <a:cubicBezTo>
                  <a:pt x="216" y="136"/>
                  <a:pt x="217" y="134"/>
                  <a:pt x="217" y="132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7" y="132"/>
                  <a:pt x="217" y="133"/>
                  <a:pt x="217" y="133"/>
                </a:cubicBezTo>
                <a:cubicBezTo>
                  <a:pt x="217" y="135"/>
                  <a:pt x="216" y="137"/>
                  <a:pt x="215" y="138"/>
                </a:cubicBezTo>
                <a:close/>
                <a:moveTo>
                  <a:pt x="216" y="117"/>
                </a:moveTo>
                <a:cubicBezTo>
                  <a:pt x="218" y="115"/>
                  <a:pt x="219" y="113"/>
                  <a:pt x="221" y="111"/>
                </a:cubicBezTo>
                <a:cubicBezTo>
                  <a:pt x="221" y="112"/>
                  <a:pt x="221" y="112"/>
                  <a:pt x="221" y="113"/>
                </a:cubicBezTo>
                <a:cubicBezTo>
                  <a:pt x="219" y="114"/>
                  <a:pt x="218" y="116"/>
                  <a:pt x="216" y="117"/>
                </a:cubicBezTo>
                <a:close/>
                <a:moveTo>
                  <a:pt x="221" y="99"/>
                </a:moveTo>
                <a:cubicBezTo>
                  <a:pt x="220" y="98"/>
                  <a:pt x="220" y="97"/>
                  <a:pt x="220" y="96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21" y="97"/>
                  <a:pt x="221" y="98"/>
                  <a:pt x="221" y="99"/>
                </a:cubicBezTo>
                <a:cubicBezTo>
                  <a:pt x="221" y="99"/>
                  <a:pt x="221" y="99"/>
                  <a:pt x="221" y="99"/>
                </a:cubicBezTo>
                <a:close/>
                <a:moveTo>
                  <a:pt x="220" y="108"/>
                </a:moveTo>
                <a:cubicBezTo>
                  <a:pt x="220" y="108"/>
                  <a:pt x="220" y="108"/>
                  <a:pt x="220" y="109"/>
                </a:cubicBezTo>
                <a:cubicBezTo>
                  <a:pt x="220" y="109"/>
                  <a:pt x="220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7" y="110"/>
                  <a:pt x="216" y="111"/>
                  <a:pt x="215" y="111"/>
                </a:cubicBezTo>
                <a:cubicBezTo>
                  <a:pt x="215" y="111"/>
                  <a:pt x="215" y="111"/>
                  <a:pt x="215" y="111"/>
                </a:cubicBezTo>
                <a:cubicBezTo>
                  <a:pt x="215" y="111"/>
                  <a:pt x="215" y="111"/>
                  <a:pt x="215" y="110"/>
                </a:cubicBezTo>
                <a:cubicBezTo>
                  <a:pt x="217" y="110"/>
                  <a:pt x="219" y="109"/>
                  <a:pt x="220" y="108"/>
                </a:cubicBezTo>
                <a:close/>
                <a:moveTo>
                  <a:pt x="219" y="93"/>
                </a:moveTo>
                <a:cubicBezTo>
                  <a:pt x="219" y="92"/>
                  <a:pt x="218" y="90"/>
                  <a:pt x="218" y="89"/>
                </a:cubicBezTo>
                <a:cubicBezTo>
                  <a:pt x="218" y="89"/>
                  <a:pt x="219" y="89"/>
                  <a:pt x="219" y="89"/>
                </a:cubicBezTo>
                <a:cubicBezTo>
                  <a:pt x="219" y="90"/>
                  <a:pt x="219" y="92"/>
                  <a:pt x="220" y="93"/>
                </a:cubicBezTo>
                <a:cubicBezTo>
                  <a:pt x="220" y="93"/>
                  <a:pt x="219" y="93"/>
                  <a:pt x="219" y="93"/>
                </a:cubicBezTo>
                <a:close/>
                <a:moveTo>
                  <a:pt x="217" y="87"/>
                </a:moveTo>
                <a:cubicBezTo>
                  <a:pt x="217" y="86"/>
                  <a:pt x="217" y="85"/>
                  <a:pt x="217" y="84"/>
                </a:cubicBezTo>
                <a:cubicBezTo>
                  <a:pt x="217" y="84"/>
                  <a:pt x="217" y="84"/>
                  <a:pt x="217" y="84"/>
                </a:cubicBezTo>
                <a:cubicBezTo>
                  <a:pt x="218" y="85"/>
                  <a:pt x="218" y="86"/>
                  <a:pt x="218" y="87"/>
                </a:cubicBezTo>
                <a:cubicBezTo>
                  <a:pt x="218" y="87"/>
                  <a:pt x="218" y="87"/>
                  <a:pt x="217" y="87"/>
                </a:cubicBezTo>
                <a:close/>
                <a:moveTo>
                  <a:pt x="216" y="82"/>
                </a:moveTo>
                <a:cubicBezTo>
                  <a:pt x="215" y="79"/>
                  <a:pt x="215" y="77"/>
                  <a:pt x="214" y="74"/>
                </a:cubicBezTo>
                <a:cubicBezTo>
                  <a:pt x="215" y="75"/>
                  <a:pt x="215" y="76"/>
                  <a:pt x="216" y="77"/>
                </a:cubicBezTo>
                <a:cubicBezTo>
                  <a:pt x="216" y="78"/>
                  <a:pt x="216" y="80"/>
                  <a:pt x="217" y="82"/>
                </a:cubicBezTo>
                <a:cubicBezTo>
                  <a:pt x="217" y="82"/>
                  <a:pt x="216" y="82"/>
                  <a:pt x="216" y="82"/>
                </a:cubicBezTo>
                <a:close/>
                <a:moveTo>
                  <a:pt x="215" y="88"/>
                </a:moveTo>
                <a:cubicBezTo>
                  <a:pt x="211" y="90"/>
                  <a:pt x="208" y="92"/>
                  <a:pt x="205" y="93"/>
                </a:cubicBezTo>
                <a:cubicBezTo>
                  <a:pt x="204" y="93"/>
                  <a:pt x="204" y="93"/>
                  <a:pt x="204" y="93"/>
                </a:cubicBezTo>
                <a:cubicBezTo>
                  <a:pt x="206" y="91"/>
                  <a:pt x="208" y="90"/>
                  <a:pt x="210" y="88"/>
                </a:cubicBezTo>
                <a:cubicBezTo>
                  <a:pt x="211" y="87"/>
                  <a:pt x="213" y="87"/>
                  <a:pt x="214" y="86"/>
                </a:cubicBezTo>
                <a:cubicBezTo>
                  <a:pt x="214" y="87"/>
                  <a:pt x="214" y="88"/>
                  <a:pt x="215" y="88"/>
                </a:cubicBezTo>
                <a:close/>
                <a:moveTo>
                  <a:pt x="206" y="85"/>
                </a:moveTo>
                <a:cubicBezTo>
                  <a:pt x="208" y="84"/>
                  <a:pt x="208" y="84"/>
                  <a:pt x="208" y="84"/>
                </a:cubicBezTo>
                <a:cubicBezTo>
                  <a:pt x="209" y="83"/>
                  <a:pt x="208" y="82"/>
                  <a:pt x="207" y="82"/>
                </a:cubicBezTo>
                <a:cubicBezTo>
                  <a:pt x="209" y="81"/>
                  <a:pt x="210" y="80"/>
                  <a:pt x="212" y="79"/>
                </a:cubicBezTo>
                <a:cubicBezTo>
                  <a:pt x="212" y="81"/>
                  <a:pt x="213" y="82"/>
                  <a:pt x="213" y="83"/>
                </a:cubicBezTo>
                <a:cubicBezTo>
                  <a:pt x="211" y="84"/>
                  <a:pt x="208" y="84"/>
                  <a:pt x="206" y="85"/>
                </a:cubicBezTo>
                <a:close/>
                <a:moveTo>
                  <a:pt x="206" y="58"/>
                </a:moveTo>
                <a:cubicBezTo>
                  <a:pt x="206" y="58"/>
                  <a:pt x="206" y="58"/>
                  <a:pt x="206" y="57"/>
                </a:cubicBezTo>
                <a:cubicBezTo>
                  <a:pt x="207" y="58"/>
                  <a:pt x="208" y="59"/>
                  <a:pt x="209" y="60"/>
                </a:cubicBezTo>
                <a:cubicBezTo>
                  <a:pt x="209" y="61"/>
                  <a:pt x="210" y="61"/>
                  <a:pt x="210" y="61"/>
                </a:cubicBezTo>
                <a:cubicBezTo>
                  <a:pt x="211" y="62"/>
                  <a:pt x="211" y="63"/>
                  <a:pt x="212" y="63"/>
                </a:cubicBezTo>
                <a:cubicBezTo>
                  <a:pt x="210" y="61"/>
                  <a:pt x="208" y="60"/>
                  <a:pt x="206" y="58"/>
                </a:cubicBezTo>
                <a:close/>
                <a:moveTo>
                  <a:pt x="206" y="60"/>
                </a:moveTo>
                <a:cubicBezTo>
                  <a:pt x="206" y="60"/>
                  <a:pt x="205" y="60"/>
                  <a:pt x="205" y="60"/>
                </a:cubicBezTo>
                <a:cubicBezTo>
                  <a:pt x="204" y="59"/>
                  <a:pt x="204" y="58"/>
                  <a:pt x="203" y="57"/>
                </a:cubicBezTo>
                <a:cubicBezTo>
                  <a:pt x="204" y="58"/>
                  <a:pt x="204" y="58"/>
                  <a:pt x="205" y="59"/>
                </a:cubicBezTo>
                <a:cubicBezTo>
                  <a:pt x="205" y="60"/>
                  <a:pt x="206" y="60"/>
                  <a:pt x="206" y="60"/>
                </a:cubicBezTo>
                <a:close/>
                <a:moveTo>
                  <a:pt x="211" y="67"/>
                </a:moveTo>
                <a:cubicBezTo>
                  <a:pt x="210" y="67"/>
                  <a:pt x="210" y="67"/>
                  <a:pt x="211" y="67"/>
                </a:cubicBezTo>
                <a:cubicBezTo>
                  <a:pt x="211" y="68"/>
                  <a:pt x="211" y="69"/>
                  <a:pt x="211" y="70"/>
                </a:cubicBezTo>
                <a:cubicBezTo>
                  <a:pt x="209" y="71"/>
                  <a:pt x="207" y="72"/>
                  <a:pt x="205" y="73"/>
                </a:cubicBezTo>
                <a:cubicBezTo>
                  <a:pt x="206" y="71"/>
                  <a:pt x="207" y="70"/>
                  <a:pt x="208" y="68"/>
                </a:cubicBezTo>
                <a:cubicBezTo>
                  <a:pt x="209" y="67"/>
                  <a:pt x="208" y="66"/>
                  <a:pt x="207" y="67"/>
                </a:cubicBezTo>
                <a:cubicBezTo>
                  <a:pt x="207" y="67"/>
                  <a:pt x="207" y="67"/>
                  <a:pt x="206" y="68"/>
                </a:cubicBezTo>
                <a:cubicBezTo>
                  <a:pt x="206" y="67"/>
                  <a:pt x="206" y="67"/>
                  <a:pt x="205" y="67"/>
                </a:cubicBezTo>
                <a:cubicBezTo>
                  <a:pt x="201" y="68"/>
                  <a:pt x="196" y="69"/>
                  <a:pt x="191" y="71"/>
                </a:cubicBezTo>
                <a:cubicBezTo>
                  <a:pt x="196" y="69"/>
                  <a:pt x="200" y="66"/>
                  <a:pt x="204" y="64"/>
                </a:cubicBezTo>
                <a:cubicBezTo>
                  <a:pt x="205" y="63"/>
                  <a:pt x="204" y="62"/>
                  <a:pt x="203" y="62"/>
                </a:cubicBezTo>
                <a:cubicBezTo>
                  <a:pt x="202" y="62"/>
                  <a:pt x="202" y="63"/>
                  <a:pt x="202" y="63"/>
                </a:cubicBezTo>
                <a:cubicBezTo>
                  <a:pt x="202" y="63"/>
                  <a:pt x="202" y="62"/>
                  <a:pt x="202" y="62"/>
                </a:cubicBezTo>
                <a:cubicBezTo>
                  <a:pt x="203" y="62"/>
                  <a:pt x="203" y="60"/>
                  <a:pt x="202" y="61"/>
                </a:cubicBezTo>
                <a:cubicBezTo>
                  <a:pt x="201" y="61"/>
                  <a:pt x="201" y="61"/>
                  <a:pt x="201" y="61"/>
                </a:cubicBezTo>
                <a:cubicBezTo>
                  <a:pt x="202" y="61"/>
                  <a:pt x="202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5" y="63"/>
                  <a:pt x="208" y="65"/>
                  <a:pt x="211" y="67"/>
                </a:cubicBezTo>
                <a:close/>
                <a:moveTo>
                  <a:pt x="187" y="63"/>
                </a:moveTo>
                <a:cubicBezTo>
                  <a:pt x="191" y="61"/>
                  <a:pt x="195" y="59"/>
                  <a:pt x="198" y="56"/>
                </a:cubicBezTo>
                <a:cubicBezTo>
                  <a:pt x="199" y="57"/>
                  <a:pt x="200" y="58"/>
                  <a:pt x="201" y="59"/>
                </a:cubicBezTo>
                <a:cubicBezTo>
                  <a:pt x="196" y="60"/>
                  <a:pt x="192" y="61"/>
                  <a:pt x="187" y="63"/>
                </a:cubicBezTo>
                <a:close/>
                <a:moveTo>
                  <a:pt x="191" y="56"/>
                </a:moveTo>
                <a:cubicBezTo>
                  <a:pt x="192" y="55"/>
                  <a:pt x="193" y="55"/>
                  <a:pt x="194" y="54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5" y="54"/>
                  <a:pt x="196" y="54"/>
                  <a:pt x="196" y="55"/>
                </a:cubicBezTo>
                <a:cubicBezTo>
                  <a:pt x="194" y="55"/>
                  <a:pt x="193" y="55"/>
                  <a:pt x="191" y="56"/>
                </a:cubicBezTo>
                <a:close/>
                <a:moveTo>
                  <a:pt x="189" y="54"/>
                </a:moveTo>
                <a:cubicBezTo>
                  <a:pt x="189" y="54"/>
                  <a:pt x="189" y="54"/>
                  <a:pt x="190" y="53"/>
                </a:cubicBezTo>
                <a:cubicBezTo>
                  <a:pt x="190" y="53"/>
                  <a:pt x="189" y="52"/>
                  <a:pt x="188" y="52"/>
                </a:cubicBezTo>
                <a:cubicBezTo>
                  <a:pt x="187" y="53"/>
                  <a:pt x="186" y="54"/>
                  <a:pt x="186" y="55"/>
                </a:cubicBezTo>
                <a:cubicBezTo>
                  <a:pt x="185" y="54"/>
                  <a:pt x="185" y="54"/>
                  <a:pt x="184" y="53"/>
                </a:cubicBezTo>
                <a:cubicBezTo>
                  <a:pt x="186" y="52"/>
                  <a:pt x="188" y="51"/>
                  <a:pt x="189" y="50"/>
                </a:cubicBezTo>
                <a:cubicBezTo>
                  <a:pt x="191" y="51"/>
                  <a:pt x="192" y="52"/>
                  <a:pt x="193" y="53"/>
                </a:cubicBezTo>
                <a:cubicBezTo>
                  <a:pt x="192" y="53"/>
                  <a:pt x="190" y="54"/>
                  <a:pt x="189" y="54"/>
                </a:cubicBezTo>
                <a:close/>
                <a:moveTo>
                  <a:pt x="184" y="56"/>
                </a:moveTo>
                <a:cubicBezTo>
                  <a:pt x="182" y="57"/>
                  <a:pt x="179" y="58"/>
                  <a:pt x="176" y="59"/>
                </a:cubicBezTo>
                <a:cubicBezTo>
                  <a:pt x="177" y="58"/>
                  <a:pt x="178" y="57"/>
                  <a:pt x="179" y="55"/>
                </a:cubicBezTo>
                <a:cubicBezTo>
                  <a:pt x="180" y="55"/>
                  <a:pt x="181" y="54"/>
                  <a:pt x="183" y="54"/>
                </a:cubicBezTo>
                <a:cubicBezTo>
                  <a:pt x="183" y="54"/>
                  <a:pt x="184" y="55"/>
                  <a:pt x="184" y="56"/>
                </a:cubicBezTo>
                <a:close/>
                <a:moveTo>
                  <a:pt x="180" y="50"/>
                </a:moveTo>
                <a:cubicBezTo>
                  <a:pt x="177" y="51"/>
                  <a:pt x="173" y="53"/>
                  <a:pt x="170" y="54"/>
                </a:cubicBezTo>
                <a:cubicBezTo>
                  <a:pt x="171" y="53"/>
                  <a:pt x="173" y="51"/>
                  <a:pt x="174" y="50"/>
                </a:cubicBezTo>
                <a:cubicBezTo>
                  <a:pt x="176" y="49"/>
                  <a:pt x="178" y="48"/>
                  <a:pt x="179" y="48"/>
                </a:cubicBezTo>
                <a:cubicBezTo>
                  <a:pt x="180" y="48"/>
                  <a:pt x="180" y="49"/>
                  <a:pt x="180" y="50"/>
                </a:cubicBezTo>
                <a:cubicBezTo>
                  <a:pt x="180" y="50"/>
                  <a:pt x="180" y="50"/>
                  <a:pt x="180" y="50"/>
                </a:cubicBezTo>
                <a:close/>
                <a:moveTo>
                  <a:pt x="166" y="49"/>
                </a:moveTo>
                <a:cubicBezTo>
                  <a:pt x="167" y="48"/>
                  <a:pt x="168" y="47"/>
                  <a:pt x="169" y="46"/>
                </a:cubicBezTo>
                <a:cubicBezTo>
                  <a:pt x="172" y="45"/>
                  <a:pt x="175" y="44"/>
                  <a:pt x="178" y="44"/>
                </a:cubicBezTo>
                <a:cubicBezTo>
                  <a:pt x="174" y="45"/>
                  <a:pt x="170" y="47"/>
                  <a:pt x="166" y="49"/>
                </a:cubicBezTo>
                <a:close/>
                <a:moveTo>
                  <a:pt x="166" y="53"/>
                </a:moveTo>
                <a:cubicBezTo>
                  <a:pt x="163" y="55"/>
                  <a:pt x="159" y="58"/>
                  <a:pt x="156" y="60"/>
                </a:cubicBezTo>
                <a:cubicBezTo>
                  <a:pt x="155" y="61"/>
                  <a:pt x="154" y="61"/>
                  <a:pt x="153" y="62"/>
                </a:cubicBezTo>
                <a:cubicBezTo>
                  <a:pt x="154" y="60"/>
                  <a:pt x="155" y="59"/>
                  <a:pt x="156" y="58"/>
                </a:cubicBezTo>
                <a:cubicBezTo>
                  <a:pt x="159" y="56"/>
                  <a:pt x="162" y="55"/>
                  <a:pt x="166" y="53"/>
                </a:cubicBezTo>
                <a:cubicBezTo>
                  <a:pt x="166" y="53"/>
                  <a:pt x="166" y="53"/>
                  <a:pt x="166" y="53"/>
                </a:cubicBezTo>
                <a:close/>
                <a:moveTo>
                  <a:pt x="154" y="49"/>
                </a:moveTo>
                <a:cubicBezTo>
                  <a:pt x="154" y="48"/>
                  <a:pt x="155" y="48"/>
                  <a:pt x="155" y="48"/>
                </a:cubicBezTo>
                <a:cubicBezTo>
                  <a:pt x="157" y="47"/>
                  <a:pt x="159" y="46"/>
                  <a:pt x="160" y="46"/>
                </a:cubicBezTo>
                <a:cubicBezTo>
                  <a:pt x="158" y="47"/>
                  <a:pt x="156" y="48"/>
                  <a:pt x="154" y="49"/>
                </a:cubicBezTo>
                <a:close/>
                <a:moveTo>
                  <a:pt x="155" y="45"/>
                </a:moveTo>
                <a:cubicBezTo>
                  <a:pt x="152" y="46"/>
                  <a:pt x="149" y="47"/>
                  <a:pt x="147" y="48"/>
                </a:cubicBezTo>
                <a:cubicBezTo>
                  <a:pt x="149" y="46"/>
                  <a:pt x="152" y="44"/>
                  <a:pt x="155" y="42"/>
                </a:cubicBezTo>
                <a:cubicBezTo>
                  <a:pt x="157" y="42"/>
                  <a:pt x="159" y="41"/>
                  <a:pt x="161" y="41"/>
                </a:cubicBezTo>
                <a:cubicBezTo>
                  <a:pt x="159" y="42"/>
                  <a:pt x="157" y="44"/>
                  <a:pt x="155" y="45"/>
                </a:cubicBezTo>
                <a:close/>
                <a:moveTo>
                  <a:pt x="154" y="34"/>
                </a:moveTo>
                <a:cubicBezTo>
                  <a:pt x="153" y="34"/>
                  <a:pt x="153" y="34"/>
                  <a:pt x="152" y="34"/>
                </a:cubicBezTo>
                <a:cubicBezTo>
                  <a:pt x="153" y="34"/>
                  <a:pt x="153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4"/>
                  <a:pt x="154" y="34"/>
                </a:cubicBezTo>
                <a:close/>
                <a:moveTo>
                  <a:pt x="152" y="36"/>
                </a:moveTo>
                <a:cubicBezTo>
                  <a:pt x="150" y="37"/>
                  <a:pt x="147" y="38"/>
                  <a:pt x="145" y="40"/>
                </a:cubicBezTo>
                <a:cubicBezTo>
                  <a:pt x="145" y="40"/>
                  <a:pt x="145" y="40"/>
                  <a:pt x="144" y="40"/>
                </a:cubicBezTo>
                <a:cubicBezTo>
                  <a:pt x="146" y="38"/>
                  <a:pt x="148" y="37"/>
                  <a:pt x="150" y="36"/>
                </a:cubicBezTo>
                <a:cubicBezTo>
                  <a:pt x="151" y="36"/>
                  <a:pt x="151" y="36"/>
                  <a:pt x="152" y="36"/>
                </a:cubicBezTo>
                <a:close/>
                <a:moveTo>
                  <a:pt x="150" y="34"/>
                </a:moveTo>
                <a:cubicBezTo>
                  <a:pt x="148" y="34"/>
                  <a:pt x="147" y="34"/>
                  <a:pt x="146" y="34"/>
                </a:cubicBezTo>
                <a:cubicBezTo>
                  <a:pt x="146" y="34"/>
                  <a:pt x="147" y="33"/>
                  <a:pt x="147" y="33"/>
                </a:cubicBezTo>
                <a:cubicBezTo>
                  <a:pt x="149" y="33"/>
                  <a:pt x="150" y="33"/>
                  <a:pt x="151" y="33"/>
                </a:cubicBezTo>
                <a:cubicBezTo>
                  <a:pt x="151" y="33"/>
                  <a:pt x="150" y="34"/>
                  <a:pt x="150" y="34"/>
                </a:cubicBezTo>
                <a:close/>
                <a:moveTo>
                  <a:pt x="151" y="29"/>
                </a:moveTo>
                <a:cubicBezTo>
                  <a:pt x="151" y="29"/>
                  <a:pt x="151" y="29"/>
                  <a:pt x="151" y="29"/>
                </a:cubicBezTo>
                <a:cubicBezTo>
                  <a:pt x="150" y="29"/>
                  <a:pt x="149" y="29"/>
                  <a:pt x="148" y="29"/>
                </a:cubicBezTo>
                <a:cubicBezTo>
                  <a:pt x="148" y="29"/>
                  <a:pt x="148" y="28"/>
                  <a:pt x="149" y="28"/>
                </a:cubicBezTo>
                <a:cubicBezTo>
                  <a:pt x="150" y="28"/>
                  <a:pt x="151" y="29"/>
                  <a:pt x="152" y="29"/>
                </a:cubicBezTo>
                <a:cubicBezTo>
                  <a:pt x="151" y="29"/>
                  <a:pt x="151" y="29"/>
                  <a:pt x="151" y="29"/>
                </a:cubicBezTo>
                <a:close/>
                <a:moveTo>
                  <a:pt x="148" y="20"/>
                </a:moveTo>
                <a:cubicBezTo>
                  <a:pt x="146" y="18"/>
                  <a:pt x="144" y="17"/>
                  <a:pt x="142" y="16"/>
                </a:cubicBezTo>
                <a:cubicBezTo>
                  <a:pt x="142" y="16"/>
                  <a:pt x="143" y="16"/>
                  <a:pt x="143" y="15"/>
                </a:cubicBezTo>
                <a:cubicBezTo>
                  <a:pt x="146" y="16"/>
                  <a:pt x="149" y="17"/>
                  <a:pt x="152" y="18"/>
                </a:cubicBezTo>
                <a:cubicBezTo>
                  <a:pt x="151" y="18"/>
                  <a:pt x="149" y="19"/>
                  <a:pt x="148" y="20"/>
                </a:cubicBezTo>
                <a:close/>
                <a:moveTo>
                  <a:pt x="139" y="9"/>
                </a:moveTo>
                <a:cubicBezTo>
                  <a:pt x="139" y="9"/>
                  <a:pt x="139" y="9"/>
                  <a:pt x="139" y="9"/>
                </a:cubicBezTo>
                <a:cubicBezTo>
                  <a:pt x="138" y="8"/>
                  <a:pt x="138" y="8"/>
                  <a:pt x="138" y="8"/>
                </a:cubicBezTo>
                <a:cubicBezTo>
                  <a:pt x="140" y="9"/>
                  <a:pt x="142" y="9"/>
                  <a:pt x="145" y="9"/>
                </a:cubicBezTo>
                <a:cubicBezTo>
                  <a:pt x="145" y="9"/>
                  <a:pt x="145" y="10"/>
                  <a:pt x="146" y="10"/>
                </a:cubicBezTo>
                <a:cubicBezTo>
                  <a:pt x="144" y="9"/>
                  <a:pt x="142" y="9"/>
                  <a:pt x="139" y="9"/>
                </a:cubicBezTo>
                <a:close/>
                <a:moveTo>
                  <a:pt x="143" y="13"/>
                </a:moveTo>
                <a:cubicBezTo>
                  <a:pt x="142" y="13"/>
                  <a:pt x="142" y="13"/>
                  <a:pt x="142" y="13"/>
                </a:cubicBezTo>
                <a:cubicBezTo>
                  <a:pt x="140" y="13"/>
                  <a:pt x="138" y="13"/>
                  <a:pt x="135" y="13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8" y="12"/>
                  <a:pt x="141" y="13"/>
                  <a:pt x="143" y="13"/>
                </a:cubicBezTo>
                <a:close/>
                <a:moveTo>
                  <a:pt x="136" y="14"/>
                </a:moveTo>
                <a:cubicBezTo>
                  <a:pt x="137" y="14"/>
                  <a:pt x="138" y="14"/>
                  <a:pt x="139" y="15"/>
                </a:cubicBezTo>
                <a:cubicBezTo>
                  <a:pt x="139" y="15"/>
                  <a:pt x="139" y="15"/>
                  <a:pt x="138" y="15"/>
                </a:cubicBezTo>
                <a:cubicBezTo>
                  <a:pt x="138" y="15"/>
                  <a:pt x="137" y="14"/>
                  <a:pt x="136" y="14"/>
                </a:cubicBezTo>
                <a:cubicBezTo>
                  <a:pt x="136" y="14"/>
                  <a:pt x="136" y="14"/>
                  <a:pt x="136" y="14"/>
                </a:cubicBezTo>
                <a:close/>
                <a:moveTo>
                  <a:pt x="138" y="18"/>
                </a:moveTo>
                <a:cubicBezTo>
                  <a:pt x="141" y="19"/>
                  <a:pt x="143" y="20"/>
                  <a:pt x="146" y="21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143" y="20"/>
                  <a:pt x="140" y="20"/>
                  <a:pt x="137" y="19"/>
                </a:cubicBezTo>
                <a:cubicBezTo>
                  <a:pt x="137" y="19"/>
                  <a:pt x="138" y="19"/>
                  <a:pt x="138" y="18"/>
                </a:cubicBezTo>
                <a:close/>
                <a:moveTo>
                  <a:pt x="141" y="27"/>
                </a:moveTo>
                <a:cubicBezTo>
                  <a:pt x="143" y="27"/>
                  <a:pt x="144" y="27"/>
                  <a:pt x="146" y="28"/>
                </a:cubicBezTo>
                <a:cubicBezTo>
                  <a:pt x="146" y="28"/>
                  <a:pt x="145" y="28"/>
                  <a:pt x="145" y="28"/>
                </a:cubicBezTo>
                <a:cubicBezTo>
                  <a:pt x="143" y="28"/>
                  <a:pt x="142" y="28"/>
                  <a:pt x="140" y="27"/>
                </a:cubicBezTo>
                <a:cubicBezTo>
                  <a:pt x="140" y="27"/>
                  <a:pt x="141" y="27"/>
                  <a:pt x="141" y="27"/>
                </a:cubicBezTo>
                <a:close/>
                <a:moveTo>
                  <a:pt x="142" y="30"/>
                </a:moveTo>
                <a:cubicBezTo>
                  <a:pt x="142" y="30"/>
                  <a:pt x="142" y="30"/>
                  <a:pt x="142" y="30"/>
                </a:cubicBezTo>
                <a:cubicBezTo>
                  <a:pt x="140" y="30"/>
                  <a:pt x="138" y="29"/>
                  <a:pt x="137" y="29"/>
                </a:cubicBezTo>
                <a:cubicBezTo>
                  <a:pt x="137" y="29"/>
                  <a:pt x="137" y="29"/>
                  <a:pt x="138" y="29"/>
                </a:cubicBezTo>
                <a:cubicBezTo>
                  <a:pt x="139" y="29"/>
                  <a:pt x="141" y="29"/>
                  <a:pt x="142" y="30"/>
                </a:cubicBezTo>
                <a:close/>
                <a:moveTo>
                  <a:pt x="140" y="34"/>
                </a:moveTo>
                <a:cubicBezTo>
                  <a:pt x="141" y="33"/>
                  <a:pt x="142" y="33"/>
                  <a:pt x="144" y="33"/>
                </a:cubicBezTo>
                <a:cubicBezTo>
                  <a:pt x="143" y="33"/>
                  <a:pt x="143" y="34"/>
                  <a:pt x="142" y="34"/>
                </a:cubicBezTo>
                <a:cubicBezTo>
                  <a:pt x="141" y="34"/>
                  <a:pt x="139" y="34"/>
                  <a:pt x="138" y="34"/>
                </a:cubicBezTo>
                <a:cubicBezTo>
                  <a:pt x="139" y="34"/>
                  <a:pt x="139" y="34"/>
                  <a:pt x="140" y="34"/>
                </a:cubicBezTo>
                <a:close/>
                <a:moveTo>
                  <a:pt x="143" y="36"/>
                </a:moveTo>
                <a:cubicBezTo>
                  <a:pt x="144" y="36"/>
                  <a:pt x="146" y="36"/>
                  <a:pt x="147" y="36"/>
                </a:cubicBezTo>
                <a:cubicBezTo>
                  <a:pt x="145" y="37"/>
                  <a:pt x="143" y="39"/>
                  <a:pt x="141" y="40"/>
                </a:cubicBezTo>
                <a:cubicBezTo>
                  <a:pt x="140" y="40"/>
                  <a:pt x="139" y="40"/>
                  <a:pt x="138" y="40"/>
                </a:cubicBezTo>
                <a:cubicBezTo>
                  <a:pt x="137" y="40"/>
                  <a:pt x="136" y="40"/>
                  <a:pt x="135" y="40"/>
                </a:cubicBezTo>
                <a:cubicBezTo>
                  <a:pt x="137" y="39"/>
                  <a:pt x="140" y="37"/>
                  <a:pt x="143" y="36"/>
                </a:cubicBezTo>
                <a:close/>
                <a:moveTo>
                  <a:pt x="137" y="42"/>
                </a:moveTo>
                <a:cubicBezTo>
                  <a:pt x="134" y="42"/>
                  <a:pt x="132" y="43"/>
                  <a:pt x="130" y="43"/>
                </a:cubicBezTo>
                <a:cubicBezTo>
                  <a:pt x="131" y="43"/>
                  <a:pt x="131" y="43"/>
                  <a:pt x="132" y="42"/>
                </a:cubicBezTo>
                <a:cubicBezTo>
                  <a:pt x="133" y="42"/>
                  <a:pt x="135" y="42"/>
                  <a:pt x="137" y="42"/>
                </a:cubicBezTo>
                <a:close/>
                <a:moveTo>
                  <a:pt x="136" y="44"/>
                </a:moveTo>
                <a:cubicBezTo>
                  <a:pt x="136" y="44"/>
                  <a:pt x="135" y="45"/>
                  <a:pt x="135" y="45"/>
                </a:cubicBezTo>
                <a:cubicBezTo>
                  <a:pt x="131" y="46"/>
                  <a:pt x="128" y="46"/>
                  <a:pt x="124" y="47"/>
                </a:cubicBezTo>
                <a:cubicBezTo>
                  <a:pt x="125" y="47"/>
                  <a:pt x="125" y="46"/>
                  <a:pt x="126" y="46"/>
                </a:cubicBezTo>
                <a:cubicBezTo>
                  <a:pt x="129" y="45"/>
                  <a:pt x="133" y="45"/>
                  <a:pt x="136" y="44"/>
                </a:cubicBezTo>
                <a:close/>
                <a:moveTo>
                  <a:pt x="126" y="44"/>
                </a:moveTo>
                <a:cubicBezTo>
                  <a:pt x="123" y="45"/>
                  <a:pt x="120" y="46"/>
                  <a:pt x="117" y="47"/>
                </a:cubicBezTo>
                <a:cubicBezTo>
                  <a:pt x="118" y="45"/>
                  <a:pt x="120" y="44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2"/>
                  <a:pt x="126" y="42"/>
                  <a:pt x="129" y="42"/>
                </a:cubicBezTo>
                <a:cubicBezTo>
                  <a:pt x="128" y="43"/>
                  <a:pt x="127" y="44"/>
                  <a:pt x="126" y="44"/>
                </a:cubicBezTo>
                <a:close/>
                <a:moveTo>
                  <a:pt x="111" y="46"/>
                </a:moveTo>
                <a:cubicBezTo>
                  <a:pt x="113" y="45"/>
                  <a:pt x="114" y="44"/>
                  <a:pt x="115" y="42"/>
                </a:cubicBezTo>
                <a:cubicBezTo>
                  <a:pt x="116" y="42"/>
                  <a:pt x="117" y="42"/>
                  <a:pt x="118" y="42"/>
                </a:cubicBezTo>
                <a:cubicBezTo>
                  <a:pt x="116" y="44"/>
                  <a:pt x="114" y="45"/>
                  <a:pt x="111" y="46"/>
                </a:cubicBezTo>
                <a:close/>
                <a:moveTo>
                  <a:pt x="115" y="41"/>
                </a:moveTo>
                <a:cubicBezTo>
                  <a:pt x="114" y="40"/>
                  <a:pt x="113" y="40"/>
                  <a:pt x="112" y="41"/>
                </a:cubicBezTo>
                <a:cubicBezTo>
                  <a:pt x="110" y="41"/>
                  <a:pt x="109" y="41"/>
                  <a:pt x="107" y="41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12" y="39"/>
                  <a:pt x="115" y="38"/>
                  <a:pt x="119" y="37"/>
                </a:cubicBezTo>
                <a:cubicBezTo>
                  <a:pt x="118" y="38"/>
                  <a:pt x="116" y="39"/>
                  <a:pt x="115" y="41"/>
                </a:cubicBezTo>
                <a:close/>
                <a:moveTo>
                  <a:pt x="116" y="33"/>
                </a:moveTo>
                <a:cubicBezTo>
                  <a:pt x="115" y="33"/>
                  <a:pt x="115" y="33"/>
                  <a:pt x="114" y="34"/>
                </a:cubicBezTo>
                <a:cubicBezTo>
                  <a:pt x="115" y="33"/>
                  <a:pt x="115" y="33"/>
                  <a:pt x="116" y="33"/>
                </a:cubicBezTo>
                <a:cubicBezTo>
                  <a:pt x="116" y="33"/>
                  <a:pt x="117" y="33"/>
                  <a:pt x="117" y="33"/>
                </a:cubicBezTo>
                <a:cubicBezTo>
                  <a:pt x="117" y="33"/>
                  <a:pt x="117" y="33"/>
                  <a:pt x="116" y="33"/>
                </a:cubicBezTo>
                <a:close/>
                <a:moveTo>
                  <a:pt x="105" y="29"/>
                </a:moveTo>
                <a:cubicBezTo>
                  <a:pt x="104" y="29"/>
                  <a:pt x="103" y="29"/>
                  <a:pt x="102" y="29"/>
                </a:cubicBezTo>
                <a:cubicBezTo>
                  <a:pt x="104" y="29"/>
                  <a:pt x="106" y="28"/>
                  <a:pt x="107" y="27"/>
                </a:cubicBezTo>
                <a:cubicBezTo>
                  <a:pt x="108" y="27"/>
                  <a:pt x="108" y="27"/>
                  <a:pt x="109" y="27"/>
                </a:cubicBezTo>
                <a:cubicBezTo>
                  <a:pt x="108" y="28"/>
                  <a:pt x="106" y="29"/>
                  <a:pt x="105" y="29"/>
                </a:cubicBezTo>
                <a:close/>
                <a:moveTo>
                  <a:pt x="103" y="32"/>
                </a:moveTo>
                <a:cubicBezTo>
                  <a:pt x="104" y="32"/>
                  <a:pt x="104" y="32"/>
                  <a:pt x="105" y="32"/>
                </a:cubicBezTo>
                <a:cubicBezTo>
                  <a:pt x="104" y="33"/>
                  <a:pt x="102" y="34"/>
                  <a:pt x="101" y="35"/>
                </a:cubicBezTo>
                <a:cubicBezTo>
                  <a:pt x="100" y="35"/>
                  <a:pt x="100" y="35"/>
                  <a:pt x="99" y="35"/>
                </a:cubicBezTo>
                <a:cubicBezTo>
                  <a:pt x="99" y="35"/>
                  <a:pt x="98" y="35"/>
                  <a:pt x="98" y="36"/>
                </a:cubicBezTo>
                <a:cubicBezTo>
                  <a:pt x="98" y="36"/>
                  <a:pt x="97" y="36"/>
                  <a:pt x="96" y="37"/>
                </a:cubicBezTo>
                <a:cubicBezTo>
                  <a:pt x="98" y="35"/>
                  <a:pt x="101" y="33"/>
                  <a:pt x="103" y="32"/>
                </a:cubicBezTo>
                <a:close/>
                <a:moveTo>
                  <a:pt x="96" y="35"/>
                </a:moveTo>
                <a:cubicBezTo>
                  <a:pt x="97" y="34"/>
                  <a:pt x="98" y="33"/>
                  <a:pt x="99" y="32"/>
                </a:cubicBezTo>
                <a:cubicBezTo>
                  <a:pt x="99" y="32"/>
                  <a:pt x="100" y="32"/>
                  <a:pt x="100" y="32"/>
                </a:cubicBezTo>
                <a:cubicBezTo>
                  <a:pt x="99" y="33"/>
                  <a:pt x="98" y="34"/>
                  <a:pt x="96" y="35"/>
                </a:cubicBezTo>
                <a:close/>
                <a:moveTo>
                  <a:pt x="96" y="30"/>
                </a:moveTo>
                <a:cubicBezTo>
                  <a:pt x="96" y="30"/>
                  <a:pt x="95" y="30"/>
                  <a:pt x="95" y="30"/>
                </a:cubicBezTo>
                <a:cubicBezTo>
                  <a:pt x="97" y="29"/>
                  <a:pt x="98" y="28"/>
                  <a:pt x="100" y="27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8"/>
                  <a:pt x="97" y="29"/>
                  <a:pt x="96" y="30"/>
                </a:cubicBezTo>
                <a:close/>
                <a:moveTo>
                  <a:pt x="90" y="31"/>
                </a:moveTo>
                <a:cubicBezTo>
                  <a:pt x="90" y="31"/>
                  <a:pt x="89" y="31"/>
                  <a:pt x="89" y="31"/>
                </a:cubicBezTo>
                <a:cubicBezTo>
                  <a:pt x="88" y="32"/>
                  <a:pt x="86" y="33"/>
                  <a:pt x="85" y="33"/>
                </a:cubicBezTo>
                <a:cubicBezTo>
                  <a:pt x="85" y="33"/>
                  <a:pt x="85" y="33"/>
                  <a:pt x="85" y="33"/>
                </a:cubicBezTo>
                <a:cubicBezTo>
                  <a:pt x="87" y="31"/>
                  <a:pt x="89" y="28"/>
                  <a:pt x="91" y="26"/>
                </a:cubicBezTo>
                <a:cubicBezTo>
                  <a:pt x="93" y="26"/>
                  <a:pt x="95" y="27"/>
                  <a:pt x="97" y="27"/>
                </a:cubicBezTo>
                <a:cubicBezTo>
                  <a:pt x="95" y="28"/>
                  <a:pt x="92" y="30"/>
                  <a:pt x="90" y="31"/>
                </a:cubicBezTo>
                <a:close/>
                <a:moveTo>
                  <a:pt x="89" y="18"/>
                </a:moveTo>
                <a:cubicBezTo>
                  <a:pt x="89" y="18"/>
                  <a:pt x="89" y="18"/>
                  <a:pt x="88" y="18"/>
                </a:cubicBezTo>
                <a:cubicBezTo>
                  <a:pt x="88" y="18"/>
                  <a:pt x="87" y="19"/>
                  <a:pt x="87" y="19"/>
                </a:cubicBezTo>
                <a:cubicBezTo>
                  <a:pt x="83" y="21"/>
                  <a:pt x="79" y="23"/>
                  <a:pt x="75" y="26"/>
                </a:cubicBezTo>
                <a:cubicBezTo>
                  <a:pt x="73" y="27"/>
                  <a:pt x="70" y="28"/>
                  <a:pt x="68" y="29"/>
                </a:cubicBezTo>
                <a:cubicBezTo>
                  <a:pt x="68" y="29"/>
                  <a:pt x="68" y="28"/>
                  <a:pt x="69" y="28"/>
                </a:cubicBezTo>
                <a:cubicBezTo>
                  <a:pt x="73" y="25"/>
                  <a:pt x="78" y="23"/>
                  <a:pt x="83" y="20"/>
                </a:cubicBezTo>
                <a:cubicBezTo>
                  <a:pt x="86" y="19"/>
                  <a:pt x="90" y="17"/>
                  <a:pt x="94" y="16"/>
                </a:cubicBezTo>
                <a:cubicBezTo>
                  <a:pt x="93" y="16"/>
                  <a:pt x="93" y="16"/>
                  <a:pt x="92" y="17"/>
                </a:cubicBezTo>
                <a:cubicBezTo>
                  <a:pt x="91" y="17"/>
                  <a:pt x="90" y="18"/>
                  <a:pt x="89" y="18"/>
                </a:cubicBezTo>
                <a:close/>
                <a:moveTo>
                  <a:pt x="80" y="17"/>
                </a:moveTo>
                <a:cubicBezTo>
                  <a:pt x="73" y="19"/>
                  <a:pt x="66" y="23"/>
                  <a:pt x="60" y="27"/>
                </a:cubicBezTo>
                <a:cubicBezTo>
                  <a:pt x="60" y="27"/>
                  <a:pt x="60" y="28"/>
                  <a:pt x="60" y="28"/>
                </a:cubicBezTo>
                <a:cubicBezTo>
                  <a:pt x="58" y="29"/>
                  <a:pt x="56" y="31"/>
                  <a:pt x="54" y="32"/>
                </a:cubicBezTo>
                <a:cubicBezTo>
                  <a:pt x="51" y="34"/>
                  <a:pt x="48" y="35"/>
                  <a:pt x="45" y="36"/>
                </a:cubicBezTo>
                <a:cubicBezTo>
                  <a:pt x="48" y="34"/>
                  <a:pt x="52" y="31"/>
                  <a:pt x="55" y="29"/>
                </a:cubicBezTo>
                <a:cubicBezTo>
                  <a:pt x="62" y="23"/>
                  <a:pt x="70" y="19"/>
                  <a:pt x="79" y="15"/>
                </a:cubicBezTo>
                <a:cubicBezTo>
                  <a:pt x="81" y="14"/>
                  <a:pt x="83" y="13"/>
                  <a:pt x="85" y="12"/>
                </a:cubicBezTo>
                <a:cubicBezTo>
                  <a:pt x="83" y="13"/>
                  <a:pt x="81" y="14"/>
                  <a:pt x="80" y="15"/>
                </a:cubicBezTo>
                <a:cubicBezTo>
                  <a:pt x="79" y="16"/>
                  <a:pt x="79" y="16"/>
                  <a:pt x="80" y="17"/>
                </a:cubicBezTo>
                <a:close/>
                <a:moveTo>
                  <a:pt x="50" y="40"/>
                </a:moveTo>
                <a:cubicBezTo>
                  <a:pt x="51" y="39"/>
                  <a:pt x="52" y="38"/>
                  <a:pt x="53" y="38"/>
                </a:cubicBezTo>
                <a:cubicBezTo>
                  <a:pt x="52" y="39"/>
                  <a:pt x="51" y="40"/>
                  <a:pt x="50" y="41"/>
                </a:cubicBezTo>
                <a:cubicBezTo>
                  <a:pt x="50" y="40"/>
                  <a:pt x="50" y="40"/>
                  <a:pt x="50" y="40"/>
                </a:cubicBezTo>
                <a:close/>
                <a:moveTo>
                  <a:pt x="56" y="38"/>
                </a:moveTo>
                <a:cubicBezTo>
                  <a:pt x="56" y="38"/>
                  <a:pt x="57" y="38"/>
                  <a:pt x="57" y="38"/>
                </a:cubicBezTo>
                <a:cubicBezTo>
                  <a:pt x="56" y="40"/>
                  <a:pt x="54" y="42"/>
                  <a:pt x="53" y="44"/>
                </a:cubicBezTo>
                <a:cubicBezTo>
                  <a:pt x="49" y="46"/>
                  <a:pt x="46" y="48"/>
                  <a:pt x="43" y="51"/>
                </a:cubicBezTo>
                <a:cubicBezTo>
                  <a:pt x="44" y="51"/>
                  <a:pt x="44" y="50"/>
                  <a:pt x="44" y="50"/>
                </a:cubicBezTo>
                <a:cubicBezTo>
                  <a:pt x="48" y="46"/>
                  <a:pt x="52" y="42"/>
                  <a:pt x="56" y="38"/>
                </a:cubicBezTo>
                <a:close/>
                <a:moveTo>
                  <a:pt x="49" y="48"/>
                </a:moveTo>
                <a:cubicBezTo>
                  <a:pt x="49" y="49"/>
                  <a:pt x="48" y="50"/>
                  <a:pt x="47" y="50"/>
                </a:cubicBezTo>
                <a:cubicBezTo>
                  <a:pt x="46" y="51"/>
                  <a:pt x="46" y="52"/>
                  <a:pt x="45" y="53"/>
                </a:cubicBezTo>
                <a:cubicBezTo>
                  <a:pt x="43" y="54"/>
                  <a:pt x="41" y="56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3" y="53"/>
                  <a:pt x="46" y="51"/>
                  <a:pt x="49" y="48"/>
                </a:cubicBezTo>
                <a:close/>
                <a:moveTo>
                  <a:pt x="39" y="55"/>
                </a:moveTo>
                <a:cubicBezTo>
                  <a:pt x="38" y="55"/>
                  <a:pt x="38" y="56"/>
                  <a:pt x="37" y="57"/>
                </a:cubicBezTo>
                <a:cubicBezTo>
                  <a:pt x="37" y="57"/>
                  <a:pt x="37" y="56"/>
                  <a:pt x="37" y="56"/>
                </a:cubicBezTo>
                <a:cubicBezTo>
                  <a:pt x="38" y="56"/>
                  <a:pt x="38" y="55"/>
                  <a:pt x="39" y="54"/>
                </a:cubicBezTo>
                <a:cubicBezTo>
                  <a:pt x="39" y="54"/>
                  <a:pt x="40" y="53"/>
                  <a:pt x="40" y="53"/>
                </a:cubicBezTo>
                <a:lnTo>
                  <a:pt x="39" y="55"/>
                </a:lnTo>
                <a:close/>
                <a:moveTo>
                  <a:pt x="38" y="65"/>
                </a:moveTo>
                <a:cubicBezTo>
                  <a:pt x="40" y="64"/>
                  <a:pt x="42" y="62"/>
                  <a:pt x="45" y="60"/>
                </a:cubicBezTo>
                <a:cubicBezTo>
                  <a:pt x="40" y="65"/>
                  <a:pt x="35" y="70"/>
                  <a:pt x="30" y="75"/>
                </a:cubicBezTo>
                <a:cubicBezTo>
                  <a:pt x="30" y="75"/>
                  <a:pt x="30" y="77"/>
                  <a:pt x="31" y="76"/>
                </a:cubicBezTo>
                <a:cubicBezTo>
                  <a:pt x="32" y="76"/>
                  <a:pt x="33" y="75"/>
                  <a:pt x="34" y="75"/>
                </a:cubicBezTo>
                <a:cubicBezTo>
                  <a:pt x="33" y="75"/>
                  <a:pt x="33" y="76"/>
                  <a:pt x="32" y="76"/>
                </a:cubicBezTo>
                <a:cubicBezTo>
                  <a:pt x="31" y="77"/>
                  <a:pt x="29" y="78"/>
                  <a:pt x="27" y="78"/>
                </a:cubicBezTo>
                <a:cubicBezTo>
                  <a:pt x="27" y="77"/>
                  <a:pt x="28" y="76"/>
                  <a:pt x="29" y="75"/>
                </a:cubicBezTo>
                <a:cubicBezTo>
                  <a:pt x="32" y="72"/>
                  <a:pt x="35" y="69"/>
                  <a:pt x="38" y="65"/>
                </a:cubicBezTo>
                <a:close/>
                <a:moveTo>
                  <a:pt x="34" y="77"/>
                </a:moveTo>
                <a:cubicBezTo>
                  <a:pt x="35" y="77"/>
                  <a:pt x="36" y="76"/>
                  <a:pt x="37" y="75"/>
                </a:cubicBezTo>
                <a:cubicBezTo>
                  <a:pt x="35" y="78"/>
                  <a:pt x="32" y="81"/>
                  <a:pt x="30" y="83"/>
                </a:cubicBezTo>
                <a:cubicBezTo>
                  <a:pt x="30" y="83"/>
                  <a:pt x="30" y="83"/>
                  <a:pt x="30" y="83"/>
                </a:cubicBezTo>
                <a:cubicBezTo>
                  <a:pt x="31" y="81"/>
                  <a:pt x="32" y="79"/>
                  <a:pt x="34" y="77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4"/>
                </a:cubicBezTo>
                <a:cubicBezTo>
                  <a:pt x="30" y="94"/>
                  <a:pt x="30" y="94"/>
                  <a:pt x="30" y="94"/>
                </a:cubicBezTo>
                <a:cubicBezTo>
                  <a:pt x="30" y="94"/>
                  <a:pt x="30" y="93"/>
                  <a:pt x="29" y="93"/>
                </a:cubicBezTo>
                <a:cubicBezTo>
                  <a:pt x="29" y="93"/>
                  <a:pt x="30" y="93"/>
                  <a:pt x="30" y="93"/>
                </a:cubicBezTo>
                <a:close/>
                <a:moveTo>
                  <a:pt x="32" y="123"/>
                </a:moveTo>
                <a:cubicBezTo>
                  <a:pt x="32" y="124"/>
                  <a:pt x="32" y="124"/>
                  <a:pt x="32" y="125"/>
                </a:cubicBezTo>
                <a:cubicBezTo>
                  <a:pt x="32" y="125"/>
                  <a:pt x="32" y="125"/>
                  <a:pt x="32" y="126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32" y="124"/>
                  <a:pt x="32" y="124"/>
                  <a:pt x="32" y="123"/>
                </a:cubicBezTo>
                <a:close/>
                <a:moveTo>
                  <a:pt x="32" y="120"/>
                </a:moveTo>
                <a:cubicBezTo>
                  <a:pt x="32" y="119"/>
                  <a:pt x="33" y="117"/>
                  <a:pt x="33" y="115"/>
                </a:cubicBezTo>
                <a:cubicBezTo>
                  <a:pt x="33" y="116"/>
                  <a:pt x="34" y="118"/>
                  <a:pt x="34" y="119"/>
                </a:cubicBezTo>
                <a:cubicBezTo>
                  <a:pt x="34" y="120"/>
                  <a:pt x="34" y="120"/>
                  <a:pt x="34" y="121"/>
                </a:cubicBezTo>
                <a:cubicBezTo>
                  <a:pt x="33" y="122"/>
                  <a:pt x="33" y="122"/>
                  <a:pt x="33" y="123"/>
                </a:cubicBezTo>
                <a:cubicBezTo>
                  <a:pt x="33" y="122"/>
                  <a:pt x="32" y="121"/>
                  <a:pt x="32" y="120"/>
                </a:cubicBezTo>
                <a:close/>
                <a:moveTo>
                  <a:pt x="33" y="131"/>
                </a:moveTo>
                <a:cubicBezTo>
                  <a:pt x="34" y="130"/>
                  <a:pt x="34" y="130"/>
                  <a:pt x="34" y="130"/>
                </a:cubicBezTo>
                <a:cubicBezTo>
                  <a:pt x="35" y="130"/>
                  <a:pt x="35" y="131"/>
                  <a:pt x="35" y="132"/>
                </a:cubicBezTo>
                <a:cubicBezTo>
                  <a:pt x="35" y="132"/>
                  <a:pt x="35" y="132"/>
                  <a:pt x="35" y="133"/>
                </a:cubicBezTo>
                <a:cubicBezTo>
                  <a:pt x="35" y="133"/>
                  <a:pt x="35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5"/>
                  <a:pt x="36" y="135"/>
                  <a:pt x="37" y="135"/>
                </a:cubicBezTo>
                <a:cubicBezTo>
                  <a:pt x="37" y="137"/>
                  <a:pt x="38" y="138"/>
                  <a:pt x="38" y="140"/>
                </a:cubicBezTo>
                <a:cubicBezTo>
                  <a:pt x="39" y="140"/>
                  <a:pt x="39" y="141"/>
                  <a:pt x="39" y="142"/>
                </a:cubicBezTo>
                <a:cubicBezTo>
                  <a:pt x="38" y="143"/>
                  <a:pt x="38" y="144"/>
                  <a:pt x="37" y="145"/>
                </a:cubicBezTo>
                <a:cubicBezTo>
                  <a:pt x="37" y="146"/>
                  <a:pt x="38" y="147"/>
                  <a:pt x="39" y="146"/>
                </a:cubicBezTo>
                <a:cubicBezTo>
                  <a:pt x="39" y="146"/>
                  <a:pt x="39" y="145"/>
                  <a:pt x="40" y="145"/>
                </a:cubicBezTo>
                <a:cubicBezTo>
                  <a:pt x="40" y="148"/>
                  <a:pt x="41" y="151"/>
                  <a:pt x="42" y="153"/>
                </a:cubicBezTo>
                <a:cubicBezTo>
                  <a:pt x="41" y="154"/>
                  <a:pt x="41" y="154"/>
                  <a:pt x="41" y="154"/>
                </a:cubicBezTo>
                <a:cubicBezTo>
                  <a:pt x="41" y="155"/>
                  <a:pt x="41" y="156"/>
                  <a:pt x="42" y="156"/>
                </a:cubicBezTo>
                <a:cubicBezTo>
                  <a:pt x="43" y="159"/>
                  <a:pt x="44" y="162"/>
                  <a:pt x="45" y="166"/>
                </a:cubicBezTo>
                <a:cubicBezTo>
                  <a:pt x="43" y="161"/>
                  <a:pt x="40" y="157"/>
                  <a:pt x="38" y="152"/>
                </a:cubicBezTo>
                <a:cubicBezTo>
                  <a:pt x="37" y="145"/>
                  <a:pt x="35" y="138"/>
                  <a:pt x="33" y="131"/>
                </a:cubicBezTo>
                <a:cubicBezTo>
                  <a:pt x="33" y="131"/>
                  <a:pt x="33" y="131"/>
                  <a:pt x="33" y="131"/>
                </a:cubicBezTo>
                <a:close/>
                <a:moveTo>
                  <a:pt x="34" y="149"/>
                </a:moveTo>
                <a:cubicBezTo>
                  <a:pt x="35" y="152"/>
                  <a:pt x="36" y="155"/>
                  <a:pt x="37" y="157"/>
                </a:cubicBezTo>
                <a:cubicBezTo>
                  <a:pt x="37" y="158"/>
                  <a:pt x="37" y="158"/>
                  <a:pt x="37" y="158"/>
                </a:cubicBezTo>
                <a:cubicBezTo>
                  <a:pt x="37" y="159"/>
                  <a:pt x="38" y="161"/>
                  <a:pt x="38" y="163"/>
                </a:cubicBezTo>
                <a:cubicBezTo>
                  <a:pt x="37" y="161"/>
                  <a:pt x="36" y="160"/>
                  <a:pt x="36" y="159"/>
                </a:cubicBezTo>
                <a:cubicBezTo>
                  <a:pt x="35" y="156"/>
                  <a:pt x="35" y="152"/>
                  <a:pt x="34" y="149"/>
                </a:cubicBezTo>
                <a:cubicBezTo>
                  <a:pt x="34" y="149"/>
                  <a:pt x="34" y="149"/>
                  <a:pt x="34" y="149"/>
                </a:cubicBezTo>
                <a:close/>
                <a:moveTo>
                  <a:pt x="38" y="166"/>
                </a:moveTo>
                <a:cubicBezTo>
                  <a:pt x="38" y="166"/>
                  <a:pt x="38" y="166"/>
                  <a:pt x="38" y="167"/>
                </a:cubicBezTo>
                <a:cubicBezTo>
                  <a:pt x="38" y="165"/>
                  <a:pt x="37" y="164"/>
                  <a:pt x="36" y="163"/>
                </a:cubicBezTo>
                <a:cubicBezTo>
                  <a:pt x="36" y="163"/>
                  <a:pt x="36" y="162"/>
                  <a:pt x="36" y="162"/>
                </a:cubicBezTo>
                <a:cubicBezTo>
                  <a:pt x="37" y="163"/>
                  <a:pt x="38" y="165"/>
                  <a:pt x="38" y="166"/>
                </a:cubicBezTo>
                <a:close/>
                <a:moveTo>
                  <a:pt x="40" y="173"/>
                </a:moveTo>
                <a:cubicBezTo>
                  <a:pt x="40" y="175"/>
                  <a:pt x="40" y="176"/>
                  <a:pt x="40" y="178"/>
                </a:cubicBezTo>
                <a:cubicBezTo>
                  <a:pt x="39" y="175"/>
                  <a:pt x="38" y="173"/>
                  <a:pt x="38" y="170"/>
                </a:cubicBezTo>
                <a:cubicBezTo>
                  <a:pt x="38" y="171"/>
                  <a:pt x="39" y="172"/>
                  <a:pt x="40" y="173"/>
                </a:cubicBezTo>
                <a:close/>
                <a:moveTo>
                  <a:pt x="42" y="197"/>
                </a:moveTo>
                <a:cubicBezTo>
                  <a:pt x="42" y="197"/>
                  <a:pt x="42" y="197"/>
                  <a:pt x="42" y="197"/>
                </a:cubicBezTo>
                <a:cubicBezTo>
                  <a:pt x="42" y="198"/>
                  <a:pt x="43" y="198"/>
                  <a:pt x="43" y="198"/>
                </a:cubicBezTo>
                <a:cubicBezTo>
                  <a:pt x="43" y="199"/>
                  <a:pt x="44" y="199"/>
                  <a:pt x="44" y="200"/>
                </a:cubicBezTo>
                <a:cubicBezTo>
                  <a:pt x="43" y="198"/>
                  <a:pt x="41" y="196"/>
                  <a:pt x="39" y="194"/>
                </a:cubicBezTo>
                <a:cubicBezTo>
                  <a:pt x="39" y="194"/>
                  <a:pt x="39" y="194"/>
                  <a:pt x="39" y="194"/>
                </a:cubicBezTo>
                <a:cubicBezTo>
                  <a:pt x="40" y="195"/>
                  <a:pt x="41" y="196"/>
                  <a:pt x="42" y="197"/>
                </a:cubicBezTo>
                <a:close/>
                <a:moveTo>
                  <a:pt x="43" y="192"/>
                </a:moveTo>
                <a:cubicBezTo>
                  <a:pt x="43" y="191"/>
                  <a:pt x="42" y="190"/>
                  <a:pt x="42" y="189"/>
                </a:cubicBezTo>
                <a:cubicBezTo>
                  <a:pt x="43" y="191"/>
                  <a:pt x="45" y="194"/>
                  <a:pt x="47" y="196"/>
                </a:cubicBezTo>
                <a:cubicBezTo>
                  <a:pt x="46" y="196"/>
                  <a:pt x="45" y="195"/>
                  <a:pt x="45" y="195"/>
                </a:cubicBezTo>
                <a:cubicBezTo>
                  <a:pt x="44" y="194"/>
                  <a:pt x="43" y="193"/>
                  <a:pt x="43" y="192"/>
                </a:cubicBezTo>
                <a:close/>
                <a:moveTo>
                  <a:pt x="48" y="198"/>
                </a:moveTo>
                <a:cubicBezTo>
                  <a:pt x="50" y="201"/>
                  <a:pt x="51" y="203"/>
                  <a:pt x="53" y="205"/>
                </a:cubicBezTo>
                <a:cubicBezTo>
                  <a:pt x="50" y="203"/>
                  <a:pt x="48" y="200"/>
                  <a:pt x="46" y="197"/>
                </a:cubicBezTo>
                <a:cubicBezTo>
                  <a:pt x="47" y="197"/>
                  <a:pt x="47" y="198"/>
                  <a:pt x="48" y="198"/>
                </a:cubicBezTo>
                <a:close/>
                <a:moveTo>
                  <a:pt x="49" y="188"/>
                </a:moveTo>
                <a:cubicBezTo>
                  <a:pt x="51" y="190"/>
                  <a:pt x="52" y="192"/>
                  <a:pt x="53" y="194"/>
                </a:cubicBezTo>
                <a:cubicBezTo>
                  <a:pt x="54" y="197"/>
                  <a:pt x="55" y="201"/>
                  <a:pt x="56" y="204"/>
                </a:cubicBezTo>
                <a:cubicBezTo>
                  <a:pt x="55" y="203"/>
                  <a:pt x="55" y="203"/>
                  <a:pt x="54" y="202"/>
                </a:cubicBezTo>
                <a:cubicBezTo>
                  <a:pt x="52" y="197"/>
                  <a:pt x="51" y="193"/>
                  <a:pt x="49" y="188"/>
                </a:cubicBezTo>
                <a:close/>
                <a:moveTo>
                  <a:pt x="61" y="205"/>
                </a:moveTo>
                <a:cubicBezTo>
                  <a:pt x="62" y="205"/>
                  <a:pt x="62" y="205"/>
                  <a:pt x="62" y="205"/>
                </a:cubicBezTo>
                <a:cubicBezTo>
                  <a:pt x="63" y="207"/>
                  <a:pt x="64" y="208"/>
                  <a:pt x="65" y="210"/>
                </a:cubicBezTo>
                <a:cubicBezTo>
                  <a:pt x="65" y="210"/>
                  <a:pt x="64" y="210"/>
                  <a:pt x="63" y="209"/>
                </a:cubicBezTo>
                <a:cubicBezTo>
                  <a:pt x="63" y="208"/>
                  <a:pt x="62" y="206"/>
                  <a:pt x="61" y="205"/>
                </a:cubicBezTo>
                <a:close/>
                <a:moveTo>
                  <a:pt x="65" y="202"/>
                </a:moveTo>
                <a:cubicBezTo>
                  <a:pt x="65" y="202"/>
                  <a:pt x="65" y="202"/>
                  <a:pt x="65" y="201"/>
                </a:cubicBezTo>
                <a:cubicBezTo>
                  <a:pt x="65" y="201"/>
                  <a:pt x="66" y="200"/>
                  <a:pt x="66" y="200"/>
                </a:cubicBezTo>
                <a:cubicBezTo>
                  <a:pt x="66" y="200"/>
                  <a:pt x="67" y="201"/>
                  <a:pt x="67" y="201"/>
                </a:cubicBezTo>
                <a:cubicBezTo>
                  <a:pt x="67" y="201"/>
                  <a:pt x="66" y="202"/>
                  <a:pt x="65" y="202"/>
                </a:cubicBezTo>
                <a:close/>
                <a:moveTo>
                  <a:pt x="70" y="206"/>
                </a:moveTo>
                <a:cubicBezTo>
                  <a:pt x="69" y="205"/>
                  <a:pt x="68" y="204"/>
                  <a:pt x="67" y="204"/>
                </a:cubicBezTo>
                <a:cubicBezTo>
                  <a:pt x="67" y="204"/>
                  <a:pt x="67" y="203"/>
                  <a:pt x="67" y="203"/>
                </a:cubicBezTo>
                <a:cubicBezTo>
                  <a:pt x="67" y="203"/>
                  <a:pt x="68" y="203"/>
                  <a:pt x="69" y="202"/>
                </a:cubicBezTo>
                <a:cubicBezTo>
                  <a:pt x="69" y="203"/>
                  <a:pt x="70" y="204"/>
                  <a:pt x="71" y="205"/>
                </a:cubicBezTo>
                <a:cubicBezTo>
                  <a:pt x="71" y="205"/>
                  <a:pt x="72" y="205"/>
                  <a:pt x="72" y="204"/>
                </a:cubicBezTo>
                <a:cubicBezTo>
                  <a:pt x="72" y="204"/>
                  <a:pt x="72" y="204"/>
                  <a:pt x="73" y="203"/>
                </a:cubicBezTo>
                <a:cubicBezTo>
                  <a:pt x="73" y="204"/>
                  <a:pt x="74" y="205"/>
                  <a:pt x="75" y="205"/>
                </a:cubicBezTo>
                <a:cubicBezTo>
                  <a:pt x="75" y="206"/>
                  <a:pt x="74" y="206"/>
                  <a:pt x="74" y="206"/>
                </a:cubicBezTo>
                <a:cubicBezTo>
                  <a:pt x="73" y="206"/>
                  <a:pt x="72" y="205"/>
                  <a:pt x="71" y="205"/>
                </a:cubicBezTo>
                <a:cubicBezTo>
                  <a:pt x="71" y="204"/>
                  <a:pt x="70" y="205"/>
                  <a:pt x="70" y="206"/>
                </a:cubicBezTo>
                <a:close/>
                <a:moveTo>
                  <a:pt x="71" y="193"/>
                </a:moveTo>
                <a:cubicBezTo>
                  <a:pt x="72" y="192"/>
                  <a:pt x="73" y="191"/>
                  <a:pt x="73" y="190"/>
                </a:cubicBezTo>
                <a:cubicBezTo>
                  <a:pt x="73" y="191"/>
                  <a:pt x="73" y="192"/>
                  <a:pt x="73" y="194"/>
                </a:cubicBezTo>
                <a:cubicBezTo>
                  <a:pt x="72" y="193"/>
                  <a:pt x="72" y="193"/>
                  <a:pt x="71" y="193"/>
                </a:cubicBezTo>
                <a:close/>
                <a:moveTo>
                  <a:pt x="73" y="159"/>
                </a:moveTo>
                <a:cubicBezTo>
                  <a:pt x="74" y="159"/>
                  <a:pt x="74" y="158"/>
                  <a:pt x="75" y="158"/>
                </a:cubicBezTo>
                <a:cubicBezTo>
                  <a:pt x="75" y="159"/>
                  <a:pt x="76" y="161"/>
                  <a:pt x="76" y="163"/>
                </a:cubicBezTo>
                <a:cubicBezTo>
                  <a:pt x="75" y="163"/>
                  <a:pt x="75" y="163"/>
                  <a:pt x="74" y="164"/>
                </a:cubicBezTo>
                <a:cubicBezTo>
                  <a:pt x="74" y="162"/>
                  <a:pt x="74" y="161"/>
                  <a:pt x="73" y="159"/>
                </a:cubicBezTo>
                <a:close/>
                <a:moveTo>
                  <a:pt x="75" y="191"/>
                </a:moveTo>
                <a:cubicBezTo>
                  <a:pt x="75" y="191"/>
                  <a:pt x="75" y="191"/>
                  <a:pt x="76" y="192"/>
                </a:cubicBezTo>
                <a:cubicBezTo>
                  <a:pt x="75" y="192"/>
                  <a:pt x="75" y="192"/>
                  <a:pt x="75" y="193"/>
                </a:cubicBezTo>
                <a:cubicBezTo>
                  <a:pt x="75" y="192"/>
                  <a:pt x="75" y="192"/>
                  <a:pt x="75" y="191"/>
                </a:cubicBezTo>
                <a:close/>
                <a:moveTo>
                  <a:pt x="75" y="188"/>
                </a:moveTo>
                <a:cubicBezTo>
                  <a:pt x="76" y="188"/>
                  <a:pt x="76" y="187"/>
                  <a:pt x="76" y="187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78" y="187"/>
                  <a:pt x="78" y="187"/>
                  <a:pt x="78" y="187"/>
                </a:cubicBezTo>
                <a:cubicBezTo>
                  <a:pt x="78" y="188"/>
                  <a:pt x="77" y="188"/>
                  <a:pt x="77" y="189"/>
                </a:cubicBezTo>
                <a:cubicBezTo>
                  <a:pt x="76" y="189"/>
                  <a:pt x="76" y="188"/>
                  <a:pt x="75" y="188"/>
                </a:cubicBezTo>
                <a:close/>
                <a:moveTo>
                  <a:pt x="77" y="193"/>
                </a:moveTo>
                <a:cubicBezTo>
                  <a:pt x="78" y="193"/>
                  <a:pt x="78" y="194"/>
                  <a:pt x="79" y="194"/>
                </a:cubicBezTo>
                <a:cubicBezTo>
                  <a:pt x="79" y="194"/>
                  <a:pt x="78" y="195"/>
                  <a:pt x="78" y="195"/>
                </a:cubicBezTo>
                <a:cubicBezTo>
                  <a:pt x="78" y="195"/>
                  <a:pt x="77" y="195"/>
                  <a:pt x="77" y="196"/>
                </a:cubicBezTo>
                <a:cubicBezTo>
                  <a:pt x="76" y="195"/>
                  <a:pt x="76" y="195"/>
                  <a:pt x="76" y="195"/>
                </a:cubicBezTo>
                <a:cubicBezTo>
                  <a:pt x="76" y="194"/>
                  <a:pt x="77" y="193"/>
                  <a:pt x="77" y="193"/>
                </a:cubicBezTo>
                <a:close/>
                <a:moveTo>
                  <a:pt x="79" y="180"/>
                </a:moveTo>
                <a:cubicBezTo>
                  <a:pt x="79" y="180"/>
                  <a:pt x="79" y="180"/>
                  <a:pt x="79" y="180"/>
                </a:cubicBezTo>
                <a:cubicBezTo>
                  <a:pt x="79" y="179"/>
                  <a:pt x="80" y="178"/>
                  <a:pt x="81" y="177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0" y="178"/>
                  <a:pt x="80" y="179"/>
                  <a:pt x="79" y="180"/>
                </a:cubicBezTo>
                <a:close/>
                <a:moveTo>
                  <a:pt x="82" y="188"/>
                </a:moveTo>
                <a:cubicBezTo>
                  <a:pt x="82" y="189"/>
                  <a:pt x="82" y="189"/>
                  <a:pt x="83" y="189"/>
                </a:cubicBezTo>
                <a:cubicBezTo>
                  <a:pt x="82" y="189"/>
                  <a:pt x="81" y="190"/>
                  <a:pt x="80" y="190"/>
                </a:cubicBezTo>
                <a:cubicBezTo>
                  <a:pt x="81" y="189"/>
                  <a:pt x="81" y="189"/>
                  <a:pt x="82" y="188"/>
                </a:cubicBezTo>
                <a:close/>
                <a:moveTo>
                  <a:pt x="83" y="191"/>
                </a:moveTo>
                <a:cubicBezTo>
                  <a:pt x="83" y="191"/>
                  <a:pt x="83" y="191"/>
                  <a:pt x="83" y="191"/>
                </a:cubicBezTo>
                <a:cubicBezTo>
                  <a:pt x="83" y="192"/>
                  <a:pt x="82" y="192"/>
                  <a:pt x="82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2" y="191"/>
                  <a:pt x="82" y="191"/>
                  <a:pt x="83" y="191"/>
                </a:cubicBezTo>
                <a:close/>
                <a:moveTo>
                  <a:pt x="83" y="187"/>
                </a:moveTo>
                <a:cubicBezTo>
                  <a:pt x="83" y="187"/>
                  <a:pt x="83" y="187"/>
                  <a:pt x="83" y="187"/>
                </a:cubicBezTo>
                <a:cubicBezTo>
                  <a:pt x="84" y="188"/>
                  <a:pt x="84" y="188"/>
                  <a:pt x="85" y="188"/>
                </a:cubicBezTo>
                <a:cubicBezTo>
                  <a:pt x="85" y="188"/>
                  <a:pt x="85" y="189"/>
                  <a:pt x="85" y="189"/>
                </a:cubicBezTo>
                <a:cubicBezTo>
                  <a:pt x="85" y="189"/>
                  <a:pt x="85" y="189"/>
                  <a:pt x="85" y="189"/>
                </a:cubicBezTo>
                <a:cubicBezTo>
                  <a:pt x="84" y="188"/>
                  <a:pt x="83" y="188"/>
                  <a:pt x="83" y="187"/>
                </a:cubicBezTo>
                <a:close/>
                <a:moveTo>
                  <a:pt x="84" y="198"/>
                </a:moveTo>
                <a:cubicBezTo>
                  <a:pt x="85" y="198"/>
                  <a:pt x="85" y="199"/>
                  <a:pt x="85" y="199"/>
                </a:cubicBezTo>
                <a:cubicBezTo>
                  <a:pt x="85" y="199"/>
                  <a:pt x="85" y="200"/>
                  <a:pt x="85" y="200"/>
                </a:cubicBezTo>
                <a:cubicBezTo>
                  <a:pt x="84" y="200"/>
                  <a:pt x="84" y="200"/>
                  <a:pt x="83" y="199"/>
                </a:cubicBezTo>
                <a:cubicBezTo>
                  <a:pt x="84" y="199"/>
                  <a:pt x="84" y="199"/>
                  <a:pt x="84" y="198"/>
                </a:cubicBezTo>
                <a:close/>
                <a:moveTo>
                  <a:pt x="85" y="194"/>
                </a:moveTo>
                <a:cubicBezTo>
                  <a:pt x="86" y="194"/>
                  <a:pt x="87" y="193"/>
                  <a:pt x="88" y="193"/>
                </a:cubicBezTo>
                <a:cubicBezTo>
                  <a:pt x="87" y="194"/>
                  <a:pt x="86" y="194"/>
                  <a:pt x="86" y="195"/>
                </a:cubicBezTo>
                <a:cubicBezTo>
                  <a:pt x="85" y="195"/>
                  <a:pt x="85" y="195"/>
                  <a:pt x="85" y="194"/>
                </a:cubicBezTo>
                <a:close/>
                <a:moveTo>
                  <a:pt x="86" y="205"/>
                </a:moveTo>
                <a:cubicBezTo>
                  <a:pt x="86" y="206"/>
                  <a:pt x="87" y="206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7" y="207"/>
                  <a:pt x="87" y="207"/>
                  <a:pt x="87" y="207"/>
                </a:cubicBezTo>
                <a:cubicBezTo>
                  <a:pt x="86" y="206"/>
                  <a:pt x="86" y="206"/>
                  <a:pt x="86" y="206"/>
                </a:cubicBezTo>
                <a:cubicBezTo>
                  <a:pt x="86" y="205"/>
                  <a:pt x="86" y="205"/>
                  <a:pt x="86" y="205"/>
                </a:cubicBezTo>
                <a:close/>
                <a:moveTo>
                  <a:pt x="88" y="204"/>
                </a:moveTo>
                <a:cubicBezTo>
                  <a:pt x="88" y="204"/>
                  <a:pt x="88" y="204"/>
                  <a:pt x="88" y="204"/>
                </a:cubicBezTo>
                <a:cubicBezTo>
                  <a:pt x="89" y="204"/>
                  <a:pt x="89" y="204"/>
                  <a:pt x="90" y="205"/>
                </a:cubicBezTo>
                <a:cubicBezTo>
                  <a:pt x="90" y="205"/>
                  <a:pt x="89" y="205"/>
                  <a:pt x="89" y="205"/>
                </a:cubicBezTo>
                <a:cubicBezTo>
                  <a:pt x="89" y="205"/>
                  <a:pt x="88" y="205"/>
                  <a:pt x="88" y="204"/>
                </a:cubicBezTo>
                <a:close/>
                <a:moveTo>
                  <a:pt x="90" y="186"/>
                </a:moveTo>
                <a:cubicBezTo>
                  <a:pt x="90" y="185"/>
                  <a:pt x="91" y="184"/>
                  <a:pt x="92" y="183"/>
                </a:cubicBezTo>
                <a:cubicBezTo>
                  <a:pt x="92" y="183"/>
                  <a:pt x="92" y="183"/>
                  <a:pt x="93" y="183"/>
                </a:cubicBezTo>
                <a:cubicBezTo>
                  <a:pt x="92" y="184"/>
                  <a:pt x="91" y="185"/>
                  <a:pt x="90" y="186"/>
                </a:cubicBezTo>
                <a:close/>
                <a:moveTo>
                  <a:pt x="91" y="205"/>
                </a:moveTo>
                <a:cubicBezTo>
                  <a:pt x="92" y="206"/>
                  <a:pt x="92" y="206"/>
                  <a:pt x="93" y="206"/>
                </a:cubicBezTo>
                <a:cubicBezTo>
                  <a:pt x="93" y="207"/>
                  <a:pt x="92" y="207"/>
                  <a:pt x="92" y="207"/>
                </a:cubicBezTo>
                <a:cubicBezTo>
                  <a:pt x="91" y="207"/>
                  <a:pt x="91" y="207"/>
                  <a:pt x="90" y="206"/>
                </a:cubicBezTo>
                <a:cubicBezTo>
                  <a:pt x="91" y="206"/>
                  <a:pt x="91" y="206"/>
                  <a:pt x="91" y="205"/>
                </a:cubicBezTo>
                <a:close/>
                <a:moveTo>
                  <a:pt x="93" y="186"/>
                </a:moveTo>
                <a:cubicBezTo>
                  <a:pt x="95" y="184"/>
                  <a:pt x="98" y="182"/>
                  <a:pt x="100" y="179"/>
                </a:cubicBezTo>
                <a:cubicBezTo>
                  <a:pt x="102" y="179"/>
                  <a:pt x="103" y="178"/>
                  <a:pt x="104" y="177"/>
                </a:cubicBezTo>
                <a:cubicBezTo>
                  <a:pt x="102" y="180"/>
                  <a:pt x="99" y="182"/>
                  <a:pt x="97" y="185"/>
                </a:cubicBezTo>
                <a:cubicBezTo>
                  <a:pt x="96" y="185"/>
                  <a:pt x="94" y="186"/>
                  <a:pt x="93" y="186"/>
                </a:cubicBezTo>
                <a:close/>
                <a:moveTo>
                  <a:pt x="95" y="190"/>
                </a:moveTo>
                <a:cubicBezTo>
                  <a:pt x="95" y="190"/>
                  <a:pt x="95" y="191"/>
                  <a:pt x="96" y="191"/>
                </a:cubicBezTo>
                <a:cubicBezTo>
                  <a:pt x="95" y="191"/>
                  <a:pt x="95" y="192"/>
                  <a:pt x="94" y="192"/>
                </a:cubicBezTo>
                <a:cubicBezTo>
                  <a:pt x="94" y="192"/>
                  <a:pt x="94" y="192"/>
                  <a:pt x="93" y="192"/>
                </a:cubicBezTo>
                <a:cubicBezTo>
                  <a:pt x="94" y="191"/>
                  <a:pt x="94" y="191"/>
                  <a:pt x="95" y="190"/>
                </a:cubicBezTo>
                <a:close/>
                <a:moveTo>
                  <a:pt x="96" y="208"/>
                </a:moveTo>
                <a:cubicBezTo>
                  <a:pt x="96" y="208"/>
                  <a:pt x="96" y="208"/>
                  <a:pt x="96" y="208"/>
                </a:cubicBezTo>
                <a:cubicBezTo>
                  <a:pt x="97" y="209"/>
                  <a:pt x="98" y="209"/>
                  <a:pt x="100" y="210"/>
                </a:cubicBezTo>
                <a:cubicBezTo>
                  <a:pt x="99" y="210"/>
                  <a:pt x="99" y="210"/>
                  <a:pt x="99" y="211"/>
                </a:cubicBezTo>
                <a:cubicBezTo>
                  <a:pt x="98" y="211"/>
                  <a:pt x="98" y="211"/>
                  <a:pt x="97" y="211"/>
                </a:cubicBezTo>
                <a:cubicBezTo>
                  <a:pt x="97" y="210"/>
                  <a:pt x="96" y="210"/>
                  <a:pt x="95" y="209"/>
                </a:cubicBezTo>
                <a:cubicBezTo>
                  <a:pt x="95" y="209"/>
                  <a:pt x="95" y="208"/>
                  <a:pt x="96" y="208"/>
                </a:cubicBezTo>
                <a:close/>
                <a:moveTo>
                  <a:pt x="99" y="218"/>
                </a:moveTo>
                <a:cubicBezTo>
                  <a:pt x="99" y="218"/>
                  <a:pt x="100" y="219"/>
                  <a:pt x="101" y="219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99" y="219"/>
                  <a:pt x="99" y="219"/>
                  <a:pt x="99" y="219"/>
                </a:cubicBezTo>
                <a:cubicBezTo>
                  <a:pt x="99" y="218"/>
                  <a:pt x="99" y="218"/>
                  <a:pt x="99" y="218"/>
                </a:cubicBezTo>
                <a:close/>
                <a:moveTo>
                  <a:pt x="101" y="224"/>
                </a:moveTo>
                <a:cubicBezTo>
                  <a:pt x="101" y="223"/>
                  <a:pt x="101" y="223"/>
                  <a:pt x="102" y="223"/>
                </a:cubicBezTo>
                <a:cubicBezTo>
                  <a:pt x="103" y="223"/>
                  <a:pt x="104" y="224"/>
                  <a:pt x="105" y="225"/>
                </a:cubicBezTo>
                <a:cubicBezTo>
                  <a:pt x="105" y="225"/>
                  <a:pt x="105" y="225"/>
                  <a:pt x="105" y="226"/>
                </a:cubicBezTo>
                <a:cubicBezTo>
                  <a:pt x="105" y="226"/>
                  <a:pt x="105" y="226"/>
                  <a:pt x="105" y="226"/>
                </a:cubicBezTo>
                <a:cubicBezTo>
                  <a:pt x="103" y="225"/>
                  <a:pt x="102" y="225"/>
                  <a:pt x="100" y="224"/>
                </a:cubicBezTo>
                <a:cubicBezTo>
                  <a:pt x="100" y="224"/>
                  <a:pt x="101" y="224"/>
                  <a:pt x="101" y="224"/>
                </a:cubicBezTo>
                <a:close/>
                <a:moveTo>
                  <a:pt x="104" y="222"/>
                </a:moveTo>
                <a:cubicBezTo>
                  <a:pt x="104" y="222"/>
                  <a:pt x="104" y="222"/>
                  <a:pt x="104" y="222"/>
                </a:cubicBezTo>
                <a:cubicBezTo>
                  <a:pt x="104" y="222"/>
                  <a:pt x="104" y="221"/>
                  <a:pt x="104" y="221"/>
                </a:cubicBezTo>
                <a:cubicBezTo>
                  <a:pt x="105" y="222"/>
                  <a:pt x="106" y="222"/>
                  <a:pt x="106" y="222"/>
                </a:cubicBezTo>
                <a:cubicBezTo>
                  <a:pt x="106" y="222"/>
                  <a:pt x="106" y="223"/>
                  <a:pt x="106" y="223"/>
                </a:cubicBezTo>
                <a:cubicBezTo>
                  <a:pt x="106" y="222"/>
                  <a:pt x="105" y="222"/>
                  <a:pt x="104" y="222"/>
                </a:cubicBezTo>
                <a:close/>
                <a:moveTo>
                  <a:pt x="108" y="226"/>
                </a:moveTo>
                <a:cubicBezTo>
                  <a:pt x="108" y="226"/>
                  <a:pt x="109" y="227"/>
                  <a:pt x="110" y="227"/>
                </a:cubicBezTo>
                <a:cubicBezTo>
                  <a:pt x="110" y="227"/>
                  <a:pt x="109" y="228"/>
                  <a:pt x="109" y="228"/>
                </a:cubicBezTo>
                <a:cubicBezTo>
                  <a:pt x="109" y="228"/>
                  <a:pt x="109" y="228"/>
                  <a:pt x="109" y="228"/>
                </a:cubicBezTo>
                <a:cubicBezTo>
                  <a:pt x="108" y="228"/>
                  <a:pt x="107" y="227"/>
                  <a:pt x="106" y="227"/>
                </a:cubicBezTo>
                <a:cubicBezTo>
                  <a:pt x="107" y="226"/>
                  <a:pt x="107" y="226"/>
                  <a:pt x="108" y="226"/>
                </a:cubicBezTo>
                <a:close/>
                <a:moveTo>
                  <a:pt x="108" y="210"/>
                </a:moveTo>
                <a:cubicBezTo>
                  <a:pt x="109" y="210"/>
                  <a:pt x="110" y="209"/>
                  <a:pt x="111" y="208"/>
                </a:cubicBezTo>
                <a:cubicBezTo>
                  <a:pt x="112" y="208"/>
                  <a:pt x="112" y="209"/>
                  <a:pt x="112" y="209"/>
                </a:cubicBezTo>
                <a:cubicBezTo>
                  <a:pt x="111" y="210"/>
                  <a:pt x="110" y="210"/>
                  <a:pt x="110" y="211"/>
                </a:cubicBezTo>
                <a:cubicBezTo>
                  <a:pt x="109" y="211"/>
                  <a:pt x="109" y="211"/>
                  <a:pt x="108" y="210"/>
                </a:cubicBezTo>
                <a:close/>
                <a:moveTo>
                  <a:pt x="112" y="213"/>
                </a:moveTo>
                <a:cubicBezTo>
                  <a:pt x="111" y="212"/>
                  <a:pt x="111" y="212"/>
                  <a:pt x="111" y="212"/>
                </a:cubicBezTo>
                <a:cubicBezTo>
                  <a:pt x="112" y="211"/>
                  <a:pt x="113" y="211"/>
                  <a:pt x="114" y="210"/>
                </a:cubicBezTo>
                <a:cubicBezTo>
                  <a:pt x="114" y="210"/>
                  <a:pt x="114" y="210"/>
                  <a:pt x="115" y="210"/>
                </a:cubicBezTo>
                <a:cubicBezTo>
                  <a:pt x="114" y="211"/>
                  <a:pt x="113" y="212"/>
                  <a:pt x="112" y="213"/>
                </a:cubicBezTo>
                <a:close/>
                <a:moveTo>
                  <a:pt x="119" y="221"/>
                </a:moveTo>
                <a:cubicBezTo>
                  <a:pt x="120" y="221"/>
                  <a:pt x="120" y="221"/>
                  <a:pt x="120" y="221"/>
                </a:cubicBezTo>
                <a:cubicBezTo>
                  <a:pt x="120" y="221"/>
                  <a:pt x="119" y="222"/>
                  <a:pt x="119" y="222"/>
                </a:cubicBezTo>
                <a:cubicBezTo>
                  <a:pt x="119" y="222"/>
                  <a:pt x="119" y="222"/>
                  <a:pt x="119" y="222"/>
                </a:cubicBezTo>
                <a:cubicBezTo>
                  <a:pt x="119" y="222"/>
                  <a:pt x="119" y="221"/>
                  <a:pt x="119" y="221"/>
                </a:cubicBezTo>
                <a:cubicBezTo>
                  <a:pt x="119" y="221"/>
                  <a:pt x="119" y="221"/>
                  <a:pt x="119" y="221"/>
                </a:cubicBezTo>
                <a:close/>
                <a:moveTo>
                  <a:pt x="120" y="211"/>
                </a:moveTo>
                <a:cubicBezTo>
                  <a:pt x="120" y="210"/>
                  <a:pt x="120" y="210"/>
                  <a:pt x="121" y="210"/>
                </a:cubicBezTo>
                <a:cubicBezTo>
                  <a:pt x="121" y="210"/>
                  <a:pt x="121" y="210"/>
                  <a:pt x="121" y="210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0" y="211"/>
                  <a:pt x="120" y="211"/>
                  <a:pt x="120" y="211"/>
                </a:cubicBezTo>
                <a:close/>
                <a:moveTo>
                  <a:pt x="123" y="218"/>
                </a:moveTo>
                <a:cubicBezTo>
                  <a:pt x="123" y="218"/>
                  <a:pt x="123" y="219"/>
                  <a:pt x="124" y="219"/>
                </a:cubicBezTo>
                <a:cubicBezTo>
                  <a:pt x="123" y="219"/>
                  <a:pt x="122" y="220"/>
                  <a:pt x="121" y="220"/>
                </a:cubicBezTo>
                <a:cubicBezTo>
                  <a:pt x="121" y="220"/>
                  <a:pt x="121" y="220"/>
                  <a:pt x="121" y="220"/>
                </a:cubicBezTo>
                <a:cubicBezTo>
                  <a:pt x="122" y="219"/>
                  <a:pt x="122" y="219"/>
                  <a:pt x="123" y="218"/>
                </a:cubicBezTo>
                <a:close/>
                <a:moveTo>
                  <a:pt x="123" y="222"/>
                </a:moveTo>
                <a:cubicBezTo>
                  <a:pt x="124" y="222"/>
                  <a:pt x="124" y="221"/>
                  <a:pt x="125" y="221"/>
                </a:cubicBezTo>
                <a:cubicBezTo>
                  <a:pt x="125" y="221"/>
                  <a:pt x="126" y="222"/>
                  <a:pt x="126" y="222"/>
                </a:cubicBezTo>
                <a:cubicBezTo>
                  <a:pt x="126" y="223"/>
                  <a:pt x="125" y="223"/>
                  <a:pt x="125" y="223"/>
                </a:cubicBezTo>
                <a:cubicBezTo>
                  <a:pt x="124" y="223"/>
                  <a:pt x="124" y="223"/>
                  <a:pt x="123" y="222"/>
                </a:cubicBezTo>
                <a:close/>
                <a:moveTo>
                  <a:pt x="125" y="225"/>
                </a:moveTo>
                <a:cubicBezTo>
                  <a:pt x="126" y="225"/>
                  <a:pt x="126" y="225"/>
                  <a:pt x="127" y="224"/>
                </a:cubicBezTo>
                <a:cubicBezTo>
                  <a:pt x="127" y="224"/>
                  <a:pt x="127" y="225"/>
                  <a:pt x="128" y="225"/>
                </a:cubicBezTo>
                <a:cubicBezTo>
                  <a:pt x="127" y="226"/>
                  <a:pt x="126" y="226"/>
                  <a:pt x="125" y="227"/>
                </a:cubicBezTo>
                <a:cubicBezTo>
                  <a:pt x="125" y="227"/>
                  <a:pt x="125" y="227"/>
                  <a:pt x="124" y="226"/>
                </a:cubicBezTo>
                <a:cubicBezTo>
                  <a:pt x="124" y="226"/>
                  <a:pt x="125" y="226"/>
                  <a:pt x="125" y="225"/>
                </a:cubicBezTo>
                <a:close/>
                <a:moveTo>
                  <a:pt x="127" y="221"/>
                </a:moveTo>
                <a:cubicBezTo>
                  <a:pt x="127" y="221"/>
                  <a:pt x="126" y="220"/>
                  <a:pt x="126" y="219"/>
                </a:cubicBezTo>
                <a:cubicBezTo>
                  <a:pt x="126" y="219"/>
                  <a:pt x="126" y="219"/>
                  <a:pt x="126" y="219"/>
                </a:cubicBezTo>
                <a:cubicBezTo>
                  <a:pt x="127" y="220"/>
                  <a:pt x="127" y="220"/>
                  <a:pt x="128" y="220"/>
                </a:cubicBezTo>
                <a:cubicBezTo>
                  <a:pt x="128" y="221"/>
                  <a:pt x="127" y="221"/>
                  <a:pt x="127" y="221"/>
                </a:cubicBezTo>
                <a:close/>
                <a:moveTo>
                  <a:pt x="128" y="218"/>
                </a:moveTo>
                <a:cubicBezTo>
                  <a:pt x="128" y="217"/>
                  <a:pt x="129" y="216"/>
                  <a:pt x="130" y="216"/>
                </a:cubicBezTo>
                <a:cubicBezTo>
                  <a:pt x="130" y="216"/>
                  <a:pt x="130" y="216"/>
                  <a:pt x="130" y="216"/>
                </a:cubicBezTo>
                <a:cubicBezTo>
                  <a:pt x="130" y="216"/>
                  <a:pt x="130" y="217"/>
                  <a:pt x="129" y="217"/>
                </a:cubicBezTo>
                <a:cubicBezTo>
                  <a:pt x="129" y="218"/>
                  <a:pt x="129" y="219"/>
                  <a:pt x="130" y="219"/>
                </a:cubicBezTo>
                <a:cubicBezTo>
                  <a:pt x="130" y="219"/>
                  <a:pt x="129" y="219"/>
                  <a:pt x="129" y="219"/>
                </a:cubicBezTo>
                <a:cubicBezTo>
                  <a:pt x="129" y="219"/>
                  <a:pt x="128" y="218"/>
                  <a:pt x="128" y="218"/>
                </a:cubicBezTo>
                <a:close/>
                <a:moveTo>
                  <a:pt x="130" y="222"/>
                </a:moveTo>
                <a:cubicBezTo>
                  <a:pt x="130" y="222"/>
                  <a:pt x="130" y="222"/>
                  <a:pt x="130" y="222"/>
                </a:cubicBezTo>
                <a:cubicBezTo>
                  <a:pt x="130" y="223"/>
                  <a:pt x="130" y="223"/>
                  <a:pt x="129" y="224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29" y="224"/>
                  <a:pt x="128" y="224"/>
                  <a:pt x="128" y="223"/>
                </a:cubicBezTo>
                <a:cubicBezTo>
                  <a:pt x="129" y="223"/>
                  <a:pt x="129" y="223"/>
                  <a:pt x="130" y="222"/>
                </a:cubicBezTo>
                <a:close/>
                <a:moveTo>
                  <a:pt x="162" y="206"/>
                </a:moveTo>
                <a:cubicBezTo>
                  <a:pt x="163" y="205"/>
                  <a:pt x="164" y="204"/>
                  <a:pt x="165" y="203"/>
                </a:cubicBezTo>
                <a:cubicBezTo>
                  <a:pt x="167" y="201"/>
                  <a:pt x="169" y="200"/>
                  <a:pt x="172" y="198"/>
                </a:cubicBezTo>
                <a:cubicBezTo>
                  <a:pt x="172" y="198"/>
                  <a:pt x="171" y="198"/>
                  <a:pt x="171" y="198"/>
                </a:cubicBezTo>
                <a:cubicBezTo>
                  <a:pt x="170" y="199"/>
                  <a:pt x="169" y="200"/>
                  <a:pt x="168" y="202"/>
                </a:cubicBezTo>
                <a:cubicBezTo>
                  <a:pt x="166" y="203"/>
                  <a:pt x="164" y="205"/>
                  <a:pt x="162" y="206"/>
                </a:cubicBezTo>
                <a:close/>
                <a:moveTo>
                  <a:pt x="167" y="210"/>
                </a:moveTo>
                <a:cubicBezTo>
                  <a:pt x="160" y="216"/>
                  <a:pt x="153" y="221"/>
                  <a:pt x="146" y="225"/>
                </a:cubicBezTo>
                <a:cubicBezTo>
                  <a:pt x="149" y="222"/>
                  <a:pt x="152" y="219"/>
                  <a:pt x="156" y="216"/>
                </a:cubicBezTo>
                <a:cubicBezTo>
                  <a:pt x="158" y="214"/>
                  <a:pt x="160" y="213"/>
                  <a:pt x="163" y="212"/>
                </a:cubicBezTo>
                <a:cubicBezTo>
                  <a:pt x="163" y="212"/>
                  <a:pt x="163" y="212"/>
                  <a:pt x="164" y="212"/>
                </a:cubicBezTo>
                <a:cubicBezTo>
                  <a:pt x="165" y="211"/>
                  <a:pt x="166" y="211"/>
                  <a:pt x="167" y="210"/>
                </a:cubicBezTo>
                <a:close/>
                <a:moveTo>
                  <a:pt x="154" y="209"/>
                </a:moveTo>
                <a:cubicBezTo>
                  <a:pt x="155" y="208"/>
                  <a:pt x="156" y="208"/>
                  <a:pt x="157" y="207"/>
                </a:cubicBezTo>
                <a:cubicBezTo>
                  <a:pt x="161" y="203"/>
                  <a:pt x="166" y="199"/>
                  <a:pt x="171" y="195"/>
                </a:cubicBezTo>
                <a:cubicBezTo>
                  <a:pt x="168" y="197"/>
                  <a:pt x="166" y="200"/>
                  <a:pt x="163" y="202"/>
                </a:cubicBezTo>
                <a:cubicBezTo>
                  <a:pt x="160" y="204"/>
                  <a:pt x="157" y="207"/>
                  <a:pt x="154" y="209"/>
                </a:cubicBezTo>
                <a:close/>
                <a:moveTo>
                  <a:pt x="158" y="208"/>
                </a:moveTo>
                <a:cubicBezTo>
                  <a:pt x="157" y="210"/>
                  <a:pt x="156" y="211"/>
                  <a:pt x="155" y="212"/>
                </a:cubicBezTo>
                <a:cubicBezTo>
                  <a:pt x="153" y="214"/>
                  <a:pt x="150" y="216"/>
                  <a:pt x="148" y="218"/>
                </a:cubicBezTo>
                <a:cubicBezTo>
                  <a:pt x="146" y="220"/>
                  <a:pt x="143" y="221"/>
                  <a:pt x="141" y="222"/>
                </a:cubicBezTo>
                <a:cubicBezTo>
                  <a:pt x="146" y="217"/>
                  <a:pt x="152" y="213"/>
                  <a:pt x="158" y="208"/>
                </a:cubicBezTo>
                <a:close/>
                <a:moveTo>
                  <a:pt x="146" y="227"/>
                </a:moveTo>
                <a:cubicBezTo>
                  <a:pt x="146" y="227"/>
                  <a:pt x="146" y="227"/>
                  <a:pt x="146" y="227"/>
                </a:cubicBezTo>
                <a:cubicBezTo>
                  <a:pt x="147" y="227"/>
                  <a:pt x="148" y="227"/>
                  <a:pt x="148" y="228"/>
                </a:cubicBezTo>
                <a:cubicBezTo>
                  <a:pt x="148" y="228"/>
                  <a:pt x="150" y="228"/>
                  <a:pt x="150" y="228"/>
                </a:cubicBezTo>
                <a:cubicBezTo>
                  <a:pt x="150" y="228"/>
                  <a:pt x="150" y="228"/>
                  <a:pt x="150" y="228"/>
                </a:cubicBezTo>
                <a:cubicBezTo>
                  <a:pt x="149" y="228"/>
                  <a:pt x="147" y="228"/>
                  <a:pt x="146" y="228"/>
                </a:cubicBezTo>
                <a:cubicBezTo>
                  <a:pt x="146" y="227"/>
                  <a:pt x="146" y="227"/>
                  <a:pt x="146" y="227"/>
                </a:cubicBezTo>
                <a:close/>
                <a:moveTo>
                  <a:pt x="151" y="231"/>
                </a:moveTo>
                <a:cubicBezTo>
                  <a:pt x="151" y="231"/>
                  <a:pt x="151" y="231"/>
                  <a:pt x="151" y="231"/>
                </a:cubicBezTo>
                <a:cubicBezTo>
                  <a:pt x="151" y="231"/>
                  <a:pt x="150" y="232"/>
                  <a:pt x="150" y="232"/>
                </a:cubicBezTo>
                <a:cubicBezTo>
                  <a:pt x="150" y="232"/>
                  <a:pt x="149" y="232"/>
                  <a:pt x="149" y="232"/>
                </a:cubicBezTo>
                <a:cubicBezTo>
                  <a:pt x="150" y="231"/>
                  <a:pt x="151" y="231"/>
                  <a:pt x="151" y="231"/>
                </a:cubicBezTo>
                <a:close/>
                <a:moveTo>
                  <a:pt x="150" y="228"/>
                </a:moveTo>
                <a:cubicBezTo>
                  <a:pt x="149" y="227"/>
                  <a:pt x="148" y="227"/>
                  <a:pt x="147" y="227"/>
                </a:cubicBezTo>
                <a:cubicBezTo>
                  <a:pt x="157" y="222"/>
                  <a:pt x="165" y="214"/>
                  <a:pt x="174" y="206"/>
                </a:cubicBezTo>
                <a:cubicBezTo>
                  <a:pt x="174" y="207"/>
                  <a:pt x="174" y="207"/>
                  <a:pt x="175" y="207"/>
                </a:cubicBezTo>
                <a:cubicBezTo>
                  <a:pt x="174" y="208"/>
                  <a:pt x="173" y="208"/>
                  <a:pt x="173" y="209"/>
                </a:cubicBezTo>
                <a:cubicBezTo>
                  <a:pt x="165" y="215"/>
                  <a:pt x="158" y="221"/>
                  <a:pt x="150" y="228"/>
                </a:cubicBezTo>
                <a:close/>
                <a:moveTo>
                  <a:pt x="169" y="216"/>
                </a:moveTo>
                <a:cubicBezTo>
                  <a:pt x="169" y="216"/>
                  <a:pt x="169" y="216"/>
                  <a:pt x="169" y="216"/>
                </a:cubicBezTo>
                <a:cubicBezTo>
                  <a:pt x="168" y="216"/>
                  <a:pt x="169" y="217"/>
                  <a:pt x="170" y="217"/>
                </a:cubicBezTo>
                <a:cubicBezTo>
                  <a:pt x="171" y="216"/>
                  <a:pt x="172" y="216"/>
                  <a:pt x="174" y="215"/>
                </a:cubicBezTo>
                <a:cubicBezTo>
                  <a:pt x="168" y="220"/>
                  <a:pt x="162" y="225"/>
                  <a:pt x="155" y="229"/>
                </a:cubicBezTo>
                <a:cubicBezTo>
                  <a:pt x="160" y="224"/>
                  <a:pt x="164" y="220"/>
                  <a:pt x="169" y="216"/>
                </a:cubicBezTo>
                <a:close/>
                <a:moveTo>
                  <a:pt x="183" y="211"/>
                </a:moveTo>
                <a:cubicBezTo>
                  <a:pt x="185" y="210"/>
                  <a:pt x="186" y="209"/>
                  <a:pt x="187" y="209"/>
                </a:cubicBezTo>
                <a:cubicBezTo>
                  <a:pt x="182" y="213"/>
                  <a:pt x="176" y="218"/>
                  <a:pt x="170" y="222"/>
                </a:cubicBezTo>
                <a:cubicBezTo>
                  <a:pt x="174" y="218"/>
                  <a:pt x="179" y="214"/>
                  <a:pt x="183" y="211"/>
                </a:cubicBezTo>
                <a:close/>
                <a:moveTo>
                  <a:pt x="180" y="210"/>
                </a:moveTo>
                <a:cubicBezTo>
                  <a:pt x="179" y="210"/>
                  <a:pt x="179" y="211"/>
                  <a:pt x="178" y="212"/>
                </a:cubicBezTo>
                <a:cubicBezTo>
                  <a:pt x="176" y="213"/>
                  <a:pt x="173" y="214"/>
                  <a:pt x="171" y="215"/>
                </a:cubicBezTo>
                <a:cubicBezTo>
                  <a:pt x="172" y="214"/>
                  <a:pt x="172" y="213"/>
                  <a:pt x="173" y="212"/>
                </a:cubicBezTo>
                <a:cubicBezTo>
                  <a:pt x="178" y="208"/>
                  <a:pt x="183" y="204"/>
                  <a:pt x="188" y="200"/>
                </a:cubicBezTo>
                <a:cubicBezTo>
                  <a:pt x="186" y="203"/>
                  <a:pt x="183" y="206"/>
                  <a:pt x="180" y="210"/>
                </a:cubicBezTo>
                <a:close/>
                <a:moveTo>
                  <a:pt x="183" y="199"/>
                </a:moveTo>
                <a:cubicBezTo>
                  <a:pt x="184" y="198"/>
                  <a:pt x="185" y="197"/>
                  <a:pt x="186" y="196"/>
                </a:cubicBezTo>
                <a:cubicBezTo>
                  <a:pt x="186" y="195"/>
                  <a:pt x="187" y="195"/>
                  <a:pt x="187" y="195"/>
                </a:cubicBezTo>
                <a:cubicBezTo>
                  <a:pt x="188" y="194"/>
                  <a:pt x="189" y="193"/>
                  <a:pt x="190" y="193"/>
                </a:cubicBezTo>
                <a:cubicBezTo>
                  <a:pt x="188" y="195"/>
                  <a:pt x="185" y="197"/>
                  <a:pt x="183" y="199"/>
                </a:cubicBezTo>
                <a:close/>
                <a:moveTo>
                  <a:pt x="195" y="193"/>
                </a:moveTo>
                <a:cubicBezTo>
                  <a:pt x="194" y="194"/>
                  <a:pt x="193" y="195"/>
                  <a:pt x="192" y="195"/>
                </a:cubicBezTo>
                <a:cubicBezTo>
                  <a:pt x="191" y="196"/>
                  <a:pt x="190" y="197"/>
                  <a:pt x="189" y="197"/>
                </a:cubicBezTo>
                <a:cubicBezTo>
                  <a:pt x="191" y="196"/>
                  <a:pt x="193" y="194"/>
                  <a:pt x="195" y="193"/>
                </a:cubicBezTo>
                <a:close/>
                <a:moveTo>
                  <a:pt x="197" y="198"/>
                </a:moveTo>
                <a:cubicBezTo>
                  <a:pt x="196" y="199"/>
                  <a:pt x="196" y="199"/>
                  <a:pt x="195" y="200"/>
                </a:cubicBezTo>
                <a:cubicBezTo>
                  <a:pt x="195" y="200"/>
                  <a:pt x="194" y="201"/>
                  <a:pt x="194" y="201"/>
                </a:cubicBezTo>
                <a:cubicBezTo>
                  <a:pt x="195" y="200"/>
                  <a:pt x="196" y="199"/>
                  <a:pt x="197" y="198"/>
                </a:cubicBezTo>
                <a:close/>
                <a:moveTo>
                  <a:pt x="196" y="192"/>
                </a:moveTo>
                <a:cubicBezTo>
                  <a:pt x="196" y="191"/>
                  <a:pt x="195" y="191"/>
                  <a:pt x="194" y="191"/>
                </a:cubicBezTo>
                <a:cubicBezTo>
                  <a:pt x="194" y="191"/>
                  <a:pt x="194" y="192"/>
                  <a:pt x="193" y="192"/>
                </a:cubicBezTo>
                <a:cubicBezTo>
                  <a:pt x="196" y="189"/>
                  <a:pt x="199" y="187"/>
                  <a:pt x="202" y="184"/>
                </a:cubicBezTo>
                <a:cubicBezTo>
                  <a:pt x="200" y="187"/>
                  <a:pt x="198" y="189"/>
                  <a:pt x="196" y="192"/>
                </a:cubicBezTo>
                <a:close/>
                <a:moveTo>
                  <a:pt x="204" y="185"/>
                </a:moveTo>
                <a:cubicBezTo>
                  <a:pt x="204" y="185"/>
                  <a:pt x="204" y="185"/>
                  <a:pt x="205" y="185"/>
                </a:cubicBezTo>
                <a:cubicBezTo>
                  <a:pt x="203" y="187"/>
                  <a:pt x="201" y="189"/>
                  <a:pt x="199" y="190"/>
                </a:cubicBezTo>
                <a:cubicBezTo>
                  <a:pt x="201" y="188"/>
                  <a:pt x="202" y="187"/>
                  <a:pt x="204" y="185"/>
                </a:cubicBezTo>
                <a:close/>
                <a:moveTo>
                  <a:pt x="200" y="181"/>
                </a:moveTo>
                <a:cubicBezTo>
                  <a:pt x="201" y="180"/>
                  <a:pt x="202" y="178"/>
                  <a:pt x="202" y="177"/>
                </a:cubicBezTo>
                <a:cubicBezTo>
                  <a:pt x="203" y="175"/>
                  <a:pt x="204" y="174"/>
                  <a:pt x="206" y="172"/>
                </a:cubicBezTo>
                <a:cubicBezTo>
                  <a:pt x="207" y="171"/>
                  <a:pt x="209" y="169"/>
                  <a:pt x="210" y="168"/>
                </a:cubicBezTo>
                <a:cubicBezTo>
                  <a:pt x="209" y="170"/>
                  <a:pt x="208" y="173"/>
                  <a:pt x="207" y="175"/>
                </a:cubicBezTo>
                <a:cubicBezTo>
                  <a:pt x="205" y="177"/>
                  <a:pt x="203" y="179"/>
                  <a:pt x="200" y="181"/>
                </a:cubicBezTo>
                <a:close/>
                <a:moveTo>
                  <a:pt x="207" y="181"/>
                </a:moveTo>
                <a:cubicBezTo>
                  <a:pt x="212" y="175"/>
                  <a:pt x="217" y="169"/>
                  <a:pt x="221" y="163"/>
                </a:cubicBezTo>
                <a:cubicBezTo>
                  <a:pt x="221" y="164"/>
                  <a:pt x="221" y="164"/>
                  <a:pt x="221" y="165"/>
                </a:cubicBezTo>
                <a:cubicBezTo>
                  <a:pt x="217" y="170"/>
                  <a:pt x="213" y="174"/>
                  <a:pt x="210" y="179"/>
                </a:cubicBezTo>
                <a:cubicBezTo>
                  <a:pt x="209" y="180"/>
                  <a:pt x="208" y="181"/>
                  <a:pt x="207" y="183"/>
                </a:cubicBezTo>
                <a:cubicBezTo>
                  <a:pt x="206" y="183"/>
                  <a:pt x="206" y="183"/>
                  <a:pt x="206" y="184"/>
                </a:cubicBezTo>
                <a:cubicBezTo>
                  <a:pt x="206" y="183"/>
                  <a:pt x="207" y="182"/>
                  <a:pt x="207" y="181"/>
                </a:cubicBezTo>
                <a:close/>
                <a:moveTo>
                  <a:pt x="218" y="155"/>
                </a:moveTo>
                <a:cubicBezTo>
                  <a:pt x="219" y="153"/>
                  <a:pt x="219" y="151"/>
                  <a:pt x="220" y="149"/>
                </a:cubicBezTo>
                <a:cubicBezTo>
                  <a:pt x="221" y="147"/>
                  <a:pt x="222" y="144"/>
                  <a:pt x="222" y="141"/>
                </a:cubicBezTo>
                <a:cubicBezTo>
                  <a:pt x="222" y="141"/>
                  <a:pt x="223" y="141"/>
                  <a:pt x="223" y="141"/>
                </a:cubicBezTo>
                <a:cubicBezTo>
                  <a:pt x="222" y="145"/>
                  <a:pt x="222" y="149"/>
                  <a:pt x="222" y="154"/>
                </a:cubicBezTo>
                <a:cubicBezTo>
                  <a:pt x="220" y="154"/>
                  <a:pt x="219" y="154"/>
                  <a:pt x="218" y="155"/>
                </a:cubicBezTo>
                <a:close/>
                <a:moveTo>
                  <a:pt x="217" y="149"/>
                </a:moveTo>
                <a:cubicBezTo>
                  <a:pt x="217" y="144"/>
                  <a:pt x="218" y="139"/>
                  <a:pt x="218" y="135"/>
                </a:cubicBezTo>
                <a:cubicBezTo>
                  <a:pt x="220" y="132"/>
                  <a:pt x="221" y="129"/>
                  <a:pt x="223" y="126"/>
                </a:cubicBezTo>
                <a:cubicBezTo>
                  <a:pt x="222" y="134"/>
                  <a:pt x="219" y="142"/>
                  <a:pt x="217" y="149"/>
                </a:cubicBezTo>
                <a:close/>
                <a:moveTo>
                  <a:pt x="223" y="98"/>
                </a:moveTo>
                <a:cubicBezTo>
                  <a:pt x="222" y="97"/>
                  <a:pt x="222" y="96"/>
                  <a:pt x="222" y="95"/>
                </a:cubicBezTo>
                <a:cubicBezTo>
                  <a:pt x="222" y="95"/>
                  <a:pt x="222" y="95"/>
                  <a:pt x="222" y="94"/>
                </a:cubicBezTo>
                <a:cubicBezTo>
                  <a:pt x="223" y="96"/>
                  <a:pt x="223" y="97"/>
                  <a:pt x="224" y="98"/>
                </a:cubicBezTo>
                <a:cubicBezTo>
                  <a:pt x="223" y="98"/>
                  <a:pt x="223" y="98"/>
                  <a:pt x="223" y="98"/>
                </a:cubicBezTo>
                <a:close/>
                <a:moveTo>
                  <a:pt x="221" y="87"/>
                </a:moveTo>
                <a:cubicBezTo>
                  <a:pt x="222" y="87"/>
                  <a:pt x="222" y="87"/>
                  <a:pt x="222" y="87"/>
                </a:cubicBezTo>
                <a:cubicBezTo>
                  <a:pt x="223" y="88"/>
                  <a:pt x="223" y="90"/>
                  <a:pt x="223" y="91"/>
                </a:cubicBezTo>
                <a:cubicBezTo>
                  <a:pt x="223" y="91"/>
                  <a:pt x="223" y="91"/>
                  <a:pt x="223" y="91"/>
                </a:cubicBezTo>
                <a:cubicBezTo>
                  <a:pt x="222" y="90"/>
                  <a:pt x="222" y="89"/>
                  <a:pt x="221" y="87"/>
                </a:cubicBezTo>
                <a:close/>
                <a:moveTo>
                  <a:pt x="226" y="83"/>
                </a:moveTo>
                <a:cubicBezTo>
                  <a:pt x="225" y="83"/>
                  <a:pt x="224" y="84"/>
                  <a:pt x="223" y="84"/>
                </a:cubicBezTo>
                <a:cubicBezTo>
                  <a:pt x="222" y="82"/>
                  <a:pt x="222" y="80"/>
                  <a:pt x="221" y="77"/>
                </a:cubicBezTo>
                <a:cubicBezTo>
                  <a:pt x="222" y="78"/>
                  <a:pt x="222" y="78"/>
                  <a:pt x="223" y="79"/>
                </a:cubicBezTo>
                <a:cubicBezTo>
                  <a:pt x="223" y="79"/>
                  <a:pt x="224" y="79"/>
                  <a:pt x="224" y="78"/>
                </a:cubicBezTo>
                <a:cubicBezTo>
                  <a:pt x="225" y="79"/>
                  <a:pt x="225" y="80"/>
                  <a:pt x="226" y="81"/>
                </a:cubicBezTo>
                <a:cubicBezTo>
                  <a:pt x="226" y="82"/>
                  <a:pt x="226" y="82"/>
                  <a:pt x="226" y="83"/>
                </a:cubicBezTo>
                <a:cubicBezTo>
                  <a:pt x="226" y="83"/>
                  <a:pt x="226" y="83"/>
                  <a:pt x="226" y="83"/>
                </a:cubicBezTo>
                <a:close/>
                <a:moveTo>
                  <a:pt x="224" y="75"/>
                </a:moveTo>
                <a:cubicBezTo>
                  <a:pt x="223" y="74"/>
                  <a:pt x="223" y="74"/>
                  <a:pt x="223" y="73"/>
                </a:cubicBezTo>
                <a:cubicBezTo>
                  <a:pt x="223" y="73"/>
                  <a:pt x="223" y="73"/>
                  <a:pt x="223" y="73"/>
                </a:cubicBezTo>
                <a:cubicBezTo>
                  <a:pt x="224" y="74"/>
                  <a:pt x="224" y="75"/>
                  <a:pt x="224" y="76"/>
                </a:cubicBezTo>
                <a:cubicBezTo>
                  <a:pt x="224" y="75"/>
                  <a:pt x="224" y="75"/>
                  <a:pt x="224" y="75"/>
                </a:cubicBezTo>
                <a:close/>
                <a:moveTo>
                  <a:pt x="224" y="70"/>
                </a:moveTo>
                <a:cubicBezTo>
                  <a:pt x="223" y="69"/>
                  <a:pt x="222" y="67"/>
                  <a:pt x="221" y="65"/>
                </a:cubicBezTo>
                <a:cubicBezTo>
                  <a:pt x="222" y="67"/>
                  <a:pt x="223" y="68"/>
                  <a:pt x="224" y="69"/>
                </a:cubicBezTo>
                <a:cubicBezTo>
                  <a:pt x="224" y="69"/>
                  <a:pt x="223" y="69"/>
                  <a:pt x="224" y="70"/>
                </a:cubicBezTo>
                <a:cubicBezTo>
                  <a:pt x="224" y="70"/>
                  <a:pt x="224" y="70"/>
                  <a:pt x="224" y="70"/>
                </a:cubicBezTo>
                <a:close/>
                <a:moveTo>
                  <a:pt x="222" y="76"/>
                </a:moveTo>
                <a:cubicBezTo>
                  <a:pt x="222" y="76"/>
                  <a:pt x="222" y="76"/>
                  <a:pt x="222" y="76"/>
                </a:cubicBezTo>
                <a:cubicBezTo>
                  <a:pt x="221" y="75"/>
                  <a:pt x="221" y="75"/>
                  <a:pt x="220" y="74"/>
                </a:cubicBezTo>
                <a:cubicBezTo>
                  <a:pt x="220" y="74"/>
                  <a:pt x="220" y="74"/>
                  <a:pt x="220" y="73"/>
                </a:cubicBezTo>
                <a:cubicBezTo>
                  <a:pt x="220" y="74"/>
                  <a:pt x="221" y="74"/>
                  <a:pt x="221" y="75"/>
                </a:cubicBezTo>
                <a:cubicBezTo>
                  <a:pt x="221" y="75"/>
                  <a:pt x="222" y="75"/>
                  <a:pt x="222" y="76"/>
                </a:cubicBezTo>
                <a:close/>
                <a:moveTo>
                  <a:pt x="220" y="81"/>
                </a:moveTo>
                <a:cubicBezTo>
                  <a:pt x="219" y="80"/>
                  <a:pt x="219" y="78"/>
                  <a:pt x="218" y="77"/>
                </a:cubicBezTo>
                <a:cubicBezTo>
                  <a:pt x="217" y="75"/>
                  <a:pt x="217" y="74"/>
                  <a:pt x="216" y="73"/>
                </a:cubicBezTo>
                <a:cubicBezTo>
                  <a:pt x="217" y="73"/>
                  <a:pt x="218" y="74"/>
                  <a:pt x="219" y="75"/>
                </a:cubicBezTo>
                <a:cubicBezTo>
                  <a:pt x="219" y="77"/>
                  <a:pt x="220" y="79"/>
                  <a:pt x="220" y="81"/>
                </a:cubicBezTo>
                <a:close/>
                <a:moveTo>
                  <a:pt x="218" y="67"/>
                </a:moveTo>
                <a:cubicBezTo>
                  <a:pt x="217" y="65"/>
                  <a:pt x="216" y="63"/>
                  <a:pt x="215" y="61"/>
                </a:cubicBezTo>
                <a:cubicBezTo>
                  <a:pt x="217" y="63"/>
                  <a:pt x="218" y="65"/>
                  <a:pt x="219" y="68"/>
                </a:cubicBezTo>
                <a:cubicBezTo>
                  <a:pt x="219" y="67"/>
                  <a:pt x="219" y="67"/>
                  <a:pt x="218" y="67"/>
                </a:cubicBezTo>
                <a:close/>
                <a:moveTo>
                  <a:pt x="216" y="64"/>
                </a:moveTo>
                <a:cubicBezTo>
                  <a:pt x="214" y="62"/>
                  <a:pt x="212" y="59"/>
                  <a:pt x="210" y="56"/>
                </a:cubicBezTo>
                <a:cubicBezTo>
                  <a:pt x="209" y="54"/>
                  <a:pt x="207" y="53"/>
                  <a:pt x="206" y="51"/>
                </a:cubicBezTo>
                <a:cubicBezTo>
                  <a:pt x="208" y="53"/>
                  <a:pt x="211" y="55"/>
                  <a:pt x="213" y="58"/>
                </a:cubicBezTo>
                <a:cubicBezTo>
                  <a:pt x="213" y="58"/>
                  <a:pt x="213" y="58"/>
                  <a:pt x="213" y="58"/>
                </a:cubicBezTo>
                <a:cubicBezTo>
                  <a:pt x="214" y="60"/>
                  <a:pt x="215" y="62"/>
                  <a:pt x="216" y="64"/>
                </a:cubicBezTo>
                <a:close/>
                <a:moveTo>
                  <a:pt x="201" y="44"/>
                </a:moveTo>
                <a:cubicBezTo>
                  <a:pt x="200" y="44"/>
                  <a:pt x="200" y="43"/>
                  <a:pt x="199" y="43"/>
                </a:cubicBezTo>
                <a:cubicBezTo>
                  <a:pt x="202" y="45"/>
                  <a:pt x="205" y="47"/>
                  <a:pt x="208" y="50"/>
                </a:cubicBezTo>
                <a:cubicBezTo>
                  <a:pt x="205" y="48"/>
                  <a:pt x="203" y="46"/>
                  <a:pt x="201" y="44"/>
                </a:cubicBezTo>
                <a:close/>
                <a:moveTo>
                  <a:pt x="201" y="46"/>
                </a:moveTo>
                <a:cubicBezTo>
                  <a:pt x="204" y="50"/>
                  <a:pt x="207" y="55"/>
                  <a:pt x="209" y="58"/>
                </a:cubicBezTo>
                <a:cubicBezTo>
                  <a:pt x="209" y="58"/>
                  <a:pt x="209" y="58"/>
                  <a:pt x="209" y="58"/>
                </a:cubicBezTo>
                <a:cubicBezTo>
                  <a:pt x="205" y="53"/>
                  <a:pt x="201" y="48"/>
                  <a:pt x="197" y="44"/>
                </a:cubicBezTo>
                <a:cubicBezTo>
                  <a:pt x="198" y="45"/>
                  <a:pt x="200" y="45"/>
                  <a:pt x="201" y="46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8" y="41"/>
                </a:cubicBezTo>
                <a:cubicBezTo>
                  <a:pt x="188" y="40"/>
                  <a:pt x="188" y="40"/>
                  <a:pt x="187" y="40"/>
                </a:cubicBezTo>
                <a:cubicBezTo>
                  <a:pt x="187" y="40"/>
                  <a:pt x="187" y="40"/>
                  <a:pt x="186" y="40"/>
                </a:cubicBezTo>
                <a:cubicBezTo>
                  <a:pt x="186" y="40"/>
                  <a:pt x="186" y="40"/>
                  <a:pt x="186" y="40"/>
                </a:cubicBezTo>
                <a:cubicBezTo>
                  <a:pt x="186" y="40"/>
                  <a:pt x="185" y="39"/>
                  <a:pt x="185" y="39"/>
                </a:cubicBezTo>
                <a:cubicBezTo>
                  <a:pt x="186" y="39"/>
                  <a:pt x="188" y="38"/>
                  <a:pt x="189" y="38"/>
                </a:cubicBezTo>
                <a:cubicBezTo>
                  <a:pt x="190" y="39"/>
                  <a:pt x="191" y="40"/>
                  <a:pt x="192" y="41"/>
                </a:cubicBezTo>
                <a:cubicBezTo>
                  <a:pt x="191" y="41"/>
                  <a:pt x="190" y="41"/>
                  <a:pt x="189" y="41"/>
                </a:cubicBezTo>
                <a:close/>
                <a:moveTo>
                  <a:pt x="188" y="44"/>
                </a:moveTo>
                <a:cubicBezTo>
                  <a:pt x="189" y="45"/>
                  <a:pt x="190" y="46"/>
                  <a:pt x="191" y="47"/>
                </a:cubicBezTo>
                <a:cubicBezTo>
                  <a:pt x="190" y="47"/>
                  <a:pt x="189" y="47"/>
                  <a:pt x="188" y="48"/>
                </a:cubicBezTo>
                <a:cubicBezTo>
                  <a:pt x="187" y="47"/>
                  <a:pt x="186" y="46"/>
                  <a:pt x="185" y="46"/>
                </a:cubicBezTo>
                <a:cubicBezTo>
                  <a:pt x="186" y="45"/>
                  <a:pt x="187" y="45"/>
                  <a:pt x="188" y="44"/>
                </a:cubicBezTo>
                <a:close/>
                <a:moveTo>
                  <a:pt x="186" y="48"/>
                </a:moveTo>
                <a:cubicBezTo>
                  <a:pt x="185" y="49"/>
                  <a:pt x="183" y="49"/>
                  <a:pt x="182" y="49"/>
                </a:cubicBezTo>
                <a:cubicBezTo>
                  <a:pt x="182" y="49"/>
                  <a:pt x="181" y="48"/>
                  <a:pt x="181" y="47"/>
                </a:cubicBezTo>
                <a:cubicBezTo>
                  <a:pt x="181" y="47"/>
                  <a:pt x="182" y="47"/>
                  <a:pt x="183" y="46"/>
                </a:cubicBezTo>
                <a:cubicBezTo>
                  <a:pt x="184" y="47"/>
                  <a:pt x="185" y="48"/>
                  <a:pt x="186" y="48"/>
                </a:cubicBezTo>
                <a:close/>
                <a:moveTo>
                  <a:pt x="172" y="43"/>
                </a:moveTo>
                <a:cubicBezTo>
                  <a:pt x="176" y="42"/>
                  <a:pt x="180" y="41"/>
                  <a:pt x="183" y="40"/>
                </a:cubicBezTo>
                <a:cubicBezTo>
                  <a:pt x="183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0" y="41"/>
                  <a:pt x="176" y="42"/>
                  <a:pt x="172" y="43"/>
                </a:cubicBezTo>
                <a:close/>
                <a:moveTo>
                  <a:pt x="159" y="44"/>
                </a:moveTo>
                <a:cubicBezTo>
                  <a:pt x="161" y="43"/>
                  <a:pt x="163" y="41"/>
                  <a:pt x="164" y="40"/>
                </a:cubicBezTo>
                <a:cubicBezTo>
                  <a:pt x="170" y="39"/>
                  <a:pt x="175" y="38"/>
                  <a:pt x="180" y="37"/>
                </a:cubicBezTo>
                <a:cubicBezTo>
                  <a:pt x="173" y="40"/>
                  <a:pt x="166" y="42"/>
                  <a:pt x="159" y="44"/>
                </a:cubicBezTo>
                <a:close/>
                <a:moveTo>
                  <a:pt x="172" y="31"/>
                </a:moveTo>
                <a:cubicBezTo>
                  <a:pt x="171" y="31"/>
                  <a:pt x="171" y="31"/>
                  <a:pt x="170" y="31"/>
                </a:cubicBezTo>
                <a:cubicBezTo>
                  <a:pt x="169" y="31"/>
                  <a:pt x="168" y="31"/>
                  <a:pt x="167" y="30"/>
                </a:cubicBezTo>
                <a:cubicBezTo>
                  <a:pt x="167" y="30"/>
                  <a:pt x="167" y="30"/>
                  <a:pt x="166" y="29"/>
                </a:cubicBezTo>
                <a:cubicBezTo>
                  <a:pt x="166" y="29"/>
                  <a:pt x="165" y="29"/>
                  <a:pt x="164" y="28"/>
                </a:cubicBezTo>
                <a:cubicBezTo>
                  <a:pt x="164" y="28"/>
                  <a:pt x="164" y="28"/>
                  <a:pt x="164" y="28"/>
                </a:cubicBezTo>
                <a:cubicBezTo>
                  <a:pt x="167" y="29"/>
                  <a:pt x="170" y="30"/>
                  <a:pt x="173" y="31"/>
                </a:cubicBezTo>
                <a:cubicBezTo>
                  <a:pt x="173" y="31"/>
                  <a:pt x="173" y="31"/>
                  <a:pt x="172" y="31"/>
                </a:cubicBezTo>
                <a:close/>
                <a:moveTo>
                  <a:pt x="166" y="36"/>
                </a:moveTo>
                <a:cubicBezTo>
                  <a:pt x="166" y="36"/>
                  <a:pt x="167" y="36"/>
                  <a:pt x="167" y="36"/>
                </a:cubicBezTo>
                <a:cubicBezTo>
                  <a:pt x="167" y="36"/>
                  <a:pt x="167" y="36"/>
                  <a:pt x="167" y="36"/>
                </a:cubicBezTo>
                <a:cubicBezTo>
                  <a:pt x="166" y="37"/>
                  <a:pt x="164" y="37"/>
                  <a:pt x="163" y="37"/>
                </a:cubicBezTo>
                <a:cubicBezTo>
                  <a:pt x="164" y="37"/>
                  <a:pt x="165" y="36"/>
                  <a:pt x="166" y="36"/>
                </a:cubicBezTo>
                <a:close/>
                <a:moveTo>
                  <a:pt x="154" y="12"/>
                </a:moveTo>
                <a:cubicBezTo>
                  <a:pt x="154" y="12"/>
                  <a:pt x="154" y="12"/>
                  <a:pt x="154" y="12"/>
                </a:cubicBezTo>
                <a:cubicBezTo>
                  <a:pt x="153" y="11"/>
                  <a:pt x="153" y="11"/>
                  <a:pt x="152" y="11"/>
                </a:cubicBezTo>
                <a:cubicBezTo>
                  <a:pt x="153" y="11"/>
                  <a:pt x="155" y="11"/>
                  <a:pt x="156" y="12"/>
                </a:cubicBezTo>
                <a:cubicBezTo>
                  <a:pt x="157" y="12"/>
                  <a:pt x="159" y="13"/>
                  <a:pt x="160" y="14"/>
                </a:cubicBezTo>
                <a:cubicBezTo>
                  <a:pt x="158" y="13"/>
                  <a:pt x="156" y="13"/>
                  <a:pt x="154" y="12"/>
                </a:cubicBezTo>
                <a:close/>
                <a:moveTo>
                  <a:pt x="154" y="6"/>
                </a:moveTo>
                <a:cubicBezTo>
                  <a:pt x="153" y="6"/>
                  <a:pt x="153" y="6"/>
                  <a:pt x="153" y="7"/>
                </a:cubicBezTo>
                <a:cubicBezTo>
                  <a:pt x="150" y="6"/>
                  <a:pt x="147" y="6"/>
                  <a:pt x="144" y="6"/>
                </a:cubicBezTo>
                <a:cubicBezTo>
                  <a:pt x="144" y="5"/>
                  <a:pt x="143" y="5"/>
                  <a:pt x="142" y="5"/>
                </a:cubicBezTo>
                <a:cubicBezTo>
                  <a:pt x="139" y="5"/>
                  <a:pt x="136" y="4"/>
                  <a:pt x="133" y="3"/>
                </a:cubicBezTo>
                <a:cubicBezTo>
                  <a:pt x="136" y="3"/>
                  <a:pt x="138" y="3"/>
                  <a:pt x="140" y="3"/>
                </a:cubicBezTo>
                <a:cubicBezTo>
                  <a:pt x="147" y="4"/>
                  <a:pt x="154" y="5"/>
                  <a:pt x="161" y="7"/>
                </a:cubicBezTo>
                <a:cubicBezTo>
                  <a:pt x="163" y="8"/>
                  <a:pt x="165" y="9"/>
                  <a:pt x="167" y="10"/>
                </a:cubicBezTo>
                <a:cubicBezTo>
                  <a:pt x="167" y="10"/>
                  <a:pt x="166" y="10"/>
                  <a:pt x="166" y="10"/>
                </a:cubicBezTo>
                <a:cubicBezTo>
                  <a:pt x="165" y="9"/>
                  <a:pt x="165" y="10"/>
                  <a:pt x="165" y="10"/>
                </a:cubicBezTo>
                <a:cubicBezTo>
                  <a:pt x="164" y="9"/>
                  <a:pt x="162" y="9"/>
                  <a:pt x="160" y="8"/>
                </a:cubicBezTo>
                <a:cubicBezTo>
                  <a:pt x="158" y="7"/>
                  <a:pt x="156" y="7"/>
                  <a:pt x="154" y="6"/>
                </a:cubicBezTo>
                <a:close/>
                <a:moveTo>
                  <a:pt x="136" y="26"/>
                </a:moveTo>
                <a:cubicBezTo>
                  <a:pt x="135" y="26"/>
                  <a:pt x="135" y="26"/>
                  <a:pt x="135" y="27"/>
                </a:cubicBezTo>
                <a:cubicBezTo>
                  <a:pt x="134" y="26"/>
                  <a:pt x="133" y="26"/>
                  <a:pt x="132" y="26"/>
                </a:cubicBezTo>
                <a:cubicBezTo>
                  <a:pt x="133" y="26"/>
                  <a:pt x="135" y="26"/>
                  <a:pt x="136" y="26"/>
                </a:cubicBezTo>
                <a:close/>
                <a:moveTo>
                  <a:pt x="135" y="28"/>
                </a:moveTo>
                <a:cubicBezTo>
                  <a:pt x="135" y="29"/>
                  <a:pt x="134" y="29"/>
                  <a:pt x="134" y="29"/>
                </a:cubicBezTo>
                <a:cubicBezTo>
                  <a:pt x="134" y="29"/>
                  <a:pt x="133" y="29"/>
                  <a:pt x="133" y="29"/>
                </a:cubicBezTo>
                <a:cubicBezTo>
                  <a:pt x="134" y="29"/>
                  <a:pt x="134" y="29"/>
                  <a:pt x="135" y="28"/>
                </a:cubicBezTo>
                <a:cubicBezTo>
                  <a:pt x="135" y="28"/>
                  <a:pt x="135" y="28"/>
                  <a:pt x="135" y="28"/>
                </a:cubicBezTo>
                <a:close/>
                <a:moveTo>
                  <a:pt x="120" y="31"/>
                </a:moveTo>
                <a:cubicBezTo>
                  <a:pt x="120" y="31"/>
                  <a:pt x="119" y="31"/>
                  <a:pt x="118" y="31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9" y="31"/>
                  <a:pt x="120" y="31"/>
                  <a:pt x="121" y="31"/>
                </a:cubicBezTo>
                <a:cubicBezTo>
                  <a:pt x="121" y="31"/>
                  <a:pt x="121" y="31"/>
                  <a:pt x="120" y="31"/>
                </a:cubicBezTo>
                <a:close/>
                <a:moveTo>
                  <a:pt x="118" y="29"/>
                </a:moveTo>
                <a:cubicBezTo>
                  <a:pt x="117" y="29"/>
                  <a:pt x="117" y="29"/>
                  <a:pt x="116" y="29"/>
                </a:cubicBezTo>
                <a:cubicBezTo>
                  <a:pt x="117" y="28"/>
                  <a:pt x="119" y="27"/>
                  <a:pt x="120" y="27"/>
                </a:cubicBezTo>
                <a:cubicBezTo>
                  <a:pt x="121" y="27"/>
                  <a:pt x="121" y="26"/>
                  <a:pt x="122" y="26"/>
                </a:cubicBezTo>
                <a:cubicBezTo>
                  <a:pt x="121" y="27"/>
                  <a:pt x="120" y="28"/>
                  <a:pt x="118" y="29"/>
                </a:cubicBezTo>
                <a:close/>
                <a:moveTo>
                  <a:pt x="122" y="24"/>
                </a:moveTo>
                <a:cubicBezTo>
                  <a:pt x="120" y="24"/>
                  <a:pt x="119" y="24"/>
                  <a:pt x="118" y="24"/>
                </a:cubicBezTo>
                <a:cubicBezTo>
                  <a:pt x="118" y="24"/>
                  <a:pt x="118" y="23"/>
                  <a:pt x="119" y="23"/>
                </a:cubicBezTo>
                <a:cubicBezTo>
                  <a:pt x="120" y="24"/>
                  <a:pt x="121" y="24"/>
                  <a:pt x="122" y="24"/>
                </a:cubicBezTo>
                <a:cubicBezTo>
                  <a:pt x="122" y="24"/>
                  <a:pt x="122" y="24"/>
                  <a:pt x="122" y="24"/>
                </a:cubicBezTo>
                <a:close/>
                <a:moveTo>
                  <a:pt x="117" y="16"/>
                </a:moveTo>
                <a:cubicBezTo>
                  <a:pt x="116" y="16"/>
                  <a:pt x="116" y="16"/>
                  <a:pt x="116" y="16"/>
                </a:cubicBezTo>
                <a:cubicBezTo>
                  <a:pt x="117" y="16"/>
                  <a:pt x="117" y="15"/>
                  <a:pt x="116" y="15"/>
                </a:cubicBezTo>
                <a:cubicBezTo>
                  <a:pt x="115" y="15"/>
                  <a:pt x="113" y="15"/>
                  <a:pt x="112" y="16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1" y="15"/>
                  <a:pt x="110" y="15"/>
                  <a:pt x="110" y="15"/>
                </a:cubicBezTo>
                <a:cubicBezTo>
                  <a:pt x="113" y="14"/>
                  <a:pt x="115" y="13"/>
                  <a:pt x="118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21" y="12"/>
                  <a:pt x="122" y="12"/>
                  <a:pt x="123" y="13"/>
                </a:cubicBezTo>
                <a:cubicBezTo>
                  <a:pt x="121" y="14"/>
                  <a:pt x="119" y="15"/>
                  <a:pt x="117" y="16"/>
                </a:cubicBezTo>
                <a:close/>
                <a:moveTo>
                  <a:pt x="107" y="24"/>
                </a:moveTo>
                <a:cubicBezTo>
                  <a:pt x="108" y="24"/>
                  <a:pt x="109" y="24"/>
                  <a:pt x="110" y="24"/>
                </a:cubicBezTo>
                <a:cubicBezTo>
                  <a:pt x="109" y="25"/>
                  <a:pt x="108" y="25"/>
                  <a:pt x="107" y="25"/>
                </a:cubicBezTo>
                <a:cubicBezTo>
                  <a:pt x="107" y="25"/>
                  <a:pt x="106" y="25"/>
                  <a:pt x="105" y="25"/>
                </a:cubicBezTo>
                <a:cubicBezTo>
                  <a:pt x="106" y="25"/>
                  <a:pt x="107" y="24"/>
                  <a:pt x="107" y="24"/>
                </a:cubicBezTo>
                <a:close/>
                <a:moveTo>
                  <a:pt x="100" y="22"/>
                </a:moveTo>
                <a:cubicBezTo>
                  <a:pt x="101" y="22"/>
                  <a:pt x="102" y="22"/>
                  <a:pt x="102" y="21"/>
                </a:cubicBezTo>
                <a:cubicBezTo>
                  <a:pt x="104" y="22"/>
                  <a:pt x="105" y="22"/>
                  <a:pt x="106" y="22"/>
                </a:cubicBezTo>
                <a:cubicBezTo>
                  <a:pt x="106" y="22"/>
                  <a:pt x="106" y="22"/>
                  <a:pt x="105" y="22"/>
                </a:cubicBezTo>
                <a:cubicBezTo>
                  <a:pt x="104" y="22"/>
                  <a:pt x="102" y="22"/>
                  <a:pt x="100" y="22"/>
                </a:cubicBezTo>
                <a:close/>
                <a:moveTo>
                  <a:pt x="103" y="8"/>
                </a:moveTo>
                <a:cubicBezTo>
                  <a:pt x="104" y="7"/>
                  <a:pt x="104" y="7"/>
                  <a:pt x="105" y="7"/>
                </a:cubicBezTo>
                <a:cubicBezTo>
                  <a:pt x="106" y="7"/>
                  <a:pt x="106" y="7"/>
                  <a:pt x="106" y="7"/>
                </a:cubicBezTo>
                <a:cubicBezTo>
                  <a:pt x="105" y="7"/>
                  <a:pt x="104" y="7"/>
                  <a:pt x="103" y="8"/>
                </a:cubicBezTo>
                <a:close/>
                <a:moveTo>
                  <a:pt x="104" y="17"/>
                </a:moveTo>
                <a:cubicBezTo>
                  <a:pt x="103" y="17"/>
                  <a:pt x="103" y="17"/>
                  <a:pt x="102" y="17"/>
                </a:cubicBezTo>
                <a:cubicBezTo>
                  <a:pt x="101" y="18"/>
                  <a:pt x="99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9" y="18"/>
                  <a:pt x="101" y="17"/>
                  <a:pt x="102" y="16"/>
                </a:cubicBezTo>
                <a:cubicBezTo>
                  <a:pt x="103" y="16"/>
                  <a:pt x="103" y="17"/>
                  <a:pt x="104" y="17"/>
                </a:cubicBezTo>
                <a:close/>
                <a:moveTo>
                  <a:pt x="100" y="11"/>
                </a:moveTo>
                <a:cubicBezTo>
                  <a:pt x="99" y="12"/>
                  <a:pt x="98" y="12"/>
                  <a:pt x="97" y="12"/>
                </a:cubicBezTo>
                <a:cubicBezTo>
                  <a:pt x="97" y="12"/>
                  <a:pt x="97" y="12"/>
                  <a:pt x="97" y="12"/>
                </a:cubicBezTo>
                <a:cubicBezTo>
                  <a:pt x="97" y="12"/>
                  <a:pt x="98" y="11"/>
                  <a:pt x="98" y="11"/>
                </a:cubicBezTo>
                <a:cubicBezTo>
                  <a:pt x="99" y="11"/>
                  <a:pt x="100" y="11"/>
                  <a:pt x="102" y="11"/>
                </a:cubicBezTo>
                <a:cubicBezTo>
                  <a:pt x="101" y="11"/>
                  <a:pt x="101" y="11"/>
                  <a:pt x="100" y="11"/>
                </a:cubicBezTo>
                <a:close/>
                <a:moveTo>
                  <a:pt x="102" y="24"/>
                </a:moveTo>
                <a:cubicBezTo>
                  <a:pt x="102" y="24"/>
                  <a:pt x="101" y="25"/>
                  <a:pt x="100" y="25"/>
                </a:cubicBezTo>
                <a:cubicBezTo>
                  <a:pt x="97" y="25"/>
                  <a:pt x="95" y="25"/>
                  <a:pt x="93" y="25"/>
                </a:cubicBezTo>
                <a:cubicBezTo>
                  <a:pt x="93" y="24"/>
                  <a:pt x="93" y="24"/>
                  <a:pt x="94" y="24"/>
                </a:cubicBezTo>
                <a:cubicBezTo>
                  <a:pt x="97" y="24"/>
                  <a:pt x="99" y="24"/>
                  <a:pt x="102" y="24"/>
                </a:cubicBezTo>
                <a:close/>
                <a:moveTo>
                  <a:pt x="93" y="10"/>
                </a:moveTo>
                <a:cubicBezTo>
                  <a:pt x="93" y="10"/>
                  <a:pt x="93" y="11"/>
                  <a:pt x="92" y="11"/>
                </a:cubicBezTo>
                <a:cubicBezTo>
                  <a:pt x="91" y="11"/>
                  <a:pt x="89" y="12"/>
                  <a:pt x="88" y="12"/>
                </a:cubicBezTo>
                <a:cubicBezTo>
                  <a:pt x="87" y="13"/>
                  <a:pt x="87" y="13"/>
                  <a:pt x="87" y="13"/>
                </a:cubicBezTo>
                <a:cubicBezTo>
                  <a:pt x="86" y="13"/>
                  <a:pt x="86" y="14"/>
                  <a:pt x="85" y="14"/>
                </a:cubicBezTo>
                <a:cubicBezTo>
                  <a:pt x="87" y="12"/>
                  <a:pt x="90" y="11"/>
                  <a:pt x="93" y="10"/>
                </a:cubicBezTo>
                <a:cubicBezTo>
                  <a:pt x="94" y="9"/>
                  <a:pt x="95" y="9"/>
                  <a:pt x="96" y="9"/>
                </a:cubicBezTo>
                <a:cubicBezTo>
                  <a:pt x="95" y="9"/>
                  <a:pt x="94" y="10"/>
                  <a:pt x="93" y="10"/>
                </a:cubicBezTo>
                <a:close/>
                <a:moveTo>
                  <a:pt x="92" y="8"/>
                </a:moveTo>
                <a:cubicBezTo>
                  <a:pt x="78" y="11"/>
                  <a:pt x="65" y="20"/>
                  <a:pt x="55" y="27"/>
                </a:cubicBezTo>
                <a:cubicBezTo>
                  <a:pt x="50" y="30"/>
                  <a:pt x="46" y="34"/>
                  <a:pt x="42" y="37"/>
                </a:cubicBezTo>
                <a:cubicBezTo>
                  <a:pt x="41" y="37"/>
                  <a:pt x="41" y="37"/>
                  <a:pt x="41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40" y="38"/>
                  <a:pt x="39" y="38"/>
                  <a:pt x="39" y="39"/>
                </a:cubicBezTo>
                <a:cubicBezTo>
                  <a:pt x="42" y="35"/>
                  <a:pt x="46" y="32"/>
                  <a:pt x="51" y="29"/>
                </a:cubicBezTo>
                <a:cubicBezTo>
                  <a:pt x="57" y="24"/>
                  <a:pt x="65" y="19"/>
                  <a:pt x="72" y="15"/>
                </a:cubicBezTo>
                <a:cubicBezTo>
                  <a:pt x="79" y="12"/>
                  <a:pt x="87" y="9"/>
                  <a:pt x="94" y="7"/>
                </a:cubicBezTo>
                <a:cubicBezTo>
                  <a:pt x="94" y="7"/>
                  <a:pt x="94" y="7"/>
                  <a:pt x="95" y="7"/>
                </a:cubicBezTo>
                <a:cubicBezTo>
                  <a:pt x="94" y="8"/>
                  <a:pt x="93" y="8"/>
                  <a:pt x="92" y="8"/>
                </a:cubicBezTo>
                <a:close/>
                <a:moveTo>
                  <a:pt x="42" y="39"/>
                </a:moveTo>
                <a:cubicBezTo>
                  <a:pt x="42" y="39"/>
                  <a:pt x="42" y="39"/>
                  <a:pt x="42" y="39"/>
                </a:cubicBezTo>
                <a:cubicBezTo>
                  <a:pt x="44" y="38"/>
                  <a:pt x="47" y="37"/>
                  <a:pt x="49" y="36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8"/>
                  <a:pt x="48" y="38"/>
                  <a:pt x="48" y="39"/>
                </a:cubicBezTo>
                <a:cubicBezTo>
                  <a:pt x="47" y="40"/>
                  <a:pt x="46" y="40"/>
                  <a:pt x="45" y="41"/>
                </a:cubicBezTo>
                <a:cubicBezTo>
                  <a:pt x="46" y="40"/>
                  <a:pt x="47" y="39"/>
                  <a:pt x="49" y="38"/>
                </a:cubicBezTo>
                <a:cubicBezTo>
                  <a:pt x="49" y="37"/>
                  <a:pt x="48" y="36"/>
                  <a:pt x="48" y="37"/>
                </a:cubicBezTo>
                <a:cubicBezTo>
                  <a:pt x="46" y="39"/>
                  <a:pt x="44" y="40"/>
                  <a:pt x="42" y="42"/>
                </a:cubicBezTo>
                <a:cubicBezTo>
                  <a:pt x="42" y="42"/>
                  <a:pt x="41" y="42"/>
                  <a:pt x="41" y="42"/>
                </a:cubicBezTo>
                <a:cubicBezTo>
                  <a:pt x="41" y="43"/>
                  <a:pt x="40" y="43"/>
                  <a:pt x="40" y="44"/>
                </a:cubicBezTo>
                <a:cubicBezTo>
                  <a:pt x="40" y="44"/>
                  <a:pt x="40" y="44"/>
                  <a:pt x="39" y="44"/>
                </a:cubicBezTo>
                <a:cubicBezTo>
                  <a:pt x="40" y="43"/>
                  <a:pt x="41" y="41"/>
                  <a:pt x="42" y="39"/>
                </a:cubicBezTo>
                <a:close/>
                <a:moveTo>
                  <a:pt x="41" y="46"/>
                </a:moveTo>
                <a:cubicBezTo>
                  <a:pt x="42" y="46"/>
                  <a:pt x="43" y="45"/>
                  <a:pt x="44" y="44"/>
                </a:cubicBezTo>
                <a:cubicBezTo>
                  <a:pt x="42" y="47"/>
                  <a:pt x="40" y="50"/>
                  <a:pt x="38" y="53"/>
                </a:cubicBezTo>
                <a:cubicBezTo>
                  <a:pt x="38" y="53"/>
                  <a:pt x="37" y="54"/>
                  <a:pt x="37" y="54"/>
                </a:cubicBezTo>
                <a:cubicBezTo>
                  <a:pt x="37" y="54"/>
                  <a:pt x="37" y="54"/>
                  <a:pt x="37" y="54"/>
                </a:cubicBezTo>
                <a:cubicBezTo>
                  <a:pt x="38" y="52"/>
                  <a:pt x="39" y="49"/>
                  <a:pt x="41" y="46"/>
                </a:cubicBezTo>
                <a:close/>
                <a:moveTo>
                  <a:pt x="36" y="50"/>
                </a:moveTo>
                <a:cubicBezTo>
                  <a:pt x="36" y="50"/>
                  <a:pt x="36" y="50"/>
                  <a:pt x="37" y="49"/>
                </a:cubicBezTo>
                <a:cubicBezTo>
                  <a:pt x="37" y="50"/>
                  <a:pt x="37" y="50"/>
                  <a:pt x="37" y="50"/>
                </a:cubicBezTo>
                <a:cubicBezTo>
                  <a:pt x="36" y="52"/>
                  <a:pt x="35" y="54"/>
                  <a:pt x="34" y="57"/>
                </a:cubicBezTo>
                <a:cubicBezTo>
                  <a:pt x="33" y="57"/>
                  <a:pt x="32" y="58"/>
                  <a:pt x="31" y="59"/>
                </a:cubicBezTo>
                <a:cubicBezTo>
                  <a:pt x="33" y="56"/>
                  <a:pt x="34" y="53"/>
                  <a:pt x="36" y="50"/>
                </a:cubicBezTo>
                <a:close/>
                <a:moveTo>
                  <a:pt x="35" y="46"/>
                </a:moveTo>
                <a:cubicBezTo>
                  <a:pt x="36" y="45"/>
                  <a:pt x="37" y="44"/>
                  <a:pt x="38" y="43"/>
                </a:cubicBezTo>
                <a:cubicBezTo>
                  <a:pt x="37" y="44"/>
                  <a:pt x="36" y="45"/>
                  <a:pt x="36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5" y="46"/>
                  <a:pt x="35" y="46"/>
                </a:cubicBezTo>
                <a:close/>
                <a:moveTo>
                  <a:pt x="32" y="55"/>
                </a:moveTo>
                <a:cubicBezTo>
                  <a:pt x="31" y="57"/>
                  <a:pt x="30" y="58"/>
                  <a:pt x="29" y="60"/>
                </a:cubicBezTo>
                <a:cubicBezTo>
                  <a:pt x="28" y="60"/>
                  <a:pt x="28" y="60"/>
                  <a:pt x="28" y="60"/>
                </a:cubicBezTo>
                <a:lnTo>
                  <a:pt x="32" y="55"/>
                </a:lnTo>
                <a:close/>
                <a:moveTo>
                  <a:pt x="28" y="54"/>
                </a:moveTo>
                <a:cubicBezTo>
                  <a:pt x="30" y="51"/>
                  <a:pt x="32" y="49"/>
                  <a:pt x="34" y="47"/>
                </a:cubicBezTo>
                <a:cubicBezTo>
                  <a:pt x="33" y="48"/>
                  <a:pt x="32" y="50"/>
                  <a:pt x="31" y="51"/>
                </a:cubicBezTo>
                <a:cubicBezTo>
                  <a:pt x="30" y="52"/>
                  <a:pt x="29" y="53"/>
                  <a:pt x="28" y="54"/>
                </a:cubicBezTo>
                <a:close/>
                <a:moveTo>
                  <a:pt x="31" y="79"/>
                </a:moveTo>
                <a:cubicBezTo>
                  <a:pt x="30" y="80"/>
                  <a:pt x="29" y="81"/>
                  <a:pt x="28" y="82"/>
                </a:cubicBezTo>
                <a:cubicBezTo>
                  <a:pt x="27" y="82"/>
                  <a:pt x="25" y="83"/>
                  <a:pt x="24" y="84"/>
                </a:cubicBezTo>
                <a:cubicBezTo>
                  <a:pt x="25" y="83"/>
                  <a:pt x="25" y="81"/>
                  <a:pt x="26" y="80"/>
                </a:cubicBezTo>
                <a:cubicBezTo>
                  <a:pt x="28" y="80"/>
                  <a:pt x="29" y="79"/>
                  <a:pt x="31" y="79"/>
                </a:cubicBezTo>
                <a:close/>
                <a:moveTo>
                  <a:pt x="23" y="83"/>
                </a:moveTo>
                <a:cubicBezTo>
                  <a:pt x="22" y="83"/>
                  <a:pt x="22" y="83"/>
                  <a:pt x="22" y="83"/>
                </a:cubicBezTo>
                <a:cubicBezTo>
                  <a:pt x="22" y="82"/>
                  <a:pt x="23" y="81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1"/>
                  <a:pt x="23" y="82"/>
                  <a:pt x="23" y="83"/>
                </a:cubicBezTo>
                <a:close/>
                <a:moveTo>
                  <a:pt x="22" y="98"/>
                </a:moveTo>
                <a:cubicBezTo>
                  <a:pt x="24" y="103"/>
                  <a:pt x="25" y="109"/>
                  <a:pt x="26" y="115"/>
                </a:cubicBezTo>
                <a:cubicBezTo>
                  <a:pt x="26" y="117"/>
                  <a:pt x="26" y="118"/>
                  <a:pt x="27" y="120"/>
                </a:cubicBezTo>
                <a:cubicBezTo>
                  <a:pt x="25" y="114"/>
                  <a:pt x="23" y="108"/>
                  <a:pt x="22" y="102"/>
                </a:cubicBezTo>
                <a:cubicBezTo>
                  <a:pt x="22" y="101"/>
                  <a:pt x="22" y="99"/>
                  <a:pt x="22" y="98"/>
                </a:cubicBezTo>
                <a:close/>
                <a:moveTo>
                  <a:pt x="27" y="139"/>
                </a:moveTo>
                <a:cubicBezTo>
                  <a:pt x="27" y="139"/>
                  <a:pt x="27" y="139"/>
                  <a:pt x="27" y="139"/>
                </a:cubicBezTo>
                <a:cubicBezTo>
                  <a:pt x="26" y="140"/>
                  <a:pt x="27" y="140"/>
                  <a:pt x="27" y="140"/>
                </a:cubicBezTo>
                <a:cubicBezTo>
                  <a:pt x="27" y="141"/>
                  <a:pt x="27" y="141"/>
                  <a:pt x="27" y="141"/>
                </a:cubicBezTo>
                <a:cubicBezTo>
                  <a:pt x="25" y="137"/>
                  <a:pt x="24" y="133"/>
                  <a:pt x="23" y="129"/>
                </a:cubicBezTo>
                <a:cubicBezTo>
                  <a:pt x="23" y="127"/>
                  <a:pt x="23" y="125"/>
                  <a:pt x="23" y="123"/>
                </a:cubicBezTo>
                <a:cubicBezTo>
                  <a:pt x="22" y="121"/>
                  <a:pt x="22" y="118"/>
                  <a:pt x="22" y="115"/>
                </a:cubicBezTo>
                <a:cubicBezTo>
                  <a:pt x="24" y="123"/>
                  <a:pt x="25" y="131"/>
                  <a:pt x="27" y="139"/>
                </a:cubicBezTo>
                <a:close/>
                <a:moveTo>
                  <a:pt x="25" y="156"/>
                </a:moveTo>
                <a:cubicBezTo>
                  <a:pt x="23" y="153"/>
                  <a:pt x="22" y="149"/>
                  <a:pt x="21" y="146"/>
                </a:cubicBezTo>
                <a:cubicBezTo>
                  <a:pt x="21" y="145"/>
                  <a:pt x="20" y="145"/>
                  <a:pt x="20" y="144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22" y="147"/>
                  <a:pt x="23" y="150"/>
                  <a:pt x="25" y="154"/>
                </a:cubicBezTo>
                <a:cubicBezTo>
                  <a:pt x="25" y="154"/>
                  <a:pt x="25" y="155"/>
                  <a:pt x="25" y="156"/>
                </a:cubicBezTo>
                <a:cubicBezTo>
                  <a:pt x="25" y="156"/>
                  <a:pt x="25" y="156"/>
                  <a:pt x="25" y="156"/>
                </a:cubicBezTo>
                <a:close/>
                <a:moveTo>
                  <a:pt x="29" y="163"/>
                </a:moveTo>
                <a:cubicBezTo>
                  <a:pt x="30" y="164"/>
                  <a:pt x="30" y="165"/>
                  <a:pt x="30" y="167"/>
                </a:cubicBezTo>
                <a:cubicBezTo>
                  <a:pt x="29" y="164"/>
                  <a:pt x="29" y="162"/>
                  <a:pt x="28" y="160"/>
                </a:cubicBezTo>
                <a:cubicBezTo>
                  <a:pt x="28" y="161"/>
                  <a:pt x="29" y="162"/>
                  <a:pt x="29" y="163"/>
                </a:cubicBezTo>
                <a:close/>
                <a:moveTo>
                  <a:pt x="29" y="148"/>
                </a:moveTo>
                <a:cubicBezTo>
                  <a:pt x="29" y="147"/>
                  <a:pt x="29" y="146"/>
                  <a:pt x="29" y="145"/>
                </a:cubicBezTo>
                <a:cubicBezTo>
                  <a:pt x="30" y="143"/>
                  <a:pt x="30" y="142"/>
                  <a:pt x="31" y="140"/>
                </a:cubicBezTo>
                <a:cubicBezTo>
                  <a:pt x="31" y="141"/>
                  <a:pt x="31" y="141"/>
                  <a:pt x="31" y="141"/>
                </a:cubicBezTo>
                <a:cubicBezTo>
                  <a:pt x="31" y="142"/>
                  <a:pt x="31" y="143"/>
                  <a:pt x="32" y="144"/>
                </a:cubicBezTo>
                <a:cubicBezTo>
                  <a:pt x="32" y="147"/>
                  <a:pt x="33" y="151"/>
                  <a:pt x="33" y="155"/>
                </a:cubicBezTo>
                <a:cubicBezTo>
                  <a:pt x="32" y="153"/>
                  <a:pt x="31" y="151"/>
                  <a:pt x="30" y="149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0" y="149"/>
                  <a:pt x="30" y="148"/>
                  <a:pt x="29" y="148"/>
                </a:cubicBezTo>
                <a:close/>
                <a:moveTo>
                  <a:pt x="35" y="166"/>
                </a:moveTo>
                <a:cubicBezTo>
                  <a:pt x="36" y="168"/>
                  <a:pt x="36" y="169"/>
                  <a:pt x="36" y="171"/>
                </a:cubicBezTo>
                <a:cubicBezTo>
                  <a:pt x="35" y="166"/>
                  <a:pt x="33" y="161"/>
                  <a:pt x="30" y="156"/>
                </a:cubicBezTo>
                <a:cubicBezTo>
                  <a:pt x="30" y="156"/>
                  <a:pt x="30" y="155"/>
                  <a:pt x="30" y="155"/>
                </a:cubicBezTo>
                <a:cubicBezTo>
                  <a:pt x="32" y="159"/>
                  <a:pt x="33" y="162"/>
                  <a:pt x="35" y="166"/>
                </a:cubicBezTo>
                <a:close/>
                <a:moveTo>
                  <a:pt x="38" y="182"/>
                </a:moveTo>
                <a:cubicBezTo>
                  <a:pt x="39" y="183"/>
                  <a:pt x="39" y="185"/>
                  <a:pt x="39" y="186"/>
                </a:cubicBezTo>
                <a:cubicBezTo>
                  <a:pt x="39" y="186"/>
                  <a:pt x="39" y="186"/>
                  <a:pt x="39" y="186"/>
                </a:cubicBezTo>
                <a:cubicBezTo>
                  <a:pt x="38" y="184"/>
                  <a:pt x="37" y="182"/>
                  <a:pt x="35" y="180"/>
                </a:cubicBezTo>
                <a:cubicBezTo>
                  <a:pt x="34" y="178"/>
                  <a:pt x="33" y="175"/>
                  <a:pt x="32" y="173"/>
                </a:cubicBezTo>
                <a:cubicBezTo>
                  <a:pt x="32" y="171"/>
                  <a:pt x="32" y="170"/>
                  <a:pt x="31" y="168"/>
                </a:cubicBezTo>
                <a:cubicBezTo>
                  <a:pt x="34" y="173"/>
                  <a:pt x="36" y="177"/>
                  <a:pt x="38" y="182"/>
                </a:cubicBezTo>
                <a:close/>
                <a:moveTo>
                  <a:pt x="32" y="177"/>
                </a:moveTo>
                <a:cubicBezTo>
                  <a:pt x="32" y="177"/>
                  <a:pt x="32" y="178"/>
                  <a:pt x="32" y="178"/>
                </a:cubicBezTo>
                <a:cubicBezTo>
                  <a:pt x="34" y="182"/>
                  <a:pt x="37" y="186"/>
                  <a:pt x="39" y="190"/>
                </a:cubicBezTo>
                <a:cubicBezTo>
                  <a:pt x="39" y="190"/>
                  <a:pt x="39" y="190"/>
                  <a:pt x="39" y="191"/>
                </a:cubicBezTo>
                <a:cubicBezTo>
                  <a:pt x="36" y="188"/>
                  <a:pt x="34" y="185"/>
                  <a:pt x="32" y="18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32" y="182"/>
                  <a:pt x="32" y="182"/>
                  <a:pt x="32" y="181"/>
                </a:cubicBezTo>
                <a:cubicBezTo>
                  <a:pt x="32" y="180"/>
                  <a:pt x="32" y="179"/>
                  <a:pt x="32" y="177"/>
                </a:cubicBezTo>
                <a:close/>
                <a:moveTo>
                  <a:pt x="38" y="192"/>
                </a:moveTo>
                <a:cubicBezTo>
                  <a:pt x="38" y="192"/>
                  <a:pt x="38" y="193"/>
                  <a:pt x="38" y="193"/>
                </a:cubicBezTo>
                <a:cubicBezTo>
                  <a:pt x="38" y="192"/>
                  <a:pt x="37" y="192"/>
                  <a:pt x="37" y="192"/>
                </a:cubicBezTo>
                <a:cubicBezTo>
                  <a:pt x="36" y="190"/>
                  <a:pt x="36" y="189"/>
                  <a:pt x="35" y="188"/>
                </a:cubicBezTo>
                <a:cubicBezTo>
                  <a:pt x="36" y="189"/>
                  <a:pt x="37" y="191"/>
                  <a:pt x="38" y="192"/>
                </a:cubicBezTo>
                <a:close/>
                <a:moveTo>
                  <a:pt x="39" y="197"/>
                </a:moveTo>
                <a:cubicBezTo>
                  <a:pt x="39" y="196"/>
                  <a:pt x="39" y="196"/>
                  <a:pt x="38" y="196"/>
                </a:cubicBezTo>
                <a:cubicBezTo>
                  <a:pt x="39" y="196"/>
                  <a:pt x="39" y="196"/>
                  <a:pt x="39" y="196"/>
                </a:cubicBezTo>
                <a:cubicBezTo>
                  <a:pt x="41" y="199"/>
                  <a:pt x="44" y="202"/>
                  <a:pt x="48" y="204"/>
                </a:cubicBezTo>
                <a:cubicBezTo>
                  <a:pt x="48" y="204"/>
                  <a:pt x="49" y="204"/>
                  <a:pt x="49" y="203"/>
                </a:cubicBezTo>
                <a:cubicBezTo>
                  <a:pt x="49" y="204"/>
                  <a:pt x="50" y="205"/>
                  <a:pt x="50" y="205"/>
                </a:cubicBezTo>
                <a:cubicBezTo>
                  <a:pt x="50" y="205"/>
                  <a:pt x="49" y="205"/>
                  <a:pt x="49" y="204"/>
                </a:cubicBezTo>
                <a:cubicBezTo>
                  <a:pt x="48" y="204"/>
                  <a:pt x="48" y="205"/>
                  <a:pt x="48" y="206"/>
                </a:cubicBezTo>
                <a:cubicBezTo>
                  <a:pt x="50" y="207"/>
                  <a:pt x="52" y="208"/>
                  <a:pt x="54" y="209"/>
                </a:cubicBezTo>
                <a:cubicBezTo>
                  <a:pt x="54" y="210"/>
                  <a:pt x="55" y="211"/>
                  <a:pt x="56" y="212"/>
                </a:cubicBezTo>
                <a:cubicBezTo>
                  <a:pt x="54" y="210"/>
                  <a:pt x="51" y="209"/>
                  <a:pt x="49" y="208"/>
                </a:cubicBezTo>
                <a:cubicBezTo>
                  <a:pt x="46" y="205"/>
                  <a:pt x="42" y="201"/>
                  <a:pt x="39" y="197"/>
                </a:cubicBezTo>
                <a:close/>
                <a:moveTo>
                  <a:pt x="51" y="212"/>
                </a:moveTo>
                <a:cubicBezTo>
                  <a:pt x="52" y="214"/>
                  <a:pt x="54" y="216"/>
                  <a:pt x="56" y="218"/>
                </a:cubicBezTo>
                <a:cubicBezTo>
                  <a:pt x="56" y="217"/>
                  <a:pt x="56" y="217"/>
                  <a:pt x="56" y="217"/>
                </a:cubicBezTo>
                <a:cubicBezTo>
                  <a:pt x="55" y="217"/>
                  <a:pt x="54" y="216"/>
                  <a:pt x="52" y="215"/>
                </a:cubicBezTo>
                <a:cubicBezTo>
                  <a:pt x="51" y="214"/>
                  <a:pt x="50" y="212"/>
                  <a:pt x="49" y="210"/>
                </a:cubicBezTo>
                <a:cubicBezTo>
                  <a:pt x="49" y="211"/>
                  <a:pt x="50" y="211"/>
                  <a:pt x="51" y="212"/>
                </a:cubicBezTo>
                <a:close/>
                <a:moveTo>
                  <a:pt x="54" y="220"/>
                </a:moveTo>
                <a:cubicBezTo>
                  <a:pt x="55" y="221"/>
                  <a:pt x="56" y="222"/>
                  <a:pt x="57" y="223"/>
                </a:cubicBezTo>
                <a:cubicBezTo>
                  <a:pt x="56" y="222"/>
                  <a:pt x="55" y="222"/>
                  <a:pt x="54" y="221"/>
                </a:cubicBezTo>
                <a:cubicBezTo>
                  <a:pt x="53" y="220"/>
                  <a:pt x="52" y="220"/>
                  <a:pt x="52" y="219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19"/>
                  <a:pt x="53" y="220"/>
                  <a:pt x="53" y="220"/>
                </a:cubicBezTo>
                <a:cubicBezTo>
                  <a:pt x="54" y="220"/>
                  <a:pt x="54" y="220"/>
                  <a:pt x="54" y="220"/>
                </a:cubicBezTo>
                <a:close/>
                <a:moveTo>
                  <a:pt x="53" y="222"/>
                </a:moveTo>
                <a:cubicBezTo>
                  <a:pt x="53" y="223"/>
                  <a:pt x="54" y="223"/>
                  <a:pt x="54" y="223"/>
                </a:cubicBezTo>
                <a:cubicBezTo>
                  <a:pt x="53" y="223"/>
                  <a:pt x="52" y="222"/>
                  <a:pt x="51" y="221"/>
                </a:cubicBezTo>
                <a:cubicBezTo>
                  <a:pt x="51" y="221"/>
                  <a:pt x="51" y="221"/>
                  <a:pt x="51" y="220"/>
                </a:cubicBezTo>
                <a:cubicBezTo>
                  <a:pt x="51" y="221"/>
                  <a:pt x="52" y="222"/>
                  <a:pt x="53" y="222"/>
                </a:cubicBezTo>
                <a:close/>
                <a:moveTo>
                  <a:pt x="56" y="228"/>
                </a:moveTo>
                <a:cubicBezTo>
                  <a:pt x="57" y="228"/>
                  <a:pt x="57" y="228"/>
                  <a:pt x="57" y="228"/>
                </a:cubicBezTo>
                <a:cubicBezTo>
                  <a:pt x="57" y="228"/>
                  <a:pt x="57" y="228"/>
                  <a:pt x="57" y="228"/>
                </a:cubicBezTo>
                <a:cubicBezTo>
                  <a:pt x="55" y="227"/>
                  <a:pt x="54" y="226"/>
                  <a:pt x="52" y="225"/>
                </a:cubicBezTo>
                <a:cubicBezTo>
                  <a:pt x="54" y="226"/>
                  <a:pt x="55" y="227"/>
                  <a:pt x="56" y="228"/>
                </a:cubicBezTo>
                <a:close/>
                <a:moveTo>
                  <a:pt x="55" y="218"/>
                </a:moveTo>
                <a:cubicBezTo>
                  <a:pt x="55" y="218"/>
                  <a:pt x="55" y="218"/>
                  <a:pt x="55" y="218"/>
                </a:cubicBezTo>
                <a:cubicBezTo>
                  <a:pt x="57" y="219"/>
                  <a:pt x="58" y="220"/>
                  <a:pt x="60" y="221"/>
                </a:cubicBezTo>
                <a:cubicBezTo>
                  <a:pt x="63" y="224"/>
                  <a:pt x="66" y="227"/>
                  <a:pt x="69" y="230"/>
                </a:cubicBezTo>
                <a:cubicBezTo>
                  <a:pt x="69" y="230"/>
                  <a:pt x="68" y="230"/>
                  <a:pt x="67" y="229"/>
                </a:cubicBezTo>
                <a:cubicBezTo>
                  <a:pt x="65" y="228"/>
                  <a:pt x="62" y="226"/>
                  <a:pt x="60" y="225"/>
                </a:cubicBezTo>
                <a:cubicBezTo>
                  <a:pt x="58" y="223"/>
                  <a:pt x="56" y="220"/>
                  <a:pt x="55" y="218"/>
                </a:cubicBezTo>
                <a:close/>
                <a:moveTo>
                  <a:pt x="68" y="227"/>
                </a:moveTo>
                <a:cubicBezTo>
                  <a:pt x="68" y="227"/>
                  <a:pt x="68" y="227"/>
                  <a:pt x="68" y="227"/>
                </a:cubicBezTo>
                <a:cubicBezTo>
                  <a:pt x="67" y="226"/>
                  <a:pt x="66" y="225"/>
                  <a:pt x="65" y="224"/>
                </a:cubicBezTo>
                <a:cubicBezTo>
                  <a:pt x="66" y="225"/>
                  <a:pt x="67" y="226"/>
                  <a:pt x="69" y="226"/>
                </a:cubicBezTo>
                <a:cubicBezTo>
                  <a:pt x="69" y="227"/>
                  <a:pt x="70" y="227"/>
                  <a:pt x="70" y="228"/>
                </a:cubicBezTo>
                <a:cubicBezTo>
                  <a:pt x="69" y="228"/>
                  <a:pt x="69" y="228"/>
                  <a:pt x="68" y="227"/>
                </a:cubicBezTo>
                <a:close/>
                <a:moveTo>
                  <a:pt x="60" y="220"/>
                </a:moveTo>
                <a:cubicBezTo>
                  <a:pt x="59" y="218"/>
                  <a:pt x="57" y="216"/>
                  <a:pt x="55" y="215"/>
                </a:cubicBezTo>
                <a:cubicBezTo>
                  <a:pt x="58" y="216"/>
                  <a:pt x="60" y="218"/>
                  <a:pt x="63" y="219"/>
                </a:cubicBezTo>
                <a:cubicBezTo>
                  <a:pt x="64" y="221"/>
                  <a:pt x="65" y="222"/>
                  <a:pt x="66" y="223"/>
                </a:cubicBezTo>
                <a:cubicBezTo>
                  <a:pt x="64" y="222"/>
                  <a:pt x="62" y="221"/>
                  <a:pt x="60" y="220"/>
                </a:cubicBezTo>
                <a:close/>
                <a:moveTo>
                  <a:pt x="62" y="216"/>
                </a:moveTo>
                <a:cubicBezTo>
                  <a:pt x="66" y="219"/>
                  <a:pt x="71" y="222"/>
                  <a:pt x="75" y="225"/>
                </a:cubicBezTo>
                <a:cubicBezTo>
                  <a:pt x="71" y="222"/>
                  <a:pt x="67" y="220"/>
                  <a:pt x="63" y="218"/>
                </a:cubicBezTo>
                <a:cubicBezTo>
                  <a:pt x="63" y="217"/>
                  <a:pt x="62" y="217"/>
                  <a:pt x="62" y="216"/>
                </a:cubicBezTo>
                <a:close/>
                <a:moveTo>
                  <a:pt x="74" y="221"/>
                </a:moveTo>
                <a:cubicBezTo>
                  <a:pt x="73" y="220"/>
                  <a:pt x="73" y="220"/>
                  <a:pt x="72" y="219"/>
                </a:cubicBezTo>
                <a:cubicBezTo>
                  <a:pt x="75" y="221"/>
                  <a:pt x="77" y="223"/>
                  <a:pt x="80" y="225"/>
                </a:cubicBezTo>
                <a:cubicBezTo>
                  <a:pt x="80" y="225"/>
                  <a:pt x="80" y="225"/>
                  <a:pt x="80" y="225"/>
                </a:cubicBezTo>
                <a:cubicBezTo>
                  <a:pt x="78" y="224"/>
                  <a:pt x="76" y="222"/>
                  <a:pt x="74" y="221"/>
                </a:cubicBezTo>
                <a:close/>
                <a:moveTo>
                  <a:pt x="68" y="215"/>
                </a:moveTo>
                <a:cubicBezTo>
                  <a:pt x="66" y="214"/>
                  <a:pt x="65" y="213"/>
                  <a:pt x="64" y="211"/>
                </a:cubicBezTo>
                <a:cubicBezTo>
                  <a:pt x="65" y="212"/>
                  <a:pt x="67" y="212"/>
                  <a:pt x="68" y="213"/>
                </a:cubicBezTo>
                <a:cubicBezTo>
                  <a:pt x="69" y="213"/>
                  <a:pt x="69" y="214"/>
                  <a:pt x="70" y="214"/>
                </a:cubicBezTo>
                <a:cubicBezTo>
                  <a:pt x="70" y="214"/>
                  <a:pt x="70" y="215"/>
                  <a:pt x="69" y="215"/>
                </a:cubicBezTo>
                <a:cubicBezTo>
                  <a:pt x="69" y="216"/>
                  <a:pt x="70" y="216"/>
                  <a:pt x="71" y="216"/>
                </a:cubicBezTo>
                <a:cubicBezTo>
                  <a:pt x="71" y="215"/>
                  <a:pt x="72" y="215"/>
                  <a:pt x="73" y="215"/>
                </a:cubicBezTo>
                <a:cubicBezTo>
                  <a:pt x="74" y="215"/>
                  <a:pt x="75" y="215"/>
                  <a:pt x="75" y="216"/>
                </a:cubicBezTo>
                <a:cubicBezTo>
                  <a:pt x="77" y="218"/>
                  <a:pt x="78" y="220"/>
                  <a:pt x="79" y="222"/>
                </a:cubicBezTo>
                <a:cubicBezTo>
                  <a:pt x="75" y="220"/>
                  <a:pt x="71" y="217"/>
                  <a:pt x="68" y="215"/>
                </a:cubicBezTo>
                <a:close/>
                <a:moveTo>
                  <a:pt x="76" y="204"/>
                </a:moveTo>
                <a:cubicBezTo>
                  <a:pt x="75" y="203"/>
                  <a:pt x="74" y="202"/>
                  <a:pt x="73" y="202"/>
                </a:cubicBezTo>
                <a:cubicBezTo>
                  <a:pt x="73" y="202"/>
                  <a:pt x="73" y="202"/>
                  <a:pt x="73" y="202"/>
                </a:cubicBezTo>
                <a:cubicBezTo>
                  <a:pt x="74" y="202"/>
                  <a:pt x="75" y="203"/>
                  <a:pt x="76" y="203"/>
                </a:cubicBezTo>
                <a:cubicBezTo>
                  <a:pt x="76" y="203"/>
                  <a:pt x="76" y="204"/>
                  <a:pt x="76" y="204"/>
                </a:cubicBezTo>
                <a:close/>
                <a:moveTo>
                  <a:pt x="74" y="200"/>
                </a:moveTo>
                <a:cubicBezTo>
                  <a:pt x="74" y="200"/>
                  <a:pt x="74" y="200"/>
                  <a:pt x="74" y="200"/>
                </a:cubicBezTo>
                <a:cubicBezTo>
                  <a:pt x="74" y="200"/>
                  <a:pt x="74" y="199"/>
                  <a:pt x="74" y="199"/>
                </a:cubicBezTo>
                <a:cubicBezTo>
                  <a:pt x="75" y="200"/>
                  <a:pt x="76" y="201"/>
                  <a:pt x="77" y="202"/>
                </a:cubicBezTo>
                <a:cubicBezTo>
                  <a:pt x="77" y="202"/>
                  <a:pt x="77" y="202"/>
                  <a:pt x="77" y="202"/>
                </a:cubicBezTo>
                <a:cubicBezTo>
                  <a:pt x="76" y="201"/>
                  <a:pt x="75" y="201"/>
                  <a:pt x="74" y="200"/>
                </a:cubicBezTo>
                <a:close/>
                <a:moveTo>
                  <a:pt x="75" y="199"/>
                </a:moveTo>
                <a:cubicBezTo>
                  <a:pt x="75" y="199"/>
                  <a:pt x="76" y="199"/>
                  <a:pt x="76" y="199"/>
                </a:cubicBezTo>
                <a:cubicBezTo>
                  <a:pt x="76" y="199"/>
                  <a:pt x="77" y="200"/>
                  <a:pt x="78" y="200"/>
                </a:cubicBezTo>
                <a:cubicBezTo>
                  <a:pt x="78" y="200"/>
                  <a:pt x="78" y="201"/>
                  <a:pt x="78" y="201"/>
                </a:cubicBezTo>
                <a:cubicBezTo>
                  <a:pt x="77" y="200"/>
                  <a:pt x="76" y="199"/>
                  <a:pt x="75" y="199"/>
                </a:cubicBezTo>
                <a:close/>
                <a:moveTo>
                  <a:pt x="78" y="208"/>
                </a:moveTo>
                <a:cubicBezTo>
                  <a:pt x="78" y="208"/>
                  <a:pt x="79" y="208"/>
                  <a:pt x="79" y="208"/>
                </a:cubicBezTo>
                <a:cubicBezTo>
                  <a:pt x="79" y="208"/>
                  <a:pt x="78" y="209"/>
                  <a:pt x="78" y="209"/>
                </a:cubicBezTo>
                <a:cubicBezTo>
                  <a:pt x="78" y="209"/>
                  <a:pt x="78" y="208"/>
                  <a:pt x="77" y="208"/>
                </a:cubicBezTo>
                <a:cubicBezTo>
                  <a:pt x="78" y="208"/>
                  <a:pt x="78" y="208"/>
                  <a:pt x="78" y="208"/>
                </a:cubicBezTo>
                <a:close/>
                <a:moveTo>
                  <a:pt x="78" y="206"/>
                </a:moveTo>
                <a:cubicBezTo>
                  <a:pt x="78" y="206"/>
                  <a:pt x="78" y="206"/>
                  <a:pt x="78" y="205"/>
                </a:cubicBezTo>
                <a:cubicBezTo>
                  <a:pt x="78" y="205"/>
                  <a:pt x="78" y="205"/>
                  <a:pt x="79" y="204"/>
                </a:cubicBezTo>
                <a:cubicBezTo>
                  <a:pt x="79" y="204"/>
                  <a:pt x="79" y="204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5"/>
                  <a:pt x="78" y="205"/>
                  <a:pt x="78" y="206"/>
                </a:cubicBezTo>
                <a:close/>
                <a:moveTo>
                  <a:pt x="79" y="197"/>
                </a:moveTo>
                <a:cubicBezTo>
                  <a:pt x="79" y="196"/>
                  <a:pt x="80" y="196"/>
                  <a:pt x="80" y="196"/>
                </a:cubicBezTo>
                <a:cubicBezTo>
                  <a:pt x="81" y="196"/>
                  <a:pt x="81" y="196"/>
                  <a:pt x="81" y="196"/>
                </a:cubicBezTo>
                <a:cubicBezTo>
                  <a:pt x="81" y="197"/>
                  <a:pt x="80" y="197"/>
                  <a:pt x="80" y="197"/>
                </a:cubicBezTo>
                <a:lnTo>
                  <a:pt x="79" y="197"/>
                </a:lnTo>
                <a:close/>
                <a:moveTo>
                  <a:pt x="80" y="206"/>
                </a:moveTo>
                <a:cubicBezTo>
                  <a:pt x="81" y="206"/>
                  <a:pt x="81" y="206"/>
                  <a:pt x="81" y="206"/>
                </a:cubicBezTo>
                <a:cubicBezTo>
                  <a:pt x="81" y="207"/>
                  <a:pt x="81" y="207"/>
                  <a:pt x="81" y="207"/>
                </a:cubicBezTo>
                <a:cubicBezTo>
                  <a:pt x="81" y="207"/>
                  <a:pt x="80" y="207"/>
                  <a:pt x="80" y="207"/>
                </a:cubicBezTo>
                <a:cubicBezTo>
                  <a:pt x="80" y="207"/>
                  <a:pt x="80" y="207"/>
                  <a:pt x="80" y="207"/>
                </a:cubicBezTo>
                <a:cubicBezTo>
                  <a:pt x="80" y="207"/>
                  <a:pt x="80" y="206"/>
                  <a:pt x="80" y="206"/>
                </a:cubicBezTo>
                <a:close/>
                <a:moveTo>
                  <a:pt x="80" y="209"/>
                </a:moveTo>
                <a:cubicBezTo>
                  <a:pt x="82" y="210"/>
                  <a:pt x="83" y="211"/>
                  <a:pt x="85" y="212"/>
                </a:cubicBezTo>
                <a:cubicBezTo>
                  <a:pt x="85" y="212"/>
                  <a:pt x="84" y="212"/>
                  <a:pt x="84" y="212"/>
                </a:cubicBezTo>
                <a:cubicBezTo>
                  <a:pt x="83" y="211"/>
                  <a:pt x="81" y="210"/>
                  <a:pt x="80" y="210"/>
                </a:cubicBezTo>
                <a:cubicBezTo>
                  <a:pt x="80" y="209"/>
                  <a:pt x="80" y="209"/>
                  <a:pt x="80" y="209"/>
                </a:cubicBezTo>
                <a:close/>
                <a:moveTo>
                  <a:pt x="82" y="208"/>
                </a:moveTo>
                <a:cubicBezTo>
                  <a:pt x="82" y="208"/>
                  <a:pt x="82" y="208"/>
                  <a:pt x="83" y="208"/>
                </a:cubicBezTo>
                <a:cubicBezTo>
                  <a:pt x="84" y="208"/>
                  <a:pt x="85" y="209"/>
                  <a:pt x="86" y="210"/>
                </a:cubicBezTo>
                <a:cubicBezTo>
                  <a:pt x="86" y="210"/>
                  <a:pt x="86" y="210"/>
                  <a:pt x="85" y="211"/>
                </a:cubicBezTo>
                <a:cubicBezTo>
                  <a:pt x="84" y="210"/>
                  <a:pt x="83" y="209"/>
                  <a:pt x="82" y="208"/>
                </a:cubicBezTo>
                <a:close/>
                <a:moveTo>
                  <a:pt x="85" y="214"/>
                </a:moveTo>
                <a:cubicBezTo>
                  <a:pt x="88" y="216"/>
                  <a:pt x="91" y="217"/>
                  <a:pt x="94" y="219"/>
                </a:cubicBezTo>
                <a:cubicBezTo>
                  <a:pt x="93" y="218"/>
                  <a:pt x="91" y="218"/>
                  <a:pt x="89" y="217"/>
                </a:cubicBezTo>
                <a:cubicBezTo>
                  <a:pt x="88" y="216"/>
                  <a:pt x="86" y="215"/>
                  <a:pt x="85" y="214"/>
                </a:cubicBezTo>
                <a:cubicBezTo>
                  <a:pt x="85" y="214"/>
                  <a:pt x="85" y="214"/>
                  <a:pt x="85" y="214"/>
                </a:cubicBezTo>
                <a:close/>
                <a:moveTo>
                  <a:pt x="95" y="221"/>
                </a:moveTo>
                <a:cubicBezTo>
                  <a:pt x="95" y="221"/>
                  <a:pt x="95" y="221"/>
                  <a:pt x="95" y="221"/>
                </a:cubicBezTo>
                <a:cubicBezTo>
                  <a:pt x="95" y="221"/>
                  <a:pt x="94" y="221"/>
                  <a:pt x="94" y="221"/>
                </a:cubicBezTo>
                <a:cubicBezTo>
                  <a:pt x="94" y="221"/>
                  <a:pt x="93" y="220"/>
                  <a:pt x="93" y="220"/>
                </a:cubicBezTo>
                <a:cubicBezTo>
                  <a:pt x="94" y="220"/>
                  <a:pt x="94" y="220"/>
                  <a:pt x="95" y="221"/>
                </a:cubicBezTo>
                <a:close/>
                <a:moveTo>
                  <a:pt x="93" y="216"/>
                </a:moveTo>
                <a:cubicBezTo>
                  <a:pt x="94" y="215"/>
                  <a:pt x="94" y="215"/>
                  <a:pt x="94" y="215"/>
                </a:cubicBezTo>
                <a:cubicBezTo>
                  <a:pt x="95" y="216"/>
                  <a:pt x="96" y="216"/>
                  <a:pt x="97" y="217"/>
                </a:cubicBezTo>
                <a:cubicBezTo>
                  <a:pt x="96" y="217"/>
                  <a:pt x="97" y="218"/>
                  <a:pt x="97" y="218"/>
                </a:cubicBezTo>
                <a:cubicBezTo>
                  <a:pt x="97" y="218"/>
                  <a:pt x="97" y="218"/>
                  <a:pt x="97" y="218"/>
                </a:cubicBezTo>
                <a:cubicBezTo>
                  <a:pt x="96" y="217"/>
                  <a:pt x="95" y="216"/>
                  <a:pt x="93" y="216"/>
                </a:cubicBezTo>
                <a:close/>
                <a:moveTo>
                  <a:pt x="98" y="222"/>
                </a:moveTo>
                <a:cubicBezTo>
                  <a:pt x="99" y="222"/>
                  <a:pt x="99" y="222"/>
                  <a:pt x="100" y="222"/>
                </a:cubicBezTo>
                <a:cubicBezTo>
                  <a:pt x="100" y="222"/>
                  <a:pt x="100" y="222"/>
                  <a:pt x="99" y="223"/>
                </a:cubicBezTo>
                <a:cubicBezTo>
                  <a:pt x="99" y="223"/>
                  <a:pt x="99" y="223"/>
                  <a:pt x="99" y="223"/>
                </a:cubicBezTo>
                <a:cubicBezTo>
                  <a:pt x="99" y="223"/>
                  <a:pt x="98" y="223"/>
                  <a:pt x="97" y="222"/>
                </a:cubicBezTo>
                <a:cubicBezTo>
                  <a:pt x="97" y="222"/>
                  <a:pt x="98" y="222"/>
                  <a:pt x="98" y="222"/>
                </a:cubicBezTo>
                <a:close/>
                <a:moveTo>
                  <a:pt x="106" y="235"/>
                </a:moveTo>
                <a:cubicBezTo>
                  <a:pt x="106" y="236"/>
                  <a:pt x="106" y="236"/>
                  <a:pt x="107" y="236"/>
                </a:cubicBezTo>
                <a:cubicBezTo>
                  <a:pt x="108" y="236"/>
                  <a:pt x="109" y="237"/>
                  <a:pt x="110" y="237"/>
                </a:cubicBezTo>
                <a:cubicBezTo>
                  <a:pt x="111" y="238"/>
                  <a:pt x="111" y="238"/>
                  <a:pt x="111" y="238"/>
                </a:cubicBezTo>
                <a:cubicBezTo>
                  <a:pt x="109" y="238"/>
                  <a:pt x="107" y="237"/>
                  <a:pt x="106" y="235"/>
                </a:cubicBezTo>
                <a:close/>
                <a:moveTo>
                  <a:pt x="110" y="234"/>
                </a:moveTo>
                <a:cubicBezTo>
                  <a:pt x="111" y="234"/>
                  <a:pt x="111" y="234"/>
                  <a:pt x="112" y="234"/>
                </a:cubicBezTo>
                <a:cubicBezTo>
                  <a:pt x="113" y="235"/>
                  <a:pt x="113" y="235"/>
                  <a:pt x="114" y="235"/>
                </a:cubicBezTo>
                <a:cubicBezTo>
                  <a:pt x="114" y="236"/>
                  <a:pt x="114" y="236"/>
                  <a:pt x="113" y="236"/>
                </a:cubicBezTo>
                <a:cubicBezTo>
                  <a:pt x="112" y="235"/>
                  <a:pt x="111" y="235"/>
                  <a:pt x="110" y="234"/>
                </a:cubicBezTo>
                <a:close/>
                <a:moveTo>
                  <a:pt x="114" y="231"/>
                </a:moveTo>
                <a:cubicBezTo>
                  <a:pt x="113" y="231"/>
                  <a:pt x="113" y="230"/>
                  <a:pt x="113" y="230"/>
                </a:cubicBezTo>
                <a:cubicBezTo>
                  <a:pt x="113" y="230"/>
                  <a:pt x="114" y="230"/>
                  <a:pt x="114" y="230"/>
                </a:cubicBezTo>
                <a:cubicBezTo>
                  <a:pt x="115" y="231"/>
                  <a:pt x="115" y="231"/>
                  <a:pt x="116" y="231"/>
                </a:cubicBezTo>
                <a:cubicBezTo>
                  <a:pt x="115" y="232"/>
                  <a:pt x="115" y="232"/>
                  <a:pt x="115" y="232"/>
                </a:cubicBezTo>
                <a:cubicBezTo>
                  <a:pt x="115" y="231"/>
                  <a:pt x="114" y="231"/>
                  <a:pt x="114" y="231"/>
                </a:cubicBezTo>
                <a:close/>
                <a:moveTo>
                  <a:pt x="113" y="227"/>
                </a:moveTo>
                <a:cubicBezTo>
                  <a:pt x="113" y="227"/>
                  <a:pt x="113" y="227"/>
                  <a:pt x="114" y="227"/>
                </a:cubicBezTo>
                <a:cubicBezTo>
                  <a:pt x="115" y="228"/>
                  <a:pt x="116" y="228"/>
                  <a:pt x="117" y="228"/>
                </a:cubicBezTo>
                <a:cubicBezTo>
                  <a:pt x="117" y="229"/>
                  <a:pt x="117" y="230"/>
                  <a:pt x="118" y="229"/>
                </a:cubicBezTo>
                <a:cubicBezTo>
                  <a:pt x="118" y="229"/>
                  <a:pt x="118" y="229"/>
                  <a:pt x="118" y="229"/>
                </a:cubicBezTo>
                <a:cubicBezTo>
                  <a:pt x="118" y="229"/>
                  <a:pt x="119" y="229"/>
                  <a:pt x="119" y="230"/>
                </a:cubicBezTo>
                <a:cubicBezTo>
                  <a:pt x="119" y="230"/>
                  <a:pt x="119" y="230"/>
                  <a:pt x="119" y="230"/>
                </a:cubicBezTo>
                <a:cubicBezTo>
                  <a:pt x="118" y="230"/>
                  <a:pt x="117" y="230"/>
                  <a:pt x="117" y="230"/>
                </a:cubicBezTo>
                <a:cubicBezTo>
                  <a:pt x="115" y="229"/>
                  <a:pt x="114" y="228"/>
                  <a:pt x="113" y="227"/>
                </a:cubicBezTo>
                <a:close/>
                <a:moveTo>
                  <a:pt x="118" y="224"/>
                </a:moveTo>
                <a:cubicBezTo>
                  <a:pt x="119" y="224"/>
                  <a:pt x="120" y="223"/>
                  <a:pt x="121" y="222"/>
                </a:cubicBezTo>
                <a:cubicBezTo>
                  <a:pt x="121" y="222"/>
                  <a:pt x="121" y="222"/>
                  <a:pt x="121" y="222"/>
                </a:cubicBezTo>
                <a:cubicBezTo>
                  <a:pt x="121" y="223"/>
                  <a:pt x="120" y="224"/>
                  <a:pt x="119" y="225"/>
                </a:cubicBezTo>
                <a:cubicBezTo>
                  <a:pt x="119" y="225"/>
                  <a:pt x="118" y="225"/>
                  <a:pt x="118" y="224"/>
                </a:cubicBezTo>
                <a:close/>
                <a:moveTo>
                  <a:pt x="121" y="232"/>
                </a:moveTo>
                <a:cubicBezTo>
                  <a:pt x="121" y="232"/>
                  <a:pt x="121" y="232"/>
                  <a:pt x="122" y="232"/>
                </a:cubicBezTo>
                <a:cubicBezTo>
                  <a:pt x="123" y="232"/>
                  <a:pt x="124" y="233"/>
                  <a:pt x="124" y="234"/>
                </a:cubicBezTo>
                <a:cubicBezTo>
                  <a:pt x="125" y="234"/>
                  <a:pt x="126" y="233"/>
                  <a:pt x="125" y="232"/>
                </a:cubicBezTo>
                <a:cubicBezTo>
                  <a:pt x="125" y="232"/>
                  <a:pt x="124" y="232"/>
                  <a:pt x="124" y="231"/>
                </a:cubicBezTo>
                <a:cubicBezTo>
                  <a:pt x="126" y="231"/>
                  <a:pt x="129" y="230"/>
                  <a:pt x="131" y="230"/>
                </a:cubicBezTo>
                <a:cubicBezTo>
                  <a:pt x="131" y="230"/>
                  <a:pt x="131" y="230"/>
                  <a:pt x="131" y="230"/>
                </a:cubicBezTo>
                <a:cubicBezTo>
                  <a:pt x="130" y="231"/>
                  <a:pt x="130" y="232"/>
                  <a:pt x="129" y="233"/>
                </a:cubicBezTo>
                <a:cubicBezTo>
                  <a:pt x="128" y="233"/>
                  <a:pt x="128" y="233"/>
                  <a:pt x="128" y="234"/>
                </a:cubicBezTo>
                <a:cubicBezTo>
                  <a:pt x="126" y="234"/>
                  <a:pt x="124" y="234"/>
                  <a:pt x="122" y="234"/>
                </a:cubicBezTo>
                <a:cubicBezTo>
                  <a:pt x="121" y="233"/>
                  <a:pt x="121" y="233"/>
                  <a:pt x="120" y="232"/>
                </a:cubicBezTo>
                <a:cubicBezTo>
                  <a:pt x="120" y="232"/>
                  <a:pt x="120" y="232"/>
                  <a:pt x="121" y="232"/>
                </a:cubicBezTo>
                <a:close/>
                <a:moveTo>
                  <a:pt x="132" y="235"/>
                </a:moveTo>
                <a:cubicBezTo>
                  <a:pt x="130" y="235"/>
                  <a:pt x="128" y="236"/>
                  <a:pt x="126" y="236"/>
                </a:cubicBezTo>
                <a:cubicBezTo>
                  <a:pt x="125" y="236"/>
                  <a:pt x="124" y="235"/>
                  <a:pt x="123" y="235"/>
                </a:cubicBezTo>
                <a:cubicBezTo>
                  <a:pt x="126" y="235"/>
                  <a:pt x="129" y="235"/>
                  <a:pt x="132" y="235"/>
                </a:cubicBezTo>
                <a:close/>
                <a:moveTo>
                  <a:pt x="137" y="235"/>
                </a:moveTo>
                <a:cubicBezTo>
                  <a:pt x="137" y="235"/>
                  <a:pt x="136" y="235"/>
                  <a:pt x="136" y="236"/>
                </a:cubicBezTo>
                <a:cubicBezTo>
                  <a:pt x="135" y="236"/>
                  <a:pt x="134" y="236"/>
                  <a:pt x="133" y="236"/>
                </a:cubicBezTo>
                <a:cubicBezTo>
                  <a:pt x="132" y="236"/>
                  <a:pt x="131" y="236"/>
                  <a:pt x="130" y="237"/>
                </a:cubicBezTo>
                <a:cubicBezTo>
                  <a:pt x="132" y="236"/>
                  <a:pt x="134" y="236"/>
                  <a:pt x="137" y="235"/>
                </a:cubicBezTo>
                <a:close/>
                <a:moveTo>
                  <a:pt x="130" y="234"/>
                </a:moveTo>
                <a:cubicBezTo>
                  <a:pt x="132" y="233"/>
                  <a:pt x="134" y="232"/>
                  <a:pt x="135" y="231"/>
                </a:cubicBezTo>
                <a:cubicBezTo>
                  <a:pt x="135" y="231"/>
                  <a:pt x="136" y="232"/>
                  <a:pt x="137" y="232"/>
                </a:cubicBezTo>
                <a:cubicBezTo>
                  <a:pt x="138" y="231"/>
                  <a:pt x="139" y="231"/>
                  <a:pt x="140" y="230"/>
                </a:cubicBezTo>
                <a:cubicBezTo>
                  <a:pt x="139" y="231"/>
                  <a:pt x="139" y="232"/>
                  <a:pt x="138" y="233"/>
                </a:cubicBezTo>
                <a:cubicBezTo>
                  <a:pt x="135" y="233"/>
                  <a:pt x="133" y="234"/>
                  <a:pt x="130" y="234"/>
                </a:cubicBezTo>
                <a:close/>
                <a:moveTo>
                  <a:pt x="139" y="226"/>
                </a:moveTo>
                <a:cubicBezTo>
                  <a:pt x="139" y="226"/>
                  <a:pt x="139" y="227"/>
                  <a:pt x="139" y="227"/>
                </a:cubicBezTo>
                <a:cubicBezTo>
                  <a:pt x="138" y="227"/>
                  <a:pt x="137" y="227"/>
                  <a:pt x="136" y="227"/>
                </a:cubicBezTo>
                <a:cubicBezTo>
                  <a:pt x="137" y="227"/>
                  <a:pt x="137" y="227"/>
                  <a:pt x="137" y="227"/>
                </a:cubicBezTo>
                <a:cubicBezTo>
                  <a:pt x="139" y="226"/>
                  <a:pt x="140" y="225"/>
                  <a:pt x="142" y="224"/>
                </a:cubicBezTo>
                <a:cubicBezTo>
                  <a:pt x="141" y="225"/>
                  <a:pt x="140" y="225"/>
                  <a:pt x="139" y="226"/>
                </a:cubicBezTo>
                <a:close/>
                <a:moveTo>
                  <a:pt x="143" y="229"/>
                </a:moveTo>
                <a:cubicBezTo>
                  <a:pt x="145" y="229"/>
                  <a:pt x="146" y="229"/>
                  <a:pt x="147" y="229"/>
                </a:cubicBezTo>
                <a:cubicBezTo>
                  <a:pt x="148" y="229"/>
                  <a:pt x="149" y="229"/>
                  <a:pt x="149" y="229"/>
                </a:cubicBezTo>
                <a:cubicBezTo>
                  <a:pt x="149" y="229"/>
                  <a:pt x="148" y="230"/>
                  <a:pt x="148" y="230"/>
                </a:cubicBezTo>
                <a:cubicBezTo>
                  <a:pt x="147" y="231"/>
                  <a:pt x="145" y="232"/>
                  <a:pt x="144" y="232"/>
                </a:cubicBezTo>
                <a:cubicBezTo>
                  <a:pt x="143" y="233"/>
                  <a:pt x="141" y="233"/>
                  <a:pt x="140" y="233"/>
                </a:cubicBezTo>
                <a:cubicBezTo>
                  <a:pt x="141" y="232"/>
                  <a:pt x="142" y="230"/>
                  <a:pt x="143" y="229"/>
                </a:cubicBezTo>
                <a:close/>
                <a:moveTo>
                  <a:pt x="145" y="236"/>
                </a:moveTo>
                <a:cubicBezTo>
                  <a:pt x="149" y="235"/>
                  <a:pt x="153" y="234"/>
                  <a:pt x="158" y="234"/>
                </a:cubicBezTo>
                <a:cubicBezTo>
                  <a:pt x="157" y="234"/>
                  <a:pt x="157" y="234"/>
                  <a:pt x="157" y="235"/>
                </a:cubicBezTo>
                <a:cubicBezTo>
                  <a:pt x="152" y="235"/>
                  <a:pt x="148" y="236"/>
                  <a:pt x="144" y="236"/>
                </a:cubicBezTo>
                <a:cubicBezTo>
                  <a:pt x="144" y="236"/>
                  <a:pt x="145" y="236"/>
                  <a:pt x="145" y="236"/>
                </a:cubicBezTo>
                <a:close/>
                <a:moveTo>
                  <a:pt x="157" y="231"/>
                </a:moveTo>
                <a:cubicBezTo>
                  <a:pt x="158" y="231"/>
                  <a:pt x="160" y="230"/>
                  <a:pt x="161" y="229"/>
                </a:cubicBezTo>
                <a:cubicBezTo>
                  <a:pt x="160" y="230"/>
                  <a:pt x="160" y="230"/>
                  <a:pt x="159" y="231"/>
                </a:cubicBezTo>
                <a:cubicBezTo>
                  <a:pt x="159" y="231"/>
                  <a:pt x="158" y="231"/>
                  <a:pt x="157" y="231"/>
                </a:cubicBezTo>
                <a:close/>
                <a:moveTo>
                  <a:pt x="159" y="229"/>
                </a:moveTo>
                <a:cubicBezTo>
                  <a:pt x="161" y="227"/>
                  <a:pt x="164" y="225"/>
                  <a:pt x="166" y="223"/>
                </a:cubicBezTo>
                <a:cubicBezTo>
                  <a:pt x="166" y="224"/>
                  <a:pt x="165" y="225"/>
                  <a:pt x="164" y="226"/>
                </a:cubicBezTo>
                <a:cubicBezTo>
                  <a:pt x="162" y="227"/>
                  <a:pt x="161" y="228"/>
                  <a:pt x="159" y="229"/>
                </a:cubicBezTo>
                <a:close/>
                <a:moveTo>
                  <a:pt x="165" y="227"/>
                </a:moveTo>
                <a:cubicBezTo>
                  <a:pt x="174" y="222"/>
                  <a:pt x="182" y="215"/>
                  <a:pt x="190" y="208"/>
                </a:cubicBezTo>
                <a:cubicBezTo>
                  <a:pt x="190" y="209"/>
                  <a:pt x="189" y="210"/>
                  <a:pt x="189" y="210"/>
                </a:cubicBezTo>
                <a:cubicBezTo>
                  <a:pt x="189" y="210"/>
                  <a:pt x="189" y="210"/>
                  <a:pt x="189" y="210"/>
                </a:cubicBezTo>
                <a:cubicBezTo>
                  <a:pt x="180" y="217"/>
                  <a:pt x="172" y="224"/>
                  <a:pt x="163" y="231"/>
                </a:cubicBezTo>
                <a:cubicBezTo>
                  <a:pt x="163" y="231"/>
                  <a:pt x="162" y="231"/>
                  <a:pt x="162" y="231"/>
                </a:cubicBezTo>
                <a:cubicBezTo>
                  <a:pt x="163" y="229"/>
                  <a:pt x="164" y="228"/>
                  <a:pt x="165" y="227"/>
                </a:cubicBezTo>
                <a:close/>
                <a:moveTo>
                  <a:pt x="177" y="222"/>
                </a:moveTo>
                <a:cubicBezTo>
                  <a:pt x="175" y="224"/>
                  <a:pt x="172" y="226"/>
                  <a:pt x="170" y="229"/>
                </a:cubicBezTo>
                <a:cubicBezTo>
                  <a:pt x="169" y="229"/>
                  <a:pt x="168" y="230"/>
                  <a:pt x="168" y="230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70" y="227"/>
                  <a:pt x="174" y="224"/>
                  <a:pt x="177" y="222"/>
                </a:cubicBezTo>
                <a:close/>
                <a:moveTo>
                  <a:pt x="185" y="218"/>
                </a:moveTo>
                <a:cubicBezTo>
                  <a:pt x="184" y="218"/>
                  <a:pt x="183" y="219"/>
                  <a:pt x="183" y="220"/>
                </a:cubicBezTo>
                <a:cubicBezTo>
                  <a:pt x="181" y="221"/>
                  <a:pt x="179" y="223"/>
                  <a:pt x="177" y="225"/>
                </a:cubicBezTo>
                <a:cubicBezTo>
                  <a:pt x="176" y="225"/>
                  <a:pt x="176" y="226"/>
                  <a:pt x="175" y="226"/>
                </a:cubicBezTo>
                <a:cubicBezTo>
                  <a:pt x="178" y="223"/>
                  <a:pt x="181" y="220"/>
                  <a:pt x="185" y="218"/>
                </a:cubicBezTo>
                <a:close/>
                <a:moveTo>
                  <a:pt x="184" y="216"/>
                </a:moveTo>
                <a:cubicBezTo>
                  <a:pt x="186" y="215"/>
                  <a:pt x="188" y="213"/>
                  <a:pt x="190" y="212"/>
                </a:cubicBezTo>
                <a:cubicBezTo>
                  <a:pt x="190" y="212"/>
                  <a:pt x="190" y="212"/>
                  <a:pt x="190" y="212"/>
                </a:cubicBezTo>
                <a:cubicBezTo>
                  <a:pt x="191" y="211"/>
                  <a:pt x="191" y="211"/>
                  <a:pt x="192" y="210"/>
                </a:cubicBezTo>
                <a:cubicBezTo>
                  <a:pt x="192" y="211"/>
                  <a:pt x="192" y="211"/>
                  <a:pt x="191" y="211"/>
                </a:cubicBezTo>
                <a:cubicBezTo>
                  <a:pt x="189" y="213"/>
                  <a:pt x="186" y="215"/>
                  <a:pt x="184" y="216"/>
                </a:cubicBezTo>
                <a:close/>
                <a:moveTo>
                  <a:pt x="192" y="212"/>
                </a:moveTo>
                <a:cubicBezTo>
                  <a:pt x="193" y="212"/>
                  <a:pt x="193" y="212"/>
                  <a:pt x="194" y="212"/>
                </a:cubicBezTo>
                <a:cubicBezTo>
                  <a:pt x="193" y="212"/>
                  <a:pt x="193" y="213"/>
                  <a:pt x="192" y="214"/>
                </a:cubicBezTo>
                <a:cubicBezTo>
                  <a:pt x="191" y="215"/>
                  <a:pt x="189" y="217"/>
                  <a:pt x="187" y="218"/>
                </a:cubicBezTo>
                <a:cubicBezTo>
                  <a:pt x="189" y="216"/>
                  <a:pt x="191" y="214"/>
                  <a:pt x="192" y="212"/>
                </a:cubicBezTo>
                <a:close/>
                <a:moveTo>
                  <a:pt x="193" y="207"/>
                </a:moveTo>
                <a:cubicBezTo>
                  <a:pt x="194" y="206"/>
                  <a:pt x="194" y="205"/>
                  <a:pt x="195" y="204"/>
                </a:cubicBezTo>
                <a:cubicBezTo>
                  <a:pt x="197" y="202"/>
                  <a:pt x="199" y="201"/>
                  <a:pt x="201" y="199"/>
                </a:cubicBezTo>
                <a:cubicBezTo>
                  <a:pt x="202" y="198"/>
                  <a:pt x="202" y="198"/>
                  <a:pt x="203" y="197"/>
                </a:cubicBezTo>
                <a:cubicBezTo>
                  <a:pt x="203" y="198"/>
                  <a:pt x="202" y="199"/>
                  <a:pt x="201" y="200"/>
                </a:cubicBezTo>
                <a:cubicBezTo>
                  <a:pt x="198" y="203"/>
                  <a:pt x="196" y="205"/>
                  <a:pt x="193" y="207"/>
                </a:cubicBezTo>
                <a:close/>
                <a:moveTo>
                  <a:pt x="206" y="192"/>
                </a:moveTo>
                <a:cubicBezTo>
                  <a:pt x="204" y="194"/>
                  <a:pt x="202" y="196"/>
                  <a:pt x="199" y="197"/>
                </a:cubicBezTo>
                <a:cubicBezTo>
                  <a:pt x="201" y="195"/>
                  <a:pt x="202" y="193"/>
                  <a:pt x="204" y="191"/>
                </a:cubicBezTo>
                <a:cubicBezTo>
                  <a:pt x="210" y="184"/>
                  <a:pt x="216" y="177"/>
                  <a:pt x="223" y="171"/>
                </a:cubicBezTo>
                <a:cubicBezTo>
                  <a:pt x="223" y="171"/>
                  <a:pt x="223" y="171"/>
                  <a:pt x="223" y="171"/>
                </a:cubicBezTo>
                <a:cubicBezTo>
                  <a:pt x="220" y="174"/>
                  <a:pt x="218" y="177"/>
                  <a:pt x="216" y="179"/>
                </a:cubicBezTo>
                <a:cubicBezTo>
                  <a:pt x="213" y="183"/>
                  <a:pt x="209" y="188"/>
                  <a:pt x="206" y="192"/>
                </a:cubicBezTo>
                <a:close/>
                <a:moveTo>
                  <a:pt x="220" y="144"/>
                </a:moveTo>
                <a:cubicBezTo>
                  <a:pt x="220" y="146"/>
                  <a:pt x="219" y="148"/>
                  <a:pt x="219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21" y="144"/>
                  <a:pt x="222" y="137"/>
                  <a:pt x="224" y="131"/>
                </a:cubicBezTo>
                <a:cubicBezTo>
                  <a:pt x="223" y="133"/>
                  <a:pt x="223" y="134"/>
                  <a:pt x="223" y="136"/>
                </a:cubicBezTo>
                <a:cubicBezTo>
                  <a:pt x="222" y="139"/>
                  <a:pt x="221" y="142"/>
                  <a:pt x="220" y="144"/>
                </a:cubicBezTo>
                <a:close/>
                <a:moveTo>
                  <a:pt x="223" y="102"/>
                </a:moveTo>
                <a:cubicBezTo>
                  <a:pt x="223" y="102"/>
                  <a:pt x="223" y="101"/>
                  <a:pt x="223" y="101"/>
                </a:cubicBezTo>
                <a:cubicBezTo>
                  <a:pt x="224" y="101"/>
                  <a:pt x="224" y="100"/>
                  <a:pt x="225" y="100"/>
                </a:cubicBezTo>
                <a:cubicBezTo>
                  <a:pt x="225" y="100"/>
                  <a:pt x="225" y="101"/>
                  <a:pt x="225" y="101"/>
                </a:cubicBezTo>
                <a:cubicBezTo>
                  <a:pt x="225" y="101"/>
                  <a:pt x="224" y="102"/>
                  <a:pt x="223" y="102"/>
                </a:cubicBezTo>
                <a:close/>
                <a:moveTo>
                  <a:pt x="226" y="103"/>
                </a:moveTo>
                <a:cubicBezTo>
                  <a:pt x="226" y="103"/>
                  <a:pt x="227" y="104"/>
                  <a:pt x="227" y="104"/>
                </a:cubicBezTo>
                <a:cubicBezTo>
                  <a:pt x="227" y="104"/>
                  <a:pt x="227" y="104"/>
                  <a:pt x="227" y="104"/>
                </a:cubicBezTo>
                <a:cubicBezTo>
                  <a:pt x="226" y="105"/>
                  <a:pt x="225" y="105"/>
                  <a:pt x="224" y="105"/>
                </a:cubicBezTo>
                <a:cubicBezTo>
                  <a:pt x="224" y="105"/>
                  <a:pt x="224" y="105"/>
                  <a:pt x="224" y="104"/>
                </a:cubicBezTo>
                <a:cubicBezTo>
                  <a:pt x="224" y="104"/>
                  <a:pt x="225" y="103"/>
                  <a:pt x="226" y="103"/>
                </a:cubicBezTo>
                <a:close/>
                <a:moveTo>
                  <a:pt x="226" y="151"/>
                </a:moveTo>
                <a:cubicBezTo>
                  <a:pt x="226" y="151"/>
                  <a:pt x="225" y="152"/>
                  <a:pt x="225" y="152"/>
                </a:cubicBezTo>
                <a:cubicBezTo>
                  <a:pt x="225" y="152"/>
                  <a:pt x="225" y="153"/>
                  <a:pt x="225" y="153"/>
                </a:cubicBezTo>
                <a:cubicBezTo>
                  <a:pt x="225" y="152"/>
                  <a:pt x="225" y="151"/>
                  <a:pt x="226" y="151"/>
                </a:cubicBezTo>
                <a:close/>
                <a:moveTo>
                  <a:pt x="224" y="151"/>
                </a:moveTo>
                <a:cubicBezTo>
                  <a:pt x="224" y="146"/>
                  <a:pt x="225" y="140"/>
                  <a:pt x="225" y="135"/>
                </a:cubicBezTo>
                <a:cubicBezTo>
                  <a:pt x="225" y="135"/>
                  <a:pt x="225" y="135"/>
                  <a:pt x="226" y="135"/>
                </a:cubicBezTo>
                <a:cubicBezTo>
                  <a:pt x="226" y="138"/>
                  <a:pt x="226" y="142"/>
                  <a:pt x="226" y="145"/>
                </a:cubicBezTo>
                <a:cubicBezTo>
                  <a:pt x="225" y="147"/>
                  <a:pt x="225" y="149"/>
                  <a:pt x="224" y="151"/>
                </a:cubicBezTo>
                <a:close/>
                <a:moveTo>
                  <a:pt x="226" y="158"/>
                </a:moveTo>
                <a:cubicBezTo>
                  <a:pt x="226" y="157"/>
                  <a:pt x="227" y="157"/>
                  <a:pt x="227" y="156"/>
                </a:cubicBezTo>
                <a:cubicBezTo>
                  <a:pt x="227" y="157"/>
                  <a:pt x="227" y="157"/>
                  <a:pt x="227" y="158"/>
                </a:cubicBezTo>
                <a:cubicBezTo>
                  <a:pt x="226" y="159"/>
                  <a:pt x="226" y="159"/>
                  <a:pt x="225" y="160"/>
                </a:cubicBezTo>
                <a:cubicBezTo>
                  <a:pt x="226" y="159"/>
                  <a:pt x="226" y="159"/>
                  <a:pt x="226" y="158"/>
                </a:cubicBezTo>
                <a:close/>
                <a:moveTo>
                  <a:pt x="226" y="123"/>
                </a:moveTo>
                <a:cubicBezTo>
                  <a:pt x="226" y="122"/>
                  <a:pt x="226" y="121"/>
                  <a:pt x="226" y="119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7" y="124"/>
                  <a:pt x="227" y="129"/>
                  <a:pt x="227" y="135"/>
                </a:cubicBezTo>
                <a:cubicBezTo>
                  <a:pt x="227" y="131"/>
                  <a:pt x="226" y="127"/>
                  <a:pt x="226" y="123"/>
                </a:cubicBezTo>
                <a:close/>
                <a:moveTo>
                  <a:pt x="224" y="164"/>
                </a:moveTo>
                <a:cubicBezTo>
                  <a:pt x="225" y="163"/>
                  <a:pt x="226" y="162"/>
                  <a:pt x="227" y="161"/>
                </a:cubicBezTo>
                <a:cubicBezTo>
                  <a:pt x="227" y="162"/>
                  <a:pt x="227" y="162"/>
                  <a:pt x="227" y="162"/>
                </a:cubicBezTo>
                <a:cubicBezTo>
                  <a:pt x="226" y="163"/>
                  <a:pt x="225" y="164"/>
                  <a:pt x="224" y="165"/>
                </a:cubicBezTo>
                <a:cubicBezTo>
                  <a:pt x="224" y="164"/>
                  <a:pt x="224" y="164"/>
                  <a:pt x="224" y="164"/>
                </a:cubicBezTo>
                <a:close/>
                <a:moveTo>
                  <a:pt x="227" y="169"/>
                </a:moveTo>
                <a:cubicBezTo>
                  <a:pt x="227" y="168"/>
                  <a:pt x="228" y="167"/>
                  <a:pt x="228" y="167"/>
                </a:cubicBezTo>
                <a:cubicBezTo>
                  <a:pt x="227" y="168"/>
                  <a:pt x="226" y="170"/>
                  <a:pt x="225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6" y="171"/>
                  <a:pt x="226" y="170"/>
                  <a:pt x="227" y="169"/>
                </a:cubicBezTo>
                <a:close/>
                <a:moveTo>
                  <a:pt x="228" y="123"/>
                </a:moveTo>
                <a:cubicBezTo>
                  <a:pt x="228" y="121"/>
                  <a:pt x="228" y="119"/>
                  <a:pt x="228" y="117"/>
                </a:cubicBezTo>
                <a:cubicBezTo>
                  <a:pt x="228" y="116"/>
                  <a:pt x="228" y="116"/>
                  <a:pt x="229" y="115"/>
                </a:cubicBezTo>
                <a:cubicBezTo>
                  <a:pt x="228" y="118"/>
                  <a:pt x="228" y="121"/>
                  <a:pt x="228" y="123"/>
                </a:cubicBezTo>
                <a:close/>
                <a:moveTo>
                  <a:pt x="227" y="112"/>
                </a:moveTo>
                <a:cubicBezTo>
                  <a:pt x="227" y="111"/>
                  <a:pt x="227" y="111"/>
                  <a:pt x="226" y="110"/>
                </a:cubicBezTo>
                <a:cubicBezTo>
                  <a:pt x="227" y="110"/>
                  <a:pt x="228" y="109"/>
                  <a:pt x="229" y="108"/>
                </a:cubicBezTo>
                <a:cubicBezTo>
                  <a:pt x="229" y="109"/>
                  <a:pt x="229" y="109"/>
                  <a:pt x="229" y="109"/>
                </a:cubicBezTo>
                <a:cubicBezTo>
                  <a:pt x="228" y="110"/>
                  <a:pt x="227" y="111"/>
                  <a:pt x="227" y="112"/>
                </a:cubicBezTo>
                <a:close/>
                <a:moveTo>
                  <a:pt x="232" y="108"/>
                </a:moveTo>
                <a:cubicBezTo>
                  <a:pt x="232" y="108"/>
                  <a:pt x="232" y="107"/>
                  <a:pt x="232" y="107"/>
                </a:cubicBezTo>
                <a:cubicBezTo>
                  <a:pt x="232" y="106"/>
                  <a:pt x="232" y="106"/>
                  <a:pt x="233" y="105"/>
                </a:cubicBezTo>
                <a:cubicBezTo>
                  <a:pt x="233" y="108"/>
                  <a:pt x="234" y="111"/>
                  <a:pt x="235" y="114"/>
                </a:cubicBezTo>
                <a:cubicBezTo>
                  <a:pt x="235" y="114"/>
                  <a:pt x="235" y="114"/>
                  <a:pt x="235" y="115"/>
                </a:cubicBezTo>
                <a:cubicBezTo>
                  <a:pt x="234" y="112"/>
                  <a:pt x="233" y="110"/>
                  <a:pt x="232" y="108"/>
                </a:cubicBezTo>
                <a:close/>
                <a:moveTo>
                  <a:pt x="234" y="103"/>
                </a:moveTo>
                <a:cubicBezTo>
                  <a:pt x="234" y="103"/>
                  <a:pt x="234" y="103"/>
                  <a:pt x="233" y="103"/>
                </a:cubicBezTo>
                <a:cubicBezTo>
                  <a:pt x="232" y="97"/>
                  <a:pt x="230" y="92"/>
                  <a:pt x="229" y="87"/>
                </a:cubicBezTo>
                <a:cubicBezTo>
                  <a:pt x="230" y="89"/>
                  <a:pt x="231" y="90"/>
                  <a:pt x="231" y="92"/>
                </a:cubicBezTo>
                <a:cubicBezTo>
                  <a:pt x="233" y="97"/>
                  <a:pt x="234" y="102"/>
                  <a:pt x="235" y="107"/>
                </a:cubicBezTo>
                <a:cubicBezTo>
                  <a:pt x="235" y="106"/>
                  <a:pt x="234" y="105"/>
                  <a:pt x="234" y="103"/>
                </a:cubicBezTo>
                <a:close/>
                <a:moveTo>
                  <a:pt x="229" y="69"/>
                </a:moveTo>
                <a:cubicBezTo>
                  <a:pt x="230" y="69"/>
                  <a:pt x="230" y="69"/>
                  <a:pt x="230" y="70"/>
                </a:cubicBezTo>
                <a:cubicBezTo>
                  <a:pt x="231" y="71"/>
                  <a:pt x="231" y="72"/>
                  <a:pt x="232" y="72"/>
                </a:cubicBezTo>
                <a:cubicBezTo>
                  <a:pt x="231" y="72"/>
                  <a:pt x="231" y="72"/>
                  <a:pt x="231" y="72"/>
                </a:cubicBezTo>
                <a:cubicBezTo>
                  <a:pt x="231" y="72"/>
                  <a:pt x="231" y="72"/>
                  <a:pt x="231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0"/>
                  <a:pt x="229" y="69"/>
                  <a:pt x="229" y="69"/>
                </a:cubicBezTo>
                <a:close/>
                <a:moveTo>
                  <a:pt x="233" y="86"/>
                </a:moveTo>
                <a:cubicBezTo>
                  <a:pt x="233" y="86"/>
                  <a:pt x="233" y="86"/>
                  <a:pt x="233" y="86"/>
                </a:cubicBezTo>
                <a:cubicBezTo>
                  <a:pt x="233" y="87"/>
                  <a:pt x="234" y="88"/>
                  <a:pt x="234" y="88"/>
                </a:cubicBezTo>
                <a:cubicBezTo>
                  <a:pt x="234" y="88"/>
                  <a:pt x="233" y="87"/>
                  <a:pt x="233" y="86"/>
                </a:cubicBezTo>
                <a:close/>
                <a:moveTo>
                  <a:pt x="232" y="69"/>
                </a:moveTo>
                <a:cubicBezTo>
                  <a:pt x="231" y="68"/>
                  <a:pt x="231" y="68"/>
                  <a:pt x="231" y="67"/>
                </a:cubicBezTo>
                <a:cubicBezTo>
                  <a:pt x="232" y="69"/>
                  <a:pt x="233" y="70"/>
                  <a:pt x="235" y="71"/>
                </a:cubicBezTo>
                <a:cubicBezTo>
                  <a:pt x="235" y="72"/>
                  <a:pt x="235" y="73"/>
                  <a:pt x="236" y="74"/>
                </a:cubicBezTo>
                <a:cubicBezTo>
                  <a:pt x="236" y="74"/>
                  <a:pt x="236" y="74"/>
                  <a:pt x="237" y="74"/>
                </a:cubicBezTo>
                <a:cubicBezTo>
                  <a:pt x="237" y="75"/>
                  <a:pt x="237" y="75"/>
                  <a:pt x="237" y="76"/>
                </a:cubicBezTo>
                <a:cubicBezTo>
                  <a:pt x="235" y="73"/>
                  <a:pt x="234" y="71"/>
                  <a:pt x="232" y="69"/>
                </a:cubicBezTo>
                <a:close/>
                <a:moveTo>
                  <a:pt x="226" y="55"/>
                </a:moveTo>
                <a:cubicBezTo>
                  <a:pt x="225" y="54"/>
                  <a:pt x="225" y="53"/>
                  <a:pt x="224" y="52"/>
                </a:cubicBezTo>
                <a:cubicBezTo>
                  <a:pt x="224" y="51"/>
                  <a:pt x="223" y="50"/>
                  <a:pt x="223" y="50"/>
                </a:cubicBezTo>
                <a:cubicBezTo>
                  <a:pt x="224" y="51"/>
                  <a:pt x="225" y="52"/>
                  <a:pt x="226" y="53"/>
                </a:cubicBezTo>
                <a:cubicBezTo>
                  <a:pt x="226" y="53"/>
                  <a:pt x="226" y="54"/>
                  <a:pt x="226" y="55"/>
                </a:cubicBezTo>
                <a:close/>
                <a:moveTo>
                  <a:pt x="223" y="54"/>
                </a:moveTo>
                <a:cubicBezTo>
                  <a:pt x="225" y="56"/>
                  <a:pt x="226" y="59"/>
                  <a:pt x="228" y="62"/>
                </a:cubicBezTo>
                <a:cubicBezTo>
                  <a:pt x="226" y="60"/>
                  <a:pt x="224" y="58"/>
                  <a:pt x="223" y="56"/>
                </a:cubicBezTo>
                <a:cubicBezTo>
                  <a:pt x="223" y="56"/>
                  <a:pt x="224" y="56"/>
                  <a:pt x="223" y="56"/>
                </a:cubicBezTo>
                <a:cubicBezTo>
                  <a:pt x="223" y="55"/>
                  <a:pt x="223" y="54"/>
                  <a:pt x="223" y="54"/>
                </a:cubicBezTo>
                <a:close/>
                <a:moveTo>
                  <a:pt x="228" y="65"/>
                </a:moveTo>
                <a:cubicBezTo>
                  <a:pt x="227" y="66"/>
                  <a:pt x="227" y="66"/>
                  <a:pt x="227" y="66"/>
                </a:cubicBezTo>
                <a:cubicBezTo>
                  <a:pt x="227" y="68"/>
                  <a:pt x="228" y="70"/>
                  <a:pt x="228" y="71"/>
                </a:cubicBezTo>
                <a:cubicBezTo>
                  <a:pt x="228" y="71"/>
                  <a:pt x="228" y="72"/>
                  <a:pt x="228" y="72"/>
                </a:cubicBezTo>
                <a:cubicBezTo>
                  <a:pt x="227" y="70"/>
                  <a:pt x="226" y="68"/>
                  <a:pt x="225" y="66"/>
                </a:cubicBezTo>
                <a:cubicBezTo>
                  <a:pt x="225" y="65"/>
                  <a:pt x="224" y="65"/>
                  <a:pt x="224" y="65"/>
                </a:cubicBezTo>
                <a:cubicBezTo>
                  <a:pt x="223" y="64"/>
                  <a:pt x="222" y="62"/>
                  <a:pt x="222" y="61"/>
                </a:cubicBezTo>
                <a:cubicBezTo>
                  <a:pt x="222" y="61"/>
                  <a:pt x="223" y="60"/>
                  <a:pt x="222" y="60"/>
                </a:cubicBezTo>
                <a:cubicBezTo>
                  <a:pt x="221" y="58"/>
                  <a:pt x="220" y="57"/>
                  <a:pt x="218" y="55"/>
                </a:cubicBezTo>
                <a:cubicBezTo>
                  <a:pt x="218" y="55"/>
                  <a:pt x="218" y="54"/>
                  <a:pt x="217" y="53"/>
                </a:cubicBezTo>
                <a:cubicBezTo>
                  <a:pt x="221" y="57"/>
                  <a:pt x="225" y="61"/>
                  <a:pt x="228" y="65"/>
                </a:cubicBezTo>
                <a:close/>
                <a:moveTo>
                  <a:pt x="214" y="48"/>
                </a:moveTo>
                <a:cubicBezTo>
                  <a:pt x="213" y="47"/>
                  <a:pt x="212" y="45"/>
                  <a:pt x="211" y="44"/>
                </a:cubicBezTo>
                <a:cubicBezTo>
                  <a:pt x="214" y="46"/>
                  <a:pt x="216" y="47"/>
                  <a:pt x="218" y="49"/>
                </a:cubicBezTo>
                <a:cubicBezTo>
                  <a:pt x="219" y="51"/>
                  <a:pt x="220" y="53"/>
                  <a:pt x="221" y="54"/>
                </a:cubicBezTo>
                <a:cubicBezTo>
                  <a:pt x="219" y="52"/>
                  <a:pt x="216" y="50"/>
                  <a:pt x="214" y="48"/>
                </a:cubicBezTo>
                <a:close/>
                <a:moveTo>
                  <a:pt x="211" y="42"/>
                </a:moveTo>
                <a:cubicBezTo>
                  <a:pt x="211" y="41"/>
                  <a:pt x="211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2" y="42"/>
                  <a:pt x="214" y="43"/>
                  <a:pt x="215" y="45"/>
                </a:cubicBezTo>
                <a:cubicBezTo>
                  <a:pt x="214" y="44"/>
                  <a:pt x="212" y="43"/>
                  <a:pt x="211" y="42"/>
                </a:cubicBezTo>
                <a:close/>
                <a:moveTo>
                  <a:pt x="210" y="47"/>
                </a:moveTo>
                <a:cubicBezTo>
                  <a:pt x="211" y="48"/>
                  <a:pt x="211" y="48"/>
                  <a:pt x="211" y="49"/>
                </a:cubicBezTo>
                <a:cubicBezTo>
                  <a:pt x="210" y="47"/>
                  <a:pt x="208" y="45"/>
                  <a:pt x="206" y="43"/>
                </a:cubicBezTo>
                <a:cubicBezTo>
                  <a:pt x="207" y="44"/>
                  <a:pt x="209" y="46"/>
                  <a:pt x="210" y="47"/>
                </a:cubicBezTo>
                <a:close/>
                <a:moveTo>
                  <a:pt x="208" y="40"/>
                </a:moveTo>
                <a:cubicBezTo>
                  <a:pt x="207" y="39"/>
                  <a:pt x="206" y="38"/>
                  <a:pt x="206" y="37"/>
                </a:cubicBezTo>
                <a:cubicBezTo>
                  <a:pt x="206" y="38"/>
                  <a:pt x="207" y="38"/>
                  <a:pt x="208" y="39"/>
                </a:cubicBezTo>
                <a:cubicBezTo>
                  <a:pt x="208" y="39"/>
                  <a:pt x="208" y="39"/>
                  <a:pt x="208" y="40"/>
                </a:cubicBezTo>
                <a:cubicBezTo>
                  <a:pt x="208" y="40"/>
                  <a:pt x="208" y="40"/>
                  <a:pt x="208" y="40"/>
                </a:cubicBezTo>
                <a:close/>
                <a:moveTo>
                  <a:pt x="207" y="42"/>
                </a:moveTo>
                <a:cubicBezTo>
                  <a:pt x="205" y="40"/>
                  <a:pt x="202" y="39"/>
                  <a:pt x="200" y="37"/>
                </a:cubicBezTo>
                <a:cubicBezTo>
                  <a:pt x="200" y="37"/>
                  <a:pt x="200" y="37"/>
                  <a:pt x="201" y="37"/>
                </a:cubicBezTo>
                <a:cubicBezTo>
                  <a:pt x="201" y="37"/>
                  <a:pt x="202" y="36"/>
                  <a:pt x="201" y="36"/>
                </a:cubicBezTo>
                <a:cubicBezTo>
                  <a:pt x="201" y="36"/>
                  <a:pt x="201" y="36"/>
                  <a:pt x="201" y="36"/>
                </a:cubicBezTo>
                <a:cubicBezTo>
                  <a:pt x="202" y="36"/>
                  <a:pt x="202" y="36"/>
                  <a:pt x="203" y="36"/>
                </a:cubicBezTo>
                <a:cubicBezTo>
                  <a:pt x="204" y="38"/>
                  <a:pt x="206" y="40"/>
                  <a:pt x="207" y="42"/>
                </a:cubicBezTo>
                <a:close/>
                <a:moveTo>
                  <a:pt x="202" y="34"/>
                </a:moveTo>
                <a:cubicBezTo>
                  <a:pt x="201" y="34"/>
                  <a:pt x="201" y="34"/>
                  <a:pt x="200" y="34"/>
                </a:cubicBezTo>
                <a:cubicBezTo>
                  <a:pt x="198" y="32"/>
                  <a:pt x="196" y="30"/>
                  <a:pt x="194" y="28"/>
                </a:cubicBezTo>
                <a:cubicBezTo>
                  <a:pt x="197" y="29"/>
                  <a:pt x="200" y="31"/>
                  <a:pt x="202" y="33"/>
                </a:cubicBezTo>
                <a:cubicBezTo>
                  <a:pt x="202" y="33"/>
                  <a:pt x="201" y="34"/>
                  <a:pt x="202" y="34"/>
                </a:cubicBezTo>
                <a:close/>
                <a:moveTo>
                  <a:pt x="194" y="32"/>
                </a:moveTo>
                <a:cubicBezTo>
                  <a:pt x="195" y="32"/>
                  <a:pt x="195" y="32"/>
                  <a:pt x="195" y="32"/>
                </a:cubicBezTo>
                <a:cubicBezTo>
                  <a:pt x="196" y="33"/>
                  <a:pt x="197" y="34"/>
                  <a:pt x="198" y="35"/>
                </a:cubicBezTo>
                <a:cubicBezTo>
                  <a:pt x="198" y="35"/>
                  <a:pt x="198" y="35"/>
                  <a:pt x="198" y="35"/>
                </a:cubicBezTo>
                <a:cubicBezTo>
                  <a:pt x="197" y="35"/>
                  <a:pt x="196" y="34"/>
                  <a:pt x="195" y="34"/>
                </a:cubicBezTo>
                <a:cubicBezTo>
                  <a:pt x="193" y="33"/>
                  <a:pt x="191" y="31"/>
                  <a:pt x="189" y="29"/>
                </a:cubicBezTo>
                <a:cubicBezTo>
                  <a:pt x="190" y="29"/>
                  <a:pt x="190" y="29"/>
                  <a:pt x="190" y="29"/>
                </a:cubicBezTo>
                <a:cubicBezTo>
                  <a:pt x="191" y="30"/>
                  <a:pt x="193" y="31"/>
                  <a:pt x="194" y="32"/>
                </a:cubicBezTo>
                <a:close/>
                <a:moveTo>
                  <a:pt x="192" y="33"/>
                </a:moveTo>
                <a:cubicBezTo>
                  <a:pt x="191" y="33"/>
                  <a:pt x="191" y="33"/>
                  <a:pt x="190" y="33"/>
                </a:cubicBezTo>
                <a:cubicBezTo>
                  <a:pt x="190" y="32"/>
                  <a:pt x="190" y="33"/>
                  <a:pt x="190" y="33"/>
                </a:cubicBezTo>
                <a:cubicBezTo>
                  <a:pt x="191" y="34"/>
                  <a:pt x="193" y="35"/>
                  <a:pt x="195" y="36"/>
                </a:cubicBezTo>
                <a:cubicBezTo>
                  <a:pt x="195" y="36"/>
                  <a:pt x="196" y="36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8" y="38"/>
                  <a:pt x="200" y="40"/>
                  <a:pt x="201" y="41"/>
                </a:cubicBezTo>
                <a:cubicBezTo>
                  <a:pt x="203" y="43"/>
                  <a:pt x="204" y="44"/>
                  <a:pt x="205" y="46"/>
                </a:cubicBezTo>
                <a:cubicBezTo>
                  <a:pt x="202" y="42"/>
                  <a:pt x="197" y="39"/>
                  <a:pt x="193" y="36"/>
                </a:cubicBezTo>
                <a:cubicBezTo>
                  <a:pt x="193" y="36"/>
                  <a:pt x="193" y="35"/>
                  <a:pt x="192" y="35"/>
                </a:cubicBezTo>
                <a:cubicBezTo>
                  <a:pt x="191" y="35"/>
                  <a:pt x="191" y="35"/>
                  <a:pt x="191" y="35"/>
                </a:cubicBezTo>
                <a:cubicBezTo>
                  <a:pt x="190" y="34"/>
                  <a:pt x="188" y="34"/>
                  <a:pt x="187" y="33"/>
                </a:cubicBezTo>
                <a:cubicBezTo>
                  <a:pt x="187" y="33"/>
                  <a:pt x="186" y="34"/>
                  <a:pt x="187" y="34"/>
                </a:cubicBezTo>
                <a:cubicBezTo>
                  <a:pt x="187" y="34"/>
                  <a:pt x="187" y="34"/>
                  <a:pt x="187" y="35"/>
                </a:cubicBezTo>
                <a:cubicBezTo>
                  <a:pt x="184" y="35"/>
                  <a:pt x="180" y="35"/>
                  <a:pt x="177" y="36"/>
                </a:cubicBezTo>
                <a:cubicBezTo>
                  <a:pt x="178" y="35"/>
                  <a:pt x="180" y="35"/>
                  <a:pt x="181" y="34"/>
                </a:cubicBezTo>
                <a:cubicBezTo>
                  <a:pt x="182" y="34"/>
                  <a:pt x="182" y="33"/>
                  <a:pt x="181" y="33"/>
                </a:cubicBezTo>
                <a:cubicBezTo>
                  <a:pt x="180" y="33"/>
                  <a:pt x="179" y="32"/>
                  <a:pt x="178" y="32"/>
                </a:cubicBezTo>
                <a:cubicBezTo>
                  <a:pt x="179" y="32"/>
                  <a:pt x="179" y="31"/>
                  <a:pt x="178" y="31"/>
                </a:cubicBezTo>
                <a:cubicBezTo>
                  <a:pt x="176" y="30"/>
                  <a:pt x="173" y="29"/>
                  <a:pt x="170" y="28"/>
                </a:cubicBezTo>
                <a:cubicBezTo>
                  <a:pt x="170" y="27"/>
                  <a:pt x="170" y="27"/>
                  <a:pt x="170" y="27"/>
                </a:cubicBezTo>
                <a:cubicBezTo>
                  <a:pt x="168" y="26"/>
                  <a:pt x="166" y="26"/>
                  <a:pt x="164" y="25"/>
                </a:cubicBezTo>
                <a:cubicBezTo>
                  <a:pt x="164" y="25"/>
                  <a:pt x="165" y="24"/>
                  <a:pt x="166" y="23"/>
                </a:cubicBezTo>
                <a:cubicBezTo>
                  <a:pt x="166" y="23"/>
                  <a:pt x="166" y="23"/>
                  <a:pt x="166" y="23"/>
                </a:cubicBezTo>
                <a:cubicBezTo>
                  <a:pt x="173" y="26"/>
                  <a:pt x="180" y="29"/>
                  <a:pt x="186" y="32"/>
                </a:cubicBezTo>
                <a:cubicBezTo>
                  <a:pt x="187" y="32"/>
                  <a:pt x="188" y="31"/>
                  <a:pt x="187" y="30"/>
                </a:cubicBezTo>
                <a:cubicBezTo>
                  <a:pt x="186" y="30"/>
                  <a:pt x="185" y="29"/>
                  <a:pt x="184" y="28"/>
                </a:cubicBezTo>
                <a:cubicBezTo>
                  <a:pt x="185" y="29"/>
                  <a:pt x="186" y="29"/>
                  <a:pt x="187" y="29"/>
                </a:cubicBezTo>
                <a:cubicBezTo>
                  <a:pt x="189" y="30"/>
                  <a:pt x="190" y="32"/>
                  <a:pt x="192" y="33"/>
                </a:cubicBezTo>
                <a:close/>
                <a:moveTo>
                  <a:pt x="167" y="17"/>
                </a:moveTo>
                <a:cubicBezTo>
                  <a:pt x="165" y="15"/>
                  <a:pt x="162" y="14"/>
                  <a:pt x="160" y="12"/>
                </a:cubicBezTo>
                <a:cubicBezTo>
                  <a:pt x="160" y="12"/>
                  <a:pt x="160" y="12"/>
                  <a:pt x="161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4" y="12"/>
                  <a:pt x="166" y="14"/>
                  <a:pt x="169" y="15"/>
                </a:cubicBezTo>
                <a:cubicBezTo>
                  <a:pt x="174" y="18"/>
                  <a:pt x="180" y="23"/>
                  <a:pt x="185" y="26"/>
                </a:cubicBezTo>
                <a:cubicBezTo>
                  <a:pt x="179" y="23"/>
                  <a:pt x="173" y="20"/>
                  <a:pt x="167" y="17"/>
                </a:cubicBezTo>
                <a:close/>
                <a:moveTo>
                  <a:pt x="172" y="13"/>
                </a:moveTo>
                <a:cubicBezTo>
                  <a:pt x="171" y="13"/>
                  <a:pt x="169" y="12"/>
                  <a:pt x="168" y="11"/>
                </a:cubicBezTo>
                <a:cubicBezTo>
                  <a:pt x="169" y="12"/>
                  <a:pt x="171" y="12"/>
                  <a:pt x="173" y="13"/>
                </a:cubicBezTo>
                <a:cubicBezTo>
                  <a:pt x="172" y="13"/>
                  <a:pt x="172" y="13"/>
                  <a:pt x="172" y="13"/>
                </a:cubicBezTo>
                <a:close/>
                <a:moveTo>
                  <a:pt x="133" y="12"/>
                </a:moveTo>
                <a:cubicBezTo>
                  <a:pt x="133" y="12"/>
                  <a:pt x="132" y="12"/>
                  <a:pt x="132" y="12"/>
                </a:cubicBezTo>
                <a:cubicBezTo>
                  <a:pt x="131" y="12"/>
                  <a:pt x="129" y="12"/>
                  <a:pt x="128" y="12"/>
                </a:cubicBezTo>
                <a:cubicBezTo>
                  <a:pt x="128" y="12"/>
                  <a:pt x="127" y="12"/>
                  <a:pt x="127" y="12"/>
                </a:cubicBezTo>
                <a:cubicBezTo>
                  <a:pt x="127" y="12"/>
                  <a:pt x="127" y="11"/>
                  <a:pt x="128" y="11"/>
                </a:cubicBezTo>
                <a:cubicBezTo>
                  <a:pt x="130" y="11"/>
                  <a:pt x="131" y="11"/>
                  <a:pt x="133" y="12"/>
                </a:cubicBezTo>
                <a:close/>
                <a:moveTo>
                  <a:pt x="132" y="28"/>
                </a:moveTo>
                <a:cubicBezTo>
                  <a:pt x="132" y="28"/>
                  <a:pt x="131" y="29"/>
                  <a:pt x="130" y="29"/>
                </a:cubicBezTo>
                <a:cubicBezTo>
                  <a:pt x="129" y="29"/>
                  <a:pt x="129" y="29"/>
                  <a:pt x="128" y="29"/>
                </a:cubicBezTo>
                <a:cubicBezTo>
                  <a:pt x="129" y="29"/>
                  <a:pt x="129" y="28"/>
                  <a:pt x="129" y="28"/>
                </a:cubicBezTo>
                <a:cubicBezTo>
                  <a:pt x="129" y="28"/>
                  <a:pt x="129" y="27"/>
                  <a:pt x="128" y="27"/>
                </a:cubicBezTo>
                <a:cubicBezTo>
                  <a:pt x="127" y="28"/>
                  <a:pt x="126" y="28"/>
                  <a:pt x="124" y="29"/>
                </a:cubicBezTo>
                <a:cubicBezTo>
                  <a:pt x="123" y="29"/>
                  <a:pt x="122" y="29"/>
                  <a:pt x="121" y="29"/>
                </a:cubicBezTo>
                <a:cubicBezTo>
                  <a:pt x="122" y="28"/>
                  <a:pt x="124" y="27"/>
                  <a:pt x="125" y="26"/>
                </a:cubicBezTo>
                <a:cubicBezTo>
                  <a:pt x="128" y="27"/>
                  <a:pt x="130" y="27"/>
                  <a:pt x="132" y="28"/>
                </a:cubicBezTo>
                <a:close/>
                <a:moveTo>
                  <a:pt x="124" y="22"/>
                </a:moveTo>
                <a:cubicBezTo>
                  <a:pt x="123" y="22"/>
                  <a:pt x="122" y="22"/>
                  <a:pt x="121" y="22"/>
                </a:cubicBezTo>
                <a:cubicBezTo>
                  <a:pt x="121" y="22"/>
                  <a:pt x="122" y="22"/>
                  <a:pt x="122" y="21"/>
                </a:cubicBezTo>
                <a:cubicBezTo>
                  <a:pt x="123" y="21"/>
                  <a:pt x="125" y="22"/>
                  <a:pt x="126" y="22"/>
                </a:cubicBezTo>
                <a:cubicBezTo>
                  <a:pt x="125" y="22"/>
                  <a:pt x="125" y="22"/>
                  <a:pt x="124" y="22"/>
                </a:cubicBezTo>
                <a:close/>
                <a:moveTo>
                  <a:pt x="123" y="15"/>
                </a:moveTo>
                <a:cubicBezTo>
                  <a:pt x="122" y="16"/>
                  <a:pt x="121" y="16"/>
                  <a:pt x="120" y="17"/>
                </a:cubicBezTo>
                <a:cubicBezTo>
                  <a:pt x="120" y="17"/>
                  <a:pt x="119" y="17"/>
                  <a:pt x="119" y="17"/>
                </a:cubicBezTo>
                <a:cubicBezTo>
                  <a:pt x="121" y="16"/>
                  <a:pt x="122" y="15"/>
                  <a:pt x="124" y="14"/>
                </a:cubicBezTo>
                <a:cubicBezTo>
                  <a:pt x="124" y="14"/>
                  <a:pt x="124" y="14"/>
                  <a:pt x="124" y="14"/>
                </a:cubicBezTo>
                <a:cubicBezTo>
                  <a:pt x="124" y="14"/>
                  <a:pt x="125" y="14"/>
                  <a:pt x="126" y="15"/>
                </a:cubicBezTo>
                <a:cubicBezTo>
                  <a:pt x="125" y="15"/>
                  <a:pt x="124" y="15"/>
                  <a:pt x="123" y="15"/>
                </a:cubicBezTo>
                <a:close/>
                <a:moveTo>
                  <a:pt x="125" y="11"/>
                </a:moveTo>
                <a:cubicBezTo>
                  <a:pt x="124" y="11"/>
                  <a:pt x="123" y="11"/>
                  <a:pt x="122" y="11"/>
                </a:cubicBezTo>
                <a:cubicBezTo>
                  <a:pt x="123" y="11"/>
                  <a:pt x="124" y="11"/>
                  <a:pt x="125" y="11"/>
                </a:cubicBezTo>
                <a:cubicBezTo>
                  <a:pt x="125" y="11"/>
                  <a:pt x="125" y="11"/>
                  <a:pt x="125" y="11"/>
                </a:cubicBezTo>
                <a:close/>
                <a:moveTo>
                  <a:pt x="114" y="5"/>
                </a:moveTo>
                <a:cubicBezTo>
                  <a:pt x="114" y="5"/>
                  <a:pt x="114" y="5"/>
                  <a:pt x="113" y="5"/>
                </a:cubicBezTo>
                <a:cubicBezTo>
                  <a:pt x="113" y="5"/>
                  <a:pt x="113" y="5"/>
                  <a:pt x="113" y="6"/>
                </a:cubicBezTo>
                <a:cubicBezTo>
                  <a:pt x="111" y="6"/>
                  <a:pt x="110" y="6"/>
                  <a:pt x="108" y="6"/>
                </a:cubicBezTo>
                <a:cubicBezTo>
                  <a:pt x="108" y="6"/>
                  <a:pt x="108" y="6"/>
                  <a:pt x="108" y="6"/>
                </a:cubicBezTo>
                <a:cubicBezTo>
                  <a:pt x="109" y="6"/>
                  <a:pt x="111" y="5"/>
                  <a:pt x="113" y="5"/>
                </a:cubicBezTo>
                <a:cubicBezTo>
                  <a:pt x="114" y="5"/>
                  <a:pt x="114" y="5"/>
                  <a:pt x="115" y="5"/>
                </a:cubicBezTo>
                <a:cubicBezTo>
                  <a:pt x="115" y="5"/>
                  <a:pt x="115" y="5"/>
                  <a:pt x="114" y="5"/>
                </a:cubicBezTo>
                <a:close/>
                <a:moveTo>
                  <a:pt x="99" y="5"/>
                </a:moveTo>
                <a:cubicBezTo>
                  <a:pt x="99" y="5"/>
                  <a:pt x="98" y="5"/>
                  <a:pt x="98" y="5"/>
                </a:cubicBezTo>
                <a:cubicBezTo>
                  <a:pt x="99" y="5"/>
                  <a:pt x="100" y="4"/>
                  <a:pt x="102" y="4"/>
                </a:cubicBezTo>
                <a:cubicBezTo>
                  <a:pt x="101" y="4"/>
                  <a:pt x="100" y="5"/>
                  <a:pt x="99" y="5"/>
                </a:cubicBezTo>
                <a:close/>
                <a:moveTo>
                  <a:pt x="22" y="63"/>
                </a:moveTo>
                <a:cubicBezTo>
                  <a:pt x="23" y="63"/>
                  <a:pt x="23" y="63"/>
                  <a:pt x="23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2" y="65"/>
                  <a:pt x="21" y="66"/>
                  <a:pt x="20" y="68"/>
                </a:cubicBezTo>
                <a:cubicBezTo>
                  <a:pt x="19" y="68"/>
                  <a:pt x="19" y="69"/>
                  <a:pt x="18" y="70"/>
                </a:cubicBezTo>
                <a:cubicBezTo>
                  <a:pt x="18" y="70"/>
                  <a:pt x="17" y="70"/>
                  <a:pt x="17" y="70"/>
                </a:cubicBezTo>
                <a:cubicBezTo>
                  <a:pt x="19" y="68"/>
                  <a:pt x="20" y="65"/>
                  <a:pt x="22" y="63"/>
                </a:cubicBezTo>
                <a:close/>
                <a:moveTo>
                  <a:pt x="21" y="78"/>
                </a:moveTo>
                <a:cubicBezTo>
                  <a:pt x="23" y="76"/>
                  <a:pt x="24" y="75"/>
                  <a:pt x="25" y="73"/>
                </a:cubicBezTo>
                <a:cubicBezTo>
                  <a:pt x="24" y="76"/>
                  <a:pt x="22" y="79"/>
                  <a:pt x="20" y="82"/>
                </a:cubicBezTo>
                <a:cubicBezTo>
                  <a:pt x="19" y="83"/>
                  <a:pt x="18" y="84"/>
                  <a:pt x="17" y="85"/>
                </a:cubicBezTo>
                <a:cubicBezTo>
                  <a:pt x="17" y="85"/>
                  <a:pt x="17" y="84"/>
                  <a:pt x="17" y="84"/>
                </a:cubicBezTo>
                <a:cubicBezTo>
                  <a:pt x="17" y="83"/>
                  <a:pt x="17" y="83"/>
                  <a:pt x="16" y="83"/>
                </a:cubicBezTo>
                <a:cubicBezTo>
                  <a:pt x="17" y="82"/>
                  <a:pt x="17" y="81"/>
                  <a:pt x="17" y="80"/>
                </a:cubicBezTo>
                <a:cubicBezTo>
                  <a:pt x="18" y="79"/>
                  <a:pt x="19" y="78"/>
                  <a:pt x="20" y="77"/>
                </a:cubicBezTo>
                <a:cubicBezTo>
                  <a:pt x="20" y="78"/>
                  <a:pt x="21" y="78"/>
                  <a:pt x="21" y="78"/>
                </a:cubicBezTo>
                <a:close/>
                <a:moveTo>
                  <a:pt x="20" y="88"/>
                </a:moveTo>
                <a:cubicBezTo>
                  <a:pt x="20" y="87"/>
                  <a:pt x="20" y="87"/>
                  <a:pt x="20" y="86"/>
                </a:cubicBezTo>
                <a:cubicBezTo>
                  <a:pt x="20" y="85"/>
                  <a:pt x="21" y="85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2" y="84"/>
                  <a:pt x="22" y="85"/>
                  <a:pt x="22" y="85"/>
                </a:cubicBezTo>
                <a:cubicBezTo>
                  <a:pt x="21" y="86"/>
                  <a:pt x="21" y="87"/>
                  <a:pt x="20" y="88"/>
                </a:cubicBezTo>
                <a:close/>
                <a:moveTo>
                  <a:pt x="21" y="120"/>
                </a:moveTo>
                <a:cubicBezTo>
                  <a:pt x="19" y="113"/>
                  <a:pt x="18" y="107"/>
                  <a:pt x="17" y="10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9" y="102"/>
                  <a:pt x="19" y="105"/>
                  <a:pt x="20" y="108"/>
                </a:cubicBezTo>
                <a:cubicBezTo>
                  <a:pt x="20" y="110"/>
                  <a:pt x="20" y="113"/>
                  <a:pt x="20" y="115"/>
                </a:cubicBezTo>
                <a:cubicBezTo>
                  <a:pt x="20" y="117"/>
                  <a:pt x="21" y="118"/>
                  <a:pt x="21" y="120"/>
                </a:cubicBezTo>
                <a:close/>
                <a:moveTo>
                  <a:pt x="17" y="89"/>
                </a:moveTo>
                <a:cubicBezTo>
                  <a:pt x="17" y="89"/>
                  <a:pt x="17" y="89"/>
                  <a:pt x="18" y="89"/>
                </a:cubicBezTo>
                <a:cubicBezTo>
                  <a:pt x="18" y="91"/>
                  <a:pt x="18" y="93"/>
                  <a:pt x="18" y="95"/>
                </a:cubicBezTo>
                <a:cubicBezTo>
                  <a:pt x="18" y="95"/>
                  <a:pt x="18" y="95"/>
                  <a:pt x="18" y="95"/>
                </a:cubicBezTo>
                <a:cubicBezTo>
                  <a:pt x="18" y="93"/>
                  <a:pt x="17" y="92"/>
                  <a:pt x="17" y="90"/>
                </a:cubicBezTo>
                <a:cubicBezTo>
                  <a:pt x="17" y="90"/>
                  <a:pt x="17" y="90"/>
                  <a:pt x="16" y="89"/>
                </a:cubicBezTo>
                <a:cubicBezTo>
                  <a:pt x="17" y="89"/>
                  <a:pt x="17" y="89"/>
                  <a:pt x="17" y="89"/>
                </a:cubicBezTo>
                <a:close/>
                <a:moveTo>
                  <a:pt x="18" y="114"/>
                </a:moveTo>
                <a:cubicBezTo>
                  <a:pt x="17" y="110"/>
                  <a:pt x="16" y="106"/>
                  <a:pt x="15" y="103"/>
                </a:cubicBezTo>
                <a:cubicBezTo>
                  <a:pt x="15" y="102"/>
                  <a:pt x="16" y="102"/>
                  <a:pt x="16" y="102"/>
                </a:cubicBezTo>
                <a:cubicBezTo>
                  <a:pt x="16" y="106"/>
                  <a:pt x="17" y="110"/>
                  <a:pt x="18" y="114"/>
                </a:cubicBezTo>
                <a:close/>
                <a:moveTo>
                  <a:pt x="15" y="100"/>
                </a:moveTo>
                <a:cubicBezTo>
                  <a:pt x="15" y="98"/>
                  <a:pt x="15" y="96"/>
                  <a:pt x="15" y="93"/>
                </a:cubicBezTo>
                <a:cubicBezTo>
                  <a:pt x="15" y="95"/>
                  <a:pt x="16" y="97"/>
                  <a:pt x="16" y="98"/>
                </a:cubicBezTo>
                <a:cubicBezTo>
                  <a:pt x="15" y="99"/>
                  <a:pt x="15" y="99"/>
                  <a:pt x="15" y="100"/>
                </a:cubicBezTo>
                <a:close/>
                <a:moveTo>
                  <a:pt x="21" y="131"/>
                </a:moveTo>
                <a:cubicBezTo>
                  <a:pt x="21" y="133"/>
                  <a:pt x="22" y="135"/>
                  <a:pt x="22" y="136"/>
                </a:cubicBezTo>
                <a:cubicBezTo>
                  <a:pt x="22" y="136"/>
                  <a:pt x="22" y="136"/>
                  <a:pt x="22" y="135"/>
                </a:cubicBezTo>
                <a:cubicBezTo>
                  <a:pt x="21" y="134"/>
                  <a:pt x="20" y="135"/>
                  <a:pt x="20" y="136"/>
                </a:cubicBezTo>
                <a:cubicBezTo>
                  <a:pt x="21" y="139"/>
                  <a:pt x="22" y="142"/>
                  <a:pt x="23" y="145"/>
                </a:cubicBezTo>
                <a:cubicBezTo>
                  <a:pt x="22" y="143"/>
                  <a:pt x="21" y="141"/>
                  <a:pt x="19" y="140"/>
                </a:cubicBezTo>
                <a:cubicBezTo>
                  <a:pt x="17" y="129"/>
                  <a:pt x="16" y="118"/>
                  <a:pt x="14" y="107"/>
                </a:cubicBezTo>
                <a:cubicBezTo>
                  <a:pt x="16" y="115"/>
                  <a:pt x="19" y="123"/>
                  <a:pt x="21" y="131"/>
                </a:cubicBezTo>
                <a:close/>
                <a:moveTo>
                  <a:pt x="17" y="165"/>
                </a:moveTo>
                <a:cubicBezTo>
                  <a:pt x="17" y="165"/>
                  <a:pt x="17" y="165"/>
                  <a:pt x="17" y="165"/>
                </a:cubicBezTo>
                <a:cubicBezTo>
                  <a:pt x="18" y="167"/>
                  <a:pt x="18" y="168"/>
                  <a:pt x="19" y="170"/>
                </a:cubicBezTo>
                <a:cubicBezTo>
                  <a:pt x="19" y="169"/>
                  <a:pt x="18" y="169"/>
                  <a:pt x="18" y="168"/>
                </a:cubicBezTo>
                <a:cubicBezTo>
                  <a:pt x="17" y="167"/>
                  <a:pt x="17" y="166"/>
                  <a:pt x="16" y="166"/>
                </a:cubicBezTo>
                <a:cubicBezTo>
                  <a:pt x="17" y="165"/>
                  <a:pt x="17" y="165"/>
                  <a:pt x="17" y="165"/>
                </a:cubicBezTo>
                <a:cubicBezTo>
                  <a:pt x="17" y="165"/>
                  <a:pt x="17" y="165"/>
                  <a:pt x="17" y="165"/>
                </a:cubicBezTo>
                <a:close/>
                <a:moveTo>
                  <a:pt x="19" y="163"/>
                </a:moveTo>
                <a:cubicBezTo>
                  <a:pt x="19" y="163"/>
                  <a:pt x="18" y="163"/>
                  <a:pt x="18" y="163"/>
                </a:cubicBezTo>
                <a:cubicBezTo>
                  <a:pt x="17" y="162"/>
                  <a:pt x="17" y="162"/>
                  <a:pt x="16" y="161"/>
                </a:cubicBezTo>
                <a:cubicBezTo>
                  <a:pt x="16" y="157"/>
                  <a:pt x="15" y="154"/>
                  <a:pt x="15" y="150"/>
                </a:cubicBezTo>
                <a:cubicBezTo>
                  <a:pt x="16" y="155"/>
                  <a:pt x="18" y="160"/>
                  <a:pt x="20" y="164"/>
                </a:cubicBezTo>
                <a:cubicBezTo>
                  <a:pt x="19" y="164"/>
                  <a:pt x="19" y="164"/>
                  <a:pt x="19" y="163"/>
                </a:cubicBezTo>
                <a:close/>
                <a:moveTo>
                  <a:pt x="15" y="169"/>
                </a:moveTo>
                <a:cubicBezTo>
                  <a:pt x="15" y="169"/>
                  <a:pt x="15" y="169"/>
                  <a:pt x="15" y="169"/>
                </a:cubicBezTo>
                <a:cubicBezTo>
                  <a:pt x="14" y="165"/>
                  <a:pt x="13" y="162"/>
                  <a:pt x="11" y="158"/>
                </a:cubicBezTo>
                <a:cubicBezTo>
                  <a:pt x="12" y="160"/>
                  <a:pt x="13" y="162"/>
                  <a:pt x="14" y="164"/>
                </a:cubicBezTo>
                <a:cubicBezTo>
                  <a:pt x="14" y="164"/>
                  <a:pt x="14" y="164"/>
                  <a:pt x="14" y="164"/>
                </a:cubicBezTo>
                <a:cubicBezTo>
                  <a:pt x="15" y="165"/>
                  <a:pt x="15" y="166"/>
                  <a:pt x="16" y="167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68"/>
                  <a:pt x="15" y="168"/>
                  <a:pt x="15" y="169"/>
                </a:cubicBezTo>
                <a:close/>
                <a:moveTo>
                  <a:pt x="8" y="128"/>
                </a:moveTo>
                <a:cubicBezTo>
                  <a:pt x="9" y="129"/>
                  <a:pt x="10" y="128"/>
                  <a:pt x="10" y="128"/>
                </a:cubicBezTo>
                <a:cubicBezTo>
                  <a:pt x="10" y="124"/>
                  <a:pt x="9" y="120"/>
                  <a:pt x="9" y="117"/>
                </a:cubicBezTo>
                <a:cubicBezTo>
                  <a:pt x="9" y="116"/>
                  <a:pt x="10" y="115"/>
                  <a:pt x="10" y="114"/>
                </a:cubicBezTo>
                <a:cubicBezTo>
                  <a:pt x="10" y="121"/>
                  <a:pt x="11" y="129"/>
                  <a:pt x="12" y="137"/>
                </a:cubicBezTo>
                <a:cubicBezTo>
                  <a:pt x="12" y="142"/>
                  <a:pt x="13" y="146"/>
                  <a:pt x="13" y="151"/>
                </a:cubicBezTo>
                <a:cubicBezTo>
                  <a:pt x="12" y="147"/>
                  <a:pt x="11" y="142"/>
                  <a:pt x="10" y="138"/>
                </a:cubicBezTo>
                <a:cubicBezTo>
                  <a:pt x="10" y="136"/>
                  <a:pt x="9" y="134"/>
                  <a:pt x="9" y="133"/>
                </a:cubicBezTo>
                <a:cubicBezTo>
                  <a:pt x="9" y="131"/>
                  <a:pt x="8" y="129"/>
                  <a:pt x="8" y="128"/>
                </a:cubicBezTo>
                <a:cubicBezTo>
                  <a:pt x="8" y="128"/>
                  <a:pt x="8" y="128"/>
                  <a:pt x="8" y="128"/>
                </a:cubicBezTo>
                <a:close/>
                <a:moveTo>
                  <a:pt x="8" y="106"/>
                </a:moveTo>
                <a:cubicBezTo>
                  <a:pt x="8" y="105"/>
                  <a:pt x="9" y="104"/>
                  <a:pt x="9" y="103"/>
                </a:cubicBezTo>
                <a:cubicBezTo>
                  <a:pt x="9" y="105"/>
                  <a:pt x="9" y="108"/>
                  <a:pt x="9" y="111"/>
                </a:cubicBezTo>
                <a:cubicBezTo>
                  <a:pt x="9" y="109"/>
                  <a:pt x="8" y="108"/>
                  <a:pt x="8" y="106"/>
                </a:cubicBezTo>
                <a:close/>
                <a:moveTo>
                  <a:pt x="9" y="99"/>
                </a:moveTo>
                <a:cubicBezTo>
                  <a:pt x="10" y="98"/>
                  <a:pt x="10" y="97"/>
                  <a:pt x="10" y="96"/>
                </a:cubicBezTo>
                <a:cubicBezTo>
                  <a:pt x="10" y="97"/>
                  <a:pt x="11" y="97"/>
                  <a:pt x="11" y="97"/>
                </a:cubicBezTo>
                <a:cubicBezTo>
                  <a:pt x="11" y="99"/>
                  <a:pt x="10" y="101"/>
                  <a:pt x="10" y="103"/>
                </a:cubicBezTo>
                <a:cubicBezTo>
                  <a:pt x="10" y="102"/>
                  <a:pt x="10" y="100"/>
                  <a:pt x="9" y="99"/>
                </a:cubicBezTo>
                <a:close/>
                <a:moveTo>
                  <a:pt x="11" y="149"/>
                </a:moveTo>
                <a:cubicBezTo>
                  <a:pt x="12" y="153"/>
                  <a:pt x="13" y="157"/>
                  <a:pt x="14" y="161"/>
                </a:cubicBezTo>
                <a:cubicBezTo>
                  <a:pt x="13" y="159"/>
                  <a:pt x="12" y="156"/>
                  <a:pt x="11" y="154"/>
                </a:cubicBezTo>
                <a:cubicBezTo>
                  <a:pt x="11" y="152"/>
                  <a:pt x="11" y="150"/>
                  <a:pt x="11" y="149"/>
                </a:cubicBezTo>
                <a:close/>
                <a:moveTo>
                  <a:pt x="14" y="141"/>
                </a:moveTo>
                <a:cubicBezTo>
                  <a:pt x="14" y="140"/>
                  <a:pt x="14" y="139"/>
                  <a:pt x="14" y="138"/>
                </a:cubicBezTo>
                <a:cubicBezTo>
                  <a:pt x="14" y="136"/>
                  <a:pt x="14" y="134"/>
                  <a:pt x="14" y="132"/>
                </a:cubicBezTo>
                <a:cubicBezTo>
                  <a:pt x="14" y="133"/>
                  <a:pt x="14" y="134"/>
                  <a:pt x="15" y="135"/>
                </a:cubicBezTo>
                <a:cubicBezTo>
                  <a:pt x="15" y="138"/>
                  <a:pt x="16" y="141"/>
                  <a:pt x="16" y="143"/>
                </a:cubicBezTo>
                <a:cubicBezTo>
                  <a:pt x="17" y="147"/>
                  <a:pt x="17" y="152"/>
                  <a:pt x="18" y="156"/>
                </a:cubicBezTo>
                <a:cubicBezTo>
                  <a:pt x="17" y="151"/>
                  <a:pt x="15" y="146"/>
                  <a:pt x="14" y="141"/>
                </a:cubicBezTo>
                <a:close/>
                <a:moveTo>
                  <a:pt x="10" y="90"/>
                </a:moveTo>
                <a:cubicBezTo>
                  <a:pt x="10" y="91"/>
                  <a:pt x="9" y="92"/>
                  <a:pt x="8" y="92"/>
                </a:cubicBezTo>
                <a:cubicBezTo>
                  <a:pt x="9" y="91"/>
                  <a:pt x="10" y="89"/>
                  <a:pt x="12" y="88"/>
                </a:cubicBezTo>
                <a:cubicBezTo>
                  <a:pt x="11" y="89"/>
                  <a:pt x="11" y="89"/>
                  <a:pt x="10" y="90"/>
                </a:cubicBezTo>
                <a:close/>
                <a:moveTo>
                  <a:pt x="9" y="93"/>
                </a:moveTo>
                <a:cubicBezTo>
                  <a:pt x="9" y="94"/>
                  <a:pt x="9" y="95"/>
                  <a:pt x="9" y="96"/>
                </a:cubicBezTo>
                <a:cubicBezTo>
                  <a:pt x="8" y="96"/>
                  <a:pt x="8" y="95"/>
                  <a:pt x="8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8" y="94"/>
                  <a:pt x="9" y="94"/>
                  <a:pt x="9" y="93"/>
                </a:cubicBezTo>
                <a:close/>
                <a:moveTo>
                  <a:pt x="8" y="116"/>
                </a:moveTo>
                <a:cubicBezTo>
                  <a:pt x="8" y="117"/>
                  <a:pt x="7" y="117"/>
                  <a:pt x="7" y="118"/>
                </a:cubicBezTo>
                <a:cubicBezTo>
                  <a:pt x="7" y="117"/>
                  <a:pt x="7" y="117"/>
                  <a:pt x="7" y="116"/>
                </a:cubicBezTo>
                <a:cubicBezTo>
                  <a:pt x="7" y="115"/>
                  <a:pt x="7" y="113"/>
                  <a:pt x="7" y="112"/>
                </a:cubicBezTo>
                <a:cubicBezTo>
                  <a:pt x="7" y="113"/>
                  <a:pt x="8" y="115"/>
                  <a:pt x="8" y="116"/>
                </a:cubicBezTo>
                <a:close/>
                <a:moveTo>
                  <a:pt x="8" y="144"/>
                </a:moveTo>
                <a:cubicBezTo>
                  <a:pt x="8" y="140"/>
                  <a:pt x="7" y="136"/>
                  <a:pt x="7" y="133"/>
                </a:cubicBezTo>
                <a:cubicBezTo>
                  <a:pt x="7" y="133"/>
                  <a:pt x="7" y="134"/>
                  <a:pt x="7" y="134"/>
                </a:cubicBezTo>
                <a:cubicBezTo>
                  <a:pt x="8" y="137"/>
                  <a:pt x="8" y="141"/>
                  <a:pt x="8" y="144"/>
                </a:cubicBezTo>
                <a:close/>
                <a:moveTo>
                  <a:pt x="9" y="159"/>
                </a:moveTo>
                <a:cubicBezTo>
                  <a:pt x="9" y="158"/>
                  <a:pt x="8" y="157"/>
                  <a:pt x="8" y="157"/>
                </a:cubicBezTo>
                <a:cubicBezTo>
                  <a:pt x="8" y="156"/>
                  <a:pt x="8" y="156"/>
                  <a:pt x="8" y="155"/>
                </a:cubicBezTo>
                <a:cubicBezTo>
                  <a:pt x="8" y="156"/>
                  <a:pt x="9" y="157"/>
                  <a:pt x="9" y="158"/>
                </a:cubicBezTo>
                <a:cubicBezTo>
                  <a:pt x="9" y="158"/>
                  <a:pt x="10" y="158"/>
                  <a:pt x="10" y="158"/>
                </a:cubicBezTo>
                <a:cubicBezTo>
                  <a:pt x="11" y="160"/>
                  <a:pt x="12" y="163"/>
                  <a:pt x="12" y="165"/>
                </a:cubicBezTo>
                <a:cubicBezTo>
                  <a:pt x="12" y="165"/>
                  <a:pt x="12" y="165"/>
                  <a:pt x="12" y="166"/>
                </a:cubicBezTo>
                <a:cubicBezTo>
                  <a:pt x="14" y="171"/>
                  <a:pt x="16" y="176"/>
                  <a:pt x="19" y="181"/>
                </a:cubicBezTo>
                <a:cubicBezTo>
                  <a:pt x="20" y="182"/>
                  <a:pt x="20" y="183"/>
                  <a:pt x="20" y="184"/>
                </a:cubicBezTo>
                <a:cubicBezTo>
                  <a:pt x="20" y="183"/>
                  <a:pt x="20" y="182"/>
                  <a:pt x="19" y="182"/>
                </a:cubicBezTo>
                <a:cubicBezTo>
                  <a:pt x="15" y="174"/>
                  <a:pt x="12" y="166"/>
                  <a:pt x="9" y="159"/>
                </a:cubicBezTo>
                <a:close/>
                <a:moveTo>
                  <a:pt x="18" y="144"/>
                </a:moveTo>
                <a:cubicBezTo>
                  <a:pt x="19" y="145"/>
                  <a:pt x="19" y="145"/>
                  <a:pt x="19" y="146"/>
                </a:cubicBezTo>
                <a:cubicBezTo>
                  <a:pt x="19" y="147"/>
                  <a:pt x="19" y="147"/>
                  <a:pt x="19" y="148"/>
                </a:cubicBezTo>
                <a:cubicBezTo>
                  <a:pt x="21" y="154"/>
                  <a:pt x="23" y="161"/>
                  <a:pt x="25" y="168"/>
                </a:cubicBezTo>
                <a:cubicBezTo>
                  <a:pt x="25" y="168"/>
                  <a:pt x="25" y="169"/>
                  <a:pt x="25" y="169"/>
                </a:cubicBezTo>
                <a:cubicBezTo>
                  <a:pt x="24" y="168"/>
                  <a:pt x="24" y="168"/>
                  <a:pt x="23" y="168"/>
                </a:cubicBezTo>
                <a:cubicBezTo>
                  <a:pt x="22" y="160"/>
                  <a:pt x="20" y="152"/>
                  <a:pt x="18" y="144"/>
                </a:cubicBezTo>
                <a:close/>
                <a:moveTo>
                  <a:pt x="27" y="189"/>
                </a:moveTo>
                <a:cubicBezTo>
                  <a:pt x="28" y="191"/>
                  <a:pt x="29" y="193"/>
                  <a:pt x="30" y="195"/>
                </a:cubicBezTo>
                <a:cubicBezTo>
                  <a:pt x="30" y="195"/>
                  <a:pt x="30" y="195"/>
                  <a:pt x="29" y="195"/>
                </a:cubicBezTo>
                <a:cubicBezTo>
                  <a:pt x="28" y="191"/>
                  <a:pt x="26" y="188"/>
                  <a:pt x="25" y="185"/>
                </a:cubicBezTo>
                <a:cubicBezTo>
                  <a:pt x="25" y="187"/>
                  <a:pt x="26" y="188"/>
                  <a:pt x="27" y="189"/>
                </a:cubicBezTo>
                <a:close/>
                <a:moveTo>
                  <a:pt x="30" y="190"/>
                </a:moveTo>
                <a:cubicBezTo>
                  <a:pt x="29" y="190"/>
                  <a:pt x="29" y="189"/>
                  <a:pt x="29" y="188"/>
                </a:cubicBezTo>
                <a:cubicBezTo>
                  <a:pt x="29" y="189"/>
                  <a:pt x="30" y="190"/>
                  <a:pt x="31" y="191"/>
                </a:cubicBezTo>
                <a:cubicBezTo>
                  <a:pt x="32" y="192"/>
                  <a:pt x="32" y="193"/>
                  <a:pt x="32" y="194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1" y="193"/>
                  <a:pt x="31" y="192"/>
                  <a:pt x="30" y="190"/>
                </a:cubicBezTo>
                <a:close/>
                <a:moveTo>
                  <a:pt x="31" y="187"/>
                </a:moveTo>
                <a:cubicBezTo>
                  <a:pt x="30" y="185"/>
                  <a:pt x="28" y="182"/>
                  <a:pt x="27" y="180"/>
                </a:cubicBezTo>
                <a:cubicBezTo>
                  <a:pt x="29" y="182"/>
                  <a:pt x="30" y="184"/>
                  <a:pt x="31" y="186"/>
                </a:cubicBezTo>
                <a:cubicBezTo>
                  <a:pt x="31" y="186"/>
                  <a:pt x="31" y="186"/>
                  <a:pt x="32" y="187"/>
                </a:cubicBezTo>
                <a:cubicBezTo>
                  <a:pt x="33" y="189"/>
                  <a:pt x="35" y="192"/>
                  <a:pt x="36" y="195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6" y="194"/>
                  <a:pt x="35" y="194"/>
                  <a:pt x="35" y="193"/>
                </a:cubicBezTo>
                <a:cubicBezTo>
                  <a:pt x="34" y="192"/>
                  <a:pt x="34" y="192"/>
                  <a:pt x="33" y="191"/>
                </a:cubicBezTo>
                <a:cubicBezTo>
                  <a:pt x="32" y="190"/>
                  <a:pt x="32" y="188"/>
                  <a:pt x="31" y="187"/>
                </a:cubicBezTo>
                <a:close/>
                <a:moveTo>
                  <a:pt x="37" y="206"/>
                </a:moveTo>
                <a:cubicBezTo>
                  <a:pt x="39" y="208"/>
                  <a:pt x="41" y="210"/>
                  <a:pt x="43" y="212"/>
                </a:cubicBezTo>
                <a:cubicBezTo>
                  <a:pt x="42" y="211"/>
                  <a:pt x="41" y="211"/>
                  <a:pt x="40" y="210"/>
                </a:cubicBezTo>
                <a:cubicBezTo>
                  <a:pt x="40" y="210"/>
                  <a:pt x="40" y="210"/>
                  <a:pt x="39" y="209"/>
                </a:cubicBezTo>
                <a:cubicBezTo>
                  <a:pt x="38" y="207"/>
                  <a:pt x="36" y="205"/>
                  <a:pt x="34" y="204"/>
                </a:cubicBezTo>
                <a:cubicBezTo>
                  <a:pt x="35" y="204"/>
                  <a:pt x="36" y="205"/>
                  <a:pt x="37" y="206"/>
                </a:cubicBezTo>
                <a:close/>
                <a:moveTo>
                  <a:pt x="41" y="205"/>
                </a:moveTo>
                <a:cubicBezTo>
                  <a:pt x="41" y="204"/>
                  <a:pt x="40" y="203"/>
                  <a:pt x="40" y="203"/>
                </a:cubicBezTo>
                <a:cubicBezTo>
                  <a:pt x="40" y="203"/>
                  <a:pt x="40" y="203"/>
                  <a:pt x="40" y="203"/>
                </a:cubicBezTo>
                <a:cubicBezTo>
                  <a:pt x="42" y="205"/>
                  <a:pt x="44" y="208"/>
                  <a:pt x="46" y="211"/>
                </a:cubicBezTo>
                <a:cubicBezTo>
                  <a:pt x="45" y="209"/>
                  <a:pt x="43" y="207"/>
                  <a:pt x="41" y="205"/>
                </a:cubicBezTo>
                <a:close/>
                <a:moveTo>
                  <a:pt x="43" y="212"/>
                </a:moveTo>
                <a:cubicBezTo>
                  <a:pt x="44" y="212"/>
                  <a:pt x="44" y="213"/>
                  <a:pt x="45" y="213"/>
                </a:cubicBezTo>
                <a:cubicBezTo>
                  <a:pt x="45" y="213"/>
                  <a:pt x="45" y="213"/>
                  <a:pt x="45" y="213"/>
                </a:cubicBezTo>
                <a:cubicBezTo>
                  <a:pt x="46" y="214"/>
                  <a:pt x="47" y="215"/>
                  <a:pt x="49" y="216"/>
                </a:cubicBezTo>
                <a:cubicBezTo>
                  <a:pt x="47" y="214"/>
                  <a:pt x="45" y="213"/>
                  <a:pt x="43" y="212"/>
                </a:cubicBezTo>
                <a:cubicBezTo>
                  <a:pt x="43" y="212"/>
                  <a:pt x="43" y="212"/>
                  <a:pt x="43" y="212"/>
                </a:cubicBezTo>
                <a:close/>
                <a:moveTo>
                  <a:pt x="44" y="215"/>
                </a:moveTo>
                <a:cubicBezTo>
                  <a:pt x="45" y="215"/>
                  <a:pt x="45" y="215"/>
                  <a:pt x="45" y="216"/>
                </a:cubicBezTo>
                <a:cubicBezTo>
                  <a:pt x="45" y="216"/>
                  <a:pt x="45" y="216"/>
                  <a:pt x="45" y="216"/>
                </a:cubicBezTo>
                <a:cubicBezTo>
                  <a:pt x="45" y="217"/>
                  <a:pt x="46" y="217"/>
                  <a:pt x="46" y="217"/>
                </a:cubicBezTo>
                <a:cubicBezTo>
                  <a:pt x="45" y="216"/>
                  <a:pt x="44" y="216"/>
                  <a:pt x="44" y="215"/>
                </a:cubicBezTo>
                <a:cubicBezTo>
                  <a:pt x="44" y="215"/>
                  <a:pt x="44" y="215"/>
                  <a:pt x="44" y="215"/>
                </a:cubicBezTo>
                <a:close/>
                <a:moveTo>
                  <a:pt x="50" y="222"/>
                </a:moveTo>
                <a:cubicBezTo>
                  <a:pt x="51" y="222"/>
                  <a:pt x="51" y="222"/>
                  <a:pt x="51" y="223"/>
                </a:cubicBezTo>
                <a:cubicBezTo>
                  <a:pt x="49" y="221"/>
                  <a:pt x="47" y="219"/>
                  <a:pt x="45" y="217"/>
                </a:cubicBezTo>
                <a:cubicBezTo>
                  <a:pt x="46" y="219"/>
                  <a:pt x="48" y="220"/>
                  <a:pt x="50" y="222"/>
                </a:cubicBezTo>
                <a:close/>
                <a:moveTo>
                  <a:pt x="73" y="227"/>
                </a:moveTo>
                <a:cubicBezTo>
                  <a:pt x="72" y="226"/>
                  <a:pt x="70" y="226"/>
                  <a:pt x="69" y="225"/>
                </a:cubicBezTo>
                <a:cubicBezTo>
                  <a:pt x="68" y="223"/>
                  <a:pt x="67" y="222"/>
                  <a:pt x="66" y="221"/>
                </a:cubicBezTo>
                <a:cubicBezTo>
                  <a:pt x="74" y="225"/>
                  <a:pt x="81" y="229"/>
                  <a:pt x="88" y="235"/>
                </a:cubicBezTo>
                <a:cubicBezTo>
                  <a:pt x="87" y="235"/>
                  <a:pt x="86" y="234"/>
                  <a:pt x="86" y="234"/>
                </a:cubicBezTo>
                <a:cubicBezTo>
                  <a:pt x="81" y="232"/>
                  <a:pt x="77" y="229"/>
                  <a:pt x="73" y="227"/>
                </a:cubicBezTo>
                <a:close/>
                <a:moveTo>
                  <a:pt x="81" y="225"/>
                </a:moveTo>
                <a:cubicBezTo>
                  <a:pt x="82" y="226"/>
                  <a:pt x="84" y="227"/>
                  <a:pt x="85" y="229"/>
                </a:cubicBezTo>
                <a:cubicBezTo>
                  <a:pt x="84" y="228"/>
                  <a:pt x="83" y="227"/>
                  <a:pt x="81" y="226"/>
                </a:cubicBezTo>
                <a:cubicBezTo>
                  <a:pt x="81" y="226"/>
                  <a:pt x="81" y="226"/>
                  <a:pt x="81" y="225"/>
                </a:cubicBezTo>
                <a:close/>
                <a:moveTo>
                  <a:pt x="82" y="223"/>
                </a:moveTo>
                <a:cubicBezTo>
                  <a:pt x="81" y="223"/>
                  <a:pt x="81" y="223"/>
                  <a:pt x="81" y="224"/>
                </a:cubicBezTo>
                <a:cubicBezTo>
                  <a:pt x="81" y="224"/>
                  <a:pt x="81" y="223"/>
                  <a:pt x="80" y="223"/>
                </a:cubicBezTo>
                <a:cubicBezTo>
                  <a:pt x="79" y="221"/>
                  <a:pt x="78" y="219"/>
                  <a:pt x="77" y="216"/>
                </a:cubicBezTo>
                <a:cubicBezTo>
                  <a:pt x="79" y="218"/>
                  <a:pt x="81" y="220"/>
                  <a:pt x="83" y="222"/>
                </a:cubicBezTo>
                <a:cubicBezTo>
                  <a:pt x="83" y="222"/>
                  <a:pt x="83" y="222"/>
                  <a:pt x="83" y="223"/>
                </a:cubicBezTo>
                <a:cubicBezTo>
                  <a:pt x="86" y="225"/>
                  <a:pt x="89" y="228"/>
                  <a:pt x="93" y="230"/>
                </a:cubicBezTo>
                <a:cubicBezTo>
                  <a:pt x="93" y="230"/>
                  <a:pt x="93" y="230"/>
                  <a:pt x="93" y="231"/>
                </a:cubicBezTo>
                <a:cubicBezTo>
                  <a:pt x="89" y="229"/>
                  <a:pt x="86" y="226"/>
                  <a:pt x="82" y="223"/>
                </a:cubicBezTo>
                <a:close/>
                <a:moveTo>
                  <a:pt x="98" y="240"/>
                </a:moveTo>
                <a:cubicBezTo>
                  <a:pt x="98" y="240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8" y="238"/>
                  <a:pt x="97" y="237"/>
                  <a:pt x="96" y="236"/>
                </a:cubicBezTo>
                <a:cubicBezTo>
                  <a:pt x="97" y="237"/>
                  <a:pt x="97" y="237"/>
                  <a:pt x="98" y="237"/>
                </a:cubicBezTo>
                <a:cubicBezTo>
                  <a:pt x="98" y="237"/>
                  <a:pt x="98" y="238"/>
                  <a:pt x="98" y="238"/>
                </a:cubicBezTo>
                <a:cubicBezTo>
                  <a:pt x="100" y="239"/>
                  <a:pt x="102" y="240"/>
                  <a:pt x="104" y="241"/>
                </a:cubicBezTo>
                <a:cubicBezTo>
                  <a:pt x="102" y="241"/>
                  <a:pt x="101" y="241"/>
                  <a:pt x="99" y="241"/>
                </a:cubicBezTo>
                <a:cubicBezTo>
                  <a:pt x="97" y="239"/>
                  <a:pt x="95" y="238"/>
                  <a:pt x="93" y="237"/>
                </a:cubicBezTo>
                <a:cubicBezTo>
                  <a:pt x="91" y="236"/>
                  <a:pt x="90" y="235"/>
                  <a:pt x="89" y="234"/>
                </a:cubicBezTo>
                <a:cubicBezTo>
                  <a:pt x="92" y="236"/>
                  <a:pt x="95" y="238"/>
                  <a:pt x="98" y="240"/>
                </a:cubicBezTo>
                <a:close/>
                <a:moveTo>
                  <a:pt x="96" y="243"/>
                </a:moveTo>
                <a:cubicBezTo>
                  <a:pt x="99" y="244"/>
                  <a:pt x="102" y="244"/>
                  <a:pt x="105" y="244"/>
                </a:cubicBezTo>
                <a:cubicBezTo>
                  <a:pt x="107" y="245"/>
                  <a:pt x="109" y="245"/>
                  <a:pt x="112" y="246"/>
                </a:cubicBezTo>
                <a:cubicBezTo>
                  <a:pt x="109" y="246"/>
                  <a:pt x="107" y="246"/>
                  <a:pt x="104" y="246"/>
                </a:cubicBezTo>
                <a:cubicBezTo>
                  <a:pt x="101" y="245"/>
                  <a:pt x="99" y="244"/>
                  <a:pt x="96" y="244"/>
                </a:cubicBezTo>
                <a:cubicBezTo>
                  <a:pt x="96" y="244"/>
                  <a:pt x="96" y="243"/>
                  <a:pt x="96" y="243"/>
                </a:cubicBezTo>
                <a:close/>
                <a:moveTo>
                  <a:pt x="109" y="242"/>
                </a:moveTo>
                <a:cubicBezTo>
                  <a:pt x="106" y="241"/>
                  <a:pt x="104" y="240"/>
                  <a:pt x="101" y="238"/>
                </a:cubicBezTo>
                <a:cubicBezTo>
                  <a:pt x="104" y="239"/>
                  <a:pt x="106" y="239"/>
                  <a:pt x="108" y="239"/>
                </a:cubicBezTo>
                <a:cubicBezTo>
                  <a:pt x="110" y="241"/>
                  <a:pt x="113" y="242"/>
                  <a:pt x="115" y="243"/>
                </a:cubicBezTo>
                <a:cubicBezTo>
                  <a:pt x="113" y="243"/>
                  <a:pt x="111" y="243"/>
                  <a:pt x="109" y="242"/>
                </a:cubicBezTo>
                <a:close/>
                <a:moveTo>
                  <a:pt x="122" y="241"/>
                </a:moveTo>
                <a:cubicBezTo>
                  <a:pt x="122" y="241"/>
                  <a:pt x="122" y="240"/>
                  <a:pt x="122" y="240"/>
                </a:cubicBezTo>
                <a:cubicBezTo>
                  <a:pt x="122" y="240"/>
                  <a:pt x="122" y="240"/>
                  <a:pt x="122" y="240"/>
                </a:cubicBezTo>
                <a:cubicBezTo>
                  <a:pt x="123" y="240"/>
                  <a:pt x="124" y="241"/>
                  <a:pt x="125" y="241"/>
                </a:cubicBezTo>
                <a:cubicBezTo>
                  <a:pt x="126" y="241"/>
                  <a:pt x="127" y="240"/>
                  <a:pt x="126" y="240"/>
                </a:cubicBezTo>
                <a:cubicBezTo>
                  <a:pt x="126" y="240"/>
                  <a:pt x="126" y="240"/>
                  <a:pt x="126" y="240"/>
                </a:cubicBezTo>
                <a:cubicBezTo>
                  <a:pt x="129" y="240"/>
                  <a:pt x="131" y="239"/>
                  <a:pt x="134" y="239"/>
                </a:cubicBezTo>
                <a:cubicBezTo>
                  <a:pt x="131" y="240"/>
                  <a:pt x="127" y="241"/>
                  <a:pt x="124" y="242"/>
                </a:cubicBezTo>
                <a:cubicBezTo>
                  <a:pt x="123" y="242"/>
                  <a:pt x="122" y="241"/>
                  <a:pt x="122" y="241"/>
                </a:cubicBezTo>
                <a:close/>
                <a:moveTo>
                  <a:pt x="127" y="244"/>
                </a:moveTo>
                <a:cubicBezTo>
                  <a:pt x="129" y="244"/>
                  <a:pt x="131" y="244"/>
                  <a:pt x="133" y="244"/>
                </a:cubicBezTo>
                <a:cubicBezTo>
                  <a:pt x="131" y="244"/>
                  <a:pt x="129" y="244"/>
                  <a:pt x="127" y="245"/>
                </a:cubicBezTo>
                <a:cubicBezTo>
                  <a:pt x="127" y="244"/>
                  <a:pt x="127" y="244"/>
                  <a:pt x="127" y="244"/>
                </a:cubicBezTo>
                <a:close/>
                <a:moveTo>
                  <a:pt x="127" y="243"/>
                </a:moveTo>
                <a:cubicBezTo>
                  <a:pt x="136" y="240"/>
                  <a:pt x="146" y="238"/>
                  <a:pt x="155" y="237"/>
                </a:cubicBezTo>
                <a:cubicBezTo>
                  <a:pt x="155" y="237"/>
                  <a:pt x="155" y="237"/>
                  <a:pt x="155" y="237"/>
                </a:cubicBezTo>
                <a:cubicBezTo>
                  <a:pt x="146" y="239"/>
                  <a:pt x="137" y="242"/>
                  <a:pt x="127" y="243"/>
                </a:cubicBezTo>
                <a:close/>
                <a:moveTo>
                  <a:pt x="140" y="245"/>
                </a:moveTo>
                <a:cubicBezTo>
                  <a:pt x="143" y="245"/>
                  <a:pt x="145" y="245"/>
                  <a:pt x="148" y="244"/>
                </a:cubicBezTo>
                <a:cubicBezTo>
                  <a:pt x="150" y="244"/>
                  <a:pt x="153" y="244"/>
                  <a:pt x="155" y="243"/>
                </a:cubicBezTo>
                <a:cubicBezTo>
                  <a:pt x="152" y="244"/>
                  <a:pt x="149" y="245"/>
                  <a:pt x="146" y="245"/>
                </a:cubicBezTo>
                <a:cubicBezTo>
                  <a:pt x="144" y="245"/>
                  <a:pt x="142" y="246"/>
                  <a:pt x="140" y="246"/>
                </a:cubicBezTo>
                <a:cubicBezTo>
                  <a:pt x="139" y="246"/>
                  <a:pt x="138" y="246"/>
                  <a:pt x="136" y="246"/>
                </a:cubicBezTo>
                <a:cubicBezTo>
                  <a:pt x="138" y="246"/>
                  <a:pt x="139" y="246"/>
                  <a:pt x="140" y="245"/>
                </a:cubicBezTo>
                <a:close/>
                <a:moveTo>
                  <a:pt x="147" y="243"/>
                </a:moveTo>
                <a:cubicBezTo>
                  <a:pt x="146" y="243"/>
                  <a:pt x="144" y="243"/>
                  <a:pt x="142" y="243"/>
                </a:cubicBezTo>
                <a:cubicBezTo>
                  <a:pt x="150" y="242"/>
                  <a:pt x="157" y="240"/>
                  <a:pt x="164" y="237"/>
                </a:cubicBezTo>
                <a:cubicBezTo>
                  <a:pt x="165" y="237"/>
                  <a:pt x="165" y="236"/>
                  <a:pt x="165" y="236"/>
                </a:cubicBezTo>
                <a:cubicBezTo>
                  <a:pt x="165" y="236"/>
                  <a:pt x="165" y="236"/>
                  <a:pt x="165" y="236"/>
                </a:cubicBezTo>
                <a:cubicBezTo>
                  <a:pt x="165" y="236"/>
                  <a:pt x="166" y="236"/>
                  <a:pt x="166" y="236"/>
                </a:cubicBezTo>
                <a:cubicBezTo>
                  <a:pt x="169" y="236"/>
                  <a:pt x="172" y="235"/>
                  <a:pt x="175" y="234"/>
                </a:cubicBezTo>
                <a:cubicBezTo>
                  <a:pt x="175" y="234"/>
                  <a:pt x="174" y="234"/>
                  <a:pt x="174" y="234"/>
                </a:cubicBezTo>
                <a:cubicBezTo>
                  <a:pt x="174" y="235"/>
                  <a:pt x="174" y="235"/>
                  <a:pt x="174" y="235"/>
                </a:cubicBezTo>
                <a:cubicBezTo>
                  <a:pt x="169" y="237"/>
                  <a:pt x="164" y="239"/>
                  <a:pt x="160" y="242"/>
                </a:cubicBezTo>
                <a:cubicBezTo>
                  <a:pt x="160" y="242"/>
                  <a:pt x="159" y="242"/>
                  <a:pt x="159" y="242"/>
                </a:cubicBezTo>
                <a:cubicBezTo>
                  <a:pt x="155" y="242"/>
                  <a:pt x="151" y="242"/>
                  <a:pt x="147" y="243"/>
                </a:cubicBezTo>
                <a:close/>
                <a:moveTo>
                  <a:pt x="168" y="234"/>
                </a:moveTo>
                <a:cubicBezTo>
                  <a:pt x="168" y="234"/>
                  <a:pt x="168" y="233"/>
                  <a:pt x="169" y="233"/>
                </a:cubicBezTo>
                <a:cubicBezTo>
                  <a:pt x="172" y="231"/>
                  <a:pt x="175" y="229"/>
                  <a:pt x="178" y="226"/>
                </a:cubicBezTo>
                <a:cubicBezTo>
                  <a:pt x="182" y="224"/>
                  <a:pt x="186" y="221"/>
                  <a:pt x="190" y="218"/>
                </a:cubicBezTo>
                <a:cubicBezTo>
                  <a:pt x="188" y="220"/>
                  <a:pt x="186" y="223"/>
                  <a:pt x="184" y="225"/>
                </a:cubicBezTo>
                <a:cubicBezTo>
                  <a:pt x="184" y="225"/>
                  <a:pt x="184" y="225"/>
                  <a:pt x="184" y="225"/>
                </a:cubicBezTo>
                <a:cubicBezTo>
                  <a:pt x="183" y="226"/>
                  <a:pt x="182" y="227"/>
                  <a:pt x="181" y="228"/>
                </a:cubicBezTo>
                <a:cubicBezTo>
                  <a:pt x="181" y="228"/>
                  <a:pt x="181" y="228"/>
                  <a:pt x="181" y="229"/>
                </a:cubicBezTo>
                <a:cubicBezTo>
                  <a:pt x="180" y="229"/>
                  <a:pt x="180" y="229"/>
                  <a:pt x="180" y="230"/>
                </a:cubicBezTo>
                <a:cubicBezTo>
                  <a:pt x="176" y="232"/>
                  <a:pt x="172" y="233"/>
                  <a:pt x="168" y="234"/>
                </a:cubicBezTo>
                <a:close/>
                <a:moveTo>
                  <a:pt x="198" y="221"/>
                </a:moveTo>
                <a:cubicBezTo>
                  <a:pt x="198" y="221"/>
                  <a:pt x="199" y="220"/>
                  <a:pt x="199" y="220"/>
                </a:cubicBezTo>
                <a:cubicBezTo>
                  <a:pt x="199" y="220"/>
                  <a:pt x="199" y="220"/>
                  <a:pt x="199" y="221"/>
                </a:cubicBezTo>
                <a:cubicBezTo>
                  <a:pt x="198" y="221"/>
                  <a:pt x="197" y="222"/>
                  <a:pt x="196" y="223"/>
                </a:cubicBezTo>
                <a:cubicBezTo>
                  <a:pt x="196" y="223"/>
                  <a:pt x="196" y="223"/>
                  <a:pt x="196" y="223"/>
                </a:cubicBezTo>
                <a:cubicBezTo>
                  <a:pt x="196" y="222"/>
                  <a:pt x="197" y="222"/>
                  <a:pt x="198" y="221"/>
                </a:cubicBezTo>
                <a:close/>
                <a:moveTo>
                  <a:pt x="192" y="219"/>
                </a:moveTo>
                <a:cubicBezTo>
                  <a:pt x="193" y="218"/>
                  <a:pt x="193" y="218"/>
                  <a:pt x="194" y="217"/>
                </a:cubicBezTo>
                <a:cubicBezTo>
                  <a:pt x="196" y="215"/>
                  <a:pt x="198" y="214"/>
                  <a:pt x="200" y="212"/>
                </a:cubicBezTo>
                <a:cubicBezTo>
                  <a:pt x="197" y="214"/>
                  <a:pt x="195" y="217"/>
                  <a:pt x="192" y="219"/>
                </a:cubicBezTo>
                <a:close/>
                <a:moveTo>
                  <a:pt x="229" y="185"/>
                </a:moveTo>
                <a:cubicBezTo>
                  <a:pt x="231" y="183"/>
                  <a:pt x="232" y="181"/>
                  <a:pt x="233" y="179"/>
                </a:cubicBezTo>
                <a:cubicBezTo>
                  <a:pt x="234" y="177"/>
                  <a:pt x="235" y="175"/>
                  <a:pt x="237" y="172"/>
                </a:cubicBezTo>
                <a:cubicBezTo>
                  <a:pt x="237" y="172"/>
                  <a:pt x="237" y="172"/>
                  <a:pt x="237" y="172"/>
                </a:cubicBezTo>
                <a:cubicBezTo>
                  <a:pt x="236" y="174"/>
                  <a:pt x="236" y="176"/>
                  <a:pt x="235" y="177"/>
                </a:cubicBezTo>
                <a:cubicBezTo>
                  <a:pt x="235" y="178"/>
                  <a:pt x="234" y="179"/>
                  <a:pt x="234" y="180"/>
                </a:cubicBezTo>
                <a:cubicBezTo>
                  <a:pt x="232" y="183"/>
                  <a:pt x="230" y="185"/>
                  <a:pt x="228" y="188"/>
                </a:cubicBezTo>
                <a:cubicBezTo>
                  <a:pt x="229" y="187"/>
                  <a:pt x="229" y="186"/>
                  <a:pt x="229" y="185"/>
                </a:cubicBezTo>
                <a:close/>
                <a:moveTo>
                  <a:pt x="233" y="152"/>
                </a:moveTo>
                <a:cubicBezTo>
                  <a:pt x="234" y="142"/>
                  <a:pt x="235" y="131"/>
                  <a:pt x="236" y="120"/>
                </a:cubicBezTo>
                <a:cubicBezTo>
                  <a:pt x="236" y="120"/>
                  <a:pt x="236" y="120"/>
                  <a:pt x="237" y="120"/>
                </a:cubicBezTo>
                <a:cubicBezTo>
                  <a:pt x="237" y="121"/>
                  <a:pt x="237" y="122"/>
                  <a:pt x="237" y="122"/>
                </a:cubicBezTo>
                <a:cubicBezTo>
                  <a:pt x="237" y="123"/>
                  <a:pt x="237" y="124"/>
                  <a:pt x="237" y="125"/>
                </a:cubicBezTo>
                <a:cubicBezTo>
                  <a:pt x="237" y="134"/>
                  <a:pt x="235" y="143"/>
                  <a:pt x="233" y="152"/>
                </a:cubicBezTo>
                <a:close/>
                <a:moveTo>
                  <a:pt x="237" y="112"/>
                </a:moveTo>
                <a:cubicBezTo>
                  <a:pt x="237" y="112"/>
                  <a:pt x="237" y="111"/>
                  <a:pt x="237" y="110"/>
                </a:cubicBezTo>
                <a:cubicBezTo>
                  <a:pt x="237" y="112"/>
                  <a:pt x="238" y="113"/>
                  <a:pt x="238" y="115"/>
                </a:cubicBezTo>
                <a:cubicBezTo>
                  <a:pt x="238" y="115"/>
                  <a:pt x="238" y="116"/>
                  <a:pt x="238" y="117"/>
                </a:cubicBezTo>
                <a:cubicBezTo>
                  <a:pt x="238" y="115"/>
                  <a:pt x="237" y="114"/>
                  <a:pt x="237" y="112"/>
                </a:cubicBezTo>
                <a:close/>
                <a:moveTo>
                  <a:pt x="236" y="94"/>
                </a:moveTo>
                <a:cubicBezTo>
                  <a:pt x="237" y="98"/>
                  <a:pt x="238" y="101"/>
                  <a:pt x="239" y="105"/>
                </a:cubicBezTo>
                <a:cubicBezTo>
                  <a:pt x="239" y="104"/>
                  <a:pt x="239" y="103"/>
                  <a:pt x="238" y="103"/>
                </a:cubicBezTo>
                <a:cubicBezTo>
                  <a:pt x="238" y="100"/>
                  <a:pt x="237" y="97"/>
                  <a:pt x="236" y="94"/>
                </a:cubicBezTo>
                <a:close/>
                <a:moveTo>
                  <a:pt x="239" y="156"/>
                </a:moveTo>
                <a:cubicBezTo>
                  <a:pt x="239" y="156"/>
                  <a:pt x="239" y="155"/>
                  <a:pt x="240" y="155"/>
                </a:cubicBezTo>
                <a:cubicBezTo>
                  <a:pt x="240" y="156"/>
                  <a:pt x="239" y="157"/>
                  <a:pt x="239" y="158"/>
                </a:cubicBezTo>
                <a:cubicBezTo>
                  <a:pt x="239" y="158"/>
                  <a:pt x="239" y="159"/>
                  <a:pt x="238" y="160"/>
                </a:cubicBezTo>
                <a:cubicBezTo>
                  <a:pt x="239" y="158"/>
                  <a:pt x="239" y="157"/>
                  <a:pt x="239" y="156"/>
                </a:cubicBezTo>
                <a:close/>
                <a:moveTo>
                  <a:pt x="239" y="153"/>
                </a:moveTo>
                <a:cubicBezTo>
                  <a:pt x="239" y="151"/>
                  <a:pt x="239" y="150"/>
                  <a:pt x="240" y="148"/>
                </a:cubicBezTo>
                <a:cubicBezTo>
                  <a:pt x="241" y="140"/>
                  <a:pt x="241" y="132"/>
                  <a:pt x="241" y="124"/>
                </a:cubicBezTo>
                <a:cubicBezTo>
                  <a:pt x="241" y="124"/>
                  <a:pt x="242" y="125"/>
                  <a:pt x="242" y="126"/>
                </a:cubicBezTo>
                <a:cubicBezTo>
                  <a:pt x="242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36"/>
                  <a:pt x="242" y="144"/>
                  <a:pt x="240" y="153"/>
                </a:cubicBezTo>
                <a:cubicBezTo>
                  <a:pt x="240" y="153"/>
                  <a:pt x="240" y="153"/>
                  <a:pt x="240" y="153"/>
                </a:cubicBezTo>
                <a:cubicBezTo>
                  <a:pt x="240" y="153"/>
                  <a:pt x="239" y="153"/>
                  <a:pt x="239" y="153"/>
                </a:cubicBezTo>
                <a:close/>
                <a:moveTo>
                  <a:pt x="244" y="139"/>
                </a:moveTo>
                <a:cubicBezTo>
                  <a:pt x="245" y="141"/>
                  <a:pt x="245" y="143"/>
                  <a:pt x="245" y="145"/>
                </a:cubicBezTo>
                <a:cubicBezTo>
                  <a:pt x="245" y="146"/>
                  <a:pt x="245" y="147"/>
                  <a:pt x="244" y="148"/>
                </a:cubicBezTo>
                <a:cubicBezTo>
                  <a:pt x="244" y="148"/>
                  <a:pt x="244" y="148"/>
                  <a:pt x="244" y="148"/>
                </a:cubicBezTo>
                <a:cubicBezTo>
                  <a:pt x="244" y="150"/>
                  <a:pt x="243" y="151"/>
                  <a:pt x="243" y="153"/>
                </a:cubicBezTo>
                <a:cubicBezTo>
                  <a:pt x="243" y="155"/>
                  <a:pt x="242" y="156"/>
                  <a:pt x="242" y="158"/>
                </a:cubicBezTo>
                <a:cubicBezTo>
                  <a:pt x="243" y="152"/>
                  <a:pt x="244" y="145"/>
                  <a:pt x="244" y="139"/>
                </a:cubicBezTo>
                <a:close/>
                <a:moveTo>
                  <a:pt x="245" y="135"/>
                </a:moveTo>
                <a:cubicBezTo>
                  <a:pt x="245" y="132"/>
                  <a:pt x="245" y="129"/>
                  <a:pt x="245" y="126"/>
                </a:cubicBezTo>
                <a:cubicBezTo>
                  <a:pt x="245" y="126"/>
                  <a:pt x="245" y="126"/>
                  <a:pt x="245" y="127"/>
                </a:cubicBezTo>
                <a:cubicBezTo>
                  <a:pt x="245" y="127"/>
                  <a:pt x="245" y="127"/>
                  <a:pt x="246" y="127"/>
                </a:cubicBezTo>
                <a:cubicBezTo>
                  <a:pt x="246" y="131"/>
                  <a:pt x="246" y="135"/>
                  <a:pt x="246" y="140"/>
                </a:cubicBezTo>
                <a:cubicBezTo>
                  <a:pt x="246" y="138"/>
                  <a:pt x="245" y="137"/>
                  <a:pt x="245" y="136"/>
                </a:cubicBezTo>
                <a:cubicBezTo>
                  <a:pt x="245" y="135"/>
                  <a:pt x="245" y="135"/>
                  <a:pt x="245" y="135"/>
                </a:cubicBezTo>
                <a:close/>
                <a:moveTo>
                  <a:pt x="245" y="95"/>
                </a:moveTo>
                <a:cubicBezTo>
                  <a:pt x="247" y="99"/>
                  <a:pt x="248" y="103"/>
                  <a:pt x="248" y="107"/>
                </a:cubicBezTo>
                <a:cubicBezTo>
                  <a:pt x="248" y="103"/>
                  <a:pt x="246" y="99"/>
                  <a:pt x="245" y="95"/>
                </a:cubicBezTo>
                <a:close/>
                <a:moveTo>
                  <a:pt x="247" y="129"/>
                </a:moveTo>
                <a:cubicBezTo>
                  <a:pt x="247" y="129"/>
                  <a:pt x="247" y="129"/>
                  <a:pt x="248" y="128"/>
                </a:cubicBezTo>
                <a:cubicBezTo>
                  <a:pt x="247" y="130"/>
                  <a:pt x="247" y="132"/>
                  <a:pt x="247" y="133"/>
                </a:cubicBezTo>
                <a:cubicBezTo>
                  <a:pt x="247" y="132"/>
                  <a:pt x="247" y="130"/>
                  <a:pt x="247" y="129"/>
                </a:cubicBezTo>
                <a:close/>
                <a:moveTo>
                  <a:pt x="247" y="123"/>
                </a:moveTo>
                <a:cubicBezTo>
                  <a:pt x="247" y="120"/>
                  <a:pt x="247" y="116"/>
                  <a:pt x="247" y="112"/>
                </a:cubicBezTo>
                <a:cubicBezTo>
                  <a:pt x="248" y="114"/>
                  <a:pt x="248" y="117"/>
                  <a:pt x="249" y="119"/>
                </a:cubicBezTo>
                <a:cubicBezTo>
                  <a:pt x="248" y="122"/>
                  <a:pt x="248" y="125"/>
                  <a:pt x="248" y="127"/>
                </a:cubicBezTo>
                <a:cubicBezTo>
                  <a:pt x="248" y="126"/>
                  <a:pt x="247" y="125"/>
                  <a:pt x="247" y="123"/>
                </a:cubicBezTo>
                <a:close/>
                <a:moveTo>
                  <a:pt x="225" y="50"/>
                </a:moveTo>
                <a:cubicBezTo>
                  <a:pt x="223" y="47"/>
                  <a:pt x="220" y="45"/>
                  <a:pt x="218" y="42"/>
                </a:cubicBezTo>
                <a:cubicBezTo>
                  <a:pt x="218" y="42"/>
                  <a:pt x="217" y="42"/>
                  <a:pt x="217" y="43"/>
                </a:cubicBezTo>
                <a:cubicBezTo>
                  <a:pt x="216" y="41"/>
                  <a:pt x="215" y="40"/>
                  <a:pt x="213" y="39"/>
                </a:cubicBezTo>
                <a:cubicBezTo>
                  <a:pt x="213" y="38"/>
                  <a:pt x="212" y="39"/>
                  <a:pt x="212" y="39"/>
                </a:cubicBezTo>
                <a:cubicBezTo>
                  <a:pt x="211" y="39"/>
                  <a:pt x="211" y="38"/>
                  <a:pt x="211" y="38"/>
                </a:cubicBezTo>
                <a:cubicBezTo>
                  <a:pt x="211" y="38"/>
                  <a:pt x="211" y="37"/>
                  <a:pt x="211" y="37"/>
                </a:cubicBezTo>
                <a:cubicBezTo>
                  <a:pt x="210" y="36"/>
                  <a:pt x="208" y="34"/>
                  <a:pt x="207" y="33"/>
                </a:cubicBezTo>
                <a:cubicBezTo>
                  <a:pt x="204" y="29"/>
                  <a:pt x="200" y="26"/>
                  <a:pt x="195" y="24"/>
                </a:cubicBezTo>
                <a:cubicBezTo>
                  <a:pt x="190" y="20"/>
                  <a:pt x="184" y="17"/>
                  <a:pt x="179" y="13"/>
                </a:cubicBezTo>
                <a:cubicBezTo>
                  <a:pt x="192" y="19"/>
                  <a:pt x="204" y="28"/>
                  <a:pt x="215" y="38"/>
                </a:cubicBezTo>
                <a:cubicBezTo>
                  <a:pt x="219" y="42"/>
                  <a:pt x="222" y="46"/>
                  <a:pt x="225" y="50"/>
                </a:cubicBezTo>
                <a:close/>
                <a:moveTo>
                  <a:pt x="178" y="13"/>
                </a:moveTo>
                <a:cubicBezTo>
                  <a:pt x="178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6" y="13"/>
                </a:cubicBezTo>
                <a:cubicBezTo>
                  <a:pt x="176" y="12"/>
                  <a:pt x="175" y="12"/>
                  <a:pt x="175" y="12"/>
                </a:cubicBezTo>
                <a:cubicBezTo>
                  <a:pt x="174" y="12"/>
                  <a:pt x="174" y="11"/>
                  <a:pt x="173" y="11"/>
                </a:cubicBezTo>
                <a:cubicBezTo>
                  <a:pt x="175" y="11"/>
                  <a:pt x="176" y="12"/>
                  <a:pt x="178" y="13"/>
                </a:cubicBezTo>
                <a:close/>
                <a:moveTo>
                  <a:pt x="128" y="2"/>
                </a:moveTo>
                <a:cubicBezTo>
                  <a:pt x="124" y="2"/>
                  <a:pt x="120" y="2"/>
                  <a:pt x="116" y="3"/>
                </a:cubicBezTo>
                <a:cubicBezTo>
                  <a:pt x="114" y="3"/>
                  <a:pt x="112" y="3"/>
                  <a:pt x="110" y="3"/>
                </a:cubicBezTo>
                <a:cubicBezTo>
                  <a:pt x="116" y="2"/>
                  <a:pt x="121" y="2"/>
                  <a:pt x="126" y="2"/>
                </a:cubicBezTo>
                <a:cubicBezTo>
                  <a:pt x="127" y="2"/>
                  <a:pt x="127" y="2"/>
                  <a:pt x="128" y="2"/>
                </a:cubicBezTo>
                <a:close/>
                <a:moveTo>
                  <a:pt x="8" y="87"/>
                </a:moveTo>
                <a:cubicBezTo>
                  <a:pt x="9" y="86"/>
                  <a:pt x="10" y="84"/>
                  <a:pt x="11" y="83"/>
                </a:cubicBezTo>
                <a:cubicBezTo>
                  <a:pt x="13" y="82"/>
                  <a:pt x="14" y="81"/>
                  <a:pt x="15" y="79"/>
                </a:cubicBezTo>
                <a:cubicBezTo>
                  <a:pt x="16" y="79"/>
                  <a:pt x="15" y="79"/>
                  <a:pt x="15" y="79"/>
                </a:cubicBezTo>
                <a:cubicBezTo>
                  <a:pt x="14" y="79"/>
                  <a:pt x="14" y="80"/>
                  <a:pt x="13" y="81"/>
                </a:cubicBezTo>
                <a:cubicBezTo>
                  <a:pt x="12" y="81"/>
                  <a:pt x="12" y="82"/>
                  <a:pt x="12" y="82"/>
                </a:cubicBezTo>
                <a:cubicBezTo>
                  <a:pt x="14" y="78"/>
                  <a:pt x="17" y="75"/>
                  <a:pt x="19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3"/>
                  <a:pt x="19" y="74"/>
                  <a:pt x="18" y="75"/>
                </a:cubicBezTo>
                <a:cubicBezTo>
                  <a:pt x="17" y="77"/>
                  <a:pt x="17" y="78"/>
                  <a:pt x="16" y="79"/>
                </a:cubicBezTo>
                <a:cubicBezTo>
                  <a:pt x="13" y="83"/>
                  <a:pt x="10" y="87"/>
                  <a:pt x="7" y="92"/>
                </a:cubicBezTo>
                <a:cubicBezTo>
                  <a:pt x="7" y="90"/>
                  <a:pt x="8" y="89"/>
                  <a:pt x="8" y="87"/>
                </a:cubicBezTo>
                <a:close/>
                <a:moveTo>
                  <a:pt x="8" y="166"/>
                </a:moveTo>
                <a:cubicBezTo>
                  <a:pt x="9" y="168"/>
                  <a:pt x="10" y="170"/>
                  <a:pt x="11" y="173"/>
                </a:cubicBezTo>
                <a:cubicBezTo>
                  <a:pt x="11" y="173"/>
                  <a:pt x="11" y="173"/>
                  <a:pt x="11" y="173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3" y="177"/>
                  <a:pt x="15" y="181"/>
                  <a:pt x="17" y="184"/>
                </a:cubicBezTo>
                <a:cubicBezTo>
                  <a:pt x="16" y="183"/>
                  <a:pt x="15" y="182"/>
                  <a:pt x="14" y="180"/>
                </a:cubicBezTo>
                <a:cubicBezTo>
                  <a:pt x="11" y="176"/>
                  <a:pt x="9" y="171"/>
                  <a:pt x="8" y="166"/>
                </a:cubicBezTo>
                <a:close/>
                <a:moveTo>
                  <a:pt x="17" y="188"/>
                </a:moveTo>
                <a:cubicBezTo>
                  <a:pt x="19" y="189"/>
                  <a:pt x="20" y="191"/>
                  <a:pt x="21" y="192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22" y="193"/>
                  <a:pt x="23" y="194"/>
                  <a:pt x="23" y="195"/>
                </a:cubicBezTo>
                <a:cubicBezTo>
                  <a:pt x="24" y="195"/>
                  <a:pt x="24" y="195"/>
                  <a:pt x="24" y="195"/>
                </a:cubicBezTo>
                <a:cubicBezTo>
                  <a:pt x="24" y="195"/>
                  <a:pt x="24" y="195"/>
                  <a:pt x="24" y="196"/>
                </a:cubicBezTo>
                <a:cubicBezTo>
                  <a:pt x="24" y="196"/>
                  <a:pt x="25" y="197"/>
                  <a:pt x="25" y="197"/>
                </a:cubicBezTo>
                <a:cubicBezTo>
                  <a:pt x="28" y="200"/>
                  <a:pt x="30" y="203"/>
                  <a:pt x="33" y="206"/>
                </a:cubicBezTo>
                <a:cubicBezTo>
                  <a:pt x="32" y="206"/>
                  <a:pt x="32" y="207"/>
                  <a:pt x="32" y="207"/>
                </a:cubicBezTo>
                <a:cubicBezTo>
                  <a:pt x="33" y="209"/>
                  <a:pt x="35" y="210"/>
                  <a:pt x="36" y="211"/>
                </a:cubicBezTo>
                <a:cubicBezTo>
                  <a:pt x="36" y="211"/>
                  <a:pt x="36" y="211"/>
                  <a:pt x="36" y="212"/>
                </a:cubicBezTo>
                <a:cubicBezTo>
                  <a:pt x="40" y="216"/>
                  <a:pt x="43" y="220"/>
                  <a:pt x="47" y="223"/>
                </a:cubicBezTo>
                <a:cubicBezTo>
                  <a:pt x="44" y="221"/>
                  <a:pt x="41" y="218"/>
                  <a:pt x="38" y="215"/>
                </a:cubicBezTo>
                <a:cubicBezTo>
                  <a:pt x="30" y="207"/>
                  <a:pt x="23" y="198"/>
                  <a:pt x="17" y="188"/>
                </a:cubicBezTo>
                <a:close/>
                <a:moveTo>
                  <a:pt x="94" y="245"/>
                </a:moveTo>
                <a:cubicBezTo>
                  <a:pt x="95" y="246"/>
                  <a:pt x="96" y="246"/>
                  <a:pt x="97" y="246"/>
                </a:cubicBezTo>
                <a:cubicBezTo>
                  <a:pt x="97" y="246"/>
                  <a:pt x="97" y="247"/>
                  <a:pt x="97" y="247"/>
                </a:cubicBezTo>
                <a:cubicBezTo>
                  <a:pt x="100" y="248"/>
                  <a:pt x="102" y="248"/>
                  <a:pt x="105" y="249"/>
                </a:cubicBezTo>
                <a:cubicBezTo>
                  <a:pt x="105" y="249"/>
                  <a:pt x="105" y="249"/>
                  <a:pt x="105" y="248"/>
                </a:cubicBezTo>
                <a:cubicBezTo>
                  <a:pt x="109" y="249"/>
                  <a:pt x="112" y="249"/>
                  <a:pt x="116" y="249"/>
                </a:cubicBezTo>
                <a:cubicBezTo>
                  <a:pt x="115" y="250"/>
                  <a:pt x="116" y="250"/>
                  <a:pt x="116" y="250"/>
                </a:cubicBezTo>
                <a:cubicBezTo>
                  <a:pt x="119" y="251"/>
                  <a:pt x="121" y="251"/>
                  <a:pt x="123" y="251"/>
                </a:cubicBezTo>
                <a:cubicBezTo>
                  <a:pt x="111" y="251"/>
                  <a:pt x="99" y="249"/>
                  <a:pt x="88" y="245"/>
                </a:cubicBezTo>
                <a:cubicBezTo>
                  <a:pt x="90" y="245"/>
                  <a:pt x="92" y="245"/>
                  <a:pt x="94" y="245"/>
                </a:cubicBezTo>
                <a:close/>
                <a:moveTo>
                  <a:pt x="135" y="251"/>
                </a:moveTo>
                <a:cubicBezTo>
                  <a:pt x="140" y="250"/>
                  <a:pt x="145" y="249"/>
                  <a:pt x="150" y="248"/>
                </a:cubicBezTo>
                <a:cubicBezTo>
                  <a:pt x="151" y="248"/>
                  <a:pt x="150" y="247"/>
                  <a:pt x="150" y="247"/>
                </a:cubicBezTo>
                <a:cubicBezTo>
                  <a:pt x="142" y="249"/>
                  <a:pt x="134" y="250"/>
                  <a:pt x="127" y="250"/>
                </a:cubicBezTo>
                <a:cubicBezTo>
                  <a:pt x="127" y="250"/>
                  <a:pt x="126" y="249"/>
                  <a:pt x="126" y="249"/>
                </a:cubicBezTo>
                <a:cubicBezTo>
                  <a:pt x="120" y="248"/>
                  <a:pt x="114" y="248"/>
                  <a:pt x="108" y="248"/>
                </a:cubicBezTo>
                <a:cubicBezTo>
                  <a:pt x="108" y="247"/>
                  <a:pt x="108" y="247"/>
                  <a:pt x="108" y="247"/>
                </a:cubicBezTo>
                <a:cubicBezTo>
                  <a:pt x="110" y="247"/>
                  <a:pt x="113" y="247"/>
                  <a:pt x="115" y="247"/>
                </a:cubicBezTo>
                <a:cubicBezTo>
                  <a:pt x="115" y="247"/>
                  <a:pt x="115" y="247"/>
                  <a:pt x="115" y="246"/>
                </a:cubicBezTo>
                <a:cubicBezTo>
                  <a:pt x="117" y="246"/>
                  <a:pt x="118" y="247"/>
                  <a:pt x="119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2" y="247"/>
                  <a:pt x="122" y="247"/>
                  <a:pt x="122" y="247"/>
                </a:cubicBezTo>
                <a:cubicBezTo>
                  <a:pt x="123" y="247"/>
                  <a:pt x="125" y="247"/>
                  <a:pt x="126" y="248"/>
                </a:cubicBezTo>
                <a:cubicBezTo>
                  <a:pt x="126" y="248"/>
                  <a:pt x="126" y="248"/>
                  <a:pt x="127" y="248"/>
                </a:cubicBezTo>
                <a:cubicBezTo>
                  <a:pt x="136" y="248"/>
                  <a:pt x="144" y="247"/>
                  <a:pt x="153" y="246"/>
                </a:cubicBezTo>
                <a:cubicBezTo>
                  <a:pt x="153" y="246"/>
                  <a:pt x="153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5" y="246"/>
                  <a:pt x="156" y="246"/>
                  <a:pt x="157" y="245"/>
                </a:cubicBezTo>
                <a:cubicBezTo>
                  <a:pt x="157" y="246"/>
                  <a:pt x="158" y="246"/>
                  <a:pt x="159" y="246"/>
                </a:cubicBezTo>
                <a:cubicBezTo>
                  <a:pt x="160" y="246"/>
                  <a:pt x="161" y="245"/>
                  <a:pt x="162" y="244"/>
                </a:cubicBezTo>
                <a:cubicBezTo>
                  <a:pt x="164" y="244"/>
                  <a:pt x="165" y="243"/>
                  <a:pt x="166" y="243"/>
                </a:cubicBezTo>
                <a:cubicBezTo>
                  <a:pt x="168" y="242"/>
                  <a:pt x="170" y="242"/>
                  <a:pt x="171" y="241"/>
                </a:cubicBezTo>
                <a:cubicBezTo>
                  <a:pt x="172" y="241"/>
                  <a:pt x="174" y="240"/>
                  <a:pt x="175" y="240"/>
                </a:cubicBezTo>
                <a:cubicBezTo>
                  <a:pt x="177" y="239"/>
                  <a:pt x="178" y="238"/>
                  <a:pt x="180" y="238"/>
                </a:cubicBezTo>
                <a:cubicBezTo>
                  <a:pt x="180" y="238"/>
                  <a:pt x="180" y="238"/>
                  <a:pt x="181" y="238"/>
                </a:cubicBezTo>
                <a:cubicBezTo>
                  <a:pt x="184" y="236"/>
                  <a:pt x="188" y="234"/>
                  <a:pt x="191" y="232"/>
                </a:cubicBezTo>
                <a:cubicBezTo>
                  <a:pt x="192" y="231"/>
                  <a:pt x="191" y="230"/>
                  <a:pt x="190" y="231"/>
                </a:cubicBezTo>
                <a:cubicBezTo>
                  <a:pt x="193" y="229"/>
                  <a:pt x="195" y="228"/>
                  <a:pt x="197" y="226"/>
                </a:cubicBezTo>
                <a:cubicBezTo>
                  <a:pt x="197" y="226"/>
                  <a:pt x="197" y="226"/>
                  <a:pt x="197" y="226"/>
                </a:cubicBezTo>
                <a:cubicBezTo>
                  <a:pt x="198" y="225"/>
                  <a:pt x="199" y="225"/>
                  <a:pt x="200" y="224"/>
                </a:cubicBezTo>
                <a:cubicBezTo>
                  <a:pt x="200" y="223"/>
                  <a:pt x="201" y="223"/>
                  <a:pt x="201" y="223"/>
                </a:cubicBezTo>
                <a:cubicBezTo>
                  <a:pt x="203" y="221"/>
                  <a:pt x="205" y="220"/>
                  <a:pt x="207" y="218"/>
                </a:cubicBezTo>
                <a:cubicBezTo>
                  <a:pt x="207" y="218"/>
                  <a:pt x="207" y="218"/>
                  <a:pt x="208" y="218"/>
                </a:cubicBezTo>
                <a:cubicBezTo>
                  <a:pt x="207" y="218"/>
                  <a:pt x="207" y="219"/>
                  <a:pt x="206" y="220"/>
                </a:cubicBezTo>
                <a:cubicBezTo>
                  <a:pt x="206" y="220"/>
                  <a:pt x="207" y="221"/>
                  <a:pt x="207" y="221"/>
                </a:cubicBezTo>
                <a:cubicBezTo>
                  <a:pt x="208" y="220"/>
                  <a:pt x="209" y="219"/>
                  <a:pt x="210" y="218"/>
                </a:cubicBezTo>
                <a:cubicBezTo>
                  <a:pt x="210" y="218"/>
                  <a:pt x="211" y="219"/>
                  <a:pt x="211" y="219"/>
                </a:cubicBezTo>
                <a:cubicBezTo>
                  <a:pt x="190" y="237"/>
                  <a:pt x="163" y="249"/>
                  <a:pt x="135" y="251"/>
                </a:cubicBezTo>
                <a:close/>
                <a:moveTo>
                  <a:pt x="215" y="215"/>
                </a:moveTo>
                <a:cubicBezTo>
                  <a:pt x="214" y="215"/>
                  <a:pt x="214" y="215"/>
                  <a:pt x="214" y="216"/>
                </a:cubicBezTo>
                <a:cubicBezTo>
                  <a:pt x="214" y="215"/>
                  <a:pt x="215" y="214"/>
                  <a:pt x="216" y="213"/>
                </a:cubicBezTo>
                <a:cubicBezTo>
                  <a:pt x="220" y="209"/>
                  <a:pt x="224" y="203"/>
                  <a:pt x="227" y="197"/>
                </a:cubicBezTo>
                <a:cubicBezTo>
                  <a:pt x="229" y="196"/>
                  <a:pt x="230" y="195"/>
                  <a:pt x="231" y="194"/>
                </a:cubicBezTo>
                <a:cubicBezTo>
                  <a:pt x="231" y="193"/>
                  <a:pt x="231" y="193"/>
                  <a:pt x="231" y="193"/>
                </a:cubicBezTo>
                <a:cubicBezTo>
                  <a:pt x="229" y="193"/>
                  <a:pt x="228" y="193"/>
                  <a:pt x="227" y="194"/>
                </a:cubicBezTo>
                <a:cubicBezTo>
                  <a:pt x="227" y="193"/>
                  <a:pt x="227" y="193"/>
                  <a:pt x="227" y="193"/>
                </a:cubicBezTo>
                <a:cubicBezTo>
                  <a:pt x="227" y="193"/>
                  <a:pt x="228" y="193"/>
                  <a:pt x="228" y="193"/>
                </a:cubicBezTo>
                <a:cubicBezTo>
                  <a:pt x="230" y="192"/>
                  <a:pt x="231" y="190"/>
                  <a:pt x="232" y="188"/>
                </a:cubicBezTo>
                <a:cubicBezTo>
                  <a:pt x="232" y="188"/>
                  <a:pt x="232" y="188"/>
                  <a:pt x="233" y="188"/>
                </a:cubicBezTo>
                <a:cubicBezTo>
                  <a:pt x="233" y="188"/>
                  <a:pt x="233" y="188"/>
                  <a:pt x="233" y="188"/>
                </a:cubicBezTo>
                <a:cubicBezTo>
                  <a:pt x="234" y="187"/>
                  <a:pt x="234" y="185"/>
                  <a:pt x="235" y="184"/>
                </a:cubicBezTo>
                <a:cubicBezTo>
                  <a:pt x="242" y="175"/>
                  <a:pt x="246" y="164"/>
                  <a:pt x="246" y="153"/>
                </a:cubicBezTo>
                <a:cubicBezTo>
                  <a:pt x="246" y="152"/>
                  <a:pt x="246" y="151"/>
                  <a:pt x="246" y="150"/>
                </a:cubicBezTo>
                <a:cubicBezTo>
                  <a:pt x="248" y="145"/>
                  <a:pt x="248" y="140"/>
                  <a:pt x="248" y="134"/>
                </a:cubicBezTo>
                <a:cubicBezTo>
                  <a:pt x="249" y="132"/>
                  <a:pt x="249" y="129"/>
                  <a:pt x="250" y="126"/>
                </a:cubicBezTo>
                <a:cubicBezTo>
                  <a:pt x="250" y="128"/>
                  <a:pt x="250" y="131"/>
                  <a:pt x="250" y="133"/>
                </a:cubicBezTo>
                <a:cubicBezTo>
                  <a:pt x="250" y="134"/>
                  <a:pt x="251" y="134"/>
                  <a:pt x="252" y="133"/>
                </a:cubicBezTo>
                <a:cubicBezTo>
                  <a:pt x="250" y="164"/>
                  <a:pt x="237" y="193"/>
                  <a:pt x="215" y="2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2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tết</a:t>
            </a:r>
            <a:r>
              <a:rPr lang="en-US" altLang="zh-CN" sz="28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nơ</a:t>
            </a:r>
            <a:endParaRPr lang="zh-CN" altLang="en-US" sz="28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MH_SubTitle_4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6098569" y="3370912"/>
            <a:ext cx="1280160" cy="1280160"/>
          </a:xfrm>
          <a:custGeom>
            <a:avLst/>
            <a:gdLst>
              <a:gd name="T0" fmla="*/ 209 w 252"/>
              <a:gd name="T1" fmla="*/ 213 h 253"/>
              <a:gd name="T2" fmla="*/ 14 w 252"/>
              <a:gd name="T3" fmla="*/ 121 h 253"/>
              <a:gd name="T4" fmla="*/ 231 w 252"/>
              <a:gd name="T5" fmla="*/ 154 h 253"/>
              <a:gd name="T6" fmla="*/ 25 w 252"/>
              <a:gd name="T7" fmla="*/ 68 h 253"/>
              <a:gd name="T8" fmla="*/ 193 w 252"/>
              <a:gd name="T9" fmla="*/ 42 h 253"/>
              <a:gd name="T10" fmla="*/ 119 w 252"/>
              <a:gd name="T11" fmla="*/ 214 h 253"/>
              <a:gd name="T12" fmla="*/ 25 w 252"/>
              <a:gd name="T13" fmla="*/ 88 h 253"/>
              <a:gd name="T14" fmla="*/ 119 w 252"/>
              <a:gd name="T15" fmla="*/ 206 h 253"/>
              <a:gd name="T16" fmla="*/ 34 w 252"/>
              <a:gd name="T17" fmla="*/ 86 h 253"/>
              <a:gd name="T18" fmla="*/ 112 w 252"/>
              <a:gd name="T19" fmla="*/ 36 h 253"/>
              <a:gd name="T20" fmla="*/ 195 w 252"/>
              <a:gd name="T21" fmla="*/ 164 h 253"/>
              <a:gd name="T22" fmla="*/ 115 w 252"/>
              <a:gd name="T23" fmla="*/ 73 h 253"/>
              <a:gd name="T24" fmla="*/ 138 w 252"/>
              <a:gd name="T25" fmla="*/ 148 h 253"/>
              <a:gd name="T26" fmla="*/ 174 w 252"/>
              <a:gd name="T27" fmla="*/ 120 h 253"/>
              <a:gd name="T28" fmla="*/ 172 w 252"/>
              <a:gd name="T29" fmla="*/ 97 h 253"/>
              <a:gd name="T30" fmla="*/ 184 w 252"/>
              <a:gd name="T31" fmla="*/ 97 h 253"/>
              <a:gd name="T32" fmla="*/ 98 w 252"/>
              <a:gd name="T33" fmla="*/ 131 h 253"/>
              <a:gd name="T34" fmla="*/ 150 w 252"/>
              <a:gd name="T35" fmla="*/ 160 h 253"/>
              <a:gd name="T36" fmla="*/ 193 w 252"/>
              <a:gd name="T37" fmla="*/ 106 h 253"/>
              <a:gd name="T38" fmla="*/ 163 w 252"/>
              <a:gd name="T39" fmla="*/ 82 h 253"/>
              <a:gd name="T40" fmla="*/ 55 w 252"/>
              <a:gd name="T41" fmla="*/ 122 h 253"/>
              <a:gd name="T42" fmla="*/ 55 w 252"/>
              <a:gd name="T43" fmla="*/ 83 h 253"/>
              <a:gd name="T44" fmla="*/ 86 w 252"/>
              <a:gd name="T45" fmla="*/ 66 h 253"/>
              <a:gd name="T46" fmla="*/ 66 w 252"/>
              <a:gd name="T47" fmla="*/ 112 h 253"/>
              <a:gd name="T48" fmla="*/ 93 w 252"/>
              <a:gd name="T49" fmla="*/ 90 h 253"/>
              <a:gd name="T50" fmla="*/ 45 w 252"/>
              <a:gd name="T51" fmla="*/ 101 h 253"/>
              <a:gd name="T52" fmla="*/ 59 w 252"/>
              <a:gd name="T53" fmla="*/ 92 h 253"/>
              <a:gd name="T54" fmla="*/ 77 w 252"/>
              <a:gd name="T55" fmla="*/ 125 h 253"/>
              <a:gd name="T56" fmla="*/ 118 w 252"/>
              <a:gd name="T57" fmla="*/ 159 h 253"/>
              <a:gd name="T58" fmla="*/ 159 w 252"/>
              <a:gd name="T59" fmla="*/ 173 h 253"/>
              <a:gd name="T60" fmla="*/ 200 w 252"/>
              <a:gd name="T61" fmla="*/ 94 h 253"/>
              <a:gd name="T62" fmla="*/ 142 w 252"/>
              <a:gd name="T63" fmla="*/ 49 h 253"/>
              <a:gd name="T64" fmla="*/ 104 w 252"/>
              <a:gd name="T65" fmla="*/ 36 h 253"/>
              <a:gd name="T66" fmla="*/ 37 w 252"/>
              <a:gd name="T67" fmla="*/ 111 h 253"/>
              <a:gd name="T68" fmla="*/ 49 w 252"/>
              <a:gd name="T69" fmla="*/ 162 h 253"/>
              <a:gd name="T70" fmla="*/ 80 w 252"/>
              <a:gd name="T71" fmla="*/ 140 h 253"/>
              <a:gd name="T72" fmla="*/ 103 w 252"/>
              <a:gd name="T73" fmla="*/ 196 h 253"/>
              <a:gd name="T74" fmla="*/ 158 w 252"/>
              <a:gd name="T75" fmla="*/ 184 h 253"/>
              <a:gd name="T76" fmla="*/ 217 w 252"/>
              <a:gd name="T77" fmla="*/ 158 h 253"/>
              <a:gd name="T78" fmla="*/ 203 w 252"/>
              <a:gd name="T79" fmla="*/ 62 h 253"/>
              <a:gd name="T80" fmla="*/ 143 w 252"/>
              <a:gd name="T81" fmla="*/ 15 h 253"/>
              <a:gd name="T82" fmla="*/ 103 w 252"/>
              <a:gd name="T83" fmla="*/ 32 h 253"/>
              <a:gd name="T84" fmla="*/ 30 w 252"/>
              <a:gd name="T85" fmla="*/ 94 h 253"/>
              <a:gd name="T86" fmla="*/ 67 w 252"/>
              <a:gd name="T87" fmla="*/ 201 h 253"/>
              <a:gd name="T88" fmla="*/ 92 w 252"/>
              <a:gd name="T89" fmla="*/ 183 h 253"/>
              <a:gd name="T90" fmla="*/ 125 w 252"/>
              <a:gd name="T91" fmla="*/ 225 h 253"/>
              <a:gd name="T92" fmla="*/ 183 w 252"/>
              <a:gd name="T93" fmla="*/ 199 h 253"/>
              <a:gd name="T94" fmla="*/ 218 w 252"/>
              <a:gd name="T95" fmla="*/ 77 h 253"/>
              <a:gd name="T96" fmla="*/ 160 w 252"/>
              <a:gd name="T97" fmla="*/ 8 h 253"/>
              <a:gd name="T98" fmla="*/ 41 w 252"/>
              <a:gd name="T99" fmla="*/ 38 h 253"/>
              <a:gd name="T100" fmla="*/ 29 w 252"/>
              <a:gd name="T101" fmla="*/ 148 h 253"/>
              <a:gd name="T102" fmla="*/ 70 w 252"/>
              <a:gd name="T103" fmla="*/ 228 h 253"/>
              <a:gd name="T104" fmla="*/ 95 w 252"/>
              <a:gd name="T105" fmla="*/ 221 h 253"/>
              <a:gd name="T106" fmla="*/ 147 w 252"/>
              <a:gd name="T107" fmla="*/ 229 h 253"/>
              <a:gd name="T108" fmla="*/ 226 w 252"/>
              <a:gd name="T109" fmla="*/ 151 h 253"/>
              <a:gd name="T110" fmla="*/ 225 w 252"/>
              <a:gd name="T111" fmla="*/ 66 h 253"/>
              <a:gd name="T112" fmla="*/ 185 w 252"/>
              <a:gd name="T113" fmla="*/ 26 h 253"/>
              <a:gd name="T114" fmla="*/ 18 w 252"/>
              <a:gd name="T115" fmla="*/ 95 h 253"/>
              <a:gd name="T116" fmla="*/ 8 w 252"/>
              <a:gd name="T117" fmla="*/ 116 h 253"/>
              <a:gd name="T118" fmla="*/ 81 w 252"/>
              <a:gd name="T119" fmla="*/ 225 h 253"/>
              <a:gd name="T120" fmla="*/ 181 w 252"/>
              <a:gd name="T121" fmla="*/ 229 h 253"/>
              <a:gd name="T122" fmla="*/ 213 w 252"/>
              <a:gd name="T123" fmla="*/ 39 h 253"/>
              <a:gd name="T124" fmla="*/ 126 w 252"/>
              <a:gd name="T125" fmla="*/ 248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2" h="253">
                <a:moveTo>
                  <a:pt x="243" y="78"/>
                </a:moveTo>
                <a:cubicBezTo>
                  <a:pt x="237" y="63"/>
                  <a:pt x="227" y="49"/>
                  <a:pt x="216" y="37"/>
                </a:cubicBezTo>
                <a:cubicBezTo>
                  <a:pt x="204" y="25"/>
                  <a:pt x="190" y="16"/>
                  <a:pt x="175" y="9"/>
                </a:cubicBezTo>
                <a:cubicBezTo>
                  <a:pt x="160" y="3"/>
                  <a:pt x="143" y="0"/>
                  <a:pt x="126" y="0"/>
                </a:cubicBezTo>
                <a:cubicBezTo>
                  <a:pt x="93" y="0"/>
                  <a:pt x="60" y="13"/>
                  <a:pt x="37" y="37"/>
                </a:cubicBezTo>
                <a:cubicBezTo>
                  <a:pt x="23" y="51"/>
                  <a:pt x="13" y="68"/>
                  <a:pt x="7" y="86"/>
                </a:cubicBezTo>
                <a:cubicBezTo>
                  <a:pt x="6" y="88"/>
                  <a:pt x="5" y="89"/>
                  <a:pt x="5" y="90"/>
                </a:cubicBezTo>
                <a:cubicBezTo>
                  <a:pt x="4" y="90"/>
                  <a:pt x="4" y="91"/>
                  <a:pt x="4" y="91"/>
                </a:cubicBezTo>
                <a:cubicBezTo>
                  <a:pt x="3" y="92"/>
                  <a:pt x="3" y="92"/>
                  <a:pt x="3" y="92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2"/>
                  <a:pt x="4" y="92"/>
                  <a:pt x="4" y="92"/>
                </a:cubicBezTo>
                <a:cubicBezTo>
                  <a:pt x="5" y="92"/>
                  <a:pt x="5" y="91"/>
                  <a:pt x="5" y="91"/>
                </a:cubicBezTo>
                <a:cubicBezTo>
                  <a:pt x="5" y="92"/>
                  <a:pt x="5" y="93"/>
                  <a:pt x="4" y="95"/>
                </a:cubicBezTo>
                <a:cubicBezTo>
                  <a:pt x="4" y="95"/>
                  <a:pt x="4" y="95"/>
                  <a:pt x="4" y="96"/>
                </a:cubicBezTo>
                <a:cubicBezTo>
                  <a:pt x="3" y="96"/>
                  <a:pt x="3" y="97"/>
                  <a:pt x="4" y="97"/>
                </a:cubicBezTo>
                <a:cubicBezTo>
                  <a:pt x="1" y="106"/>
                  <a:pt x="0" y="116"/>
                  <a:pt x="0" y="126"/>
                </a:cubicBezTo>
                <a:cubicBezTo>
                  <a:pt x="0" y="143"/>
                  <a:pt x="4" y="159"/>
                  <a:pt x="10" y="175"/>
                </a:cubicBezTo>
                <a:cubicBezTo>
                  <a:pt x="11" y="176"/>
                  <a:pt x="12" y="178"/>
                  <a:pt x="13" y="180"/>
                </a:cubicBezTo>
                <a:cubicBezTo>
                  <a:pt x="12" y="180"/>
                  <a:pt x="12" y="181"/>
                  <a:pt x="12" y="181"/>
                </a:cubicBezTo>
                <a:cubicBezTo>
                  <a:pt x="13" y="182"/>
                  <a:pt x="14" y="183"/>
                  <a:pt x="14" y="184"/>
                </a:cubicBezTo>
                <a:cubicBezTo>
                  <a:pt x="20" y="195"/>
                  <a:pt x="28" y="206"/>
                  <a:pt x="37" y="215"/>
                </a:cubicBezTo>
                <a:cubicBezTo>
                  <a:pt x="37" y="215"/>
                  <a:pt x="37" y="215"/>
                  <a:pt x="37" y="215"/>
                </a:cubicBezTo>
                <a:cubicBezTo>
                  <a:pt x="37" y="216"/>
                  <a:pt x="37" y="216"/>
                  <a:pt x="37" y="217"/>
                </a:cubicBezTo>
                <a:cubicBezTo>
                  <a:pt x="39" y="219"/>
                  <a:pt x="42" y="221"/>
                  <a:pt x="44" y="223"/>
                </a:cubicBezTo>
                <a:cubicBezTo>
                  <a:pt x="47" y="225"/>
                  <a:pt x="50" y="227"/>
                  <a:pt x="54" y="229"/>
                </a:cubicBezTo>
                <a:cubicBezTo>
                  <a:pt x="60" y="234"/>
                  <a:pt x="68" y="238"/>
                  <a:pt x="76" y="242"/>
                </a:cubicBezTo>
                <a:cubicBezTo>
                  <a:pt x="76" y="242"/>
                  <a:pt x="76" y="242"/>
                  <a:pt x="76" y="242"/>
                </a:cubicBezTo>
                <a:cubicBezTo>
                  <a:pt x="77" y="243"/>
                  <a:pt x="78" y="243"/>
                  <a:pt x="80" y="243"/>
                </a:cubicBezTo>
                <a:cubicBezTo>
                  <a:pt x="95" y="249"/>
                  <a:pt x="110" y="253"/>
                  <a:pt x="126" y="253"/>
                </a:cubicBezTo>
                <a:cubicBezTo>
                  <a:pt x="143" y="253"/>
                  <a:pt x="160" y="250"/>
                  <a:pt x="175" y="243"/>
                </a:cubicBezTo>
                <a:cubicBezTo>
                  <a:pt x="190" y="237"/>
                  <a:pt x="204" y="227"/>
                  <a:pt x="216" y="216"/>
                </a:cubicBezTo>
                <a:cubicBezTo>
                  <a:pt x="227" y="204"/>
                  <a:pt x="237" y="190"/>
                  <a:pt x="243" y="175"/>
                </a:cubicBezTo>
                <a:cubicBezTo>
                  <a:pt x="249" y="159"/>
                  <a:pt x="252" y="143"/>
                  <a:pt x="252" y="126"/>
                </a:cubicBezTo>
                <a:cubicBezTo>
                  <a:pt x="252" y="110"/>
                  <a:pt x="249" y="93"/>
                  <a:pt x="243" y="78"/>
                </a:cubicBezTo>
                <a:close/>
                <a:moveTo>
                  <a:pt x="252" y="126"/>
                </a:moveTo>
                <a:cubicBezTo>
                  <a:pt x="252" y="128"/>
                  <a:pt x="252" y="130"/>
                  <a:pt x="252" y="132"/>
                </a:cubicBezTo>
                <a:cubicBezTo>
                  <a:pt x="252" y="127"/>
                  <a:pt x="251" y="122"/>
                  <a:pt x="250" y="116"/>
                </a:cubicBezTo>
                <a:cubicBezTo>
                  <a:pt x="251" y="107"/>
                  <a:pt x="249" y="97"/>
                  <a:pt x="243" y="90"/>
                </a:cubicBezTo>
                <a:cubicBezTo>
                  <a:pt x="243" y="83"/>
                  <a:pt x="241" y="77"/>
                  <a:pt x="238" y="72"/>
                </a:cubicBezTo>
                <a:cubicBezTo>
                  <a:pt x="238" y="72"/>
                  <a:pt x="238" y="72"/>
                  <a:pt x="237" y="72"/>
                </a:cubicBezTo>
                <a:cubicBezTo>
                  <a:pt x="237" y="72"/>
                  <a:pt x="237" y="71"/>
                  <a:pt x="237" y="71"/>
                </a:cubicBezTo>
                <a:cubicBezTo>
                  <a:pt x="237" y="69"/>
                  <a:pt x="236" y="67"/>
                  <a:pt x="235" y="65"/>
                </a:cubicBezTo>
                <a:cubicBezTo>
                  <a:pt x="246" y="84"/>
                  <a:pt x="252" y="105"/>
                  <a:pt x="252" y="126"/>
                </a:cubicBezTo>
                <a:close/>
                <a:moveTo>
                  <a:pt x="226" y="192"/>
                </a:moveTo>
                <a:cubicBezTo>
                  <a:pt x="223" y="195"/>
                  <a:pt x="223" y="195"/>
                  <a:pt x="223" y="195"/>
                </a:cubicBezTo>
                <a:cubicBezTo>
                  <a:pt x="223" y="195"/>
                  <a:pt x="222" y="196"/>
                  <a:pt x="222" y="196"/>
                </a:cubicBezTo>
                <a:cubicBezTo>
                  <a:pt x="222" y="196"/>
                  <a:pt x="222" y="195"/>
                  <a:pt x="222" y="195"/>
                </a:cubicBezTo>
                <a:cubicBezTo>
                  <a:pt x="223" y="194"/>
                  <a:pt x="223" y="193"/>
                  <a:pt x="224" y="192"/>
                </a:cubicBezTo>
                <a:cubicBezTo>
                  <a:pt x="224" y="192"/>
                  <a:pt x="224" y="192"/>
                  <a:pt x="224" y="191"/>
                </a:cubicBezTo>
                <a:cubicBezTo>
                  <a:pt x="225" y="190"/>
                  <a:pt x="226" y="189"/>
                  <a:pt x="227" y="188"/>
                </a:cubicBezTo>
                <a:cubicBezTo>
                  <a:pt x="226" y="190"/>
                  <a:pt x="226" y="191"/>
                  <a:pt x="226" y="192"/>
                </a:cubicBezTo>
                <a:close/>
                <a:moveTo>
                  <a:pt x="227" y="194"/>
                </a:moveTo>
                <a:cubicBezTo>
                  <a:pt x="227" y="195"/>
                  <a:pt x="226" y="195"/>
                  <a:pt x="226" y="196"/>
                </a:cubicBezTo>
                <a:cubicBezTo>
                  <a:pt x="226" y="196"/>
                  <a:pt x="226" y="196"/>
                  <a:pt x="226" y="196"/>
                </a:cubicBezTo>
                <a:cubicBezTo>
                  <a:pt x="226" y="195"/>
                  <a:pt x="226" y="195"/>
                  <a:pt x="226" y="195"/>
                </a:cubicBezTo>
                <a:cubicBezTo>
                  <a:pt x="227" y="195"/>
                  <a:pt x="227" y="194"/>
                  <a:pt x="227" y="194"/>
                </a:cubicBezTo>
                <a:close/>
                <a:moveTo>
                  <a:pt x="220" y="193"/>
                </a:moveTo>
                <a:cubicBezTo>
                  <a:pt x="222" y="191"/>
                  <a:pt x="224" y="188"/>
                  <a:pt x="225" y="185"/>
                </a:cubicBezTo>
                <a:cubicBezTo>
                  <a:pt x="224" y="188"/>
                  <a:pt x="223" y="190"/>
                  <a:pt x="222" y="192"/>
                </a:cubicBezTo>
                <a:cubicBezTo>
                  <a:pt x="221" y="192"/>
                  <a:pt x="221" y="193"/>
                  <a:pt x="220" y="193"/>
                </a:cubicBezTo>
                <a:close/>
                <a:moveTo>
                  <a:pt x="217" y="197"/>
                </a:moveTo>
                <a:cubicBezTo>
                  <a:pt x="217" y="197"/>
                  <a:pt x="217" y="197"/>
                  <a:pt x="217" y="197"/>
                </a:cubicBezTo>
                <a:cubicBezTo>
                  <a:pt x="216" y="199"/>
                  <a:pt x="216" y="200"/>
                  <a:pt x="215" y="201"/>
                </a:cubicBezTo>
                <a:cubicBezTo>
                  <a:pt x="214" y="202"/>
                  <a:pt x="213" y="204"/>
                  <a:pt x="212" y="205"/>
                </a:cubicBezTo>
                <a:cubicBezTo>
                  <a:pt x="212" y="205"/>
                  <a:pt x="211" y="205"/>
                  <a:pt x="211" y="205"/>
                </a:cubicBezTo>
                <a:cubicBezTo>
                  <a:pt x="208" y="207"/>
                  <a:pt x="204" y="210"/>
                  <a:pt x="201" y="213"/>
                </a:cubicBezTo>
                <a:cubicBezTo>
                  <a:pt x="205" y="209"/>
                  <a:pt x="209" y="205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200"/>
                  <a:pt x="212" y="200"/>
                  <a:pt x="212" y="200"/>
                </a:cubicBezTo>
                <a:cubicBezTo>
                  <a:pt x="212" y="199"/>
                  <a:pt x="212" y="199"/>
                  <a:pt x="211" y="199"/>
                </a:cubicBezTo>
                <a:cubicBezTo>
                  <a:pt x="211" y="199"/>
                  <a:pt x="211" y="198"/>
                  <a:pt x="212" y="198"/>
                </a:cubicBezTo>
                <a:cubicBezTo>
                  <a:pt x="217" y="192"/>
                  <a:pt x="222" y="186"/>
                  <a:pt x="225" y="179"/>
                </a:cubicBezTo>
                <a:cubicBezTo>
                  <a:pt x="227" y="176"/>
                  <a:pt x="229" y="173"/>
                  <a:pt x="231" y="170"/>
                </a:cubicBezTo>
                <a:cubicBezTo>
                  <a:pt x="230" y="172"/>
                  <a:pt x="230" y="174"/>
                  <a:pt x="229" y="177"/>
                </a:cubicBezTo>
                <a:cubicBezTo>
                  <a:pt x="225" y="183"/>
                  <a:pt x="221" y="190"/>
                  <a:pt x="217" y="197"/>
                </a:cubicBezTo>
                <a:close/>
                <a:moveTo>
                  <a:pt x="208" y="213"/>
                </a:moveTo>
                <a:cubicBezTo>
                  <a:pt x="209" y="213"/>
                  <a:pt x="209" y="212"/>
                  <a:pt x="210" y="212"/>
                </a:cubicBezTo>
                <a:cubicBezTo>
                  <a:pt x="210" y="212"/>
                  <a:pt x="209" y="213"/>
                  <a:pt x="209" y="213"/>
                </a:cubicBezTo>
                <a:cubicBezTo>
                  <a:pt x="209" y="213"/>
                  <a:pt x="209" y="213"/>
                  <a:pt x="209" y="213"/>
                </a:cubicBezTo>
                <a:cubicBezTo>
                  <a:pt x="209" y="213"/>
                  <a:pt x="208" y="213"/>
                  <a:pt x="208" y="213"/>
                </a:cubicBezTo>
                <a:cubicBezTo>
                  <a:pt x="208" y="214"/>
                  <a:pt x="208" y="214"/>
                  <a:pt x="208" y="214"/>
                </a:cubicBezTo>
                <a:cubicBezTo>
                  <a:pt x="208" y="214"/>
                  <a:pt x="208" y="213"/>
                  <a:pt x="208" y="213"/>
                </a:cubicBezTo>
                <a:close/>
                <a:moveTo>
                  <a:pt x="206" y="214"/>
                </a:moveTo>
                <a:cubicBezTo>
                  <a:pt x="206" y="214"/>
                  <a:pt x="205" y="215"/>
                  <a:pt x="205" y="215"/>
                </a:cubicBezTo>
                <a:cubicBezTo>
                  <a:pt x="206" y="213"/>
                  <a:pt x="207" y="212"/>
                  <a:pt x="209" y="210"/>
                </a:cubicBezTo>
                <a:cubicBezTo>
                  <a:pt x="208" y="211"/>
                  <a:pt x="207" y="213"/>
                  <a:pt x="206" y="214"/>
                </a:cubicBezTo>
                <a:close/>
                <a:moveTo>
                  <a:pt x="209" y="211"/>
                </a:moveTo>
                <a:cubicBezTo>
                  <a:pt x="210" y="210"/>
                  <a:pt x="211" y="209"/>
                  <a:pt x="211" y="209"/>
                </a:cubicBezTo>
                <a:cubicBezTo>
                  <a:pt x="211" y="209"/>
                  <a:pt x="211" y="210"/>
                  <a:pt x="210" y="210"/>
                </a:cubicBezTo>
                <a:cubicBezTo>
                  <a:pt x="210" y="211"/>
                  <a:pt x="210" y="211"/>
                  <a:pt x="209" y="211"/>
                </a:cubicBezTo>
                <a:close/>
                <a:moveTo>
                  <a:pt x="216" y="207"/>
                </a:moveTo>
                <a:cubicBezTo>
                  <a:pt x="217" y="207"/>
                  <a:pt x="217" y="207"/>
                  <a:pt x="217" y="206"/>
                </a:cubicBezTo>
                <a:cubicBezTo>
                  <a:pt x="215" y="209"/>
                  <a:pt x="213" y="212"/>
                  <a:pt x="212" y="215"/>
                </a:cubicBezTo>
                <a:cubicBezTo>
                  <a:pt x="211" y="216"/>
                  <a:pt x="210" y="216"/>
                  <a:pt x="210" y="217"/>
                </a:cubicBezTo>
                <a:cubicBezTo>
                  <a:pt x="212" y="214"/>
                  <a:pt x="214" y="211"/>
                  <a:pt x="216" y="207"/>
                </a:cubicBezTo>
                <a:close/>
                <a:moveTo>
                  <a:pt x="192" y="225"/>
                </a:moveTo>
                <a:cubicBezTo>
                  <a:pt x="193" y="225"/>
                  <a:pt x="193" y="225"/>
                  <a:pt x="193" y="224"/>
                </a:cubicBezTo>
                <a:cubicBezTo>
                  <a:pt x="193" y="225"/>
                  <a:pt x="193" y="225"/>
                  <a:pt x="194" y="225"/>
                </a:cubicBezTo>
                <a:cubicBezTo>
                  <a:pt x="194" y="225"/>
                  <a:pt x="194" y="225"/>
                  <a:pt x="194" y="225"/>
                </a:cubicBezTo>
                <a:cubicBezTo>
                  <a:pt x="191" y="227"/>
                  <a:pt x="189" y="229"/>
                  <a:pt x="187" y="231"/>
                </a:cubicBezTo>
                <a:cubicBezTo>
                  <a:pt x="186" y="231"/>
                  <a:pt x="185" y="232"/>
                  <a:pt x="184" y="232"/>
                </a:cubicBezTo>
                <a:cubicBezTo>
                  <a:pt x="184" y="232"/>
                  <a:pt x="183" y="231"/>
                  <a:pt x="183" y="231"/>
                </a:cubicBezTo>
                <a:cubicBezTo>
                  <a:pt x="181" y="232"/>
                  <a:pt x="179" y="233"/>
                  <a:pt x="178" y="233"/>
                </a:cubicBezTo>
                <a:cubicBezTo>
                  <a:pt x="179" y="233"/>
                  <a:pt x="179" y="232"/>
                  <a:pt x="180" y="231"/>
                </a:cubicBezTo>
                <a:cubicBezTo>
                  <a:pt x="183" y="229"/>
                  <a:pt x="186" y="227"/>
                  <a:pt x="189" y="225"/>
                </a:cubicBezTo>
                <a:cubicBezTo>
                  <a:pt x="192" y="224"/>
                  <a:pt x="194" y="222"/>
                  <a:pt x="196" y="220"/>
                </a:cubicBezTo>
                <a:cubicBezTo>
                  <a:pt x="195" y="221"/>
                  <a:pt x="194" y="222"/>
                  <a:pt x="193" y="223"/>
                </a:cubicBezTo>
                <a:cubicBezTo>
                  <a:pt x="193" y="223"/>
                  <a:pt x="193" y="223"/>
                  <a:pt x="193" y="223"/>
                </a:cubicBezTo>
                <a:cubicBezTo>
                  <a:pt x="192" y="224"/>
                  <a:pt x="192" y="224"/>
                  <a:pt x="192" y="224"/>
                </a:cubicBezTo>
                <a:cubicBezTo>
                  <a:pt x="191" y="225"/>
                  <a:pt x="192" y="225"/>
                  <a:pt x="192" y="225"/>
                </a:cubicBezTo>
                <a:close/>
                <a:moveTo>
                  <a:pt x="190" y="231"/>
                </a:moveTo>
                <a:cubicBezTo>
                  <a:pt x="188" y="232"/>
                  <a:pt x="187" y="233"/>
                  <a:pt x="186" y="234"/>
                </a:cubicBezTo>
                <a:cubicBezTo>
                  <a:pt x="186" y="233"/>
                  <a:pt x="187" y="233"/>
                  <a:pt x="187" y="232"/>
                </a:cubicBezTo>
                <a:cubicBezTo>
                  <a:pt x="188" y="232"/>
                  <a:pt x="189" y="231"/>
                  <a:pt x="190" y="231"/>
                </a:cubicBezTo>
                <a:close/>
                <a:moveTo>
                  <a:pt x="118" y="243"/>
                </a:moveTo>
                <a:cubicBezTo>
                  <a:pt x="116" y="242"/>
                  <a:pt x="115" y="241"/>
                  <a:pt x="113" y="241"/>
                </a:cubicBezTo>
                <a:cubicBezTo>
                  <a:pt x="116" y="242"/>
                  <a:pt x="120" y="243"/>
                  <a:pt x="123" y="245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1" y="246"/>
                  <a:pt x="121" y="246"/>
                  <a:pt x="121" y="246"/>
                </a:cubicBezTo>
                <a:cubicBezTo>
                  <a:pt x="120" y="245"/>
                  <a:pt x="119" y="245"/>
                  <a:pt x="119" y="245"/>
                </a:cubicBezTo>
                <a:cubicBezTo>
                  <a:pt x="117" y="245"/>
                  <a:pt x="116" y="244"/>
                  <a:pt x="115" y="244"/>
                </a:cubicBezTo>
                <a:cubicBezTo>
                  <a:pt x="116" y="244"/>
                  <a:pt x="117" y="244"/>
                  <a:pt x="118" y="244"/>
                </a:cubicBezTo>
                <a:cubicBezTo>
                  <a:pt x="118" y="244"/>
                  <a:pt x="119" y="243"/>
                  <a:pt x="118" y="243"/>
                </a:cubicBezTo>
                <a:close/>
                <a:moveTo>
                  <a:pt x="60" y="233"/>
                </a:moveTo>
                <a:cubicBezTo>
                  <a:pt x="66" y="236"/>
                  <a:pt x="72" y="238"/>
                  <a:pt x="78" y="240"/>
                </a:cubicBezTo>
                <a:cubicBezTo>
                  <a:pt x="78" y="240"/>
                  <a:pt x="78" y="241"/>
                  <a:pt x="78" y="241"/>
                </a:cubicBezTo>
                <a:cubicBezTo>
                  <a:pt x="78" y="241"/>
                  <a:pt x="77" y="241"/>
                  <a:pt x="77" y="241"/>
                </a:cubicBezTo>
                <a:cubicBezTo>
                  <a:pt x="71" y="239"/>
                  <a:pt x="66" y="236"/>
                  <a:pt x="60" y="233"/>
                </a:cubicBezTo>
                <a:close/>
                <a:moveTo>
                  <a:pt x="5" y="106"/>
                </a:moveTo>
                <a:cubicBezTo>
                  <a:pt x="5" y="107"/>
                  <a:pt x="4" y="109"/>
                  <a:pt x="4" y="110"/>
                </a:cubicBezTo>
                <a:cubicBezTo>
                  <a:pt x="4" y="106"/>
                  <a:pt x="4" y="102"/>
                  <a:pt x="5" y="98"/>
                </a:cubicBezTo>
                <a:cubicBezTo>
                  <a:pt x="6" y="99"/>
                  <a:pt x="6" y="100"/>
                  <a:pt x="6" y="101"/>
                </a:cubicBezTo>
                <a:cubicBezTo>
                  <a:pt x="6" y="103"/>
                  <a:pt x="6" y="104"/>
                  <a:pt x="5" y="106"/>
                </a:cubicBezTo>
                <a:cubicBezTo>
                  <a:pt x="5" y="106"/>
                  <a:pt x="5" y="106"/>
                  <a:pt x="5" y="106"/>
                </a:cubicBezTo>
                <a:close/>
                <a:moveTo>
                  <a:pt x="5" y="116"/>
                </a:moveTo>
                <a:cubicBezTo>
                  <a:pt x="5" y="117"/>
                  <a:pt x="5" y="118"/>
                  <a:pt x="5" y="119"/>
                </a:cubicBezTo>
                <a:cubicBezTo>
                  <a:pt x="5" y="120"/>
                  <a:pt x="5" y="120"/>
                  <a:pt x="5" y="121"/>
                </a:cubicBezTo>
                <a:cubicBezTo>
                  <a:pt x="5" y="118"/>
                  <a:pt x="5" y="116"/>
                  <a:pt x="5" y="113"/>
                </a:cubicBezTo>
                <a:cubicBezTo>
                  <a:pt x="5" y="114"/>
                  <a:pt x="5" y="115"/>
                  <a:pt x="5" y="116"/>
                </a:cubicBezTo>
                <a:close/>
                <a:moveTo>
                  <a:pt x="5" y="153"/>
                </a:moveTo>
                <a:cubicBezTo>
                  <a:pt x="6" y="154"/>
                  <a:pt x="6" y="155"/>
                  <a:pt x="6" y="156"/>
                </a:cubicBezTo>
                <a:cubicBezTo>
                  <a:pt x="6" y="156"/>
                  <a:pt x="6" y="157"/>
                  <a:pt x="7" y="157"/>
                </a:cubicBezTo>
                <a:cubicBezTo>
                  <a:pt x="7" y="157"/>
                  <a:pt x="7" y="158"/>
                  <a:pt x="7" y="158"/>
                </a:cubicBezTo>
                <a:cubicBezTo>
                  <a:pt x="7" y="158"/>
                  <a:pt x="7" y="158"/>
                  <a:pt x="7" y="158"/>
                </a:cubicBezTo>
                <a:cubicBezTo>
                  <a:pt x="8" y="161"/>
                  <a:pt x="8" y="164"/>
                  <a:pt x="9" y="167"/>
                </a:cubicBezTo>
                <a:cubicBezTo>
                  <a:pt x="9" y="166"/>
                  <a:pt x="9" y="166"/>
                  <a:pt x="9" y="165"/>
                </a:cubicBezTo>
                <a:cubicBezTo>
                  <a:pt x="8" y="165"/>
                  <a:pt x="7" y="165"/>
                  <a:pt x="8" y="165"/>
                </a:cubicBezTo>
                <a:cubicBezTo>
                  <a:pt x="5" y="156"/>
                  <a:pt x="3" y="146"/>
                  <a:pt x="2" y="136"/>
                </a:cubicBezTo>
                <a:cubicBezTo>
                  <a:pt x="3" y="142"/>
                  <a:pt x="4" y="147"/>
                  <a:pt x="5" y="153"/>
                </a:cubicBezTo>
                <a:close/>
                <a:moveTo>
                  <a:pt x="2" y="119"/>
                </a:moveTo>
                <a:cubicBezTo>
                  <a:pt x="2" y="117"/>
                  <a:pt x="2" y="116"/>
                  <a:pt x="2" y="114"/>
                </a:cubicBezTo>
                <a:cubicBezTo>
                  <a:pt x="2" y="115"/>
                  <a:pt x="2" y="116"/>
                  <a:pt x="2" y="116"/>
                </a:cubicBezTo>
                <a:cubicBezTo>
                  <a:pt x="2" y="116"/>
                  <a:pt x="2" y="116"/>
                  <a:pt x="2" y="116"/>
                </a:cubicBezTo>
                <a:cubicBezTo>
                  <a:pt x="2" y="117"/>
                  <a:pt x="2" y="118"/>
                  <a:pt x="2" y="119"/>
                </a:cubicBezTo>
                <a:close/>
                <a:moveTo>
                  <a:pt x="13" y="106"/>
                </a:moveTo>
                <a:cubicBezTo>
                  <a:pt x="13" y="112"/>
                  <a:pt x="14" y="118"/>
                  <a:pt x="15" y="124"/>
                </a:cubicBezTo>
                <a:cubicBezTo>
                  <a:pt x="15" y="124"/>
                  <a:pt x="14" y="124"/>
                  <a:pt x="14" y="124"/>
                </a:cubicBezTo>
                <a:cubicBezTo>
                  <a:pt x="14" y="123"/>
                  <a:pt x="14" y="122"/>
                  <a:pt x="14" y="121"/>
                </a:cubicBezTo>
                <a:cubicBezTo>
                  <a:pt x="14" y="120"/>
                  <a:pt x="13" y="120"/>
                  <a:pt x="13" y="120"/>
                </a:cubicBezTo>
                <a:cubicBezTo>
                  <a:pt x="12" y="116"/>
                  <a:pt x="11" y="112"/>
                  <a:pt x="11" y="108"/>
                </a:cubicBezTo>
                <a:cubicBezTo>
                  <a:pt x="11" y="108"/>
                  <a:pt x="12" y="108"/>
                  <a:pt x="12" y="108"/>
                </a:cubicBezTo>
                <a:cubicBezTo>
                  <a:pt x="12" y="107"/>
                  <a:pt x="12" y="107"/>
                  <a:pt x="13" y="106"/>
                </a:cubicBezTo>
                <a:close/>
                <a:moveTo>
                  <a:pt x="12" y="103"/>
                </a:moveTo>
                <a:cubicBezTo>
                  <a:pt x="12" y="102"/>
                  <a:pt x="12" y="101"/>
                  <a:pt x="12" y="100"/>
                </a:cubicBezTo>
                <a:cubicBezTo>
                  <a:pt x="12" y="101"/>
                  <a:pt x="12" y="102"/>
                  <a:pt x="12" y="103"/>
                </a:cubicBezTo>
                <a:cubicBezTo>
                  <a:pt x="12" y="103"/>
                  <a:pt x="12" y="103"/>
                  <a:pt x="12" y="103"/>
                </a:cubicBezTo>
                <a:close/>
                <a:moveTo>
                  <a:pt x="13" y="94"/>
                </a:moveTo>
                <a:cubicBezTo>
                  <a:pt x="13" y="93"/>
                  <a:pt x="14" y="93"/>
                  <a:pt x="14" y="93"/>
                </a:cubicBezTo>
                <a:cubicBezTo>
                  <a:pt x="14" y="94"/>
                  <a:pt x="14" y="95"/>
                  <a:pt x="14" y="96"/>
                </a:cubicBezTo>
                <a:cubicBezTo>
                  <a:pt x="13" y="95"/>
                  <a:pt x="13" y="95"/>
                  <a:pt x="13" y="94"/>
                </a:cubicBezTo>
                <a:close/>
                <a:moveTo>
                  <a:pt x="15" y="72"/>
                </a:moveTo>
                <a:cubicBezTo>
                  <a:pt x="16" y="72"/>
                  <a:pt x="16" y="72"/>
                  <a:pt x="17" y="72"/>
                </a:cubicBezTo>
                <a:cubicBezTo>
                  <a:pt x="15" y="74"/>
                  <a:pt x="13" y="77"/>
                  <a:pt x="11" y="80"/>
                </a:cubicBezTo>
                <a:cubicBezTo>
                  <a:pt x="11" y="79"/>
                  <a:pt x="11" y="79"/>
                  <a:pt x="11" y="79"/>
                </a:cubicBezTo>
                <a:cubicBezTo>
                  <a:pt x="12" y="78"/>
                  <a:pt x="12" y="78"/>
                  <a:pt x="12" y="77"/>
                </a:cubicBezTo>
                <a:cubicBezTo>
                  <a:pt x="13" y="75"/>
                  <a:pt x="14" y="73"/>
                  <a:pt x="14" y="71"/>
                </a:cubicBezTo>
                <a:cubicBezTo>
                  <a:pt x="15" y="72"/>
                  <a:pt x="15" y="72"/>
                  <a:pt x="15" y="72"/>
                </a:cubicBezTo>
                <a:close/>
                <a:moveTo>
                  <a:pt x="36" y="41"/>
                </a:moveTo>
                <a:cubicBezTo>
                  <a:pt x="36" y="41"/>
                  <a:pt x="36" y="41"/>
                  <a:pt x="37" y="41"/>
                </a:cubicBezTo>
                <a:cubicBezTo>
                  <a:pt x="37" y="40"/>
                  <a:pt x="38" y="40"/>
                  <a:pt x="39" y="40"/>
                </a:cubicBezTo>
                <a:cubicBezTo>
                  <a:pt x="37" y="41"/>
                  <a:pt x="35" y="43"/>
                  <a:pt x="34" y="45"/>
                </a:cubicBezTo>
                <a:cubicBezTo>
                  <a:pt x="30" y="49"/>
                  <a:pt x="26" y="53"/>
                  <a:pt x="24" y="58"/>
                </a:cubicBezTo>
                <a:cubicBezTo>
                  <a:pt x="22" y="59"/>
                  <a:pt x="21" y="61"/>
                  <a:pt x="19" y="63"/>
                </a:cubicBezTo>
                <a:cubicBezTo>
                  <a:pt x="24" y="55"/>
                  <a:pt x="30" y="47"/>
                  <a:pt x="36" y="41"/>
                </a:cubicBezTo>
                <a:close/>
                <a:moveTo>
                  <a:pt x="124" y="9"/>
                </a:moveTo>
                <a:cubicBezTo>
                  <a:pt x="123" y="9"/>
                  <a:pt x="123" y="9"/>
                  <a:pt x="123" y="9"/>
                </a:cubicBezTo>
                <a:cubicBezTo>
                  <a:pt x="120" y="9"/>
                  <a:pt x="118" y="9"/>
                  <a:pt x="115" y="9"/>
                </a:cubicBezTo>
                <a:cubicBezTo>
                  <a:pt x="115" y="9"/>
                  <a:pt x="115" y="9"/>
                  <a:pt x="115" y="10"/>
                </a:cubicBezTo>
                <a:cubicBezTo>
                  <a:pt x="114" y="10"/>
                  <a:pt x="114" y="10"/>
                  <a:pt x="113" y="10"/>
                </a:cubicBezTo>
                <a:cubicBezTo>
                  <a:pt x="113" y="10"/>
                  <a:pt x="113" y="9"/>
                  <a:pt x="113" y="9"/>
                </a:cubicBezTo>
                <a:cubicBezTo>
                  <a:pt x="114" y="9"/>
                  <a:pt x="115" y="8"/>
                  <a:pt x="116" y="8"/>
                </a:cubicBezTo>
                <a:cubicBezTo>
                  <a:pt x="116" y="7"/>
                  <a:pt x="116" y="7"/>
                  <a:pt x="116" y="7"/>
                </a:cubicBezTo>
                <a:cubicBezTo>
                  <a:pt x="119" y="8"/>
                  <a:pt x="121" y="8"/>
                  <a:pt x="124" y="9"/>
                </a:cubicBezTo>
                <a:close/>
                <a:moveTo>
                  <a:pt x="118" y="4"/>
                </a:moveTo>
                <a:cubicBezTo>
                  <a:pt x="118" y="4"/>
                  <a:pt x="118" y="4"/>
                  <a:pt x="118" y="4"/>
                </a:cubicBezTo>
                <a:cubicBezTo>
                  <a:pt x="118" y="5"/>
                  <a:pt x="119" y="5"/>
                  <a:pt x="120" y="5"/>
                </a:cubicBezTo>
                <a:cubicBezTo>
                  <a:pt x="120" y="5"/>
                  <a:pt x="120" y="5"/>
                  <a:pt x="120" y="5"/>
                </a:cubicBezTo>
                <a:cubicBezTo>
                  <a:pt x="119" y="5"/>
                  <a:pt x="119" y="5"/>
                  <a:pt x="118" y="5"/>
                </a:cubicBezTo>
                <a:cubicBezTo>
                  <a:pt x="118" y="5"/>
                  <a:pt x="118" y="5"/>
                  <a:pt x="118" y="4"/>
                </a:cubicBezTo>
                <a:close/>
                <a:moveTo>
                  <a:pt x="233" y="77"/>
                </a:moveTo>
                <a:cubicBezTo>
                  <a:pt x="233" y="77"/>
                  <a:pt x="234" y="77"/>
                  <a:pt x="234" y="77"/>
                </a:cubicBezTo>
                <a:cubicBezTo>
                  <a:pt x="236" y="79"/>
                  <a:pt x="237" y="82"/>
                  <a:pt x="239" y="85"/>
                </a:cubicBezTo>
                <a:cubicBezTo>
                  <a:pt x="239" y="86"/>
                  <a:pt x="239" y="87"/>
                  <a:pt x="239" y="88"/>
                </a:cubicBezTo>
                <a:cubicBezTo>
                  <a:pt x="240" y="90"/>
                  <a:pt x="240" y="92"/>
                  <a:pt x="240" y="93"/>
                </a:cubicBezTo>
                <a:cubicBezTo>
                  <a:pt x="238" y="88"/>
                  <a:pt x="235" y="82"/>
                  <a:pt x="233" y="77"/>
                </a:cubicBezTo>
                <a:close/>
                <a:moveTo>
                  <a:pt x="241" y="99"/>
                </a:moveTo>
                <a:cubicBezTo>
                  <a:pt x="242" y="103"/>
                  <a:pt x="243" y="108"/>
                  <a:pt x="244" y="112"/>
                </a:cubicBezTo>
                <a:cubicBezTo>
                  <a:pt x="244" y="113"/>
                  <a:pt x="244" y="114"/>
                  <a:pt x="244" y="115"/>
                </a:cubicBezTo>
                <a:cubicBezTo>
                  <a:pt x="243" y="110"/>
                  <a:pt x="241" y="105"/>
                  <a:pt x="240" y="100"/>
                </a:cubicBezTo>
                <a:cubicBezTo>
                  <a:pt x="240" y="99"/>
                  <a:pt x="240" y="99"/>
                  <a:pt x="240" y="98"/>
                </a:cubicBezTo>
                <a:cubicBezTo>
                  <a:pt x="239" y="96"/>
                  <a:pt x="238" y="94"/>
                  <a:pt x="238" y="92"/>
                </a:cubicBezTo>
                <a:cubicBezTo>
                  <a:pt x="239" y="94"/>
                  <a:pt x="240" y="97"/>
                  <a:pt x="241" y="99"/>
                </a:cubicBezTo>
                <a:close/>
                <a:moveTo>
                  <a:pt x="235" y="172"/>
                </a:moveTo>
                <a:cubicBezTo>
                  <a:pt x="235" y="173"/>
                  <a:pt x="234" y="175"/>
                  <a:pt x="233" y="176"/>
                </a:cubicBezTo>
                <a:cubicBezTo>
                  <a:pt x="232" y="178"/>
                  <a:pt x="231" y="180"/>
                  <a:pt x="230" y="182"/>
                </a:cubicBezTo>
                <a:cubicBezTo>
                  <a:pt x="230" y="181"/>
                  <a:pt x="230" y="180"/>
                  <a:pt x="230" y="180"/>
                </a:cubicBezTo>
                <a:cubicBezTo>
                  <a:pt x="232" y="177"/>
                  <a:pt x="234" y="173"/>
                  <a:pt x="235" y="170"/>
                </a:cubicBezTo>
                <a:cubicBezTo>
                  <a:pt x="235" y="171"/>
                  <a:pt x="235" y="171"/>
                  <a:pt x="235" y="171"/>
                </a:cubicBezTo>
                <a:cubicBezTo>
                  <a:pt x="235" y="172"/>
                  <a:pt x="235" y="172"/>
                  <a:pt x="235" y="172"/>
                </a:cubicBezTo>
                <a:close/>
                <a:moveTo>
                  <a:pt x="235" y="161"/>
                </a:moveTo>
                <a:cubicBezTo>
                  <a:pt x="234" y="164"/>
                  <a:pt x="234" y="167"/>
                  <a:pt x="233" y="170"/>
                </a:cubicBezTo>
                <a:cubicBezTo>
                  <a:pt x="233" y="171"/>
                  <a:pt x="232" y="172"/>
                  <a:pt x="232" y="172"/>
                </a:cubicBezTo>
                <a:cubicBezTo>
                  <a:pt x="232" y="171"/>
                  <a:pt x="232" y="170"/>
                  <a:pt x="233" y="168"/>
                </a:cubicBezTo>
                <a:cubicBezTo>
                  <a:pt x="233" y="168"/>
                  <a:pt x="233" y="168"/>
                  <a:pt x="232" y="168"/>
                </a:cubicBezTo>
                <a:cubicBezTo>
                  <a:pt x="233" y="167"/>
                  <a:pt x="233" y="167"/>
                  <a:pt x="233" y="166"/>
                </a:cubicBezTo>
                <a:cubicBezTo>
                  <a:pt x="234" y="165"/>
                  <a:pt x="233" y="165"/>
                  <a:pt x="233" y="165"/>
                </a:cubicBezTo>
                <a:cubicBezTo>
                  <a:pt x="233" y="164"/>
                  <a:pt x="234" y="163"/>
                  <a:pt x="235" y="161"/>
                </a:cubicBezTo>
                <a:close/>
                <a:moveTo>
                  <a:pt x="234" y="158"/>
                </a:moveTo>
                <a:cubicBezTo>
                  <a:pt x="235" y="156"/>
                  <a:pt x="236" y="154"/>
                  <a:pt x="236" y="152"/>
                </a:cubicBezTo>
                <a:cubicBezTo>
                  <a:pt x="236" y="153"/>
                  <a:pt x="236" y="155"/>
                  <a:pt x="236" y="156"/>
                </a:cubicBezTo>
                <a:cubicBezTo>
                  <a:pt x="235" y="157"/>
                  <a:pt x="234" y="157"/>
                  <a:pt x="234" y="158"/>
                </a:cubicBezTo>
                <a:close/>
                <a:moveTo>
                  <a:pt x="231" y="154"/>
                </a:moveTo>
                <a:cubicBezTo>
                  <a:pt x="231" y="154"/>
                  <a:pt x="231" y="154"/>
                  <a:pt x="231" y="154"/>
                </a:cubicBezTo>
                <a:cubicBezTo>
                  <a:pt x="230" y="155"/>
                  <a:pt x="229" y="156"/>
                  <a:pt x="229" y="157"/>
                </a:cubicBezTo>
                <a:cubicBezTo>
                  <a:pt x="229" y="154"/>
                  <a:pt x="229" y="152"/>
                  <a:pt x="229" y="150"/>
                </a:cubicBezTo>
                <a:cubicBezTo>
                  <a:pt x="232" y="139"/>
                  <a:pt x="233" y="126"/>
                  <a:pt x="232" y="114"/>
                </a:cubicBezTo>
                <a:cubicBezTo>
                  <a:pt x="233" y="116"/>
                  <a:pt x="234" y="117"/>
                  <a:pt x="234" y="118"/>
                </a:cubicBezTo>
                <a:cubicBezTo>
                  <a:pt x="233" y="130"/>
                  <a:pt x="233" y="142"/>
                  <a:pt x="231" y="154"/>
                </a:cubicBezTo>
                <a:close/>
                <a:moveTo>
                  <a:pt x="201" y="205"/>
                </a:moveTo>
                <a:cubicBezTo>
                  <a:pt x="201" y="204"/>
                  <a:pt x="202" y="203"/>
                  <a:pt x="203" y="203"/>
                </a:cubicBezTo>
                <a:cubicBezTo>
                  <a:pt x="203" y="202"/>
                  <a:pt x="203" y="202"/>
                  <a:pt x="203" y="202"/>
                </a:cubicBezTo>
                <a:cubicBezTo>
                  <a:pt x="205" y="200"/>
                  <a:pt x="206" y="199"/>
                  <a:pt x="208" y="197"/>
                </a:cubicBezTo>
                <a:cubicBezTo>
                  <a:pt x="208" y="198"/>
                  <a:pt x="207" y="198"/>
                  <a:pt x="207" y="198"/>
                </a:cubicBezTo>
                <a:cubicBezTo>
                  <a:pt x="205" y="201"/>
                  <a:pt x="203" y="203"/>
                  <a:pt x="201" y="205"/>
                </a:cubicBezTo>
                <a:close/>
                <a:moveTo>
                  <a:pt x="97" y="227"/>
                </a:moveTo>
                <a:cubicBezTo>
                  <a:pt x="98" y="227"/>
                  <a:pt x="98" y="227"/>
                  <a:pt x="99" y="227"/>
                </a:cubicBezTo>
                <a:cubicBezTo>
                  <a:pt x="101" y="228"/>
                  <a:pt x="102" y="229"/>
                  <a:pt x="104" y="229"/>
                </a:cubicBezTo>
                <a:cubicBezTo>
                  <a:pt x="106" y="231"/>
                  <a:pt x="108" y="232"/>
                  <a:pt x="110" y="233"/>
                </a:cubicBezTo>
                <a:cubicBezTo>
                  <a:pt x="110" y="233"/>
                  <a:pt x="109" y="233"/>
                  <a:pt x="109" y="233"/>
                </a:cubicBezTo>
                <a:cubicBezTo>
                  <a:pt x="105" y="231"/>
                  <a:pt x="101" y="229"/>
                  <a:pt x="97" y="227"/>
                </a:cubicBezTo>
                <a:close/>
                <a:moveTo>
                  <a:pt x="103" y="237"/>
                </a:moveTo>
                <a:cubicBezTo>
                  <a:pt x="102" y="237"/>
                  <a:pt x="101" y="237"/>
                  <a:pt x="100" y="237"/>
                </a:cubicBezTo>
                <a:cubicBezTo>
                  <a:pt x="100" y="237"/>
                  <a:pt x="100" y="237"/>
                  <a:pt x="100" y="237"/>
                </a:cubicBezTo>
                <a:cubicBezTo>
                  <a:pt x="100" y="237"/>
                  <a:pt x="100" y="236"/>
                  <a:pt x="100" y="236"/>
                </a:cubicBezTo>
                <a:cubicBezTo>
                  <a:pt x="100" y="236"/>
                  <a:pt x="100" y="236"/>
                  <a:pt x="100" y="236"/>
                </a:cubicBezTo>
                <a:cubicBezTo>
                  <a:pt x="101" y="237"/>
                  <a:pt x="102" y="237"/>
                  <a:pt x="103" y="237"/>
                </a:cubicBezTo>
                <a:close/>
                <a:moveTo>
                  <a:pt x="75" y="232"/>
                </a:moveTo>
                <a:cubicBezTo>
                  <a:pt x="74" y="232"/>
                  <a:pt x="74" y="232"/>
                  <a:pt x="74" y="232"/>
                </a:cubicBezTo>
                <a:cubicBezTo>
                  <a:pt x="75" y="232"/>
                  <a:pt x="75" y="232"/>
                  <a:pt x="76" y="232"/>
                </a:cubicBezTo>
                <a:cubicBezTo>
                  <a:pt x="78" y="233"/>
                  <a:pt x="79" y="234"/>
                  <a:pt x="81" y="235"/>
                </a:cubicBezTo>
                <a:cubicBezTo>
                  <a:pt x="81" y="235"/>
                  <a:pt x="81" y="235"/>
                  <a:pt x="82" y="235"/>
                </a:cubicBezTo>
                <a:cubicBezTo>
                  <a:pt x="79" y="234"/>
                  <a:pt x="77" y="233"/>
                  <a:pt x="75" y="232"/>
                </a:cubicBezTo>
                <a:close/>
                <a:moveTo>
                  <a:pt x="82" y="241"/>
                </a:moveTo>
                <a:cubicBezTo>
                  <a:pt x="82" y="241"/>
                  <a:pt x="83" y="241"/>
                  <a:pt x="83" y="241"/>
                </a:cubicBezTo>
                <a:cubicBezTo>
                  <a:pt x="83" y="241"/>
                  <a:pt x="83" y="241"/>
                  <a:pt x="83" y="241"/>
                </a:cubicBezTo>
                <a:cubicBezTo>
                  <a:pt x="84" y="241"/>
                  <a:pt x="84" y="241"/>
                  <a:pt x="84" y="242"/>
                </a:cubicBezTo>
                <a:cubicBezTo>
                  <a:pt x="83" y="241"/>
                  <a:pt x="83" y="241"/>
                  <a:pt x="82" y="241"/>
                </a:cubicBezTo>
                <a:cubicBezTo>
                  <a:pt x="82" y="241"/>
                  <a:pt x="81" y="241"/>
                  <a:pt x="81" y="240"/>
                </a:cubicBezTo>
                <a:cubicBezTo>
                  <a:pt x="81" y="241"/>
                  <a:pt x="81" y="241"/>
                  <a:pt x="82" y="241"/>
                </a:cubicBezTo>
                <a:close/>
                <a:moveTo>
                  <a:pt x="72" y="229"/>
                </a:moveTo>
                <a:cubicBezTo>
                  <a:pt x="72" y="229"/>
                  <a:pt x="72" y="228"/>
                  <a:pt x="71" y="228"/>
                </a:cubicBezTo>
                <a:cubicBezTo>
                  <a:pt x="72" y="228"/>
                  <a:pt x="72" y="228"/>
                  <a:pt x="73" y="229"/>
                </a:cubicBezTo>
                <a:cubicBezTo>
                  <a:pt x="74" y="229"/>
                  <a:pt x="74" y="230"/>
                  <a:pt x="75" y="230"/>
                </a:cubicBezTo>
                <a:cubicBezTo>
                  <a:pt x="74" y="230"/>
                  <a:pt x="73" y="229"/>
                  <a:pt x="72" y="229"/>
                </a:cubicBezTo>
                <a:close/>
                <a:moveTo>
                  <a:pt x="73" y="237"/>
                </a:moveTo>
                <a:cubicBezTo>
                  <a:pt x="73" y="237"/>
                  <a:pt x="73" y="237"/>
                  <a:pt x="73" y="237"/>
                </a:cubicBezTo>
                <a:cubicBezTo>
                  <a:pt x="71" y="236"/>
                  <a:pt x="68" y="235"/>
                  <a:pt x="66" y="234"/>
                </a:cubicBezTo>
                <a:cubicBezTo>
                  <a:pt x="68" y="235"/>
                  <a:pt x="71" y="236"/>
                  <a:pt x="73" y="237"/>
                </a:cubicBezTo>
                <a:close/>
                <a:moveTo>
                  <a:pt x="35" y="201"/>
                </a:moveTo>
                <a:cubicBezTo>
                  <a:pt x="35" y="201"/>
                  <a:pt x="35" y="200"/>
                  <a:pt x="35" y="200"/>
                </a:cubicBezTo>
                <a:cubicBezTo>
                  <a:pt x="35" y="200"/>
                  <a:pt x="35" y="201"/>
                  <a:pt x="35" y="201"/>
                </a:cubicBezTo>
                <a:cubicBezTo>
                  <a:pt x="36" y="201"/>
                  <a:pt x="36" y="202"/>
                  <a:pt x="37" y="202"/>
                </a:cubicBezTo>
                <a:cubicBezTo>
                  <a:pt x="37" y="203"/>
                  <a:pt x="37" y="203"/>
                  <a:pt x="37" y="203"/>
                </a:cubicBezTo>
                <a:cubicBezTo>
                  <a:pt x="38" y="203"/>
                  <a:pt x="38" y="203"/>
                  <a:pt x="38" y="203"/>
                </a:cubicBezTo>
                <a:cubicBezTo>
                  <a:pt x="38" y="204"/>
                  <a:pt x="39" y="205"/>
                  <a:pt x="40" y="206"/>
                </a:cubicBezTo>
                <a:cubicBezTo>
                  <a:pt x="41" y="207"/>
                  <a:pt x="42" y="208"/>
                  <a:pt x="43" y="209"/>
                </a:cubicBezTo>
                <a:cubicBezTo>
                  <a:pt x="41" y="208"/>
                  <a:pt x="40" y="207"/>
                  <a:pt x="39" y="206"/>
                </a:cubicBezTo>
                <a:cubicBezTo>
                  <a:pt x="38" y="205"/>
                  <a:pt x="36" y="203"/>
                  <a:pt x="35" y="202"/>
                </a:cubicBezTo>
                <a:cubicBezTo>
                  <a:pt x="35" y="201"/>
                  <a:pt x="35" y="201"/>
                  <a:pt x="35" y="201"/>
                </a:cubicBezTo>
                <a:close/>
                <a:moveTo>
                  <a:pt x="37" y="197"/>
                </a:moveTo>
                <a:cubicBezTo>
                  <a:pt x="37" y="197"/>
                  <a:pt x="37" y="197"/>
                  <a:pt x="38" y="197"/>
                </a:cubicBezTo>
                <a:cubicBezTo>
                  <a:pt x="39" y="200"/>
                  <a:pt x="41" y="202"/>
                  <a:pt x="43" y="204"/>
                </a:cubicBezTo>
                <a:cubicBezTo>
                  <a:pt x="42" y="203"/>
                  <a:pt x="40" y="201"/>
                  <a:pt x="39" y="200"/>
                </a:cubicBezTo>
                <a:cubicBezTo>
                  <a:pt x="38" y="199"/>
                  <a:pt x="38" y="198"/>
                  <a:pt x="37" y="197"/>
                </a:cubicBezTo>
                <a:close/>
                <a:moveTo>
                  <a:pt x="25" y="144"/>
                </a:moveTo>
                <a:cubicBezTo>
                  <a:pt x="25" y="142"/>
                  <a:pt x="24" y="140"/>
                  <a:pt x="24" y="138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5" y="140"/>
                  <a:pt x="26" y="143"/>
                  <a:pt x="27" y="145"/>
                </a:cubicBezTo>
                <a:cubicBezTo>
                  <a:pt x="27" y="146"/>
                  <a:pt x="27" y="146"/>
                  <a:pt x="27" y="146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28" y="148"/>
                  <a:pt x="28" y="148"/>
                  <a:pt x="28" y="148"/>
                </a:cubicBezTo>
                <a:cubicBezTo>
                  <a:pt x="28" y="149"/>
                  <a:pt x="28" y="150"/>
                  <a:pt x="28" y="151"/>
                </a:cubicBezTo>
                <a:cubicBezTo>
                  <a:pt x="27" y="149"/>
                  <a:pt x="26" y="146"/>
                  <a:pt x="25" y="144"/>
                </a:cubicBezTo>
                <a:close/>
                <a:moveTo>
                  <a:pt x="28" y="177"/>
                </a:moveTo>
                <a:cubicBezTo>
                  <a:pt x="27" y="176"/>
                  <a:pt x="26" y="174"/>
                  <a:pt x="26" y="173"/>
                </a:cubicBezTo>
                <a:cubicBezTo>
                  <a:pt x="26" y="173"/>
                  <a:pt x="26" y="173"/>
                  <a:pt x="26" y="173"/>
                </a:cubicBezTo>
                <a:cubicBezTo>
                  <a:pt x="26" y="172"/>
                  <a:pt x="26" y="172"/>
                  <a:pt x="26" y="172"/>
                </a:cubicBezTo>
                <a:cubicBezTo>
                  <a:pt x="27" y="173"/>
                  <a:pt x="27" y="175"/>
                  <a:pt x="28" y="177"/>
                </a:cubicBezTo>
                <a:close/>
                <a:moveTo>
                  <a:pt x="25" y="61"/>
                </a:moveTo>
                <a:cubicBezTo>
                  <a:pt x="24" y="61"/>
                  <a:pt x="24" y="61"/>
                  <a:pt x="24" y="61"/>
                </a:cubicBezTo>
                <a:cubicBezTo>
                  <a:pt x="25" y="60"/>
                  <a:pt x="26" y="59"/>
                  <a:pt x="27" y="58"/>
                </a:cubicBezTo>
                <a:cubicBezTo>
                  <a:pt x="27" y="58"/>
                  <a:pt x="27" y="58"/>
                  <a:pt x="27" y="58"/>
                </a:cubicBezTo>
                <a:cubicBezTo>
                  <a:pt x="26" y="59"/>
                  <a:pt x="26" y="60"/>
                  <a:pt x="25" y="61"/>
                </a:cubicBezTo>
                <a:close/>
                <a:moveTo>
                  <a:pt x="27" y="62"/>
                </a:moveTo>
                <a:cubicBezTo>
                  <a:pt x="26" y="63"/>
                  <a:pt x="25" y="64"/>
                  <a:pt x="25" y="66"/>
                </a:cubicBezTo>
                <a:cubicBezTo>
                  <a:pt x="25" y="64"/>
                  <a:pt x="26" y="63"/>
                  <a:pt x="26" y="62"/>
                </a:cubicBezTo>
                <a:cubicBezTo>
                  <a:pt x="27" y="62"/>
                  <a:pt x="27" y="62"/>
                  <a:pt x="27" y="62"/>
                </a:cubicBezTo>
                <a:close/>
                <a:moveTo>
                  <a:pt x="25" y="68"/>
                </a:moveTo>
                <a:cubicBezTo>
                  <a:pt x="26" y="66"/>
                  <a:pt x="27" y="63"/>
                  <a:pt x="29" y="61"/>
                </a:cubicBezTo>
                <a:cubicBezTo>
                  <a:pt x="30" y="61"/>
                  <a:pt x="31" y="60"/>
                  <a:pt x="32" y="59"/>
                </a:cubicBezTo>
                <a:cubicBezTo>
                  <a:pt x="32" y="60"/>
                  <a:pt x="32" y="61"/>
                  <a:pt x="31" y="62"/>
                </a:cubicBezTo>
                <a:cubicBezTo>
                  <a:pt x="30" y="63"/>
                  <a:pt x="29" y="64"/>
                  <a:pt x="28" y="66"/>
                </a:cubicBezTo>
                <a:cubicBezTo>
                  <a:pt x="27" y="66"/>
                  <a:pt x="26" y="67"/>
                  <a:pt x="25" y="68"/>
                </a:cubicBezTo>
                <a:close/>
                <a:moveTo>
                  <a:pt x="25" y="69"/>
                </a:moveTo>
                <a:cubicBezTo>
                  <a:pt x="23" y="71"/>
                  <a:pt x="22" y="73"/>
                  <a:pt x="20" y="75"/>
                </a:cubicBezTo>
                <a:cubicBezTo>
                  <a:pt x="21" y="73"/>
                  <a:pt x="22" y="72"/>
                  <a:pt x="23" y="70"/>
                </a:cubicBezTo>
                <a:cubicBezTo>
                  <a:pt x="24" y="70"/>
                  <a:pt x="24" y="69"/>
                  <a:pt x="25" y="69"/>
                </a:cubicBezTo>
                <a:close/>
                <a:moveTo>
                  <a:pt x="110" y="12"/>
                </a:moveTo>
                <a:cubicBezTo>
                  <a:pt x="110" y="12"/>
                  <a:pt x="109" y="12"/>
                  <a:pt x="109" y="12"/>
                </a:cubicBezTo>
                <a:cubicBezTo>
                  <a:pt x="109" y="11"/>
                  <a:pt x="109" y="11"/>
                  <a:pt x="110" y="11"/>
                </a:cubicBezTo>
                <a:cubicBezTo>
                  <a:pt x="112" y="11"/>
                  <a:pt x="113" y="11"/>
                  <a:pt x="115" y="12"/>
                </a:cubicBezTo>
                <a:cubicBezTo>
                  <a:pt x="112" y="13"/>
                  <a:pt x="110" y="14"/>
                  <a:pt x="107" y="15"/>
                </a:cubicBezTo>
                <a:cubicBezTo>
                  <a:pt x="107" y="15"/>
                  <a:pt x="107" y="15"/>
                  <a:pt x="106" y="15"/>
                </a:cubicBezTo>
                <a:cubicBezTo>
                  <a:pt x="108" y="14"/>
                  <a:pt x="109" y="14"/>
                  <a:pt x="110" y="13"/>
                </a:cubicBezTo>
                <a:cubicBezTo>
                  <a:pt x="111" y="13"/>
                  <a:pt x="111" y="12"/>
                  <a:pt x="110" y="12"/>
                </a:cubicBezTo>
                <a:close/>
                <a:moveTo>
                  <a:pt x="122" y="39"/>
                </a:moveTo>
                <a:cubicBezTo>
                  <a:pt x="126" y="38"/>
                  <a:pt x="129" y="37"/>
                  <a:pt x="133" y="36"/>
                </a:cubicBezTo>
                <a:cubicBezTo>
                  <a:pt x="135" y="36"/>
                  <a:pt x="137" y="36"/>
                  <a:pt x="140" y="36"/>
                </a:cubicBezTo>
                <a:cubicBezTo>
                  <a:pt x="137" y="37"/>
                  <a:pt x="134" y="39"/>
                  <a:pt x="132" y="40"/>
                </a:cubicBezTo>
                <a:cubicBezTo>
                  <a:pt x="127" y="41"/>
                  <a:pt x="122" y="41"/>
                  <a:pt x="117" y="41"/>
                </a:cubicBezTo>
                <a:cubicBezTo>
                  <a:pt x="119" y="39"/>
                  <a:pt x="120" y="38"/>
                  <a:pt x="121" y="36"/>
                </a:cubicBezTo>
                <a:cubicBezTo>
                  <a:pt x="122" y="36"/>
                  <a:pt x="123" y="36"/>
                  <a:pt x="123" y="36"/>
                </a:cubicBezTo>
                <a:cubicBezTo>
                  <a:pt x="123" y="36"/>
                  <a:pt x="122" y="37"/>
                  <a:pt x="122" y="37"/>
                </a:cubicBezTo>
                <a:cubicBezTo>
                  <a:pt x="121" y="38"/>
                  <a:pt x="121" y="39"/>
                  <a:pt x="122" y="39"/>
                </a:cubicBezTo>
                <a:close/>
                <a:moveTo>
                  <a:pt x="125" y="36"/>
                </a:moveTo>
                <a:cubicBezTo>
                  <a:pt x="126" y="36"/>
                  <a:pt x="126" y="36"/>
                  <a:pt x="127" y="36"/>
                </a:cubicBezTo>
                <a:cubicBezTo>
                  <a:pt x="127" y="36"/>
                  <a:pt x="128" y="36"/>
                  <a:pt x="128" y="36"/>
                </a:cubicBezTo>
                <a:cubicBezTo>
                  <a:pt x="127" y="36"/>
                  <a:pt x="126" y="36"/>
                  <a:pt x="125" y="36"/>
                </a:cubicBezTo>
                <a:close/>
                <a:moveTo>
                  <a:pt x="129" y="31"/>
                </a:moveTo>
                <a:cubicBezTo>
                  <a:pt x="129" y="31"/>
                  <a:pt x="129" y="31"/>
                  <a:pt x="130" y="31"/>
                </a:cubicBezTo>
                <a:cubicBezTo>
                  <a:pt x="130" y="31"/>
                  <a:pt x="131" y="31"/>
                  <a:pt x="131" y="31"/>
                </a:cubicBezTo>
                <a:cubicBezTo>
                  <a:pt x="131" y="31"/>
                  <a:pt x="131" y="31"/>
                  <a:pt x="130" y="31"/>
                </a:cubicBezTo>
                <a:cubicBezTo>
                  <a:pt x="130" y="31"/>
                  <a:pt x="130" y="31"/>
                  <a:pt x="129" y="31"/>
                </a:cubicBezTo>
                <a:cubicBezTo>
                  <a:pt x="129" y="31"/>
                  <a:pt x="129" y="31"/>
                  <a:pt x="129" y="31"/>
                </a:cubicBezTo>
                <a:close/>
                <a:moveTo>
                  <a:pt x="128" y="18"/>
                </a:moveTo>
                <a:cubicBezTo>
                  <a:pt x="129" y="17"/>
                  <a:pt x="130" y="17"/>
                  <a:pt x="131" y="16"/>
                </a:cubicBezTo>
                <a:cubicBezTo>
                  <a:pt x="131" y="16"/>
                  <a:pt x="132" y="16"/>
                  <a:pt x="133" y="17"/>
                </a:cubicBezTo>
                <a:cubicBezTo>
                  <a:pt x="132" y="17"/>
                  <a:pt x="131" y="18"/>
                  <a:pt x="130" y="18"/>
                </a:cubicBezTo>
                <a:cubicBezTo>
                  <a:pt x="129" y="18"/>
                  <a:pt x="128" y="18"/>
                  <a:pt x="128" y="18"/>
                </a:cubicBezTo>
                <a:close/>
                <a:moveTo>
                  <a:pt x="129" y="22"/>
                </a:moveTo>
                <a:cubicBezTo>
                  <a:pt x="129" y="22"/>
                  <a:pt x="128" y="23"/>
                  <a:pt x="128" y="23"/>
                </a:cubicBezTo>
                <a:cubicBezTo>
                  <a:pt x="127" y="23"/>
                  <a:pt x="127" y="23"/>
                  <a:pt x="127" y="23"/>
                </a:cubicBezTo>
                <a:cubicBezTo>
                  <a:pt x="127" y="23"/>
                  <a:pt x="128" y="22"/>
                  <a:pt x="129" y="22"/>
                </a:cubicBezTo>
                <a:cubicBezTo>
                  <a:pt x="129" y="22"/>
                  <a:pt x="129" y="22"/>
                  <a:pt x="129" y="22"/>
                </a:cubicBezTo>
                <a:close/>
                <a:moveTo>
                  <a:pt x="132" y="22"/>
                </a:moveTo>
                <a:cubicBezTo>
                  <a:pt x="132" y="22"/>
                  <a:pt x="133" y="22"/>
                  <a:pt x="133" y="22"/>
                </a:cubicBezTo>
                <a:cubicBezTo>
                  <a:pt x="135" y="23"/>
                  <a:pt x="137" y="24"/>
                  <a:pt x="140" y="24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38" y="24"/>
                  <a:pt x="137" y="24"/>
                  <a:pt x="136" y="24"/>
                </a:cubicBezTo>
                <a:cubicBezTo>
                  <a:pt x="134" y="24"/>
                  <a:pt x="132" y="24"/>
                  <a:pt x="130" y="23"/>
                </a:cubicBezTo>
                <a:cubicBezTo>
                  <a:pt x="131" y="23"/>
                  <a:pt x="131" y="23"/>
                  <a:pt x="132" y="22"/>
                </a:cubicBezTo>
                <a:close/>
                <a:moveTo>
                  <a:pt x="163" y="18"/>
                </a:moveTo>
                <a:cubicBezTo>
                  <a:pt x="163" y="17"/>
                  <a:pt x="162" y="17"/>
                  <a:pt x="162" y="17"/>
                </a:cubicBezTo>
                <a:cubicBezTo>
                  <a:pt x="164" y="17"/>
                  <a:pt x="165" y="18"/>
                  <a:pt x="167" y="19"/>
                </a:cubicBezTo>
                <a:cubicBezTo>
                  <a:pt x="167" y="19"/>
                  <a:pt x="168" y="20"/>
                  <a:pt x="168" y="20"/>
                </a:cubicBezTo>
                <a:cubicBezTo>
                  <a:pt x="167" y="19"/>
                  <a:pt x="165" y="18"/>
                  <a:pt x="163" y="18"/>
                </a:cubicBezTo>
                <a:close/>
                <a:moveTo>
                  <a:pt x="178" y="27"/>
                </a:moveTo>
                <a:cubicBezTo>
                  <a:pt x="174" y="25"/>
                  <a:pt x="170" y="23"/>
                  <a:pt x="165" y="21"/>
                </a:cubicBezTo>
                <a:cubicBezTo>
                  <a:pt x="165" y="21"/>
                  <a:pt x="166" y="21"/>
                  <a:pt x="166" y="20"/>
                </a:cubicBezTo>
                <a:cubicBezTo>
                  <a:pt x="170" y="22"/>
                  <a:pt x="174" y="24"/>
                  <a:pt x="178" y="27"/>
                </a:cubicBezTo>
                <a:close/>
                <a:moveTo>
                  <a:pt x="164" y="22"/>
                </a:moveTo>
                <a:cubicBezTo>
                  <a:pt x="164" y="22"/>
                  <a:pt x="164" y="22"/>
                  <a:pt x="164" y="23"/>
                </a:cubicBezTo>
                <a:cubicBezTo>
                  <a:pt x="164" y="23"/>
                  <a:pt x="164" y="23"/>
                  <a:pt x="164" y="23"/>
                </a:cubicBezTo>
                <a:cubicBezTo>
                  <a:pt x="163" y="23"/>
                  <a:pt x="161" y="24"/>
                  <a:pt x="160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0" y="24"/>
                  <a:pt x="160" y="23"/>
                  <a:pt x="159" y="23"/>
                </a:cubicBezTo>
                <a:cubicBezTo>
                  <a:pt x="158" y="23"/>
                  <a:pt x="158" y="23"/>
                  <a:pt x="157" y="24"/>
                </a:cubicBezTo>
                <a:cubicBezTo>
                  <a:pt x="155" y="23"/>
                  <a:pt x="154" y="23"/>
                  <a:pt x="152" y="22"/>
                </a:cubicBezTo>
                <a:cubicBezTo>
                  <a:pt x="152" y="22"/>
                  <a:pt x="151" y="22"/>
                  <a:pt x="150" y="21"/>
                </a:cubicBezTo>
                <a:cubicBezTo>
                  <a:pt x="152" y="20"/>
                  <a:pt x="153" y="20"/>
                  <a:pt x="155" y="19"/>
                </a:cubicBezTo>
                <a:cubicBezTo>
                  <a:pt x="158" y="20"/>
                  <a:pt x="161" y="21"/>
                  <a:pt x="164" y="22"/>
                </a:cubicBezTo>
                <a:close/>
                <a:moveTo>
                  <a:pt x="193" y="49"/>
                </a:moveTo>
                <a:cubicBezTo>
                  <a:pt x="193" y="49"/>
                  <a:pt x="194" y="49"/>
                  <a:pt x="194" y="49"/>
                </a:cubicBezTo>
                <a:cubicBezTo>
                  <a:pt x="195" y="51"/>
                  <a:pt x="196" y="52"/>
                  <a:pt x="198" y="54"/>
                </a:cubicBezTo>
                <a:cubicBezTo>
                  <a:pt x="195" y="52"/>
                  <a:pt x="193" y="51"/>
                  <a:pt x="191" y="49"/>
                </a:cubicBezTo>
                <a:cubicBezTo>
                  <a:pt x="192" y="49"/>
                  <a:pt x="192" y="49"/>
                  <a:pt x="193" y="49"/>
                </a:cubicBezTo>
                <a:close/>
                <a:moveTo>
                  <a:pt x="192" y="43"/>
                </a:moveTo>
                <a:cubicBezTo>
                  <a:pt x="192" y="43"/>
                  <a:pt x="193" y="43"/>
                  <a:pt x="193" y="42"/>
                </a:cubicBezTo>
                <a:cubicBezTo>
                  <a:pt x="193" y="43"/>
                  <a:pt x="194" y="44"/>
                  <a:pt x="195" y="45"/>
                </a:cubicBezTo>
                <a:cubicBezTo>
                  <a:pt x="194" y="44"/>
                  <a:pt x="193" y="43"/>
                  <a:pt x="192" y="43"/>
                </a:cubicBezTo>
                <a:close/>
                <a:moveTo>
                  <a:pt x="229" y="141"/>
                </a:moveTo>
                <a:cubicBezTo>
                  <a:pt x="230" y="132"/>
                  <a:pt x="230" y="122"/>
                  <a:pt x="230" y="113"/>
                </a:cubicBezTo>
                <a:cubicBezTo>
                  <a:pt x="231" y="113"/>
                  <a:pt x="231" y="113"/>
                  <a:pt x="231" y="113"/>
                </a:cubicBezTo>
                <a:cubicBezTo>
                  <a:pt x="231" y="122"/>
                  <a:pt x="231" y="132"/>
                  <a:pt x="229" y="141"/>
                </a:cubicBezTo>
                <a:close/>
                <a:moveTo>
                  <a:pt x="231" y="101"/>
                </a:moveTo>
                <a:cubicBezTo>
                  <a:pt x="231" y="102"/>
                  <a:pt x="231" y="103"/>
                  <a:pt x="232" y="103"/>
                </a:cubicBezTo>
                <a:cubicBezTo>
                  <a:pt x="232" y="103"/>
                  <a:pt x="231" y="104"/>
                  <a:pt x="231" y="104"/>
                </a:cubicBezTo>
                <a:cubicBezTo>
                  <a:pt x="231" y="103"/>
                  <a:pt x="231" y="102"/>
                  <a:pt x="231" y="101"/>
                </a:cubicBezTo>
                <a:close/>
                <a:moveTo>
                  <a:pt x="229" y="97"/>
                </a:moveTo>
                <a:cubicBezTo>
                  <a:pt x="229" y="98"/>
                  <a:pt x="229" y="99"/>
                  <a:pt x="230" y="99"/>
                </a:cubicBezTo>
                <a:cubicBezTo>
                  <a:pt x="230" y="99"/>
                  <a:pt x="229" y="99"/>
                  <a:pt x="229" y="99"/>
                </a:cubicBezTo>
                <a:cubicBezTo>
                  <a:pt x="229" y="99"/>
                  <a:pt x="229" y="100"/>
                  <a:pt x="228" y="100"/>
                </a:cubicBezTo>
                <a:cubicBezTo>
                  <a:pt x="228" y="99"/>
                  <a:pt x="228" y="99"/>
                  <a:pt x="228" y="98"/>
                </a:cubicBezTo>
                <a:cubicBezTo>
                  <a:pt x="228" y="98"/>
                  <a:pt x="228" y="98"/>
                  <a:pt x="229" y="97"/>
                </a:cubicBezTo>
                <a:close/>
                <a:moveTo>
                  <a:pt x="227" y="96"/>
                </a:moveTo>
                <a:cubicBezTo>
                  <a:pt x="227" y="95"/>
                  <a:pt x="226" y="94"/>
                  <a:pt x="226" y="92"/>
                </a:cubicBezTo>
                <a:cubicBezTo>
                  <a:pt x="226" y="92"/>
                  <a:pt x="226" y="92"/>
                  <a:pt x="226" y="92"/>
                </a:cubicBezTo>
                <a:cubicBezTo>
                  <a:pt x="226" y="94"/>
                  <a:pt x="227" y="95"/>
                  <a:pt x="228" y="96"/>
                </a:cubicBezTo>
                <a:cubicBezTo>
                  <a:pt x="228" y="96"/>
                  <a:pt x="227" y="96"/>
                  <a:pt x="227" y="96"/>
                </a:cubicBezTo>
                <a:close/>
                <a:moveTo>
                  <a:pt x="227" y="92"/>
                </a:moveTo>
                <a:cubicBezTo>
                  <a:pt x="228" y="91"/>
                  <a:pt x="228" y="91"/>
                  <a:pt x="228" y="91"/>
                </a:cubicBezTo>
                <a:cubicBezTo>
                  <a:pt x="229" y="93"/>
                  <a:pt x="229" y="94"/>
                  <a:pt x="230" y="96"/>
                </a:cubicBezTo>
                <a:cubicBezTo>
                  <a:pt x="229" y="95"/>
                  <a:pt x="228" y="93"/>
                  <a:pt x="227" y="92"/>
                </a:cubicBezTo>
                <a:close/>
                <a:moveTo>
                  <a:pt x="228" y="89"/>
                </a:moveTo>
                <a:cubicBezTo>
                  <a:pt x="227" y="89"/>
                  <a:pt x="227" y="90"/>
                  <a:pt x="226" y="90"/>
                </a:cubicBezTo>
                <a:cubicBezTo>
                  <a:pt x="225" y="89"/>
                  <a:pt x="225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5" y="85"/>
                  <a:pt x="226" y="85"/>
                  <a:pt x="227" y="84"/>
                </a:cubicBezTo>
                <a:cubicBezTo>
                  <a:pt x="227" y="86"/>
                  <a:pt x="228" y="87"/>
                  <a:pt x="228" y="89"/>
                </a:cubicBezTo>
                <a:cubicBezTo>
                  <a:pt x="228" y="89"/>
                  <a:pt x="228" y="89"/>
                  <a:pt x="228" y="89"/>
                </a:cubicBezTo>
                <a:close/>
                <a:moveTo>
                  <a:pt x="225" y="97"/>
                </a:moveTo>
                <a:cubicBezTo>
                  <a:pt x="225" y="97"/>
                  <a:pt x="225" y="97"/>
                  <a:pt x="225" y="97"/>
                </a:cubicBezTo>
                <a:cubicBezTo>
                  <a:pt x="225" y="96"/>
                  <a:pt x="224" y="95"/>
                  <a:pt x="224" y="94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25" y="95"/>
                  <a:pt x="225" y="96"/>
                  <a:pt x="225" y="97"/>
                </a:cubicBezTo>
                <a:close/>
                <a:moveTo>
                  <a:pt x="142" y="227"/>
                </a:moveTo>
                <a:cubicBezTo>
                  <a:pt x="143" y="226"/>
                  <a:pt x="144" y="225"/>
                  <a:pt x="145" y="225"/>
                </a:cubicBezTo>
                <a:cubicBezTo>
                  <a:pt x="144" y="225"/>
                  <a:pt x="144" y="226"/>
                  <a:pt x="143" y="227"/>
                </a:cubicBezTo>
                <a:cubicBezTo>
                  <a:pt x="143" y="227"/>
                  <a:pt x="142" y="227"/>
                  <a:pt x="142" y="227"/>
                </a:cubicBezTo>
                <a:close/>
                <a:moveTo>
                  <a:pt x="143" y="227"/>
                </a:moveTo>
                <a:cubicBezTo>
                  <a:pt x="142" y="227"/>
                  <a:pt x="142" y="227"/>
                  <a:pt x="142" y="227"/>
                </a:cubicBezTo>
                <a:cubicBezTo>
                  <a:pt x="142" y="227"/>
                  <a:pt x="142" y="228"/>
                  <a:pt x="142" y="228"/>
                </a:cubicBezTo>
                <a:cubicBezTo>
                  <a:pt x="142" y="228"/>
                  <a:pt x="141" y="228"/>
                  <a:pt x="141" y="228"/>
                </a:cubicBezTo>
                <a:cubicBezTo>
                  <a:pt x="141" y="228"/>
                  <a:pt x="141" y="228"/>
                  <a:pt x="141" y="227"/>
                </a:cubicBezTo>
                <a:cubicBezTo>
                  <a:pt x="141" y="227"/>
                  <a:pt x="141" y="227"/>
                  <a:pt x="141" y="227"/>
                </a:cubicBezTo>
                <a:cubicBezTo>
                  <a:pt x="142" y="227"/>
                  <a:pt x="142" y="227"/>
                  <a:pt x="143" y="227"/>
                </a:cubicBezTo>
                <a:close/>
                <a:moveTo>
                  <a:pt x="130" y="228"/>
                </a:moveTo>
                <a:cubicBezTo>
                  <a:pt x="130" y="227"/>
                  <a:pt x="130" y="227"/>
                  <a:pt x="130" y="226"/>
                </a:cubicBezTo>
                <a:cubicBezTo>
                  <a:pt x="130" y="226"/>
                  <a:pt x="130" y="225"/>
                  <a:pt x="131" y="225"/>
                </a:cubicBezTo>
                <a:cubicBezTo>
                  <a:pt x="139" y="218"/>
                  <a:pt x="146" y="211"/>
                  <a:pt x="154" y="203"/>
                </a:cubicBezTo>
                <a:cubicBezTo>
                  <a:pt x="159" y="200"/>
                  <a:pt x="163" y="196"/>
                  <a:pt x="168" y="192"/>
                </a:cubicBezTo>
                <a:cubicBezTo>
                  <a:pt x="168" y="192"/>
                  <a:pt x="169" y="192"/>
                  <a:pt x="169" y="192"/>
                </a:cubicBezTo>
                <a:cubicBezTo>
                  <a:pt x="169" y="191"/>
                  <a:pt x="169" y="191"/>
                  <a:pt x="170" y="191"/>
                </a:cubicBezTo>
                <a:cubicBezTo>
                  <a:pt x="171" y="190"/>
                  <a:pt x="172" y="189"/>
                  <a:pt x="173" y="188"/>
                </a:cubicBezTo>
                <a:cubicBezTo>
                  <a:pt x="167" y="194"/>
                  <a:pt x="161" y="200"/>
                  <a:pt x="155" y="206"/>
                </a:cubicBezTo>
                <a:cubicBezTo>
                  <a:pt x="151" y="209"/>
                  <a:pt x="146" y="213"/>
                  <a:pt x="143" y="217"/>
                </a:cubicBezTo>
                <a:cubicBezTo>
                  <a:pt x="142" y="218"/>
                  <a:pt x="142" y="218"/>
                  <a:pt x="143" y="219"/>
                </a:cubicBezTo>
                <a:cubicBezTo>
                  <a:pt x="140" y="221"/>
                  <a:pt x="138" y="223"/>
                  <a:pt x="136" y="225"/>
                </a:cubicBezTo>
                <a:cubicBezTo>
                  <a:pt x="134" y="226"/>
                  <a:pt x="132" y="227"/>
                  <a:pt x="130" y="228"/>
                </a:cubicBezTo>
                <a:close/>
                <a:moveTo>
                  <a:pt x="138" y="227"/>
                </a:moveTo>
                <a:cubicBezTo>
                  <a:pt x="138" y="227"/>
                  <a:pt x="138" y="228"/>
                  <a:pt x="137" y="228"/>
                </a:cubicBezTo>
                <a:cubicBezTo>
                  <a:pt x="137" y="228"/>
                  <a:pt x="136" y="228"/>
                  <a:pt x="135" y="228"/>
                </a:cubicBezTo>
                <a:cubicBezTo>
                  <a:pt x="135" y="228"/>
                  <a:pt x="136" y="228"/>
                  <a:pt x="136" y="228"/>
                </a:cubicBezTo>
                <a:cubicBezTo>
                  <a:pt x="137" y="227"/>
                  <a:pt x="137" y="227"/>
                  <a:pt x="138" y="227"/>
                </a:cubicBezTo>
                <a:close/>
                <a:moveTo>
                  <a:pt x="121" y="226"/>
                </a:moveTo>
                <a:cubicBezTo>
                  <a:pt x="121" y="226"/>
                  <a:pt x="121" y="226"/>
                  <a:pt x="121" y="226"/>
                </a:cubicBezTo>
                <a:cubicBezTo>
                  <a:pt x="121" y="225"/>
                  <a:pt x="122" y="224"/>
                  <a:pt x="123" y="223"/>
                </a:cubicBezTo>
                <a:cubicBezTo>
                  <a:pt x="123" y="224"/>
                  <a:pt x="123" y="224"/>
                  <a:pt x="124" y="224"/>
                </a:cubicBezTo>
                <a:cubicBezTo>
                  <a:pt x="123" y="225"/>
                  <a:pt x="122" y="225"/>
                  <a:pt x="121" y="226"/>
                </a:cubicBezTo>
                <a:close/>
                <a:moveTo>
                  <a:pt x="124" y="228"/>
                </a:move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2" y="228"/>
                </a:cubicBezTo>
                <a:cubicBezTo>
                  <a:pt x="123" y="228"/>
                  <a:pt x="123" y="228"/>
                  <a:pt x="123" y="228"/>
                </a:cubicBezTo>
                <a:cubicBezTo>
                  <a:pt x="123" y="228"/>
                  <a:pt x="123" y="228"/>
                  <a:pt x="124" y="228"/>
                </a:cubicBezTo>
                <a:close/>
                <a:moveTo>
                  <a:pt x="115" y="215"/>
                </a:moveTo>
                <a:cubicBezTo>
                  <a:pt x="115" y="215"/>
                  <a:pt x="114" y="215"/>
                  <a:pt x="114" y="215"/>
                </a:cubicBezTo>
                <a:cubicBezTo>
                  <a:pt x="115" y="214"/>
                  <a:pt x="116" y="213"/>
                  <a:pt x="117" y="212"/>
                </a:cubicBezTo>
                <a:cubicBezTo>
                  <a:pt x="118" y="213"/>
                  <a:pt x="118" y="213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9" y="214"/>
                  <a:pt x="119" y="214"/>
                  <a:pt x="119" y="214"/>
                </a:cubicBezTo>
                <a:cubicBezTo>
                  <a:pt x="118" y="215"/>
                  <a:pt x="116" y="215"/>
                  <a:pt x="115" y="215"/>
                </a:cubicBezTo>
                <a:close/>
                <a:moveTo>
                  <a:pt x="118" y="223"/>
                </a:moveTo>
                <a:cubicBezTo>
                  <a:pt x="117" y="223"/>
                  <a:pt x="117" y="223"/>
                  <a:pt x="116" y="224"/>
                </a:cubicBezTo>
                <a:cubicBezTo>
                  <a:pt x="116" y="223"/>
                  <a:pt x="116" y="223"/>
                  <a:pt x="115" y="223"/>
                </a:cubicBezTo>
                <a:cubicBezTo>
                  <a:pt x="116" y="223"/>
                  <a:pt x="117" y="222"/>
                  <a:pt x="117" y="222"/>
                </a:cubicBezTo>
                <a:cubicBezTo>
                  <a:pt x="117" y="222"/>
                  <a:pt x="118" y="222"/>
                  <a:pt x="118" y="223"/>
                </a:cubicBezTo>
                <a:close/>
                <a:moveTo>
                  <a:pt x="110" y="219"/>
                </a:moveTo>
                <a:cubicBezTo>
                  <a:pt x="110" y="219"/>
                  <a:pt x="111" y="219"/>
                  <a:pt x="111" y="219"/>
                </a:cubicBezTo>
                <a:cubicBezTo>
                  <a:pt x="111" y="219"/>
                  <a:pt x="111" y="218"/>
                  <a:pt x="112" y="218"/>
                </a:cubicBezTo>
                <a:cubicBezTo>
                  <a:pt x="112" y="219"/>
                  <a:pt x="113" y="219"/>
                  <a:pt x="113" y="219"/>
                </a:cubicBezTo>
                <a:cubicBezTo>
                  <a:pt x="113" y="220"/>
                  <a:pt x="113" y="220"/>
                  <a:pt x="112" y="221"/>
                </a:cubicBezTo>
                <a:cubicBezTo>
                  <a:pt x="112" y="220"/>
                  <a:pt x="111" y="220"/>
                  <a:pt x="110" y="219"/>
                </a:cubicBezTo>
                <a:close/>
                <a:moveTo>
                  <a:pt x="114" y="230"/>
                </a:moveTo>
                <a:cubicBezTo>
                  <a:pt x="113" y="230"/>
                  <a:pt x="113" y="230"/>
                  <a:pt x="112" y="230"/>
                </a:cubicBezTo>
                <a:cubicBezTo>
                  <a:pt x="112" y="230"/>
                  <a:pt x="111" y="229"/>
                  <a:pt x="110" y="229"/>
                </a:cubicBezTo>
                <a:cubicBezTo>
                  <a:pt x="111" y="229"/>
                  <a:pt x="111" y="229"/>
                  <a:pt x="111" y="228"/>
                </a:cubicBezTo>
                <a:cubicBezTo>
                  <a:pt x="112" y="229"/>
                  <a:pt x="113" y="229"/>
                  <a:pt x="114" y="230"/>
                </a:cubicBezTo>
                <a:close/>
                <a:moveTo>
                  <a:pt x="82" y="198"/>
                </a:moveTo>
                <a:cubicBezTo>
                  <a:pt x="82" y="198"/>
                  <a:pt x="82" y="197"/>
                  <a:pt x="83" y="197"/>
                </a:cubicBezTo>
                <a:cubicBezTo>
                  <a:pt x="83" y="197"/>
                  <a:pt x="83" y="197"/>
                  <a:pt x="83" y="197"/>
                </a:cubicBezTo>
                <a:cubicBezTo>
                  <a:pt x="83" y="198"/>
                  <a:pt x="82" y="198"/>
                  <a:pt x="82" y="199"/>
                </a:cubicBezTo>
                <a:lnTo>
                  <a:pt x="82" y="198"/>
                </a:lnTo>
                <a:close/>
                <a:moveTo>
                  <a:pt x="82" y="203"/>
                </a:moveTo>
                <a:cubicBezTo>
                  <a:pt x="82" y="203"/>
                  <a:pt x="81" y="203"/>
                  <a:pt x="81" y="203"/>
                </a:cubicBezTo>
                <a:cubicBezTo>
                  <a:pt x="81" y="203"/>
                  <a:pt x="81" y="203"/>
                  <a:pt x="80" y="203"/>
                </a:cubicBezTo>
                <a:cubicBezTo>
                  <a:pt x="80" y="202"/>
                  <a:pt x="81" y="202"/>
                  <a:pt x="81" y="202"/>
                </a:cubicBezTo>
                <a:cubicBezTo>
                  <a:pt x="81" y="202"/>
                  <a:pt x="81" y="202"/>
                  <a:pt x="81" y="202"/>
                </a:cubicBezTo>
                <a:cubicBezTo>
                  <a:pt x="81" y="202"/>
                  <a:pt x="81" y="203"/>
                  <a:pt x="82" y="203"/>
                </a:cubicBezTo>
                <a:close/>
                <a:moveTo>
                  <a:pt x="69" y="210"/>
                </a:moveTo>
                <a:cubicBezTo>
                  <a:pt x="68" y="209"/>
                  <a:pt x="67" y="208"/>
                  <a:pt x="66" y="207"/>
                </a:cubicBezTo>
                <a:cubicBezTo>
                  <a:pt x="66" y="207"/>
                  <a:pt x="66" y="207"/>
                  <a:pt x="66" y="207"/>
                </a:cubicBezTo>
                <a:cubicBezTo>
                  <a:pt x="68" y="209"/>
                  <a:pt x="70" y="210"/>
                  <a:pt x="71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0" y="212"/>
                  <a:pt x="70" y="212"/>
                  <a:pt x="69" y="212"/>
                </a:cubicBezTo>
                <a:cubicBezTo>
                  <a:pt x="69" y="212"/>
                  <a:pt x="69" y="211"/>
                  <a:pt x="69" y="211"/>
                </a:cubicBezTo>
                <a:cubicBezTo>
                  <a:pt x="69" y="211"/>
                  <a:pt x="69" y="210"/>
                  <a:pt x="69" y="210"/>
                </a:cubicBezTo>
                <a:close/>
                <a:moveTo>
                  <a:pt x="59" y="213"/>
                </a:moveTo>
                <a:cubicBezTo>
                  <a:pt x="59" y="213"/>
                  <a:pt x="58" y="212"/>
                  <a:pt x="57" y="211"/>
                </a:cubicBezTo>
                <a:cubicBezTo>
                  <a:pt x="60" y="213"/>
                  <a:pt x="62" y="215"/>
                  <a:pt x="65" y="216"/>
                </a:cubicBezTo>
                <a:cubicBezTo>
                  <a:pt x="63" y="215"/>
                  <a:pt x="61" y="214"/>
                  <a:pt x="59" y="213"/>
                </a:cubicBezTo>
                <a:close/>
                <a:moveTo>
                  <a:pt x="60" y="216"/>
                </a:moveTo>
                <a:cubicBezTo>
                  <a:pt x="58" y="215"/>
                  <a:pt x="55" y="213"/>
                  <a:pt x="53" y="212"/>
                </a:cubicBezTo>
                <a:cubicBezTo>
                  <a:pt x="55" y="213"/>
                  <a:pt x="57" y="214"/>
                  <a:pt x="59" y="215"/>
                </a:cubicBezTo>
                <a:cubicBezTo>
                  <a:pt x="59" y="215"/>
                  <a:pt x="60" y="216"/>
                  <a:pt x="60" y="216"/>
                </a:cubicBezTo>
                <a:close/>
                <a:moveTo>
                  <a:pt x="55" y="204"/>
                </a:moveTo>
                <a:cubicBezTo>
                  <a:pt x="55" y="204"/>
                  <a:pt x="56" y="205"/>
                  <a:pt x="56" y="205"/>
                </a:cubicBezTo>
                <a:cubicBezTo>
                  <a:pt x="57" y="206"/>
                  <a:pt x="57" y="206"/>
                  <a:pt x="57" y="206"/>
                </a:cubicBezTo>
                <a:cubicBezTo>
                  <a:pt x="58" y="207"/>
                  <a:pt x="59" y="208"/>
                  <a:pt x="60" y="209"/>
                </a:cubicBezTo>
                <a:cubicBezTo>
                  <a:pt x="59" y="209"/>
                  <a:pt x="59" y="208"/>
                  <a:pt x="59" y="208"/>
                </a:cubicBezTo>
                <a:cubicBezTo>
                  <a:pt x="58" y="208"/>
                  <a:pt x="58" y="209"/>
                  <a:pt x="58" y="209"/>
                </a:cubicBezTo>
                <a:cubicBezTo>
                  <a:pt x="57" y="208"/>
                  <a:pt x="56" y="208"/>
                  <a:pt x="55" y="207"/>
                </a:cubicBezTo>
                <a:cubicBezTo>
                  <a:pt x="55" y="207"/>
                  <a:pt x="55" y="206"/>
                  <a:pt x="55" y="206"/>
                </a:cubicBezTo>
                <a:cubicBezTo>
                  <a:pt x="55" y="205"/>
                  <a:pt x="55" y="204"/>
                  <a:pt x="55" y="204"/>
                </a:cubicBezTo>
                <a:close/>
                <a:moveTo>
                  <a:pt x="29" y="138"/>
                </a:moveTo>
                <a:cubicBezTo>
                  <a:pt x="29" y="137"/>
                  <a:pt x="30" y="137"/>
                  <a:pt x="30" y="136"/>
                </a:cubicBezTo>
                <a:cubicBezTo>
                  <a:pt x="30" y="136"/>
                  <a:pt x="30" y="137"/>
                  <a:pt x="30" y="137"/>
                </a:cubicBezTo>
                <a:cubicBezTo>
                  <a:pt x="30" y="138"/>
                  <a:pt x="29" y="140"/>
                  <a:pt x="29" y="141"/>
                </a:cubicBezTo>
                <a:cubicBezTo>
                  <a:pt x="29" y="140"/>
                  <a:pt x="29" y="139"/>
                  <a:pt x="29" y="138"/>
                </a:cubicBezTo>
                <a:close/>
                <a:moveTo>
                  <a:pt x="28" y="136"/>
                </a:moveTo>
                <a:cubicBezTo>
                  <a:pt x="28" y="136"/>
                  <a:pt x="28" y="136"/>
                  <a:pt x="28" y="136"/>
                </a:cubicBezTo>
                <a:cubicBezTo>
                  <a:pt x="27" y="129"/>
                  <a:pt x="25" y="122"/>
                  <a:pt x="24" y="115"/>
                </a:cubicBezTo>
                <a:cubicBezTo>
                  <a:pt x="25" y="121"/>
                  <a:pt x="27" y="126"/>
                  <a:pt x="29" y="131"/>
                </a:cubicBezTo>
                <a:cubicBezTo>
                  <a:pt x="29" y="133"/>
                  <a:pt x="28" y="134"/>
                  <a:pt x="28" y="136"/>
                </a:cubicBezTo>
                <a:close/>
                <a:moveTo>
                  <a:pt x="28" y="108"/>
                </a:moveTo>
                <a:cubicBezTo>
                  <a:pt x="27" y="106"/>
                  <a:pt x="27" y="104"/>
                  <a:pt x="26" y="102"/>
                </a:cubicBezTo>
                <a:cubicBezTo>
                  <a:pt x="27" y="102"/>
                  <a:pt x="28" y="101"/>
                  <a:pt x="28" y="101"/>
                </a:cubicBezTo>
                <a:cubicBezTo>
                  <a:pt x="30" y="104"/>
                  <a:pt x="31" y="108"/>
                  <a:pt x="32" y="111"/>
                </a:cubicBezTo>
                <a:cubicBezTo>
                  <a:pt x="32" y="113"/>
                  <a:pt x="31" y="115"/>
                  <a:pt x="31" y="117"/>
                </a:cubicBezTo>
                <a:cubicBezTo>
                  <a:pt x="30" y="114"/>
                  <a:pt x="29" y="111"/>
                  <a:pt x="28" y="108"/>
                </a:cubicBezTo>
                <a:close/>
                <a:moveTo>
                  <a:pt x="25" y="87"/>
                </a:moveTo>
                <a:cubicBezTo>
                  <a:pt x="25" y="87"/>
                  <a:pt x="25" y="87"/>
                  <a:pt x="24" y="87"/>
                </a:cubicBezTo>
                <a:cubicBezTo>
                  <a:pt x="24" y="86"/>
                  <a:pt x="24" y="86"/>
                  <a:pt x="24" y="86"/>
                </a:cubicBezTo>
                <a:cubicBezTo>
                  <a:pt x="25" y="85"/>
                  <a:pt x="25" y="85"/>
                  <a:pt x="26" y="84"/>
                </a:cubicBezTo>
                <a:cubicBezTo>
                  <a:pt x="26" y="84"/>
                  <a:pt x="26" y="84"/>
                  <a:pt x="27" y="84"/>
                </a:cubicBezTo>
                <a:cubicBezTo>
                  <a:pt x="26" y="85"/>
                  <a:pt x="25" y="86"/>
                  <a:pt x="25" y="87"/>
                </a:cubicBezTo>
                <a:close/>
                <a:moveTo>
                  <a:pt x="28" y="86"/>
                </a:moveTo>
                <a:cubicBezTo>
                  <a:pt x="27" y="87"/>
                  <a:pt x="26" y="88"/>
                  <a:pt x="26" y="89"/>
                </a:cubicBezTo>
                <a:cubicBezTo>
                  <a:pt x="25" y="89"/>
                  <a:pt x="25" y="89"/>
                  <a:pt x="25" y="88"/>
                </a:cubicBezTo>
                <a:cubicBezTo>
                  <a:pt x="25" y="88"/>
                  <a:pt x="26" y="88"/>
                  <a:pt x="26" y="88"/>
                </a:cubicBezTo>
                <a:cubicBezTo>
                  <a:pt x="27" y="87"/>
                  <a:pt x="27" y="87"/>
                  <a:pt x="28" y="86"/>
                </a:cubicBezTo>
                <a:close/>
                <a:moveTo>
                  <a:pt x="26" y="94"/>
                </a:moveTo>
                <a:cubicBezTo>
                  <a:pt x="26" y="95"/>
                  <a:pt x="26" y="95"/>
                  <a:pt x="26" y="95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6" y="97"/>
                  <a:pt x="25" y="98"/>
                </a:cubicBezTo>
                <a:cubicBezTo>
                  <a:pt x="25" y="97"/>
                  <a:pt x="25" y="96"/>
                  <a:pt x="25" y="95"/>
                </a:cubicBezTo>
                <a:cubicBezTo>
                  <a:pt x="25" y="95"/>
                  <a:pt x="26" y="95"/>
                  <a:pt x="26" y="94"/>
                </a:cubicBezTo>
                <a:close/>
                <a:moveTo>
                  <a:pt x="27" y="97"/>
                </a:moveTo>
                <a:cubicBezTo>
                  <a:pt x="27" y="98"/>
                  <a:pt x="28" y="99"/>
                  <a:pt x="28" y="99"/>
                </a:cubicBezTo>
                <a:cubicBezTo>
                  <a:pt x="27" y="100"/>
                  <a:pt x="27" y="100"/>
                  <a:pt x="26" y="100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6" y="99"/>
                  <a:pt x="27" y="98"/>
                  <a:pt x="27" y="97"/>
                </a:cubicBezTo>
                <a:close/>
                <a:moveTo>
                  <a:pt x="113" y="25"/>
                </a:moveTo>
                <a:cubicBezTo>
                  <a:pt x="113" y="25"/>
                  <a:pt x="113" y="25"/>
                  <a:pt x="112" y="25"/>
                </a:cubicBezTo>
                <a:cubicBezTo>
                  <a:pt x="112" y="25"/>
                  <a:pt x="111" y="25"/>
                  <a:pt x="111" y="25"/>
                </a:cubicBezTo>
                <a:cubicBezTo>
                  <a:pt x="111" y="25"/>
                  <a:pt x="112" y="25"/>
                  <a:pt x="112" y="24"/>
                </a:cubicBezTo>
                <a:cubicBezTo>
                  <a:pt x="113" y="24"/>
                  <a:pt x="113" y="24"/>
                  <a:pt x="113" y="25"/>
                </a:cubicBezTo>
                <a:close/>
                <a:moveTo>
                  <a:pt x="113" y="21"/>
                </a:moveTo>
                <a:cubicBezTo>
                  <a:pt x="113" y="21"/>
                  <a:pt x="114" y="21"/>
                  <a:pt x="114" y="21"/>
                </a:cubicBezTo>
                <a:cubicBezTo>
                  <a:pt x="114" y="21"/>
                  <a:pt x="115" y="21"/>
                  <a:pt x="116" y="21"/>
                </a:cubicBezTo>
                <a:cubicBezTo>
                  <a:pt x="116" y="21"/>
                  <a:pt x="115" y="21"/>
                  <a:pt x="115" y="21"/>
                </a:cubicBezTo>
                <a:cubicBezTo>
                  <a:pt x="114" y="21"/>
                  <a:pt x="114" y="21"/>
                  <a:pt x="113" y="21"/>
                </a:cubicBezTo>
                <a:close/>
                <a:moveTo>
                  <a:pt x="112" y="19"/>
                </a:moveTo>
                <a:cubicBezTo>
                  <a:pt x="111" y="19"/>
                  <a:pt x="110" y="19"/>
                  <a:pt x="110" y="19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11" y="19"/>
                  <a:pt x="112" y="19"/>
                  <a:pt x="112" y="19"/>
                </a:cubicBezTo>
                <a:cubicBezTo>
                  <a:pt x="112" y="19"/>
                  <a:pt x="112" y="19"/>
                  <a:pt x="112" y="19"/>
                </a:cubicBezTo>
                <a:close/>
                <a:moveTo>
                  <a:pt x="112" y="27"/>
                </a:moveTo>
                <a:cubicBezTo>
                  <a:pt x="114" y="27"/>
                  <a:pt x="115" y="27"/>
                  <a:pt x="117" y="27"/>
                </a:cubicBezTo>
                <a:cubicBezTo>
                  <a:pt x="115" y="27"/>
                  <a:pt x="114" y="28"/>
                  <a:pt x="113" y="29"/>
                </a:cubicBezTo>
                <a:cubicBezTo>
                  <a:pt x="111" y="29"/>
                  <a:pt x="110" y="29"/>
                  <a:pt x="108" y="29"/>
                </a:cubicBezTo>
                <a:cubicBezTo>
                  <a:pt x="110" y="28"/>
                  <a:pt x="111" y="28"/>
                  <a:pt x="112" y="27"/>
                </a:cubicBezTo>
                <a:close/>
                <a:moveTo>
                  <a:pt x="156" y="17"/>
                </a:moveTo>
                <a:cubicBezTo>
                  <a:pt x="157" y="18"/>
                  <a:pt x="158" y="18"/>
                  <a:pt x="160" y="19"/>
                </a:cubicBezTo>
                <a:cubicBezTo>
                  <a:pt x="158" y="18"/>
                  <a:pt x="157" y="18"/>
                  <a:pt x="155" y="17"/>
                </a:cubicBezTo>
                <a:cubicBezTo>
                  <a:pt x="155" y="17"/>
                  <a:pt x="155" y="17"/>
                  <a:pt x="154" y="17"/>
                </a:cubicBezTo>
                <a:cubicBezTo>
                  <a:pt x="154" y="17"/>
                  <a:pt x="154" y="17"/>
                  <a:pt x="154" y="17"/>
                </a:cubicBezTo>
                <a:cubicBezTo>
                  <a:pt x="151" y="16"/>
                  <a:pt x="148" y="15"/>
                  <a:pt x="145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4"/>
                  <a:pt x="147" y="14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50" y="15"/>
                  <a:pt x="153" y="16"/>
                  <a:pt x="156" y="17"/>
                </a:cubicBezTo>
                <a:close/>
                <a:moveTo>
                  <a:pt x="149" y="12"/>
                </a:moveTo>
                <a:cubicBezTo>
                  <a:pt x="149" y="12"/>
                  <a:pt x="149" y="12"/>
                  <a:pt x="149" y="12"/>
                </a:cubicBezTo>
                <a:cubicBezTo>
                  <a:pt x="151" y="13"/>
                  <a:pt x="153" y="13"/>
                  <a:pt x="155" y="14"/>
                </a:cubicBezTo>
                <a:cubicBezTo>
                  <a:pt x="157" y="15"/>
                  <a:pt x="158" y="15"/>
                  <a:pt x="160" y="16"/>
                </a:cubicBezTo>
                <a:cubicBezTo>
                  <a:pt x="158" y="16"/>
                  <a:pt x="156" y="15"/>
                  <a:pt x="155" y="15"/>
                </a:cubicBezTo>
                <a:cubicBezTo>
                  <a:pt x="153" y="14"/>
                  <a:pt x="151" y="13"/>
                  <a:pt x="149" y="12"/>
                </a:cubicBezTo>
                <a:close/>
                <a:moveTo>
                  <a:pt x="156" y="36"/>
                </a:moveTo>
                <a:cubicBezTo>
                  <a:pt x="158" y="36"/>
                  <a:pt x="160" y="36"/>
                  <a:pt x="163" y="36"/>
                </a:cubicBezTo>
                <a:cubicBezTo>
                  <a:pt x="161" y="37"/>
                  <a:pt x="160" y="37"/>
                  <a:pt x="158" y="38"/>
                </a:cubicBezTo>
                <a:cubicBezTo>
                  <a:pt x="156" y="39"/>
                  <a:pt x="154" y="39"/>
                  <a:pt x="152" y="39"/>
                </a:cubicBezTo>
                <a:cubicBezTo>
                  <a:pt x="153" y="38"/>
                  <a:pt x="155" y="37"/>
                  <a:pt x="156" y="36"/>
                </a:cubicBezTo>
                <a:close/>
                <a:moveTo>
                  <a:pt x="155" y="34"/>
                </a:moveTo>
                <a:cubicBezTo>
                  <a:pt x="156" y="34"/>
                  <a:pt x="156" y="33"/>
                  <a:pt x="156" y="33"/>
                </a:cubicBezTo>
                <a:cubicBezTo>
                  <a:pt x="156" y="33"/>
                  <a:pt x="157" y="33"/>
                  <a:pt x="157" y="33"/>
                </a:cubicBezTo>
                <a:cubicBezTo>
                  <a:pt x="157" y="33"/>
                  <a:pt x="157" y="34"/>
                  <a:pt x="156" y="34"/>
                </a:cubicBezTo>
                <a:cubicBezTo>
                  <a:pt x="156" y="34"/>
                  <a:pt x="156" y="34"/>
                  <a:pt x="155" y="34"/>
                </a:cubicBezTo>
                <a:close/>
                <a:moveTo>
                  <a:pt x="134" y="213"/>
                </a:moveTo>
                <a:cubicBezTo>
                  <a:pt x="135" y="212"/>
                  <a:pt x="136" y="211"/>
                  <a:pt x="137" y="209"/>
                </a:cubicBezTo>
                <a:cubicBezTo>
                  <a:pt x="139" y="208"/>
                  <a:pt x="140" y="207"/>
                  <a:pt x="141" y="206"/>
                </a:cubicBezTo>
                <a:cubicBezTo>
                  <a:pt x="141" y="206"/>
                  <a:pt x="141" y="206"/>
                  <a:pt x="142" y="206"/>
                </a:cubicBezTo>
                <a:cubicBezTo>
                  <a:pt x="140" y="207"/>
                  <a:pt x="139" y="209"/>
                  <a:pt x="138" y="210"/>
                </a:cubicBezTo>
                <a:cubicBezTo>
                  <a:pt x="137" y="211"/>
                  <a:pt x="136" y="212"/>
                  <a:pt x="134" y="213"/>
                </a:cubicBezTo>
                <a:close/>
                <a:moveTo>
                  <a:pt x="137" y="217"/>
                </a:moveTo>
                <a:cubicBezTo>
                  <a:pt x="136" y="218"/>
                  <a:pt x="135" y="219"/>
                  <a:pt x="133" y="220"/>
                </a:cubicBezTo>
                <a:cubicBezTo>
                  <a:pt x="134" y="220"/>
                  <a:pt x="134" y="220"/>
                  <a:pt x="134" y="219"/>
                </a:cubicBezTo>
                <a:cubicBezTo>
                  <a:pt x="135" y="219"/>
                  <a:pt x="136" y="218"/>
                  <a:pt x="137" y="217"/>
                </a:cubicBezTo>
                <a:close/>
                <a:moveTo>
                  <a:pt x="140" y="203"/>
                </a:moveTo>
                <a:cubicBezTo>
                  <a:pt x="138" y="204"/>
                  <a:pt x="136" y="206"/>
                  <a:pt x="134" y="208"/>
                </a:cubicBezTo>
                <a:cubicBezTo>
                  <a:pt x="132" y="209"/>
                  <a:pt x="130" y="210"/>
                  <a:pt x="128" y="211"/>
                </a:cubicBezTo>
                <a:cubicBezTo>
                  <a:pt x="128" y="210"/>
                  <a:pt x="128" y="210"/>
                  <a:pt x="127" y="210"/>
                </a:cubicBezTo>
                <a:cubicBezTo>
                  <a:pt x="128" y="210"/>
                  <a:pt x="128" y="209"/>
                  <a:pt x="128" y="209"/>
                </a:cubicBezTo>
                <a:cubicBezTo>
                  <a:pt x="131" y="207"/>
                  <a:pt x="134" y="205"/>
                  <a:pt x="137" y="202"/>
                </a:cubicBezTo>
                <a:cubicBezTo>
                  <a:pt x="141" y="199"/>
                  <a:pt x="145" y="196"/>
                  <a:pt x="149" y="193"/>
                </a:cubicBezTo>
                <a:cubicBezTo>
                  <a:pt x="146" y="197"/>
                  <a:pt x="143" y="200"/>
                  <a:pt x="140" y="203"/>
                </a:cubicBezTo>
                <a:close/>
                <a:moveTo>
                  <a:pt x="117" y="206"/>
                </a:moveTo>
                <a:cubicBezTo>
                  <a:pt x="117" y="206"/>
                  <a:pt x="118" y="205"/>
                  <a:pt x="118" y="205"/>
                </a:cubicBezTo>
                <a:cubicBezTo>
                  <a:pt x="119" y="205"/>
                  <a:pt x="119" y="206"/>
                  <a:pt x="119" y="206"/>
                </a:cubicBezTo>
                <a:cubicBezTo>
                  <a:pt x="119" y="206"/>
                  <a:pt x="119" y="206"/>
                  <a:pt x="118" y="207"/>
                </a:cubicBezTo>
                <a:cubicBezTo>
                  <a:pt x="118" y="207"/>
                  <a:pt x="117" y="206"/>
                  <a:pt x="117" y="206"/>
                </a:cubicBezTo>
                <a:close/>
                <a:moveTo>
                  <a:pt x="117" y="208"/>
                </a:moveTo>
                <a:cubicBezTo>
                  <a:pt x="117" y="208"/>
                  <a:pt x="117" y="208"/>
                  <a:pt x="117" y="208"/>
                </a:cubicBezTo>
                <a:cubicBezTo>
                  <a:pt x="117" y="208"/>
                  <a:pt x="116" y="208"/>
                  <a:pt x="116" y="207"/>
                </a:cubicBezTo>
                <a:cubicBezTo>
                  <a:pt x="116" y="207"/>
                  <a:pt x="116" y="207"/>
                  <a:pt x="116" y="207"/>
                </a:cubicBezTo>
                <a:cubicBezTo>
                  <a:pt x="116" y="207"/>
                  <a:pt x="117" y="208"/>
                  <a:pt x="117" y="208"/>
                </a:cubicBezTo>
                <a:close/>
                <a:moveTo>
                  <a:pt x="116" y="202"/>
                </a:moveTo>
                <a:cubicBezTo>
                  <a:pt x="116" y="202"/>
                  <a:pt x="115" y="201"/>
                  <a:pt x="115" y="201"/>
                </a:cubicBezTo>
                <a:cubicBezTo>
                  <a:pt x="116" y="199"/>
                  <a:pt x="118" y="198"/>
                  <a:pt x="120" y="196"/>
                </a:cubicBezTo>
                <a:cubicBezTo>
                  <a:pt x="127" y="190"/>
                  <a:pt x="134" y="185"/>
                  <a:pt x="141" y="180"/>
                </a:cubicBezTo>
                <a:cubicBezTo>
                  <a:pt x="133" y="188"/>
                  <a:pt x="125" y="195"/>
                  <a:pt x="116" y="202"/>
                </a:cubicBezTo>
                <a:close/>
                <a:moveTo>
                  <a:pt x="88" y="181"/>
                </a:moveTo>
                <a:cubicBezTo>
                  <a:pt x="88" y="180"/>
                  <a:pt x="88" y="178"/>
                  <a:pt x="88" y="177"/>
                </a:cubicBezTo>
                <a:cubicBezTo>
                  <a:pt x="90" y="176"/>
                  <a:pt x="92" y="174"/>
                  <a:pt x="94" y="172"/>
                </a:cubicBezTo>
                <a:cubicBezTo>
                  <a:pt x="97" y="171"/>
                  <a:pt x="99" y="170"/>
                  <a:pt x="102" y="169"/>
                </a:cubicBezTo>
                <a:cubicBezTo>
                  <a:pt x="100" y="171"/>
                  <a:pt x="98" y="173"/>
                  <a:pt x="97" y="175"/>
                </a:cubicBezTo>
                <a:cubicBezTo>
                  <a:pt x="94" y="177"/>
                  <a:pt x="91" y="179"/>
                  <a:pt x="88" y="181"/>
                </a:cubicBezTo>
                <a:close/>
                <a:moveTo>
                  <a:pt x="89" y="194"/>
                </a:moveTo>
                <a:cubicBezTo>
                  <a:pt x="89" y="194"/>
                  <a:pt x="88" y="195"/>
                  <a:pt x="88" y="196"/>
                </a:cubicBezTo>
                <a:cubicBezTo>
                  <a:pt x="87" y="196"/>
                  <a:pt x="87" y="196"/>
                  <a:pt x="87" y="196"/>
                </a:cubicBezTo>
                <a:cubicBezTo>
                  <a:pt x="88" y="195"/>
                  <a:pt x="89" y="194"/>
                  <a:pt x="89" y="194"/>
                </a:cubicBezTo>
                <a:cubicBezTo>
                  <a:pt x="89" y="194"/>
                  <a:pt x="89" y="194"/>
                  <a:pt x="89" y="194"/>
                </a:cubicBezTo>
                <a:close/>
                <a:moveTo>
                  <a:pt x="83" y="166"/>
                </a:moveTo>
                <a:cubicBezTo>
                  <a:pt x="83" y="166"/>
                  <a:pt x="82" y="167"/>
                  <a:pt x="82" y="167"/>
                </a:cubicBezTo>
                <a:cubicBezTo>
                  <a:pt x="82" y="167"/>
                  <a:pt x="82" y="167"/>
                  <a:pt x="82" y="167"/>
                </a:cubicBezTo>
                <a:cubicBezTo>
                  <a:pt x="83" y="165"/>
                  <a:pt x="84" y="164"/>
                  <a:pt x="85" y="163"/>
                </a:cubicBezTo>
                <a:cubicBezTo>
                  <a:pt x="85" y="164"/>
                  <a:pt x="85" y="164"/>
                  <a:pt x="85" y="165"/>
                </a:cubicBezTo>
                <a:cubicBezTo>
                  <a:pt x="84" y="165"/>
                  <a:pt x="84" y="166"/>
                  <a:pt x="83" y="166"/>
                </a:cubicBezTo>
                <a:close/>
                <a:moveTo>
                  <a:pt x="85" y="175"/>
                </a:moveTo>
                <a:cubicBezTo>
                  <a:pt x="84" y="175"/>
                  <a:pt x="84" y="175"/>
                  <a:pt x="83" y="176"/>
                </a:cubicBezTo>
                <a:cubicBezTo>
                  <a:pt x="83" y="175"/>
                  <a:pt x="83" y="175"/>
                  <a:pt x="83" y="175"/>
                </a:cubicBezTo>
                <a:cubicBezTo>
                  <a:pt x="84" y="175"/>
                  <a:pt x="84" y="175"/>
                  <a:pt x="85" y="175"/>
                </a:cubicBezTo>
                <a:close/>
                <a:moveTo>
                  <a:pt x="62" y="209"/>
                </a:moveTo>
                <a:cubicBezTo>
                  <a:pt x="60" y="208"/>
                  <a:pt x="59" y="207"/>
                  <a:pt x="58" y="206"/>
                </a:cubicBezTo>
                <a:cubicBezTo>
                  <a:pt x="58" y="205"/>
                  <a:pt x="58" y="205"/>
                  <a:pt x="58" y="205"/>
                </a:cubicBezTo>
                <a:cubicBezTo>
                  <a:pt x="58" y="204"/>
                  <a:pt x="58" y="203"/>
                  <a:pt x="58" y="202"/>
                </a:cubicBezTo>
                <a:cubicBezTo>
                  <a:pt x="58" y="203"/>
                  <a:pt x="59" y="203"/>
                  <a:pt x="59" y="203"/>
                </a:cubicBezTo>
                <a:cubicBezTo>
                  <a:pt x="60" y="205"/>
                  <a:pt x="61" y="207"/>
                  <a:pt x="62" y="209"/>
                </a:cubicBezTo>
                <a:cubicBezTo>
                  <a:pt x="62" y="209"/>
                  <a:pt x="62" y="209"/>
                  <a:pt x="62" y="209"/>
                </a:cubicBezTo>
                <a:close/>
                <a:moveTo>
                  <a:pt x="62" y="211"/>
                </a:moveTo>
                <a:cubicBezTo>
                  <a:pt x="62" y="211"/>
                  <a:pt x="62" y="211"/>
                  <a:pt x="62" y="211"/>
                </a:cubicBezTo>
                <a:cubicBezTo>
                  <a:pt x="63" y="211"/>
                  <a:pt x="63" y="211"/>
                  <a:pt x="63" y="211"/>
                </a:cubicBezTo>
                <a:cubicBezTo>
                  <a:pt x="61" y="211"/>
                  <a:pt x="60" y="210"/>
                  <a:pt x="59" y="210"/>
                </a:cubicBezTo>
                <a:cubicBezTo>
                  <a:pt x="60" y="210"/>
                  <a:pt x="61" y="211"/>
                  <a:pt x="62" y="211"/>
                </a:cubicBezTo>
                <a:close/>
                <a:moveTo>
                  <a:pt x="60" y="200"/>
                </a:moveTo>
                <a:cubicBezTo>
                  <a:pt x="59" y="199"/>
                  <a:pt x="58" y="197"/>
                  <a:pt x="57" y="196"/>
                </a:cubicBezTo>
                <a:cubicBezTo>
                  <a:pt x="57" y="196"/>
                  <a:pt x="57" y="196"/>
                  <a:pt x="58" y="196"/>
                </a:cubicBezTo>
                <a:cubicBezTo>
                  <a:pt x="58" y="196"/>
                  <a:pt x="58" y="196"/>
                  <a:pt x="58" y="195"/>
                </a:cubicBezTo>
                <a:cubicBezTo>
                  <a:pt x="60" y="197"/>
                  <a:pt x="61" y="199"/>
                  <a:pt x="63" y="201"/>
                </a:cubicBezTo>
                <a:cubicBezTo>
                  <a:pt x="63" y="201"/>
                  <a:pt x="63" y="201"/>
                  <a:pt x="63" y="201"/>
                </a:cubicBezTo>
                <a:cubicBezTo>
                  <a:pt x="62" y="201"/>
                  <a:pt x="61" y="200"/>
                  <a:pt x="60" y="200"/>
                </a:cubicBezTo>
                <a:cubicBezTo>
                  <a:pt x="60" y="200"/>
                  <a:pt x="60" y="200"/>
                  <a:pt x="60" y="200"/>
                </a:cubicBezTo>
                <a:close/>
                <a:moveTo>
                  <a:pt x="44" y="171"/>
                </a:moveTo>
                <a:cubicBezTo>
                  <a:pt x="45" y="173"/>
                  <a:pt x="47" y="175"/>
                  <a:pt x="48" y="176"/>
                </a:cubicBezTo>
                <a:cubicBezTo>
                  <a:pt x="48" y="177"/>
                  <a:pt x="48" y="178"/>
                  <a:pt x="48" y="180"/>
                </a:cubicBezTo>
                <a:cubicBezTo>
                  <a:pt x="48" y="179"/>
                  <a:pt x="47" y="179"/>
                  <a:pt x="47" y="179"/>
                </a:cubicBezTo>
                <a:cubicBezTo>
                  <a:pt x="47" y="178"/>
                  <a:pt x="46" y="177"/>
                  <a:pt x="46" y="176"/>
                </a:cubicBezTo>
                <a:cubicBezTo>
                  <a:pt x="45" y="174"/>
                  <a:pt x="44" y="171"/>
                  <a:pt x="43" y="168"/>
                </a:cubicBezTo>
                <a:cubicBezTo>
                  <a:pt x="43" y="169"/>
                  <a:pt x="44" y="170"/>
                  <a:pt x="44" y="170"/>
                </a:cubicBezTo>
                <a:cubicBezTo>
                  <a:pt x="44" y="170"/>
                  <a:pt x="44" y="171"/>
                  <a:pt x="44" y="171"/>
                </a:cubicBezTo>
                <a:close/>
                <a:moveTo>
                  <a:pt x="33" y="98"/>
                </a:moveTo>
                <a:cubicBezTo>
                  <a:pt x="33" y="99"/>
                  <a:pt x="33" y="100"/>
                  <a:pt x="33" y="101"/>
                </a:cubicBezTo>
                <a:cubicBezTo>
                  <a:pt x="33" y="102"/>
                  <a:pt x="32" y="103"/>
                  <a:pt x="32" y="104"/>
                </a:cubicBezTo>
                <a:cubicBezTo>
                  <a:pt x="32" y="103"/>
                  <a:pt x="31" y="101"/>
                  <a:pt x="31" y="99"/>
                </a:cubicBezTo>
                <a:cubicBezTo>
                  <a:pt x="32" y="99"/>
                  <a:pt x="32" y="99"/>
                  <a:pt x="33" y="98"/>
                </a:cubicBezTo>
                <a:close/>
                <a:moveTo>
                  <a:pt x="31" y="98"/>
                </a:moveTo>
                <a:cubicBezTo>
                  <a:pt x="30" y="97"/>
                  <a:pt x="30" y="97"/>
                  <a:pt x="30" y="97"/>
                </a:cubicBezTo>
                <a:cubicBezTo>
                  <a:pt x="31" y="97"/>
                  <a:pt x="31" y="96"/>
                  <a:pt x="32" y="96"/>
                </a:cubicBezTo>
                <a:cubicBezTo>
                  <a:pt x="32" y="96"/>
                  <a:pt x="32" y="96"/>
                  <a:pt x="32" y="97"/>
                </a:cubicBezTo>
                <a:cubicBezTo>
                  <a:pt x="32" y="97"/>
                  <a:pt x="31" y="97"/>
                  <a:pt x="31" y="98"/>
                </a:cubicBezTo>
                <a:close/>
                <a:moveTo>
                  <a:pt x="32" y="85"/>
                </a:moveTo>
                <a:cubicBezTo>
                  <a:pt x="32" y="85"/>
                  <a:pt x="32" y="85"/>
                  <a:pt x="32" y="85"/>
                </a:cubicBezTo>
                <a:cubicBezTo>
                  <a:pt x="33" y="83"/>
                  <a:pt x="34" y="82"/>
                  <a:pt x="36" y="80"/>
                </a:cubicBezTo>
                <a:cubicBezTo>
                  <a:pt x="35" y="81"/>
                  <a:pt x="35" y="81"/>
                  <a:pt x="34" y="82"/>
                </a:cubicBezTo>
                <a:cubicBezTo>
                  <a:pt x="33" y="83"/>
                  <a:pt x="33" y="84"/>
                  <a:pt x="32" y="85"/>
                </a:cubicBezTo>
                <a:close/>
                <a:moveTo>
                  <a:pt x="35" y="84"/>
                </a:moveTo>
                <a:cubicBezTo>
                  <a:pt x="35" y="84"/>
                  <a:pt x="35" y="83"/>
                  <a:pt x="36" y="83"/>
                </a:cubicBezTo>
                <a:cubicBezTo>
                  <a:pt x="36" y="83"/>
                  <a:pt x="36" y="82"/>
                  <a:pt x="37" y="82"/>
                </a:cubicBezTo>
                <a:cubicBezTo>
                  <a:pt x="36" y="83"/>
                  <a:pt x="35" y="85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5"/>
                  <a:pt x="34" y="85"/>
                  <a:pt x="35" y="84"/>
                </a:cubicBezTo>
                <a:close/>
                <a:moveTo>
                  <a:pt x="37" y="73"/>
                </a:moveTo>
                <a:cubicBezTo>
                  <a:pt x="39" y="72"/>
                  <a:pt x="40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0" y="71"/>
                  <a:pt x="40" y="71"/>
                </a:cubicBezTo>
                <a:cubicBezTo>
                  <a:pt x="39" y="72"/>
                  <a:pt x="38" y="73"/>
                  <a:pt x="36" y="74"/>
                </a:cubicBezTo>
                <a:cubicBezTo>
                  <a:pt x="37" y="74"/>
                  <a:pt x="37" y="73"/>
                  <a:pt x="37" y="73"/>
                </a:cubicBezTo>
                <a:close/>
                <a:moveTo>
                  <a:pt x="35" y="72"/>
                </a:moveTo>
                <a:cubicBezTo>
                  <a:pt x="36" y="71"/>
                  <a:pt x="37" y="70"/>
                  <a:pt x="39" y="68"/>
                </a:cubicBezTo>
                <a:cubicBezTo>
                  <a:pt x="38" y="69"/>
                  <a:pt x="37" y="70"/>
                  <a:pt x="36" y="71"/>
                </a:cubicBezTo>
                <a:cubicBezTo>
                  <a:pt x="36" y="72"/>
                  <a:pt x="35" y="72"/>
                  <a:pt x="35" y="72"/>
                </a:cubicBezTo>
                <a:close/>
                <a:moveTo>
                  <a:pt x="42" y="77"/>
                </a:moveTo>
                <a:cubicBezTo>
                  <a:pt x="42" y="76"/>
                  <a:pt x="43" y="76"/>
                  <a:pt x="43" y="76"/>
                </a:cubicBezTo>
                <a:cubicBezTo>
                  <a:pt x="42" y="77"/>
                  <a:pt x="42" y="78"/>
                  <a:pt x="4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1"/>
                  <a:pt x="39" y="82"/>
                  <a:pt x="38" y="83"/>
                </a:cubicBezTo>
                <a:cubicBezTo>
                  <a:pt x="38" y="83"/>
                  <a:pt x="38" y="83"/>
                  <a:pt x="37" y="83"/>
                </a:cubicBezTo>
                <a:cubicBezTo>
                  <a:pt x="39" y="81"/>
                  <a:pt x="40" y="79"/>
                  <a:pt x="42" y="77"/>
                </a:cubicBezTo>
                <a:close/>
                <a:moveTo>
                  <a:pt x="69" y="32"/>
                </a:moveTo>
                <a:cubicBezTo>
                  <a:pt x="67" y="34"/>
                  <a:pt x="64" y="36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0" y="38"/>
                  <a:pt x="59" y="40"/>
                  <a:pt x="57" y="41"/>
                </a:cubicBezTo>
                <a:cubicBezTo>
                  <a:pt x="58" y="39"/>
                  <a:pt x="59" y="37"/>
                  <a:pt x="60" y="36"/>
                </a:cubicBezTo>
                <a:cubicBezTo>
                  <a:pt x="63" y="35"/>
                  <a:pt x="66" y="33"/>
                  <a:pt x="69" y="32"/>
                </a:cubicBezTo>
                <a:close/>
                <a:moveTo>
                  <a:pt x="55" y="33"/>
                </a:moveTo>
                <a:cubicBezTo>
                  <a:pt x="55" y="33"/>
                  <a:pt x="55" y="33"/>
                  <a:pt x="56" y="33"/>
                </a:cubicBezTo>
                <a:cubicBezTo>
                  <a:pt x="59" y="31"/>
                  <a:pt x="63" y="29"/>
                  <a:pt x="66" y="28"/>
                </a:cubicBezTo>
                <a:cubicBezTo>
                  <a:pt x="65" y="28"/>
                  <a:pt x="64" y="29"/>
                  <a:pt x="63" y="29"/>
                </a:cubicBezTo>
                <a:cubicBezTo>
                  <a:pt x="61" y="31"/>
                  <a:pt x="58" y="32"/>
                  <a:pt x="55" y="33"/>
                </a:cubicBezTo>
                <a:close/>
                <a:moveTo>
                  <a:pt x="73" y="36"/>
                </a:moveTo>
                <a:cubicBezTo>
                  <a:pt x="74" y="36"/>
                  <a:pt x="74" y="35"/>
                  <a:pt x="74" y="35"/>
                </a:cubicBezTo>
                <a:cubicBezTo>
                  <a:pt x="73" y="38"/>
                  <a:pt x="71" y="40"/>
                  <a:pt x="69" y="42"/>
                </a:cubicBezTo>
                <a:cubicBezTo>
                  <a:pt x="67" y="43"/>
                  <a:pt x="65" y="45"/>
                  <a:pt x="64" y="46"/>
                </a:cubicBezTo>
                <a:cubicBezTo>
                  <a:pt x="67" y="43"/>
                  <a:pt x="70" y="39"/>
                  <a:pt x="73" y="36"/>
                </a:cubicBezTo>
                <a:close/>
                <a:moveTo>
                  <a:pt x="70" y="36"/>
                </a:moveTo>
                <a:cubicBezTo>
                  <a:pt x="71" y="35"/>
                  <a:pt x="72" y="34"/>
                  <a:pt x="74" y="32"/>
                </a:cubicBezTo>
                <a:cubicBezTo>
                  <a:pt x="73" y="33"/>
                  <a:pt x="73" y="33"/>
                  <a:pt x="73" y="34"/>
                </a:cubicBezTo>
                <a:cubicBezTo>
                  <a:pt x="72" y="34"/>
                  <a:pt x="71" y="35"/>
                  <a:pt x="70" y="36"/>
                </a:cubicBezTo>
                <a:close/>
                <a:moveTo>
                  <a:pt x="77" y="34"/>
                </a:moveTo>
                <a:cubicBezTo>
                  <a:pt x="78" y="33"/>
                  <a:pt x="79" y="33"/>
                  <a:pt x="80" y="32"/>
                </a:cubicBezTo>
                <a:cubicBezTo>
                  <a:pt x="78" y="34"/>
                  <a:pt x="77" y="36"/>
                  <a:pt x="75" y="37"/>
                </a:cubicBezTo>
                <a:cubicBezTo>
                  <a:pt x="74" y="38"/>
                  <a:pt x="74" y="39"/>
                  <a:pt x="73" y="39"/>
                </a:cubicBezTo>
                <a:cubicBezTo>
                  <a:pt x="74" y="37"/>
                  <a:pt x="76" y="36"/>
                  <a:pt x="77" y="34"/>
                </a:cubicBezTo>
                <a:close/>
                <a:moveTo>
                  <a:pt x="77" y="31"/>
                </a:moveTo>
                <a:cubicBezTo>
                  <a:pt x="77" y="31"/>
                  <a:pt x="77" y="30"/>
                  <a:pt x="78" y="30"/>
                </a:cubicBezTo>
                <a:cubicBezTo>
                  <a:pt x="78" y="30"/>
                  <a:pt x="78" y="30"/>
                  <a:pt x="78" y="29"/>
                </a:cubicBezTo>
                <a:cubicBezTo>
                  <a:pt x="78" y="29"/>
                  <a:pt x="78" y="29"/>
                  <a:pt x="79" y="29"/>
                </a:cubicBezTo>
                <a:cubicBezTo>
                  <a:pt x="78" y="29"/>
                  <a:pt x="78" y="30"/>
                  <a:pt x="78" y="30"/>
                </a:cubicBezTo>
                <a:cubicBezTo>
                  <a:pt x="77" y="30"/>
                  <a:pt x="77" y="31"/>
                  <a:pt x="77" y="31"/>
                </a:cubicBezTo>
                <a:close/>
                <a:moveTo>
                  <a:pt x="96" y="32"/>
                </a:moveTo>
                <a:cubicBezTo>
                  <a:pt x="96" y="32"/>
                  <a:pt x="96" y="32"/>
                  <a:pt x="96" y="32"/>
                </a:cubicBezTo>
                <a:cubicBezTo>
                  <a:pt x="95" y="34"/>
                  <a:pt x="93" y="36"/>
                  <a:pt x="91" y="38"/>
                </a:cubicBezTo>
                <a:cubicBezTo>
                  <a:pt x="91" y="38"/>
                  <a:pt x="90" y="38"/>
                  <a:pt x="90" y="39"/>
                </a:cubicBezTo>
                <a:cubicBezTo>
                  <a:pt x="90" y="39"/>
                  <a:pt x="90" y="39"/>
                  <a:pt x="90" y="39"/>
                </a:cubicBezTo>
                <a:cubicBezTo>
                  <a:pt x="88" y="41"/>
                  <a:pt x="87" y="43"/>
                  <a:pt x="85" y="44"/>
                </a:cubicBezTo>
                <a:cubicBezTo>
                  <a:pt x="82" y="46"/>
                  <a:pt x="80" y="48"/>
                  <a:pt x="77" y="50"/>
                </a:cubicBezTo>
                <a:cubicBezTo>
                  <a:pt x="77" y="50"/>
                  <a:pt x="77" y="50"/>
                  <a:pt x="76" y="50"/>
                </a:cubicBezTo>
                <a:cubicBezTo>
                  <a:pt x="76" y="51"/>
                  <a:pt x="75" y="51"/>
                  <a:pt x="74" y="52"/>
                </a:cubicBezTo>
                <a:cubicBezTo>
                  <a:pt x="73" y="53"/>
                  <a:pt x="73" y="53"/>
                  <a:pt x="73" y="53"/>
                </a:cubicBezTo>
                <a:cubicBezTo>
                  <a:pt x="76" y="49"/>
                  <a:pt x="80" y="45"/>
                  <a:pt x="83" y="42"/>
                </a:cubicBezTo>
                <a:cubicBezTo>
                  <a:pt x="87" y="38"/>
                  <a:pt x="91" y="35"/>
                  <a:pt x="96" y="32"/>
                </a:cubicBezTo>
                <a:close/>
                <a:moveTo>
                  <a:pt x="87" y="36"/>
                </a:moveTo>
                <a:cubicBezTo>
                  <a:pt x="87" y="36"/>
                  <a:pt x="88" y="35"/>
                  <a:pt x="88" y="35"/>
                </a:cubicBezTo>
                <a:cubicBezTo>
                  <a:pt x="89" y="35"/>
                  <a:pt x="89" y="35"/>
                  <a:pt x="90" y="34"/>
                </a:cubicBezTo>
                <a:cubicBezTo>
                  <a:pt x="89" y="35"/>
                  <a:pt x="88" y="36"/>
                  <a:pt x="87" y="36"/>
                </a:cubicBezTo>
                <a:close/>
                <a:moveTo>
                  <a:pt x="111" y="34"/>
                </a:moveTo>
                <a:cubicBezTo>
                  <a:pt x="110" y="34"/>
                  <a:pt x="110" y="34"/>
                  <a:pt x="109" y="34"/>
                </a:cubicBezTo>
                <a:cubicBezTo>
                  <a:pt x="109" y="34"/>
                  <a:pt x="108" y="34"/>
                  <a:pt x="108" y="34"/>
                </a:cubicBezTo>
                <a:cubicBezTo>
                  <a:pt x="108" y="34"/>
                  <a:pt x="108" y="33"/>
                  <a:pt x="109" y="33"/>
                </a:cubicBezTo>
                <a:cubicBezTo>
                  <a:pt x="109" y="33"/>
                  <a:pt x="109" y="32"/>
                  <a:pt x="110" y="32"/>
                </a:cubicBezTo>
                <a:cubicBezTo>
                  <a:pt x="111" y="32"/>
                  <a:pt x="112" y="32"/>
                  <a:pt x="113" y="32"/>
                </a:cubicBezTo>
                <a:cubicBezTo>
                  <a:pt x="112" y="33"/>
                  <a:pt x="112" y="33"/>
                  <a:pt x="111" y="34"/>
                </a:cubicBezTo>
                <a:close/>
                <a:moveTo>
                  <a:pt x="112" y="36"/>
                </a:moveTo>
                <a:cubicBezTo>
                  <a:pt x="111" y="36"/>
                  <a:pt x="111" y="37"/>
                  <a:pt x="110" y="37"/>
                </a:cubicBezTo>
                <a:cubicBezTo>
                  <a:pt x="110" y="37"/>
                  <a:pt x="109" y="37"/>
                  <a:pt x="109" y="37"/>
                </a:cubicBezTo>
                <a:cubicBezTo>
                  <a:pt x="110" y="37"/>
                  <a:pt x="110" y="36"/>
                  <a:pt x="111" y="36"/>
                </a:cubicBezTo>
                <a:cubicBezTo>
                  <a:pt x="111" y="36"/>
                  <a:pt x="111" y="36"/>
                  <a:pt x="112" y="36"/>
                </a:cubicBezTo>
                <a:close/>
                <a:moveTo>
                  <a:pt x="108" y="36"/>
                </a:moveTo>
                <a:cubicBezTo>
                  <a:pt x="107" y="37"/>
                  <a:pt x="106" y="37"/>
                  <a:pt x="105" y="38"/>
                </a:cubicBezTo>
                <a:cubicBezTo>
                  <a:pt x="105" y="38"/>
                  <a:pt x="105" y="39"/>
                  <a:pt x="105" y="39"/>
                </a:cubicBezTo>
                <a:cubicBezTo>
                  <a:pt x="104" y="39"/>
                  <a:pt x="104" y="39"/>
                  <a:pt x="103" y="39"/>
                </a:cubicBezTo>
                <a:cubicBezTo>
                  <a:pt x="104" y="38"/>
                  <a:pt x="105" y="37"/>
                  <a:pt x="106" y="36"/>
                </a:cubicBezTo>
                <a:cubicBezTo>
                  <a:pt x="107" y="36"/>
                  <a:pt x="107" y="36"/>
                  <a:pt x="108" y="36"/>
                </a:cubicBezTo>
                <a:close/>
                <a:moveTo>
                  <a:pt x="122" y="49"/>
                </a:moveTo>
                <a:cubicBezTo>
                  <a:pt x="125" y="49"/>
                  <a:pt x="128" y="48"/>
                  <a:pt x="132" y="47"/>
                </a:cubicBezTo>
                <a:cubicBezTo>
                  <a:pt x="131" y="48"/>
                  <a:pt x="130" y="49"/>
                  <a:pt x="129" y="50"/>
                </a:cubicBezTo>
                <a:cubicBezTo>
                  <a:pt x="128" y="50"/>
                  <a:pt x="127" y="51"/>
                  <a:pt x="126" y="51"/>
                </a:cubicBezTo>
                <a:cubicBezTo>
                  <a:pt x="126" y="51"/>
                  <a:pt x="126" y="51"/>
                  <a:pt x="126" y="51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25" y="52"/>
                  <a:pt x="126" y="51"/>
                  <a:pt x="127" y="50"/>
                </a:cubicBezTo>
                <a:cubicBezTo>
                  <a:pt x="127" y="50"/>
                  <a:pt x="126" y="48"/>
                  <a:pt x="126" y="49"/>
                </a:cubicBezTo>
                <a:cubicBezTo>
                  <a:pt x="125" y="50"/>
                  <a:pt x="124" y="51"/>
                  <a:pt x="123" y="52"/>
                </a:cubicBezTo>
                <a:cubicBezTo>
                  <a:pt x="123" y="51"/>
                  <a:pt x="122" y="51"/>
                  <a:pt x="121" y="51"/>
                </a:cubicBezTo>
                <a:cubicBezTo>
                  <a:pt x="121" y="51"/>
                  <a:pt x="121" y="51"/>
                  <a:pt x="121" y="51"/>
                </a:cubicBezTo>
                <a:cubicBezTo>
                  <a:pt x="121" y="51"/>
                  <a:pt x="121" y="51"/>
                  <a:pt x="122" y="50"/>
                </a:cubicBezTo>
                <a:cubicBezTo>
                  <a:pt x="122" y="50"/>
                  <a:pt x="122" y="50"/>
                  <a:pt x="122" y="49"/>
                </a:cubicBezTo>
                <a:close/>
                <a:moveTo>
                  <a:pt x="148" y="57"/>
                </a:moveTo>
                <a:cubicBezTo>
                  <a:pt x="146" y="57"/>
                  <a:pt x="143" y="58"/>
                  <a:pt x="141" y="59"/>
                </a:cubicBezTo>
                <a:cubicBezTo>
                  <a:pt x="142" y="58"/>
                  <a:pt x="143" y="57"/>
                  <a:pt x="144" y="56"/>
                </a:cubicBezTo>
                <a:cubicBezTo>
                  <a:pt x="149" y="54"/>
                  <a:pt x="153" y="52"/>
                  <a:pt x="158" y="50"/>
                </a:cubicBezTo>
                <a:cubicBezTo>
                  <a:pt x="155" y="52"/>
                  <a:pt x="151" y="54"/>
                  <a:pt x="148" y="57"/>
                </a:cubicBezTo>
                <a:close/>
                <a:moveTo>
                  <a:pt x="160" y="51"/>
                </a:moveTo>
                <a:cubicBezTo>
                  <a:pt x="159" y="52"/>
                  <a:pt x="159" y="52"/>
                  <a:pt x="159" y="52"/>
                </a:cubicBezTo>
                <a:cubicBezTo>
                  <a:pt x="158" y="53"/>
                  <a:pt x="157" y="53"/>
                  <a:pt x="156" y="54"/>
                </a:cubicBezTo>
                <a:cubicBezTo>
                  <a:pt x="157" y="53"/>
                  <a:pt x="158" y="52"/>
                  <a:pt x="160" y="51"/>
                </a:cubicBezTo>
                <a:close/>
                <a:moveTo>
                  <a:pt x="163" y="63"/>
                </a:moveTo>
                <a:cubicBezTo>
                  <a:pt x="167" y="61"/>
                  <a:pt x="171" y="59"/>
                  <a:pt x="175" y="57"/>
                </a:cubicBezTo>
                <a:cubicBezTo>
                  <a:pt x="174" y="58"/>
                  <a:pt x="173" y="60"/>
                  <a:pt x="172" y="61"/>
                </a:cubicBezTo>
                <a:cubicBezTo>
                  <a:pt x="167" y="63"/>
                  <a:pt x="161" y="66"/>
                  <a:pt x="156" y="69"/>
                </a:cubicBezTo>
                <a:cubicBezTo>
                  <a:pt x="155" y="69"/>
                  <a:pt x="154" y="70"/>
                  <a:pt x="153" y="70"/>
                </a:cubicBezTo>
                <a:cubicBezTo>
                  <a:pt x="156" y="68"/>
                  <a:pt x="159" y="65"/>
                  <a:pt x="163" y="63"/>
                </a:cubicBezTo>
                <a:close/>
                <a:moveTo>
                  <a:pt x="162" y="61"/>
                </a:moveTo>
                <a:cubicBezTo>
                  <a:pt x="163" y="60"/>
                  <a:pt x="165" y="59"/>
                  <a:pt x="166" y="57"/>
                </a:cubicBezTo>
                <a:cubicBezTo>
                  <a:pt x="168" y="57"/>
                  <a:pt x="169" y="56"/>
                  <a:pt x="171" y="56"/>
                </a:cubicBezTo>
                <a:cubicBezTo>
                  <a:pt x="168" y="57"/>
                  <a:pt x="165" y="59"/>
                  <a:pt x="162" y="61"/>
                </a:cubicBezTo>
                <a:cubicBezTo>
                  <a:pt x="162" y="61"/>
                  <a:pt x="162" y="61"/>
                  <a:pt x="162" y="61"/>
                </a:cubicBezTo>
                <a:close/>
                <a:moveTo>
                  <a:pt x="172" y="57"/>
                </a:moveTo>
                <a:cubicBezTo>
                  <a:pt x="174" y="56"/>
                  <a:pt x="176" y="54"/>
                  <a:pt x="179" y="53"/>
                </a:cubicBezTo>
                <a:cubicBezTo>
                  <a:pt x="178" y="53"/>
                  <a:pt x="178" y="54"/>
                  <a:pt x="178" y="54"/>
                </a:cubicBezTo>
                <a:cubicBezTo>
                  <a:pt x="176" y="55"/>
                  <a:pt x="174" y="56"/>
                  <a:pt x="172" y="57"/>
                </a:cubicBezTo>
                <a:close/>
                <a:moveTo>
                  <a:pt x="189" y="60"/>
                </a:moveTo>
                <a:cubicBezTo>
                  <a:pt x="185" y="62"/>
                  <a:pt x="181" y="64"/>
                  <a:pt x="176" y="66"/>
                </a:cubicBezTo>
                <a:cubicBezTo>
                  <a:pt x="178" y="64"/>
                  <a:pt x="180" y="62"/>
                  <a:pt x="182" y="60"/>
                </a:cubicBezTo>
                <a:cubicBezTo>
                  <a:pt x="184" y="60"/>
                  <a:pt x="186" y="59"/>
                  <a:pt x="187" y="59"/>
                </a:cubicBezTo>
                <a:cubicBezTo>
                  <a:pt x="188" y="59"/>
                  <a:pt x="188" y="59"/>
                  <a:pt x="189" y="60"/>
                </a:cubicBezTo>
                <a:close/>
                <a:moveTo>
                  <a:pt x="189" y="58"/>
                </a:moveTo>
                <a:cubicBezTo>
                  <a:pt x="190" y="58"/>
                  <a:pt x="192" y="57"/>
                  <a:pt x="194" y="57"/>
                </a:cubicBezTo>
                <a:cubicBezTo>
                  <a:pt x="193" y="58"/>
                  <a:pt x="191" y="59"/>
                  <a:pt x="190" y="59"/>
                </a:cubicBezTo>
                <a:cubicBezTo>
                  <a:pt x="189" y="59"/>
                  <a:pt x="189" y="59"/>
                  <a:pt x="189" y="58"/>
                </a:cubicBezTo>
                <a:close/>
                <a:moveTo>
                  <a:pt x="193" y="65"/>
                </a:moveTo>
                <a:cubicBezTo>
                  <a:pt x="194" y="65"/>
                  <a:pt x="195" y="65"/>
                  <a:pt x="196" y="64"/>
                </a:cubicBezTo>
                <a:cubicBezTo>
                  <a:pt x="194" y="65"/>
                  <a:pt x="193" y="66"/>
                  <a:pt x="191" y="67"/>
                </a:cubicBezTo>
                <a:cubicBezTo>
                  <a:pt x="188" y="69"/>
                  <a:pt x="184" y="70"/>
                  <a:pt x="181" y="72"/>
                </a:cubicBezTo>
                <a:cubicBezTo>
                  <a:pt x="182" y="71"/>
                  <a:pt x="183" y="71"/>
                  <a:pt x="184" y="70"/>
                </a:cubicBezTo>
                <a:cubicBezTo>
                  <a:pt x="187" y="68"/>
                  <a:pt x="190" y="67"/>
                  <a:pt x="193" y="65"/>
                </a:cubicBezTo>
                <a:close/>
                <a:moveTo>
                  <a:pt x="188" y="65"/>
                </a:moveTo>
                <a:cubicBezTo>
                  <a:pt x="190" y="64"/>
                  <a:pt x="192" y="63"/>
                  <a:pt x="195" y="62"/>
                </a:cubicBezTo>
                <a:cubicBezTo>
                  <a:pt x="194" y="63"/>
                  <a:pt x="193" y="63"/>
                  <a:pt x="192" y="64"/>
                </a:cubicBezTo>
                <a:cubicBezTo>
                  <a:pt x="191" y="64"/>
                  <a:pt x="189" y="65"/>
                  <a:pt x="188" y="65"/>
                </a:cubicBezTo>
                <a:cubicBezTo>
                  <a:pt x="188" y="65"/>
                  <a:pt x="188" y="65"/>
                  <a:pt x="188" y="65"/>
                </a:cubicBezTo>
                <a:close/>
                <a:moveTo>
                  <a:pt x="207" y="95"/>
                </a:moveTo>
                <a:cubicBezTo>
                  <a:pt x="210" y="94"/>
                  <a:pt x="213" y="92"/>
                  <a:pt x="215" y="91"/>
                </a:cubicBezTo>
                <a:cubicBezTo>
                  <a:pt x="216" y="92"/>
                  <a:pt x="216" y="93"/>
                  <a:pt x="217" y="95"/>
                </a:cubicBezTo>
                <a:cubicBezTo>
                  <a:pt x="212" y="97"/>
                  <a:pt x="208" y="99"/>
                  <a:pt x="204" y="101"/>
                </a:cubicBezTo>
                <a:cubicBezTo>
                  <a:pt x="204" y="101"/>
                  <a:pt x="203" y="101"/>
                  <a:pt x="203" y="101"/>
                </a:cubicBezTo>
                <a:cubicBezTo>
                  <a:pt x="202" y="102"/>
                  <a:pt x="201" y="103"/>
                  <a:pt x="199" y="104"/>
                </a:cubicBezTo>
                <a:cubicBezTo>
                  <a:pt x="199" y="104"/>
                  <a:pt x="199" y="105"/>
                  <a:pt x="198" y="105"/>
                </a:cubicBezTo>
                <a:cubicBezTo>
                  <a:pt x="198" y="105"/>
                  <a:pt x="198" y="105"/>
                  <a:pt x="198" y="105"/>
                </a:cubicBezTo>
                <a:cubicBezTo>
                  <a:pt x="199" y="104"/>
                  <a:pt x="200" y="103"/>
                  <a:pt x="200" y="102"/>
                </a:cubicBezTo>
                <a:cubicBezTo>
                  <a:pt x="203" y="100"/>
                  <a:pt x="205" y="98"/>
                  <a:pt x="208" y="96"/>
                </a:cubicBezTo>
                <a:cubicBezTo>
                  <a:pt x="208" y="96"/>
                  <a:pt x="208" y="95"/>
                  <a:pt x="207" y="95"/>
                </a:cubicBezTo>
                <a:close/>
                <a:moveTo>
                  <a:pt x="196" y="173"/>
                </a:moveTo>
                <a:cubicBezTo>
                  <a:pt x="197" y="172"/>
                  <a:pt x="198" y="171"/>
                  <a:pt x="198" y="171"/>
                </a:cubicBezTo>
                <a:cubicBezTo>
                  <a:pt x="198" y="171"/>
                  <a:pt x="198" y="171"/>
                  <a:pt x="198" y="171"/>
                </a:cubicBezTo>
                <a:cubicBezTo>
                  <a:pt x="197" y="172"/>
                  <a:pt x="196" y="173"/>
                  <a:pt x="195" y="174"/>
                </a:cubicBezTo>
                <a:cubicBezTo>
                  <a:pt x="196" y="174"/>
                  <a:pt x="196" y="173"/>
                  <a:pt x="196" y="173"/>
                </a:cubicBezTo>
                <a:close/>
                <a:moveTo>
                  <a:pt x="195" y="164"/>
                </a:moveTo>
                <a:cubicBezTo>
                  <a:pt x="195" y="165"/>
                  <a:pt x="195" y="165"/>
                  <a:pt x="194" y="165"/>
                </a:cubicBezTo>
                <a:cubicBezTo>
                  <a:pt x="195" y="164"/>
                  <a:pt x="196" y="162"/>
                  <a:pt x="197" y="161"/>
                </a:cubicBezTo>
                <a:cubicBezTo>
                  <a:pt x="196" y="162"/>
                  <a:pt x="196" y="163"/>
                  <a:pt x="195" y="164"/>
                </a:cubicBezTo>
                <a:close/>
                <a:moveTo>
                  <a:pt x="194" y="155"/>
                </a:moveTo>
                <a:cubicBezTo>
                  <a:pt x="193" y="157"/>
                  <a:pt x="191" y="158"/>
                  <a:pt x="190" y="159"/>
                </a:cubicBezTo>
                <a:cubicBezTo>
                  <a:pt x="193" y="156"/>
                  <a:pt x="196" y="153"/>
                  <a:pt x="198" y="150"/>
                </a:cubicBezTo>
                <a:cubicBezTo>
                  <a:pt x="197" y="152"/>
                  <a:pt x="196" y="154"/>
                  <a:pt x="194" y="155"/>
                </a:cubicBezTo>
                <a:close/>
                <a:moveTo>
                  <a:pt x="105" y="198"/>
                </a:moveTo>
                <a:cubicBezTo>
                  <a:pt x="105" y="198"/>
                  <a:pt x="106" y="198"/>
                  <a:pt x="106" y="197"/>
                </a:cubicBezTo>
                <a:cubicBezTo>
                  <a:pt x="106" y="197"/>
                  <a:pt x="107" y="197"/>
                  <a:pt x="107" y="197"/>
                </a:cubicBezTo>
                <a:cubicBezTo>
                  <a:pt x="106" y="198"/>
                  <a:pt x="106" y="198"/>
                  <a:pt x="105" y="199"/>
                </a:cubicBezTo>
                <a:cubicBezTo>
                  <a:pt x="105" y="199"/>
                  <a:pt x="105" y="198"/>
                  <a:pt x="105" y="198"/>
                </a:cubicBezTo>
                <a:close/>
                <a:moveTo>
                  <a:pt x="108" y="204"/>
                </a:moveTo>
                <a:cubicBezTo>
                  <a:pt x="108" y="204"/>
                  <a:pt x="108" y="204"/>
                  <a:pt x="108" y="204"/>
                </a:cubicBezTo>
                <a:cubicBezTo>
                  <a:pt x="107" y="203"/>
                  <a:pt x="105" y="202"/>
                  <a:pt x="104" y="202"/>
                </a:cubicBezTo>
                <a:cubicBezTo>
                  <a:pt x="104" y="202"/>
                  <a:pt x="104" y="201"/>
                  <a:pt x="104" y="201"/>
                </a:cubicBezTo>
                <a:cubicBezTo>
                  <a:pt x="106" y="202"/>
                  <a:pt x="107" y="203"/>
                  <a:pt x="108" y="204"/>
                </a:cubicBezTo>
                <a:close/>
                <a:moveTo>
                  <a:pt x="104" y="194"/>
                </a:moveTo>
                <a:cubicBezTo>
                  <a:pt x="104" y="194"/>
                  <a:pt x="103" y="194"/>
                  <a:pt x="103" y="193"/>
                </a:cubicBezTo>
                <a:cubicBezTo>
                  <a:pt x="104" y="192"/>
                  <a:pt x="105" y="191"/>
                  <a:pt x="106" y="190"/>
                </a:cubicBezTo>
                <a:cubicBezTo>
                  <a:pt x="107" y="189"/>
                  <a:pt x="109" y="188"/>
                  <a:pt x="110" y="186"/>
                </a:cubicBezTo>
                <a:cubicBezTo>
                  <a:pt x="115" y="183"/>
                  <a:pt x="119" y="179"/>
                  <a:pt x="123" y="176"/>
                </a:cubicBezTo>
                <a:cubicBezTo>
                  <a:pt x="125" y="175"/>
                  <a:pt x="127" y="174"/>
                  <a:pt x="129" y="173"/>
                </a:cubicBezTo>
                <a:cubicBezTo>
                  <a:pt x="124" y="177"/>
                  <a:pt x="118" y="182"/>
                  <a:pt x="112" y="187"/>
                </a:cubicBezTo>
                <a:cubicBezTo>
                  <a:pt x="110" y="189"/>
                  <a:pt x="107" y="192"/>
                  <a:pt x="104" y="194"/>
                </a:cubicBezTo>
                <a:close/>
                <a:moveTo>
                  <a:pt x="73" y="126"/>
                </a:moveTo>
                <a:cubicBezTo>
                  <a:pt x="73" y="126"/>
                  <a:pt x="72" y="127"/>
                  <a:pt x="72" y="128"/>
                </a:cubicBezTo>
                <a:cubicBezTo>
                  <a:pt x="71" y="127"/>
                  <a:pt x="71" y="126"/>
                  <a:pt x="71" y="125"/>
                </a:cubicBezTo>
                <a:cubicBezTo>
                  <a:pt x="71" y="125"/>
                  <a:pt x="71" y="124"/>
                  <a:pt x="71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73" y="125"/>
                  <a:pt x="73" y="125"/>
                  <a:pt x="73" y="126"/>
                </a:cubicBezTo>
                <a:close/>
                <a:moveTo>
                  <a:pt x="71" y="168"/>
                </a:moveTo>
                <a:cubicBezTo>
                  <a:pt x="71" y="167"/>
                  <a:pt x="71" y="167"/>
                  <a:pt x="71" y="167"/>
                </a:cubicBezTo>
                <a:cubicBezTo>
                  <a:pt x="71" y="166"/>
                  <a:pt x="71" y="166"/>
                  <a:pt x="72" y="166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72" y="167"/>
                  <a:pt x="71" y="168"/>
                  <a:pt x="71" y="168"/>
                </a:cubicBezTo>
                <a:close/>
                <a:moveTo>
                  <a:pt x="73" y="170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71"/>
                  <a:pt x="73" y="171"/>
                  <a:pt x="73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1"/>
                  <a:pt x="72" y="171"/>
                  <a:pt x="72" y="171"/>
                </a:cubicBezTo>
                <a:cubicBezTo>
                  <a:pt x="72" y="170"/>
                  <a:pt x="72" y="170"/>
                  <a:pt x="73" y="170"/>
                </a:cubicBezTo>
                <a:close/>
                <a:moveTo>
                  <a:pt x="71" y="165"/>
                </a:moveTo>
                <a:cubicBezTo>
                  <a:pt x="71" y="164"/>
                  <a:pt x="71" y="163"/>
                  <a:pt x="70" y="162"/>
                </a:cubicBezTo>
                <a:cubicBezTo>
                  <a:pt x="71" y="162"/>
                  <a:pt x="71" y="162"/>
                  <a:pt x="71" y="162"/>
                </a:cubicBezTo>
                <a:cubicBezTo>
                  <a:pt x="71" y="163"/>
                  <a:pt x="71" y="164"/>
                  <a:pt x="71" y="164"/>
                </a:cubicBezTo>
                <a:cubicBezTo>
                  <a:pt x="71" y="165"/>
                  <a:pt x="71" y="165"/>
                  <a:pt x="71" y="165"/>
                </a:cubicBezTo>
                <a:close/>
                <a:moveTo>
                  <a:pt x="61" y="51"/>
                </a:moveTo>
                <a:cubicBezTo>
                  <a:pt x="61" y="51"/>
                  <a:pt x="61" y="52"/>
                  <a:pt x="61" y="52"/>
                </a:cubicBezTo>
                <a:cubicBezTo>
                  <a:pt x="59" y="54"/>
                  <a:pt x="57" y="55"/>
                  <a:pt x="55" y="57"/>
                </a:cubicBezTo>
                <a:cubicBezTo>
                  <a:pt x="55" y="58"/>
                  <a:pt x="54" y="59"/>
                  <a:pt x="53" y="59"/>
                </a:cubicBezTo>
                <a:cubicBezTo>
                  <a:pt x="52" y="61"/>
                  <a:pt x="50" y="62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2"/>
                  <a:pt x="50" y="61"/>
                  <a:pt x="51" y="60"/>
                </a:cubicBezTo>
                <a:cubicBezTo>
                  <a:pt x="54" y="57"/>
                  <a:pt x="58" y="54"/>
                  <a:pt x="61" y="51"/>
                </a:cubicBezTo>
                <a:close/>
                <a:moveTo>
                  <a:pt x="54" y="54"/>
                </a:moveTo>
                <a:cubicBezTo>
                  <a:pt x="55" y="54"/>
                  <a:pt x="55" y="54"/>
                  <a:pt x="55" y="54"/>
                </a:cubicBezTo>
                <a:cubicBezTo>
                  <a:pt x="55" y="54"/>
                  <a:pt x="55" y="53"/>
                  <a:pt x="56" y="53"/>
                </a:cubicBezTo>
                <a:cubicBezTo>
                  <a:pt x="57" y="52"/>
                  <a:pt x="58" y="52"/>
                  <a:pt x="58" y="51"/>
                </a:cubicBezTo>
                <a:cubicBezTo>
                  <a:pt x="57" y="52"/>
                  <a:pt x="56" y="53"/>
                  <a:pt x="54" y="54"/>
                </a:cubicBezTo>
                <a:close/>
                <a:moveTo>
                  <a:pt x="92" y="45"/>
                </a:moveTo>
                <a:cubicBezTo>
                  <a:pt x="92" y="47"/>
                  <a:pt x="92" y="48"/>
                  <a:pt x="91" y="50"/>
                </a:cubicBezTo>
                <a:cubicBezTo>
                  <a:pt x="86" y="54"/>
                  <a:pt x="80" y="58"/>
                  <a:pt x="75" y="63"/>
                </a:cubicBezTo>
                <a:cubicBezTo>
                  <a:pt x="75" y="62"/>
                  <a:pt x="75" y="61"/>
                  <a:pt x="76" y="60"/>
                </a:cubicBezTo>
                <a:cubicBezTo>
                  <a:pt x="81" y="55"/>
                  <a:pt x="87" y="50"/>
                  <a:pt x="92" y="45"/>
                </a:cubicBezTo>
                <a:close/>
                <a:moveTo>
                  <a:pt x="82" y="53"/>
                </a:moveTo>
                <a:cubicBezTo>
                  <a:pt x="84" y="50"/>
                  <a:pt x="86" y="48"/>
                  <a:pt x="89" y="46"/>
                </a:cubicBezTo>
                <a:cubicBezTo>
                  <a:pt x="89" y="46"/>
                  <a:pt x="90" y="45"/>
                  <a:pt x="90" y="45"/>
                </a:cubicBezTo>
                <a:cubicBezTo>
                  <a:pt x="87" y="48"/>
                  <a:pt x="84" y="50"/>
                  <a:pt x="82" y="53"/>
                </a:cubicBezTo>
                <a:close/>
                <a:moveTo>
                  <a:pt x="110" y="51"/>
                </a:moveTo>
                <a:cubicBezTo>
                  <a:pt x="110" y="51"/>
                  <a:pt x="110" y="51"/>
                  <a:pt x="110" y="51"/>
                </a:cubicBezTo>
                <a:cubicBezTo>
                  <a:pt x="110" y="52"/>
                  <a:pt x="109" y="52"/>
                  <a:pt x="108" y="53"/>
                </a:cubicBezTo>
                <a:cubicBezTo>
                  <a:pt x="106" y="54"/>
                  <a:pt x="104" y="54"/>
                  <a:pt x="102" y="55"/>
                </a:cubicBezTo>
                <a:cubicBezTo>
                  <a:pt x="103" y="54"/>
                  <a:pt x="105" y="53"/>
                  <a:pt x="106" y="51"/>
                </a:cubicBezTo>
                <a:cubicBezTo>
                  <a:pt x="107" y="51"/>
                  <a:pt x="108" y="50"/>
                  <a:pt x="109" y="50"/>
                </a:cubicBezTo>
                <a:cubicBezTo>
                  <a:pt x="108" y="50"/>
                  <a:pt x="109" y="51"/>
                  <a:pt x="110" y="51"/>
                </a:cubicBezTo>
                <a:close/>
                <a:moveTo>
                  <a:pt x="112" y="77"/>
                </a:moveTo>
                <a:cubicBezTo>
                  <a:pt x="110" y="79"/>
                  <a:pt x="108" y="82"/>
                  <a:pt x="107" y="84"/>
                </a:cubicBezTo>
                <a:cubicBezTo>
                  <a:pt x="109" y="80"/>
                  <a:pt x="112" y="76"/>
                  <a:pt x="115" y="73"/>
                </a:cubicBezTo>
                <a:cubicBezTo>
                  <a:pt x="115" y="73"/>
                  <a:pt x="115" y="73"/>
                  <a:pt x="115" y="72"/>
                </a:cubicBezTo>
                <a:cubicBezTo>
                  <a:pt x="114" y="74"/>
                  <a:pt x="113" y="76"/>
                  <a:pt x="112" y="77"/>
                </a:cubicBezTo>
                <a:close/>
                <a:moveTo>
                  <a:pt x="116" y="78"/>
                </a:moveTo>
                <a:cubicBezTo>
                  <a:pt x="115" y="79"/>
                  <a:pt x="114" y="80"/>
                  <a:pt x="114" y="80"/>
                </a:cubicBezTo>
                <a:cubicBezTo>
                  <a:pt x="112" y="82"/>
                  <a:pt x="110" y="83"/>
                  <a:pt x="109" y="85"/>
                </a:cubicBezTo>
                <a:cubicBezTo>
                  <a:pt x="111" y="83"/>
                  <a:pt x="113" y="80"/>
                  <a:pt x="116" y="78"/>
                </a:cubicBezTo>
                <a:close/>
                <a:moveTo>
                  <a:pt x="98" y="92"/>
                </a:moveTo>
                <a:cubicBezTo>
                  <a:pt x="95" y="96"/>
                  <a:pt x="91" y="99"/>
                  <a:pt x="88" y="102"/>
                </a:cubicBezTo>
                <a:cubicBezTo>
                  <a:pt x="89" y="101"/>
                  <a:pt x="89" y="100"/>
                  <a:pt x="90" y="98"/>
                </a:cubicBezTo>
                <a:cubicBezTo>
                  <a:pt x="96" y="92"/>
                  <a:pt x="103" y="85"/>
                  <a:pt x="109" y="78"/>
                </a:cubicBezTo>
                <a:cubicBezTo>
                  <a:pt x="105" y="82"/>
                  <a:pt x="102" y="87"/>
                  <a:pt x="98" y="92"/>
                </a:cubicBezTo>
                <a:close/>
                <a:moveTo>
                  <a:pt x="99" y="97"/>
                </a:moveTo>
                <a:cubicBezTo>
                  <a:pt x="97" y="100"/>
                  <a:pt x="94" y="103"/>
                  <a:pt x="92" y="105"/>
                </a:cubicBezTo>
                <a:cubicBezTo>
                  <a:pt x="93" y="104"/>
                  <a:pt x="94" y="102"/>
                  <a:pt x="95" y="100"/>
                </a:cubicBezTo>
                <a:cubicBezTo>
                  <a:pt x="97" y="99"/>
                  <a:pt x="98" y="98"/>
                  <a:pt x="99" y="97"/>
                </a:cubicBezTo>
                <a:close/>
                <a:moveTo>
                  <a:pt x="128" y="67"/>
                </a:moveTo>
                <a:cubicBezTo>
                  <a:pt x="129" y="66"/>
                  <a:pt x="130" y="65"/>
                  <a:pt x="130" y="64"/>
                </a:cubicBezTo>
                <a:cubicBezTo>
                  <a:pt x="131" y="64"/>
                  <a:pt x="131" y="64"/>
                  <a:pt x="132" y="63"/>
                </a:cubicBezTo>
                <a:cubicBezTo>
                  <a:pt x="132" y="63"/>
                  <a:pt x="133" y="63"/>
                  <a:pt x="133" y="63"/>
                </a:cubicBezTo>
                <a:cubicBezTo>
                  <a:pt x="132" y="64"/>
                  <a:pt x="130" y="66"/>
                  <a:pt x="128" y="67"/>
                </a:cubicBezTo>
                <a:close/>
                <a:moveTo>
                  <a:pt x="137" y="62"/>
                </a:moveTo>
                <a:cubicBezTo>
                  <a:pt x="138" y="62"/>
                  <a:pt x="140" y="61"/>
                  <a:pt x="141" y="61"/>
                </a:cubicBezTo>
                <a:cubicBezTo>
                  <a:pt x="138" y="63"/>
                  <a:pt x="135" y="65"/>
                  <a:pt x="132" y="67"/>
                </a:cubicBezTo>
                <a:cubicBezTo>
                  <a:pt x="133" y="65"/>
                  <a:pt x="135" y="64"/>
                  <a:pt x="137" y="62"/>
                </a:cubicBezTo>
                <a:close/>
                <a:moveTo>
                  <a:pt x="132" y="76"/>
                </a:moveTo>
                <a:cubicBezTo>
                  <a:pt x="132" y="77"/>
                  <a:pt x="132" y="77"/>
                  <a:pt x="132" y="77"/>
                </a:cubicBezTo>
                <a:cubicBezTo>
                  <a:pt x="133" y="77"/>
                  <a:pt x="134" y="76"/>
                  <a:pt x="136" y="76"/>
                </a:cubicBezTo>
                <a:cubicBezTo>
                  <a:pt x="132" y="79"/>
                  <a:pt x="128" y="82"/>
                  <a:pt x="124" y="85"/>
                </a:cubicBezTo>
                <a:cubicBezTo>
                  <a:pt x="125" y="85"/>
                  <a:pt x="125" y="84"/>
                  <a:pt x="125" y="84"/>
                </a:cubicBezTo>
                <a:cubicBezTo>
                  <a:pt x="128" y="82"/>
                  <a:pt x="130" y="80"/>
                  <a:pt x="132" y="77"/>
                </a:cubicBezTo>
                <a:cubicBezTo>
                  <a:pt x="132" y="77"/>
                  <a:pt x="132" y="77"/>
                  <a:pt x="132" y="76"/>
                </a:cubicBezTo>
                <a:close/>
                <a:moveTo>
                  <a:pt x="199" y="77"/>
                </a:moveTo>
                <a:cubicBezTo>
                  <a:pt x="199" y="78"/>
                  <a:pt x="198" y="78"/>
                  <a:pt x="198" y="78"/>
                </a:cubicBezTo>
                <a:cubicBezTo>
                  <a:pt x="196" y="79"/>
                  <a:pt x="194" y="80"/>
                  <a:pt x="192" y="81"/>
                </a:cubicBezTo>
                <a:cubicBezTo>
                  <a:pt x="192" y="80"/>
                  <a:pt x="192" y="80"/>
                  <a:pt x="192" y="80"/>
                </a:cubicBezTo>
                <a:cubicBezTo>
                  <a:pt x="195" y="79"/>
                  <a:pt x="197" y="78"/>
                  <a:pt x="199" y="77"/>
                </a:cubicBezTo>
                <a:close/>
                <a:moveTo>
                  <a:pt x="196" y="75"/>
                </a:moveTo>
                <a:cubicBezTo>
                  <a:pt x="197" y="74"/>
                  <a:pt x="198" y="73"/>
                  <a:pt x="199" y="73"/>
                </a:cubicBezTo>
                <a:cubicBezTo>
                  <a:pt x="198" y="73"/>
                  <a:pt x="197" y="74"/>
                  <a:pt x="196" y="75"/>
                </a:cubicBezTo>
                <a:cubicBezTo>
                  <a:pt x="196" y="75"/>
                  <a:pt x="196" y="75"/>
                  <a:pt x="196" y="75"/>
                </a:cubicBezTo>
                <a:close/>
                <a:moveTo>
                  <a:pt x="191" y="138"/>
                </a:moveTo>
                <a:cubicBezTo>
                  <a:pt x="191" y="138"/>
                  <a:pt x="191" y="138"/>
                  <a:pt x="190" y="137"/>
                </a:cubicBezTo>
                <a:cubicBezTo>
                  <a:pt x="191" y="137"/>
                  <a:pt x="191" y="136"/>
                  <a:pt x="191" y="136"/>
                </a:cubicBezTo>
                <a:cubicBezTo>
                  <a:pt x="197" y="131"/>
                  <a:pt x="203" y="126"/>
                  <a:pt x="209" y="121"/>
                </a:cubicBezTo>
                <a:cubicBezTo>
                  <a:pt x="209" y="121"/>
                  <a:pt x="209" y="121"/>
                  <a:pt x="209" y="121"/>
                </a:cubicBezTo>
                <a:cubicBezTo>
                  <a:pt x="203" y="127"/>
                  <a:pt x="197" y="133"/>
                  <a:pt x="191" y="138"/>
                </a:cubicBezTo>
                <a:close/>
                <a:moveTo>
                  <a:pt x="205" y="126"/>
                </a:moveTo>
                <a:cubicBezTo>
                  <a:pt x="205" y="127"/>
                  <a:pt x="204" y="128"/>
                  <a:pt x="204" y="129"/>
                </a:cubicBezTo>
                <a:cubicBezTo>
                  <a:pt x="199" y="134"/>
                  <a:pt x="196" y="138"/>
                  <a:pt x="192" y="143"/>
                </a:cubicBezTo>
                <a:cubicBezTo>
                  <a:pt x="192" y="143"/>
                  <a:pt x="191" y="143"/>
                  <a:pt x="191" y="143"/>
                </a:cubicBezTo>
                <a:cubicBezTo>
                  <a:pt x="191" y="142"/>
                  <a:pt x="191" y="141"/>
                  <a:pt x="191" y="140"/>
                </a:cubicBezTo>
                <a:cubicBezTo>
                  <a:pt x="196" y="136"/>
                  <a:pt x="201" y="131"/>
                  <a:pt x="205" y="126"/>
                </a:cubicBezTo>
                <a:close/>
                <a:moveTo>
                  <a:pt x="189" y="139"/>
                </a:moveTo>
                <a:cubicBezTo>
                  <a:pt x="189" y="139"/>
                  <a:pt x="189" y="139"/>
                  <a:pt x="189" y="139"/>
                </a:cubicBezTo>
                <a:cubicBezTo>
                  <a:pt x="189" y="140"/>
                  <a:pt x="189" y="140"/>
                  <a:pt x="189" y="140"/>
                </a:cubicBezTo>
                <a:cubicBezTo>
                  <a:pt x="188" y="141"/>
                  <a:pt x="187" y="142"/>
                  <a:pt x="186" y="143"/>
                </a:cubicBezTo>
                <a:cubicBezTo>
                  <a:pt x="186" y="143"/>
                  <a:pt x="186" y="143"/>
                  <a:pt x="186" y="143"/>
                </a:cubicBezTo>
                <a:cubicBezTo>
                  <a:pt x="187" y="142"/>
                  <a:pt x="188" y="140"/>
                  <a:pt x="189" y="139"/>
                </a:cubicBezTo>
                <a:close/>
                <a:moveTo>
                  <a:pt x="183" y="144"/>
                </a:moveTo>
                <a:cubicBezTo>
                  <a:pt x="182" y="144"/>
                  <a:pt x="182" y="144"/>
                  <a:pt x="181" y="145"/>
                </a:cubicBezTo>
                <a:cubicBezTo>
                  <a:pt x="183" y="143"/>
                  <a:pt x="184" y="142"/>
                  <a:pt x="186" y="140"/>
                </a:cubicBezTo>
                <a:cubicBezTo>
                  <a:pt x="186" y="140"/>
                  <a:pt x="186" y="140"/>
                  <a:pt x="186" y="140"/>
                </a:cubicBezTo>
                <a:cubicBezTo>
                  <a:pt x="185" y="142"/>
                  <a:pt x="184" y="143"/>
                  <a:pt x="183" y="144"/>
                </a:cubicBezTo>
                <a:close/>
                <a:moveTo>
                  <a:pt x="180" y="142"/>
                </a:moveTo>
                <a:cubicBezTo>
                  <a:pt x="178" y="143"/>
                  <a:pt x="177" y="145"/>
                  <a:pt x="175" y="146"/>
                </a:cubicBezTo>
                <a:cubicBezTo>
                  <a:pt x="175" y="147"/>
                  <a:pt x="174" y="147"/>
                  <a:pt x="174" y="147"/>
                </a:cubicBezTo>
                <a:cubicBezTo>
                  <a:pt x="175" y="146"/>
                  <a:pt x="176" y="144"/>
                  <a:pt x="178" y="142"/>
                </a:cubicBezTo>
                <a:cubicBezTo>
                  <a:pt x="180" y="139"/>
                  <a:pt x="183" y="137"/>
                  <a:pt x="185" y="134"/>
                </a:cubicBezTo>
                <a:cubicBezTo>
                  <a:pt x="186" y="134"/>
                  <a:pt x="186" y="133"/>
                  <a:pt x="187" y="133"/>
                </a:cubicBezTo>
                <a:cubicBezTo>
                  <a:pt x="187" y="133"/>
                  <a:pt x="187" y="134"/>
                  <a:pt x="187" y="134"/>
                </a:cubicBezTo>
                <a:cubicBezTo>
                  <a:pt x="185" y="137"/>
                  <a:pt x="183" y="139"/>
                  <a:pt x="180" y="142"/>
                </a:cubicBezTo>
                <a:close/>
                <a:moveTo>
                  <a:pt x="129" y="154"/>
                </a:moveTo>
                <a:cubicBezTo>
                  <a:pt x="128" y="155"/>
                  <a:pt x="127" y="155"/>
                  <a:pt x="126" y="156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127" y="155"/>
                  <a:pt x="127" y="155"/>
                  <a:pt x="127" y="155"/>
                </a:cubicBezTo>
                <a:cubicBezTo>
                  <a:pt x="128" y="153"/>
                  <a:pt x="130" y="151"/>
                  <a:pt x="132" y="149"/>
                </a:cubicBezTo>
                <a:cubicBezTo>
                  <a:pt x="133" y="148"/>
                  <a:pt x="134" y="148"/>
                  <a:pt x="134" y="147"/>
                </a:cubicBezTo>
                <a:cubicBezTo>
                  <a:pt x="136" y="148"/>
                  <a:pt x="137" y="148"/>
                  <a:pt x="138" y="148"/>
                </a:cubicBezTo>
                <a:cubicBezTo>
                  <a:pt x="136" y="150"/>
                  <a:pt x="135" y="151"/>
                  <a:pt x="133" y="153"/>
                </a:cubicBezTo>
                <a:cubicBezTo>
                  <a:pt x="131" y="153"/>
                  <a:pt x="130" y="154"/>
                  <a:pt x="129" y="154"/>
                </a:cubicBezTo>
                <a:close/>
                <a:moveTo>
                  <a:pt x="130" y="160"/>
                </a:moveTo>
                <a:cubicBezTo>
                  <a:pt x="130" y="161"/>
                  <a:pt x="130" y="161"/>
                  <a:pt x="129" y="161"/>
                </a:cubicBezTo>
                <a:cubicBezTo>
                  <a:pt x="129" y="161"/>
                  <a:pt x="129" y="162"/>
                  <a:pt x="128" y="162"/>
                </a:cubicBezTo>
                <a:cubicBezTo>
                  <a:pt x="129" y="161"/>
                  <a:pt x="129" y="161"/>
                  <a:pt x="130" y="161"/>
                </a:cubicBezTo>
                <a:cubicBezTo>
                  <a:pt x="130" y="161"/>
                  <a:pt x="130" y="161"/>
                  <a:pt x="130" y="160"/>
                </a:cubicBezTo>
                <a:close/>
                <a:moveTo>
                  <a:pt x="89" y="124"/>
                </a:moveTo>
                <a:cubicBezTo>
                  <a:pt x="91" y="122"/>
                  <a:pt x="92" y="120"/>
                  <a:pt x="94" y="118"/>
                </a:cubicBezTo>
                <a:cubicBezTo>
                  <a:pt x="95" y="118"/>
                  <a:pt x="95" y="118"/>
                  <a:pt x="96" y="118"/>
                </a:cubicBezTo>
                <a:cubicBezTo>
                  <a:pt x="94" y="120"/>
                  <a:pt x="92" y="122"/>
                  <a:pt x="89" y="124"/>
                </a:cubicBezTo>
                <a:close/>
                <a:moveTo>
                  <a:pt x="91" y="127"/>
                </a:moveTo>
                <a:cubicBezTo>
                  <a:pt x="89" y="129"/>
                  <a:pt x="88" y="130"/>
                  <a:pt x="87" y="132"/>
                </a:cubicBezTo>
                <a:cubicBezTo>
                  <a:pt x="86" y="132"/>
                  <a:pt x="86" y="132"/>
                  <a:pt x="85" y="131"/>
                </a:cubicBezTo>
                <a:cubicBezTo>
                  <a:pt x="87" y="130"/>
                  <a:pt x="89" y="128"/>
                  <a:pt x="91" y="127"/>
                </a:cubicBezTo>
                <a:close/>
                <a:moveTo>
                  <a:pt x="95" y="123"/>
                </a:moveTo>
                <a:cubicBezTo>
                  <a:pt x="97" y="122"/>
                  <a:pt x="99" y="121"/>
                  <a:pt x="101" y="120"/>
                </a:cubicBezTo>
                <a:cubicBezTo>
                  <a:pt x="99" y="122"/>
                  <a:pt x="97" y="123"/>
                  <a:pt x="95" y="125"/>
                </a:cubicBezTo>
                <a:cubicBezTo>
                  <a:pt x="94" y="127"/>
                  <a:pt x="92" y="128"/>
                  <a:pt x="91" y="130"/>
                </a:cubicBezTo>
                <a:cubicBezTo>
                  <a:pt x="92" y="128"/>
                  <a:pt x="94" y="125"/>
                  <a:pt x="95" y="123"/>
                </a:cubicBezTo>
                <a:close/>
                <a:moveTo>
                  <a:pt x="94" y="130"/>
                </a:moveTo>
                <a:cubicBezTo>
                  <a:pt x="98" y="127"/>
                  <a:pt x="101" y="123"/>
                  <a:pt x="105" y="120"/>
                </a:cubicBezTo>
                <a:cubicBezTo>
                  <a:pt x="105" y="120"/>
                  <a:pt x="105" y="120"/>
                  <a:pt x="106" y="120"/>
                </a:cubicBezTo>
                <a:cubicBezTo>
                  <a:pt x="106" y="120"/>
                  <a:pt x="106" y="120"/>
                  <a:pt x="106" y="120"/>
                </a:cubicBezTo>
                <a:cubicBezTo>
                  <a:pt x="103" y="122"/>
                  <a:pt x="101" y="124"/>
                  <a:pt x="99" y="127"/>
                </a:cubicBezTo>
                <a:cubicBezTo>
                  <a:pt x="96" y="129"/>
                  <a:pt x="94" y="131"/>
                  <a:pt x="91" y="134"/>
                </a:cubicBezTo>
                <a:cubicBezTo>
                  <a:pt x="91" y="134"/>
                  <a:pt x="91" y="134"/>
                  <a:pt x="91" y="133"/>
                </a:cubicBezTo>
                <a:cubicBezTo>
                  <a:pt x="92" y="132"/>
                  <a:pt x="93" y="131"/>
                  <a:pt x="94" y="130"/>
                </a:cubicBezTo>
                <a:close/>
                <a:moveTo>
                  <a:pt x="119" y="101"/>
                </a:moveTo>
                <a:cubicBezTo>
                  <a:pt x="125" y="95"/>
                  <a:pt x="131" y="89"/>
                  <a:pt x="138" y="83"/>
                </a:cubicBezTo>
                <a:cubicBezTo>
                  <a:pt x="139" y="83"/>
                  <a:pt x="141" y="83"/>
                  <a:pt x="142" y="83"/>
                </a:cubicBezTo>
                <a:cubicBezTo>
                  <a:pt x="140" y="86"/>
                  <a:pt x="138" y="88"/>
                  <a:pt x="136" y="91"/>
                </a:cubicBezTo>
                <a:cubicBezTo>
                  <a:pt x="134" y="92"/>
                  <a:pt x="132" y="94"/>
                  <a:pt x="130" y="96"/>
                </a:cubicBezTo>
                <a:cubicBezTo>
                  <a:pt x="122" y="102"/>
                  <a:pt x="115" y="108"/>
                  <a:pt x="107" y="115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11" y="110"/>
                  <a:pt x="115" y="106"/>
                  <a:pt x="119" y="102"/>
                </a:cubicBezTo>
                <a:cubicBezTo>
                  <a:pt x="120" y="101"/>
                  <a:pt x="119" y="101"/>
                  <a:pt x="119" y="101"/>
                </a:cubicBezTo>
                <a:close/>
                <a:moveTo>
                  <a:pt x="127" y="102"/>
                </a:moveTo>
                <a:cubicBezTo>
                  <a:pt x="125" y="104"/>
                  <a:pt x="123" y="106"/>
                  <a:pt x="121" y="108"/>
                </a:cubicBezTo>
                <a:cubicBezTo>
                  <a:pt x="120" y="109"/>
                  <a:pt x="120" y="109"/>
                  <a:pt x="119" y="110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22" y="107"/>
                  <a:pt x="125" y="104"/>
                  <a:pt x="127" y="102"/>
                </a:cubicBezTo>
                <a:close/>
                <a:moveTo>
                  <a:pt x="189" y="111"/>
                </a:moveTo>
                <a:cubicBezTo>
                  <a:pt x="189" y="111"/>
                  <a:pt x="190" y="110"/>
                  <a:pt x="190" y="109"/>
                </a:cubicBezTo>
                <a:cubicBezTo>
                  <a:pt x="191" y="109"/>
                  <a:pt x="192" y="109"/>
                  <a:pt x="192" y="109"/>
                </a:cubicBezTo>
                <a:cubicBezTo>
                  <a:pt x="191" y="109"/>
                  <a:pt x="190" y="110"/>
                  <a:pt x="189" y="111"/>
                </a:cubicBezTo>
                <a:close/>
                <a:moveTo>
                  <a:pt x="193" y="117"/>
                </a:moveTo>
                <a:cubicBezTo>
                  <a:pt x="193" y="117"/>
                  <a:pt x="194" y="117"/>
                  <a:pt x="194" y="117"/>
                </a:cubicBezTo>
                <a:cubicBezTo>
                  <a:pt x="194" y="118"/>
                  <a:pt x="193" y="118"/>
                  <a:pt x="192" y="119"/>
                </a:cubicBezTo>
                <a:cubicBezTo>
                  <a:pt x="192" y="118"/>
                  <a:pt x="193" y="118"/>
                  <a:pt x="193" y="117"/>
                </a:cubicBezTo>
                <a:close/>
                <a:moveTo>
                  <a:pt x="189" y="107"/>
                </a:moveTo>
                <a:cubicBezTo>
                  <a:pt x="189" y="107"/>
                  <a:pt x="189" y="107"/>
                  <a:pt x="189" y="108"/>
                </a:cubicBezTo>
                <a:cubicBezTo>
                  <a:pt x="188" y="108"/>
                  <a:pt x="188" y="108"/>
                  <a:pt x="187" y="108"/>
                </a:cubicBezTo>
                <a:cubicBezTo>
                  <a:pt x="188" y="107"/>
                  <a:pt x="188" y="107"/>
                  <a:pt x="189" y="106"/>
                </a:cubicBezTo>
                <a:cubicBezTo>
                  <a:pt x="189" y="106"/>
                  <a:pt x="190" y="106"/>
                  <a:pt x="190" y="106"/>
                </a:cubicBezTo>
                <a:cubicBezTo>
                  <a:pt x="190" y="106"/>
                  <a:pt x="189" y="107"/>
                  <a:pt x="189" y="107"/>
                </a:cubicBezTo>
                <a:close/>
                <a:moveTo>
                  <a:pt x="189" y="115"/>
                </a:moveTo>
                <a:cubicBezTo>
                  <a:pt x="189" y="115"/>
                  <a:pt x="189" y="115"/>
                  <a:pt x="189" y="115"/>
                </a:cubicBezTo>
                <a:cubicBezTo>
                  <a:pt x="189" y="116"/>
                  <a:pt x="188" y="116"/>
                  <a:pt x="187" y="117"/>
                </a:cubicBezTo>
                <a:cubicBezTo>
                  <a:pt x="187" y="117"/>
                  <a:pt x="187" y="117"/>
                  <a:pt x="186" y="118"/>
                </a:cubicBezTo>
                <a:cubicBezTo>
                  <a:pt x="186" y="118"/>
                  <a:pt x="185" y="118"/>
                  <a:pt x="184" y="119"/>
                </a:cubicBezTo>
                <a:cubicBezTo>
                  <a:pt x="186" y="118"/>
                  <a:pt x="187" y="116"/>
                  <a:pt x="189" y="115"/>
                </a:cubicBezTo>
                <a:close/>
                <a:moveTo>
                  <a:pt x="191" y="117"/>
                </a:moveTo>
                <a:cubicBezTo>
                  <a:pt x="190" y="118"/>
                  <a:pt x="189" y="120"/>
                  <a:pt x="188" y="121"/>
                </a:cubicBezTo>
                <a:cubicBezTo>
                  <a:pt x="187" y="121"/>
                  <a:pt x="186" y="122"/>
                  <a:pt x="185" y="123"/>
                </a:cubicBezTo>
                <a:cubicBezTo>
                  <a:pt x="186" y="121"/>
                  <a:pt x="187" y="120"/>
                  <a:pt x="188" y="119"/>
                </a:cubicBezTo>
                <a:cubicBezTo>
                  <a:pt x="189" y="118"/>
                  <a:pt x="190" y="117"/>
                  <a:pt x="191" y="117"/>
                </a:cubicBezTo>
                <a:close/>
                <a:moveTo>
                  <a:pt x="182" y="131"/>
                </a:moveTo>
                <a:cubicBezTo>
                  <a:pt x="183" y="131"/>
                  <a:pt x="183" y="130"/>
                  <a:pt x="184" y="130"/>
                </a:cubicBezTo>
                <a:cubicBezTo>
                  <a:pt x="184" y="130"/>
                  <a:pt x="184" y="130"/>
                  <a:pt x="184" y="130"/>
                </a:cubicBezTo>
                <a:cubicBezTo>
                  <a:pt x="183" y="131"/>
                  <a:pt x="182" y="132"/>
                  <a:pt x="181" y="133"/>
                </a:cubicBezTo>
                <a:cubicBezTo>
                  <a:pt x="181" y="133"/>
                  <a:pt x="180" y="133"/>
                  <a:pt x="180" y="134"/>
                </a:cubicBezTo>
                <a:cubicBezTo>
                  <a:pt x="181" y="133"/>
                  <a:pt x="182" y="132"/>
                  <a:pt x="182" y="131"/>
                </a:cubicBezTo>
                <a:close/>
                <a:moveTo>
                  <a:pt x="180" y="124"/>
                </a:moveTo>
                <a:cubicBezTo>
                  <a:pt x="181" y="123"/>
                  <a:pt x="183" y="122"/>
                  <a:pt x="184" y="121"/>
                </a:cubicBezTo>
                <a:cubicBezTo>
                  <a:pt x="183" y="122"/>
                  <a:pt x="182" y="124"/>
                  <a:pt x="181" y="125"/>
                </a:cubicBezTo>
                <a:cubicBezTo>
                  <a:pt x="181" y="124"/>
                  <a:pt x="180" y="124"/>
                  <a:pt x="180" y="124"/>
                </a:cubicBezTo>
                <a:close/>
                <a:moveTo>
                  <a:pt x="178" y="122"/>
                </a:moveTo>
                <a:cubicBezTo>
                  <a:pt x="178" y="122"/>
                  <a:pt x="178" y="122"/>
                  <a:pt x="178" y="122"/>
                </a:cubicBezTo>
                <a:cubicBezTo>
                  <a:pt x="176" y="121"/>
                  <a:pt x="175" y="121"/>
                  <a:pt x="174" y="120"/>
                </a:cubicBezTo>
                <a:cubicBezTo>
                  <a:pt x="178" y="117"/>
                  <a:pt x="182" y="115"/>
                  <a:pt x="186" y="112"/>
                </a:cubicBezTo>
                <a:cubicBezTo>
                  <a:pt x="183" y="115"/>
                  <a:pt x="181" y="119"/>
                  <a:pt x="178" y="122"/>
                </a:cubicBezTo>
                <a:close/>
                <a:moveTo>
                  <a:pt x="178" y="128"/>
                </a:moveTo>
                <a:cubicBezTo>
                  <a:pt x="176" y="129"/>
                  <a:pt x="175" y="129"/>
                  <a:pt x="173" y="130"/>
                </a:cubicBezTo>
                <a:cubicBezTo>
                  <a:pt x="175" y="129"/>
                  <a:pt x="176" y="127"/>
                  <a:pt x="177" y="125"/>
                </a:cubicBezTo>
                <a:cubicBezTo>
                  <a:pt x="178" y="125"/>
                  <a:pt x="178" y="125"/>
                  <a:pt x="178" y="125"/>
                </a:cubicBezTo>
                <a:cubicBezTo>
                  <a:pt x="178" y="125"/>
                  <a:pt x="179" y="126"/>
                  <a:pt x="179" y="126"/>
                </a:cubicBezTo>
                <a:cubicBezTo>
                  <a:pt x="179" y="126"/>
                  <a:pt x="179" y="126"/>
                  <a:pt x="179" y="126"/>
                </a:cubicBezTo>
                <a:cubicBezTo>
                  <a:pt x="179" y="126"/>
                  <a:pt x="178" y="127"/>
                  <a:pt x="178" y="127"/>
                </a:cubicBezTo>
                <a:cubicBezTo>
                  <a:pt x="177" y="127"/>
                  <a:pt x="177" y="128"/>
                  <a:pt x="178" y="128"/>
                </a:cubicBezTo>
                <a:close/>
                <a:moveTo>
                  <a:pt x="127" y="123"/>
                </a:moveTo>
                <a:cubicBezTo>
                  <a:pt x="127" y="123"/>
                  <a:pt x="126" y="124"/>
                  <a:pt x="126" y="124"/>
                </a:cubicBezTo>
                <a:cubicBezTo>
                  <a:pt x="126" y="123"/>
                  <a:pt x="126" y="123"/>
                  <a:pt x="127" y="123"/>
                </a:cubicBezTo>
                <a:cubicBezTo>
                  <a:pt x="127" y="123"/>
                  <a:pt x="127" y="123"/>
                  <a:pt x="127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22"/>
                  <a:pt x="128" y="123"/>
                  <a:pt x="127" y="123"/>
                </a:cubicBezTo>
                <a:close/>
                <a:moveTo>
                  <a:pt x="136" y="122"/>
                </a:moveTo>
                <a:cubicBezTo>
                  <a:pt x="135" y="122"/>
                  <a:pt x="135" y="123"/>
                  <a:pt x="134" y="123"/>
                </a:cubicBezTo>
                <a:cubicBezTo>
                  <a:pt x="133" y="125"/>
                  <a:pt x="131" y="126"/>
                  <a:pt x="130" y="127"/>
                </a:cubicBezTo>
                <a:cubicBezTo>
                  <a:pt x="129" y="127"/>
                  <a:pt x="128" y="126"/>
                  <a:pt x="127" y="126"/>
                </a:cubicBezTo>
                <a:cubicBezTo>
                  <a:pt x="127" y="125"/>
                  <a:pt x="128" y="125"/>
                  <a:pt x="128" y="124"/>
                </a:cubicBezTo>
                <a:cubicBezTo>
                  <a:pt x="131" y="123"/>
                  <a:pt x="133" y="122"/>
                  <a:pt x="136" y="122"/>
                </a:cubicBezTo>
                <a:close/>
                <a:moveTo>
                  <a:pt x="126" y="127"/>
                </a:moveTo>
                <a:cubicBezTo>
                  <a:pt x="127" y="127"/>
                  <a:pt x="127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7" y="129"/>
                  <a:pt x="126" y="130"/>
                  <a:pt x="125" y="131"/>
                </a:cubicBezTo>
                <a:cubicBezTo>
                  <a:pt x="123" y="132"/>
                  <a:pt x="121" y="133"/>
                  <a:pt x="120" y="134"/>
                </a:cubicBezTo>
                <a:cubicBezTo>
                  <a:pt x="122" y="132"/>
                  <a:pt x="124" y="130"/>
                  <a:pt x="126" y="127"/>
                </a:cubicBezTo>
                <a:close/>
                <a:moveTo>
                  <a:pt x="131" y="129"/>
                </a:moveTo>
                <a:cubicBezTo>
                  <a:pt x="132" y="129"/>
                  <a:pt x="132" y="129"/>
                  <a:pt x="133" y="130"/>
                </a:cubicBezTo>
                <a:cubicBezTo>
                  <a:pt x="133" y="130"/>
                  <a:pt x="133" y="130"/>
                  <a:pt x="132" y="130"/>
                </a:cubicBezTo>
                <a:cubicBezTo>
                  <a:pt x="132" y="130"/>
                  <a:pt x="132" y="130"/>
                  <a:pt x="132" y="130"/>
                </a:cubicBezTo>
                <a:cubicBezTo>
                  <a:pt x="130" y="131"/>
                  <a:pt x="129" y="132"/>
                  <a:pt x="127" y="133"/>
                </a:cubicBezTo>
                <a:cubicBezTo>
                  <a:pt x="128" y="132"/>
                  <a:pt x="130" y="130"/>
                  <a:pt x="131" y="129"/>
                </a:cubicBezTo>
                <a:close/>
                <a:moveTo>
                  <a:pt x="132" y="128"/>
                </a:moveTo>
                <a:cubicBezTo>
                  <a:pt x="135" y="126"/>
                  <a:pt x="138" y="124"/>
                  <a:pt x="140" y="123"/>
                </a:cubicBezTo>
                <a:cubicBezTo>
                  <a:pt x="138" y="125"/>
                  <a:pt x="136" y="127"/>
                  <a:pt x="134" y="129"/>
                </a:cubicBezTo>
                <a:cubicBezTo>
                  <a:pt x="134" y="128"/>
                  <a:pt x="133" y="128"/>
                  <a:pt x="132" y="128"/>
                </a:cubicBezTo>
                <a:close/>
                <a:moveTo>
                  <a:pt x="139" y="130"/>
                </a:moveTo>
                <a:cubicBezTo>
                  <a:pt x="139" y="130"/>
                  <a:pt x="139" y="130"/>
                  <a:pt x="139" y="130"/>
                </a:cubicBezTo>
                <a:cubicBezTo>
                  <a:pt x="139" y="130"/>
                  <a:pt x="138" y="130"/>
                  <a:pt x="138" y="130"/>
                </a:cubicBezTo>
                <a:cubicBezTo>
                  <a:pt x="138" y="130"/>
                  <a:pt x="139" y="129"/>
                  <a:pt x="139" y="129"/>
                </a:cubicBezTo>
                <a:cubicBezTo>
                  <a:pt x="140" y="129"/>
                  <a:pt x="141" y="128"/>
                  <a:pt x="142" y="128"/>
                </a:cubicBezTo>
                <a:cubicBezTo>
                  <a:pt x="141" y="129"/>
                  <a:pt x="140" y="129"/>
                  <a:pt x="139" y="130"/>
                </a:cubicBezTo>
                <a:close/>
                <a:moveTo>
                  <a:pt x="148" y="136"/>
                </a:moveTo>
                <a:cubicBezTo>
                  <a:pt x="144" y="138"/>
                  <a:pt x="141" y="141"/>
                  <a:pt x="138" y="143"/>
                </a:cubicBezTo>
                <a:cubicBezTo>
                  <a:pt x="138" y="142"/>
                  <a:pt x="139" y="142"/>
                  <a:pt x="139" y="141"/>
                </a:cubicBezTo>
                <a:cubicBezTo>
                  <a:pt x="140" y="140"/>
                  <a:pt x="141" y="140"/>
                  <a:pt x="141" y="139"/>
                </a:cubicBezTo>
                <a:cubicBezTo>
                  <a:pt x="142" y="139"/>
                  <a:pt x="142" y="139"/>
                  <a:pt x="142" y="139"/>
                </a:cubicBezTo>
                <a:cubicBezTo>
                  <a:pt x="144" y="138"/>
                  <a:pt x="146" y="137"/>
                  <a:pt x="148" y="136"/>
                </a:cubicBezTo>
                <a:close/>
                <a:moveTo>
                  <a:pt x="139" y="134"/>
                </a:moveTo>
                <a:cubicBezTo>
                  <a:pt x="140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0" y="134"/>
                  <a:pt x="139" y="136"/>
                  <a:pt x="137" y="137"/>
                </a:cubicBezTo>
                <a:cubicBezTo>
                  <a:pt x="137" y="137"/>
                  <a:pt x="136" y="138"/>
                  <a:pt x="135" y="138"/>
                </a:cubicBezTo>
                <a:cubicBezTo>
                  <a:pt x="137" y="137"/>
                  <a:pt x="138" y="135"/>
                  <a:pt x="139" y="134"/>
                </a:cubicBezTo>
                <a:close/>
                <a:moveTo>
                  <a:pt x="144" y="144"/>
                </a:moveTo>
                <a:cubicBezTo>
                  <a:pt x="143" y="144"/>
                  <a:pt x="143" y="144"/>
                  <a:pt x="143" y="144"/>
                </a:cubicBezTo>
                <a:cubicBezTo>
                  <a:pt x="142" y="145"/>
                  <a:pt x="141" y="146"/>
                  <a:pt x="140" y="147"/>
                </a:cubicBezTo>
                <a:cubicBezTo>
                  <a:pt x="139" y="147"/>
                  <a:pt x="138" y="146"/>
                  <a:pt x="137" y="146"/>
                </a:cubicBezTo>
                <a:cubicBezTo>
                  <a:pt x="139" y="145"/>
                  <a:pt x="141" y="145"/>
                  <a:pt x="144" y="144"/>
                </a:cubicBezTo>
                <a:close/>
                <a:moveTo>
                  <a:pt x="146" y="152"/>
                </a:moveTo>
                <a:cubicBezTo>
                  <a:pt x="147" y="151"/>
                  <a:pt x="148" y="151"/>
                  <a:pt x="149" y="150"/>
                </a:cubicBezTo>
                <a:cubicBezTo>
                  <a:pt x="148" y="151"/>
                  <a:pt x="147" y="152"/>
                  <a:pt x="146" y="153"/>
                </a:cubicBezTo>
                <a:cubicBezTo>
                  <a:pt x="145" y="154"/>
                  <a:pt x="144" y="154"/>
                  <a:pt x="142" y="155"/>
                </a:cubicBezTo>
                <a:cubicBezTo>
                  <a:pt x="143" y="154"/>
                  <a:pt x="145" y="153"/>
                  <a:pt x="146" y="152"/>
                </a:cubicBezTo>
                <a:close/>
                <a:moveTo>
                  <a:pt x="146" y="147"/>
                </a:moveTo>
                <a:cubicBezTo>
                  <a:pt x="147" y="145"/>
                  <a:pt x="149" y="144"/>
                  <a:pt x="150" y="142"/>
                </a:cubicBezTo>
                <a:cubicBezTo>
                  <a:pt x="151" y="141"/>
                  <a:pt x="153" y="140"/>
                  <a:pt x="154" y="139"/>
                </a:cubicBezTo>
                <a:cubicBezTo>
                  <a:pt x="155" y="139"/>
                  <a:pt x="155" y="139"/>
                  <a:pt x="156" y="139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154" y="142"/>
                  <a:pt x="151" y="144"/>
                  <a:pt x="149" y="146"/>
                </a:cubicBezTo>
                <a:cubicBezTo>
                  <a:pt x="149" y="146"/>
                  <a:pt x="149" y="146"/>
                  <a:pt x="149" y="146"/>
                </a:cubicBezTo>
                <a:cubicBezTo>
                  <a:pt x="148" y="146"/>
                  <a:pt x="147" y="147"/>
                  <a:pt x="146" y="147"/>
                </a:cubicBezTo>
                <a:close/>
                <a:moveTo>
                  <a:pt x="173" y="99"/>
                </a:moveTo>
                <a:cubicBezTo>
                  <a:pt x="172" y="99"/>
                  <a:pt x="172" y="99"/>
                  <a:pt x="172" y="99"/>
                </a:cubicBezTo>
                <a:cubicBezTo>
                  <a:pt x="172" y="99"/>
                  <a:pt x="172" y="99"/>
                  <a:pt x="171" y="99"/>
                </a:cubicBezTo>
                <a:cubicBezTo>
                  <a:pt x="170" y="100"/>
                  <a:pt x="168" y="101"/>
                  <a:pt x="167" y="101"/>
                </a:cubicBezTo>
                <a:cubicBezTo>
                  <a:pt x="168" y="100"/>
                  <a:pt x="170" y="98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2" y="98"/>
                  <a:pt x="172" y="98"/>
                  <a:pt x="173" y="99"/>
                </a:cubicBezTo>
                <a:close/>
                <a:moveTo>
                  <a:pt x="168" y="111"/>
                </a:moveTo>
                <a:cubicBezTo>
                  <a:pt x="170" y="109"/>
                  <a:pt x="172" y="108"/>
                  <a:pt x="174" y="107"/>
                </a:cubicBezTo>
                <a:cubicBezTo>
                  <a:pt x="174" y="107"/>
                  <a:pt x="175" y="108"/>
                  <a:pt x="175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7"/>
                  <a:pt x="176" y="107"/>
                  <a:pt x="175" y="108"/>
                </a:cubicBezTo>
                <a:cubicBezTo>
                  <a:pt x="171" y="110"/>
                  <a:pt x="167" y="113"/>
                  <a:pt x="163" y="115"/>
                </a:cubicBezTo>
                <a:cubicBezTo>
                  <a:pt x="164" y="114"/>
                  <a:pt x="164" y="113"/>
                  <a:pt x="165" y="113"/>
                </a:cubicBezTo>
                <a:cubicBezTo>
                  <a:pt x="166" y="112"/>
                  <a:pt x="167" y="111"/>
                  <a:pt x="168" y="111"/>
                </a:cubicBezTo>
                <a:close/>
                <a:moveTo>
                  <a:pt x="165" y="124"/>
                </a:moveTo>
                <a:cubicBezTo>
                  <a:pt x="166" y="123"/>
                  <a:pt x="167" y="122"/>
                  <a:pt x="168" y="121"/>
                </a:cubicBezTo>
                <a:cubicBezTo>
                  <a:pt x="168" y="122"/>
                  <a:pt x="168" y="122"/>
                  <a:pt x="167" y="122"/>
                </a:cubicBezTo>
                <a:cubicBezTo>
                  <a:pt x="166" y="123"/>
                  <a:pt x="165" y="124"/>
                  <a:pt x="164" y="125"/>
                </a:cubicBezTo>
                <a:cubicBezTo>
                  <a:pt x="164" y="124"/>
                  <a:pt x="164" y="124"/>
                  <a:pt x="165" y="124"/>
                </a:cubicBezTo>
                <a:close/>
                <a:moveTo>
                  <a:pt x="156" y="126"/>
                </a:moveTo>
                <a:cubicBezTo>
                  <a:pt x="157" y="125"/>
                  <a:pt x="158" y="125"/>
                  <a:pt x="159" y="124"/>
                </a:cubicBezTo>
                <a:cubicBezTo>
                  <a:pt x="160" y="123"/>
                  <a:pt x="161" y="123"/>
                  <a:pt x="161" y="122"/>
                </a:cubicBezTo>
                <a:cubicBezTo>
                  <a:pt x="162" y="122"/>
                  <a:pt x="163" y="122"/>
                  <a:pt x="164" y="121"/>
                </a:cubicBezTo>
                <a:cubicBezTo>
                  <a:pt x="161" y="123"/>
                  <a:pt x="159" y="125"/>
                  <a:pt x="156" y="126"/>
                </a:cubicBezTo>
                <a:close/>
                <a:moveTo>
                  <a:pt x="165" y="127"/>
                </a:moveTo>
                <a:cubicBezTo>
                  <a:pt x="166" y="127"/>
                  <a:pt x="166" y="127"/>
                  <a:pt x="166" y="127"/>
                </a:cubicBezTo>
                <a:cubicBezTo>
                  <a:pt x="167" y="126"/>
                  <a:pt x="167" y="126"/>
                  <a:pt x="166" y="125"/>
                </a:cubicBezTo>
                <a:cubicBezTo>
                  <a:pt x="167" y="125"/>
                  <a:pt x="167" y="125"/>
                  <a:pt x="168" y="124"/>
                </a:cubicBezTo>
                <a:cubicBezTo>
                  <a:pt x="169" y="123"/>
                  <a:pt x="170" y="122"/>
                  <a:pt x="172" y="121"/>
                </a:cubicBezTo>
                <a:cubicBezTo>
                  <a:pt x="173" y="122"/>
                  <a:pt x="175" y="123"/>
                  <a:pt x="176" y="124"/>
                </a:cubicBezTo>
                <a:cubicBezTo>
                  <a:pt x="170" y="127"/>
                  <a:pt x="163" y="131"/>
                  <a:pt x="157" y="135"/>
                </a:cubicBezTo>
                <a:cubicBezTo>
                  <a:pt x="157" y="135"/>
                  <a:pt x="157" y="135"/>
                  <a:pt x="157" y="135"/>
                </a:cubicBezTo>
                <a:cubicBezTo>
                  <a:pt x="160" y="133"/>
                  <a:pt x="162" y="130"/>
                  <a:pt x="165" y="127"/>
                </a:cubicBezTo>
                <a:close/>
                <a:moveTo>
                  <a:pt x="158" y="115"/>
                </a:moveTo>
                <a:cubicBezTo>
                  <a:pt x="157" y="115"/>
                  <a:pt x="156" y="116"/>
                  <a:pt x="155" y="116"/>
                </a:cubicBezTo>
                <a:cubicBezTo>
                  <a:pt x="157" y="115"/>
                  <a:pt x="158" y="114"/>
                  <a:pt x="159" y="112"/>
                </a:cubicBezTo>
                <a:cubicBezTo>
                  <a:pt x="161" y="111"/>
                  <a:pt x="162" y="110"/>
                  <a:pt x="164" y="109"/>
                </a:cubicBezTo>
                <a:cubicBezTo>
                  <a:pt x="162" y="111"/>
                  <a:pt x="160" y="113"/>
                  <a:pt x="158" y="115"/>
                </a:cubicBezTo>
                <a:close/>
                <a:moveTo>
                  <a:pt x="159" y="127"/>
                </a:moveTo>
                <a:cubicBezTo>
                  <a:pt x="159" y="127"/>
                  <a:pt x="158" y="128"/>
                  <a:pt x="158" y="128"/>
                </a:cubicBezTo>
                <a:cubicBezTo>
                  <a:pt x="156" y="129"/>
                  <a:pt x="154" y="130"/>
                  <a:pt x="152" y="132"/>
                </a:cubicBezTo>
                <a:cubicBezTo>
                  <a:pt x="154" y="130"/>
                  <a:pt x="156" y="129"/>
                  <a:pt x="159" y="127"/>
                </a:cubicBezTo>
                <a:close/>
                <a:moveTo>
                  <a:pt x="151" y="117"/>
                </a:moveTo>
                <a:cubicBezTo>
                  <a:pt x="151" y="117"/>
                  <a:pt x="150" y="117"/>
                  <a:pt x="149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0" y="116"/>
                  <a:pt x="151" y="115"/>
                  <a:pt x="152" y="115"/>
                </a:cubicBezTo>
                <a:cubicBezTo>
                  <a:pt x="152" y="114"/>
                  <a:pt x="153" y="114"/>
                  <a:pt x="154" y="113"/>
                </a:cubicBezTo>
                <a:cubicBezTo>
                  <a:pt x="153" y="114"/>
                  <a:pt x="152" y="116"/>
                  <a:pt x="151" y="117"/>
                </a:cubicBezTo>
                <a:close/>
                <a:moveTo>
                  <a:pt x="157" y="147"/>
                </a:moveTo>
                <a:cubicBezTo>
                  <a:pt x="158" y="147"/>
                  <a:pt x="159" y="146"/>
                  <a:pt x="161" y="146"/>
                </a:cubicBezTo>
                <a:cubicBezTo>
                  <a:pt x="159" y="147"/>
                  <a:pt x="157" y="147"/>
                  <a:pt x="156" y="148"/>
                </a:cubicBezTo>
                <a:cubicBezTo>
                  <a:pt x="156" y="148"/>
                  <a:pt x="157" y="147"/>
                  <a:pt x="157" y="147"/>
                </a:cubicBezTo>
                <a:close/>
                <a:moveTo>
                  <a:pt x="159" y="137"/>
                </a:moveTo>
                <a:cubicBezTo>
                  <a:pt x="159" y="138"/>
                  <a:pt x="159" y="138"/>
                  <a:pt x="158" y="138"/>
                </a:cubicBezTo>
                <a:cubicBezTo>
                  <a:pt x="158" y="138"/>
                  <a:pt x="158" y="138"/>
                  <a:pt x="158" y="138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57" y="137"/>
                  <a:pt x="158" y="137"/>
                  <a:pt x="158" y="137"/>
                </a:cubicBezTo>
                <a:cubicBezTo>
                  <a:pt x="159" y="137"/>
                  <a:pt x="160" y="137"/>
                  <a:pt x="161" y="137"/>
                </a:cubicBezTo>
                <a:cubicBezTo>
                  <a:pt x="161" y="137"/>
                  <a:pt x="161" y="138"/>
                  <a:pt x="161" y="138"/>
                </a:cubicBezTo>
                <a:cubicBezTo>
                  <a:pt x="160" y="137"/>
                  <a:pt x="160" y="137"/>
                  <a:pt x="159" y="137"/>
                </a:cubicBezTo>
                <a:close/>
                <a:moveTo>
                  <a:pt x="160" y="136"/>
                </a:moveTo>
                <a:cubicBezTo>
                  <a:pt x="162" y="135"/>
                  <a:pt x="163" y="135"/>
                  <a:pt x="165" y="134"/>
                </a:cubicBezTo>
                <a:cubicBezTo>
                  <a:pt x="164" y="135"/>
                  <a:pt x="163" y="135"/>
                  <a:pt x="163" y="136"/>
                </a:cubicBezTo>
                <a:cubicBezTo>
                  <a:pt x="162" y="136"/>
                  <a:pt x="161" y="136"/>
                  <a:pt x="160" y="136"/>
                </a:cubicBezTo>
                <a:close/>
                <a:moveTo>
                  <a:pt x="167" y="141"/>
                </a:moveTo>
                <a:cubicBezTo>
                  <a:pt x="166" y="141"/>
                  <a:pt x="166" y="141"/>
                  <a:pt x="166" y="142"/>
                </a:cubicBezTo>
                <a:cubicBezTo>
                  <a:pt x="165" y="142"/>
                  <a:pt x="164" y="142"/>
                  <a:pt x="163" y="143"/>
                </a:cubicBezTo>
                <a:cubicBezTo>
                  <a:pt x="164" y="142"/>
                  <a:pt x="166" y="141"/>
                  <a:pt x="167" y="141"/>
                </a:cubicBezTo>
                <a:close/>
                <a:moveTo>
                  <a:pt x="165" y="146"/>
                </a:moveTo>
                <a:cubicBezTo>
                  <a:pt x="167" y="144"/>
                  <a:pt x="169" y="143"/>
                  <a:pt x="171" y="142"/>
                </a:cubicBezTo>
                <a:cubicBezTo>
                  <a:pt x="172" y="141"/>
                  <a:pt x="171" y="140"/>
                  <a:pt x="170" y="140"/>
                </a:cubicBezTo>
                <a:cubicBezTo>
                  <a:pt x="171" y="139"/>
                  <a:pt x="172" y="138"/>
                  <a:pt x="173" y="137"/>
                </a:cubicBezTo>
                <a:cubicBezTo>
                  <a:pt x="174" y="137"/>
                  <a:pt x="175" y="137"/>
                  <a:pt x="176" y="136"/>
                </a:cubicBezTo>
                <a:cubicBezTo>
                  <a:pt x="174" y="138"/>
                  <a:pt x="173" y="140"/>
                  <a:pt x="171" y="142"/>
                </a:cubicBezTo>
                <a:cubicBezTo>
                  <a:pt x="169" y="143"/>
                  <a:pt x="166" y="145"/>
                  <a:pt x="164" y="147"/>
                </a:cubicBezTo>
                <a:cubicBezTo>
                  <a:pt x="164" y="146"/>
                  <a:pt x="165" y="146"/>
                  <a:pt x="165" y="146"/>
                </a:cubicBezTo>
                <a:close/>
                <a:moveTo>
                  <a:pt x="178" y="115"/>
                </a:moveTo>
                <a:cubicBezTo>
                  <a:pt x="180" y="113"/>
                  <a:pt x="182" y="112"/>
                  <a:pt x="184" y="110"/>
                </a:cubicBezTo>
                <a:cubicBezTo>
                  <a:pt x="185" y="110"/>
                  <a:pt x="185" y="110"/>
                  <a:pt x="186" y="110"/>
                </a:cubicBezTo>
                <a:cubicBezTo>
                  <a:pt x="183" y="112"/>
                  <a:pt x="180" y="113"/>
                  <a:pt x="178" y="115"/>
                </a:cubicBezTo>
                <a:close/>
                <a:moveTo>
                  <a:pt x="180" y="108"/>
                </a:moveTo>
                <a:cubicBezTo>
                  <a:pt x="181" y="107"/>
                  <a:pt x="181" y="107"/>
                  <a:pt x="182" y="106"/>
                </a:cubicBezTo>
                <a:cubicBezTo>
                  <a:pt x="183" y="106"/>
                  <a:pt x="184" y="105"/>
                  <a:pt x="186" y="104"/>
                </a:cubicBezTo>
                <a:cubicBezTo>
                  <a:pt x="184" y="106"/>
                  <a:pt x="182" y="107"/>
                  <a:pt x="180" y="108"/>
                </a:cubicBezTo>
                <a:close/>
                <a:moveTo>
                  <a:pt x="184" y="97"/>
                </a:moveTo>
                <a:cubicBezTo>
                  <a:pt x="183" y="98"/>
                  <a:pt x="181" y="100"/>
                  <a:pt x="180" y="101"/>
                </a:cubicBezTo>
                <a:cubicBezTo>
                  <a:pt x="176" y="103"/>
                  <a:pt x="173" y="105"/>
                  <a:pt x="169" y="107"/>
                </a:cubicBezTo>
                <a:cubicBezTo>
                  <a:pt x="172" y="105"/>
                  <a:pt x="174" y="103"/>
                  <a:pt x="176" y="100"/>
                </a:cubicBezTo>
                <a:cubicBezTo>
                  <a:pt x="177" y="99"/>
                  <a:pt x="178" y="98"/>
                  <a:pt x="180" y="98"/>
                </a:cubicBezTo>
                <a:cubicBezTo>
                  <a:pt x="181" y="97"/>
                  <a:pt x="183" y="97"/>
                  <a:pt x="185" y="96"/>
                </a:cubicBezTo>
                <a:cubicBezTo>
                  <a:pt x="185" y="96"/>
                  <a:pt x="184" y="97"/>
                  <a:pt x="184" y="97"/>
                </a:cubicBezTo>
                <a:close/>
                <a:moveTo>
                  <a:pt x="181" y="91"/>
                </a:moveTo>
                <a:cubicBezTo>
                  <a:pt x="179" y="92"/>
                  <a:pt x="177" y="93"/>
                  <a:pt x="175" y="95"/>
                </a:cubicBezTo>
                <a:cubicBezTo>
                  <a:pt x="175" y="95"/>
                  <a:pt x="175" y="95"/>
                  <a:pt x="175" y="95"/>
                </a:cubicBezTo>
                <a:cubicBezTo>
                  <a:pt x="178" y="92"/>
                  <a:pt x="180" y="90"/>
                  <a:pt x="183" y="89"/>
                </a:cubicBezTo>
                <a:cubicBezTo>
                  <a:pt x="182" y="89"/>
                  <a:pt x="182" y="90"/>
                  <a:pt x="181" y="91"/>
                </a:cubicBezTo>
                <a:close/>
                <a:moveTo>
                  <a:pt x="172" y="93"/>
                </a:moveTo>
                <a:cubicBezTo>
                  <a:pt x="172" y="92"/>
                  <a:pt x="173" y="91"/>
                  <a:pt x="173" y="91"/>
                </a:cubicBezTo>
                <a:cubicBezTo>
                  <a:pt x="174" y="90"/>
                  <a:pt x="175" y="90"/>
                  <a:pt x="176" y="90"/>
                </a:cubicBezTo>
                <a:cubicBezTo>
                  <a:pt x="174" y="91"/>
                  <a:pt x="173" y="92"/>
                  <a:pt x="172" y="93"/>
                </a:cubicBezTo>
                <a:close/>
                <a:moveTo>
                  <a:pt x="172" y="89"/>
                </a:moveTo>
                <a:cubicBezTo>
                  <a:pt x="172" y="89"/>
                  <a:pt x="172" y="89"/>
                  <a:pt x="172" y="89"/>
                </a:cubicBezTo>
                <a:cubicBezTo>
                  <a:pt x="170" y="93"/>
                  <a:pt x="167" y="96"/>
                  <a:pt x="165" y="99"/>
                </a:cubicBezTo>
                <a:cubicBezTo>
                  <a:pt x="163" y="101"/>
                  <a:pt x="161" y="103"/>
                  <a:pt x="159" y="105"/>
                </a:cubicBezTo>
                <a:cubicBezTo>
                  <a:pt x="156" y="106"/>
                  <a:pt x="154" y="107"/>
                  <a:pt x="152" y="108"/>
                </a:cubicBezTo>
                <a:cubicBezTo>
                  <a:pt x="159" y="101"/>
                  <a:pt x="166" y="94"/>
                  <a:pt x="173" y="88"/>
                </a:cubicBezTo>
                <a:cubicBezTo>
                  <a:pt x="173" y="88"/>
                  <a:pt x="173" y="89"/>
                  <a:pt x="172" y="89"/>
                </a:cubicBezTo>
                <a:close/>
                <a:moveTo>
                  <a:pt x="152" y="111"/>
                </a:moveTo>
                <a:cubicBezTo>
                  <a:pt x="153" y="111"/>
                  <a:pt x="153" y="110"/>
                  <a:pt x="153" y="110"/>
                </a:cubicBezTo>
                <a:cubicBezTo>
                  <a:pt x="153" y="109"/>
                  <a:pt x="154" y="109"/>
                  <a:pt x="155" y="109"/>
                </a:cubicBezTo>
                <a:cubicBezTo>
                  <a:pt x="154" y="109"/>
                  <a:pt x="154" y="110"/>
                  <a:pt x="154" y="110"/>
                </a:cubicBezTo>
                <a:cubicBezTo>
                  <a:pt x="152" y="112"/>
                  <a:pt x="150" y="114"/>
                  <a:pt x="148" y="115"/>
                </a:cubicBezTo>
                <a:cubicBezTo>
                  <a:pt x="147" y="116"/>
                  <a:pt x="145" y="117"/>
                  <a:pt x="144" y="118"/>
                </a:cubicBezTo>
                <a:cubicBezTo>
                  <a:pt x="144" y="118"/>
                  <a:pt x="144" y="118"/>
                  <a:pt x="144" y="118"/>
                </a:cubicBezTo>
                <a:cubicBezTo>
                  <a:pt x="147" y="116"/>
                  <a:pt x="150" y="113"/>
                  <a:pt x="152" y="111"/>
                </a:cubicBezTo>
                <a:close/>
                <a:moveTo>
                  <a:pt x="148" y="119"/>
                </a:moveTo>
                <a:cubicBezTo>
                  <a:pt x="148" y="119"/>
                  <a:pt x="149" y="119"/>
                  <a:pt x="149" y="118"/>
                </a:cubicBezTo>
                <a:cubicBezTo>
                  <a:pt x="148" y="120"/>
                  <a:pt x="146" y="122"/>
                  <a:pt x="145" y="123"/>
                </a:cubicBezTo>
                <a:cubicBezTo>
                  <a:pt x="144" y="124"/>
                  <a:pt x="143" y="124"/>
                  <a:pt x="142" y="125"/>
                </a:cubicBezTo>
                <a:cubicBezTo>
                  <a:pt x="144" y="123"/>
                  <a:pt x="146" y="121"/>
                  <a:pt x="148" y="119"/>
                </a:cubicBezTo>
                <a:close/>
                <a:moveTo>
                  <a:pt x="138" y="119"/>
                </a:moveTo>
                <a:cubicBezTo>
                  <a:pt x="136" y="120"/>
                  <a:pt x="133" y="121"/>
                  <a:pt x="130" y="122"/>
                </a:cubicBezTo>
                <a:cubicBezTo>
                  <a:pt x="131" y="121"/>
                  <a:pt x="132" y="121"/>
                  <a:pt x="132" y="120"/>
                </a:cubicBezTo>
                <a:cubicBezTo>
                  <a:pt x="134" y="119"/>
                  <a:pt x="135" y="118"/>
                  <a:pt x="136" y="118"/>
                </a:cubicBezTo>
                <a:cubicBezTo>
                  <a:pt x="139" y="116"/>
                  <a:pt x="141" y="115"/>
                  <a:pt x="144" y="114"/>
                </a:cubicBezTo>
                <a:cubicBezTo>
                  <a:pt x="142" y="116"/>
                  <a:pt x="140" y="118"/>
                  <a:pt x="138" y="119"/>
                </a:cubicBezTo>
                <a:close/>
                <a:moveTo>
                  <a:pt x="126" y="116"/>
                </a:moveTo>
                <a:cubicBezTo>
                  <a:pt x="130" y="112"/>
                  <a:pt x="133" y="109"/>
                  <a:pt x="136" y="106"/>
                </a:cubicBezTo>
                <a:cubicBezTo>
                  <a:pt x="139" y="104"/>
                  <a:pt x="142" y="102"/>
                  <a:pt x="145" y="101"/>
                </a:cubicBezTo>
                <a:cubicBezTo>
                  <a:pt x="141" y="104"/>
                  <a:pt x="138" y="107"/>
                  <a:pt x="134" y="110"/>
                </a:cubicBezTo>
                <a:cubicBezTo>
                  <a:pt x="132" y="112"/>
                  <a:pt x="129" y="114"/>
                  <a:pt x="126" y="116"/>
                </a:cubicBezTo>
                <a:close/>
                <a:moveTo>
                  <a:pt x="131" y="116"/>
                </a:moveTo>
                <a:cubicBezTo>
                  <a:pt x="129" y="117"/>
                  <a:pt x="128" y="118"/>
                  <a:pt x="127" y="120"/>
                </a:cubicBezTo>
                <a:cubicBezTo>
                  <a:pt x="127" y="120"/>
                  <a:pt x="127" y="120"/>
                  <a:pt x="126" y="120"/>
                </a:cubicBezTo>
                <a:cubicBezTo>
                  <a:pt x="125" y="121"/>
                  <a:pt x="124" y="122"/>
                  <a:pt x="122" y="123"/>
                </a:cubicBezTo>
                <a:cubicBezTo>
                  <a:pt x="125" y="121"/>
                  <a:pt x="128" y="118"/>
                  <a:pt x="131" y="116"/>
                </a:cubicBezTo>
                <a:close/>
                <a:moveTo>
                  <a:pt x="124" y="126"/>
                </a:moveTo>
                <a:cubicBezTo>
                  <a:pt x="124" y="126"/>
                  <a:pt x="124" y="126"/>
                  <a:pt x="124" y="126"/>
                </a:cubicBezTo>
                <a:cubicBezTo>
                  <a:pt x="122" y="129"/>
                  <a:pt x="120" y="132"/>
                  <a:pt x="117" y="135"/>
                </a:cubicBezTo>
                <a:cubicBezTo>
                  <a:pt x="119" y="132"/>
                  <a:pt x="122" y="129"/>
                  <a:pt x="124" y="126"/>
                </a:cubicBezTo>
                <a:close/>
                <a:moveTo>
                  <a:pt x="113" y="117"/>
                </a:moveTo>
                <a:cubicBezTo>
                  <a:pt x="113" y="117"/>
                  <a:pt x="112" y="117"/>
                  <a:pt x="112" y="117"/>
                </a:cubicBezTo>
                <a:cubicBezTo>
                  <a:pt x="112" y="118"/>
                  <a:pt x="111" y="119"/>
                  <a:pt x="110" y="120"/>
                </a:cubicBezTo>
                <a:cubicBezTo>
                  <a:pt x="110" y="120"/>
                  <a:pt x="109" y="120"/>
                  <a:pt x="109" y="120"/>
                </a:cubicBezTo>
                <a:cubicBezTo>
                  <a:pt x="110" y="119"/>
                  <a:pt x="111" y="118"/>
                  <a:pt x="113" y="117"/>
                </a:cubicBezTo>
                <a:close/>
                <a:moveTo>
                  <a:pt x="107" y="119"/>
                </a:moveTo>
                <a:cubicBezTo>
                  <a:pt x="107" y="119"/>
                  <a:pt x="106" y="119"/>
                  <a:pt x="106" y="119"/>
                </a:cubicBezTo>
                <a:cubicBezTo>
                  <a:pt x="107" y="118"/>
                  <a:pt x="107" y="117"/>
                  <a:pt x="108" y="117"/>
                </a:cubicBezTo>
                <a:cubicBezTo>
                  <a:pt x="109" y="116"/>
                  <a:pt x="110" y="115"/>
                  <a:pt x="111" y="115"/>
                </a:cubicBezTo>
                <a:cubicBezTo>
                  <a:pt x="110" y="116"/>
                  <a:pt x="108" y="118"/>
                  <a:pt x="107" y="119"/>
                </a:cubicBezTo>
                <a:close/>
                <a:moveTo>
                  <a:pt x="112" y="125"/>
                </a:moveTo>
                <a:cubicBezTo>
                  <a:pt x="113" y="125"/>
                  <a:pt x="114" y="124"/>
                  <a:pt x="115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4" y="124"/>
                  <a:pt x="114" y="125"/>
                  <a:pt x="113" y="126"/>
                </a:cubicBezTo>
                <a:cubicBezTo>
                  <a:pt x="111" y="127"/>
                  <a:pt x="110" y="128"/>
                  <a:pt x="109" y="129"/>
                </a:cubicBezTo>
                <a:cubicBezTo>
                  <a:pt x="110" y="128"/>
                  <a:pt x="111" y="127"/>
                  <a:pt x="112" y="125"/>
                </a:cubicBezTo>
                <a:close/>
                <a:moveTo>
                  <a:pt x="104" y="117"/>
                </a:moveTo>
                <a:cubicBezTo>
                  <a:pt x="103" y="117"/>
                  <a:pt x="102" y="117"/>
                  <a:pt x="102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5" y="114"/>
                  <a:pt x="109" y="110"/>
                  <a:pt x="113" y="106"/>
                </a:cubicBezTo>
                <a:cubicBezTo>
                  <a:pt x="113" y="106"/>
                  <a:pt x="114" y="106"/>
                  <a:pt x="114" y="105"/>
                </a:cubicBezTo>
                <a:cubicBezTo>
                  <a:pt x="111" y="109"/>
                  <a:pt x="107" y="113"/>
                  <a:pt x="104" y="117"/>
                </a:cubicBezTo>
                <a:close/>
                <a:moveTo>
                  <a:pt x="99" y="129"/>
                </a:moveTo>
                <a:cubicBezTo>
                  <a:pt x="99" y="128"/>
                  <a:pt x="100" y="128"/>
                  <a:pt x="100" y="127"/>
                </a:cubicBezTo>
                <a:cubicBezTo>
                  <a:pt x="100" y="129"/>
                  <a:pt x="99" y="130"/>
                  <a:pt x="98" y="131"/>
                </a:cubicBezTo>
                <a:cubicBezTo>
                  <a:pt x="97" y="132"/>
                  <a:pt x="96" y="133"/>
                  <a:pt x="95" y="135"/>
                </a:cubicBezTo>
                <a:cubicBezTo>
                  <a:pt x="94" y="135"/>
                  <a:pt x="94" y="134"/>
                  <a:pt x="93" y="134"/>
                </a:cubicBezTo>
                <a:cubicBezTo>
                  <a:pt x="95" y="132"/>
                  <a:pt x="97" y="130"/>
                  <a:pt x="99" y="129"/>
                </a:cubicBezTo>
                <a:close/>
                <a:moveTo>
                  <a:pt x="103" y="132"/>
                </a:moveTo>
                <a:cubicBezTo>
                  <a:pt x="103" y="132"/>
                  <a:pt x="104" y="131"/>
                  <a:pt x="104" y="131"/>
                </a:cubicBezTo>
                <a:cubicBezTo>
                  <a:pt x="103" y="132"/>
                  <a:pt x="102" y="133"/>
                  <a:pt x="101" y="135"/>
                </a:cubicBezTo>
                <a:cubicBezTo>
                  <a:pt x="100" y="135"/>
                  <a:pt x="100" y="135"/>
                  <a:pt x="100" y="135"/>
                </a:cubicBezTo>
                <a:cubicBezTo>
                  <a:pt x="101" y="134"/>
                  <a:pt x="102" y="133"/>
                  <a:pt x="103" y="132"/>
                </a:cubicBezTo>
                <a:close/>
                <a:moveTo>
                  <a:pt x="103" y="126"/>
                </a:moveTo>
                <a:cubicBezTo>
                  <a:pt x="104" y="125"/>
                  <a:pt x="105" y="124"/>
                  <a:pt x="106" y="123"/>
                </a:cubicBezTo>
                <a:cubicBezTo>
                  <a:pt x="106" y="122"/>
                  <a:pt x="107" y="121"/>
                  <a:pt x="108" y="121"/>
                </a:cubicBezTo>
                <a:cubicBezTo>
                  <a:pt x="108" y="121"/>
                  <a:pt x="109" y="121"/>
                  <a:pt x="109" y="121"/>
                </a:cubicBezTo>
                <a:cubicBezTo>
                  <a:pt x="107" y="123"/>
                  <a:pt x="105" y="124"/>
                  <a:pt x="103" y="126"/>
                </a:cubicBezTo>
                <a:close/>
                <a:moveTo>
                  <a:pt x="110" y="141"/>
                </a:moveTo>
                <a:cubicBezTo>
                  <a:pt x="107" y="143"/>
                  <a:pt x="104" y="145"/>
                  <a:pt x="102" y="146"/>
                </a:cubicBezTo>
                <a:cubicBezTo>
                  <a:pt x="104" y="144"/>
                  <a:pt x="106" y="143"/>
                  <a:pt x="108" y="141"/>
                </a:cubicBezTo>
                <a:cubicBezTo>
                  <a:pt x="108" y="141"/>
                  <a:pt x="109" y="141"/>
                  <a:pt x="110" y="141"/>
                </a:cubicBezTo>
                <a:close/>
                <a:moveTo>
                  <a:pt x="109" y="139"/>
                </a:moveTo>
                <a:cubicBezTo>
                  <a:pt x="112" y="137"/>
                  <a:pt x="114" y="134"/>
                  <a:pt x="117" y="132"/>
                </a:cubicBezTo>
                <a:cubicBezTo>
                  <a:pt x="117" y="132"/>
                  <a:pt x="117" y="131"/>
                  <a:pt x="118" y="131"/>
                </a:cubicBezTo>
                <a:cubicBezTo>
                  <a:pt x="115" y="134"/>
                  <a:pt x="113" y="137"/>
                  <a:pt x="111" y="140"/>
                </a:cubicBezTo>
                <a:cubicBezTo>
                  <a:pt x="111" y="140"/>
                  <a:pt x="111" y="140"/>
                  <a:pt x="111" y="140"/>
                </a:cubicBezTo>
                <a:cubicBezTo>
                  <a:pt x="111" y="140"/>
                  <a:pt x="110" y="139"/>
                  <a:pt x="109" y="139"/>
                </a:cubicBezTo>
                <a:close/>
                <a:moveTo>
                  <a:pt x="116" y="122"/>
                </a:moveTo>
                <a:cubicBezTo>
                  <a:pt x="117" y="121"/>
                  <a:pt x="119" y="120"/>
                  <a:pt x="120" y="119"/>
                </a:cubicBezTo>
                <a:cubicBezTo>
                  <a:pt x="119" y="120"/>
                  <a:pt x="118" y="121"/>
                  <a:pt x="116" y="122"/>
                </a:cubicBezTo>
                <a:close/>
                <a:moveTo>
                  <a:pt x="116" y="145"/>
                </a:moveTo>
                <a:cubicBezTo>
                  <a:pt x="116" y="144"/>
                  <a:pt x="117" y="144"/>
                  <a:pt x="118" y="143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8" y="144"/>
                </a:cubicBezTo>
                <a:cubicBezTo>
                  <a:pt x="118" y="144"/>
                  <a:pt x="118" y="144"/>
                  <a:pt x="117" y="145"/>
                </a:cubicBezTo>
                <a:cubicBezTo>
                  <a:pt x="116" y="145"/>
                  <a:pt x="115" y="146"/>
                  <a:pt x="114" y="146"/>
                </a:cubicBezTo>
                <a:cubicBezTo>
                  <a:pt x="115" y="146"/>
                  <a:pt x="115" y="145"/>
                  <a:pt x="116" y="145"/>
                </a:cubicBezTo>
                <a:close/>
                <a:moveTo>
                  <a:pt x="122" y="144"/>
                </a:moveTo>
                <a:cubicBezTo>
                  <a:pt x="122" y="145"/>
                  <a:pt x="122" y="145"/>
                  <a:pt x="122" y="145"/>
                </a:cubicBezTo>
                <a:cubicBezTo>
                  <a:pt x="121" y="146"/>
                  <a:pt x="120" y="147"/>
                  <a:pt x="119" y="148"/>
                </a:cubicBezTo>
                <a:cubicBezTo>
                  <a:pt x="119" y="148"/>
                  <a:pt x="119" y="148"/>
                  <a:pt x="118" y="148"/>
                </a:cubicBezTo>
                <a:cubicBezTo>
                  <a:pt x="119" y="147"/>
                  <a:pt x="120" y="146"/>
                  <a:pt x="122" y="144"/>
                </a:cubicBezTo>
                <a:close/>
                <a:moveTo>
                  <a:pt x="120" y="140"/>
                </a:moveTo>
                <a:cubicBezTo>
                  <a:pt x="120" y="139"/>
                  <a:pt x="121" y="139"/>
                  <a:pt x="122" y="138"/>
                </a:cubicBezTo>
                <a:cubicBezTo>
                  <a:pt x="125" y="137"/>
                  <a:pt x="128" y="135"/>
                  <a:pt x="131" y="133"/>
                </a:cubicBezTo>
                <a:cubicBezTo>
                  <a:pt x="130" y="134"/>
                  <a:pt x="128" y="135"/>
                  <a:pt x="127" y="136"/>
                </a:cubicBezTo>
                <a:cubicBezTo>
                  <a:pt x="125" y="137"/>
                  <a:pt x="122" y="139"/>
                  <a:pt x="120" y="140"/>
                </a:cubicBezTo>
                <a:close/>
                <a:moveTo>
                  <a:pt x="129" y="143"/>
                </a:moveTo>
                <a:cubicBezTo>
                  <a:pt x="129" y="143"/>
                  <a:pt x="128" y="143"/>
                  <a:pt x="128" y="143"/>
                </a:cubicBezTo>
                <a:cubicBezTo>
                  <a:pt x="128" y="144"/>
                  <a:pt x="127" y="144"/>
                  <a:pt x="127" y="144"/>
                </a:cubicBezTo>
                <a:cubicBezTo>
                  <a:pt x="127" y="144"/>
                  <a:pt x="127" y="144"/>
                  <a:pt x="127" y="144"/>
                </a:cubicBezTo>
                <a:cubicBezTo>
                  <a:pt x="127" y="143"/>
                  <a:pt x="128" y="143"/>
                  <a:pt x="128" y="142"/>
                </a:cubicBezTo>
                <a:cubicBezTo>
                  <a:pt x="129" y="141"/>
                  <a:pt x="130" y="140"/>
                  <a:pt x="131" y="140"/>
                </a:cubicBezTo>
                <a:cubicBezTo>
                  <a:pt x="130" y="140"/>
                  <a:pt x="129" y="141"/>
                  <a:pt x="129" y="142"/>
                </a:cubicBezTo>
                <a:cubicBezTo>
                  <a:pt x="129" y="142"/>
                  <a:pt x="129" y="142"/>
                  <a:pt x="129" y="143"/>
                </a:cubicBezTo>
                <a:close/>
                <a:moveTo>
                  <a:pt x="129" y="146"/>
                </a:moveTo>
                <a:cubicBezTo>
                  <a:pt x="129" y="146"/>
                  <a:pt x="129" y="146"/>
                  <a:pt x="130" y="146"/>
                </a:cubicBezTo>
                <a:cubicBezTo>
                  <a:pt x="129" y="147"/>
                  <a:pt x="129" y="148"/>
                  <a:pt x="128" y="148"/>
                </a:cubicBezTo>
                <a:cubicBezTo>
                  <a:pt x="127" y="149"/>
                  <a:pt x="126" y="149"/>
                  <a:pt x="125" y="150"/>
                </a:cubicBezTo>
                <a:cubicBezTo>
                  <a:pt x="126" y="149"/>
                  <a:pt x="128" y="148"/>
                  <a:pt x="129" y="146"/>
                </a:cubicBezTo>
                <a:close/>
                <a:moveTo>
                  <a:pt x="134" y="157"/>
                </a:moveTo>
                <a:cubicBezTo>
                  <a:pt x="135" y="156"/>
                  <a:pt x="136" y="156"/>
                  <a:pt x="136" y="156"/>
                </a:cubicBezTo>
                <a:cubicBezTo>
                  <a:pt x="134" y="157"/>
                  <a:pt x="133" y="159"/>
                  <a:pt x="131" y="160"/>
                </a:cubicBezTo>
                <a:cubicBezTo>
                  <a:pt x="132" y="159"/>
                  <a:pt x="133" y="158"/>
                  <a:pt x="134" y="157"/>
                </a:cubicBezTo>
                <a:close/>
                <a:moveTo>
                  <a:pt x="133" y="167"/>
                </a:moveTo>
                <a:cubicBezTo>
                  <a:pt x="135" y="165"/>
                  <a:pt x="138" y="163"/>
                  <a:pt x="140" y="162"/>
                </a:cubicBezTo>
                <a:cubicBezTo>
                  <a:pt x="139" y="163"/>
                  <a:pt x="138" y="164"/>
                  <a:pt x="137" y="165"/>
                </a:cubicBezTo>
                <a:cubicBezTo>
                  <a:pt x="136" y="165"/>
                  <a:pt x="135" y="166"/>
                  <a:pt x="134" y="166"/>
                </a:cubicBezTo>
                <a:cubicBezTo>
                  <a:pt x="134" y="167"/>
                  <a:pt x="133" y="167"/>
                  <a:pt x="133" y="167"/>
                </a:cubicBezTo>
                <a:cubicBezTo>
                  <a:pt x="133" y="167"/>
                  <a:pt x="133" y="167"/>
                  <a:pt x="133" y="167"/>
                </a:cubicBezTo>
                <a:close/>
                <a:moveTo>
                  <a:pt x="138" y="160"/>
                </a:moveTo>
                <a:cubicBezTo>
                  <a:pt x="137" y="160"/>
                  <a:pt x="137" y="161"/>
                  <a:pt x="137" y="161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9" y="159"/>
                  <a:pt x="140" y="158"/>
                  <a:pt x="142" y="157"/>
                </a:cubicBezTo>
                <a:cubicBezTo>
                  <a:pt x="142" y="157"/>
                  <a:pt x="142" y="158"/>
                  <a:pt x="142" y="158"/>
                </a:cubicBezTo>
                <a:cubicBezTo>
                  <a:pt x="140" y="159"/>
                  <a:pt x="139" y="160"/>
                  <a:pt x="138" y="160"/>
                </a:cubicBezTo>
                <a:close/>
                <a:moveTo>
                  <a:pt x="143" y="160"/>
                </a:moveTo>
                <a:cubicBezTo>
                  <a:pt x="145" y="159"/>
                  <a:pt x="148" y="158"/>
                  <a:pt x="150" y="157"/>
                </a:cubicBezTo>
                <a:cubicBezTo>
                  <a:pt x="149" y="158"/>
                  <a:pt x="148" y="159"/>
                  <a:pt x="147" y="160"/>
                </a:cubicBezTo>
                <a:cubicBezTo>
                  <a:pt x="145" y="161"/>
                  <a:pt x="143" y="162"/>
                  <a:pt x="141" y="163"/>
                </a:cubicBezTo>
                <a:cubicBezTo>
                  <a:pt x="142" y="162"/>
                  <a:pt x="142" y="161"/>
                  <a:pt x="143" y="160"/>
                </a:cubicBezTo>
                <a:close/>
                <a:moveTo>
                  <a:pt x="147" y="162"/>
                </a:moveTo>
                <a:cubicBezTo>
                  <a:pt x="148" y="161"/>
                  <a:pt x="149" y="161"/>
                  <a:pt x="150" y="160"/>
                </a:cubicBezTo>
                <a:cubicBezTo>
                  <a:pt x="150" y="161"/>
                  <a:pt x="149" y="161"/>
                  <a:pt x="149" y="162"/>
                </a:cubicBezTo>
                <a:cubicBezTo>
                  <a:pt x="148" y="162"/>
                  <a:pt x="147" y="162"/>
                  <a:pt x="146" y="163"/>
                </a:cubicBezTo>
                <a:cubicBezTo>
                  <a:pt x="146" y="162"/>
                  <a:pt x="147" y="162"/>
                  <a:pt x="147" y="162"/>
                </a:cubicBezTo>
                <a:close/>
                <a:moveTo>
                  <a:pt x="150" y="163"/>
                </a:moveTo>
                <a:cubicBezTo>
                  <a:pt x="150" y="163"/>
                  <a:pt x="151" y="163"/>
                  <a:pt x="152" y="162"/>
                </a:cubicBezTo>
                <a:cubicBezTo>
                  <a:pt x="150" y="164"/>
                  <a:pt x="148" y="166"/>
                  <a:pt x="146" y="168"/>
                </a:cubicBezTo>
                <a:cubicBezTo>
                  <a:pt x="147" y="166"/>
                  <a:pt x="148" y="165"/>
                  <a:pt x="150" y="163"/>
                </a:cubicBezTo>
                <a:close/>
                <a:moveTo>
                  <a:pt x="146" y="157"/>
                </a:moveTo>
                <a:cubicBezTo>
                  <a:pt x="146" y="157"/>
                  <a:pt x="146" y="157"/>
                  <a:pt x="146" y="157"/>
                </a:cubicBezTo>
                <a:cubicBezTo>
                  <a:pt x="147" y="156"/>
                  <a:pt x="149" y="155"/>
                  <a:pt x="150" y="153"/>
                </a:cubicBezTo>
                <a:cubicBezTo>
                  <a:pt x="152" y="153"/>
                  <a:pt x="153" y="152"/>
                  <a:pt x="155" y="151"/>
                </a:cubicBezTo>
                <a:cubicBezTo>
                  <a:pt x="155" y="151"/>
                  <a:pt x="155" y="151"/>
                  <a:pt x="156" y="151"/>
                </a:cubicBezTo>
                <a:cubicBezTo>
                  <a:pt x="156" y="152"/>
                  <a:pt x="155" y="152"/>
                  <a:pt x="155" y="152"/>
                </a:cubicBezTo>
                <a:cubicBezTo>
                  <a:pt x="152" y="154"/>
                  <a:pt x="149" y="156"/>
                  <a:pt x="146" y="157"/>
                </a:cubicBezTo>
                <a:close/>
                <a:moveTo>
                  <a:pt x="154" y="158"/>
                </a:moveTo>
                <a:cubicBezTo>
                  <a:pt x="155" y="158"/>
                  <a:pt x="156" y="157"/>
                  <a:pt x="157" y="157"/>
                </a:cubicBezTo>
                <a:cubicBezTo>
                  <a:pt x="157" y="157"/>
                  <a:pt x="156" y="158"/>
                  <a:pt x="155" y="159"/>
                </a:cubicBezTo>
                <a:cubicBezTo>
                  <a:pt x="154" y="159"/>
                  <a:pt x="153" y="160"/>
                  <a:pt x="152" y="160"/>
                </a:cubicBezTo>
                <a:cubicBezTo>
                  <a:pt x="153" y="160"/>
                  <a:pt x="153" y="159"/>
                  <a:pt x="154" y="158"/>
                </a:cubicBezTo>
                <a:close/>
                <a:moveTo>
                  <a:pt x="157" y="155"/>
                </a:moveTo>
                <a:cubicBezTo>
                  <a:pt x="158" y="154"/>
                  <a:pt x="159" y="153"/>
                  <a:pt x="160" y="151"/>
                </a:cubicBezTo>
                <a:cubicBezTo>
                  <a:pt x="162" y="150"/>
                  <a:pt x="164" y="149"/>
                  <a:pt x="166" y="147"/>
                </a:cubicBezTo>
                <a:cubicBezTo>
                  <a:pt x="165" y="149"/>
                  <a:pt x="163" y="151"/>
                  <a:pt x="161" y="153"/>
                </a:cubicBezTo>
                <a:cubicBezTo>
                  <a:pt x="160" y="153"/>
                  <a:pt x="158" y="154"/>
                  <a:pt x="157" y="155"/>
                </a:cubicBezTo>
                <a:close/>
                <a:moveTo>
                  <a:pt x="162" y="154"/>
                </a:moveTo>
                <a:cubicBezTo>
                  <a:pt x="164" y="154"/>
                  <a:pt x="165" y="153"/>
                  <a:pt x="167" y="152"/>
                </a:cubicBezTo>
                <a:cubicBezTo>
                  <a:pt x="167" y="153"/>
                  <a:pt x="167" y="153"/>
                  <a:pt x="167" y="153"/>
                </a:cubicBezTo>
                <a:cubicBezTo>
                  <a:pt x="165" y="154"/>
                  <a:pt x="164" y="155"/>
                  <a:pt x="163" y="156"/>
                </a:cubicBezTo>
                <a:cubicBezTo>
                  <a:pt x="162" y="156"/>
                  <a:pt x="161" y="157"/>
                  <a:pt x="160" y="157"/>
                </a:cubicBezTo>
                <a:cubicBezTo>
                  <a:pt x="161" y="156"/>
                  <a:pt x="162" y="155"/>
                  <a:pt x="162" y="154"/>
                </a:cubicBezTo>
                <a:close/>
                <a:moveTo>
                  <a:pt x="164" y="159"/>
                </a:moveTo>
                <a:cubicBezTo>
                  <a:pt x="165" y="158"/>
                  <a:pt x="166" y="157"/>
                  <a:pt x="167" y="156"/>
                </a:cubicBezTo>
                <a:cubicBezTo>
                  <a:pt x="167" y="156"/>
                  <a:pt x="167" y="156"/>
                  <a:pt x="168" y="156"/>
                </a:cubicBezTo>
                <a:cubicBezTo>
                  <a:pt x="166" y="157"/>
                  <a:pt x="164" y="159"/>
                  <a:pt x="162" y="161"/>
                </a:cubicBezTo>
                <a:cubicBezTo>
                  <a:pt x="163" y="160"/>
                  <a:pt x="163" y="160"/>
                  <a:pt x="164" y="159"/>
                </a:cubicBezTo>
                <a:close/>
                <a:moveTo>
                  <a:pt x="169" y="156"/>
                </a:moveTo>
                <a:cubicBezTo>
                  <a:pt x="168" y="158"/>
                  <a:pt x="166" y="160"/>
                  <a:pt x="165" y="162"/>
                </a:cubicBezTo>
                <a:cubicBezTo>
                  <a:pt x="164" y="162"/>
                  <a:pt x="163" y="162"/>
                  <a:pt x="163" y="163"/>
                </a:cubicBezTo>
                <a:cubicBezTo>
                  <a:pt x="165" y="161"/>
                  <a:pt x="167" y="159"/>
                  <a:pt x="169" y="156"/>
                </a:cubicBezTo>
                <a:close/>
                <a:moveTo>
                  <a:pt x="166" y="151"/>
                </a:moveTo>
                <a:cubicBezTo>
                  <a:pt x="169" y="147"/>
                  <a:pt x="173" y="144"/>
                  <a:pt x="176" y="140"/>
                </a:cubicBezTo>
                <a:cubicBezTo>
                  <a:pt x="177" y="140"/>
                  <a:pt x="177" y="140"/>
                  <a:pt x="178" y="139"/>
                </a:cubicBezTo>
                <a:cubicBezTo>
                  <a:pt x="177" y="140"/>
                  <a:pt x="177" y="140"/>
                  <a:pt x="177" y="141"/>
                </a:cubicBezTo>
                <a:cubicBezTo>
                  <a:pt x="174" y="144"/>
                  <a:pt x="172" y="146"/>
                  <a:pt x="170" y="149"/>
                </a:cubicBezTo>
                <a:cubicBezTo>
                  <a:pt x="168" y="150"/>
                  <a:pt x="167" y="150"/>
                  <a:pt x="166" y="151"/>
                </a:cubicBezTo>
                <a:close/>
                <a:moveTo>
                  <a:pt x="177" y="151"/>
                </a:moveTo>
                <a:cubicBezTo>
                  <a:pt x="175" y="153"/>
                  <a:pt x="174" y="155"/>
                  <a:pt x="172" y="157"/>
                </a:cubicBezTo>
                <a:cubicBezTo>
                  <a:pt x="172" y="157"/>
                  <a:pt x="171" y="157"/>
                  <a:pt x="171" y="158"/>
                </a:cubicBezTo>
                <a:cubicBezTo>
                  <a:pt x="173" y="156"/>
                  <a:pt x="174" y="154"/>
                  <a:pt x="175" y="152"/>
                </a:cubicBezTo>
                <a:cubicBezTo>
                  <a:pt x="176" y="152"/>
                  <a:pt x="177" y="151"/>
                  <a:pt x="177" y="151"/>
                </a:cubicBezTo>
                <a:close/>
                <a:moveTo>
                  <a:pt x="186" y="127"/>
                </a:moveTo>
                <a:cubicBezTo>
                  <a:pt x="186" y="126"/>
                  <a:pt x="187" y="126"/>
                  <a:pt x="187" y="125"/>
                </a:cubicBezTo>
                <a:cubicBezTo>
                  <a:pt x="189" y="124"/>
                  <a:pt x="191" y="123"/>
                  <a:pt x="193" y="122"/>
                </a:cubicBezTo>
                <a:cubicBezTo>
                  <a:pt x="193" y="122"/>
                  <a:pt x="193" y="122"/>
                  <a:pt x="193" y="122"/>
                </a:cubicBezTo>
                <a:cubicBezTo>
                  <a:pt x="191" y="124"/>
                  <a:pt x="188" y="125"/>
                  <a:pt x="186" y="127"/>
                </a:cubicBezTo>
                <a:close/>
                <a:moveTo>
                  <a:pt x="198" y="122"/>
                </a:moveTo>
                <a:cubicBezTo>
                  <a:pt x="198" y="123"/>
                  <a:pt x="197" y="124"/>
                  <a:pt x="196" y="124"/>
                </a:cubicBezTo>
                <a:cubicBezTo>
                  <a:pt x="195" y="125"/>
                  <a:pt x="194" y="126"/>
                  <a:pt x="192" y="127"/>
                </a:cubicBezTo>
                <a:cubicBezTo>
                  <a:pt x="194" y="125"/>
                  <a:pt x="196" y="123"/>
                  <a:pt x="198" y="122"/>
                </a:cubicBezTo>
                <a:close/>
                <a:moveTo>
                  <a:pt x="203" y="120"/>
                </a:moveTo>
                <a:cubicBezTo>
                  <a:pt x="204" y="119"/>
                  <a:pt x="204" y="119"/>
                  <a:pt x="204" y="118"/>
                </a:cubicBezTo>
                <a:cubicBezTo>
                  <a:pt x="205" y="118"/>
                  <a:pt x="205" y="118"/>
                  <a:pt x="206" y="117"/>
                </a:cubicBezTo>
                <a:cubicBezTo>
                  <a:pt x="205" y="118"/>
                  <a:pt x="204" y="119"/>
                  <a:pt x="203" y="120"/>
                </a:cubicBezTo>
                <a:close/>
                <a:moveTo>
                  <a:pt x="207" y="110"/>
                </a:moveTo>
                <a:cubicBezTo>
                  <a:pt x="207" y="110"/>
                  <a:pt x="206" y="110"/>
                  <a:pt x="206" y="110"/>
                </a:cubicBezTo>
                <a:cubicBezTo>
                  <a:pt x="204" y="112"/>
                  <a:pt x="201" y="113"/>
                  <a:pt x="199" y="114"/>
                </a:cubicBezTo>
                <a:cubicBezTo>
                  <a:pt x="198" y="115"/>
                  <a:pt x="197" y="115"/>
                  <a:pt x="197" y="115"/>
                </a:cubicBezTo>
                <a:cubicBezTo>
                  <a:pt x="199" y="114"/>
                  <a:pt x="200" y="113"/>
                  <a:pt x="202" y="112"/>
                </a:cubicBezTo>
                <a:cubicBezTo>
                  <a:pt x="204" y="111"/>
                  <a:pt x="206" y="110"/>
                  <a:pt x="208" y="109"/>
                </a:cubicBezTo>
                <a:cubicBezTo>
                  <a:pt x="208" y="109"/>
                  <a:pt x="207" y="110"/>
                  <a:pt x="207" y="110"/>
                </a:cubicBezTo>
                <a:close/>
                <a:moveTo>
                  <a:pt x="195" y="112"/>
                </a:moveTo>
                <a:cubicBezTo>
                  <a:pt x="194" y="112"/>
                  <a:pt x="194" y="112"/>
                  <a:pt x="193" y="112"/>
                </a:cubicBezTo>
                <a:cubicBezTo>
                  <a:pt x="194" y="112"/>
                  <a:pt x="194" y="111"/>
                  <a:pt x="195" y="110"/>
                </a:cubicBezTo>
                <a:cubicBezTo>
                  <a:pt x="196" y="109"/>
                  <a:pt x="198" y="108"/>
                  <a:pt x="199" y="106"/>
                </a:cubicBezTo>
                <a:cubicBezTo>
                  <a:pt x="199" y="106"/>
                  <a:pt x="199" y="106"/>
                  <a:pt x="199" y="106"/>
                </a:cubicBezTo>
                <a:cubicBezTo>
                  <a:pt x="198" y="108"/>
                  <a:pt x="197" y="110"/>
                  <a:pt x="195" y="112"/>
                </a:cubicBezTo>
                <a:close/>
                <a:moveTo>
                  <a:pt x="193" y="106"/>
                </a:moveTo>
                <a:cubicBezTo>
                  <a:pt x="194" y="106"/>
                  <a:pt x="195" y="105"/>
                  <a:pt x="196" y="104"/>
                </a:cubicBezTo>
                <a:cubicBezTo>
                  <a:pt x="196" y="105"/>
                  <a:pt x="196" y="105"/>
                  <a:pt x="195" y="106"/>
                </a:cubicBezTo>
                <a:cubicBezTo>
                  <a:pt x="195" y="106"/>
                  <a:pt x="194" y="106"/>
                  <a:pt x="193" y="106"/>
                </a:cubicBezTo>
                <a:close/>
                <a:moveTo>
                  <a:pt x="196" y="97"/>
                </a:moveTo>
                <a:cubicBezTo>
                  <a:pt x="196" y="97"/>
                  <a:pt x="195" y="97"/>
                  <a:pt x="195" y="98"/>
                </a:cubicBezTo>
                <a:cubicBezTo>
                  <a:pt x="193" y="98"/>
                  <a:pt x="191" y="99"/>
                  <a:pt x="189" y="100"/>
                </a:cubicBezTo>
                <a:cubicBezTo>
                  <a:pt x="190" y="100"/>
                  <a:pt x="190" y="99"/>
                  <a:pt x="191" y="98"/>
                </a:cubicBezTo>
                <a:cubicBezTo>
                  <a:pt x="193" y="97"/>
                  <a:pt x="195" y="96"/>
                  <a:pt x="197" y="95"/>
                </a:cubicBezTo>
                <a:cubicBezTo>
                  <a:pt x="196" y="96"/>
                  <a:pt x="196" y="97"/>
                  <a:pt x="196" y="97"/>
                </a:cubicBezTo>
                <a:close/>
                <a:moveTo>
                  <a:pt x="195" y="92"/>
                </a:moveTo>
                <a:cubicBezTo>
                  <a:pt x="192" y="94"/>
                  <a:pt x="189" y="95"/>
                  <a:pt x="187" y="97"/>
                </a:cubicBezTo>
                <a:cubicBezTo>
                  <a:pt x="187" y="96"/>
                  <a:pt x="188" y="96"/>
                  <a:pt x="189" y="95"/>
                </a:cubicBezTo>
                <a:cubicBezTo>
                  <a:pt x="191" y="94"/>
                  <a:pt x="193" y="93"/>
                  <a:pt x="196" y="92"/>
                </a:cubicBezTo>
                <a:cubicBezTo>
                  <a:pt x="196" y="92"/>
                  <a:pt x="195" y="92"/>
                  <a:pt x="195" y="92"/>
                </a:cubicBezTo>
                <a:close/>
                <a:moveTo>
                  <a:pt x="190" y="89"/>
                </a:moveTo>
                <a:cubicBezTo>
                  <a:pt x="189" y="90"/>
                  <a:pt x="188" y="90"/>
                  <a:pt x="187" y="91"/>
                </a:cubicBezTo>
                <a:cubicBezTo>
                  <a:pt x="189" y="90"/>
                  <a:pt x="190" y="89"/>
                  <a:pt x="191" y="88"/>
                </a:cubicBezTo>
                <a:lnTo>
                  <a:pt x="190" y="89"/>
                </a:lnTo>
                <a:close/>
                <a:moveTo>
                  <a:pt x="190" y="86"/>
                </a:moveTo>
                <a:cubicBezTo>
                  <a:pt x="189" y="87"/>
                  <a:pt x="187" y="87"/>
                  <a:pt x="186" y="88"/>
                </a:cubicBezTo>
                <a:cubicBezTo>
                  <a:pt x="187" y="87"/>
                  <a:pt x="187" y="86"/>
                  <a:pt x="188" y="86"/>
                </a:cubicBezTo>
                <a:cubicBezTo>
                  <a:pt x="190" y="84"/>
                  <a:pt x="193" y="83"/>
                  <a:pt x="195" y="82"/>
                </a:cubicBezTo>
                <a:cubicBezTo>
                  <a:pt x="195" y="82"/>
                  <a:pt x="195" y="82"/>
                  <a:pt x="195" y="82"/>
                </a:cubicBezTo>
                <a:cubicBezTo>
                  <a:pt x="193" y="84"/>
                  <a:pt x="192" y="85"/>
                  <a:pt x="190" y="86"/>
                </a:cubicBezTo>
                <a:close/>
                <a:moveTo>
                  <a:pt x="195" y="86"/>
                </a:moveTo>
                <a:cubicBezTo>
                  <a:pt x="196" y="85"/>
                  <a:pt x="197" y="85"/>
                  <a:pt x="199" y="84"/>
                </a:cubicBezTo>
                <a:cubicBezTo>
                  <a:pt x="198" y="85"/>
                  <a:pt x="197" y="86"/>
                  <a:pt x="196" y="87"/>
                </a:cubicBezTo>
                <a:cubicBezTo>
                  <a:pt x="195" y="87"/>
                  <a:pt x="195" y="87"/>
                  <a:pt x="194" y="87"/>
                </a:cubicBezTo>
                <a:cubicBezTo>
                  <a:pt x="195" y="87"/>
                  <a:pt x="195" y="87"/>
                  <a:pt x="195" y="86"/>
                </a:cubicBezTo>
                <a:close/>
                <a:moveTo>
                  <a:pt x="187" y="80"/>
                </a:moveTo>
                <a:cubicBezTo>
                  <a:pt x="185" y="81"/>
                  <a:pt x="182" y="82"/>
                  <a:pt x="179" y="83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2" y="81"/>
                  <a:pt x="184" y="80"/>
                  <a:pt x="187" y="79"/>
                </a:cubicBezTo>
                <a:cubicBezTo>
                  <a:pt x="189" y="78"/>
                  <a:pt x="191" y="77"/>
                  <a:pt x="192" y="76"/>
                </a:cubicBezTo>
                <a:cubicBezTo>
                  <a:pt x="191" y="78"/>
                  <a:pt x="189" y="79"/>
                  <a:pt x="187" y="80"/>
                </a:cubicBezTo>
                <a:close/>
                <a:moveTo>
                  <a:pt x="179" y="85"/>
                </a:moveTo>
                <a:cubicBezTo>
                  <a:pt x="178" y="85"/>
                  <a:pt x="177" y="86"/>
                  <a:pt x="177" y="86"/>
                </a:cubicBezTo>
                <a:cubicBezTo>
                  <a:pt x="177" y="86"/>
                  <a:pt x="177" y="85"/>
                  <a:pt x="177" y="85"/>
                </a:cubicBezTo>
                <a:cubicBezTo>
                  <a:pt x="178" y="85"/>
                  <a:pt x="179" y="85"/>
                  <a:pt x="179" y="85"/>
                </a:cubicBezTo>
                <a:close/>
                <a:moveTo>
                  <a:pt x="175" y="84"/>
                </a:moveTo>
                <a:cubicBezTo>
                  <a:pt x="174" y="84"/>
                  <a:pt x="172" y="84"/>
                  <a:pt x="171" y="85"/>
                </a:cubicBezTo>
                <a:cubicBezTo>
                  <a:pt x="171" y="84"/>
                  <a:pt x="172" y="84"/>
                  <a:pt x="173" y="83"/>
                </a:cubicBezTo>
                <a:cubicBezTo>
                  <a:pt x="174" y="83"/>
                  <a:pt x="175" y="83"/>
                  <a:pt x="177" y="82"/>
                </a:cubicBezTo>
                <a:cubicBezTo>
                  <a:pt x="176" y="83"/>
                  <a:pt x="176" y="83"/>
                  <a:pt x="175" y="84"/>
                </a:cubicBezTo>
                <a:close/>
                <a:moveTo>
                  <a:pt x="172" y="81"/>
                </a:moveTo>
                <a:cubicBezTo>
                  <a:pt x="172" y="81"/>
                  <a:pt x="172" y="81"/>
                  <a:pt x="171" y="82"/>
                </a:cubicBezTo>
                <a:cubicBezTo>
                  <a:pt x="172" y="81"/>
                  <a:pt x="173" y="80"/>
                  <a:pt x="174" y="79"/>
                </a:cubicBezTo>
                <a:cubicBezTo>
                  <a:pt x="174" y="79"/>
                  <a:pt x="174" y="79"/>
                  <a:pt x="174" y="79"/>
                </a:cubicBezTo>
                <a:cubicBezTo>
                  <a:pt x="176" y="78"/>
                  <a:pt x="178" y="78"/>
                  <a:pt x="179" y="77"/>
                </a:cubicBezTo>
                <a:cubicBezTo>
                  <a:pt x="177" y="78"/>
                  <a:pt x="174" y="80"/>
                  <a:pt x="172" y="81"/>
                </a:cubicBezTo>
                <a:close/>
                <a:moveTo>
                  <a:pt x="177" y="74"/>
                </a:moveTo>
                <a:cubicBezTo>
                  <a:pt x="175" y="75"/>
                  <a:pt x="173" y="76"/>
                  <a:pt x="171" y="77"/>
                </a:cubicBezTo>
                <a:cubicBezTo>
                  <a:pt x="171" y="76"/>
                  <a:pt x="170" y="76"/>
                  <a:pt x="170" y="76"/>
                </a:cubicBezTo>
                <a:cubicBezTo>
                  <a:pt x="171" y="75"/>
                  <a:pt x="172" y="75"/>
                  <a:pt x="173" y="74"/>
                </a:cubicBezTo>
                <a:cubicBezTo>
                  <a:pt x="176" y="73"/>
                  <a:pt x="178" y="72"/>
                  <a:pt x="180" y="72"/>
                </a:cubicBezTo>
                <a:cubicBezTo>
                  <a:pt x="179" y="73"/>
                  <a:pt x="178" y="73"/>
                  <a:pt x="177" y="74"/>
                </a:cubicBezTo>
                <a:close/>
                <a:moveTo>
                  <a:pt x="172" y="86"/>
                </a:moveTo>
                <a:cubicBezTo>
                  <a:pt x="164" y="94"/>
                  <a:pt x="155" y="102"/>
                  <a:pt x="147" y="110"/>
                </a:cubicBezTo>
                <a:cubicBezTo>
                  <a:pt x="143" y="112"/>
                  <a:pt x="139" y="114"/>
                  <a:pt x="135" y="116"/>
                </a:cubicBezTo>
                <a:cubicBezTo>
                  <a:pt x="137" y="114"/>
                  <a:pt x="139" y="112"/>
                  <a:pt x="141" y="110"/>
                </a:cubicBezTo>
                <a:cubicBezTo>
                  <a:pt x="147" y="104"/>
                  <a:pt x="154" y="99"/>
                  <a:pt x="160" y="93"/>
                </a:cubicBezTo>
                <a:cubicBezTo>
                  <a:pt x="162" y="91"/>
                  <a:pt x="164" y="88"/>
                  <a:pt x="167" y="86"/>
                </a:cubicBezTo>
                <a:cubicBezTo>
                  <a:pt x="167" y="87"/>
                  <a:pt x="167" y="87"/>
                  <a:pt x="167" y="87"/>
                </a:cubicBezTo>
                <a:cubicBezTo>
                  <a:pt x="169" y="87"/>
                  <a:pt x="171" y="86"/>
                  <a:pt x="172" y="86"/>
                </a:cubicBezTo>
                <a:close/>
                <a:moveTo>
                  <a:pt x="168" y="82"/>
                </a:moveTo>
                <a:cubicBezTo>
                  <a:pt x="167" y="82"/>
                  <a:pt x="167" y="83"/>
                  <a:pt x="167" y="83"/>
                </a:cubicBezTo>
                <a:cubicBezTo>
                  <a:pt x="160" y="90"/>
                  <a:pt x="152" y="97"/>
                  <a:pt x="145" y="104"/>
                </a:cubicBezTo>
                <a:cubicBezTo>
                  <a:pt x="152" y="97"/>
                  <a:pt x="160" y="89"/>
                  <a:pt x="167" y="81"/>
                </a:cubicBezTo>
                <a:cubicBezTo>
                  <a:pt x="168" y="81"/>
                  <a:pt x="168" y="81"/>
                  <a:pt x="169" y="81"/>
                </a:cubicBezTo>
                <a:cubicBezTo>
                  <a:pt x="168" y="81"/>
                  <a:pt x="168" y="81"/>
                  <a:pt x="168" y="82"/>
                </a:cubicBezTo>
                <a:close/>
                <a:moveTo>
                  <a:pt x="167" y="72"/>
                </a:moveTo>
                <a:cubicBezTo>
                  <a:pt x="166" y="73"/>
                  <a:pt x="166" y="73"/>
                  <a:pt x="165" y="74"/>
                </a:cubicBezTo>
                <a:cubicBezTo>
                  <a:pt x="165" y="74"/>
                  <a:pt x="164" y="74"/>
                  <a:pt x="164" y="74"/>
                </a:cubicBezTo>
                <a:cubicBezTo>
                  <a:pt x="164" y="74"/>
                  <a:pt x="164" y="75"/>
                  <a:pt x="163" y="75"/>
                </a:cubicBezTo>
                <a:cubicBezTo>
                  <a:pt x="164" y="74"/>
                  <a:pt x="164" y="73"/>
                  <a:pt x="165" y="73"/>
                </a:cubicBezTo>
                <a:cubicBezTo>
                  <a:pt x="166" y="72"/>
                  <a:pt x="167" y="72"/>
                  <a:pt x="167" y="72"/>
                </a:cubicBezTo>
                <a:cubicBezTo>
                  <a:pt x="167" y="72"/>
                  <a:pt x="167" y="72"/>
                  <a:pt x="167" y="72"/>
                </a:cubicBezTo>
                <a:close/>
                <a:moveTo>
                  <a:pt x="164" y="82"/>
                </a:moveTo>
                <a:cubicBezTo>
                  <a:pt x="159" y="87"/>
                  <a:pt x="155" y="91"/>
                  <a:pt x="150" y="96"/>
                </a:cubicBezTo>
                <a:cubicBezTo>
                  <a:pt x="150" y="96"/>
                  <a:pt x="150" y="96"/>
                  <a:pt x="150" y="96"/>
                </a:cubicBezTo>
                <a:cubicBezTo>
                  <a:pt x="147" y="97"/>
                  <a:pt x="145" y="99"/>
                  <a:pt x="142" y="100"/>
                </a:cubicBezTo>
                <a:cubicBezTo>
                  <a:pt x="146" y="97"/>
                  <a:pt x="149" y="93"/>
                  <a:pt x="152" y="90"/>
                </a:cubicBezTo>
                <a:cubicBezTo>
                  <a:pt x="155" y="87"/>
                  <a:pt x="159" y="85"/>
                  <a:pt x="163" y="82"/>
                </a:cubicBezTo>
                <a:cubicBezTo>
                  <a:pt x="163" y="82"/>
                  <a:pt x="163" y="82"/>
                  <a:pt x="164" y="82"/>
                </a:cubicBezTo>
                <a:close/>
                <a:moveTo>
                  <a:pt x="159" y="78"/>
                </a:moveTo>
                <a:cubicBezTo>
                  <a:pt x="158" y="78"/>
                  <a:pt x="158" y="79"/>
                  <a:pt x="158" y="79"/>
                </a:cubicBezTo>
                <a:cubicBezTo>
                  <a:pt x="157" y="79"/>
                  <a:pt x="157" y="80"/>
                  <a:pt x="157" y="80"/>
                </a:cubicBezTo>
                <a:cubicBezTo>
                  <a:pt x="157" y="80"/>
                  <a:pt x="157" y="80"/>
                  <a:pt x="157" y="81"/>
                </a:cubicBezTo>
                <a:cubicBezTo>
                  <a:pt x="151" y="86"/>
                  <a:pt x="146" y="91"/>
                  <a:pt x="140" y="96"/>
                </a:cubicBezTo>
                <a:cubicBezTo>
                  <a:pt x="136" y="99"/>
                  <a:pt x="133" y="102"/>
                  <a:pt x="129" y="105"/>
                </a:cubicBezTo>
                <a:cubicBezTo>
                  <a:pt x="126" y="108"/>
                  <a:pt x="122" y="111"/>
                  <a:pt x="118" y="113"/>
                </a:cubicBezTo>
                <a:cubicBezTo>
                  <a:pt x="120" y="112"/>
                  <a:pt x="121" y="110"/>
                  <a:pt x="123" y="109"/>
                </a:cubicBezTo>
                <a:cubicBezTo>
                  <a:pt x="130" y="103"/>
                  <a:pt x="136" y="97"/>
                  <a:pt x="142" y="90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7" y="85"/>
                  <a:pt x="152" y="81"/>
                  <a:pt x="158" y="77"/>
                </a:cubicBezTo>
                <a:cubicBezTo>
                  <a:pt x="158" y="77"/>
                  <a:pt x="159" y="77"/>
                  <a:pt x="159" y="77"/>
                </a:cubicBezTo>
                <a:cubicBezTo>
                  <a:pt x="159" y="78"/>
                  <a:pt x="159" y="78"/>
                  <a:pt x="159" y="78"/>
                </a:cubicBezTo>
                <a:close/>
                <a:moveTo>
                  <a:pt x="153" y="77"/>
                </a:moveTo>
                <a:cubicBezTo>
                  <a:pt x="153" y="77"/>
                  <a:pt x="153" y="77"/>
                  <a:pt x="153" y="77"/>
                </a:cubicBezTo>
                <a:cubicBezTo>
                  <a:pt x="149" y="81"/>
                  <a:pt x="145" y="84"/>
                  <a:pt x="141" y="87"/>
                </a:cubicBezTo>
                <a:cubicBezTo>
                  <a:pt x="142" y="85"/>
                  <a:pt x="143" y="84"/>
                  <a:pt x="144" y="83"/>
                </a:cubicBezTo>
                <a:cubicBezTo>
                  <a:pt x="144" y="82"/>
                  <a:pt x="144" y="82"/>
                  <a:pt x="143" y="82"/>
                </a:cubicBezTo>
                <a:cubicBezTo>
                  <a:pt x="142" y="82"/>
                  <a:pt x="141" y="82"/>
                  <a:pt x="140" y="82"/>
                </a:cubicBezTo>
                <a:cubicBezTo>
                  <a:pt x="142" y="79"/>
                  <a:pt x="145" y="77"/>
                  <a:pt x="148" y="74"/>
                </a:cubicBezTo>
                <a:cubicBezTo>
                  <a:pt x="148" y="75"/>
                  <a:pt x="149" y="75"/>
                  <a:pt x="149" y="75"/>
                </a:cubicBezTo>
                <a:cubicBezTo>
                  <a:pt x="151" y="75"/>
                  <a:pt x="152" y="75"/>
                  <a:pt x="154" y="75"/>
                </a:cubicBezTo>
                <a:cubicBezTo>
                  <a:pt x="154" y="75"/>
                  <a:pt x="153" y="75"/>
                  <a:pt x="153" y="76"/>
                </a:cubicBezTo>
                <a:cubicBezTo>
                  <a:pt x="152" y="76"/>
                  <a:pt x="152" y="77"/>
                  <a:pt x="153" y="77"/>
                </a:cubicBezTo>
                <a:close/>
                <a:moveTo>
                  <a:pt x="138" y="78"/>
                </a:moveTo>
                <a:cubicBezTo>
                  <a:pt x="139" y="77"/>
                  <a:pt x="140" y="76"/>
                  <a:pt x="141" y="75"/>
                </a:cubicBezTo>
                <a:cubicBezTo>
                  <a:pt x="142" y="75"/>
                  <a:pt x="142" y="75"/>
                  <a:pt x="143" y="75"/>
                </a:cubicBezTo>
                <a:cubicBezTo>
                  <a:pt x="141" y="76"/>
                  <a:pt x="140" y="77"/>
                  <a:pt x="138" y="78"/>
                </a:cubicBezTo>
                <a:close/>
                <a:moveTo>
                  <a:pt x="138" y="74"/>
                </a:moveTo>
                <a:cubicBezTo>
                  <a:pt x="137" y="74"/>
                  <a:pt x="137" y="74"/>
                  <a:pt x="136" y="74"/>
                </a:cubicBezTo>
                <a:cubicBezTo>
                  <a:pt x="138" y="73"/>
                  <a:pt x="140" y="72"/>
                  <a:pt x="142" y="70"/>
                </a:cubicBezTo>
                <a:cubicBezTo>
                  <a:pt x="141" y="72"/>
                  <a:pt x="139" y="73"/>
                  <a:pt x="138" y="74"/>
                </a:cubicBezTo>
                <a:close/>
                <a:moveTo>
                  <a:pt x="139" y="76"/>
                </a:moveTo>
                <a:cubicBezTo>
                  <a:pt x="138" y="77"/>
                  <a:pt x="136" y="78"/>
                  <a:pt x="135" y="80"/>
                </a:cubicBezTo>
                <a:cubicBezTo>
                  <a:pt x="134" y="81"/>
                  <a:pt x="133" y="82"/>
                  <a:pt x="131" y="83"/>
                </a:cubicBezTo>
                <a:cubicBezTo>
                  <a:pt x="130" y="84"/>
                  <a:pt x="129" y="84"/>
                  <a:pt x="129" y="84"/>
                </a:cubicBezTo>
                <a:cubicBezTo>
                  <a:pt x="129" y="84"/>
                  <a:pt x="130" y="83"/>
                  <a:pt x="131" y="82"/>
                </a:cubicBezTo>
                <a:cubicBezTo>
                  <a:pt x="133" y="80"/>
                  <a:pt x="136" y="78"/>
                  <a:pt x="139" y="76"/>
                </a:cubicBezTo>
                <a:close/>
                <a:moveTo>
                  <a:pt x="127" y="87"/>
                </a:moveTo>
                <a:cubicBezTo>
                  <a:pt x="125" y="89"/>
                  <a:pt x="122" y="91"/>
                  <a:pt x="120" y="92"/>
                </a:cubicBezTo>
                <a:cubicBezTo>
                  <a:pt x="121" y="91"/>
                  <a:pt x="123" y="90"/>
                  <a:pt x="124" y="88"/>
                </a:cubicBezTo>
                <a:cubicBezTo>
                  <a:pt x="125" y="88"/>
                  <a:pt x="126" y="87"/>
                  <a:pt x="127" y="87"/>
                </a:cubicBezTo>
                <a:close/>
                <a:moveTo>
                  <a:pt x="127" y="78"/>
                </a:moveTo>
                <a:cubicBezTo>
                  <a:pt x="124" y="81"/>
                  <a:pt x="121" y="84"/>
                  <a:pt x="118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21" y="82"/>
                  <a:pt x="126" y="77"/>
                  <a:pt x="130" y="72"/>
                </a:cubicBezTo>
                <a:cubicBezTo>
                  <a:pt x="129" y="74"/>
                  <a:pt x="128" y="76"/>
                  <a:pt x="127" y="78"/>
                </a:cubicBezTo>
                <a:close/>
                <a:moveTo>
                  <a:pt x="120" y="87"/>
                </a:moveTo>
                <a:cubicBezTo>
                  <a:pt x="118" y="88"/>
                  <a:pt x="117" y="90"/>
                  <a:pt x="115" y="92"/>
                </a:cubicBezTo>
                <a:cubicBezTo>
                  <a:pt x="114" y="92"/>
                  <a:pt x="114" y="93"/>
                  <a:pt x="113" y="93"/>
                </a:cubicBezTo>
                <a:cubicBezTo>
                  <a:pt x="114" y="92"/>
                  <a:pt x="115" y="91"/>
                  <a:pt x="116" y="90"/>
                </a:cubicBezTo>
                <a:cubicBezTo>
                  <a:pt x="117" y="89"/>
                  <a:pt x="119" y="88"/>
                  <a:pt x="120" y="87"/>
                </a:cubicBezTo>
                <a:close/>
                <a:moveTo>
                  <a:pt x="128" y="89"/>
                </a:moveTo>
                <a:cubicBezTo>
                  <a:pt x="130" y="87"/>
                  <a:pt x="132" y="86"/>
                  <a:pt x="133" y="84"/>
                </a:cubicBezTo>
                <a:cubicBezTo>
                  <a:pt x="134" y="84"/>
                  <a:pt x="134" y="84"/>
                  <a:pt x="134" y="84"/>
                </a:cubicBezTo>
                <a:cubicBezTo>
                  <a:pt x="125" y="92"/>
                  <a:pt x="117" y="100"/>
                  <a:pt x="108" y="108"/>
                </a:cubicBezTo>
                <a:cubicBezTo>
                  <a:pt x="107" y="109"/>
                  <a:pt x="106" y="110"/>
                  <a:pt x="105" y="110"/>
                </a:cubicBezTo>
                <a:cubicBezTo>
                  <a:pt x="108" y="108"/>
                  <a:pt x="110" y="105"/>
                  <a:pt x="112" y="102"/>
                </a:cubicBezTo>
                <a:cubicBezTo>
                  <a:pt x="117" y="98"/>
                  <a:pt x="123" y="93"/>
                  <a:pt x="128" y="89"/>
                </a:cubicBezTo>
                <a:close/>
                <a:moveTo>
                  <a:pt x="99" y="116"/>
                </a:moveTo>
                <a:cubicBezTo>
                  <a:pt x="98" y="116"/>
                  <a:pt x="98" y="116"/>
                  <a:pt x="97" y="117"/>
                </a:cubicBezTo>
                <a:cubicBezTo>
                  <a:pt x="97" y="117"/>
                  <a:pt x="96" y="117"/>
                  <a:pt x="95" y="116"/>
                </a:cubicBezTo>
                <a:cubicBezTo>
                  <a:pt x="96" y="115"/>
                  <a:pt x="97" y="113"/>
                  <a:pt x="98" y="112"/>
                </a:cubicBezTo>
                <a:cubicBezTo>
                  <a:pt x="101" y="110"/>
                  <a:pt x="104" y="108"/>
                  <a:pt x="107" y="106"/>
                </a:cubicBezTo>
                <a:cubicBezTo>
                  <a:pt x="104" y="109"/>
                  <a:pt x="102" y="112"/>
                  <a:pt x="99" y="116"/>
                </a:cubicBezTo>
                <a:close/>
                <a:moveTo>
                  <a:pt x="99" y="107"/>
                </a:moveTo>
                <a:cubicBezTo>
                  <a:pt x="96" y="110"/>
                  <a:pt x="93" y="113"/>
                  <a:pt x="89" y="116"/>
                </a:cubicBezTo>
                <a:cubicBezTo>
                  <a:pt x="89" y="116"/>
                  <a:pt x="89" y="116"/>
                  <a:pt x="88" y="116"/>
                </a:cubicBezTo>
                <a:cubicBezTo>
                  <a:pt x="89" y="115"/>
                  <a:pt x="90" y="114"/>
                  <a:pt x="91" y="114"/>
                </a:cubicBezTo>
                <a:cubicBezTo>
                  <a:pt x="93" y="111"/>
                  <a:pt x="95" y="109"/>
                  <a:pt x="98" y="107"/>
                </a:cubicBezTo>
                <a:cubicBezTo>
                  <a:pt x="99" y="105"/>
                  <a:pt x="101" y="104"/>
                  <a:pt x="103" y="103"/>
                </a:cubicBezTo>
                <a:cubicBezTo>
                  <a:pt x="102" y="104"/>
                  <a:pt x="100" y="106"/>
                  <a:pt x="99" y="107"/>
                </a:cubicBezTo>
                <a:close/>
                <a:moveTo>
                  <a:pt x="84" y="115"/>
                </a:moveTo>
                <a:cubicBezTo>
                  <a:pt x="83" y="116"/>
                  <a:pt x="83" y="116"/>
                  <a:pt x="82" y="116"/>
                </a:cubicBezTo>
                <a:cubicBezTo>
                  <a:pt x="84" y="113"/>
                  <a:pt x="87" y="110"/>
                  <a:pt x="89" y="107"/>
                </a:cubicBezTo>
                <a:cubicBezTo>
                  <a:pt x="87" y="110"/>
                  <a:pt x="85" y="112"/>
                  <a:pt x="84" y="115"/>
                </a:cubicBezTo>
                <a:close/>
                <a:moveTo>
                  <a:pt x="56" y="130"/>
                </a:moveTo>
                <a:cubicBezTo>
                  <a:pt x="55" y="127"/>
                  <a:pt x="55" y="125"/>
                  <a:pt x="54" y="123"/>
                </a:cubicBezTo>
                <a:cubicBezTo>
                  <a:pt x="54" y="122"/>
                  <a:pt x="55" y="122"/>
                  <a:pt x="55" y="122"/>
                </a:cubicBezTo>
                <a:cubicBezTo>
                  <a:pt x="55" y="122"/>
                  <a:pt x="55" y="122"/>
                  <a:pt x="55" y="121"/>
                </a:cubicBezTo>
                <a:cubicBezTo>
                  <a:pt x="56" y="123"/>
                  <a:pt x="57" y="125"/>
                  <a:pt x="58" y="127"/>
                </a:cubicBezTo>
                <a:cubicBezTo>
                  <a:pt x="57" y="128"/>
                  <a:pt x="57" y="129"/>
                  <a:pt x="56" y="130"/>
                </a:cubicBezTo>
                <a:close/>
                <a:moveTo>
                  <a:pt x="58" y="146"/>
                </a:moveTo>
                <a:cubicBezTo>
                  <a:pt x="58" y="145"/>
                  <a:pt x="58" y="145"/>
                  <a:pt x="59" y="145"/>
                </a:cubicBezTo>
                <a:cubicBezTo>
                  <a:pt x="59" y="145"/>
                  <a:pt x="59" y="145"/>
                  <a:pt x="59" y="146"/>
                </a:cubicBezTo>
                <a:cubicBezTo>
                  <a:pt x="58" y="146"/>
                  <a:pt x="58" y="147"/>
                  <a:pt x="58" y="148"/>
                </a:cubicBezTo>
                <a:cubicBezTo>
                  <a:pt x="57" y="148"/>
                  <a:pt x="57" y="147"/>
                  <a:pt x="57" y="147"/>
                </a:cubicBezTo>
                <a:cubicBezTo>
                  <a:pt x="57" y="146"/>
                  <a:pt x="58" y="146"/>
                  <a:pt x="58" y="146"/>
                </a:cubicBezTo>
                <a:close/>
                <a:moveTo>
                  <a:pt x="56" y="142"/>
                </a:moveTo>
                <a:cubicBezTo>
                  <a:pt x="56" y="141"/>
                  <a:pt x="55" y="140"/>
                  <a:pt x="55" y="139"/>
                </a:cubicBezTo>
                <a:cubicBezTo>
                  <a:pt x="55" y="139"/>
                  <a:pt x="56" y="138"/>
                  <a:pt x="56" y="138"/>
                </a:cubicBezTo>
                <a:cubicBezTo>
                  <a:pt x="56" y="139"/>
                  <a:pt x="57" y="140"/>
                  <a:pt x="57" y="140"/>
                </a:cubicBezTo>
                <a:cubicBezTo>
                  <a:pt x="57" y="141"/>
                  <a:pt x="56" y="142"/>
                  <a:pt x="56" y="142"/>
                </a:cubicBezTo>
                <a:close/>
                <a:moveTo>
                  <a:pt x="56" y="160"/>
                </a:moveTo>
                <a:cubicBezTo>
                  <a:pt x="56" y="161"/>
                  <a:pt x="56" y="161"/>
                  <a:pt x="56" y="161"/>
                </a:cubicBezTo>
                <a:cubicBezTo>
                  <a:pt x="56" y="162"/>
                  <a:pt x="55" y="162"/>
                  <a:pt x="55" y="162"/>
                </a:cubicBezTo>
                <a:cubicBezTo>
                  <a:pt x="55" y="162"/>
                  <a:pt x="55" y="161"/>
                  <a:pt x="55" y="161"/>
                </a:cubicBezTo>
                <a:cubicBezTo>
                  <a:pt x="55" y="161"/>
                  <a:pt x="56" y="161"/>
                  <a:pt x="56" y="160"/>
                </a:cubicBezTo>
                <a:close/>
                <a:moveTo>
                  <a:pt x="55" y="103"/>
                </a:moveTo>
                <a:cubicBezTo>
                  <a:pt x="55" y="103"/>
                  <a:pt x="55" y="103"/>
                  <a:pt x="54" y="103"/>
                </a:cubicBezTo>
                <a:cubicBezTo>
                  <a:pt x="54" y="102"/>
                  <a:pt x="54" y="101"/>
                  <a:pt x="54" y="101"/>
                </a:cubicBezTo>
                <a:cubicBezTo>
                  <a:pt x="55" y="100"/>
                  <a:pt x="55" y="99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6" y="99"/>
                  <a:pt x="55" y="100"/>
                  <a:pt x="55" y="100"/>
                </a:cubicBezTo>
                <a:cubicBezTo>
                  <a:pt x="55" y="101"/>
                  <a:pt x="55" y="102"/>
                  <a:pt x="56" y="101"/>
                </a:cubicBezTo>
                <a:cubicBezTo>
                  <a:pt x="56" y="101"/>
                  <a:pt x="56" y="101"/>
                  <a:pt x="57" y="101"/>
                </a:cubicBezTo>
                <a:cubicBezTo>
                  <a:pt x="57" y="101"/>
                  <a:pt x="57" y="101"/>
                  <a:pt x="57" y="101"/>
                </a:cubicBezTo>
                <a:cubicBezTo>
                  <a:pt x="56" y="102"/>
                  <a:pt x="55" y="103"/>
                  <a:pt x="55" y="103"/>
                </a:cubicBezTo>
                <a:close/>
                <a:moveTo>
                  <a:pt x="53" y="134"/>
                </a:moveTo>
                <a:cubicBezTo>
                  <a:pt x="53" y="131"/>
                  <a:pt x="52" y="129"/>
                  <a:pt x="51" y="127"/>
                </a:cubicBezTo>
                <a:cubicBezTo>
                  <a:pt x="51" y="127"/>
                  <a:pt x="51" y="126"/>
                  <a:pt x="52" y="126"/>
                </a:cubicBezTo>
                <a:cubicBezTo>
                  <a:pt x="52" y="128"/>
                  <a:pt x="53" y="130"/>
                  <a:pt x="54" y="132"/>
                </a:cubicBezTo>
                <a:cubicBezTo>
                  <a:pt x="54" y="133"/>
                  <a:pt x="54" y="133"/>
                  <a:pt x="53" y="134"/>
                </a:cubicBezTo>
                <a:close/>
                <a:moveTo>
                  <a:pt x="53" y="146"/>
                </a:moveTo>
                <a:cubicBezTo>
                  <a:pt x="53" y="146"/>
                  <a:pt x="53" y="147"/>
                  <a:pt x="53" y="147"/>
                </a:cubicBezTo>
                <a:cubicBezTo>
                  <a:pt x="53" y="146"/>
                  <a:pt x="52" y="145"/>
                  <a:pt x="52" y="144"/>
                </a:cubicBezTo>
                <a:cubicBezTo>
                  <a:pt x="52" y="144"/>
                  <a:pt x="52" y="144"/>
                  <a:pt x="52" y="143"/>
                </a:cubicBezTo>
                <a:cubicBezTo>
                  <a:pt x="53" y="144"/>
                  <a:pt x="53" y="145"/>
                  <a:pt x="53" y="146"/>
                </a:cubicBezTo>
                <a:close/>
                <a:moveTo>
                  <a:pt x="51" y="90"/>
                </a:moveTo>
                <a:cubicBezTo>
                  <a:pt x="51" y="90"/>
                  <a:pt x="51" y="91"/>
                  <a:pt x="50" y="91"/>
                </a:cubicBezTo>
                <a:cubicBezTo>
                  <a:pt x="50" y="92"/>
                  <a:pt x="49" y="92"/>
                  <a:pt x="49" y="92"/>
                </a:cubicBezTo>
                <a:cubicBezTo>
                  <a:pt x="50" y="92"/>
                  <a:pt x="50" y="91"/>
                  <a:pt x="51" y="90"/>
                </a:cubicBezTo>
                <a:close/>
                <a:moveTo>
                  <a:pt x="50" y="88"/>
                </a:moveTo>
                <a:cubicBezTo>
                  <a:pt x="51" y="87"/>
                  <a:pt x="51" y="86"/>
                  <a:pt x="52" y="85"/>
                </a:cubicBezTo>
                <a:cubicBezTo>
                  <a:pt x="52" y="85"/>
                  <a:pt x="53" y="84"/>
                  <a:pt x="53" y="84"/>
                </a:cubicBezTo>
                <a:cubicBezTo>
                  <a:pt x="53" y="85"/>
                  <a:pt x="53" y="85"/>
                  <a:pt x="52" y="86"/>
                </a:cubicBezTo>
                <a:cubicBezTo>
                  <a:pt x="52" y="87"/>
                  <a:pt x="51" y="88"/>
                  <a:pt x="50" y="88"/>
                </a:cubicBezTo>
                <a:close/>
                <a:moveTo>
                  <a:pt x="51" y="107"/>
                </a:moveTo>
                <a:cubicBezTo>
                  <a:pt x="50" y="108"/>
                  <a:pt x="48" y="109"/>
                  <a:pt x="47" y="109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8" y="108"/>
                  <a:pt x="49" y="106"/>
                  <a:pt x="50" y="105"/>
                </a:cubicBezTo>
                <a:cubicBezTo>
                  <a:pt x="50" y="106"/>
                  <a:pt x="51" y="106"/>
                  <a:pt x="51" y="107"/>
                </a:cubicBezTo>
                <a:close/>
                <a:moveTo>
                  <a:pt x="50" y="110"/>
                </a:moveTo>
                <a:cubicBezTo>
                  <a:pt x="49" y="111"/>
                  <a:pt x="49" y="111"/>
                  <a:pt x="48" y="112"/>
                </a:cubicBezTo>
                <a:cubicBezTo>
                  <a:pt x="48" y="112"/>
                  <a:pt x="48" y="111"/>
                  <a:pt x="48" y="111"/>
                </a:cubicBezTo>
                <a:cubicBezTo>
                  <a:pt x="48" y="111"/>
                  <a:pt x="49" y="110"/>
                  <a:pt x="50" y="110"/>
                </a:cubicBezTo>
                <a:close/>
                <a:moveTo>
                  <a:pt x="51" y="110"/>
                </a:moveTo>
                <a:cubicBezTo>
                  <a:pt x="51" y="111"/>
                  <a:pt x="51" y="112"/>
                  <a:pt x="51" y="112"/>
                </a:cubicBezTo>
                <a:cubicBezTo>
                  <a:pt x="51" y="113"/>
                  <a:pt x="50" y="113"/>
                  <a:pt x="49" y="114"/>
                </a:cubicBezTo>
                <a:cubicBezTo>
                  <a:pt x="50" y="113"/>
                  <a:pt x="51" y="112"/>
                  <a:pt x="51" y="110"/>
                </a:cubicBezTo>
                <a:close/>
                <a:moveTo>
                  <a:pt x="54" y="110"/>
                </a:moveTo>
                <a:cubicBezTo>
                  <a:pt x="54" y="110"/>
                  <a:pt x="54" y="110"/>
                  <a:pt x="54" y="110"/>
                </a:cubicBezTo>
                <a:cubicBezTo>
                  <a:pt x="53" y="110"/>
                  <a:pt x="53" y="110"/>
                  <a:pt x="53" y="109"/>
                </a:cubicBezTo>
                <a:cubicBezTo>
                  <a:pt x="53" y="109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4" y="108"/>
                  <a:pt x="54" y="109"/>
                  <a:pt x="54" y="110"/>
                </a:cubicBezTo>
                <a:close/>
                <a:moveTo>
                  <a:pt x="54" y="87"/>
                </a:moveTo>
                <a:cubicBezTo>
                  <a:pt x="54" y="87"/>
                  <a:pt x="54" y="87"/>
                  <a:pt x="54" y="87"/>
                </a:cubicBezTo>
                <a:cubicBezTo>
                  <a:pt x="55" y="86"/>
                  <a:pt x="55" y="86"/>
                  <a:pt x="56" y="85"/>
                </a:cubicBezTo>
                <a:cubicBezTo>
                  <a:pt x="55" y="86"/>
                  <a:pt x="55" y="87"/>
                  <a:pt x="54" y="88"/>
                </a:cubicBezTo>
                <a:cubicBezTo>
                  <a:pt x="54" y="88"/>
                  <a:pt x="54" y="88"/>
                  <a:pt x="54" y="87"/>
                </a:cubicBezTo>
                <a:close/>
                <a:moveTo>
                  <a:pt x="54" y="96"/>
                </a:moveTo>
                <a:cubicBezTo>
                  <a:pt x="54" y="96"/>
                  <a:pt x="54" y="96"/>
                  <a:pt x="54" y="96"/>
                </a:cubicBezTo>
                <a:cubicBezTo>
                  <a:pt x="54" y="96"/>
                  <a:pt x="55" y="96"/>
                  <a:pt x="55" y="95"/>
                </a:cubicBezTo>
                <a:cubicBezTo>
                  <a:pt x="55" y="96"/>
                  <a:pt x="55" y="96"/>
                  <a:pt x="55" y="97"/>
                </a:cubicBezTo>
                <a:cubicBezTo>
                  <a:pt x="55" y="97"/>
                  <a:pt x="55" y="98"/>
                  <a:pt x="54" y="98"/>
                </a:cubicBezTo>
                <a:cubicBezTo>
                  <a:pt x="54" y="98"/>
                  <a:pt x="54" y="97"/>
                  <a:pt x="54" y="96"/>
                </a:cubicBezTo>
                <a:close/>
                <a:moveTo>
                  <a:pt x="55" y="83"/>
                </a:moveTo>
                <a:cubicBezTo>
                  <a:pt x="56" y="82"/>
                  <a:pt x="56" y="82"/>
                  <a:pt x="56" y="81"/>
                </a:cubicBezTo>
                <a:cubicBezTo>
                  <a:pt x="58" y="80"/>
                  <a:pt x="60" y="78"/>
                  <a:pt x="61" y="76"/>
                </a:cubicBezTo>
                <a:cubicBezTo>
                  <a:pt x="61" y="77"/>
                  <a:pt x="61" y="77"/>
                  <a:pt x="60" y="78"/>
                </a:cubicBezTo>
                <a:cubicBezTo>
                  <a:pt x="59" y="80"/>
                  <a:pt x="57" y="81"/>
                  <a:pt x="55" y="83"/>
                </a:cubicBezTo>
                <a:close/>
                <a:moveTo>
                  <a:pt x="88" y="57"/>
                </a:moveTo>
                <a:cubicBezTo>
                  <a:pt x="86" y="59"/>
                  <a:pt x="84" y="61"/>
                  <a:pt x="82" y="63"/>
                </a:cubicBezTo>
                <a:cubicBezTo>
                  <a:pt x="78" y="67"/>
                  <a:pt x="75" y="70"/>
                  <a:pt x="71" y="73"/>
                </a:cubicBezTo>
                <a:cubicBezTo>
                  <a:pt x="71" y="73"/>
                  <a:pt x="71" y="74"/>
                  <a:pt x="70" y="74"/>
                </a:cubicBezTo>
                <a:cubicBezTo>
                  <a:pt x="69" y="76"/>
                  <a:pt x="67" y="77"/>
                  <a:pt x="65" y="79"/>
                </a:cubicBezTo>
                <a:cubicBezTo>
                  <a:pt x="67" y="77"/>
                  <a:pt x="68" y="75"/>
                  <a:pt x="69" y="73"/>
                </a:cubicBezTo>
                <a:cubicBezTo>
                  <a:pt x="71" y="71"/>
                  <a:pt x="73" y="69"/>
                  <a:pt x="75" y="67"/>
                </a:cubicBezTo>
                <a:cubicBezTo>
                  <a:pt x="79" y="64"/>
                  <a:pt x="84" y="60"/>
                  <a:pt x="88" y="57"/>
                </a:cubicBezTo>
                <a:close/>
                <a:moveTo>
                  <a:pt x="86" y="57"/>
                </a:moveTo>
                <a:cubicBezTo>
                  <a:pt x="87" y="55"/>
                  <a:pt x="89" y="54"/>
                  <a:pt x="90" y="53"/>
                </a:cubicBezTo>
                <a:cubicBezTo>
                  <a:pt x="90" y="53"/>
                  <a:pt x="90" y="53"/>
                  <a:pt x="90" y="54"/>
                </a:cubicBezTo>
                <a:cubicBezTo>
                  <a:pt x="88" y="55"/>
                  <a:pt x="87" y="56"/>
                  <a:pt x="86" y="57"/>
                </a:cubicBezTo>
                <a:close/>
                <a:moveTo>
                  <a:pt x="105" y="58"/>
                </a:moveTo>
                <a:cubicBezTo>
                  <a:pt x="105" y="58"/>
                  <a:pt x="105" y="58"/>
                  <a:pt x="105" y="58"/>
                </a:cubicBezTo>
                <a:cubicBezTo>
                  <a:pt x="105" y="58"/>
                  <a:pt x="105" y="58"/>
                  <a:pt x="105" y="59"/>
                </a:cubicBezTo>
                <a:cubicBezTo>
                  <a:pt x="102" y="61"/>
                  <a:pt x="100" y="62"/>
                  <a:pt x="97" y="64"/>
                </a:cubicBezTo>
                <a:cubicBezTo>
                  <a:pt x="97" y="64"/>
                  <a:pt x="98" y="64"/>
                  <a:pt x="98" y="64"/>
                </a:cubicBezTo>
                <a:cubicBezTo>
                  <a:pt x="100" y="62"/>
                  <a:pt x="102" y="60"/>
                  <a:pt x="105" y="58"/>
                </a:cubicBezTo>
                <a:close/>
                <a:moveTo>
                  <a:pt x="100" y="59"/>
                </a:moveTo>
                <a:cubicBezTo>
                  <a:pt x="100" y="59"/>
                  <a:pt x="100" y="58"/>
                  <a:pt x="101" y="58"/>
                </a:cubicBezTo>
                <a:cubicBezTo>
                  <a:pt x="102" y="57"/>
                  <a:pt x="103" y="57"/>
                  <a:pt x="104" y="56"/>
                </a:cubicBezTo>
                <a:cubicBezTo>
                  <a:pt x="103" y="57"/>
                  <a:pt x="101" y="58"/>
                  <a:pt x="100" y="59"/>
                </a:cubicBezTo>
                <a:close/>
                <a:moveTo>
                  <a:pt x="86" y="81"/>
                </a:moveTo>
                <a:cubicBezTo>
                  <a:pt x="87" y="81"/>
                  <a:pt x="88" y="80"/>
                  <a:pt x="88" y="79"/>
                </a:cubicBezTo>
                <a:cubicBezTo>
                  <a:pt x="92" y="75"/>
                  <a:pt x="96" y="71"/>
                  <a:pt x="100" y="67"/>
                </a:cubicBezTo>
                <a:cubicBezTo>
                  <a:pt x="100" y="69"/>
                  <a:pt x="99" y="70"/>
                  <a:pt x="98" y="72"/>
                </a:cubicBezTo>
                <a:cubicBezTo>
                  <a:pt x="97" y="72"/>
                  <a:pt x="96" y="73"/>
                  <a:pt x="96" y="74"/>
                </a:cubicBezTo>
                <a:cubicBezTo>
                  <a:pt x="92" y="76"/>
                  <a:pt x="89" y="79"/>
                  <a:pt x="86" y="81"/>
                </a:cubicBezTo>
                <a:close/>
                <a:moveTo>
                  <a:pt x="93" y="78"/>
                </a:moveTo>
                <a:cubicBezTo>
                  <a:pt x="90" y="81"/>
                  <a:pt x="87" y="84"/>
                  <a:pt x="85" y="86"/>
                </a:cubicBezTo>
                <a:cubicBezTo>
                  <a:pt x="85" y="86"/>
                  <a:pt x="85" y="85"/>
                  <a:pt x="85" y="85"/>
                </a:cubicBezTo>
                <a:cubicBezTo>
                  <a:pt x="86" y="84"/>
                  <a:pt x="88" y="83"/>
                  <a:pt x="89" y="82"/>
                </a:cubicBezTo>
                <a:cubicBezTo>
                  <a:pt x="90" y="80"/>
                  <a:pt x="92" y="79"/>
                  <a:pt x="93" y="78"/>
                </a:cubicBezTo>
                <a:close/>
                <a:moveTo>
                  <a:pt x="92" y="73"/>
                </a:moveTo>
                <a:cubicBezTo>
                  <a:pt x="93" y="71"/>
                  <a:pt x="94" y="69"/>
                  <a:pt x="95" y="68"/>
                </a:cubicBezTo>
                <a:cubicBezTo>
                  <a:pt x="98" y="66"/>
                  <a:pt x="101" y="64"/>
                  <a:pt x="103" y="62"/>
                </a:cubicBezTo>
                <a:cubicBezTo>
                  <a:pt x="103" y="62"/>
                  <a:pt x="103" y="63"/>
                  <a:pt x="102" y="63"/>
                </a:cubicBezTo>
                <a:cubicBezTo>
                  <a:pt x="99" y="66"/>
                  <a:pt x="96" y="69"/>
                  <a:pt x="92" y="73"/>
                </a:cubicBezTo>
                <a:close/>
                <a:moveTo>
                  <a:pt x="85" y="64"/>
                </a:moveTo>
                <a:cubicBezTo>
                  <a:pt x="84" y="65"/>
                  <a:pt x="83" y="66"/>
                  <a:pt x="82" y="66"/>
                </a:cubicBezTo>
                <a:cubicBezTo>
                  <a:pt x="82" y="66"/>
                  <a:pt x="82" y="66"/>
                  <a:pt x="82" y="66"/>
                </a:cubicBezTo>
                <a:cubicBezTo>
                  <a:pt x="83" y="65"/>
                  <a:pt x="84" y="64"/>
                  <a:pt x="85" y="64"/>
                </a:cubicBezTo>
                <a:cubicBezTo>
                  <a:pt x="85" y="64"/>
                  <a:pt x="85" y="64"/>
                  <a:pt x="85" y="64"/>
                </a:cubicBezTo>
                <a:close/>
                <a:moveTo>
                  <a:pt x="89" y="65"/>
                </a:moveTo>
                <a:cubicBezTo>
                  <a:pt x="86" y="68"/>
                  <a:pt x="84" y="70"/>
                  <a:pt x="81" y="73"/>
                </a:cubicBezTo>
                <a:cubicBezTo>
                  <a:pt x="82" y="72"/>
                  <a:pt x="82" y="71"/>
                  <a:pt x="83" y="70"/>
                </a:cubicBezTo>
                <a:cubicBezTo>
                  <a:pt x="85" y="69"/>
                  <a:pt x="87" y="67"/>
                  <a:pt x="89" y="65"/>
                </a:cubicBezTo>
                <a:close/>
                <a:moveTo>
                  <a:pt x="83" y="68"/>
                </a:moveTo>
                <a:cubicBezTo>
                  <a:pt x="82" y="68"/>
                  <a:pt x="82" y="68"/>
                  <a:pt x="82" y="69"/>
                </a:cubicBezTo>
                <a:cubicBezTo>
                  <a:pt x="81" y="70"/>
                  <a:pt x="79" y="71"/>
                  <a:pt x="78" y="72"/>
                </a:cubicBezTo>
                <a:cubicBezTo>
                  <a:pt x="78" y="71"/>
                  <a:pt x="79" y="71"/>
                  <a:pt x="79" y="70"/>
                </a:cubicBezTo>
                <a:cubicBezTo>
                  <a:pt x="80" y="69"/>
                  <a:pt x="81" y="69"/>
                  <a:pt x="83" y="68"/>
                </a:cubicBezTo>
                <a:close/>
                <a:moveTo>
                  <a:pt x="78" y="74"/>
                </a:moveTo>
                <a:cubicBezTo>
                  <a:pt x="77" y="76"/>
                  <a:pt x="76" y="77"/>
                  <a:pt x="75" y="79"/>
                </a:cubicBezTo>
                <a:cubicBezTo>
                  <a:pt x="74" y="80"/>
                  <a:pt x="73" y="81"/>
                  <a:pt x="72" y="82"/>
                </a:cubicBezTo>
                <a:cubicBezTo>
                  <a:pt x="73" y="81"/>
                  <a:pt x="73" y="79"/>
                  <a:pt x="74" y="77"/>
                </a:cubicBezTo>
                <a:cubicBezTo>
                  <a:pt x="75" y="77"/>
                  <a:pt x="75" y="77"/>
                  <a:pt x="75" y="77"/>
                </a:cubicBezTo>
                <a:cubicBezTo>
                  <a:pt x="76" y="76"/>
                  <a:pt x="77" y="75"/>
                  <a:pt x="78" y="74"/>
                </a:cubicBezTo>
                <a:close/>
                <a:moveTo>
                  <a:pt x="74" y="83"/>
                </a:moveTo>
                <a:cubicBezTo>
                  <a:pt x="76" y="81"/>
                  <a:pt x="79" y="78"/>
                  <a:pt x="82" y="76"/>
                </a:cubicBezTo>
                <a:cubicBezTo>
                  <a:pt x="82" y="76"/>
                  <a:pt x="82" y="77"/>
                  <a:pt x="82" y="77"/>
                </a:cubicBezTo>
                <a:cubicBezTo>
                  <a:pt x="78" y="80"/>
                  <a:pt x="75" y="82"/>
                  <a:pt x="72" y="85"/>
                </a:cubicBezTo>
                <a:cubicBezTo>
                  <a:pt x="72" y="84"/>
                  <a:pt x="73" y="84"/>
                  <a:pt x="74" y="83"/>
                </a:cubicBezTo>
                <a:close/>
                <a:moveTo>
                  <a:pt x="81" y="75"/>
                </a:moveTo>
                <a:cubicBezTo>
                  <a:pt x="86" y="70"/>
                  <a:pt x="92" y="65"/>
                  <a:pt x="97" y="60"/>
                </a:cubicBezTo>
                <a:cubicBezTo>
                  <a:pt x="97" y="60"/>
                  <a:pt x="98" y="60"/>
                  <a:pt x="98" y="59"/>
                </a:cubicBezTo>
                <a:cubicBezTo>
                  <a:pt x="98" y="60"/>
                  <a:pt x="98" y="60"/>
                  <a:pt x="97" y="61"/>
                </a:cubicBezTo>
                <a:cubicBezTo>
                  <a:pt x="94" y="64"/>
                  <a:pt x="91" y="66"/>
                  <a:pt x="88" y="69"/>
                </a:cubicBezTo>
                <a:cubicBezTo>
                  <a:pt x="86" y="71"/>
                  <a:pt x="83" y="73"/>
                  <a:pt x="81" y="75"/>
                </a:cubicBezTo>
                <a:close/>
                <a:moveTo>
                  <a:pt x="90" y="70"/>
                </a:moveTo>
                <a:cubicBezTo>
                  <a:pt x="92" y="69"/>
                  <a:pt x="93" y="67"/>
                  <a:pt x="94" y="66"/>
                </a:cubicBezTo>
                <a:cubicBezTo>
                  <a:pt x="94" y="67"/>
                  <a:pt x="94" y="67"/>
                  <a:pt x="94" y="67"/>
                </a:cubicBezTo>
                <a:cubicBezTo>
                  <a:pt x="93" y="68"/>
                  <a:pt x="91" y="69"/>
                  <a:pt x="90" y="70"/>
                </a:cubicBezTo>
                <a:cubicBezTo>
                  <a:pt x="90" y="70"/>
                  <a:pt x="90" y="70"/>
                  <a:pt x="90" y="70"/>
                </a:cubicBezTo>
                <a:close/>
                <a:moveTo>
                  <a:pt x="97" y="58"/>
                </a:moveTo>
                <a:cubicBezTo>
                  <a:pt x="93" y="60"/>
                  <a:pt x="89" y="63"/>
                  <a:pt x="86" y="66"/>
                </a:cubicBezTo>
                <a:cubicBezTo>
                  <a:pt x="86" y="66"/>
                  <a:pt x="86" y="65"/>
                  <a:pt x="86" y="65"/>
                </a:cubicBezTo>
                <a:cubicBezTo>
                  <a:pt x="90" y="62"/>
                  <a:pt x="95" y="59"/>
                  <a:pt x="99" y="56"/>
                </a:cubicBezTo>
                <a:cubicBezTo>
                  <a:pt x="98" y="57"/>
                  <a:pt x="98" y="57"/>
                  <a:pt x="97" y="58"/>
                </a:cubicBezTo>
                <a:close/>
                <a:moveTo>
                  <a:pt x="70" y="69"/>
                </a:moveTo>
                <a:cubicBezTo>
                  <a:pt x="69" y="69"/>
                  <a:pt x="69" y="70"/>
                  <a:pt x="69" y="70"/>
                </a:cubicBezTo>
                <a:cubicBezTo>
                  <a:pt x="68" y="71"/>
                  <a:pt x="67" y="72"/>
                  <a:pt x="65" y="73"/>
                </a:cubicBezTo>
                <a:cubicBezTo>
                  <a:pt x="66" y="73"/>
                  <a:pt x="66" y="72"/>
                  <a:pt x="66" y="72"/>
                </a:cubicBezTo>
                <a:cubicBezTo>
                  <a:pt x="67" y="71"/>
                  <a:pt x="68" y="70"/>
                  <a:pt x="70" y="69"/>
                </a:cubicBezTo>
                <a:close/>
                <a:moveTo>
                  <a:pt x="69" y="67"/>
                </a:moveTo>
                <a:cubicBezTo>
                  <a:pt x="70" y="66"/>
                  <a:pt x="71" y="64"/>
                  <a:pt x="73" y="62"/>
                </a:cubicBezTo>
                <a:cubicBezTo>
                  <a:pt x="73" y="62"/>
                  <a:pt x="73" y="62"/>
                  <a:pt x="73" y="62"/>
                </a:cubicBezTo>
                <a:cubicBezTo>
                  <a:pt x="73" y="63"/>
                  <a:pt x="72" y="64"/>
                  <a:pt x="72" y="65"/>
                </a:cubicBezTo>
                <a:cubicBezTo>
                  <a:pt x="71" y="66"/>
                  <a:pt x="70" y="67"/>
                  <a:pt x="69" y="67"/>
                </a:cubicBezTo>
                <a:close/>
                <a:moveTo>
                  <a:pt x="73" y="67"/>
                </a:moveTo>
                <a:cubicBezTo>
                  <a:pt x="73" y="66"/>
                  <a:pt x="73" y="66"/>
                  <a:pt x="73" y="66"/>
                </a:cubicBezTo>
                <a:cubicBezTo>
                  <a:pt x="75" y="65"/>
                  <a:pt x="77" y="63"/>
                  <a:pt x="78" y="62"/>
                </a:cubicBezTo>
                <a:cubicBezTo>
                  <a:pt x="76" y="63"/>
                  <a:pt x="75" y="65"/>
                  <a:pt x="73" y="67"/>
                </a:cubicBezTo>
                <a:close/>
                <a:moveTo>
                  <a:pt x="72" y="60"/>
                </a:moveTo>
                <a:cubicBezTo>
                  <a:pt x="71" y="61"/>
                  <a:pt x="69" y="63"/>
                  <a:pt x="68" y="65"/>
                </a:cubicBezTo>
                <a:cubicBezTo>
                  <a:pt x="65" y="67"/>
                  <a:pt x="62" y="70"/>
                  <a:pt x="59" y="73"/>
                </a:cubicBezTo>
                <a:cubicBezTo>
                  <a:pt x="60" y="72"/>
                  <a:pt x="61" y="70"/>
                  <a:pt x="62" y="69"/>
                </a:cubicBezTo>
                <a:cubicBezTo>
                  <a:pt x="66" y="65"/>
                  <a:pt x="70" y="61"/>
                  <a:pt x="75" y="57"/>
                </a:cubicBezTo>
                <a:cubicBezTo>
                  <a:pt x="74" y="58"/>
                  <a:pt x="73" y="59"/>
                  <a:pt x="72" y="60"/>
                </a:cubicBezTo>
                <a:close/>
                <a:moveTo>
                  <a:pt x="60" y="68"/>
                </a:moveTo>
                <a:cubicBezTo>
                  <a:pt x="60" y="69"/>
                  <a:pt x="59" y="69"/>
                  <a:pt x="58" y="70"/>
                </a:cubicBezTo>
                <a:cubicBezTo>
                  <a:pt x="58" y="69"/>
                  <a:pt x="58" y="68"/>
                  <a:pt x="58" y="67"/>
                </a:cubicBezTo>
                <a:cubicBezTo>
                  <a:pt x="60" y="66"/>
                  <a:pt x="61" y="65"/>
                  <a:pt x="62" y="64"/>
                </a:cubicBezTo>
                <a:cubicBezTo>
                  <a:pt x="63" y="63"/>
                  <a:pt x="63" y="63"/>
                  <a:pt x="64" y="62"/>
                </a:cubicBezTo>
                <a:cubicBezTo>
                  <a:pt x="65" y="62"/>
                  <a:pt x="65" y="61"/>
                  <a:pt x="66" y="60"/>
                </a:cubicBezTo>
                <a:cubicBezTo>
                  <a:pt x="64" y="63"/>
                  <a:pt x="62" y="65"/>
                  <a:pt x="60" y="68"/>
                </a:cubicBezTo>
                <a:close/>
                <a:moveTo>
                  <a:pt x="67" y="68"/>
                </a:moveTo>
                <a:cubicBezTo>
                  <a:pt x="66" y="69"/>
                  <a:pt x="65" y="70"/>
                  <a:pt x="64" y="72"/>
                </a:cubicBezTo>
                <a:cubicBezTo>
                  <a:pt x="62" y="74"/>
                  <a:pt x="59" y="76"/>
                  <a:pt x="57" y="79"/>
                </a:cubicBezTo>
                <a:cubicBezTo>
                  <a:pt x="57" y="79"/>
                  <a:pt x="57" y="79"/>
                  <a:pt x="57" y="78"/>
                </a:cubicBezTo>
                <a:cubicBezTo>
                  <a:pt x="60" y="75"/>
                  <a:pt x="63" y="72"/>
                  <a:pt x="67" y="68"/>
                </a:cubicBezTo>
                <a:close/>
                <a:moveTo>
                  <a:pt x="64" y="77"/>
                </a:moveTo>
                <a:cubicBezTo>
                  <a:pt x="63" y="79"/>
                  <a:pt x="62" y="81"/>
                  <a:pt x="60" y="83"/>
                </a:cubicBezTo>
                <a:cubicBezTo>
                  <a:pt x="59" y="84"/>
                  <a:pt x="58" y="85"/>
                  <a:pt x="58" y="85"/>
                </a:cubicBezTo>
                <a:cubicBezTo>
                  <a:pt x="59" y="84"/>
                  <a:pt x="60" y="82"/>
                  <a:pt x="61" y="80"/>
                </a:cubicBezTo>
                <a:cubicBezTo>
                  <a:pt x="62" y="79"/>
                  <a:pt x="63" y="78"/>
                  <a:pt x="64" y="77"/>
                </a:cubicBezTo>
                <a:close/>
                <a:moveTo>
                  <a:pt x="58" y="90"/>
                </a:moveTo>
                <a:cubicBezTo>
                  <a:pt x="58" y="90"/>
                  <a:pt x="58" y="89"/>
                  <a:pt x="59" y="88"/>
                </a:cubicBezTo>
                <a:cubicBezTo>
                  <a:pt x="59" y="88"/>
                  <a:pt x="59" y="88"/>
                  <a:pt x="59" y="88"/>
                </a:cubicBezTo>
                <a:cubicBezTo>
                  <a:pt x="59" y="88"/>
                  <a:pt x="60" y="88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2" y="85"/>
                  <a:pt x="64" y="82"/>
                  <a:pt x="67" y="80"/>
                </a:cubicBezTo>
                <a:cubicBezTo>
                  <a:pt x="70" y="78"/>
                  <a:pt x="72" y="75"/>
                  <a:pt x="75" y="73"/>
                </a:cubicBezTo>
                <a:cubicBezTo>
                  <a:pt x="75" y="74"/>
                  <a:pt x="74" y="75"/>
                  <a:pt x="74" y="76"/>
                </a:cubicBezTo>
                <a:cubicBezTo>
                  <a:pt x="68" y="81"/>
                  <a:pt x="63" y="86"/>
                  <a:pt x="57" y="91"/>
                </a:cubicBezTo>
                <a:cubicBezTo>
                  <a:pt x="57" y="91"/>
                  <a:pt x="58" y="90"/>
                  <a:pt x="58" y="90"/>
                </a:cubicBezTo>
                <a:close/>
                <a:moveTo>
                  <a:pt x="67" y="115"/>
                </a:moveTo>
                <a:cubicBezTo>
                  <a:pt x="67" y="115"/>
                  <a:pt x="67" y="114"/>
                  <a:pt x="66" y="113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68" y="113"/>
                  <a:pt x="68" y="114"/>
                  <a:pt x="68" y="114"/>
                </a:cubicBezTo>
                <a:cubicBezTo>
                  <a:pt x="67" y="114"/>
                  <a:pt x="67" y="115"/>
                  <a:pt x="67" y="115"/>
                </a:cubicBezTo>
                <a:close/>
                <a:moveTo>
                  <a:pt x="68" y="133"/>
                </a:moveTo>
                <a:cubicBezTo>
                  <a:pt x="67" y="134"/>
                  <a:pt x="67" y="135"/>
                  <a:pt x="66" y="135"/>
                </a:cubicBezTo>
                <a:cubicBezTo>
                  <a:pt x="66" y="135"/>
                  <a:pt x="66" y="135"/>
                  <a:pt x="66" y="135"/>
                </a:cubicBezTo>
                <a:cubicBezTo>
                  <a:pt x="66" y="134"/>
                  <a:pt x="67" y="134"/>
                  <a:pt x="67" y="133"/>
                </a:cubicBezTo>
                <a:cubicBezTo>
                  <a:pt x="67" y="133"/>
                  <a:pt x="67" y="133"/>
                  <a:pt x="67" y="133"/>
                </a:cubicBezTo>
                <a:cubicBezTo>
                  <a:pt x="67" y="133"/>
                  <a:pt x="67" y="133"/>
                  <a:pt x="68" y="133"/>
                </a:cubicBezTo>
                <a:close/>
                <a:moveTo>
                  <a:pt x="64" y="150"/>
                </a:moveTo>
                <a:cubicBezTo>
                  <a:pt x="64" y="150"/>
                  <a:pt x="64" y="149"/>
                  <a:pt x="63" y="149"/>
                </a:cubicBezTo>
                <a:cubicBezTo>
                  <a:pt x="64" y="148"/>
                  <a:pt x="64" y="147"/>
                  <a:pt x="65" y="146"/>
                </a:cubicBezTo>
                <a:cubicBezTo>
                  <a:pt x="65" y="147"/>
                  <a:pt x="65" y="147"/>
                  <a:pt x="65" y="148"/>
                </a:cubicBezTo>
                <a:cubicBezTo>
                  <a:pt x="65" y="148"/>
                  <a:pt x="64" y="149"/>
                  <a:pt x="64" y="150"/>
                </a:cubicBezTo>
                <a:close/>
                <a:moveTo>
                  <a:pt x="64" y="163"/>
                </a:moveTo>
                <a:cubicBezTo>
                  <a:pt x="64" y="163"/>
                  <a:pt x="64" y="163"/>
                  <a:pt x="63" y="163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3" y="162"/>
                  <a:pt x="64" y="162"/>
                  <a:pt x="64" y="162"/>
                </a:cubicBezTo>
                <a:cubicBezTo>
                  <a:pt x="64" y="162"/>
                  <a:pt x="64" y="162"/>
                  <a:pt x="64" y="163"/>
                </a:cubicBezTo>
                <a:close/>
                <a:moveTo>
                  <a:pt x="65" y="122"/>
                </a:moveTo>
                <a:cubicBezTo>
                  <a:pt x="65" y="121"/>
                  <a:pt x="65" y="121"/>
                  <a:pt x="65" y="121"/>
                </a:cubicBezTo>
                <a:cubicBezTo>
                  <a:pt x="65" y="121"/>
                  <a:pt x="65" y="120"/>
                  <a:pt x="65" y="120"/>
                </a:cubicBezTo>
                <a:cubicBezTo>
                  <a:pt x="65" y="120"/>
                  <a:pt x="65" y="120"/>
                  <a:pt x="65" y="121"/>
                </a:cubicBezTo>
                <a:cubicBezTo>
                  <a:pt x="65" y="121"/>
                  <a:pt x="65" y="121"/>
                  <a:pt x="65" y="122"/>
                </a:cubicBezTo>
                <a:close/>
                <a:moveTo>
                  <a:pt x="65" y="110"/>
                </a:moveTo>
                <a:cubicBezTo>
                  <a:pt x="66" y="109"/>
                  <a:pt x="66" y="109"/>
                  <a:pt x="67" y="108"/>
                </a:cubicBezTo>
                <a:cubicBezTo>
                  <a:pt x="67" y="109"/>
                  <a:pt x="67" y="110"/>
                  <a:pt x="67" y="111"/>
                </a:cubicBezTo>
                <a:cubicBezTo>
                  <a:pt x="67" y="111"/>
                  <a:pt x="66" y="111"/>
                  <a:pt x="66" y="112"/>
                </a:cubicBezTo>
                <a:cubicBezTo>
                  <a:pt x="66" y="111"/>
                  <a:pt x="66" y="110"/>
                  <a:pt x="65" y="110"/>
                </a:cubicBezTo>
                <a:close/>
                <a:moveTo>
                  <a:pt x="67" y="86"/>
                </a:moveTo>
                <a:cubicBezTo>
                  <a:pt x="67" y="86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5"/>
                  <a:pt x="66" y="85"/>
                  <a:pt x="66" y="85"/>
                </a:cubicBezTo>
                <a:cubicBezTo>
                  <a:pt x="67" y="84"/>
                  <a:pt x="69" y="82"/>
                  <a:pt x="70" y="81"/>
                </a:cubicBezTo>
                <a:cubicBezTo>
                  <a:pt x="70" y="82"/>
                  <a:pt x="69" y="83"/>
                  <a:pt x="69" y="83"/>
                </a:cubicBezTo>
                <a:cubicBezTo>
                  <a:pt x="68" y="84"/>
                  <a:pt x="68" y="85"/>
                  <a:pt x="67" y="86"/>
                </a:cubicBezTo>
                <a:close/>
                <a:moveTo>
                  <a:pt x="65" y="93"/>
                </a:moveTo>
                <a:cubicBezTo>
                  <a:pt x="66" y="94"/>
                  <a:pt x="66" y="96"/>
                  <a:pt x="66" y="97"/>
                </a:cubicBezTo>
                <a:cubicBezTo>
                  <a:pt x="65" y="98"/>
                  <a:pt x="64" y="98"/>
                  <a:pt x="63" y="99"/>
                </a:cubicBezTo>
                <a:cubicBezTo>
                  <a:pt x="63" y="97"/>
                  <a:pt x="63" y="97"/>
                  <a:pt x="63" y="97"/>
                </a:cubicBezTo>
                <a:cubicBezTo>
                  <a:pt x="64" y="96"/>
                  <a:pt x="65" y="94"/>
                  <a:pt x="65" y="93"/>
                </a:cubicBezTo>
                <a:cubicBezTo>
                  <a:pt x="65" y="93"/>
                  <a:pt x="65" y="93"/>
                  <a:pt x="65" y="93"/>
                </a:cubicBezTo>
                <a:close/>
                <a:moveTo>
                  <a:pt x="63" y="131"/>
                </a:moveTo>
                <a:cubicBezTo>
                  <a:pt x="63" y="132"/>
                  <a:pt x="63" y="132"/>
                  <a:pt x="62" y="132"/>
                </a:cubicBezTo>
                <a:cubicBezTo>
                  <a:pt x="62" y="132"/>
                  <a:pt x="62" y="131"/>
                  <a:pt x="62" y="130"/>
                </a:cubicBezTo>
                <a:cubicBezTo>
                  <a:pt x="62" y="130"/>
                  <a:pt x="62" y="129"/>
                  <a:pt x="62" y="129"/>
                </a:cubicBezTo>
                <a:cubicBezTo>
                  <a:pt x="63" y="129"/>
                  <a:pt x="63" y="130"/>
                  <a:pt x="63" y="131"/>
                </a:cubicBezTo>
                <a:close/>
                <a:moveTo>
                  <a:pt x="63" y="159"/>
                </a:moveTo>
                <a:cubicBezTo>
                  <a:pt x="63" y="159"/>
                  <a:pt x="63" y="159"/>
                  <a:pt x="63" y="159"/>
                </a:cubicBezTo>
                <a:cubicBezTo>
                  <a:pt x="63" y="160"/>
                  <a:pt x="62" y="160"/>
                  <a:pt x="62" y="161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2" y="159"/>
                  <a:pt x="63" y="159"/>
                  <a:pt x="63" y="159"/>
                </a:cubicBezTo>
                <a:close/>
                <a:moveTo>
                  <a:pt x="64" y="168"/>
                </a:moveTo>
                <a:cubicBezTo>
                  <a:pt x="64" y="169"/>
                  <a:pt x="65" y="170"/>
                  <a:pt x="66" y="171"/>
                </a:cubicBezTo>
                <a:cubicBezTo>
                  <a:pt x="66" y="171"/>
                  <a:pt x="66" y="171"/>
                  <a:pt x="66" y="171"/>
                </a:cubicBezTo>
                <a:cubicBezTo>
                  <a:pt x="65" y="172"/>
                  <a:pt x="65" y="172"/>
                  <a:pt x="65" y="172"/>
                </a:cubicBezTo>
                <a:cubicBezTo>
                  <a:pt x="64" y="171"/>
                  <a:pt x="64" y="170"/>
                  <a:pt x="63" y="169"/>
                </a:cubicBezTo>
                <a:cubicBezTo>
                  <a:pt x="63" y="168"/>
                  <a:pt x="63" y="168"/>
                  <a:pt x="64" y="168"/>
                </a:cubicBezTo>
                <a:close/>
                <a:moveTo>
                  <a:pt x="65" y="153"/>
                </a:moveTo>
                <a:cubicBezTo>
                  <a:pt x="65" y="153"/>
                  <a:pt x="65" y="152"/>
                  <a:pt x="64" y="152"/>
                </a:cubicBezTo>
                <a:cubicBezTo>
                  <a:pt x="65" y="151"/>
                  <a:pt x="65" y="151"/>
                  <a:pt x="66" y="150"/>
                </a:cubicBezTo>
                <a:cubicBezTo>
                  <a:pt x="66" y="151"/>
                  <a:pt x="66" y="152"/>
                  <a:pt x="66" y="153"/>
                </a:cubicBezTo>
                <a:cubicBezTo>
                  <a:pt x="66" y="153"/>
                  <a:pt x="65" y="153"/>
                  <a:pt x="65" y="153"/>
                </a:cubicBezTo>
                <a:close/>
                <a:moveTo>
                  <a:pt x="66" y="124"/>
                </a:moveTo>
                <a:cubicBezTo>
                  <a:pt x="66" y="124"/>
                  <a:pt x="66" y="124"/>
                  <a:pt x="66" y="123"/>
                </a:cubicBezTo>
                <a:cubicBezTo>
                  <a:pt x="67" y="124"/>
                  <a:pt x="67" y="124"/>
                  <a:pt x="67" y="125"/>
                </a:cubicBezTo>
                <a:cubicBezTo>
                  <a:pt x="67" y="125"/>
                  <a:pt x="67" y="125"/>
                  <a:pt x="66" y="126"/>
                </a:cubicBezTo>
                <a:cubicBezTo>
                  <a:pt x="66" y="125"/>
                  <a:pt x="66" y="125"/>
                  <a:pt x="66" y="124"/>
                </a:cubicBezTo>
                <a:close/>
                <a:moveTo>
                  <a:pt x="67" y="179"/>
                </a:moveTo>
                <a:cubicBezTo>
                  <a:pt x="67" y="179"/>
                  <a:pt x="67" y="179"/>
                  <a:pt x="67" y="179"/>
                </a:cubicBezTo>
                <a:cubicBezTo>
                  <a:pt x="67" y="180"/>
                  <a:pt x="68" y="180"/>
                  <a:pt x="68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68" y="180"/>
                  <a:pt x="67" y="180"/>
                  <a:pt x="67" y="180"/>
                </a:cubicBezTo>
                <a:cubicBezTo>
                  <a:pt x="67" y="180"/>
                  <a:pt x="66" y="179"/>
                  <a:pt x="66" y="178"/>
                </a:cubicBezTo>
                <a:cubicBezTo>
                  <a:pt x="66" y="179"/>
                  <a:pt x="66" y="179"/>
                  <a:pt x="67" y="179"/>
                </a:cubicBezTo>
                <a:close/>
                <a:moveTo>
                  <a:pt x="67" y="170"/>
                </a:moveTo>
                <a:cubicBezTo>
                  <a:pt x="67" y="169"/>
                  <a:pt x="67" y="169"/>
                  <a:pt x="67" y="168"/>
                </a:cubicBezTo>
                <a:cubicBezTo>
                  <a:pt x="67" y="167"/>
                  <a:pt x="67" y="167"/>
                  <a:pt x="67" y="167"/>
                </a:cubicBezTo>
                <a:cubicBezTo>
                  <a:pt x="68" y="167"/>
                  <a:pt x="68" y="167"/>
                  <a:pt x="69" y="167"/>
                </a:cubicBezTo>
                <a:cubicBezTo>
                  <a:pt x="69" y="168"/>
                  <a:pt x="69" y="168"/>
                  <a:pt x="69" y="169"/>
                </a:cubicBezTo>
                <a:cubicBezTo>
                  <a:pt x="69" y="169"/>
                  <a:pt x="68" y="170"/>
                  <a:pt x="68" y="170"/>
                </a:cubicBezTo>
                <a:cubicBezTo>
                  <a:pt x="68" y="170"/>
                  <a:pt x="68" y="170"/>
                  <a:pt x="67" y="170"/>
                </a:cubicBezTo>
                <a:close/>
                <a:moveTo>
                  <a:pt x="68" y="145"/>
                </a:moveTo>
                <a:cubicBezTo>
                  <a:pt x="68" y="144"/>
                  <a:pt x="68" y="144"/>
                  <a:pt x="68" y="143"/>
                </a:cubicBezTo>
                <a:cubicBezTo>
                  <a:pt x="69" y="143"/>
                  <a:pt x="70" y="142"/>
                  <a:pt x="71" y="142"/>
                </a:cubicBezTo>
                <a:cubicBezTo>
                  <a:pt x="71" y="142"/>
                  <a:pt x="71" y="142"/>
                  <a:pt x="71" y="142"/>
                </a:cubicBezTo>
                <a:cubicBezTo>
                  <a:pt x="70" y="143"/>
                  <a:pt x="69" y="144"/>
                  <a:pt x="68" y="145"/>
                </a:cubicBezTo>
                <a:close/>
                <a:moveTo>
                  <a:pt x="68" y="90"/>
                </a:moveTo>
                <a:cubicBezTo>
                  <a:pt x="71" y="88"/>
                  <a:pt x="74" y="85"/>
                  <a:pt x="77" y="83"/>
                </a:cubicBezTo>
                <a:cubicBezTo>
                  <a:pt x="74" y="86"/>
                  <a:pt x="72" y="90"/>
                  <a:pt x="69" y="94"/>
                </a:cubicBezTo>
                <a:cubicBezTo>
                  <a:pt x="69" y="93"/>
                  <a:pt x="68" y="92"/>
                  <a:pt x="68" y="90"/>
                </a:cubicBezTo>
                <a:close/>
                <a:moveTo>
                  <a:pt x="83" y="77"/>
                </a:moveTo>
                <a:cubicBezTo>
                  <a:pt x="86" y="75"/>
                  <a:pt x="89" y="73"/>
                  <a:pt x="92" y="71"/>
                </a:cubicBezTo>
                <a:cubicBezTo>
                  <a:pt x="90" y="73"/>
                  <a:pt x="89" y="75"/>
                  <a:pt x="87" y="78"/>
                </a:cubicBezTo>
                <a:cubicBezTo>
                  <a:pt x="83" y="82"/>
                  <a:pt x="78" y="86"/>
                  <a:pt x="74" y="90"/>
                </a:cubicBezTo>
                <a:cubicBezTo>
                  <a:pt x="77" y="86"/>
                  <a:pt x="80" y="82"/>
                  <a:pt x="83" y="77"/>
                </a:cubicBezTo>
                <a:close/>
                <a:moveTo>
                  <a:pt x="78" y="104"/>
                </a:moveTo>
                <a:cubicBezTo>
                  <a:pt x="81" y="101"/>
                  <a:pt x="84" y="98"/>
                  <a:pt x="87" y="95"/>
                </a:cubicBezTo>
                <a:cubicBezTo>
                  <a:pt x="85" y="100"/>
                  <a:pt x="82" y="104"/>
                  <a:pt x="79" y="108"/>
                </a:cubicBezTo>
                <a:cubicBezTo>
                  <a:pt x="78" y="109"/>
                  <a:pt x="76" y="110"/>
                  <a:pt x="75" y="111"/>
                </a:cubicBezTo>
                <a:cubicBezTo>
                  <a:pt x="76" y="109"/>
                  <a:pt x="77" y="107"/>
                  <a:pt x="78" y="105"/>
                </a:cubicBezTo>
                <a:cubicBezTo>
                  <a:pt x="78" y="104"/>
                  <a:pt x="78" y="104"/>
                  <a:pt x="78" y="104"/>
                </a:cubicBezTo>
                <a:close/>
                <a:moveTo>
                  <a:pt x="93" y="90"/>
                </a:moveTo>
                <a:cubicBezTo>
                  <a:pt x="97" y="87"/>
                  <a:pt x="100" y="84"/>
                  <a:pt x="103" y="80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99" y="86"/>
                  <a:pt x="93" y="93"/>
                  <a:pt x="87" y="99"/>
                </a:cubicBezTo>
                <a:cubicBezTo>
                  <a:pt x="87" y="100"/>
                  <a:pt x="86" y="101"/>
                  <a:pt x="85" y="102"/>
                </a:cubicBezTo>
                <a:cubicBezTo>
                  <a:pt x="88" y="98"/>
                  <a:pt x="90" y="94"/>
                  <a:pt x="93" y="90"/>
                </a:cubicBezTo>
                <a:close/>
                <a:moveTo>
                  <a:pt x="101" y="79"/>
                </a:moveTo>
                <a:cubicBezTo>
                  <a:pt x="102" y="78"/>
                  <a:pt x="102" y="77"/>
                  <a:pt x="103" y="77"/>
                </a:cubicBezTo>
                <a:cubicBezTo>
                  <a:pt x="103" y="77"/>
                  <a:pt x="103" y="77"/>
                  <a:pt x="103" y="77"/>
                </a:cubicBezTo>
                <a:cubicBezTo>
                  <a:pt x="103" y="77"/>
                  <a:pt x="103" y="77"/>
                  <a:pt x="104" y="77"/>
                </a:cubicBezTo>
                <a:cubicBezTo>
                  <a:pt x="103" y="78"/>
                  <a:pt x="102" y="78"/>
                  <a:pt x="101" y="79"/>
                </a:cubicBezTo>
                <a:close/>
                <a:moveTo>
                  <a:pt x="102" y="68"/>
                </a:moveTo>
                <a:cubicBezTo>
                  <a:pt x="103" y="67"/>
                  <a:pt x="103" y="65"/>
                  <a:pt x="104" y="64"/>
                </a:cubicBezTo>
                <a:cubicBezTo>
                  <a:pt x="108" y="61"/>
                  <a:pt x="112" y="57"/>
                  <a:pt x="116" y="54"/>
                </a:cubicBezTo>
                <a:cubicBezTo>
                  <a:pt x="116" y="54"/>
                  <a:pt x="116" y="55"/>
                  <a:pt x="116" y="55"/>
                </a:cubicBezTo>
                <a:cubicBezTo>
                  <a:pt x="116" y="55"/>
                  <a:pt x="115" y="55"/>
                  <a:pt x="115" y="55"/>
                </a:cubicBezTo>
                <a:cubicBezTo>
                  <a:pt x="111" y="59"/>
                  <a:pt x="106" y="63"/>
                  <a:pt x="102" y="68"/>
                </a:cubicBezTo>
                <a:close/>
                <a:moveTo>
                  <a:pt x="106" y="60"/>
                </a:moveTo>
                <a:cubicBezTo>
                  <a:pt x="106" y="60"/>
                  <a:pt x="106" y="60"/>
                  <a:pt x="106" y="60"/>
                </a:cubicBezTo>
                <a:cubicBezTo>
                  <a:pt x="107" y="59"/>
                  <a:pt x="108" y="58"/>
                  <a:pt x="110" y="57"/>
                </a:cubicBezTo>
                <a:cubicBezTo>
                  <a:pt x="108" y="58"/>
                  <a:pt x="107" y="59"/>
                  <a:pt x="106" y="60"/>
                </a:cubicBezTo>
                <a:close/>
                <a:moveTo>
                  <a:pt x="107" y="57"/>
                </a:moveTo>
                <a:cubicBezTo>
                  <a:pt x="107" y="57"/>
                  <a:pt x="107" y="56"/>
                  <a:pt x="108" y="56"/>
                </a:cubicBezTo>
                <a:cubicBezTo>
                  <a:pt x="108" y="56"/>
                  <a:pt x="108" y="56"/>
                  <a:pt x="108" y="55"/>
                </a:cubicBezTo>
                <a:cubicBezTo>
                  <a:pt x="108" y="55"/>
                  <a:pt x="108" y="55"/>
                  <a:pt x="108" y="55"/>
                </a:cubicBezTo>
                <a:cubicBezTo>
                  <a:pt x="109" y="54"/>
                  <a:pt x="110" y="54"/>
                  <a:pt x="112" y="54"/>
                </a:cubicBezTo>
                <a:cubicBezTo>
                  <a:pt x="110" y="55"/>
                  <a:pt x="109" y="56"/>
                  <a:pt x="107" y="57"/>
                </a:cubicBezTo>
                <a:close/>
                <a:moveTo>
                  <a:pt x="101" y="53"/>
                </a:moveTo>
                <a:cubicBezTo>
                  <a:pt x="97" y="56"/>
                  <a:pt x="92" y="59"/>
                  <a:pt x="88" y="62"/>
                </a:cubicBezTo>
                <a:cubicBezTo>
                  <a:pt x="88" y="62"/>
                  <a:pt x="88" y="61"/>
                  <a:pt x="88" y="61"/>
                </a:cubicBezTo>
                <a:cubicBezTo>
                  <a:pt x="93" y="57"/>
                  <a:pt x="98" y="53"/>
                  <a:pt x="103" y="49"/>
                </a:cubicBezTo>
                <a:cubicBezTo>
                  <a:pt x="102" y="50"/>
                  <a:pt x="102" y="52"/>
                  <a:pt x="101" y="53"/>
                </a:cubicBezTo>
                <a:close/>
                <a:moveTo>
                  <a:pt x="90" y="57"/>
                </a:moveTo>
                <a:cubicBezTo>
                  <a:pt x="90" y="57"/>
                  <a:pt x="90" y="56"/>
                  <a:pt x="90" y="56"/>
                </a:cubicBezTo>
                <a:cubicBezTo>
                  <a:pt x="94" y="52"/>
                  <a:pt x="99" y="49"/>
                  <a:pt x="104" y="46"/>
                </a:cubicBezTo>
                <a:cubicBezTo>
                  <a:pt x="104" y="46"/>
                  <a:pt x="104" y="46"/>
                  <a:pt x="104" y="46"/>
                </a:cubicBezTo>
                <a:cubicBezTo>
                  <a:pt x="99" y="50"/>
                  <a:pt x="95" y="53"/>
                  <a:pt x="90" y="57"/>
                </a:cubicBezTo>
                <a:close/>
                <a:moveTo>
                  <a:pt x="76" y="54"/>
                </a:moveTo>
                <a:cubicBezTo>
                  <a:pt x="73" y="56"/>
                  <a:pt x="70" y="59"/>
                  <a:pt x="67" y="62"/>
                </a:cubicBezTo>
                <a:cubicBezTo>
                  <a:pt x="70" y="59"/>
                  <a:pt x="72" y="56"/>
                  <a:pt x="75" y="53"/>
                </a:cubicBezTo>
                <a:cubicBezTo>
                  <a:pt x="75" y="53"/>
                  <a:pt x="76" y="53"/>
                  <a:pt x="76" y="53"/>
                </a:cubicBezTo>
                <a:cubicBezTo>
                  <a:pt x="76" y="53"/>
                  <a:pt x="76" y="53"/>
                  <a:pt x="76" y="54"/>
                </a:cubicBezTo>
                <a:close/>
                <a:moveTo>
                  <a:pt x="61" y="63"/>
                </a:moveTo>
                <a:cubicBezTo>
                  <a:pt x="60" y="63"/>
                  <a:pt x="59" y="64"/>
                  <a:pt x="58" y="65"/>
                </a:cubicBezTo>
                <a:cubicBezTo>
                  <a:pt x="58" y="65"/>
                  <a:pt x="58" y="65"/>
                  <a:pt x="58" y="64"/>
                </a:cubicBezTo>
                <a:cubicBezTo>
                  <a:pt x="62" y="60"/>
                  <a:pt x="66" y="56"/>
                  <a:pt x="69" y="52"/>
                </a:cubicBezTo>
                <a:cubicBezTo>
                  <a:pt x="72" y="50"/>
                  <a:pt x="74" y="48"/>
                  <a:pt x="77" y="46"/>
                </a:cubicBezTo>
                <a:cubicBezTo>
                  <a:pt x="72" y="52"/>
                  <a:pt x="66" y="58"/>
                  <a:pt x="61" y="63"/>
                </a:cubicBezTo>
                <a:close/>
                <a:moveTo>
                  <a:pt x="61" y="57"/>
                </a:moveTo>
                <a:cubicBezTo>
                  <a:pt x="60" y="58"/>
                  <a:pt x="59" y="59"/>
                  <a:pt x="58" y="60"/>
                </a:cubicBezTo>
                <a:cubicBezTo>
                  <a:pt x="58" y="60"/>
                  <a:pt x="58" y="60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9" y="58"/>
                  <a:pt x="61" y="57"/>
                  <a:pt x="62" y="57"/>
                </a:cubicBezTo>
                <a:lnTo>
                  <a:pt x="61" y="57"/>
                </a:lnTo>
                <a:close/>
                <a:moveTo>
                  <a:pt x="57" y="61"/>
                </a:moveTo>
                <a:cubicBezTo>
                  <a:pt x="55" y="63"/>
                  <a:pt x="53" y="64"/>
                  <a:pt x="51" y="66"/>
                </a:cubicBezTo>
                <a:cubicBezTo>
                  <a:pt x="53" y="64"/>
                  <a:pt x="55" y="62"/>
                  <a:pt x="56" y="61"/>
                </a:cubicBezTo>
                <a:cubicBezTo>
                  <a:pt x="56" y="61"/>
                  <a:pt x="56" y="61"/>
                  <a:pt x="57" y="61"/>
                </a:cubicBezTo>
                <a:close/>
                <a:moveTo>
                  <a:pt x="53" y="66"/>
                </a:moveTo>
                <a:cubicBezTo>
                  <a:pt x="50" y="70"/>
                  <a:pt x="47" y="73"/>
                  <a:pt x="44" y="76"/>
                </a:cubicBezTo>
                <a:cubicBezTo>
                  <a:pt x="45" y="75"/>
                  <a:pt x="45" y="74"/>
                  <a:pt x="46" y="73"/>
                </a:cubicBezTo>
                <a:cubicBezTo>
                  <a:pt x="48" y="71"/>
                  <a:pt x="51" y="68"/>
                  <a:pt x="53" y="66"/>
                </a:cubicBezTo>
                <a:close/>
                <a:moveTo>
                  <a:pt x="50" y="74"/>
                </a:moveTo>
                <a:cubicBezTo>
                  <a:pt x="53" y="73"/>
                  <a:pt x="55" y="71"/>
                  <a:pt x="57" y="69"/>
                </a:cubicBezTo>
                <a:cubicBezTo>
                  <a:pt x="57" y="70"/>
                  <a:pt x="56" y="71"/>
                  <a:pt x="56" y="72"/>
                </a:cubicBezTo>
                <a:cubicBezTo>
                  <a:pt x="51" y="76"/>
                  <a:pt x="46" y="81"/>
                  <a:pt x="41" y="85"/>
                </a:cubicBezTo>
                <a:cubicBezTo>
                  <a:pt x="41" y="85"/>
                  <a:pt x="41" y="84"/>
                  <a:pt x="41" y="84"/>
                </a:cubicBezTo>
                <a:cubicBezTo>
                  <a:pt x="44" y="80"/>
                  <a:pt x="47" y="77"/>
                  <a:pt x="50" y="74"/>
                </a:cubicBezTo>
                <a:close/>
                <a:moveTo>
                  <a:pt x="56" y="74"/>
                </a:moveTo>
                <a:cubicBezTo>
                  <a:pt x="56" y="75"/>
                  <a:pt x="56" y="75"/>
                  <a:pt x="56" y="76"/>
                </a:cubicBezTo>
                <a:cubicBezTo>
                  <a:pt x="55" y="76"/>
                  <a:pt x="55" y="77"/>
                  <a:pt x="54" y="78"/>
                </a:cubicBezTo>
                <a:cubicBezTo>
                  <a:pt x="52" y="80"/>
                  <a:pt x="50" y="83"/>
                  <a:pt x="48" y="85"/>
                </a:cubicBezTo>
                <a:cubicBezTo>
                  <a:pt x="45" y="88"/>
                  <a:pt x="42" y="90"/>
                  <a:pt x="39" y="92"/>
                </a:cubicBezTo>
                <a:cubicBezTo>
                  <a:pt x="40" y="91"/>
                  <a:pt x="40" y="89"/>
                  <a:pt x="40" y="88"/>
                </a:cubicBezTo>
                <a:cubicBezTo>
                  <a:pt x="45" y="84"/>
                  <a:pt x="51" y="79"/>
                  <a:pt x="56" y="74"/>
                </a:cubicBezTo>
                <a:close/>
                <a:moveTo>
                  <a:pt x="49" y="100"/>
                </a:moveTo>
                <a:cubicBezTo>
                  <a:pt x="49" y="101"/>
                  <a:pt x="49" y="101"/>
                  <a:pt x="49" y="101"/>
                </a:cubicBezTo>
                <a:cubicBezTo>
                  <a:pt x="48" y="103"/>
                  <a:pt x="47" y="105"/>
                  <a:pt x="46" y="107"/>
                </a:cubicBezTo>
                <a:cubicBezTo>
                  <a:pt x="46" y="107"/>
                  <a:pt x="46" y="106"/>
                  <a:pt x="46" y="106"/>
                </a:cubicBezTo>
                <a:cubicBezTo>
                  <a:pt x="47" y="104"/>
                  <a:pt x="48" y="103"/>
                  <a:pt x="49" y="101"/>
                </a:cubicBezTo>
                <a:cubicBezTo>
                  <a:pt x="49" y="101"/>
                  <a:pt x="49" y="101"/>
                  <a:pt x="49" y="100"/>
                </a:cubicBezTo>
                <a:close/>
                <a:moveTo>
                  <a:pt x="45" y="101"/>
                </a:moveTo>
                <a:cubicBezTo>
                  <a:pt x="45" y="102"/>
                  <a:pt x="45" y="102"/>
                  <a:pt x="44" y="102"/>
                </a:cubicBezTo>
                <a:cubicBezTo>
                  <a:pt x="44" y="102"/>
                  <a:pt x="44" y="102"/>
                  <a:pt x="44" y="102"/>
                </a:cubicBezTo>
                <a:cubicBezTo>
                  <a:pt x="45" y="101"/>
                  <a:pt x="46" y="100"/>
                  <a:pt x="47" y="99"/>
                </a:cubicBezTo>
                <a:cubicBezTo>
                  <a:pt x="46" y="100"/>
                  <a:pt x="46" y="101"/>
                  <a:pt x="45" y="101"/>
                </a:cubicBezTo>
                <a:close/>
                <a:moveTo>
                  <a:pt x="46" y="112"/>
                </a:moveTo>
                <a:cubicBezTo>
                  <a:pt x="46" y="113"/>
                  <a:pt x="46" y="113"/>
                  <a:pt x="47" y="114"/>
                </a:cubicBezTo>
                <a:cubicBezTo>
                  <a:pt x="47" y="114"/>
                  <a:pt x="46" y="115"/>
                  <a:pt x="46" y="115"/>
                </a:cubicBezTo>
                <a:cubicBezTo>
                  <a:pt x="46" y="114"/>
                  <a:pt x="45" y="113"/>
                  <a:pt x="45" y="112"/>
                </a:cubicBezTo>
                <a:cubicBezTo>
                  <a:pt x="45" y="112"/>
                  <a:pt x="46" y="112"/>
                  <a:pt x="46" y="112"/>
                </a:cubicBezTo>
                <a:close/>
                <a:moveTo>
                  <a:pt x="46" y="135"/>
                </a:moveTo>
                <a:cubicBezTo>
                  <a:pt x="46" y="136"/>
                  <a:pt x="46" y="137"/>
                  <a:pt x="47" y="138"/>
                </a:cubicBezTo>
                <a:cubicBezTo>
                  <a:pt x="47" y="139"/>
                  <a:pt x="48" y="140"/>
                  <a:pt x="48" y="141"/>
                </a:cubicBezTo>
                <a:cubicBezTo>
                  <a:pt x="47" y="143"/>
                  <a:pt x="47" y="144"/>
                  <a:pt x="46" y="145"/>
                </a:cubicBezTo>
                <a:cubicBezTo>
                  <a:pt x="45" y="143"/>
                  <a:pt x="45" y="140"/>
                  <a:pt x="44" y="138"/>
                </a:cubicBezTo>
                <a:cubicBezTo>
                  <a:pt x="45" y="137"/>
                  <a:pt x="45" y="136"/>
                  <a:pt x="46" y="135"/>
                </a:cubicBezTo>
                <a:close/>
                <a:moveTo>
                  <a:pt x="50" y="146"/>
                </a:moveTo>
                <a:cubicBezTo>
                  <a:pt x="50" y="147"/>
                  <a:pt x="50" y="148"/>
                  <a:pt x="50" y="148"/>
                </a:cubicBezTo>
                <a:cubicBezTo>
                  <a:pt x="49" y="149"/>
                  <a:pt x="48" y="150"/>
                  <a:pt x="47" y="150"/>
                </a:cubicBezTo>
                <a:cubicBezTo>
                  <a:pt x="47" y="150"/>
                  <a:pt x="47" y="150"/>
                  <a:pt x="47" y="150"/>
                </a:cubicBezTo>
                <a:cubicBezTo>
                  <a:pt x="48" y="149"/>
                  <a:pt x="49" y="148"/>
                  <a:pt x="50" y="146"/>
                </a:cubicBezTo>
                <a:close/>
                <a:moveTo>
                  <a:pt x="51" y="150"/>
                </a:moveTo>
                <a:cubicBezTo>
                  <a:pt x="51" y="150"/>
                  <a:pt x="51" y="151"/>
                  <a:pt x="51" y="151"/>
                </a:cubicBezTo>
                <a:cubicBezTo>
                  <a:pt x="50" y="152"/>
                  <a:pt x="49" y="154"/>
                  <a:pt x="49" y="155"/>
                </a:cubicBezTo>
                <a:cubicBezTo>
                  <a:pt x="48" y="154"/>
                  <a:pt x="48" y="153"/>
                  <a:pt x="48" y="152"/>
                </a:cubicBezTo>
                <a:cubicBezTo>
                  <a:pt x="49" y="151"/>
                  <a:pt x="50" y="151"/>
                  <a:pt x="51" y="150"/>
                </a:cubicBezTo>
                <a:close/>
                <a:moveTo>
                  <a:pt x="50" y="157"/>
                </a:moveTo>
                <a:cubicBezTo>
                  <a:pt x="50" y="156"/>
                  <a:pt x="51" y="155"/>
                  <a:pt x="52" y="154"/>
                </a:cubicBezTo>
                <a:cubicBezTo>
                  <a:pt x="52" y="155"/>
                  <a:pt x="52" y="156"/>
                  <a:pt x="52" y="156"/>
                </a:cubicBezTo>
                <a:cubicBezTo>
                  <a:pt x="51" y="157"/>
                  <a:pt x="51" y="159"/>
                  <a:pt x="50" y="160"/>
                </a:cubicBezTo>
                <a:cubicBezTo>
                  <a:pt x="50" y="159"/>
                  <a:pt x="49" y="158"/>
                  <a:pt x="49" y="158"/>
                </a:cubicBezTo>
                <a:cubicBezTo>
                  <a:pt x="49" y="158"/>
                  <a:pt x="50" y="157"/>
                  <a:pt x="50" y="157"/>
                </a:cubicBezTo>
                <a:close/>
                <a:moveTo>
                  <a:pt x="51" y="161"/>
                </a:moveTo>
                <a:cubicBezTo>
                  <a:pt x="52" y="161"/>
                  <a:pt x="52" y="160"/>
                  <a:pt x="53" y="159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53" y="161"/>
                  <a:pt x="52" y="162"/>
                  <a:pt x="52" y="163"/>
                </a:cubicBezTo>
                <a:cubicBezTo>
                  <a:pt x="52" y="163"/>
                  <a:pt x="52" y="163"/>
                  <a:pt x="51" y="163"/>
                </a:cubicBezTo>
                <a:cubicBezTo>
                  <a:pt x="51" y="163"/>
                  <a:pt x="51" y="162"/>
                  <a:pt x="50" y="161"/>
                </a:cubicBezTo>
                <a:cubicBezTo>
                  <a:pt x="51" y="162"/>
                  <a:pt x="51" y="161"/>
                  <a:pt x="51" y="161"/>
                </a:cubicBezTo>
                <a:close/>
                <a:moveTo>
                  <a:pt x="53" y="165"/>
                </a:moveTo>
                <a:cubicBezTo>
                  <a:pt x="54" y="165"/>
                  <a:pt x="54" y="165"/>
                  <a:pt x="54" y="165"/>
                </a:cubicBezTo>
                <a:cubicBezTo>
                  <a:pt x="54" y="166"/>
                  <a:pt x="55" y="167"/>
                  <a:pt x="55" y="168"/>
                </a:cubicBezTo>
                <a:cubicBezTo>
                  <a:pt x="55" y="169"/>
                  <a:pt x="55" y="169"/>
                  <a:pt x="55" y="170"/>
                </a:cubicBezTo>
                <a:cubicBezTo>
                  <a:pt x="54" y="168"/>
                  <a:pt x="53" y="167"/>
                  <a:pt x="52" y="166"/>
                </a:cubicBezTo>
                <a:cubicBezTo>
                  <a:pt x="53" y="165"/>
                  <a:pt x="53" y="165"/>
                  <a:pt x="53" y="165"/>
                </a:cubicBezTo>
                <a:close/>
                <a:moveTo>
                  <a:pt x="55" y="173"/>
                </a:moveTo>
                <a:cubicBezTo>
                  <a:pt x="55" y="173"/>
                  <a:pt x="54" y="174"/>
                  <a:pt x="54" y="174"/>
                </a:cubicBezTo>
                <a:cubicBezTo>
                  <a:pt x="54" y="172"/>
                  <a:pt x="53" y="171"/>
                  <a:pt x="53" y="169"/>
                </a:cubicBezTo>
                <a:cubicBezTo>
                  <a:pt x="53" y="170"/>
                  <a:pt x="54" y="172"/>
                  <a:pt x="55" y="173"/>
                </a:cubicBezTo>
                <a:close/>
                <a:moveTo>
                  <a:pt x="56" y="175"/>
                </a:moveTo>
                <a:cubicBezTo>
                  <a:pt x="56" y="175"/>
                  <a:pt x="56" y="175"/>
                  <a:pt x="56" y="175"/>
                </a:cubicBezTo>
                <a:cubicBezTo>
                  <a:pt x="56" y="175"/>
                  <a:pt x="56" y="176"/>
                  <a:pt x="55" y="177"/>
                </a:cubicBezTo>
                <a:cubicBezTo>
                  <a:pt x="55" y="177"/>
                  <a:pt x="55" y="177"/>
                  <a:pt x="55" y="177"/>
                </a:cubicBezTo>
                <a:cubicBezTo>
                  <a:pt x="55" y="176"/>
                  <a:pt x="55" y="176"/>
                  <a:pt x="55" y="176"/>
                </a:cubicBezTo>
                <a:cubicBezTo>
                  <a:pt x="55" y="176"/>
                  <a:pt x="56" y="175"/>
                  <a:pt x="56" y="175"/>
                </a:cubicBezTo>
                <a:close/>
                <a:moveTo>
                  <a:pt x="58" y="179"/>
                </a:moveTo>
                <a:cubicBezTo>
                  <a:pt x="58" y="180"/>
                  <a:pt x="58" y="181"/>
                  <a:pt x="58" y="182"/>
                </a:cubicBezTo>
                <a:cubicBezTo>
                  <a:pt x="58" y="181"/>
                  <a:pt x="57" y="181"/>
                  <a:pt x="57" y="180"/>
                </a:cubicBezTo>
                <a:cubicBezTo>
                  <a:pt x="56" y="180"/>
                  <a:pt x="56" y="180"/>
                  <a:pt x="56" y="179"/>
                </a:cubicBezTo>
                <a:cubicBezTo>
                  <a:pt x="57" y="179"/>
                  <a:pt x="57" y="179"/>
                  <a:pt x="58" y="179"/>
                </a:cubicBezTo>
                <a:close/>
                <a:moveTo>
                  <a:pt x="59" y="184"/>
                </a:moveTo>
                <a:cubicBezTo>
                  <a:pt x="59" y="185"/>
                  <a:pt x="59" y="185"/>
                  <a:pt x="59" y="186"/>
                </a:cubicBezTo>
                <a:cubicBezTo>
                  <a:pt x="59" y="186"/>
                  <a:pt x="59" y="186"/>
                  <a:pt x="59" y="186"/>
                </a:cubicBezTo>
                <a:cubicBezTo>
                  <a:pt x="59" y="185"/>
                  <a:pt x="58" y="184"/>
                  <a:pt x="58" y="183"/>
                </a:cubicBezTo>
                <a:cubicBezTo>
                  <a:pt x="58" y="183"/>
                  <a:pt x="58" y="183"/>
                  <a:pt x="59" y="184"/>
                </a:cubicBezTo>
                <a:close/>
                <a:moveTo>
                  <a:pt x="59" y="138"/>
                </a:moveTo>
                <a:cubicBezTo>
                  <a:pt x="58" y="137"/>
                  <a:pt x="58" y="136"/>
                  <a:pt x="58" y="135"/>
                </a:cubicBezTo>
                <a:cubicBezTo>
                  <a:pt x="58" y="135"/>
                  <a:pt x="59" y="134"/>
                  <a:pt x="59" y="133"/>
                </a:cubicBezTo>
                <a:cubicBezTo>
                  <a:pt x="59" y="134"/>
                  <a:pt x="59" y="136"/>
                  <a:pt x="59" y="137"/>
                </a:cubicBezTo>
                <a:cubicBezTo>
                  <a:pt x="59" y="137"/>
                  <a:pt x="59" y="137"/>
                  <a:pt x="59" y="138"/>
                </a:cubicBezTo>
                <a:close/>
                <a:moveTo>
                  <a:pt x="58" y="120"/>
                </a:moveTo>
                <a:cubicBezTo>
                  <a:pt x="58" y="119"/>
                  <a:pt x="59" y="119"/>
                  <a:pt x="59" y="119"/>
                </a:cubicBezTo>
                <a:cubicBezTo>
                  <a:pt x="59" y="120"/>
                  <a:pt x="59" y="121"/>
                  <a:pt x="59" y="123"/>
                </a:cubicBezTo>
                <a:cubicBezTo>
                  <a:pt x="59" y="122"/>
                  <a:pt x="58" y="121"/>
                  <a:pt x="58" y="120"/>
                </a:cubicBezTo>
                <a:close/>
                <a:moveTo>
                  <a:pt x="59" y="92"/>
                </a:moveTo>
                <a:cubicBezTo>
                  <a:pt x="59" y="93"/>
                  <a:pt x="59" y="93"/>
                  <a:pt x="59" y="93"/>
                </a:cubicBezTo>
                <a:cubicBezTo>
                  <a:pt x="58" y="94"/>
                  <a:pt x="58" y="95"/>
                  <a:pt x="57" y="96"/>
                </a:cubicBezTo>
                <a:cubicBezTo>
                  <a:pt x="57" y="95"/>
                  <a:pt x="57" y="95"/>
                  <a:pt x="56" y="94"/>
                </a:cubicBezTo>
                <a:cubicBezTo>
                  <a:pt x="59" y="91"/>
                  <a:pt x="62" y="89"/>
                  <a:pt x="65" y="86"/>
                </a:cubicBezTo>
                <a:cubicBezTo>
                  <a:pt x="65" y="86"/>
                  <a:pt x="65" y="86"/>
                  <a:pt x="65" y="86"/>
                </a:cubicBezTo>
                <a:cubicBezTo>
                  <a:pt x="65" y="87"/>
                  <a:pt x="65" y="87"/>
                  <a:pt x="65" y="88"/>
                </a:cubicBezTo>
                <a:cubicBezTo>
                  <a:pt x="64" y="89"/>
                  <a:pt x="63" y="90"/>
                  <a:pt x="62" y="90"/>
                </a:cubicBezTo>
                <a:cubicBezTo>
                  <a:pt x="62" y="90"/>
                  <a:pt x="61" y="90"/>
                  <a:pt x="61" y="91"/>
                </a:cubicBezTo>
                <a:cubicBezTo>
                  <a:pt x="61" y="91"/>
                  <a:pt x="61" y="91"/>
                  <a:pt x="61" y="92"/>
                </a:cubicBezTo>
                <a:cubicBezTo>
                  <a:pt x="60" y="91"/>
                  <a:pt x="59" y="91"/>
                  <a:pt x="59" y="92"/>
                </a:cubicBezTo>
                <a:close/>
                <a:moveTo>
                  <a:pt x="61" y="125"/>
                </a:moveTo>
                <a:cubicBezTo>
                  <a:pt x="62" y="125"/>
                  <a:pt x="62" y="126"/>
                  <a:pt x="62" y="126"/>
                </a:cubicBezTo>
                <a:cubicBezTo>
                  <a:pt x="61" y="126"/>
                  <a:pt x="61" y="126"/>
                  <a:pt x="61" y="127"/>
                </a:cubicBezTo>
                <a:cubicBezTo>
                  <a:pt x="61" y="126"/>
                  <a:pt x="61" y="126"/>
                  <a:pt x="61" y="126"/>
                </a:cubicBezTo>
                <a:cubicBezTo>
                  <a:pt x="61" y="126"/>
                  <a:pt x="61" y="125"/>
                  <a:pt x="61" y="125"/>
                </a:cubicBezTo>
                <a:close/>
                <a:moveTo>
                  <a:pt x="62" y="173"/>
                </a:moveTo>
                <a:cubicBezTo>
                  <a:pt x="62" y="174"/>
                  <a:pt x="61" y="174"/>
                  <a:pt x="61" y="174"/>
                </a:cubicBezTo>
                <a:cubicBezTo>
                  <a:pt x="61" y="173"/>
                  <a:pt x="61" y="172"/>
                  <a:pt x="61" y="171"/>
                </a:cubicBezTo>
                <a:cubicBezTo>
                  <a:pt x="61" y="172"/>
                  <a:pt x="62" y="173"/>
                  <a:pt x="62" y="173"/>
                </a:cubicBezTo>
                <a:close/>
                <a:moveTo>
                  <a:pt x="61" y="179"/>
                </a:moveTo>
                <a:cubicBezTo>
                  <a:pt x="61" y="178"/>
                  <a:pt x="61" y="178"/>
                  <a:pt x="61" y="177"/>
                </a:cubicBezTo>
                <a:cubicBezTo>
                  <a:pt x="62" y="177"/>
                  <a:pt x="62" y="177"/>
                  <a:pt x="63" y="176"/>
                </a:cubicBezTo>
                <a:cubicBezTo>
                  <a:pt x="63" y="177"/>
                  <a:pt x="63" y="177"/>
                  <a:pt x="63" y="177"/>
                </a:cubicBezTo>
                <a:cubicBezTo>
                  <a:pt x="63" y="177"/>
                  <a:pt x="64" y="178"/>
                  <a:pt x="64" y="178"/>
                </a:cubicBezTo>
                <a:cubicBezTo>
                  <a:pt x="64" y="179"/>
                  <a:pt x="64" y="180"/>
                  <a:pt x="65" y="181"/>
                </a:cubicBezTo>
                <a:cubicBezTo>
                  <a:pt x="65" y="181"/>
                  <a:pt x="66" y="181"/>
                  <a:pt x="66" y="181"/>
                </a:cubicBezTo>
                <a:cubicBezTo>
                  <a:pt x="66" y="181"/>
                  <a:pt x="66" y="181"/>
                  <a:pt x="66" y="181"/>
                </a:cubicBezTo>
                <a:cubicBezTo>
                  <a:pt x="66" y="182"/>
                  <a:pt x="66" y="182"/>
                  <a:pt x="65" y="183"/>
                </a:cubicBezTo>
                <a:cubicBezTo>
                  <a:pt x="65" y="183"/>
                  <a:pt x="65" y="183"/>
                  <a:pt x="65" y="183"/>
                </a:cubicBezTo>
                <a:cubicBezTo>
                  <a:pt x="64" y="184"/>
                  <a:pt x="63" y="185"/>
                  <a:pt x="63" y="186"/>
                </a:cubicBezTo>
                <a:cubicBezTo>
                  <a:pt x="62" y="186"/>
                  <a:pt x="62" y="185"/>
                  <a:pt x="61" y="185"/>
                </a:cubicBezTo>
                <a:cubicBezTo>
                  <a:pt x="61" y="183"/>
                  <a:pt x="61" y="181"/>
                  <a:pt x="61" y="179"/>
                </a:cubicBezTo>
                <a:cubicBezTo>
                  <a:pt x="61" y="179"/>
                  <a:pt x="61" y="179"/>
                  <a:pt x="61" y="179"/>
                </a:cubicBezTo>
                <a:close/>
                <a:moveTo>
                  <a:pt x="62" y="189"/>
                </a:moveTo>
                <a:cubicBezTo>
                  <a:pt x="63" y="190"/>
                  <a:pt x="63" y="190"/>
                  <a:pt x="64" y="191"/>
                </a:cubicBezTo>
                <a:cubicBezTo>
                  <a:pt x="63" y="191"/>
                  <a:pt x="63" y="191"/>
                  <a:pt x="62" y="191"/>
                </a:cubicBezTo>
                <a:cubicBezTo>
                  <a:pt x="62" y="191"/>
                  <a:pt x="62" y="191"/>
                  <a:pt x="61" y="190"/>
                </a:cubicBezTo>
                <a:cubicBezTo>
                  <a:pt x="62" y="190"/>
                  <a:pt x="62" y="190"/>
                  <a:pt x="62" y="189"/>
                </a:cubicBezTo>
                <a:close/>
                <a:moveTo>
                  <a:pt x="64" y="187"/>
                </a:moveTo>
                <a:cubicBezTo>
                  <a:pt x="65" y="186"/>
                  <a:pt x="65" y="185"/>
                  <a:pt x="66" y="184"/>
                </a:cubicBezTo>
                <a:cubicBezTo>
                  <a:pt x="67" y="185"/>
                  <a:pt x="68" y="186"/>
                  <a:pt x="70" y="187"/>
                </a:cubicBezTo>
                <a:cubicBezTo>
                  <a:pt x="68" y="188"/>
                  <a:pt x="67" y="189"/>
                  <a:pt x="66" y="189"/>
                </a:cubicBezTo>
                <a:cubicBezTo>
                  <a:pt x="65" y="189"/>
                  <a:pt x="64" y="188"/>
                  <a:pt x="64" y="187"/>
                </a:cubicBezTo>
                <a:close/>
                <a:moveTo>
                  <a:pt x="67" y="183"/>
                </a:moveTo>
                <a:cubicBezTo>
                  <a:pt x="67" y="183"/>
                  <a:pt x="67" y="183"/>
                  <a:pt x="68" y="182"/>
                </a:cubicBezTo>
                <a:cubicBezTo>
                  <a:pt x="68" y="183"/>
                  <a:pt x="69" y="184"/>
                  <a:pt x="69" y="184"/>
                </a:cubicBezTo>
                <a:cubicBezTo>
                  <a:pt x="68" y="184"/>
                  <a:pt x="68" y="183"/>
                  <a:pt x="67" y="183"/>
                </a:cubicBezTo>
                <a:close/>
                <a:moveTo>
                  <a:pt x="70" y="178"/>
                </a:moveTo>
                <a:cubicBezTo>
                  <a:pt x="69" y="178"/>
                  <a:pt x="69" y="178"/>
                  <a:pt x="69" y="178"/>
                </a:cubicBezTo>
                <a:cubicBezTo>
                  <a:pt x="69" y="178"/>
                  <a:pt x="68" y="178"/>
                  <a:pt x="68" y="178"/>
                </a:cubicBezTo>
                <a:cubicBezTo>
                  <a:pt x="68" y="177"/>
                  <a:pt x="68" y="176"/>
                  <a:pt x="68" y="175"/>
                </a:cubicBezTo>
                <a:cubicBezTo>
                  <a:pt x="69" y="176"/>
                  <a:pt x="69" y="177"/>
                  <a:pt x="70" y="178"/>
                </a:cubicBezTo>
                <a:close/>
                <a:moveTo>
                  <a:pt x="69" y="174"/>
                </a:moveTo>
                <a:cubicBezTo>
                  <a:pt x="70" y="174"/>
                  <a:pt x="70" y="174"/>
                  <a:pt x="71" y="173"/>
                </a:cubicBezTo>
                <a:cubicBezTo>
                  <a:pt x="71" y="174"/>
                  <a:pt x="71" y="174"/>
                  <a:pt x="71" y="174"/>
                </a:cubicBezTo>
                <a:cubicBezTo>
                  <a:pt x="71" y="174"/>
                  <a:pt x="70" y="175"/>
                  <a:pt x="70" y="175"/>
                </a:cubicBezTo>
                <a:cubicBezTo>
                  <a:pt x="70" y="175"/>
                  <a:pt x="70" y="174"/>
                  <a:pt x="69" y="174"/>
                </a:cubicBezTo>
                <a:close/>
                <a:moveTo>
                  <a:pt x="70" y="149"/>
                </a:moveTo>
                <a:cubicBezTo>
                  <a:pt x="69" y="149"/>
                  <a:pt x="69" y="148"/>
                  <a:pt x="69" y="148"/>
                </a:cubicBezTo>
                <a:cubicBezTo>
                  <a:pt x="69" y="148"/>
                  <a:pt x="69" y="147"/>
                  <a:pt x="69" y="147"/>
                </a:cubicBezTo>
                <a:cubicBezTo>
                  <a:pt x="70" y="146"/>
                  <a:pt x="71" y="145"/>
                  <a:pt x="71" y="144"/>
                </a:cubicBezTo>
                <a:cubicBezTo>
                  <a:pt x="72" y="145"/>
                  <a:pt x="72" y="145"/>
                  <a:pt x="72" y="146"/>
                </a:cubicBezTo>
                <a:cubicBezTo>
                  <a:pt x="71" y="147"/>
                  <a:pt x="70" y="148"/>
                  <a:pt x="70" y="149"/>
                </a:cubicBezTo>
                <a:close/>
                <a:moveTo>
                  <a:pt x="69" y="109"/>
                </a:moveTo>
                <a:cubicBezTo>
                  <a:pt x="69" y="109"/>
                  <a:pt x="69" y="108"/>
                  <a:pt x="69" y="107"/>
                </a:cubicBezTo>
                <a:cubicBezTo>
                  <a:pt x="69" y="106"/>
                  <a:pt x="70" y="106"/>
                  <a:pt x="71" y="105"/>
                </a:cubicBezTo>
                <a:cubicBezTo>
                  <a:pt x="71" y="106"/>
                  <a:pt x="71" y="106"/>
                  <a:pt x="71" y="107"/>
                </a:cubicBezTo>
                <a:cubicBezTo>
                  <a:pt x="71" y="108"/>
                  <a:pt x="70" y="109"/>
                  <a:pt x="69" y="109"/>
                </a:cubicBezTo>
                <a:close/>
                <a:moveTo>
                  <a:pt x="71" y="98"/>
                </a:moveTo>
                <a:cubicBezTo>
                  <a:pt x="72" y="97"/>
                  <a:pt x="73" y="96"/>
                  <a:pt x="74" y="95"/>
                </a:cubicBezTo>
                <a:cubicBezTo>
                  <a:pt x="74" y="95"/>
                  <a:pt x="73" y="96"/>
                  <a:pt x="73" y="97"/>
                </a:cubicBezTo>
                <a:cubicBezTo>
                  <a:pt x="73" y="97"/>
                  <a:pt x="73" y="97"/>
                  <a:pt x="72" y="97"/>
                </a:cubicBezTo>
                <a:cubicBezTo>
                  <a:pt x="72" y="97"/>
                  <a:pt x="71" y="98"/>
                  <a:pt x="71" y="98"/>
                </a:cubicBezTo>
                <a:close/>
                <a:moveTo>
                  <a:pt x="75" y="101"/>
                </a:moveTo>
                <a:cubicBezTo>
                  <a:pt x="75" y="102"/>
                  <a:pt x="74" y="104"/>
                  <a:pt x="74" y="105"/>
                </a:cubicBezTo>
                <a:cubicBezTo>
                  <a:pt x="73" y="106"/>
                  <a:pt x="73" y="106"/>
                  <a:pt x="73" y="106"/>
                </a:cubicBezTo>
                <a:cubicBezTo>
                  <a:pt x="73" y="105"/>
                  <a:pt x="72" y="104"/>
                  <a:pt x="72" y="104"/>
                </a:cubicBezTo>
                <a:cubicBezTo>
                  <a:pt x="73" y="103"/>
                  <a:pt x="74" y="102"/>
                  <a:pt x="75" y="101"/>
                </a:cubicBezTo>
                <a:close/>
                <a:moveTo>
                  <a:pt x="75" y="119"/>
                </a:moveTo>
                <a:cubicBezTo>
                  <a:pt x="75" y="119"/>
                  <a:pt x="75" y="119"/>
                  <a:pt x="75" y="119"/>
                </a:cubicBezTo>
                <a:cubicBezTo>
                  <a:pt x="74" y="120"/>
                  <a:pt x="74" y="120"/>
                  <a:pt x="73" y="121"/>
                </a:cubicBezTo>
                <a:cubicBezTo>
                  <a:pt x="74" y="120"/>
                  <a:pt x="74" y="120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lose/>
                <a:moveTo>
                  <a:pt x="76" y="122"/>
                </a:moveTo>
                <a:cubicBezTo>
                  <a:pt x="75" y="123"/>
                  <a:pt x="75" y="123"/>
                  <a:pt x="74" y="124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4" y="124"/>
                  <a:pt x="74" y="123"/>
                  <a:pt x="74" y="123"/>
                </a:cubicBezTo>
                <a:cubicBezTo>
                  <a:pt x="74" y="123"/>
                  <a:pt x="75" y="122"/>
                  <a:pt x="76" y="122"/>
                </a:cubicBezTo>
                <a:close/>
                <a:moveTo>
                  <a:pt x="76" y="124"/>
                </a:moveTo>
                <a:cubicBezTo>
                  <a:pt x="76" y="124"/>
                  <a:pt x="76" y="125"/>
                  <a:pt x="77" y="125"/>
                </a:cubicBezTo>
                <a:cubicBezTo>
                  <a:pt x="76" y="125"/>
                  <a:pt x="76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6" y="125"/>
                  <a:pt x="76" y="125"/>
                  <a:pt x="76" y="124"/>
                </a:cubicBezTo>
                <a:close/>
                <a:moveTo>
                  <a:pt x="76" y="117"/>
                </a:moveTo>
                <a:cubicBezTo>
                  <a:pt x="76" y="117"/>
                  <a:pt x="76" y="117"/>
                  <a:pt x="76" y="117"/>
                </a:cubicBezTo>
                <a:cubicBezTo>
                  <a:pt x="79" y="114"/>
                  <a:pt x="82" y="111"/>
                  <a:pt x="86" y="109"/>
                </a:cubicBezTo>
                <a:cubicBezTo>
                  <a:pt x="83" y="112"/>
                  <a:pt x="81" y="115"/>
                  <a:pt x="79" y="118"/>
                </a:cubicBezTo>
                <a:cubicBezTo>
                  <a:pt x="78" y="118"/>
                  <a:pt x="77" y="118"/>
                  <a:pt x="77" y="119"/>
                </a:cubicBezTo>
                <a:cubicBezTo>
                  <a:pt x="76" y="118"/>
                  <a:pt x="76" y="118"/>
                  <a:pt x="76" y="117"/>
                </a:cubicBezTo>
                <a:close/>
                <a:moveTo>
                  <a:pt x="79" y="120"/>
                </a:moveTo>
                <a:cubicBezTo>
                  <a:pt x="80" y="119"/>
                  <a:pt x="81" y="119"/>
                  <a:pt x="81" y="119"/>
                </a:cubicBezTo>
                <a:cubicBezTo>
                  <a:pt x="80" y="120"/>
                  <a:pt x="79" y="122"/>
                  <a:pt x="78" y="123"/>
                </a:cubicBezTo>
                <a:cubicBezTo>
                  <a:pt x="78" y="123"/>
                  <a:pt x="78" y="123"/>
                  <a:pt x="78" y="122"/>
                </a:cubicBezTo>
                <a:cubicBezTo>
                  <a:pt x="78" y="122"/>
                  <a:pt x="79" y="121"/>
                  <a:pt x="79" y="120"/>
                </a:cubicBezTo>
                <a:close/>
                <a:moveTo>
                  <a:pt x="92" y="118"/>
                </a:moveTo>
                <a:cubicBezTo>
                  <a:pt x="91" y="119"/>
                  <a:pt x="90" y="120"/>
                  <a:pt x="90" y="120"/>
                </a:cubicBezTo>
                <a:cubicBezTo>
                  <a:pt x="87" y="124"/>
                  <a:pt x="85" y="127"/>
                  <a:pt x="83" y="130"/>
                </a:cubicBezTo>
                <a:cubicBezTo>
                  <a:pt x="83" y="130"/>
                  <a:pt x="83" y="130"/>
                  <a:pt x="83" y="130"/>
                </a:cubicBezTo>
                <a:cubicBezTo>
                  <a:pt x="82" y="130"/>
                  <a:pt x="81" y="129"/>
                  <a:pt x="80" y="129"/>
                </a:cubicBezTo>
                <a:cubicBezTo>
                  <a:pt x="84" y="125"/>
                  <a:pt x="88" y="122"/>
                  <a:pt x="92" y="118"/>
                </a:cubicBezTo>
                <a:close/>
                <a:moveTo>
                  <a:pt x="81" y="131"/>
                </a:moveTo>
                <a:cubicBezTo>
                  <a:pt x="81" y="132"/>
                  <a:pt x="81" y="132"/>
                  <a:pt x="80" y="132"/>
                </a:cubicBezTo>
                <a:cubicBezTo>
                  <a:pt x="80" y="132"/>
                  <a:pt x="80" y="131"/>
                  <a:pt x="80" y="131"/>
                </a:cubicBezTo>
                <a:cubicBezTo>
                  <a:pt x="81" y="131"/>
                  <a:pt x="81" y="131"/>
                  <a:pt x="81" y="131"/>
                </a:cubicBezTo>
                <a:close/>
                <a:moveTo>
                  <a:pt x="83" y="133"/>
                </a:moveTo>
                <a:cubicBezTo>
                  <a:pt x="84" y="133"/>
                  <a:pt x="84" y="133"/>
                  <a:pt x="84" y="133"/>
                </a:cubicBezTo>
                <a:cubicBezTo>
                  <a:pt x="85" y="133"/>
                  <a:pt x="85" y="133"/>
                  <a:pt x="86" y="133"/>
                </a:cubicBezTo>
                <a:cubicBezTo>
                  <a:pt x="85" y="135"/>
                  <a:pt x="84" y="136"/>
                  <a:pt x="84" y="137"/>
                </a:cubicBezTo>
                <a:cubicBezTo>
                  <a:pt x="83" y="138"/>
                  <a:pt x="82" y="138"/>
                  <a:pt x="82" y="139"/>
                </a:cubicBezTo>
                <a:cubicBezTo>
                  <a:pt x="82" y="138"/>
                  <a:pt x="82" y="137"/>
                  <a:pt x="81" y="136"/>
                </a:cubicBezTo>
                <a:cubicBezTo>
                  <a:pt x="82" y="135"/>
                  <a:pt x="83" y="134"/>
                  <a:pt x="83" y="133"/>
                </a:cubicBezTo>
                <a:close/>
                <a:moveTo>
                  <a:pt x="90" y="135"/>
                </a:moveTo>
                <a:cubicBezTo>
                  <a:pt x="90" y="135"/>
                  <a:pt x="90" y="135"/>
                  <a:pt x="90" y="135"/>
                </a:cubicBezTo>
                <a:cubicBezTo>
                  <a:pt x="88" y="136"/>
                  <a:pt x="87" y="138"/>
                  <a:pt x="85" y="140"/>
                </a:cubicBezTo>
                <a:cubicBezTo>
                  <a:pt x="86" y="138"/>
                  <a:pt x="88" y="136"/>
                  <a:pt x="90" y="135"/>
                </a:cubicBezTo>
                <a:close/>
                <a:moveTo>
                  <a:pt x="92" y="135"/>
                </a:moveTo>
                <a:cubicBezTo>
                  <a:pt x="92" y="136"/>
                  <a:pt x="93" y="136"/>
                  <a:pt x="93" y="136"/>
                </a:cubicBezTo>
                <a:cubicBezTo>
                  <a:pt x="93" y="136"/>
                  <a:pt x="93" y="137"/>
                  <a:pt x="93" y="137"/>
                </a:cubicBezTo>
                <a:cubicBezTo>
                  <a:pt x="91" y="138"/>
                  <a:pt x="88" y="140"/>
                  <a:pt x="86" y="141"/>
                </a:cubicBezTo>
                <a:cubicBezTo>
                  <a:pt x="88" y="139"/>
                  <a:pt x="90" y="137"/>
                  <a:pt x="92" y="135"/>
                </a:cubicBezTo>
                <a:close/>
                <a:moveTo>
                  <a:pt x="89" y="145"/>
                </a:moveTo>
                <a:cubicBezTo>
                  <a:pt x="92" y="143"/>
                  <a:pt x="94" y="141"/>
                  <a:pt x="96" y="139"/>
                </a:cubicBezTo>
                <a:cubicBezTo>
                  <a:pt x="96" y="139"/>
                  <a:pt x="96" y="139"/>
                  <a:pt x="97" y="139"/>
                </a:cubicBezTo>
                <a:cubicBezTo>
                  <a:pt x="94" y="142"/>
                  <a:pt x="91" y="145"/>
                  <a:pt x="89" y="148"/>
                </a:cubicBezTo>
                <a:cubicBezTo>
                  <a:pt x="88" y="148"/>
                  <a:pt x="88" y="148"/>
                  <a:pt x="88" y="148"/>
                </a:cubicBezTo>
                <a:cubicBezTo>
                  <a:pt x="88" y="147"/>
                  <a:pt x="89" y="146"/>
                  <a:pt x="89" y="145"/>
                </a:cubicBezTo>
                <a:close/>
                <a:moveTo>
                  <a:pt x="99" y="141"/>
                </a:moveTo>
                <a:cubicBezTo>
                  <a:pt x="98" y="142"/>
                  <a:pt x="97" y="144"/>
                  <a:pt x="95" y="145"/>
                </a:cubicBezTo>
                <a:cubicBezTo>
                  <a:pt x="95" y="145"/>
                  <a:pt x="95" y="145"/>
                  <a:pt x="95" y="145"/>
                </a:cubicBezTo>
                <a:cubicBezTo>
                  <a:pt x="96" y="144"/>
                  <a:pt x="98" y="142"/>
                  <a:pt x="99" y="141"/>
                </a:cubicBezTo>
                <a:close/>
                <a:moveTo>
                  <a:pt x="102" y="143"/>
                </a:moveTo>
                <a:cubicBezTo>
                  <a:pt x="103" y="142"/>
                  <a:pt x="104" y="142"/>
                  <a:pt x="106" y="141"/>
                </a:cubicBezTo>
                <a:cubicBezTo>
                  <a:pt x="101" y="145"/>
                  <a:pt x="97" y="149"/>
                  <a:pt x="92" y="154"/>
                </a:cubicBezTo>
                <a:cubicBezTo>
                  <a:pt x="91" y="155"/>
                  <a:pt x="90" y="155"/>
                  <a:pt x="88" y="156"/>
                </a:cubicBezTo>
                <a:cubicBezTo>
                  <a:pt x="89" y="156"/>
                  <a:pt x="89" y="155"/>
                  <a:pt x="89" y="155"/>
                </a:cubicBezTo>
                <a:cubicBezTo>
                  <a:pt x="90" y="155"/>
                  <a:pt x="90" y="154"/>
                  <a:pt x="90" y="154"/>
                </a:cubicBezTo>
                <a:cubicBezTo>
                  <a:pt x="94" y="151"/>
                  <a:pt x="98" y="147"/>
                  <a:pt x="102" y="143"/>
                </a:cubicBezTo>
                <a:close/>
                <a:moveTo>
                  <a:pt x="105" y="148"/>
                </a:moveTo>
                <a:cubicBezTo>
                  <a:pt x="105" y="148"/>
                  <a:pt x="105" y="148"/>
                  <a:pt x="105" y="149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102" y="150"/>
                  <a:pt x="100" y="151"/>
                  <a:pt x="98" y="152"/>
                </a:cubicBezTo>
                <a:cubicBezTo>
                  <a:pt x="101" y="151"/>
                  <a:pt x="103" y="149"/>
                  <a:pt x="105" y="148"/>
                </a:cubicBezTo>
                <a:close/>
                <a:moveTo>
                  <a:pt x="105" y="151"/>
                </a:moveTo>
                <a:cubicBezTo>
                  <a:pt x="105" y="150"/>
                  <a:pt x="106" y="150"/>
                  <a:pt x="107" y="149"/>
                </a:cubicBezTo>
                <a:cubicBezTo>
                  <a:pt x="108" y="149"/>
                  <a:pt x="108" y="149"/>
                  <a:pt x="108" y="149"/>
                </a:cubicBezTo>
                <a:cubicBezTo>
                  <a:pt x="109" y="149"/>
                  <a:pt x="109" y="148"/>
                  <a:pt x="110" y="148"/>
                </a:cubicBezTo>
                <a:cubicBezTo>
                  <a:pt x="110" y="148"/>
                  <a:pt x="110" y="148"/>
                  <a:pt x="111" y="147"/>
                </a:cubicBezTo>
                <a:cubicBezTo>
                  <a:pt x="110" y="148"/>
                  <a:pt x="110" y="148"/>
                  <a:pt x="109" y="149"/>
                </a:cubicBezTo>
                <a:cubicBezTo>
                  <a:pt x="107" y="150"/>
                  <a:pt x="105" y="151"/>
                  <a:pt x="103" y="153"/>
                </a:cubicBezTo>
                <a:cubicBezTo>
                  <a:pt x="103" y="152"/>
                  <a:pt x="104" y="151"/>
                  <a:pt x="105" y="151"/>
                </a:cubicBezTo>
                <a:close/>
                <a:moveTo>
                  <a:pt x="117" y="152"/>
                </a:moveTo>
                <a:cubicBezTo>
                  <a:pt x="118" y="151"/>
                  <a:pt x="119" y="151"/>
                  <a:pt x="120" y="150"/>
                </a:cubicBezTo>
                <a:cubicBezTo>
                  <a:pt x="119" y="151"/>
                  <a:pt x="118" y="153"/>
                  <a:pt x="117" y="154"/>
                </a:cubicBezTo>
                <a:cubicBezTo>
                  <a:pt x="117" y="154"/>
                  <a:pt x="117" y="154"/>
                  <a:pt x="117" y="155"/>
                </a:cubicBezTo>
                <a:cubicBezTo>
                  <a:pt x="113" y="157"/>
                  <a:pt x="110" y="159"/>
                  <a:pt x="106" y="161"/>
                </a:cubicBezTo>
                <a:cubicBezTo>
                  <a:pt x="110" y="158"/>
                  <a:pt x="114" y="155"/>
                  <a:pt x="117" y="152"/>
                </a:cubicBezTo>
                <a:close/>
                <a:moveTo>
                  <a:pt x="113" y="161"/>
                </a:moveTo>
                <a:cubicBezTo>
                  <a:pt x="115" y="159"/>
                  <a:pt x="118" y="158"/>
                  <a:pt x="120" y="156"/>
                </a:cubicBezTo>
                <a:cubicBezTo>
                  <a:pt x="120" y="157"/>
                  <a:pt x="119" y="158"/>
                  <a:pt x="118" y="159"/>
                </a:cubicBezTo>
                <a:cubicBezTo>
                  <a:pt x="118" y="159"/>
                  <a:pt x="117" y="159"/>
                  <a:pt x="117" y="160"/>
                </a:cubicBezTo>
                <a:cubicBezTo>
                  <a:pt x="115" y="160"/>
                  <a:pt x="113" y="161"/>
                  <a:pt x="111" y="162"/>
                </a:cubicBezTo>
                <a:cubicBezTo>
                  <a:pt x="112" y="162"/>
                  <a:pt x="112" y="161"/>
                  <a:pt x="113" y="161"/>
                </a:cubicBezTo>
                <a:close/>
                <a:moveTo>
                  <a:pt x="122" y="160"/>
                </a:moveTo>
                <a:cubicBezTo>
                  <a:pt x="124" y="159"/>
                  <a:pt x="126" y="158"/>
                  <a:pt x="127" y="157"/>
                </a:cubicBezTo>
                <a:cubicBezTo>
                  <a:pt x="127" y="158"/>
                  <a:pt x="126" y="158"/>
                  <a:pt x="125" y="159"/>
                </a:cubicBezTo>
                <a:cubicBezTo>
                  <a:pt x="124" y="160"/>
                  <a:pt x="122" y="160"/>
                  <a:pt x="120" y="161"/>
                </a:cubicBezTo>
                <a:cubicBezTo>
                  <a:pt x="120" y="161"/>
                  <a:pt x="119" y="162"/>
                  <a:pt x="119" y="162"/>
                </a:cubicBezTo>
                <a:cubicBezTo>
                  <a:pt x="120" y="161"/>
                  <a:pt x="121" y="160"/>
                  <a:pt x="122" y="160"/>
                </a:cubicBezTo>
                <a:close/>
                <a:moveTo>
                  <a:pt x="128" y="160"/>
                </a:moveTo>
                <a:cubicBezTo>
                  <a:pt x="127" y="160"/>
                  <a:pt x="127" y="161"/>
                  <a:pt x="126" y="161"/>
                </a:cubicBezTo>
                <a:cubicBezTo>
                  <a:pt x="126" y="161"/>
                  <a:pt x="126" y="161"/>
                  <a:pt x="126" y="161"/>
                </a:cubicBezTo>
                <a:cubicBezTo>
                  <a:pt x="127" y="160"/>
                  <a:pt x="127" y="160"/>
                  <a:pt x="128" y="160"/>
                </a:cubicBezTo>
                <a:close/>
                <a:moveTo>
                  <a:pt x="122" y="164"/>
                </a:moveTo>
                <a:cubicBezTo>
                  <a:pt x="121" y="165"/>
                  <a:pt x="120" y="166"/>
                  <a:pt x="119" y="167"/>
                </a:cubicBezTo>
                <a:cubicBezTo>
                  <a:pt x="118" y="167"/>
                  <a:pt x="118" y="167"/>
                  <a:pt x="118" y="168"/>
                </a:cubicBezTo>
                <a:cubicBezTo>
                  <a:pt x="119" y="166"/>
                  <a:pt x="120" y="165"/>
                  <a:pt x="122" y="164"/>
                </a:cubicBezTo>
                <a:close/>
                <a:moveTo>
                  <a:pt x="129" y="164"/>
                </a:moveTo>
                <a:cubicBezTo>
                  <a:pt x="129" y="164"/>
                  <a:pt x="129" y="164"/>
                  <a:pt x="130" y="165"/>
                </a:cubicBezTo>
                <a:cubicBezTo>
                  <a:pt x="125" y="168"/>
                  <a:pt x="121" y="172"/>
                  <a:pt x="117" y="176"/>
                </a:cubicBezTo>
                <a:cubicBezTo>
                  <a:pt x="115" y="177"/>
                  <a:pt x="113" y="178"/>
                  <a:pt x="111" y="179"/>
                </a:cubicBezTo>
                <a:cubicBezTo>
                  <a:pt x="117" y="174"/>
                  <a:pt x="123" y="169"/>
                  <a:pt x="129" y="164"/>
                </a:cubicBezTo>
                <a:close/>
                <a:moveTo>
                  <a:pt x="108" y="177"/>
                </a:moveTo>
                <a:cubicBezTo>
                  <a:pt x="108" y="176"/>
                  <a:pt x="109" y="175"/>
                  <a:pt x="110" y="174"/>
                </a:cubicBezTo>
                <a:cubicBezTo>
                  <a:pt x="111" y="174"/>
                  <a:pt x="111" y="174"/>
                  <a:pt x="111" y="173"/>
                </a:cubicBezTo>
                <a:cubicBezTo>
                  <a:pt x="110" y="175"/>
                  <a:pt x="109" y="176"/>
                  <a:pt x="108" y="177"/>
                </a:cubicBezTo>
                <a:close/>
                <a:moveTo>
                  <a:pt x="108" y="193"/>
                </a:moveTo>
                <a:cubicBezTo>
                  <a:pt x="110" y="191"/>
                  <a:pt x="113" y="189"/>
                  <a:pt x="115" y="187"/>
                </a:cubicBezTo>
                <a:cubicBezTo>
                  <a:pt x="120" y="182"/>
                  <a:pt x="125" y="178"/>
                  <a:pt x="131" y="173"/>
                </a:cubicBezTo>
                <a:cubicBezTo>
                  <a:pt x="130" y="174"/>
                  <a:pt x="130" y="174"/>
                  <a:pt x="130" y="175"/>
                </a:cubicBezTo>
                <a:cubicBezTo>
                  <a:pt x="130" y="175"/>
                  <a:pt x="130" y="175"/>
                  <a:pt x="130" y="176"/>
                </a:cubicBezTo>
                <a:cubicBezTo>
                  <a:pt x="126" y="179"/>
                  <a:pt x="123" y="182"/>
                  <a:pt x="120" y="186"/>
                </a:cubicBezTo>
                <a:cubicBezTo>
                  <a:pt x="116" y="188"/>
                  <a:pt x="112" y="191"/>
                  <a:pt x="108" y="193"/>
                </a:cubicBezTo>
                <a:close/>
                <a:moveTo>
                  <a:pt x="110" y="195"/>
                </a:moveTo>
                <a:cubicBezTo>
                  <a:pt x="109" y="196"/>
                  <a:pt x="108" y="196"/>
                  <a:pt x="108" y="197"/>
                </a:cubicBezTo>
                <a:cubicBezTo>
                  <a:pt x="108" y="196"/>
                  <a:pt x="108" y="196"/>
                  <a:pt x="107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09" y="195"/>
                  <a:pt x="109" y="195"/>
                  <a:pt x="110" y="195"/>
                </a:cubicBezTo>
                <a:close/>
                <a:moveTo>
                  <a:pt x="125" y="183"/>
                </a:moveTo>
                <a:cubicBezTo>
                  <a:pt x="128" y="180"/>
                  <a:pt x="130" y="177"/>
                  <a:pt x="133" y="174"/>
                </a:cubicBezTo>
                <a:cubicBezTo>
                  <a:pt x="136" y="172"/>
                  <a:pt x="139" y="169"/>
                  <a:pt x="142" y="167"/>
                </a:cubicBezTo>
                <a:cubicBezTo>
                  <a:pt x="143" y="166"/>
                  <a:pt x="145" y="165"/>
                  <a:pt x="146" y="165"/>
                </a:cubicBezTo>
                <a:cubicBezTo>
                  <a:pt x="144" y="168"/>
                  <a:pt x="141" y="171"/>
                  <a:pt x="139" y="174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38" y="175"/>
                  <a:pt x="137" y="176"/>
                  <a:pt x="136" y="177"/>
                </a:cubicBezTo>
                <a:cubicBezTo>
                  <a:pt x="134" y="178"/>
                  <a:pt x="133" y="178"/>
                  <a:pt x="131" y="179"/>
                </a:cubicBezTo>
                <a:cubicBezTo>
                  <a:pt x="129" y="180"/>
                  <a:pt x="127" y="182"/>
                  <a:pt x="125" y="183"/>
                </a:cubicBezTo>
                <a:close/>
                <a:moveTo>
                  <a:pt x="130" y="182"/>
                </a:moveTo>
                <a:cubicBezTo>
                  <a:pt x="130" y="182"/>
                  <a:pt x="129" y="182"/>
                  <a:pt x="129" y="182"/>
                </a:cubicBezTo>
                <a:cubicBezTo>
                  <a:pt x="127" y="184"/>
                  <a:pt x="124" y="185"/>
                  <a:pt x="121" y="187"/>
                </a:cubicBezTo>
                <a:cubicBezTo>
                  <a:pt x="124" y="185"/>
                  <a:pt x="127" y="184"/>
                  <a:pt x="130" y="182"/>
                </a:cubicBezTo>
                <a:close/>
                <a:moveTo>
                  <a:pt x="137" y="194"/>
                </a:moveTo>
                <a:cubicBezTo>
                  <a:pt x="140" y="192"/>
                  <a:pt x="143" y="191"/>
                  <a:pt x="146" y="189"/>
                </a:cubicBezTo>
                <a:cubicBezTo>
                  <a:pt x="143" y="192"/>
                  <a:pt x="140" y="195"/>
                  <a:pt x="137" y="197"/>
                </a:cubicBezTo>
                <a:cubicBezTo>
                  <a:pt x="135" y="199"/>
                  <a:pt x="133" y="200"/>
                  <a:pt x="130" y="202"/>
                </a:cubicBezTo>
                <a:cubicBezTo>
                  <a:pt x="132" y="199"/>
                  <a:pt x="134" y="196"/>
                  <a:pt x="137" y="194"/>
                </a:cubicBezTo>
                <a:close/>
                <a:moveTo>
                  <a:pt x="127" y="197"/>
                </a:moveTo>
                <a:cubicBezTo>
                  <a:pt x="133" y="192"/>
                  <a:pt x="138" y="187"/>
                  <a:pt x="144" y="182"/>
                </a:cubicBezTo>
                <a:cubicBezTo>
                  <a:pt x="143" y="184"/>
                  <a:pt x="141" y="185"/>
                  <a:pt x="140" y="187"/>
                </a:cubicBezTo>
                <a:cubicBezTo>
                  <a:pt x="138" y="189"/>
                  <a:pt x="136" y="191"/>
                  <a:pt x="134" y="193"/>
                </a:cubicBezTo>
                <a:cubicBezTo>
                  <a:pt x="133" y="193"/>
                  <a:pt x="132" y="194"/>
                  <a:pt x="131" y="194"/>
                </a:cubicBezTo>
                <a:cubicBezTo>
                  <a:pt x="130" y="195"/>
                  <a:pt x="128" y="196"/>
                  <a:pt x="127" y="197"/>
                </a:cubicBezTo>
                <a:close/>
                <a:moveTo>
                  <a:pt x="144" y="188"/>
                </a:moveTo>
                <a:cubicBezTo>
                  <a:pt x="147" y="184"/>
                  <a:pt x="151" y="181"/>
                  <a:pt x="155" y="178"/>
                </a:cubicBezTo>
                <a:cubicBezTo>
                  <a:pt x="154" y="179"/>
                  <a:pt x="154" y="180"/>
                  <a:pt x="153" y="181"/>
                </a:cubicBezTo>
                <a:cubicBezTo>
                  <a:pt x="152" y="182"/>
                  <a:pt x="151" y="183"/>
                  <a:pt x="151" y="184"/>
                </a:cubicBezTo>
                <a:cubicBezTo>
                  <a:pt x="148" y="185"/>
                  <a:pt x="146" y="186"/>
                  <a:pt x="144" y="188"/>
                </a:cubicBezTo>
                <a:close/>
                <a:moveTo>
                  <a:pt x="147" y="183"/>
                </a:moveTo>
                <a:cubicBezTo>
                  <a:pt x="149" y="181"/>
                  <a:pt x="151" y="178"/>
                  <a:pt x="154" y="176"/>
                </a:cubicBezTo>
                <a:cubicBezTo>
                  <a:pt x="155" y="175"/>
                  <a:pt x="155" y="175"/>
                  <a:pt x="156" y="174"/>
                </a:cubicBezTo>
                <a:cubicBezTo>
                  <a:pt x="153" y="177"/>
                  <a:pt x="150" y="180"/>
                  <a:pt x="147" y="183"/>
                </a:cubicBezTo>
                <a:close/>
                <a:moveTo>
                  <a:pt x="151" y="169"/>
                </a:moveTo>
                <a:cubicBezTo>
                  <a:pt x="151" y="169"/>
                  <a:pt x="150" y="169"/>
                  <a:pt x="150" y="170"/>
                </a:cubicBezTo>
                <a:cubicBezTo>
                  <a:pt x="148" y="171"/>
                  <a:pt x="146" y="171"/>
                  <a:pt x="145" y="172"/>
                </a:cubicBezTo>
                <a:cubicBezTo>
                  <a:pt x="145" y="171"/>
                  <a:pt x="146" y="171"/>
                  <a:pt x="147" y="170"/>
                </a:cubicBezTo>
                <a:cubicBezTo>
                  <a:pt x="147" y="170"/>
                  <a:pt x="148" y="169"/>
                  <a:pt x="148" y="169"/>
                </a:cubicBezTo>
                <a:cubicBezTo>
                  <a:pt x="149" y="169"/>
                  <a:pt x="149" y="169"/>
                  <a:pt x="149" y="169"/>
                </a:cubicBezTo>
                <a:cubicBezTo>
                  <a:pt x="152" y="167"/>
                  <a:pt x="154" y="165"/>
                  <a:pt x="157" y="163"/>
                </a:cubicBezTo>
                <a:cubicBezTo>
                  <a:pt x="155" y="165"/>
                  <a:pt x="153" y="167"/>
                  <a:pt x="151" y="169"/>
                </a:cubicBezTo>
                <a:close/>
                <a:moveTo>
                  <a:pt x="159" y="173"/>
                </a:moveTo>
                <a:cubicBezTo>
                  <a:pt x="160" y="173"/>
                  <a:pt x="160" y="172"/>
                  <a:pt x="160" y="172"/>
                </a:cubicBezTo>
                <a:cubicBezTo>
                  <a:pt x="160" y="173"/>
                  <a:pt x="159" y="174"/>
                  <a:pt x="159" y="176"/>
                </a:cubicBezTo>
                <a:cubicBezTo>
                  <a:pt x="158" y="176"/>
                  <a:pt x="157" y="177"/>
                  <a:pt x="157" y="177"/>
                </a:cubicBezTo>
                <a:cubicBezTo>
                  <a:pt x="158" y="176"/>
                  <a:pt x="158" y="175"/>
                  <a:pt x="159" y="173"/>
                </a:cubicBezTo>
                <a:close/>
                <a:moveTo>
                  <a:pt x="160" y="177"/>
                </a:moveTo>
                <a:cubicBezTo>
                  <a:pt x="166" y="171"/>
                  <a:pt x="172" y="165"/>
                  <a:pt x="179" y="160"/>
                </a:cubicBezTo>
                <a:cubicBezTo>
                  <a:pt x="178" y="161"/>
                  <a:pt x="177" y="161"/>
                  <a:pt x="177" y="162"/>
                </a:cubicBezTo>
                <a:cubicBezTo>
                  <a:pt x="172" y="167"/>
                  <a:pt x="168" y="171"/>
                  <a:pt x="163" y="175"/>
                </a:cubicBezTo>
                <a:cubicBezTo>
                  <a:pt x="162" y="176"/>
                  <a:pt x="161" y="176"/>
                  <a:pt x="160" y="177"/>
                </a:cubicBezTo>
                <a:cubicBezTo>
                  <a:pt x="160" y="177"/>
                  <a:pt x="160" y="177"/>
                  <a:pt x="160" y="177"/>
                </a:cubicBezTo>
                <a:close/>
                <a:moveTo>
                  <a:pt x="162" y="172"/>
                </a:moveTo>
                <a:cubicBezTo>
                  <a:pt x="163" y="170"/>
                  <a:pt x="165" y="167"/>
                  <a:pt x="166" y="165"/>
                </a:cubicBezTo>
                <a:cubicBezTo>
                  <a:pt x="167" y="164"/>
                  <a:pt x="168" y="163"/>
                  <a:pt x="169" y="162"/>
                </a:cubicBezTo>
                <a:cubicBezTo>
                  <a:pt x="173" y="160"/>
                  <a:pt x="177" y="158"/>
                  <a:pt x="180" y="156"/>
                </a:cubicBezTo>
                <a:cubicBezTo>
                  <a:pt x="174" y="161"/>
                  <a:pt x="168" y="166"/>
                  <a:pt x="162" y="172"/>
                </a:cubicBezTo>
                <a:close/>
                <a:moveTo>
                  <a:pt x="183" y="158"/>
                </a:moveTo>
                <a:cubicBezTo>
                  <a:pt x="183" y="158"/>
                  <a:pt x="184" y="157"/>
                  <a:pt x="184" y="157"/>
                </a:cubicBezTo>
                <a:cubicBezTo>
                  <a:pt x="183" y="159"/>
                  <a:pt x="181" y="160"/>
                  <a:pt x="180" y="162"/>
                </a:cubicBezTo>
                <a:cubicBezTo>
                  <a:pt x="180" y="162"/>
                  <a:pt x="180" y="162"/>
                  <a:pt x="179" y="163"/>
                </a:cubicBezTo>
                <a:cubicBezTo>
                  <a:pt x="181" y="161"/>
                  <a:pt x="182" y="159"/>
                  <a:pt x="183" y="158"/>
                </a:cubicBezTo>
                <a:close/>
                <a:moveTo>
                  <a:pt x="182" y="154"/>
                </a:moveTo>
                <a:cubicBezTo>
                  <a:pt x="182" y="154"/>
                  <a:pt x="182" y="154"/>
                  <a:pt x="182" y="154"/>
                </a:cubicBezTo>
                <a:cubicBezTo>
                  <a:pt x="182" y="154"/>
                  <a:pt x="182" y="153"/>
                  <a:pt x="181" y="153"/>
                </a:cubicBezTo>
                <a:cubicBezTo>
                  <a:pt x="179" y="154"/>
                  <a:pt x="177" y="155"/>
                  <a:pt x="174" y="157"/>
                </a:cubicBezTo>
                <a:cubicBezTo>
                  <a:pt x="178" y="154"/>
                  <a:pt x="181" y="150"/>
                  <a:pt x="184" y="147"/>
                </a:cubicBezTo>
                <a:cubicBezTo>
                  <a:pt x="186" y="146"/>
                  <a:pt x="187" y="145"/>
                  <a:pt x="189" y="144"/>
                </a:cubicBezTo>
                <a:cubicBezTo>
                  <a:pt x="189" y="144"/>
                  <a:pt x="189" y="144"/>
                  <a:pt x="189" y="144"/>
                </a:cubicBezTo>
                <a:cubicBezTo>
                  <a:pt x="189" y="145"/>
                  <a:pt x="189" y="145"/>
                  <a:pt x="189" y="146"/>
                </a:cubicBezTo>
                <a:cubicBezTo>
                  <a:pt x="187" y="149"/>
                  <a:pt x="185" y="152"/>
                  <a:pt x="182" y="154"/>
                </a:cubicBezTo>
                <a:close/>
                <a:moveTo>
                  <a:pt x="189" y="133"/>
                </a:moveTo>
                <a:cubicBezTo>
                  <a:pt x="188" y="133"/>
                  <a:pt x="188" y="132"/>
                  <a:pt x="188" y="132"/>
                </a:cubicBezTo>
                <a:cubicBezTo>
                  <a:pt x="189" y="131"/>
                  <a:pt x="191" y="130"/>
                  <a:pt x="192" y="129"/>
                </a:cubicBezTo>
                <a:cubicBezTo>
                  <a:pt x="191" y="130"/>
                  <a:pt x="190" y="132"/>
                  <a:pt x="189" y="133"/>
                </a:cubicBezTo>
                <a:close/>
                <a:moveTo>
                  <a:pt x="193" y="152"/>
                </a:moveTo>
                <a:cubicBezTo>
                  <a:pt x="193" y="152"/>
                  <a:pt x="193" y="152"/>
                  <a:pt x="194" y="151"/>
                </a:cubicBezTo>
                <a:cubicBezTo>
                  <a:pt x="196" y="149"/>
                  <a:pt x="197" y="147"/>
                  <a:pt x="199" y="145"/>
                </a:cubicBezTo>
                <a:cubicBezTo>
                  <a:pt x="199" y="145"/>
                  <a:pt x="199" y="145"/>
                  <a:pt x="199" y="145"/>
                </a:cubicBezTo>
                <a:cubicBezTo>
                  <a:pt x="197" y="148"/>
                  <a:pt x="195" y="150"/>
                  <a:pt x="193" y="152"/>
                </a:cubicBezTo>
                <a:close/>
                <a:moveTo>
                  <a:pt x="197" y="143"/>
                </a:moveTo>
                <a:cubicBezTo>
                  <a:pt x="200" y="139"/>
                  <a:pt x="203" y="134"/>
                  <a:pt x="206" y="130"/>
                </a:cubicBezTo>
                <a:cubicBezTo>
                  <a:pt x="205" y="132"/>
                  <a:pt x="203" y="135"/>
                  <a:pt x="201" y="138"/>
                </a:cubicBezTo>
                <a:cubicBezTo>
                  <a:pt x="201" y="138"/>
                  <a:pt x="200" y="139"/>
                  <a:pt x="200" y="139"/>
                </a:cubicBezTo>
                <a:cubicBezTo>
                  <a:pt x="199" y="141"/>
                  <a:pt x="198" y="142"/>
                  <a:pt x="197" y="143"/>
                </a:cubicBezTo>
                <a:close/>
                <a:moveTo>
                  <a:pt x="200" y="142"/>
                </a:moveTo>
                <a:cubicBezTo>
                  <a:pt x="201" y="140"/>
                  <a:pt x="203" y="138"/>
                  <a:pt x="204" y="136"/>
                </a:cubicBezTo>
                <a:cubicBezTo>
                  <a:pt x="207" y="132"/>
                  <a:pt x="211" y="128"/>
                  <a:pt x="214" y="124"/>
                </a:cubicBezTo>
                <a:cubicBezTo>
                  <a:pt x="214" y="124"/>
                  <a:pt x="214" y="124"/>
                  <a:pt x="214" y="124"/>
                </a:cubicBezTo>
                <a:cubicBezTo>
                  <a:pt x="214" y="124"/>
                  <a:pt x="214" y="123"/>
                  <a:pt x="215" y="123"/>
                </a:cubicBezTo>
                <a:cubicBezTo>
                  <a:pt x="215" y="122"/>
                  <a:pt x="216" y="122"/>
                  <a:pt x="217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7" y="121"/>
                  <a:pt x="217" y="121"/>
                  <a:pt x="217" y="122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12" y="129"/>
                  <a:pt x="206" y="136"/>
                  <a:pt x="200" y="143"/>
                </a:cubicBezTo>
                <a:cubicBezTo>
                  <a:pt x="200" y="143"/>
                  <a:pt x="200" y="142"/>
                  <a:pt x="200" y="142"/>
                </a:cubicBezTo>
                <a:close/>
                <a:moveTo>
                  <a:pt x="215" y="120"/>
                </a:moveTo>
                <a:cubicBezTo>
                  <a:pt x="213" y="122"/>
                  <a:pt x="212" y="124"/>
                  <a:pt x="210" y="126"/>
                </a:cubicBezTo>
                <a:cubicBezTo>
                  <a:pt x="211" y="125"/>
                  <a:pt x="211" y="124"/>
                  <a:pt x="211" y="124"/>
                </a:cubicBezTo>
                <a:cubicBezTo>
                  <a:pt x="213" y="122"/>
                  <a:pt x="214" y="121"/>
                  <a:pt x="215" y="120"/>
                </a:cubicBezTo>
                <a:cubicBezTo>
                  <a:pt x="215" y="120"/>
                  <a:pt x="215" y="120"/>
                  <a:pt x="215" y="120"/>
                </a:cubicBezTo>
                <a:close/>
                <a:moveTo>
                  <a:pt x="214" y="115"/>
                </a:moveTo>
                <a:cubicBezTo>
                  <a:pt x="214" y="116"/>
                  <a:pt x="214" y="116"/>
                  <a:pt x="213" y="116"/>
                </a:cubicBezTo>
                <a:cubicBezTo>
                  <a:pt x="213" y="116"/>
                  <a:pt x="213" y="116"/>
                  <a:pt x="213" y="116"/>
                </a:cubicBezTo>
                <a:cubicBezTo>
                  <a:pt x="214" y="115"/>
                  <a:pt x="214" y="114"/>
                  <a:pt x="215" y="113"/>
                </a:cubicBezTo>
                <a:cubicBezTo>
                  <a:pt x="215" y="113"/>
                  <a:pt x="216" y="113"/>
                  <a:pt x="216" y="112"/>
                </a:cubicBezTo>
                <a:cubicBezTo>
                  <a:pt x="216" y="113"/>
                  <a:pt x="215" y="114"/>
                  <a:pt x="214" y="115"/>
                </a:cubicBezTo>
                <a:close/>
                <a:moveTo>
                  <a:pt x="210" y="109"/>
                </a:moveTo>
                <a:cubicBezTo>
                  <a:pt x="210" y="109"/>
                  <a:pt x="210" y="108"/>
                  <a:pt x="210" y="108"/>
                </a:cubicBezTo>
                <a:cubicBezTo>
                  <a:pt x="213" y="107"/>
                  <a:pt x="216" y="105"/>
                  <a:pt x="219" y="103"/>
                </a:cubicBezTo>
                <a:cubicBezTo>
                  <a:pt x="219" y="104"/>
                  <a:pt x="219" y="104"/>
                  <a:pt x="219" y="104"/>
                </a:cubicBezTo>
                <a:cubicBezTo>
                  <a:pt x="216" y="106"/>
                  <a:pt x="213" y="107"/>
                  <a:pt x="210" y="109"/>
                </a:cubicBezTo>
                <a:close/>
                <a:moveTo>
                  <a:pt x="218" y="101"/>
                </a:moveTo>
                <a:cubicBezTo>
                  <a:pt x="218" y="100"/>
                  <a:pt x="217" y="100"/>
                  <a:pt x="217" y="100"/>
                </a:cubicBezTo>
                <a:cubicBezTo>
                  <a:pt x="211" y="103"/>
                  <a:pt x="205" y="106"/>
                  <a:pt x="199" y="110"/>
                </a:cubicBezTo>
                <a:cubicBezTo>
                  <a:pt x="200" y="108"/>
                  <a:pt x="201" y="107"/>
                  <a:pt x="202" y="105"/>
                </a:cubicBezTo>
                <a:cubicBezTo>
                  <a:pt x="207" y="103"/>
                  <a:pt x="213" y="100"/>
                  <a:pt x="217" y="97"/>
                </a:cubicBezTo>
                <a:cubicBezTo>
                  <a:pt x="218" y="98"/>
                  <a:pt x="218" y="98"/>
                  <a:pt x="218" y="98"/>
                </a:cubicBezTo>
                <a:cubicBezTo>
                  <a:pt x="218" y="99"/>
                  <a:pt x="218" y="100"/>
                  <a:pt x="218" y="100"/>
                </a:cubicBezTo>
                <a:cubicBezTo>
                  <a:pt x="218" y="101"/>
                  <a:pt x="218" y="101"/>
                  <a:pt x="218" y="101"/>
                </a:cubicBezTo>
                <a:close/>
                <a:moveTo>
                  <a:pt x="199" y="95"/>
                </a:moveTo>
                <a:cubicBezTo>
                  <a:pt x="199" y="94"/>
                  <a:pt x="200" y="94"/>
                  <a:pt x="200" y="94"/>
                </a:cubicBezTo>
                <a:cubicBezTo>
                  <a:pt x="200" y="93"/>
                  <a:pt x="201" y="93"/>
                  <a:pt x="202" y="93"/>
                </a:cubicBezTo>
                <a:cubicBezTo>
                  <a:pt x="201" y="93"/>
                  <a:pt x="200" y="94"/>
                  <a:pt x="199" y="95"/>
                </a:cubicBezTo>
                <a:close/>
                <a:moveTo>
                  <a:pt x="201" y="88"/>
                </a:moveTo>
                <a:cubicBezTo>
                  <a:pt x="198" y="89"/>
                  <a:pt x="195" y="90"/>
                  <a:pt x="193" y="91"/>
                </a:cubicBezTo>
                <a:cubicBezTo>
                  <a:pt x="194" y="90"/>
                  <a:pt x="195" y="89"/>
                  <a:pt x="196" y="88"/>
                </a:cubicBezTo>
                <a:cubicBezTo>
                  <a:pt x="199" y="87"/>
                  <a:pt x="201" y="86"/>
                  <a:pt x="203" y="85"/>
                </a:cubicBezTo>
                <a:cubicBezTo>
                  <a:pt x="202" y="86"/>
                  <a:pt x="201" y="87"/>
                  <a:pt x="201" y="88"/>
                </a:cubicBezTo>
                <a:close/>
                <a:moveTo>
                  <a:pt x="199" y="82"/>
                </a:moveTo>
                <a:cubicBezTo>
                  <a:pt x="199" y="82"/>
                  <a:pt x="199" y="81"/>
                  <a:pt x="199" y="81"/>
                </a:cubicBezTo>
                <a:cubicBezTo>
                  <a:pt x="200" y="81"/>
                  <a:pt x="200" y="80"/>
                  <a:pt x="199" y="80"/>
                </a:cubicBezTo>
                <a:cubicBezTo>
                  <a:pt x="202" y="78"/>
                  <a:pt x="206" y="77"/>
                  <a:pt x="209" y="75"/>
                </a:cubicBezTo>
                <a:cubicBezTo>
                  <a:pt x="210" y="75"/>
                  <a:pt x="209" y="73"/>
                  <a:pt x="208" y="74"/>
                </a:cubicBezTo>
                <a:cubicBezTo>
                  <a:pt x="206" y="75"/>
                  <a:pt x="204" y="76"/>
                  <a:pt x="202" y="76"/>
                </a:cubicBezTo>
                <a:cubicBezTo>
                  <a:pt x="202" y="76"/>
                  <a:pt x="202" y="76"/>
                  <a:pt x="202" y="76"/>
                </a:cubicBezTo>
                <a:cubicBezTo>
                  <a:pt x="203" y="75"/>
                  <a:pt x="204" y="75"/>
                  <a:pt x="205" y="75"/>
                </a:cubicBezTo>
                <a:cubicBezTo>
                  <a:pt x="207" y="74"/>
                  <a:pt x="209" y="73"/>
                  <a:pt x="210" y="72"/>
                </a:cubicBezTo>
                <a:cubicBezTo>
                  <a:pt x="211" y="74"/>
                  <a:pt x="211" y="76"/>
                  <a:pt x="212" y="77"/>
                </a:cubicBezTo>
                <a:cubicBezTo>
                  <a:pt x="207" y="79"/>
                  <a:pt x="203" y="80"/>
                  <a:pt x="199" y="82"/>
                </a:cubicBezTo>
                <a:close/>
                <a:moveTo>
                  <a:pt x="201" y="74"/>
                </a:moveTo>
                <a:cubicBezTo>
                  <a:pt x="200" y="75"/>
                  <a:pt x="199" y="75"/>
                  <a:pt x="198" y="76"/>
                </a:cubicBezTo>
                <a:cubicBezTo>
                  <a:pt x="200" y="74"/>
                  <a:pt x="202" y="73"/>
                  <a:pt x="203" y="72"/>
                </a:cubicBezTo>
                <a:cubicBezTo>
                  <a:pt x="203" y="73"/>
                  <a:pt x="202" y="73"/>
                  <a:pt x="201" y="74"/>
                </a:cubicBezTo>
                <a:close/>
                <a:moveTo>
                  <a:pt x="187" y="77"/>
                </a:moveTo>
                <a:cubicBezTo>
                  <a:pt x="184" y="78"/>
                  <a:pt x="180" y="80"/>
                  <a:pt x="176" y="81"/>
                </a:cubicBezTo>
                <a:cubicBezTo>
                  <a:pt x="184" y="76"/>
                  <a:pt x="192" y="72"/>
                  <a:pt x="200" y="70"/>
                </a:cubicBezTo>
                <a:cubicBezTo>
                  <a:pt x="196" y="72"/>
                  <a:pt x="192" y="75"/>
                  <a:pt x="187" y="77"/>
                </a:cubicBezTo>
                <a:close/>
                <a:moveTo>
                  <a:pt x="186" y="66"/>
                </a:moveTo>
                <a:cubicBezTo>
                  <a:pt x="181" y="68"/>
                  <a:pt x="177" y="70"/>
                  <a:pt x="172" y="72"/>
                </a:cubicBezTo>
                <a:cubicBezTo>
                  <a:pt x="171" y="73"/>
                  <a:pt x="170" y="73"/>
                  <a:pt x="169" y="73"/>
                </a:cubicBezTo>
                <a:cubicBezTo>
                  <a:pt x="175" y="70"/>
                  <a:pt x="181" y="67"/>
                  <a:pt x="187" y="65"/>
                </a:cubicBezTo>
                <a:cubicBezTo>
                  <a:pt x="186" y="65"/>
                  <a:pt x="186" y="66"/>
                  <a:pt x="186" y="66"/>
                </a:cubicBezTo>
                <a:close/>
                <a:moveTo>
                  <a:pt x="171" y="69"/>
                </a:moveTo>
                <a:cubicBezTo>
                  <a:pt x="169" y="69"/>
                  <a:pt x="167" y="70"/>
                  <a:pt x="165" y="71"/>
                </a:cubicBezTo>
                <a:cubicBezTo>
                  <a:pt x="165" y="71"/>
                  <a:pt x="165" y="71"/>
                  <a:pt x="165" y="71"/>
                </a:cubicBezTo>
                <a:cubicBezTo>
                  <a:pt x="166" y="70"/>
                  <a:pt x="167" y="69"/>
                  <a:pt x="168" y="68"/>
                </a:cubicBezTo>
                <a:cubicBezTo>
                  <a:pt x="171" y="66"/>
                  <a:pt x="174" y="64"/>
                  <a:pt x="177" y="63"/>
                </a:cubicBezTo>
                <a:cubicBezTo>
                  <a:pt x="175" y="65"/>
                  <a:pt x="173" y="67"/>
                  <a:pt x="171" y="69"/>
                </a:cubicBezTo>
                <a:close/>
                <a:moveTo>
                  <a:pt x="157" y="63"/>
                </a:moveTo>
                <a:cubicBezTo>
                  <a:pt x="156" y="64"/>
                  <a:pt x="155" y="64"/>
                  <a:pt x="153" y="65"/>
                </a:cubicBezTo>
                <a:cubicBezTo>
                  <a:pt x="154" y="64"/>
                  <a:pt x="156" y="63"/>
                  <a:pt x="157" y="62"/>
                </a:cubicBezTo>
                <a:cubicBezTo>
                  <a:pt x="158" y="61"/>
                  <a:pt x="159" y="61"/>
                  <a:pt x="161" y="60"/>
                </a:cubicBezTo>
                <a:cubicBezTo>
                  <a:pt x="159" y="61"/>
                  <a:pt x="158" y="62"/>
                  <a:pt x="157" y="63"/>
                </a:cubicBezTo>
                <a:close/>
                <a:moveTo>
                  <a:pt x="157" y="71"/>
                </a:moveTo>
                <a:cubicBezTo>
                  <a:pt x="159" y="70"/>
                  <a:pt x="162" y="69"/>
                  <a:pt x="164" y="68"/>
                </a:cubicBezTo>
                <a:cubicBezTo>
                  <a:pt x="162" y="69"/>
                  <a:pt x="159" y="71"/>
                  <a:pt x="157" y="73"/>
                </a:cubicBezTo>
                <a:cubicBezTo>
                  <a:pt x="156" y="73"/>
                  <a:pt x="154" y="73"/>
                  <a:pt x="153" y="73"/>
                </a:cubicBezTo>
                <a:cubicBezTo>
                  <a:pt x="154" y="72"/>
                  <a:pt x="155" y="72"/>
                  <a:pt x="157" y="71"/>
                </a:cubicBezTo>
                <a:close/>
                <a:moveTo>
                  <a:pt x="146" y="72"/>
                </a:moveTo>
                <a:cubicBezTo>
                  <a:pt x="145" y="72"/>
                  <a:pt x="144" y="73"/>
                  <a:pt x="144" y="73"/>
                </a:cubicBezTo>
                <a:cubicBezTo>
                  <a:pt x="145" y="72"/>
                  <a:pt x="145" y="71"/>
                  <a:pt x="146" y="70"/>
                </a:cubicBezTo>
                <a:cubicBezTo>
                  <a:pt x="147" y="69"/>
                  <a:pt x="148" y="68"/>
                  <a:pt x="149" y="67"/>
                </a:cubicBezTo>
                <a:cubicBezTo>
                  <a:pt x="151" y="67"/>
                  <a:pt x="152" y="67"/>
                  <a:pt x="153" y="66"/>
                </a:cubicBezTo>
                <a:cubicBezTo>
                  <a:pt x="151" y="68"/>
                  <a:pt x="149" y="70"/>
                  <a:pt x="146" y="72"/>
                </a:cubicBezTo>
                <a:close/>
                <a:moveTo>
                  <a:pt x="145" y="67"/>
                </a:moveTo>
                <a:cubicBezTo>
                  <a:pt x="147" y="65"/>
                  <a:pt x="150" y="63"/>
                  <a:pt x="152" y="61"/>
                </a:cubicBezTo>
                <a:cubicBezTo>
                  <a:pt x="151" y="62"/>
                  <a:pt x="149" y="63"/>
                  <a:pt x="148" y="65"/>
                </a:cubicBezTo>
                <a:cubicBezTo>
                  <a:pt x="147" y="65"/>
                  <a:pt x="146" y="66"/>
                  <a:pt x="145" y="67"/>
                </a:cubicBezTo>
                <a:cubicBezTo>
                  <a:pt x="145" y="67"/>
                  <a:pt x="145" y="67"/>
                  <a:pt x="145" y="67"/>
                </a:cubicBezTo>
                <a:close/>
                <a:moveTo>
                  <a:pt x="138" y="68"/>
                </a:moveTo>
                <a:cubicBezTo>
                  <a:pt x="137" y="68"/>
                  <a:pt x="137" y="69"/>
                  <a:pt x="138" y="69"/>
                </a:cubicBezTo>
                <a:cubicBezTo>
                  <a:pt x="136" y="71"/>
                  <a:pt x="133" y="73"/>
                  <a:pt x="131" y="75"/>
                </a:cubicBezTo>
                <a:cubicBezTo>
                  <a:pt x="132" y="73"/>
                  <a:pt x="133" y="71"/>
                  <a:pt x="134" y="68"/>
                </a:cubicBezTo>
                <a:cubicBezTo>
                  <a:pt x="134" y="68"/>
                  <a:pt x="134" y="68"/>
                  <a:pt x="134" y="67"/>
                </a:cubicBezTo>
                <a:cubicBezTo>
                  <a:pt x="138" y="65"/>
                  <a:pt x="143" y="62"/>
                  <a:pt x="147" y="60"/>
                </a:cubicBezTo>
                <a:cubicBezTo>
                  <a:pt x="149" y="59"/>
                  <a:pt x="151" y="58"/>
                  <a:pt x="154" y="57"/>
                </a:cubicBezTo>
                <a:cubicBezTo>
                  <a:pt x="154" y="57"/>
                  <a:pt x="154" y="57"/>
                  <a:pt x="153" y="58"/>
                </a:cubicBezTo>
                <a:cubicBezTo>
                  <a:pt x="148" y="61"/>
                  <a:pt x="143" y="64"/>
                  <a:pt x="138" y="68"/>
                </a:cubicBezTo>
                <a:close/>
                <a:moveTo>
                  <a:pt x="144" y="53"/>
                </a:moveTo>
                <a:cubicBezTo>
                  <a:pt x="140" y="55"/>
                  <a:pt x="136" y="57"/>
                  <a:pt x="132" y="60"/>
                </a:cubicBezTo>
                <a:cubicBezTo>
                  <a:pt x="133" y="59"/>
                  <a:pt x="135" y="57"/>
                  <a:pt x="136" y="56"/>
                </a:cubicBezTo>
                <a:cubicBezTo>
                  <a:pt x="140" y="54"/>
                  <a:pt x="143" y="52"/>
                  <a:pt x="147" y="50"/>
                </a:cubicBezTo>
                <a:cubicBezTo>
                  <a:pt x="147" y="50"/>
                  <a:pt x="148" y="50"/>
                  <a:pt x="149" y="50"/>
                </a:cubicBezTo>
                <a:cubicBezTo>
                  <a:pt x="147" y="51"/>
                  <a:pt x="146" y="52"/>
                  <a:pt x="144" y="53"/>
                </a:cubicBezTo>
                <a:close/>
                <a:moveTo>
                  <a:pt x="132" y="55"/>
                </a:moveTo>
                <a:cubicBezTo>
                  <a:pt x="133" y="55"/>
                  <a:pt x="135" y="54"/>
                  <a:pt x="136" y="54"/>
                </a:cubicBezTo>
                <a:cubicBezTo>
                  <a:pt x="135" y="55"/>
                  <a:pt x="134" y="55"/>
                  <a:pt x="134" y="56"/>
                </a:cubicBezTo>
                <a:cubicBezTo>
                  <a:pt x="133" y="56"/>
                  <a:pt x="132" y="57"/>
                  <a:pt x="132" y="57"/>
                </a:cubicBezTo>
                <a:cubicBezTo>
                  <a:pt x="132" y="57"/>
                  <a:pt x="132" y="57"/>
                  <a:pt x="132" y="56"/>
                </a:cubicBezTo>
                <a:cubicBezTo>
                  <a:pt x="133" y="56"/>
                  <a:pt x="132" y="56"/>
                  <a:pt x="132" y="55"/>
                </a:cubicBezTo>
                <a:close/>
                <a:moveTo>
                  <a:pt x="142" y="49"/>
                </a:moveTo>
                <a:cubicBezTo>
                  <a:pt x="140" y="50"/>
                  <a:pt x="137" y="51"/>
                  <a:pt x="135" y="52"/>
                </a:cubicBezTo>
                <a:cubicBezTo>
                  <a:pt x="138" y="49"/>
                  <a:pt x="141" y="47"/>
                  <a:pt x="145" y="45"/>
                </a:cubicBezTo>
                <a:cubicBezTo>
                  <a:pt x="147" y="44"/>
                  <a:pt x="149" y="44"/>
                  <a:pt x="151" y="43"/>
                </a:cubicBezTo>
                <a:cubicBezTo>
                  <a:pt x="148" y="45"/>
                  <a:pt x="146" y="47"/>
                  <a:pt x="143" y="49"/>
                </a:cubicBezTo>
                <a:cubicBezTo>
                  <a:pt x="143" y="49"/>
                  <a:pt x="142" y="49"/>
                  <a:pt x="142" y="49"/>
                </a:cubicBezTo>
                <a:close/>
                <a:moveTo>
                  <a:pt x="131" y="53"/>
                </a:moveTo>
                <a:cubicBezTo>
                  <a:pt x="131" y="53"/>
                  <a:pt x="131" y="53"/>
                  <a:pt x="131" y="53"/>
                </a:cubicBezTo>
                <a:cubicBezTo>
                  <a:pt x="131" y="53"/>
                  <a:pt x="130" y="53"/>
                  <a:pt x="130" y="53"/>
                </a:cubicBezTo>
                <a:cubicBezTo>
                  <a:pt x="130" y="53"/>
                  <a:pt x="130" y="53"/>
                  <a:pt x="130" y="53"/>
                </a:cubicBezTo>
                <a:cubicBezTo>
                  <a:pt x="134" y="51"/>
                  <a:pt x="137" y="48"/>
                  <a:pt x="141" y="46"/>
                </a:cubicBezTo>
                <a:cubicBezTo>
                  <a:pt x="138" y="48"/>
                  <a:pt x="134" y="50"/>
                  <a:pt x="131" y="53"/>
                </a:cubicBezTo>
                <a:close/>
                <a:moveTo>
                  <a:pt x="127" y="54"/>
                </a:moveTo>
                <a:cubicBezTo>
                  <a:pt x="127" y="54"/>
                  <a:pt x="127" y="53"/>
                  <a:pt x="127" y="53"/>
                </a:cubicBezTo>
                <a:cubicBezTo>
                  <a:pt x="128" y="52"/>
                  <a:pt x="129" y="52"/>
                  <a:pt x="130" y="51"/>
                </a:cubicBezTo>
                <a:cubicBezTo>
                  <a:pt x="132" y="49"/>
                  <a:pt x="135" y="48"/>
                  <a:pt x="137" y="46"/>
                </a:cubicBezTo>
                <a:cubicBezTo>
                  <a:pt x="137" y="46"/>
                  <a:pt x="137" y="46"/>
                  <a:pt x="137" y="46"/>
                </a:cubicBezTo>
                <a:cubicBezTo>
                  <a:pt x="134" y="49"/>
                  <a:pt x="130" y="51"/>
                  <a:pt x="127" y="54"/>
                </a:cubicBezTo>
                <a:close/>
                <a:moveTo>
                  <a:pt x="127" y="66"/>
                </a:moveTo>
                <a:cubicBezTo>
                  <a:pt x="126" y="68"/>
                  <a:pt x="125" y="69"/>
                  <a:pt x="124" y="71"/>
                </a:cubicBezTo>
                <a:cubicBezTo>
                  <a:pt x="123" y="71"/>
                  <a:pt x="123" y="72"/>
                  <a:pt x="122" y="72"/>
                </a:cubicBezTo>
                <a:cubicBezTo>
                  <a:pt x="123" y="71"/>
                  <a:pt x="124" y="69"/>
                  <a:pt x="124" y="68"/>
                </a:cubicBezTo>
                <a:cubicBezTo>
                  <a:pt x="125" y="67"/>
                  <a:pt x="126" y="67"/>
                  <a:pt x="127" y="66"/>
                </a:cubicBezTo>
                <a:close/>
                <a:moveTo>
                  <a:pt x="121" y="67"/>
                </a:moveTo>
                <a:cubicBezTo>
                  <a:pt x="122" y="66"/>
                  <a:pt x="122" y="66"/>
                  <a:pt x="123" y="66"/>
                </a:cubicBezTo>
                <a:cubicBezTo>
                  <a:pt x="122" y="67"/>
                  <a:pt x="122" y="67"/>
                  <a:pt x="121" y="68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1" y="68"/>
                  <a:pt x="121" y="67"/>
                  <a:pt x="121" y="67"/>
                </a:cubicBezTo>
                <a:close/>
                <a:moveTo>
                  <a:pt x="122" y="76"/>
                </a:moveTo>
                <a:cubicBezTo>
                  <a:pt x="123" y="74"/>
                  <a:pt x="125" y="73"/>
                  <a:pt x="126" y="72"/>
                </a:cubicBezTo>
                <a:cubicBezTo>
                  <a:pt x="128" y="71"/>
                  <a:pt x="129" y="71"/>
                  <a:pt x="130" y="70"/>
                </a:cubicBezTo>
                <a:cubicBezTo>
                  <a:pt x="123" y="77"/>
                  <a:pt x="116" y="85"/>
                  <a:pt x="110" y="93"/>
                </a:cubicBezTo>
                <a:cubicBezTo>
                  <a:pt x="105" y="98"/>
                  <a:pt x="100" y="102"/>
                  <a:pt x="95" y="107"/>
                </a:cubicBezTo>
                <a:cubicBezTo>
                  <a:pt x="94" y="108"/>
                  <a:pt x="92" y="109"/>
                  <a:pt x="90" y="110"/>
                </a:cubicBezTo>
                <a:cubicBezTo>
                  <a:pt x="91" y="109"/>
                  <a:pt x="92" y="108"/>
                  <a:pt x="93" y="107"/>
                </a:cubicBezTo>
                <a:cubicBezTo>
                  <a:pt x="98" y="101"/>
                  <a:pt x="103" y="95"/>
                  <a:pt x="109" y="89"/>
                </a:cubicBezTo>
                <a:cubicBezTo>
                  <a:pt x="113" y="85"/>
                  <a:pt x="118" y="81"/>
                  <a:pt x="122" y="76"/>
                </a:cubicBezTo>
                <a:close/>
                <a:moveTo>
                  <a:pt x="117" y="61"/>
                </a:moveTo>
                <a:cubicBezTo>
                  <a:pt x="116" y="62"/>
                  <a:pt x="115" y="63"/>
                  <a:pt x="115" y="64"/>
                </a:cubicBezTo>
                <a:cubicBezTo>
                  <a:pt x="116" y="63"/>
                  <a:pt x="117" y="62"/>
                  <a:pt x="118" y="61"/>
                </a:cubicBezTo>
                <a:cubicBezTo>
                  <a:pt x="117" y="61"/>
                  <a:pt x="117" y="61"/>
                  <a:pt x="117" y="61"/>
                </a:cubicBezTo>
                <a:close/>
                <a:moveTo>
                  <a:pt x="115" y="51"/>
                </a:moveTo>
                <a:cubicBezTo>
                  <a:pt x="114" y="51"/>
                  <a:pt x="113" y="52"/>
                  <a:pt x="111" y="52"/>
                </a:cubicBezTo>
                <a:cubicBezTo>
                  <a:pt x="112" y="52"/>
                  <a:pt x="112" y="51"/>
                  <a:pt x="113" y="51"/>
                </a:cubicBezTo>
                <a:cubicBezTo>
                  <a:pt x="114" y="50"/>
                  <a:pt x="115" y="50"/>
                  <a:pt x="117" y="50"/>
                </a:cubicBezTo>
                <a:cubicBezTo>
                  <a:pt x="116" y="50"/>
                  <a:pt x="116" y="51"/>
                  <a:pt x="115" y="51"/>
                </a:cubicBezTo>
                <a:close/>
                <a:moveTo>
                  <a:pt x="114" y="48"/>
                </a:moveTo>
                <a:cubicBezTo>
                  <a:pt x="112" y="48"/>
                  <a:pt x="111" y="49"/>
                  <a:pt x="110" y="49"/>
                </a:cubicBezTo>
                <a:cubicBezTo>
                  <a:pt x="112" y="48"/>
                  <a:pt x="114" y="46"/>
                  <a:pt x="116" y="45"/>
                </a:cubicBezTo>
                <a:cubicBezTo>
                  <a:pt x="116" y="46"/>
                  <a:pt x="115" y="47"/>
                  <a:pt x="114" y="48"/>
                </a:cubicBezTo>
                <a:close/>
                <a:moveTo>
                  <a:pt x="106" y="50"/>
                </a:moveTo>
                <a:cubicBezTo>
                  <a:pt x="105" y="50"/>
                  <a:pt x="104" y="51"/>
                  <a:pt x="104" y="51"/>
                </a:cubicBezTo>
                <a:cubicBezTo>
                  <a:pt x="104" y="50"/>
                  <a:pt x="105" y="49"/>
                  <a:pt x="105" y="48"/>
                </a:cubicBezTo>
                <a:cubicBezTo>
                  <a:pt x="107" y="46"/>
                  <a:pt x="109" y="44"/>
                  <a:pt x="111" y="43"/>
                </a:cubicBezTo>
                <a:cubicBezTo>
                  <a:pt x="111" y="43"/>
                  <a:pt x="112" y="43"/>
                  <a:pt x="112" y="42"/>
                </a:cubicBezTo>
                <a:cubicBezTo>
                  <a:pt x="112" y="42"/>
                  <a:pt x="113" y="42"/>
                  <a:pt x="113" y="42"/>
                </a:cubicBezTo>
                <a:cubicBezTo>
                  <a:pt x="111" y="45"/>
                  <a:pt x="108" y="47"/>
                  <a:pt x="106" y="50"/>
                </a:cubicBezTo>
                <a:close/>
                <a:moveTo>
                  <a:pt x="106" y="45"/>
                </a:moveTo>
                <a:cubicBezTo>
                  <a:pt x="106" y="44"/>
                  <a:pt x="106" y="44"/>
                  <a:pt x="106" y="44"/>
                </a:cubicBezTo>
                <a:cubicBezTo>
                  <a:pt x="107" y="43"/>
                  <a:pt x="108" y="43"/>
                  <a:pt x="109" y="42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8" y="43"/>
                  <a:pt x="107" y="44"/>
                  <a:pt x="106" y="45"/>
                </a:cubicBezTo>
                <a:close/>
                <a:moveTo>
                  <a:pt x="102" y="45"/>
                </a:moveTo>
                <a:cubicBezTo>
                  <a:pt x="99" y="47"/>
                  <a:pt x="95" y="50"/>
                  <a:pt x="92" y="52"/>
                </a:cubicBezTo>
                <a:cubicBezTo>
                  <a:pt x="92" y="51"/>
                  <a:pt x="93" y="51"/>
                  <a:pt x="93" y="50"/>
                </a:cubicBezTo>
                <a:cubicBezTo>
                  <a:pt x="93" y="50"/>
                  <a:pt x="93" y="50"/>
                  <a:pt x="93" y="50"/>
                </a:cubicBezTo>
                <a:cubicBezTo>
                  <a:pt x="97" y="47"/>
                  <a:pt x="100" y="45"/>
                  <a:pt x="104" y="42"/>
                </a:cubicBezTo>
                <a:cubicBezTo>
                  <a:pt x="105" y="42"/>
                  <a:pt x="106" y="42"/>
                  <a:pt x="107" y="42"/>
                </a:cubicBezTo>
                <a:cubicBezTo>
                  <a:pt x="105" y="43"/>
                  <a:pt x="103" y="45"/>
                  <a:pt x="102" y="45"/>
                </a:cubicBezTo>
                <a:close/>
                <a:moveTo>
                  <a:pt x="99" y="44"/>
                </a:moveTo>
                <a:cubicBezTo>
                  <a:pt x="100" y="43"/>
                  <a:pt x="100" y="43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0" y="43"/>
                  <a:pt x="99" y="44"/>
                </a:cubicBezTo>
                <a:close/>
                <a:moveTo>
                  <a:pt x="101" y="40"/>
                </a:moveTo>
                <a:cubicBezTo>
                  <a:pt x="100" y="40"/>
                  <a:pt x="100" y="41"/>
                  <a:pt x="99" y="41"/>
                </a:cubicBezTo>
                <a:cubicBezTo>
                  <a:pt x="99" y="41"/>
                  <a:pt x="99" y="42"/>
                  <a:pt x="99" y="42"/>
                </a:cubicBezTo>
                <a:cubicBezTo>
                  <a:pt x="97" y="44"/>
                  <a:pt x="95" y="46"/>
                  <a:pt x="94" y="48"/>
                </a:cubicBezTo>
                <a:cubicBezTo>
                  <a:pt x="94" y="46"/>
                  <a:pt x="94" y="45"/>
                  <a:pt x="95" y="44"/>
                </a:cubicBezTo>
                <a:cubicBezTo>
                  <a:pt x="95" y="44"/>
                  <a:pt x="95" y="44"/>
                  <a:pt x="95" y="44"/>
                </a:cubicBezTo>
                <a:cubicBezTo>
                  <a:pt x="98" y="41"/>
                  <a:pt x="100" y="39"/>
                  <a:pt x="103" y="36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3" y="38"/>
                  <a:pt x="102" y="39"/>
                  <a:pt x="101" y="40"/>
                </a:cubicBezTo>
                <a:close/>
                <a:moveTo>
                  <a:pt x="93" y="43"/>
                </a:moveTo>
                <a:cubicBezTo>
                  <a:pt x="93" y="43"/>
                  <a:pt x="92" y="43"/>
                  <a:pt x="92" y="43"/>
                </a:cubicBezTo>
                <a:cubicBezTo>
                  <a:pt x="94" y="41"/>
                  <a:pt x="96" y="40"/>
                  <a:pt x="98" y="38"/>
                </a:cubicBezTo>
                <a:cubicBezTo>
                  <a:pt x="98" y="38"/>
                  <a:pt x="99" y="38"/>
                  <a:pt x="99" y="38"/>
                </a:cubicBezTo>
                <a:cubicBezTo>
                  <a:pt x="97" y="39"/>
                  <a:pt x="95" y="41"/>
                  <a:pt x="93" y="43"/>
                </a:cubicBezTo>
                <a:close/>
                <a:moveTo>
                  <a:pt x="90" y="41"/>
                </a:moveTo>
                <a:cubicBezTo>
                  <a:pt x="91" y="40"/>
                  <a:pt x="91" y="40"/>
                  <a:pt x="92" y="40"/>
                </a:cubicBezTo>
                <a:cubicBezTo>
                  <a:pt x="92" y="40"/>
                  <a:pt x="93" y="39"/>
                  <a:pt x="93" y="39"/>
                </a:cubicBezTo>
                <a:cubicBezTo>
                  <a:pt x="92" y="40"/>
                  <a:pt x="91" y="40"/>
                  <a:pt x="90" y="41"/>
                </a:cubicBezTo>
                <a:close/>
                <a:moveTo>
                  <a:pt x="82" y="40"/>
                </a:moveTo>
                <a:cubicBezTo>
                  <a:pt x="80" y="41"/>
                  <a:pt x="78" y="43"/>
                  <a:pt x="76" y="44"/>
                </a:cubicBezTo>
                <a:cubicBezTo>
                  <a:pt x="78" y="42"/>
                  <a:pt x="80" y="40"/>
                  <a:pt x="81" y="38"/>
                </a:cubicBezTo>
                <a:cubicBezTo>
                  <a:pt x="83" y="37"/>
                  <a:pt x="85" y="36"/>
                  <a:pt x="86" y="35"/>
                </a:cubicBezTo>
                <a:cubicBezTo>
                  <a:pt x="85" y="36"/>
                  <a:pt x="84" y="38"/>
                  <a:pt x="82" y="40"/>
                </a:cubicBezTo>
                <a:close/>
                <a:moveTo>
                  <a:pt x="79" y="37"/>
                </a:moveTo>
                <a:cubicBezTo>
                  <a:pt x="78" y="38"/>
                  <a:pt x="76" y="40"/>
                  <a:pt x="74" y="41"/>
                </a:cubicBezTo>
                <a:cubicBezTo>
                  <a:pt x="78" y="38"/>
                  <a:pt x="81" y="35"/>
                  <a:pt x="84" y="31"/>
                </a:cubicBezTo>
                <a:cubicBezTo>
                  <a:pt x="85" y="30"/>
                  <a:pt x="86" y="30"/>
                  <a:pt x="87" y="29"/>
                </a:cubicBezTo>
                <a:cubicBezTo>
                  <a:pt x="85" y="31"/>
                  <a:pt x="84" y="32"/>
                  <a:pt x="82" y="34"/>
                </a:cubicBezTo>
                <a:cubicBezTo>
                  <a:pt x="81" y="35"/>
                  <a:pt x="80" y="36"/>
                  <a:pt x="79" y="37"/>
                </a:cubicBezTo>
                <a:close/>
                <a:moveTo>
                  <a:pt x="85" y="24"/>
                </a:moveTo>
                <a:cubicBezTo>
                  <a:pt x="84" y="25"/>
                  <a:pt x="83" y="25"/>
                  <a:pt x="83" y="25"/>
                </a:cubicBezTo>
                <a:cubicBezTo>
                  <a:pt x="83" y="25"/>
                  <a:pt x="83" y="25"/>
                  <a:pt x="83" y="25"/>
                </a:cubicBezTo>
                <a:cubicBezTo>
                  <a:pt x="83" y="25"/>
                  <a:pt x="83" y="24"/>
                  <a:pt x="83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4" y="24"/>
                  <a:pt x="86" y="23"/>
                  <a:pt x="87" y="23"/>
                </a:cubicBezTo>
                <a:cubicBezTo>
                  <a:pt x="87" y="23"/>
                  <a:pt x="86" y="24"/>
                  <a:pt x="85" y="24"/>
                </a:cubicBezTo>
                <a:close/>
                <a:moveTo>
                  <a:pt x="83" y="28"/>
                </a:moveTo>
                <a:cubicBezTo>
                  <a:pt x="83" y="29"/>
                  <a:pt x="82" y="29"/>
                  <a:pt x="82" y="29"/>
                </a:cubicBezTo>
                <a:cubicBezTo>
                  <a:pt x="81" y="30"/>
                  <a:pt x="80" y="30"/>
                  <a:pt x="79" y="31"/>
                </a:cubicBezTo>
                <a:cubicBezTo>
                  <a:pt x="80" y="30"/>
                  <a:pt x="81" y="30"/>
                  <a:pt x="82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2" y="29"/>
                  <a:pt x="83" y="29"/>
                  <a:pt x="83" y="28"/>
                </a:cubicBezTo>
                <a:close/>
                <a:moveTo>
                  <a:pt x="59" y="48"/>
                </a:moveTo>
                <a:cubicBezTo>
                  <a:pt x="61" y="46"/>
                  <a:pt x="63" y="44"/>
                  <a:pt x="64" y="41"/>
                </a:cubicBezTo>
                <a:cubicBezTo>
                  <a:pt x="66" y="40"/>
                  <a:pt x="67" y="39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6" y="42"/>
                  <a:pt x="63" y="45"/>
                  <a:pt x="59" y="48"/>
                </a:cubicBezTo>
                <a:close/>
                <a:moveTo>
                  <a:pt x="61" y="41"/>
                </a:moveTo>
                <a:cubicBezTo>
                  <a:pt x="61" y="41"/>
                  <a:pt x="61" y="41"/>
                  <a:pt x="62" y="41"/>
                </a:cubicBezTo>
                <a:cubicBezTo>
                  <a:pt x="63" y="40"/>
                  <a:pt x="64" y="39"/>
                  <a:pt x="65" y="38"/>
                </a:cubicBezTo>
                <a:cubicBezTo>
                  <a:pt x="65" y="39"/>
                  <a:pt x="64" y="39"/>
                  <a:pt x="64" y="40"/>
                </a:cubicBezTo>
                <a:cubicBezTo>
                  <a:pt x="63" y="40"/>
                  <a:pt x="62" y="41"/>
                  <a:pt x="61" y="41"/>
                </a:cubicBezTo>
                <a:close/>
                <a:moveTo>
                  <a:pt x="58" y="46"/>
                </a:moveTo>
                <a:cubicBezTo>
                  <a:pt x="58" y="46"/>
                  <a:pt x="59" y="45"/>
                  <a:pt x="59" y="45"/>
                </a:cubicBezTo>
                <a:cubicBezTo>
                  <a:pt x="57" y="47"/>
                  <a:pt x="55" y="50"/>
                  <a:pt x="54" y="53"/>
                </a:cubicBezTo>
                <a:cubicBezTo>
                  <a:pt x="53" y="53"/>
                  <a:pt x="52" y="54"/>
                  <a:pt x="52" y="54"/>
                </a:cubicBezTo>
                <a:cubicBezTo>
                  <a:pt x="54" y="51"/>
                  <a:pt x="56" y="49"/>
                  <a:pt x="58" y="46"/>
                </a:cubicBezTo>
                <a:close/>
                <a:moveTo>
                  <a:pt x="48" y="57"/>
                </a:moveTo>
                <a:cubicBezTo>
                  <a:pt x="45" y="58"/>
                  <a:pt x="43" y="60"/>
                  <a:pt x="41" y="61"/>
                </a:cubicBezTo>
                <a:cubicBezTo>
                  <a:pt x="42" y="59"/>
                  <a:pt x="44" y="58"/>
                  <a:pt x="45" y="56"/>
                </a:cubicBezTo>
                <a:cubicBezTo>
                  <a:pt x="48" y="54"/>
                  <a:pt x="50" y="52"/>
                  <a:pt x="53" y="50"/>
                </a:cubicBezTo>
                <a:cubicBezTo>
                  <a:pt x="51" y="52"/>
                  <a:pt x="49" y="54"/>
                  <a:pt x="48" y="57"/>
                </a:cubicBezTo>
                <a:close/>
                <a:moveTo>
                  <a:pt x="50" y="58"/>
                </a:moveTo>
                <a:cubicBezTo>
                  <a:pt x="50" y="58"/>
                  <a:pt x="50" y="59"/>
                  <a:pt x="50" y="59"/>
                </a:cubicBezTo>
                <a:cubicBezTo>
                  <a:pt x="50" y="59"/>
                  <a:pt x="49" y="59"/>
                  <a:pt x="49" y="59"/>
                </a:cubicBezTo>
                <a:cubicBezTo>
                  <a:pt x="47" y="61"/>
                  <a:pt x="44" y="64"/>
                  <a:pt x="42" y="67"/>
                </a:cubicBezTo>
                <a:cubicBezTo>
                  <a:pt x="43" y="65"/>
                  <a:pt x="45" y="63"/>
                  <a:pt x="46" y="62"/>
                </a:cubicBezTo>
                <a:cubicBezTo>
                  <a:pt x="47" y="60"/>
                  <a:pt x="49" y="59"/>
                  <a:pt x="50" y="58"/>
                </a:cubicBezTo>
                <a:close/>
                <a:moveTo>
                  <a:pt x="39" y="86"/>
                </a:moveTo>
                <a:cubicBezTo>
                  <a:pt x="39" y="86"/>
                  <a:pt x="39" y="87"/>
                  <a:pt x="39" y="87"/>
                </a:cubicBezTo>
                <a:cubicBezTo>
                  <a:pt x="38" y="88"/>
                  <a:pt x="37" y="89"/>
                  <a:pt x="35" y="90"/>
                </a:cubicBezTo>
                <a:cubicBezTo>
                  <a:pt x="35" y="90"/>
                  <a:pt x="35" y="90"/>
                  <a:pt x="35" y="90"/>
                </a:cubicBezTo>
                <a:cubicBezTo>
                  <a:pt x="37" y="89"/>
                  <a:pt x="38" y="87"/>
                  <a:pt x="39" y="86"/>
                </a:cubicBezTo>
                <a:close/>
                <a:moveTo>
                  <a:pt x="34" y="102"/>
                </a:moveTo>
                <a:cubicBezTo>
                  <a:pt x="35" y="103"/>
                  <a:pt x="35" y="105"/>
                  <a:pt x="36" y="107"/>
                </a:cubicBezTo>
                <a:cubicBezTo>
                  <a:pt x="35" y="109"/>
                  <a:pt x="35" y="110"/>
                  <a:pt x="35" y="112"/>
                </a:cubicBezTo>
                <a:cubicBezTo>
                  <a:pt x="34" y="111"/>
                  <a:pt x="34" y="110"/>
                  <a:pt x="34" y="109"/>
                </a:cubicBezTo>
                <a:cubicBezTo>
                  <a:pt x="34" y="106"/>
                  <a:pt x="34" y="104"/>
                  <a:pt x="34" y="102"/>
                </a:cubicBezTo>
                <a:close/>
                <a:moveTo>
                  <a:pt x="36" y="126"/>
                </a:moveTo>
                <a:cubicBezTo>
                  <a:pt x="36" y="127"/>
                  <a:pt x="37" y="128"/>
                  <a:pt x="37" y="129"/>
                </a:cubicBezTo>
                <a:cubicBezTo>
                  <a:pt x="37" y="129"/>
                  <a:pt x="37" y="130"/>
                  <a:pt x="37" y="130"/>
                </a:cubicBezTo>
                <a:cubicBezTo>
                  <a:pt x="37" y="130"/>
                  <a:pt x="37" y="131"/>
                  <a:pt x="37" y="131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6" y="127"/>
                  <a:pt x="36" y="127"/>
                  <a:pt x="36" y="126"/>
                </a:cubicBezTo>
                <a:close/>
                <a:moveTo>
                  <a:pt x="36" y="115"/>
                </a:moveTo>
                <a:cubicBezTo>
                  <a:pt x="36" y="115"/>
                  <a:pt x="36" y="115"/>
                  <a:pt x="36" y="115"/>
                </a:cubicBezTo>
                <a:cubicBezTo>
                  <a:pt x="36" y="114"/>
                  <a:pt x="36" y="112"/>
                  <a:pt x="36" y="111"/>
                </a:cubicBezTo>
                <a:cubicBezTo>
                  <a:pt x="36" y="111"/>
                  <a:pt x="37" y="111"/>
                  <a:pt x="37" y="111"/>
                </a:cubicBezTo>
                <a:cubicBezTo>
                  <a:pt x="37" y="111"/>
                  <a:pt x="37" y="112"/>
                  <a:pt x="37" y="113"/>
                </a:cubicBezTo>
                <a:cubicBezTo>
                  <a:pt x="37" y="114"/>
                  <a:pt x="36" y="114"/>
                  <a:pt x="36" y="115"/>
                </a:cubicBezTo>
                <a:close/>
                <a:moveTo>
                  <a:pt x="36" y="97"/>
                </a:moveTo>
                <a:cubicBezTo>
                  <a:pt x="36" y="97"/>
                  <a:pt x="36" y="98"/>
                  <a:pt x="37" y="99"/>
                </a:cubicBezTo>
                <a:cubicBezTo>
                  <a:pt x="37" y="99"/>
                  <a:pt x="37" y="100"/>
                  <a:pt x="36" y="100"/>
                </a:cubicBezTo>
                <a:cubicBezTo>
                  <a:pt x="36" y="99"/>
                  <a:pt x="36" y="98"/>
                  <a:pt x="36" y="97"/>
                </a:cubicBezTo>
                <a:close/>
                <a:moveTo>
                  <a:pt x="37" y="94"/>
                </a:moveTo>
                <a:cubicBezTo>
                  <a:pt x="37" y="93"/>
                  <a:pt x="36" y="92"/>
                  <a:pt x="36" y="92"/>
                </a:cubicBezTo>
                <a:cubicBezTo>
                  <a:pt x="37" y="91"/>
                  <a:pt x="38" y="90"/>
                  <a:pt x="38" y="90"/>
                </a:cubicBezTo>
                <a:cubicBezTo>
                  <a:pt x="38" y="91"/>
                  <a:pt x="38" y="92"/>
                  <a:pt x="38" y="93"/>
                </a:cubicBezTo>
                <a:cubicBezTo>
                  <a:pt x="37" y="93"/>
                  <a:pt x="37" y="93"/>
                  <a:pt x="37" y="94"/>
                </a:cubicBezTo>
                <a:close/>
                <a:moveTo>
                  <a:pt x="39" y="103"/>
                </a:moveTo>
                <a:cubicBezTo>
                  <a:pt x="39" y="103"/>
                  <a:pt x="39" y="103"/>
                  <a:pt x="39" y="103"/>
                </a:cubicBezTo>
                <a:cubicBezTo>
                  <a:pt x="39" y="104"/>
                  <a:pt x="38" y="104"/>
                  <a:pt x="38" y="104"/>
                </a:cubicBezTo>
                <a:cubicBezTo>
                  <a:pt x="38" y="104"/>
                  <a:pt x="38" y="104"/>
                  <a:pt x="38" y="103"/>
                </a:cubicBezTo>
                <a:cubicBezTo>
                  <a:pt x="38" y="103"/>
                  <a:pt x="38" y="103"/>
                  <a:pt x="39" y="103"/>
                </a:cubicBezTo>
                <a:close/>
                <a:moveTo>
                  <a:pt x="38" y="97"/>
                </a:moveTo>
                <a:cubicBezTo>
                  <a:pt x="38" y="96"/>
                  <a:pt x="39" y="95"/>
                  <a:pt x="39" y="94"/>
                </a:cubicBezTo>
                <a:cubicBezTo>
                  <a:pt x="40" y="93"/>
                  <a:pt x="41" y="93"/>
                  <a:pt x="42" y="92"/>
                </a:cubicBezTo>
                <a:cubicBezTo>
                  <a:pt x="41" y="93"/>
                  <a:pt x="40" y="94"/>
                  <a:pt x="39" y="95"/>
                </a:cubicBezTo>
                <a:cubicBezTo>
                  <a:pt x="39" y="96"/>
                  <a:pt x="40" y="97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7"/>
                  <a:pt x="41" y="97"/>
                  <a:pt x="41" y="98"/>
                </a:cubicBezTo>
                <a:cubicBezTo>
                  <a:pt x="40" y="98"/>
                  <a:pt x="40" y="99"/>
                  <a:pt x="39" y="99"/>
                </a:cubicBezTo>
                <a:cubicBezTo>
                  <a:pt x="39" y="99"/>
                  <a:pt x="39" y="98"/>
                  <a:pt x="38" y="97"/>
                </a:cubicBezTo>
                <a:close/>
                <a:moveTo>
                  <a:pt x="40" y="121"/>
                </a:moveTo>
                <a:cubicBezTo>
                  <a:pt x="40" y="121"/>
                  <a:pt x="40" y="121"/>
                  <a:pt x="40" y="121"/>
                </a:cubicBezTo>
                <a:cubicBezTo>
                  <a:pt x="40" y="122"/>
                  <a:pt x="41" y="123"/>
                  <a:pt x="41" y="124"/>
                </a:cubicBezTo>
                <a:cubicBezTo>
                  <a:pt x="41" y="124"/>
                  <a:pt x="41" y="124"/>
                  <a:pt x="40" y="125"/>
                </a:cubicBezTo>
                <a:cubicBezTo>
                  <a:pt x="40" y="123"/>
                  <a:pt x="40" y="122"/>
                  <a:pt x="39" y="121"/>
                </a:cubicBezTo>
                <a:cubicBezTo>
                  <a:pt x="39" y="121"/>
                  <a:pt x="40" y="121"/>
                  <a:pt x="40" y="121"/>
                </a:cubicBezTo>
                <a:close/>
                <a:moveTo>
                  <a:pt x="40" y="133"/>
                </a:moveTo>
                <a:cubicBezTo>
                  <a:pt x="41" y="134"/>
                  <a:pt x="41" y="136"/>
                  <a:pt x="42" y="138"/>
                </a:cubicBezTo>
                <a:cubicBezTo>
                  <a:pt x="42" y="138"/>
                  <a:pt x="41" y="138"/>
                  <a:pt x="41" y="138"/>
                </a:cubicBezTo>
                <a:cubicBezTo>
                  <a:pt x="41" y="137"/>
                  <a:pt x="40" y="135"/>
                  <a:pt x="40" y="133"/>
                </a:cubicBezTo>
                <a:cubicBezTo>
                  <a:pt x="40" y="133"/>
                  <a:pt x="40" y="133"/>
                  <a:pt x="40" y="133"/>
                </a:cubicBezTo>
                <a:close/>
                <a:moveTo>
                  <a:pt x="41" y="96"/>
                </a:moveTo>
                <a:cubicBezTo>
                  <a:pt x="43" y="93"/>
                  <a:pt x="46" y="91"/>
                  <a:pt x="48" y="88"/>
                </a:cubicBezTo>
                <a:cubicBezTo>
                  <a:pt x="48" y="89"/>
                  <a:pt x="48" y="90"/>
                  <a:pt x="47" y="90"/>
                </a:cubicBezTo>
                <a:cubicBezTo>
                  <a:pt x="47" y="91"/>
                  <a:pt x="47" y="92"/>
                  <a:pt x="46" y="92"/>
                </a:cubicBezTo>
                <a:cubicBezTo>
                  <a:pt x="45" y="94"/>
                  <a:pt x="44" y="95"/>
                  <a:pt x="43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5"/>
                  <a:pt x="41" y="95"/>
                  <a:pt x="41" y="96"/>
                </a:cubicBezTo>
                <a:close/>
                <a:moveTo>
                  <a:pt x="43" y="129"/>
                </a:moveTo>
                <a:cubicBezTo>
                  <a:pt x="44" y="130"/>
                  <a:pt x="44" y="132"/>
                  <a:pt x="45" y="133"/>
                </a:cubicBezTo>
                <a:cubicBezTo>
                  <a:pt x="44" y="134"/>
                  <a:pt x="44" y="134"/>
                  <a:pt x="43" y="135"/>
                </a:cubicBezTo>
                <a:cubicBezTo>
                  <a:pt x="43" y="133"/>
                  <a:pt x="43" y="132"/>
                  <a:pt x="42" y="130"/>
                </a:cubicBezTo>
                <a:cubicBezTo>
                  <a:pt x="42" y="130"/>
                  <a:pt x="43" y="129"/>
                  <a:pt x="43" y="129"/>
                </a:cubicBezTo>
                <a:close/>
                <a:moveTo>
                  <a:pt x="42" y="140"/>
                </a:moveTo>
                <a:cubicBezTo>
                  <a:pt x="43" y="143"/>
                  <a:pt x="44" y="145"/>
                  <a:pt x="44" y="147"/>
                </a:cubicBezTo>
                <a:cubicBezTo>
                  <a:pt x="44" y="145"/>
                  <a:pt x="43" y="143"/>
                  <a:pt x="42" y="141"/>
                </a:cubicBezTo>
                <a:cubicBezTo>
                  <a:pt x="42" y="141"/>
                  <a:pt x="42" y="141"/>
                  <a:pt x="42" y="140"/>
                </a:cubicBezTo>
                <a:close/>
                <a:moveTo>
                  <a:pt x="44" y="154"/>
                </a:moveTo>
                <a:cubicBezTo>
                  <a:pt x="44" y="154"/>
                  <a:pt x="44" y="154"/>
                  <a:pt x="44" y="154"/>
                </a:cubicBezTo>
                <a:cubicBezTo>
                  <a:pt x="45" y="157"/>
                  <a:pt x="45" y="160"/>
                  <a:pt x="46" y="164"/>
                </a:cubicBezTo>
                <a:cubicBezTo>
                  <a:pt x="45" y="160"/>
                  <a:pt x="44" y="157"/>
                  <a:pt x="44" y="154"/>
                </a:cubicBezTo>
                <a:cubicBezTo>
                  <a:pt x="44" y="154"/>
                  <a:pt x="44" y="154"/>
                  <a:pt x="44" y="154"/>
                </a:cubicBezTo>
                <a:close/>
                <a:moveTo>
                  <a:pt x="43" y="174"/>
                </a:moveTo>
                <a:cubicBezTo>
                  <a:pt x="43" y="175"/>
                  <a:pt x="44" y="176"/>
                  <a:pt x="44" y="178"/>
                </a:cubicBezTo>
                <a:cubicBezTo>
                  <a:pt x="44" y="178"/>
                  <a:pt x="44" y="178"/>
                  <a:pt x="44" y="178"/>
                </a:cubicBezTo>
                <a:cubicBezTo>
                  <a:pt x="43" y="176"/>
                  <a:pt x="42" y="175"/>
                  <a:pt x="41" y="174"/>
                </a:cubicBezTo>
                <a:cubicBezTo>
                  <a:pt x="41" y="173"/>
                  <a:pt x="41" y="172"/>
                  <a:pt x="41" y="171"/>
                </a:cubicBezTo>
                <a:cubicBezTo>
                  <a:pt x="42" y="172"/>
                  <a:pt x="42" y="173"/>
                  <a:pt x="43" y="174"/>
                </a:cubicBezTo>
                <a:close/>
                <a:moveTo>
                  <a:pt x="42" y="176"/>
                </a:moveTo>
                <a:cubicBezTo>
                  <a:pt x="43" y="178"/>
                  <a:pt x="44" y="180"/>
                  <a:pt x="45" y="181"/>
                </a:cubicBezTo>
                <a:cubicBezTo>
                  <a:pt x="46" y="183"/>
                  <a:pt x="46" y="184"/>
                  <a:pt x="47" y="186"/>
                </a:cubicBezTo>
                <a:cubicBezTo>
                  <a:pt x="47" y="187"/>
                  <a:pt x="46" y="188"/>
                  <a:pt x="45" y="190"/>
                </a:cubicBezTo>
                <a:cubicBezTo>
                  <a:pt x="44" y="187"/>
                  <a:pt x="43" y="185"/>
                  <a:pt x="42" y="182"/>
                </a:cubicBezTo>
                <a:cubicBezTo>
                  <a:pt x="42" y="180"/>
                  <a:pt x="42" y="178"/>
                  <a:pt x="42" y="176"/>
                </a:cubicBezTo>
                <a:close/>
                <a:moveTo>
                  <a:pt x="46" y="192"/>
                </a:moveTo>
                <a:cubicBezTo>
                  <a:pt x="47" y="191"/>
                  <a:pt x="47" y="190"/>
                  <a:pt x="48" y="188"/>
                </a:cubicBezTo>
                <a:cubicBezTo>
                  <a:pt x="49" y="192"/>
                  <a:pt x="50" y="196"/>
                  <a:pt x="52" y="200"/>
                </a:cubicBezTo>
                <a:cubicBezTo>
                  <a:pt x="51" y="200"/>
                  <a:pt x="51" y="199"/>
                  <a:pt x="51" y="199"/>
                </a:cubicBezTo>
                <a:cubicBezTo>
                  <a:pt x="49" y="197"/>
                  <a:pt x="47" y="194"/>
                  <a:pt x="46" y="192"/>
                </a:cubicBezTo>
                <a:cubicBezTo>
                  <a:pt x="46" y="192"/>
                  <a:pt x="46" y="192"/>
                  <a:pt x="46" y="192"/>
                </a:cubicBezTo>
                <a:close/>
                <a:moveTo>
                  <a:pt x="50" y="174"/>
                </a:moveTo>
                <a:cubicBezTo>
                  <a:pt x="50" y="171"/>
                  <a:pt x="49" y="168"/>
                  <a:pt x="48" y="165"/>
                </a:cubicBezTo>
                <a:cubicBezTo>
                  <a:pt x="48" y="163"/>
                  <a:pt x="48" y="162"/>
                  <a:pt x="48" y="161"/>
                </a:cubicBezTo>
                <a:cubicBezTo>
                  <a:pt x="48" y="161"/>
                  <a:pt x="48" y="162"/>
                  <a:pt x="49" y="162"/>
                </a:cubicBezTo>
                <a:cubicBezTo>
                  <a:pt x="49" y="163"/>
                  <a:pt x="49" y="163"/>
                  <a:pt x="49" y="164"/>
                </a:cubicBezTo>
                <a:cubicBezTo>
                  <a:pt x="49" y="165"/>
                  <a:pt x="50" y="165"/>
                  <a:pt x="50" y="165"/>
                </a:cubicBezTo>
                <a:cubicBezTo>
                  <a:pt x="50" y="166"/>
                  <a:pt x="49" y="166"/>
                  <a:pt x="49" y="166"/>
                </a:cubicBezTo>
                <a:cubicBezTo>
                  <a:pt x="49" y="167"/>
                  <a:pt x="49" y="167"/>
                  <a:pt x="50" y="167"/>
                </a:cubicBezTo>
                <a:cubicBezTo>
                  <a:pt x="51" y="170"/>
                  <a:pt x="52" y="173"/>
                  <a:pt x="53" y="175"/>
                </a:cubicBezTo>
                <a:cubicBezTo>
                  <a:pt x="53" y="176"/>
                  <a:pt x="52" y="176"/>
                  <a:pt x="52" y="176"/>
                </a:cubicBezTo>
                <a:cubicBezTo>
                  <a:pt x="51" y="176"/>
                  <a:pt x="51" y="175"/>
                  <a:pt x="50" y="174"/>
                </a:cubicBezTo>
                <a:close/>
                <a:moveTo>
                  <a:pt x="51" y="186"/>
                </a:moveTo>
                <a:cubicBezTo>
                  <a:pt x="50" y="185"/>
                  <a:pt x="50" y="184"/>
                  <a:pt x="49" y="183"/>
                </a:cubicBezTo>
                <a:cubicBezTo>
                  <a:pt x="49" y="182"/>
                  <a:pt x="50" y="182"/>
                  <a:pt x="50" y="181"/>
                </a:cubicBezTo>
                <a:cubicBezTo>
                  <a:pt x="50" y="181"/>
                  <a:pt x="50" y="181"/>
                  <a:pt x="50" y="181"/>
                </a:cubicBezTo>
                <a:cubicBezTo>
                  <a:pt x="50" y="183"/>
                  <a:pt x="51" y="184"/>
                  <a:pt x="51" y="186"/>
                </a:cubicBezTo>
                <a:close/>
                <a:moveTo>
                  <a:pt x="52" y="179"/>
                </a:moveTo>
                <a:cubicBezTo>
                  <a:pt x="53" y="179"/>
                  <a:pt x="53" y="179"/>
                  <a:pt x="54" y="179"/>
                </a:cubicBezTo>
                <a:cubicBezTo>
                  <a:pt x="54" y="179"/>
                  <a:pt x="54" y="179"/>
                  <a:pt x="55" y="180"/>
                </a:cubicBezTo>
                <a:cubicBezTo>
                  <a:pt x="55" y="181"/>
                  <a:pt x="56" y="183"/>
                  <a:pt x="56" y="184"/>
                </a:cubicBezTo>
                <a:cubicBezTo>
                  <a:pt x="56" y="184"/>
                  <a:pt x="55" y="183"/>
                  <a:pt x="55" y="183"/>
                </a:cubicBezTo>
                <a:cubicBezTo>
                  <a:pt x="54" y="182"/>
                  <a:pt x="53" y="181"/>
                  <a:pt x="52" y="181"/>
                </a:cubicBezTo>
                <a:cubicBezTo>
                  <a:pt x="52" y="180"/>
                  <a:pt x="52" y="180"/>
                  <a:pt x="52" y="179"/>
                </a:cubicBezTo>
                <a:cubicBezTo>
                  <a:pt x="52" y="179"/>
                  <a:pt x="52" y="179"/>
                  <a:pt x="52" y="179"/>
                </a:cubicBezTo>
                <a:close/>
                <a:moveTo>
                  <a:pt x="54" y="184"/>
                </a:moveTo>
                <a:cubicBezTo>
                  <a:pt x="56" y="186"/>
                  <a:pt x="57" y="188"/>
                  <a:pt x="59" y="190"/>
                </a:cubicBezTo>
                <a:cubicBezTo>
                  <a:pt x="59" y="190"/>
                  <a:pt x="59" y="190"/>
                  <a:pt x="59" y="190"/>
                </a:cubicBezTo>
                <a:cubicBezTo>
                  <a:pt x="59" y="191"/>
                  <a:pt x="58" y="193"/>
                  <a:pt x="57" y="194"/>
                </a:cubicBezTo>
                <a:cubicBezTo>
                  <a:pt x="57" y="194"/>
                  <a:pt x="57" y="194"/>
                  <a:pt x="57" y="194"/>
                </a:cubicBezTo>
                <a:cubicBezTo>
                  <a:pt x="56" y="190"/>
                  <a:pt x="55" y="187"/>
                  <a:pt x="54" y="184"/>
                </a:cubicBezTo>
                <a:cubicBezTo>
                  <a:pt x="54" y="184"/>
                  <a:pt x="54" y="184"/>
                  <a:pt x="54" y="184"/>
                </a:cubicBezTo>
                <a:close/>
                <a:moveTo>
                  <a:pt x="58" y="195"/>
                </a:moveTo>
                <a:cubicBezTo>
                  <a:pt x="59" y="195"/>
                  <a:pt x="60" y="194"/>
                  <a:pt x="61" y="194"/>
                </a:cubicBezTo>
                <a:cubicBezTo>
                  <a:pt x="63" y="195"/>
                  <a:pt x="64" y="197"/>
                  <a:pt x="65" y="198"/>
                </a:cubicBezTo>
                <a:cubicBezTo>
                  <a:pt x="64" y="199"/>
                  <a:pt x="64" y="200"/>
                  <a:pt x="64" y="200"/>
                </a:cubicBezTo>
                <a:cubicBezTo>
                  <a:pt x="62" y="199"/>
                  <a:pt x="60" y="197"/>
                  <a:pt x="58" y="195"/>
                </a:cubicBezTo>
                <a:close/>
                <a:moveTo>
                  <a:pt x="63" y="193"/>
                </a:moveTo>
                <a:cubicBezTo>
                  <a:pt x="64" y="192"/>
                  <a:pt x="65" y="192"/>
                  <a:pt x="65" y="192"/>
                </a:cubicBezTo>
                <a:cubicBezTo>
                  <a:pt x="66" y="192"/>
                  <a:pt x="67" y="193"/>
                  <a:pt x="68" y="194"/>
                </a:cubicBezTo>
                <a:cubicBezTo>
                  <a:pt x="68" y="194"/>
                  <a:pt x="67" y="195"/>
                  <a:pt x="67" y="196"/>
                </a:cubicBezTo>
                <a:cubicBezTo>
                  <a:pt x="65" y="195"/>
                  <a:pt x="64" y="194"/>
                  <a:pt x="63" y="193"/>
                </a:cubicBezTo>
                <a:close/>
                <a:moveTo>
                  <a:pt x="70" y="195"/>
                </a:moveTo>
                <a:cubicBezTo>
                  <a:pt x="70" y="196"/>
                  <a:pt x="71" y="196"/>
                  <a:pt x="72" y="197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199"/>
                  <a:pt x="72" y="199"/>
                </a:cubicBezTo>
                <a:cubicBezTo>
                  <a:pt x="72" y="199"/>
                  <a:pt x="72" y="199"/>
                  <a:pt x="71" y="199"/>
                </a:cubicBezTo>
                <a:cubicBezTo>
                  <a:pt x="71" y="199"/>
                  <a:pt x="70" y="198"/>
                  <a:pt x="69" y="198"/>
                </a:cubicBezTo>
                <a:cubicBezTo>
                  <a:pt x="68" y="198"/>
                  <a:pt x="68" y="198"/>
                  <a:pt x="68" y="198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8" y="196"/>
                  <a:pt x="69" y="195"/>
                  <a:pt x="70" y="195"/>
                </a:cubicBezTo>
                <a:close/>
                <a:moveTo>
                  <a:pt x="67" y="190"/>
                </a:moveTo>
                <a:cubicBezTo>
                  <a:pt x="69" y="190"/>
                  <a:pt x="70" y="189"/>
                  <a:pt x="71" y="188"/>
                </a:cubicBezTo>
                <a:cubicBezTo>
                  <a:pt x="71" y="188"/>
                  <a:pt x="72" y="189"/>
                  <a:pt x="72" y="189"/>
                </a:cubicBezTo>
                <a:cubicBezTo>
                  <a:pt x="71" y="190"/>
                  <a:pt x="71" y="191"/>
                  <a:pt x="70" y="192"/>
                </a:cubicBezTo>
                <a:cubicBezTo>
                  <a:pt x="69" y="191"/>
                  <a:pt x="68" y="191"/>
                  <a:pt x="67" y="190"/>
                </a:cubicBezTo>
                <a:close/>
                <a:moveTo>
                  <a:pt x="72" y="185"/>
                </a:moveTo>
                <a:cubicBezTo>
                  <a:pt x="71" y="184"/>
                  <a:pt x="70" y="183"/>
                  <a:pt x="68" y="181"/>
                </a:cubicBezTo>
                <a:cubicBezTo>
                  <a:pt x="69" y="181"/>
                  <a:pt x="69" y="181"/>
                  <a:pt x="69" y="180"/>
                </a:cubicBezTo>
                <a:cubicBezTo>
                  <a:pt x="70" y="181"/>
                  <a:pt x="71" y="181"/>
                  <a:pt x="72" y="182"/>
                </a:cubicBezTo>
                <a:cubicBezTo>
                  <a:pt x="72" y="182"/>
                  <a:pt x="73" y="182"/>
                  <a:pt x="73" y="182"/>
                </a:cubicBezTo>
                <a:cubicBezTo>
                  <a:pt x="73" y="183"/>
                  <a:pt x="73" y="184"/>
                  <a:pt x="73" y="184"/>
                </a:cubicBezTo>
                <a:cubicBezTo>
                  <a:pt x="73" y="185"/>
                  <a:pt x="72" y="185"/>
                  <a:pt x="72" y="185"/>
                </a:cubicBezTo>
                <a:close/>
                <a:moveTo>
                  <a:pt x="71" y="151"/>
                </a:moveTo>
                <a:cubicBezTo>
                  <a:pt x="72" y="150"/>
                  <a:pt x="72" y="150"/>
                  <a:pt x="73" y="149"/>
                </a:cubicBezTo>
                <a:cubicBezTo>
                  <a:pt x="73" y="149"/>
                  <a:pt x="73" y="150"/>
                  <a:pt x="73" y="150"/>
                </a:cubicBezTo>
                <a:cubicBezTo>
                  <a:pt x="72" y="150"/>
                  <a:pt x="72" y="151"/>
                  <a:pt x="71" y="151"/>
                </a:cubicBezTo>
                <a:close/>
                <a:moveTo>
                  <a:pt x="72" y="119"/>
                </a:moveTo>
                <a:cubicBezTo>
                  <a:pt x="72" y="119"/>
                  <a:pt x="71" y="120"/>
                  <a:pt x="71" y="120"/>
                </a:cubicBezTo>
                <a:cubicBezTo>
                  <a:pt x="72" y="119"/>
                  <a:pt x="72" y="118"/>
                  <a:pt x="72" y="118"/>
                </a:cubicBezTo>
                <a:cubicBezTo>
                  <a:pt x="73" y="117"/>
                  <a:pt x="73" y="117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3" y="117"/>
                  <a:pt x="72" y="118"/>
                  <a:pt x="72" y="119"/>
                </a:cubicBezTo>
                <a:close/>
                <a:moveTo>
                  <a:pt x="78" y="130"/>
                </a:moveTo>
                <a:cubicBezTo>
                  <a:pt x="78" y="131"/>
                  <a:pt x="79" y="132"/>
                  <a:pt x="79" y="134"/>
                </a:cubicBezTo>
                <a:cubicBezTo>
                  <a:pt x="77" y="135"/>
                  <a:pt x="75" y="136"/>
                  <a:pt x="74" y="137"/>
                </a:cubicBezTo>
                <a:cubicBezTo>
                  <a:pt x="73" y="137"/>
                  <a:pt x="73" y="136"/>
                  <a:pt x="73" y="135"/>
                </a:cubicBezTo>
                <a:cubicBezTo>
                  <a:pt x="75" y="134"/>
                  <a:pt x="76" y="132"/>
                  <a:pt x="78" y="130"/>
                </a:cubicBezTo>
                <a:close/>
                <a:moveTo>
                  <a:pt x="75" y="140"/>
                </a:moveTo>
                <a:cubicBezTo>
                  <a:pt x="76" y="140"/>
                  <a:pt x="77" y="139"/>
                  <a:pt x="78" y="138"/>
                </a:cubicBezTo>
                <a:cubicBezTo>
                  <a:pt x="77" y="139"/>
                  <a:pt x="76" y="141"/>
                  <a:pt x="75" y="142"/>
                </a:cubicBezTo>
                <a:cubicBezTo>
                  <a:pt x="75" y="142"/>
                  <a:pt x="74" y="142"/>
                  <a:pt x="74" y="141"/>
                </a:cubicBezTo>
                <a:cubicBezTo>
                  <a:pt x="75" y="141"/>
                  <a:pt x="75" y="141"/>
                  <a:pt x="75" y="140"/>
                </a:cubicBezTo>
                <a:close/>
                <a:moveTo>
                  <a:pt x="80" y="138"/>
                </a:moveTo>
                <a:cubicBezTo>
                  <a:pt x="80" y="139"/>
                  <a:pt x="80" y="139"/>
                  <a:pt x="80" y="140"/>
                </a:cubicBezTo>
                <a:cubicBezTo>
                  <a:pt x="79" y="142"/>
                  <a:pt x="77" y="143"/>
                  <a:pt x="76" y="145"/>
                </a:cubicBezTo>
                <a:cubicBezTo>
                  <a:pt x="77" y="142"/>
                  <a:pt x="79" y="140"/>
                  <a:pt x="80" y="138"/>
                </a:cubicBezTo>
                <a:close/>
                <a:moveTo>
                  <a:pt x="78" y="145"/>
                </a:moveTo>
                <a:cubicBezTo>
                  <a:pt x="78" y="145"/>
                  <a:pt x="78" y="145"/>
                  <a:pt x="78" y="145"/>
                </a:cubicBezTo>
                <a:cubicBezTo>
                  <a:pt x="77" y="146"/>
                  <a:pt x="77" y="146"/>
                  <a:pt x="76" y="147"/>
                </a:cubicBezTo>
                <a:cubicBezTo>
                  <a:pt x="76" y="147"/>
                  <a:pt x="76" y="147"/>
                  <a:pt x="76" y="147"/>
                </a:cubicBezTo>
                <a:cubicBezTo>
                  <a:pt x="77" y="146"/>
                  <a:pt x="77" y="145"/>
                  <a:pt x="78" y="145"/>
                </a:cubicBezTo>
                <a:close/>
                <a:moveTo>
                  <a:pt x="78" y="166"/>
                </a:moveTo>
                <a:cubicBezTo>
                  <a:pt x="78" y="166"/>
                  <a:pt x="78" y="167"/>
                  <a:pt x="79" y="167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8" y="167"/>
                  <a:pt x="78" y="167"/>
                  <a:pt x="78" y="166"/>
                </a:cubicBezTo>
                <a:cubicBezTo>
                  <a:pt x="78" y="166"/>
                  <a:pt x="78" y="166"/>
                  <a:pt x="78" y="166"/>
                </a:cubicBezTo>
                <a:close/>
                <a:moveTo>
                  <a:pt x="78" y="155"/>
                </a:moveTo>
                <a:cubicBezTo>
                  <a:pt x="80" y="153"/>
                  <a:pt x="81" y="152"/>
                  <a:pt x="83" y="151"/>
                </a:cubicBezTo>
                <a:cubicBezTo>
                  <a:pt x="83" y="152"/>
                  <a:pt x="83" y="153"/>
                  <a:pt x="83" y="154"/>
                </a:cubicBezTo>
                <a:cubicBezTo>
                  <a:pt x="82" y="156"/>
                  <a:pt x="81" y="157"/>
                  <a:pt x="80" y="159"/>
                </a:cubicBezTo>
                <a:cubicBezTo>
                  <a:pt x="79" y="158"/>
                  <a:pt x="79" y="156"/>
                  <a:pt x="78" y="155"/>
                </a:cubicBezTo>
                <a:close/>
                <a:moveTo>
                  <a:pt x="85" y="152"/>
                </a:moveTo>
                <a:cubicBezTo>
                  <a:pt x="85" y="151"/>
                  <a:pt x="84" y="150"/>
                  <a:pt x="84" y="149"/>
                </a:cubicBezTo>
                <a:cubicBezTo>
                  <a:pt x="85" y="149"/>
                  <a:pt x="85" y="149"/>
                  <a:pt x="85" y="148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5" y="150"/>
                  <a:pt x="86" y="150"/>
                </a:cubicBezTo>
                <a:cubicBezTo>
                  <a:pt x="86" y="150"/>
                  <a:pt x="86" y="150"/>
                  <a:pt x="87" y="150"/>
                </a:cubicBezTo>
                <a:cubicBezTo>
                  <a:pt x="86" y="151"/>
                  <a:pt x="85" y="151"/>
                  <a:pt x="85" y="152"/>
                </a:cubicBezTo>
                <a:close/>
                <a:moveTo>
                  <a:pt x="85" y="156"/>
                </a:moveTo>
                <a:cubicBezTo>
                  <a:pt x="85" y="155"/>
                  <a:pt x="85" y="155"/>
                  <a:pt x="85" y="155"/>
                </a:cubicBezTo>
                <a:cubicBezTo>
                  <a:pt x="86" y="154"/>
                  <a:pt x="86" y="153"/>
                  <a:pt x="87" y="153"/>
                </a:cubicBezTo>
                <a:cubicBezTo>
                  <a:pt x="87" y="153"/>
                  <a:pt x="88" y="153"/>
                  <a:pt x="88" y="152"/>
                </a:cubicBezTo>
                <a:cubicBezTo>
                  <a:pt x="89" y="151"/>
                  <a:pt x="90" y="150"/>
                  <a:pt x="92" y="148"/>
                </a:cubicBezTo>
                <a:cubicBezTo>
                  <a:pt x="92" y="148"/>
                  <a:pt x="92" y="148"/>
                  <a:pt x="93" y="148"/>
                </a:cubicBezTo>
                <a:cubicBezTo>
                  <a:pt x="92" y="148"/>
                  <a:pt x="92" y="149"/>
                  <a:pt x="92" y="149"/>
                </a:cubicBezTo>
                <a:cubicBezTo>
                  <a:pt x="90" y="151"/>
                  <a:pt x="88" y="153"/>
                  <a:pt x="85" y="156"/>
                </a:cubicBezTo>
                <a:close/>
                <a:moveTo>
                  <a:pt x="86" y="182"/>
                </a:moveTo>
                <a:cubicBezTo>
                  <a:pt x="86" y="182"/>
                  <a:pt x="86" y="182"/>
                  <a:pt x="86" y="182"/>
                </a:cubicBezTo>
                <a:cubicBezTo>
                  <a:pt x="86" y="182"/>
                  <a:pt x="85" y="181"/>
                  <a:pt x="85" y="181"/>
                </a:cubicBezTo>
                <a:cubicBezTo>
                  <a:pt x="85" y="180"/>
                  <a:pt x="86" y="180"/>
                  <a:pt x="86" y="179"/>
                </a:cubicBezTo>
                <a:cubicBezTo>
                  <a:pt x="86" y="180"/>
                  <a:pt x="86" y="181"/>
                  <a:pt x="86" y="182"/>
                </a:cubicBezTo>
                <a:close/>
                <a:moveTo>
                  <a:pt x="88" y="160"/>
                </a:moveTo>
                <a:cubicBezTo>
                  <a:pt x="92" y="158"/>
                  <a:pt x="95" y="156"/>
                  <a:pt x="99" y="154"/>
                </a:cubicBezTo>
                <a:cubicBezTo>
                  <a:pt x="98" y="155"/>
                  <a:pt x="97" y="156"/>
                  <a:pt x="96" y="157"/>
                </a:cubicBezTo>
                <a:cubicBezTo>
                  <a:pt x="93" y="159"/>
                  <a:pt x="90" y="161"/>
                  <a:pt x="87" y="163"/>
                </a:cubicBezTo>
                <a:cubicBezTo>
                  <a:pt x="87" y="163"/>
                  <a:pt x="86" y="162"/>
                  <a:pt x="86" y="162"/>
                </a:cubicBezTo>
                <a:cubicBezTo>
                  <a:pt x="87" y="161"/>
                  <a:pt x="88" y="160"/>
                  <a:pt x="88" y="160"/>
                </a:cubicBezTo>
                <a:close/>
                <a:moveTo>
                  <a:pt x="88" y="168"/>
                </a:moveTo>
                <a:cubicBezTo>
                  <a:pt x="90" y="166"/>
                  <a:pt x="92" y="165"/>
                  <a:pt x="94" y="163"/>
                </a:cubicBezTo>
                <a:cubicBezTo>
                  <a:pt x="92" y="165"/>
                  <a:pt x="90" y="167"/>
                  <a:pt x="87" y="169"/>
                </a:cubicBezTo>
                <a:cubicBezTo>
                  <a:pt x="87" y="169"/>
                  <a:pt x="87" y="169"/>
                  <a:pt x="87" y="169"/>
                </a:cubicBezTo>
                <a:cubicBezTo>
                  <a:pt x="88" y="169"/>
                  <a:pt x="88" y="168"/>
                  <a:pt x="88" y="168"/>
                </a:cubicBezTo>
                <a:close/>
                <a:moveTo>
                  <a:pt x="97" y="177"/>
                </a:moveTo>
                <a:cubicBezTo>
                  <a:pt x="99" y="175"/>
                  <a:pt x="101" y="174"/>
                  <a:pt x="103" y="173"/>
                </a:cubicBezTo>
                <a:cubicBezTo>
                  <a:pt x="101" y="175"/>
                  <a:pt x="99" y="177"/>
                  <a:pt x="97" y="179"/>
                </a:cubicBezTo>
                <a:cubicBezTo>
                  <a:pt x="96" y="179"/>
                  <a:pt x="95" y="180"/>
                  <a:pt x="94" y="180"/>
                </a:cubicBezTo>
                <a:cubicBezTo>
                  <a:pt x="95" y="179"/>
                  <a:pt x="96" y="178"/>
                  <a:pt x="97" y="177"/>
                </a:cubicBezTo>
                <a:close/>
                <a:moveTo>
                  <a:pt x="102" y="157"/>
                </a:moveTo>
                <a:cubicBezTo>
                  <a:pt x="99" y="158"/>
                  <a:pt x="97" y="160"/>
                  <a:pt x="95" y="161"/>
                </a:cubicBezTo>
                <a:cubicBezTo>
                  <a:pt x="95" y="161"/>
                  <a:pt x="95" y="161"/>
                  <a:pt x="94" y="161"/>
                </a:cubicBezTo>
                <a:cubicBezTo>
                  <a:pt x="95" y="160"/>
                  <a:pt x="96" y="159"/>
                  <a:pt x="97" y="158"/>
                </a:cubicBezTo>
                <a:cubicBezTo>
                  <a:pt x="99" y="157"/>
                  <a:pt x="102" y="155"/>
                  <a:pt x="105" y="154"/>
                </a:cubicBezTo>
                <a:cubicBezTo>
                  <a:pt x="104" y="155"/>
                  <a:pt x="103" y="156"/>
                  <a:pt x="102" y="157"/>
                </a:cubicBezTo>
                <a:close/>
                <a:moveTo>
                  <a:pt x="106" y="167"/>
                </a:moveTo>
                <a:cubicBezTo>
                  <a:pt x="108" y="166"/>
                  <a:pt x="110" y="165"/>
                  <a:pt x="112" y="164"/>
                </a:cubicBezTo>
                <a:cubicBezTo>
                  <a:pt x="111" y="165"/>
                  <a:pt x="110" y="166"/>
                  <a:pt x="109" y="167"/>
                </a:cubicBezTo>
                <a:cubicBezTo>
                  <a:pt x="107" y="168"/>
                  <a:pt x="105" y="170"/>
                  <a:pt x="103" y="171"/>
                </a:cubicBezTo>
                <a:cubicBezTo>
                  <a:pt x="104" y="170"/>
                  <a:pt x="105" y="168"/>
                  <a:pt x="106" y="167"/>
                </a:cubicBezTo>
                <a:close/>
                <a:moveTo>
                  <a:pt x="109" y="171"/>
                </a:moveTo>
                <a:cubicBezTo>
                  <a:pt x="110" y="170"/>
                  <a:pt x="111" y="169"/>
                  <a:pt x="112" y="168"/>
                </a:cubicBezTo>
                <a:cubicBezTo>
                  <a:pt x="114" y="167"/>
                  <a:pt x="117" y="165"/>
                  <a:pt x="119" y="164"/>
                </a:cubicBezTo>
                <a:cubicBezTo>
                  <a:pt x="116" y="167"/>
                  <a:pt x="113" y="169"/>
                  <a:pt x="110" y="172"/>
                </a:cubicBezTo>
                <a:cubicBezTo>
                  <a:pt x="108" y="173"/>
                  <a:pt x="107" y="174"/>
                  <a:pt x="105" y="175"/>
                </a:cubicBezTo>
                <a:cubicBezTo>
                  <a:pt x="106" y="174"/>
                  <a:pt x="107" y="172"/>
                  <a:pt x="109" y="171"/>
                </a:cubicBezTo>
                <a:close/>
                <a:moveTo>
                  <a:pt x="105" y="184"/>
                </a:moveTo>
                <a:cubicBezTo>
                  <a:pt x="106" y="183"/>
                  <a:pt x="107" y="183"/>
                  <a:pt x="108" y="183"/>
                </a:cubicBezTo>
                <a:cubicBezTo>
                  <a:pt x="106" y="184"/>
                  <a:pt x="104" y="186"/>
                  <a:pt x="102" y="187"/>
                </a:cubicBezTo>
                <a:cubicBezTo>
                  <a:pt x="103" y="186"/>
                  <a:pt x="104" y="185"/>
                  <a:pt x="105" y="184"/>
                </a:cubicBezTo>
                <a:close/>
                <a:moveTo>
                  <a:pt x="103" y="196"/>
                </a:moveTo>
                <a:cubicBezTo>
                  <a:pt x="103" y="196"/>
                  <a:pt x="102" y="196"/>
                  <a:pt x="101" y="196"/>
                </a:cubicBezTo>
                <a:cubicBezTo>
                  <a:pt x="101" y="196"/>
                  <a:pt x="100" y="196"/>
                  <a:pt x="100" y="196"/>
                </a:cubicBezTo>
                <a:cubicBezTo>
                  <a:pt x="101" y="195"/>
                  <a:pt x="101" y="195"/>
                  <a:pt x="101" y="194"/>
                </a:cubicBezTo>
                <a:cubicBezTo>
                  <a:pt x="102" y="195"/>
                  <a:pt x="103" y="195"/>
                  <a:pt x="103" y="196"/>
                </a:cubicBezTo>
                <a:close/>
                <a:moveTo>
                  <a:pt x="102" y="202"/>
                </a:moveTo>
                <a:cubicBezTo>
                  <a:pt x="101" y="202"/>
                  <a:pt x="100" y="203"/>
                  <a:pt x="99" y="204"/>
                </a:cubicBezTo>
                <a:cubicBezTo>
                  <a:pt x="99" y="204"/>
                  <a:pt x="99" y="204"/>
                  <a:pt x="99" y="203"/>
                </a:cubicBezTo>
                <a:cubicBezTo>
                  <a:pt x="99" y="203"/>
                  <a:pt x="99" y="203"/>
                  <a:pt x="99" y="203"/>
                </a:cubicBezTo>
                <a:cubicBezTo>
                  <a:pt x="100" y="203"/>
                  <a:pt x="100" y="202"/>
                  <a:pt x="101" y="201"/>
                </a:cubicBezTo>
                <a:cubicBezTo>
                  <a:pt x="101" y="201"/>
                  <a:pt x="101" y="202"/>
                  <a:pt x="102" y="202"/>
                </a:cubicBezTo>
                <a:close/>
                <a:moveTo>
                  <a:pt x="99" y="188"/>
                </a:moveTo>
                <a:cubicBezTo>
                  <a:pt x="98" y="188"/>
                  <a:pt x="97" y="189"/>
                  <a:pt x="97" y="190"/>
                </a:cubicBezTo>
                <a:cubicBezTo>
                  <a:pt x="95" y="189"/>
                  <a:pt x="95" y="189"/>
                  <a:pt x="95" y="189"/>
                </a:cubicBezTo>
                <a:cubicBezTo>
                  <a:pt x="96" y="189"/>
                  <a:pt x="97" y="188"/>
                  <a:pt x="97" y="187"/>
                </a:cubicBezTo>
                <a:cubicBezTo>
                  <a:pt x="97" y="187"/>
                  <a:pt x="98" y="187"/>
                  <a:pt x="98" y="187"/>
                </a:cubicBezTo>
                <a:cubicBezTo>
                  <a:pt x="99" y="187"/>
                  <a:pt x="100" y="186"/>
                  <a:pt x="100" y="186"/>
                </a:cubicBezTo>
                <a:cubicBezTo>
                  <a:pt x="100" y="187"/>
                  <a:pt x="99" y="187"/>
                  <a:pt x="99" y="188"/>
                </a:cubicBezTo>
                <a:close/>
                <a:moveTo>
                  <a:pt x="98" y="200"/>
                </a:moveTo>
                <a:cubicBezTo>
                  <a:pt x="99" y="200"/>
                  <a:pt x="99" y="200"/>
                  <a:pt x="99" y="200"/>
                </a:cubicBezTo>
                <a:cubicBezTo>
                  <a:pt x="98" y="201"/>
                  <a:pt x="98" y="202"/>
                  <a:pt x="97" y="202"/>
                </a:cubicBezTo>
                <a:cubicBezTo>
                  <a:pt x="96" y="202"/>
                  <a:pt x="96" y="201"/>
                  <a:pt x="95" y="201"/>
                </a:cubicBezTo>
                <a:cubicBezTo>
                  <a:pt x="95" y="201"/>
                  <a:pt x="95" y="201"/>
                  <a:pt x="95" y="201"/>
                </a:cubicBezTo>
                <a:cubicBezTo>
                  <a:pt x="96" y="200"/>
                  <a:pt x="97" y="200"/>
                  <a:pt x="98" y="200"/>
                </a:cubicBezTo>
                <a:close/>
                <a:moveTo>
                  <a:pt x="98" y="206"/>
                </a:moveTo>
                <a:cubicBezTo>
                  <a:pt x="99" y="207"/>
                  <a:pt x="100" y="208"/>
                  <a:pt x="102" y="209"/>
                </a:cubicBezTo>
                <a:cubicBezTo>
                  <a:pt x="102" y="209"/>
                  <a:pt x="102" y="209"/>
                  <a:pt x="101" y="209"/>
                </a:cubicBezTo>
                <a:cubicBezTo>
                  <a:pt x="100" y="208"/>
                  <a:pt x="99" y="207"/>
                  <a:pt x="98" y="206"/>
                </a:cubicBezTo>
                <a:cubicBezTo>
                  <a:pt x="98" y="206"/>
                  <a:pt x="98" y="206"/>
                  <a:pt x="98" y="206"/>
                </a:cubicBezTo>
                <a:close/>
                <a:moveTo>
                  <a:pt x="100" y="205"/>
                </a:moveTo>
                <a:cubicBezTo>
                  <a:pt x="101" y="204"/>
                  <a:pt x="102" y="203"/>
                  <a:pt x="103" y="203"/>
                </a:cubicBezTo>
                <a:cubicBezTo>
                  <a:pt x="104" y="203"/>
                  <a:pt x="106" y="204"/>
                  <a:pt x="107" y="205"/>
                </a:cubicBezTo>
                <a:cubicBezTo>
                  <a:pt x="107" y="205"/>
                  <a:pt x="106" y="205"/>
                  <a:pt x="106" y="206"/>
                </a:cubicBezTo>
                <a:cubicBezTo>
                  <a:pt x="106" y="206"/>
                  <a:pt x="105" y="207"/>
                  <a:pt x="104" y="207"/>
                </a:cubicBezTo>
                <a:cubicBezTo>
                  <a:pt x="103" y="206"/>
                  <a:pt x="102" y="205"/>
                  <a:pt x="100" y="205"/>
                </a:cubicBezTo>
                <a:close/>
                <a:moveTo>
                  <a:pt x="104" y="213"/>
                </a:moveTo>
                <a:cubicBezTo>
                  <a:pt x="105" y="214"/>
                  <a:pt x="106" y="214"/>
                  <a:pt x="107" y="215"/>
                </a:cubicBezTo>
                <a:cubicBezTo>
                  <a:pt x="106" y="215"/>
                  <a:pt x="106" y="216"/>
                  <a:pt x="105" y="216"/>
                </a:cubicBezTo>
                <a:cubicBezTo>
                  <a:pt x="104" y="215"/>
                  <a:pt x="103" y="215"/>
                  <a:pt x="103" y="214"/>
                </a:cubicBezTo>
                <a:cubicBezTo>
                  <a:pt x="103" y="214"/>
                  <a:pt x="104" y="214"/>
                  <a:pt x="104" y="213"/>
                </a:cubicBezTo>
                <a:close/>
                <a:moveTo>
                  <a:pt x="106" y="212"/>
                </a:moveTo>
                <a:cubicBezTo>
                  <a:pt x="106" y="212"/>
                  <a:pt x="106" y="212"/>
                  <a:pt x="106" y="212"/>
                </a:cubicBezTo>
                <a:cubicBezTo>
                  <a:pt x="107" y="212"/>
                  <a:pt x="108" y="213"/>
                  <a:pt x="108" y="213"/>
                </a:cubicBezTo>
                <a:cubicBezTo>
                  <a:pt x="108" y="213"/>
                  <a:pt x="108" y="213"/>
                  <a:pt x="108" y="213"/>
                </a:cubicBezTo>
                <a:cubicBezTo>
                  <a:pt x="107" y="213"/>
                  <a:pt x="106" y="213"/>
                  <a:pt x="106" y="212"/>
                </a:cubicBezTo>
                <a:close/>
                <a:moveTo>
                  <a:pt x="107" y="200"/>
                </a:moveTo>
                <a:cubicBezTo>
                  <a:pt x="107" y="199"/>
                  <a:pt x="108" y="199"/>
                  <a:pt x="108" y="198"/>
                </a:cubicBezTo>
                <a:cubicBezTo>
                  <a:pt x="109" y="199"/>
                  <a:pt x="110" y="200"/>
                  <a:pt x="112" y="201"/>
                </a:cubicBezTo>
                <a:cubicBezTo>
                  <a:pt x="111" y="201"/>
                  <a:pt x="111" y="201"/>
                  <a:pt x="110" y="202"/>
                </a:cubicBezTo>
                <a:cubicBezTo>
                  <a:pt x="109" y="201"/>
                  <a:pt x="108" y="200"/>
                  <a:pt x="107" y="200"/>
                </a:cubicBezTo>
                <a:close/>
                <a:moveTo>
                  <a:pt x="109" y="197"/>
                </a:moveTo>
                <a:cubicBezTo>
                  <a:pt x="111" y="196"/>
                  <a:pt x="113" y="194"/>
                  <a:pt x="114" y="193"/>
                </a:cubicBezTo>
                <a:cubicBezTo>
                  <a:pt x="117" y="191"/>
                  <a:pt x="120" y="190"/>
                  <a:pt x="123" y="188"/>
                </a:cubicBezTo>
                <a:cubicBezTo>
                  <a:pt x="121" y="191"/>
                  <a:pt x="118" y="194"/>
                  <a:pt x="115" y="197"/>
                </a:cubicBezTo>
                <a:cubicBezTo>
                  <a:pt x="115" y="197"/>
                  <a:pt x="115" y="197"/>
                  <a:pt x="115" y="197"/>
                </a:cubicBezTo>
                <a:cubicBezTo>
                  <a:pt x="114" y="198"/>
                  <a:pt x="113" y="199"/>
                  <a:pt x="113" y="200"/>
                </a:cubicBezTo>
                <a:cubicBezTo>
                  <a:pt x="111" y="199"/>
                  <a:pt x="110" y="198"/>
                  <a:pt x="109" y="197"/>
                </a:cubicBezTo>
                <a:close/>
                <a:moveTo>
                  <a:pt x="113" y="202"/>
                </a:moveTo>
                <a:cubicBezTo>
                  <a:pt x="113" y="202"/>
                  <a:pt x="113" y="202"/>
                  <a:pt x="113" y="202"/>
                </a:cubicBezTo>
                <a:cubicBezTo>
                  <a:pt x="114" y="202"/>
                  <a:pt x="115" y="203"/>
                  <a:pt x="115" y="203"/>
                </a:cubicBezTo>
                <a:cubicBezTo>
                  <a:pt x="115" y="203"/>
                  <a:pt x="114" y="204"/>
                  <a:pt x="114" y="204"/>
                </a:cubicBezTo>
                <a:cubicBezTo>
                  <a:pt x="114" y="204"/>
                  <a:pt x="114" y="204"/>
                  <a:pt x="114" y="204"/>
                </a:cubicBezTo>
                <a:cubicBezTo>
                  <a:pt x="113" y="204"/>
                  <a:pt x="113" y="203"/>
                  <a:pt x="112" y="203"/>
                </a:cubicBezTo>
                <a:cubicBezTo>
                  <a:pt x="112" y="203"/>
                  <a:pt x="113" y="203"/>
                  <a:pt x="113" y="202"/>
                </a:cubicBezTo>
                <a:close/>
                <a:moveTo>
                  <a:pt x="120" y="203"/>
                </a:moveTo>
                <a:cubicBezTo>
                  <a:pt x="122" y="202"/>
                  <a:pt x="124" y="201"/>
                  <a:pt x="126" y="200"/>
                </a:cubicBezTo>
                <a:cubicBezTo>
                  <a:pt x="124" y="201"/>
                  <a:pt x="122" y="203"/>
                  <a:pt x="120" y="205"/>
                </a:cubicBezTo>
                <a:cubicBezTo>
                  <a:pt x="120" y="205"/>
                  <a:pt x="120" y="204"/>
                  <a:pt x="119" y="204"/>
                </a:cubicBezTo>
                <a:cubicBezTo>
                  <a:pt x="120" y="204"/>
                  <a:pt x="120" y="203"/>
                  <a:pt x="120" y="203"/>
                </a:cubicBezTo>
                <a:close/>
                <a:moveTo>
                  <a:pt x="125" y="204"/>
                </a:moveTo>
                <a:cubicBezTo>
                  <a:pt x="127" y="202"/>
                  <a:pt x="128" y="201"/>
                  <a:pt x="129" y="200"/>
                </a:cubicBezTo>
                <a:cubicBezTo>
                  <a:pt x="128" y="201"/>
                  <a:pt x="127" y="203"/>
                  <a:pt x="126" y="204"/>
                </a:cubicBezTo>
                <a:cubicBezTo>
                  <a:pt x="125" y="205"/>
                  <a:pt x="124" y="206"/>
                  <a:pt x="123" y="206"/>
                </a:cubicBezTo>
                <a:cubicBezTo>
                  <a:pt x="123" y="206"/>
                  <a:pt x="122" y="206"/>
                  <a:pt x="122" y="206"/>
                </a:cubicBezTo>
                <a:cubicBezTo>
                  <a:pt x="123" y="205"/>
                  <a:pt x="124" y="205"/>
                  <a:pt x="125" y="204"/>
                </a:cubicBezTo>
                <a:close/>
                <a:moveTo>
                  <a:pt x="127" y="206"/>
                </a:moveTo>
                <a:cubicBezTo>
                  <a:pt x="129" y="205"/>
                  <a:pt x="131" y="204"/>
                  <a:pt x="132" y="203"/>
                </a:cubicBezTo>
                <a:cubicBezTo>
                  <a:pt x="131" y="204"/>
                  <a:pt x="130" y="205"/>
                  <a:pt x="129" y="206"/>
                </a:cubicBezTo>
                <a:cubicBezTo>
                  <a:pt x="128" y="207"/>
                  <a:pt x="127" y="208"/>
                  <a:pt x="125" y="209"/>
                </a:cubicBezTo>
                <a:cubicBezTo>
                  <a:pt x="125" y="209"/>
                  <a:pt x="125" y="208"/>
                  <a:pt x="125" y="208"/>
                </a:cubicBezTo>
                <a:cubicBezTo>
                  <a:pt x="126" y="208"/>
                  <a:pt x="126" y="207"/>
                  <a:pt x="127" y="206"/>
                </a:cubicBezTo>
                <a:close/>
                <a:moveTo>
                  <a:pt x="147" y="192"/>
                </a:moveTo>
                <a:cubicBezTo>
                  <a:pt x="151" y="189"/>
                  <a:pt x="154" y="185"/>
                  <a:pt x="158" y="182"/>
                </a:cubicBezTo>
                <a:cubicBezTo>
                  <a:pt x="159" y="182"/>
                  <a:pt x="160" y="181"/>
                  <a:pt x="161" y="181"/>
                </a:cubicBezTo>
                <a:cubicBezTo>
                  <a:pt x="160" y="182"/>
                  <a:pt x="159" y="183"/>
                  <a:pt x="158" y="184"/>
                </a:cubicBezTo>
                <a:cubicBezTo>
                  <a:pt x="156" y="186"/>
                  <a:pt x="154" y="187"/>
                  <a:pt x="152" y="189"/>
                </a:cubicBezTo>
                <a:cubicBezTo>
                  <a:pt x="150" y="190"/>
                  <a:pt x="149" y="191"/>
                  <a:pt x="147" y="192"/>
                </a:cubicBezTo>
                <a:close/>
                <a:moveTo>
                  <a:pt x="153" y="199"/>
                </a:moveTo>
                <a:cubicBezTo>
                  <a:pt x="155" y="198"/>
                  <a:pt x="156" y="197"/>
                  <a:pt x="157" y="197"/>
                </a:cubicBezTo>
                <a:cubicBezTo>
                  <a:pt x="155" y="198"/>
                  <a:pt x="153" y="199"/>
                  <a:pt x="151" y="201"/>
                </a:cubicBezTo>
                <a:cubicBezTo>
                  <a:pt x="152" y="200"/>
                  <a:pt x="153" y="199"/>
                  <a:pt x="153" y="199"/>
                </a:cubicBezTo>
                <a:close/>
                <a:moveTo>
                  <a:pt x="155" y="195"/>
                </a:moveTo>
                <a:cubicBezTo>
                  <a:pt x="154" y="195"/>
                  <a:pt x="153" y="196"/>
                  <a:pt x="153" y="196"/>
                </a:cubicBezTo>
                <a:cubicBezTo>
                  <a:pt x="157" y="192"/>
                  <a:pt x="161" y="187"/>
                  <a:pt x="166" y="183"/>
                </a:cubicBezTo>
                <a:cubicBezTo>
                  <a:pt x="165" y="183"/>
                  <a:pt x="165" y="184"/>
                  <a:pt x="164" y="185"/>
                </a:cubicBezTo>
                <a:cubicBezTo>
                  <a:pt x="161" y="188"/>
                  <a:pt x="158" y="191"/>
                  <a:pt x="155" y="195"/>
                </a:cubicBezTo>
                <a:close/>
                <a:moveTo>
                  <a:pt x="178" y="173"/>
                </a:moveTo>
                <a:cubicBezTo>
                  <a:pt x="178" y="173"/>
                  <a:pt x="178" y="173"/>
                  <a:pt x="178" y="173"/>
                </a:cubicBezTo>
                <a:cubicBezTo>
                  <a:pt x="176" y="176"/>
                  <a:pt x="174" y="180"/>
                  <a:pt x="172" y="184"/>
                </a:cubicBezTo>
                <a:cubicBezTo>
                  <a:pt x="169" y="186"/>
                  <a:pt x="165" y="188"/>
                  <a:pt x="162" y="190"/>
                </a:cubicBezTo>
                <a:cubicBezTo>
                  <a:pt x="167" y="184"/>
                  <a:pt x="173" y="179"/>
                  <a:pt x="178" y="173"/>
                </a:cubicBezTo>
                <a:close/>
                <a:moveTo>
                  <a:pt x="183" y="168"/>
                </a:moveTo>
                <a:cubicBezTo>
                  <a:pt x="185" y="166"/>
                  <a:pt x="187" y="164"/>
                  <a:pt x="189" y="163"/>
                </a:cubicBezTo>
                <a:cubicBezTo>
                  <a:pt x="189" y="163"/>
                  <a:pt x="189" y="162"/>
                  <a:pt x="189" y="162"/>
                </a:cubicBezTo>
                <a:cubicBezTo>
                  <a:pt x="185" y="168"/>
                  <a:pt x="180" y="174"/>
                  <a:pt x="176" y="180"/>
                </a:cubicBezTo>
                <a:cubicBezTo>
                  <a:pt x="178" y="176"/>
                  <a:pt x="181" y="172"/>
                  <a:pt x="183" y="168"/>
                </a:cubicBezTo>
                <a:close/>
                <a:moveTo>
                  <a:pt x="178" y="198"/>
                </a:moveTo>
                <a:cubicBezTo>
                  <a:pt x="178" y="197"/>
                  <a:pt x="179" y="197"/>
                  <a:pt x="180" y="196"/>
                </a:cubicBezTo>
                <a:cubicBezTo>
                  <a:pt x="178" y="198"/>
                  <a:pt x="176" y="199"/>
                  <a:pt x="175" y="201"/>
                </a:cubicBezTo>
                <a:cubicBezTo>
                  <a:pt x="174" y="201"/>
                  <a:pt x="174" y="201"/>
                  <a:pt x="174" y="201"/>
                </a:cubicBezTo>
                <a:cubicBezTo>
                  <a:pt x="175" y="200"/>
                  <a:pt x="176" y="199"/>
                  <a:pt x="178" y="198"/>
                </a:cubicBezTo>
                <a:close/>
                <a:moveTo>
                  <a:pt x="172" y="191"/>
                </a:moveTo>
                <a:cubicBezTo>
                  <a:pt x="175" y="189"/>
                  <a:pt x="177" y="187"/>
                  <a:pt x="180" y="184"/>
                </a:cubicBezTo>
                <a:cubicBezTo>
                  <a:pt x="179" y="185"/>
                  <a:pt x="179" y="185"/>
                  <a:pt x="179" y="186"/>
                </a:cubicBezTo>
                <a:cubicBezTo>
                  <a:pt x="177" y="188"/>
                  <a:pt x="174" y="189"/>
                  <a:pt x="172" y="191"/>
                </a:cubicBezTo>
                <a:close/>
                <a:moveTo>
                  <a:pt x="179" y="179"/>
                </a:moveTo>
                <a:cubicBezTo>
                  <a:pt x="184" y="172"/>
                  <a:pt x="189" y="166"/>
                  <a:pt x="194" y="159"/>
                </a:cubicBezTo>
                <a:cubicBezTo>
                  <a:pt x="194" y="159"/>
                  <a:pt x="195" y="159"/>
                  <a:pt x="195" y="158"/>
                </a:cubicBezTo>
                <a:cubicBezTo>
                  <a:pt x="192" y="163"/>
                  <a:pt x="189" y="169"/>
                  <a:pt x="185" y="174"/>
                </a:cubicBezTo>
                <a:cubicBezTo>
                  <a:pt x="185" y="174"/>
                  <a:pt x="185" y="174"/>
                  <a:pt x="185" y="174"/>
                </a:cubicBezTo>
                <a:cubicBezTo>
                  <a:pt x="183" y="175"/>
                  <a:pt x="181" y="177"/>
                  <a:pt x="179" y="179"/>
                </a:cubicBezTo>
                <a:close/>
                <a:moveTo>
                  <a:pt x="196" y="176"/>
                </a:moveTo>
                <a:cubicBezTo>
                  <a:pt x="196" y="177"/>
                  <a:pt x="195" y="179"/>
                  <a:pt x="195" y="180"/>
                </a:cubicBezTo>
                <a:cubicBezTo>
                  <a:pt x="195" y="180"/>
                  <a:pt x="194" y="180"/>
                  <a:pt x="194" y="180"/>
                </a:cubicBezTo>
                <a:cubicBezTo>
                  <a:pt x="193" y="181"/>
                  <a:pt x="191" y="183"/>
                  <a:pt x="189" y="184"/>
                </a:cubicBezTo>
                <a:cubicBezTo>
                  <a:pt x="191" y="181"/>
                  <a:pt x="194" y="179"/>
                  <a:pt x="196" y="176"/>
                </a:cubicBezTo>
                <a:close/>
                <a:moveTo>
                  <a:pt x="198" y="182"/>
                </a:moveTo>
                <a:cubicBezTo>
                  <a:pt x="199" y="182"/>
                  <a:pt x="199" y="182"/>
                  <a:pt x="199" y="182"/>
                </a:cubicBezTo>
                <a:cubicBezTo>
                  <a:pt x="198" y="183"/>
                  <a:pt x="197" y="184"/>
                  <a:pt x="195" y="185"/>
                </a:cubicBezTo>
                <a:cubicBezTo>
                  <a:pt x="196" y="184"/>
                  <a:pt x="197" y="183"/>
                  <a:pt x="198" y="182"/>
                </a:cubicBezTo>
                <a:close/>
                <a:moveTo>
                  <a:pt x="199" y="176"/>
                </a:moveTo>
                <a:cubicBezTo>
                  <a:pt x="200" y="175"/>
                  <a:pt x="200" y="173"/>
                  <a:pt x="201" y="172"/>
                </a:cubicBezTo>
                <a:cubicBezTo>
                  <a:pt x="201" y="172"/>
                  <a:pt x="201" y="172"/>
                  <a:pt x="201" y="172"/>
                </a:cubicBezTo>
                <a:cubicBezTo>
                  <a:pt x="201" y="173"/>
                  <a:pt x="200" y="174"/>
                  <a:pt x="200" y="175"/>
                </a:cubicBezTo>
                <a:cubicBezTo>
                  <a:pt x="200" y="176"/>
                  <a:pt x="199" y="176"/>
                  <a:pt x="199" y="176"/>
                </a:cubicBezTo>
                <a:close/>
                <a:moveTo>
                  <a:pt x="200" y="164"/>
                </a:moveTo>
                <a:cubicBezTo>
                  <a:pt x="200" y="164"/>
                  <a:pt x="199" y="165"/>
                  <a:pt x="199" y="165"/>
                </a:cubicBezTo>
                <a:cubicBezTo>
                  <a:pt x="200" y="163"/>
                  <a:pt x="202" y="161"/>
                  <a:pt x="203" y="158"/>
                </a:cubicBezTo>
                <a:cubicBezTo>
                  <a:pt x="202" y="160"/>
                  <a:pt x="202" y="161"/>
                  <a:pt x="201" y="162"/>
                </a:cubicBezTo>
                <a:cubicBezTo>
                  <a:pt x="201" y="163"/>
                  <a:pt x="201" y="163"/>
                  <a:pt x="200" y="164"/>
                </a:cubicBezTo>
                <a:close/>
                <a:moveTo>
                  <a:pt x="203" y="141"/>
                </a:moveTo>
                <a:cubicBezTo>
                  <a:pt x="206" y="138"/>
                  <a:pt x="209" y="134"/>
                  <a:pt x="212" y="131"/>
                </a:cubicBezTo>
                <a:cubicBezTo>
                  <a:pt x="210" y="134"/>
                  <a:pt x="208" y="137"/>
                  <a:pt x="206" y="139"/>
                </a:cubicBezTo>
                <a:cubicBezTo>
                  <a:pt x="205" y="140"/>
                  <a:pt x="205" y="141"/>
                  <a:pt x="204" y="142"/>
                </a:cubicBezTo>
                <a:cubicBezTo>
                  <a:pt x="204" y="141"/>
                  <a:pt x="203" y="141"/>
                  <a:pt x="203" y="141"/>
                </a:cubicBezTo>
                <a:close/>
                <a:moveTo>
                  <a:pt x="206" y="167"/>
                </a:moveTo>
                <a:cubicBezTo>
                  <a:pt x="208" y="165"/>
                  <a:pt x="209" y="164"/>
                  <a:pt x="210" y="163"/>
                </a:cubicBezTo>
                <a:cubicBezTo>
                  <a:pt x="208" y="165"/>
                  <a:pt x="207" y="168"/>
                  <a:pt x="205" y="170"/>
                </a:cubicBezTo>
                <a:cubicBezTo>
                  <a:pt x="206" y="169"/>
                  <a:pt x="206" y="168"/>
                  <a:pt x="206" y="167"/>
                </a:cubicBezTo>
                <a:close/>
                <a:moveTo>
                  <a:pt x="208" y="157"/>
                </a:moveTo>
                <a:cubicBezTo>
                  <a:pt x="208" y="157"/>
                  <a:pt x="208" y="158"/>
                  <a:pt x="208" y="158"/>
                </a:cubicBezTo>
                <a:cubicBezTo>
                  <a:pt x="209" y="154"/>
                  <a:pt x="210" y="151"/>
                  <a:pt x="212" y="147"/>
                </a:cubicBezTo>
                <a:cubicBezTo>
                  <a:pt x="210" y="151"/>
                  <a:pt x="209" y="154"/>
                  <a:pt x="208" y="157"/>
                </a:cubicBezTo>
                <a:close/>
                <a:moveTo>
                  <a:pt x="214" y="164"/>
                </a:moveTo>
                <a:cubicBezTo>
                  <a:pt x="216" y="162"/>
                  <a:pt x="219" y="160"/>
                  <a:pt x="221" y="158"/>
                </a:cubicBezTo>
                <a:cubicBezTo>
                  <a:pt x="220" y="161"/>
                  <a:pt x="218" y="164"/>
                  <a:pt x="216" y="166"/>
                </a:cubicBezTo>
                <a:cubicBezTo>
                  <a:pt x="215" y="169"/>
                  <a:pt x="213" y="171"/>
                  <a:pt x="211" y="173"/>
                </a:cubicBezTo>
                <a:cubicBezTo>
                  <a:pt x="211" y="173"/>
                  <a:pt x="211" y="173"/>
                  <a:pt x="211" y="173"/>
                </a:cubicBezTo>
                <a:cubicBezTo>
                  <a:pt x="212" y="170"/>
                  <a:pt x="213" y="167"/>
                  <a:pt x="214" y="164"/>
                </a:cubicBezTo>
                <a:close/>
                <a:moveTo>
                  <a:pt x="210" y="165"/>
                </a:moveTo>
                <a:cubicBezTo>
                  <a:pt x="211" y="164"/>
                  <a:pt x="212" y="163"/>
                  <a:pt x="212" y="162"/>
                </a:cubicBezTo>
                <a:cubicBezTo>
                  <a:pt x="212" y="163"/>
                  <a:pt x="212" y="163"/>
                  <a:pt x="212" y="164"/>
                </a:cubicBezTo>
                <a:cubicBezTo>
                  <a:pt x="211" y="165"/>
                  <a:pt x="211" y="165"/>
                  <a:pt x="210" y="165"/>
                </a:cubicBezTo>
                <a:close/>
                <a:moveTo>
                  <a:pt x="217" y="159"/>
                </a:moveTo>
                <a:cubicBezTo>
                  <a:pt x="217" y="158"/>
                  <a:pt x="217" y="158"/>
                  <a:pt x="217" y="158"/>
                </a:cubicBezTo>
                <a:cubicBezTo>
                  <a:pt x="217" y="158"/>
                  <a:pt x="217" y="157"/>
                  <a:pt x="217" y="157"/>
                </a:cubicBezTo>
                <a:cubicBezTo>
                  <a:pt x="218" y="156"/>
                  <a:pt x="220" y="156"/>
                  <a:pt x="221" y="156"/>
                </a:cubicBezTo>
                <a:cubicBezTo>
                  <a:pt x="220" y="157"/>
                  <a:pt x="218" y="158"/>
                  <a:pt x="217" y="159"/>
                </a:cubicBezTo>
                <a:close/>
                <a:moveTo>
                  <a:pt x="217" y="138"/>
                </a:moveTo>
                <a:cubicBezTo>
                  <a:pt x="216" y="143"/>
                  <a:pt x="216" y="147"/>
                  <a:pt x="215" y="151"/>
                </a:cubicBezTo>
                <a:cubicBezTo>
                  <a:pt x="214" y="152"/>
                  <a:pt x="212" y="154"/>
                  <a:pt x="211" y="155"/>
                </a:cubicBezTo>
                <a:cubicBezTo>
                  <a:pt x="213" y="149"/>
                  <a:pt x="215" y="144"/>
                  <a:pt x="217" y="138"/>
                </a:cubicBezTo>
                <a:cubicBezTo>
                  <a:pt x="217" y="138"/>
                  <a:pt x="217" y="138"/>
                  <a:pt x="217" y="138"/>
                </a:cubicBezTo>
                <a:close/>
                <a:moveTo>
                  <a:pt x="215" y="138"/>
                </a:moveTo>
                <a:cubicBezTo>
                  <a:pt x="216" y="136"/>
                  <a:pt x="217" y="134"/>
                  <a:pt x="217" y="132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7" y="132"/>
                  <a:pt x="217" y="133"/>
                  <a:pt x="217" y="133"/>
                </a:cubicBezTo>
                <a:cubicBezTo>
                  <a:pt x="217" y="135"/>
                  <a:pt x="216" y="137"/>
                  <a:pt x="215" y="138"/>
                </a:cubicBezTo>
                <a:close/>
                <a:moveTo>
                  <a:pt x="216" y="117"/>
                </a:moveTo>
                <a:cubicBezTo>
                  <a:pt x="218" y="115"/>
                  <a:pt x="219" y="113"/>
                  <a:pt x="221" y="111"/>
                </a:cubicBezTo>
                <a:cubicBezTo>
                  <a:pt x="221" y="112"/>
                  <a:pt x="221" y="112"/>
                  <a:pt x="221" y="113"/>
                </a:cubicBezTo>
                <a:cubicBezTo>
                  <a:pt x="219" y="114"/>
                  <a:pt x="218" y="116"/>
                  <a:pt x="216" y="117"/>
                </a:cubicBezTo>
                <a:close/>
                <a:moveTo>
                  <a:pt x="221" y="99"/>
                </a:moveTo>
                <a:cubicBezTo>
                  <a:pt x="220" y="98"/>
                  <a:pt x="220" y="97"/>
                  <a:pt x="220" y="96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21" y="97"/>
                  <a:pt x="221" y="98"/>
                  <a:pt x="221" y="99"/>
                </a:cubicBezTo>
                <a:cubicBezTo>
                  <a:pt x="221" y="99"/>
                  <a:pt x="221" y="99"/>
                  <a:pt x="221" y="99"/>
                </a:cubicBezTo>
                <a:close/>
                <a:moveTo>
                  <a:pt x="220" y="108"/>
                </a:moveTo>
                <a:cubicBezTo>
                  <a:pt x="220" y="108"/>
                  <a:pt x="220" y="108"/>
                  <a:pt x="220" y="109"/>
                </a:cubicBezTo>
                <a:cubicBezTo>
                  <a:pt x="220" y="109"/>
                  <a:pt x="220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217" y="110"/>
                  <a:pt x="216" y="111"/>
                  <a:pt x="215" y="111"/>
                </a:cubicBezTo>
                <a:cubicBezTo>
                  <a:pt x="215" y="111"/>
                  <a:pt x="215" y="111"/>
                  <a:pt x="215" y="111"/>
                </a:cubicBezTo>
                <a:cubicBezTo>
                  <a:pt x="215" y="111"/>
                  <a:pt x="215" y="111"/>
                  <a:pt x="215" y="110"/>
                </a:cubicBezTo>
                <a:cubicBezTo>
                  <a:pt x="217" y="110"/>
                  <a:pt x="219" y="109"/>
                  <a:pt x="220" y="108"/>
                </a:cubicBezTo>
                <a:close/>
                <a:moveTo>
                  <a:pt x="219" y="93"/>
                </a:moveTo>
                <a:cubicBezTo>
                  <a:pt x="219" y="92"/>
                  <a:pt x="218" y="90"/>
                  <a:pt x="218" y="89"/>
                </a:cubicBezTo>
                <a:cubicBezTo>
                  <a:pt x="218" y="89"/>
                  <a:pt x="219" y="89"/>
                  <a:pt x="219" y="89"/>
                </a:cubicBezTo>
                <a:cubicBezTo>
                  <a:pt x="219" y="90"/>
                  <a:pt x="219" y="92"/>
                  <a:pt x="220" y="93"/>
                </a:cubicBezTo>
                <a:cubicBezTo>
                  <a:pt x="220" y="93"/>
                  <a:pt x="219" y="93"/>
                  <a:pt x="219" y="93"/>
                </a:cubicBezTo>
                <a:close/>
                <a:moveTo>
                  <a:pt x="217" y="87"/>
                </a:moveTo>
                <a:cubicBezTo>
                  <a:pt x="217" y="86"/>
                  <a:pt x="217" y="85"/>
                  <a:pt x="217" y="84"/>
                </a:cubicBezTo>
                <a:cubicBezTo>
                  <a:pt x="217" y="84"/>
                  <a:pt x="217" y="84"/>
                  <a:pt x="217" y="84"/>
                </a:cubicBezTo>
                <a:cubicBezTo>
                  <a:pt x="218" y="85"/>
                  <a:pt x="218" y="86"/>
                  <a:pt x="218" y="87"/>
                </a:cubicBezTo>
                <a:cubicBezTo>
                  <a:pt x="218" y="87"/>
                  <a:pt x="218" y="87"/>
                  <a:pt x="217" y="87"/>
                </a:cubicBezTo>
                <a:close/>
                <a:moveTo>
                  <a:pt x="216" y="82"/>
                </a:moveTo>
                <a:cubicBezTo>
                  <a:pt x="215" y="79"/>
                  <a:pt x="215" y="77"/>
                  <a:pt x="214" y="74"/>
                </a:cubicBezTo>
                <a:cubicBezTo>
                  <a:pt x="215" y="75"/>
                  <a:pt x="215" y="76"/>
                  <a:pt x="216" y="77"/>
                </a:cubicBezTo>
                <a:cubicBezTo>
                  <a:pt x="216" y="78"/>
                  <a:pt x="216" y="80"/>
                  <a:pt x="217" y="82"/>
                </a:cubicBezTo>
                <a:cubicBezTo>
                  <a:pt x="217" y="82"/>
                  <a:pt x="216" y="82"/>
                  <a:pt x="216" y="82"/>
                </a:cubicBezTo>
                <a:close/>
                <a:moveTo>
                  <a:pt x="215" y="88"/>
                </a:moveTo>
                <a:cubicBezTo>
                  <a:pt x="211" y="90"/>
                  <a:pt x="208" y="92"/>
                  <a:pt x="205" y="93"/>
                </a:cubicBezTo>
                <a:cubicBezTo>
                  <a:pt x="204" y="93"/>
                  <a:pt x="204" y="93"/>
                  <a:pt x="204" y="93"/>
                </a:cubicBezTo>
                <a:cubicBezTo>
                  <a:pt x="206" y="91"/>
                  <a:pt x="208" y="90"/>
                  <a:pt x="210" y="88"/>
                </a:cubicBezTo>
                <a:cubicBezTo>
                  <a:pt x="211" y="87"/>
                  <a:pt x="213" y="87"/>
                  <a:pt x="214" y="86"/>
                </a:cubicBezTo>
                <a:cubicBezTo>
                  <a:pt x="214" y="87"/>
                  <a:pt x="214" y="88"/>
                  <a:pt x="215" y="88"/>
                </a:cubicBezTo>
                <a:close/>
                <a:moveTo>
                  <a:pt x="206" y="85"/>
                </a:moveTo>
                <a:cubicBezTo>
                  <a:pt x="208" y="84"/>
                  <a:pt x="208" y="84"/>
                  <a:pt x="208" y="84"/>
                </a:cubicBezTo>
                <a:cubicBezTo>
                  <a:pt x="209" y="83"/>
                  <a:pt x="208" y="82"/>
                  <a:pt x="207" y="82"/>
                </a:cubicBezTo>
                <a:cubicBezTo>
                  <a:pt x="209" y="81"/>
                  <a:pt x="210" y="80"/>
                  <a:pt x="212" y="79"/>
                </a:cubicBezTo>
                <a:cubicBezTo>
                  <a:pt x="212" y="81"/>
                  <a:pt x="213" y="82"/>
                  <a:pt x="213" y="83"/>
                </a:cubicBezTo>
                <a:cubicBezTo>
                  <a:pt x="211" y="84"/>
                  <a:pt x="208" y="84"/>
                  <a:pt x="206" y="85"/>
                </a:cubicBezTo>
                <a:close/>
                <a:moveTo>
                  <a:pt x="206" y="58"/>
                </a:moveTo>
                <a:cubicBezTo>
                  <a:pt x="206" y="58"/>
                  <a:pt x="206" y="58"/>
                  <a:pt x="206" y="57"/>
                </a:cubicBezTo>
                <a:cubicBezTo>
                  <a:pt x="207" y="58"/>
                  <a:pt x="208" y="59"/>
                  <a:pt x="209" y="60"/>
                </a:cubicBezTo>
                <a:cubicBezTo>
                  <a:pt x="209" y="61"/>
                  <a:pt x="210" y="61"/>
                  <a:pt x="210" y="61"/>
                </a:cubicBezTo>
                <a:cubicBezTo>
                  <a:pt x="211" y="62"/>
                  <a:pt x="211" y="63"/>
                  <a:pt x="212" y="63"/>
                </a:cubicBezTo>
                <a:cubicBezTo>
                  <a:pt x="210" y="61"/>
                  <a:pt x="208" y="60"/>
                  <a:pt x="206" y="58"/>
                </a:cubicBezTo>
                <a:close/>
                <a:moveTo>
                  <a:pt x="206" y="60"/>
                </a:moveTo>
                <a:cubicBezTo>
                  <a:pt x="206" y="60"/>
                  <a:pt x="205" y="60"/>
                  <a:pt x="205" y="60"/>
                </a:cubicBezTo>
                <a:cubicBezTo>
                  <a:pt x="204" y="59"/>
                  <a:pt x="204" y="58"/>
                  <a:pt x="203" y="57"/>
                </a:cubicBezTo>
                <a:cubicBezTo>
                  <a:pt x="204" y="58"/>
                  <a:pt x="204" y="58"/>
                  <a:pt x="205" y="59"/>
                </a:cubicBezTo>
                <a:cubicBezTo>
                  <a:pt x="205" y="60"/>
                  <a:pt x="206" y="60"/>
                  <a:pt x="206" y="60"/>
                </a:cubicBezTo>
                <a:close/>
                <a:moveTo>
                  <a:pt x="211" y="67"/>
                </a:moveTo>
                <a:cubicBezTo>
                  <a:pt x="210" y="67"/>
                  <a:pt x="210" y="67"/>
                  <a:pt x="211" y="67"/>
                </a:cubicBezTo>
                <a:cubicBezTo>
                  <a:pt x="211" y="68"/>
                  <a:pt x="211" y="69"/>
                  <a:pt x="211" y="70"/>
                </a:cubicBezTo>
                <a:cubicBezTo>
                  <a:pt x="209" y="71"/>
                  <a:pt x="207" y="72"/>
                  <a:pt x="205" y="73"/>
                </a:cubicBezTo>
                <a:cubicBezTo>
                  <a:pt x="206" y="71"/>
                  <a:pt x="207" y="70"/>
                  <a:pt x="208" y="68"/>
                </a:cubicBezTo>
                <a:cubicBezTo>
                  <a:pt x="209" y="67"/>
                  <a:pt x="208" y="66"/>
                  <a:pt x="207" y="67"/>
                </a:cubicBezTo>
                <a:cubicBezTo>
                  <a:pt x="207" y="67"/>
                  <a:pt x="207" y="67"/>
                  <a:pt x="206" y="68"/>
                </a:cubicBezTo>
                <a:cubicBezTo>
                  <a:pt x="206" y="67"/>
                  <a:pt x="206" y="67"/>
                  <a:pt x="205" y="67"/>
                </a:cubicBezTo>
                <a:cubicBezTo>
                  <a:pt x="201" y="68"/>
                  <a:pt x="196" y="69"/>
                  <a:pt x="191" y="71"/>
                </a:cubicBezTo>
                <a:cubicBezTo>
                  <a:pt x="196" y="69"/>
                  <a:pt x="200" y="66"/>
                  <a:pt x="204" y="64"/>
                </a:cubicBezTo>
                <a:cubicBezTo>
                  <a:pt x="205" y="63"/>
                  <a:pt x="204" y="62"/>
                  <a:pt x="203" y="62"/>
                </a:cubicBezTo>
                <a:cubicBezTo>
                  <a:pt x="202" y="62"/>
                  <a:pt x="202" y="63"/>
                  <a:pt x="202" y="63"/>
                </a:cubicBezTo>
                <a:cubicBezTo>
                  <a:pt x="202" y="63"/>
                  <a:pt x="202" y="62"/>
                  <a:pt x="202" y="62"/>
                </a:cubicBezTo>
                <a:cubicBezTo>
                  <a:pt x="203" y="62"/>
                  <a:pt x="203" y="60"/>
                  <a:pt x="202" y="61"/>
                </a:cubicBezTo>
                <a:cubicBezTo>
                  <a:pt x="201" y="61"/>
                  <a:pt x="201" y="61"/>
                  <a:pt x="201" y="61"/>
                </a:cubicBezTo>
                <a:cubicBezTo>
                  <a:pt x="202" y="61"/>
                  <a:pt x="202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3" y="60"/>
                  <a:pt x="203" y="60"/>
                  <a:pt x="203" y="60"/>
                </a:cubicBezTo>
                <a:cubicBezTo>
                  <a:pt x="205" y="63"/>
                  <a:pt x="208" y="65"/>
                  <a:pt x="211" y="67"/>
                </a:cubicBezTo>
                <a:close/>
                <a:moveTo>
                  <a:pt x="187" y="63"/>
                </a:moveTo>
                <a:cubicBezTo>
                  <a:pt x="191" y="61"/>
                  <a:pt x="195" y="59"/>
                  <a:pt x="198" y="56"/>
                </a:cubicBezTo>
                <a:cubicBezTo>
                  <a:pt x="199" y="57"/>
                  <a:pt x="200" y="58"/>
                  <a:pt x="201" y="59"/>
                </a:cubicBezTo>
                <a:cubicBezTo>
                  <a:pt x="196" y="60"/>
                  <a:pt x="192" y="61"/>
                  <a:pt x="187" y="63"/>
                </a:cubicBezTo>
                <a:close/>
                <a:moveTo>
                  <a:pt x="191" y="56"/>
                </a:moveTo>
                <a:cubicBezTo>
                  <a:pt x="192" y="55"/>
                  <a:pt x="193" y="55"/>
                  <a:pt x="194" y="54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5" y="54"/>
                  <a:pt x="196" y="54"/>
                  <a:pt x="196" y="55"/>
                </a:cubicBezTo>
                <a:cubicBezTo>
                  <a:pt x="194" y="55"/>
                  <a:pt x="193" y="55"/>
                  <a:pt x="191" y="56"/>
                </a:cubicBezTo>
                <a:close/>
                <a:moveTo>
                  <a:pt x="189" y="54"/>
                </a:moveTo>
                <a:cubicBezTo>
                  <a:pt x="189" y="54"/>
                  <a:pt x="189" y="54"/>
                  <a:pt x="190" y="53"/>
                </a:cubicBezTo>
                <a:cubicBezTo>
                  <a:pt x="190" y="53"/>
                  <a:pt x="189" y="52"/>
                  <a:pt x="188" y="52"/>
                </a:cubicBezTo>
                <a:cubicBezTo>
                  <a:pt x="187" y="53"/>
                  <a:pt x="186" y="54"/>
                  <a:pt x="186" y="55"/>
                </a:cubicBezTo>
                <a:cubicBezTo>
                  <a:pt x="185" y="54"/>
                  <a:pt x="185" y="54"/>
                  <a:pt x="184" y="53"/>
                </a:cubicBezTo>
                <a:cubicBezTo>
                  <a:pt x="186" y="52"/>
                  <a:pt x="188" y="51"/>
                  <a:pt x="189" y="50"/>
                </a:cubicBezTo>
                <a:cubicBezTo>
                  <a:pt x="191" y="51"/>
                  <a:pt x="192" y="52"/>
                  <a:pt x="193" y="53"/>
                </a:cubicBezTo>
                <a:cubicBezTo>
                  <a:pt x="192" y="53"/>
                  <a:pt x="190" y="54"/>
                  <a:pt x="189" y="54"/>
                </a:cubicBezTo>
                <a:close/>
                <a:moveTo>
                  <a:pt x="184" y="56"/>
                </a:moveTo>
                <a:cubicBezTo>
                  <a:pt x="182" y="57"/>
                  <a:pt x="179" y="58"/>
                  <a:pt x="176" y="59"/>
                </a:cubicBezTo>
                <a:cubicBezTo>
                  <a:pt x="177" y="58"/>
                  <a:pt x="178" y="57"/>
                  <a:pt x="179" y="55"/>
                </a:cubicBezTo>
                <a:cubicBezTo>
                  <a:pt x="180" y="55"/>
                  <a:pt x="181" y="54"/>
                  <a:pt x="183" y="54"/>
                </a:cubicBezTo>
                <a:cubicBezTo>
                  <a:pt x="183" y="54"/>
                  <a:pt x="184" y="55"/>
                  <a:pt x="184" y="56"/>
                </a:cubicBezTo>
                <a:close/>
                <a:moveTo>
                  <a:pt x="180" y="50"/>
                </a:moveTo>
                <a:cubicBezTo>
                  <a:pt x="177" y="51"/>
                  <a:pt x="173" y="53"/>
                  <a:pt x="170" y="54"/>
                </a:cubicBezTo>
                <a:cubicBezTo>
                  <a:pt x="171" y="53"/>
                  <a:pt x="173" y="51"/>
                  <a:pt x="174" y="50"/>
                </a:cubicBezTo>
                <a:cubicBezTo>
                  <a:pt x="176" y="49"/>
                  <a:pt x="178" y="48"/>
                  <a:pt x="179" y="48"/>
                </a:cubicBezTo>
                <a:cubicBezTo>
                  <a:pt x="180" y="48"/>
                  <a:pt x="180" y="49"/>
                  <a:pt x="180" y="50"/>
                </a:cubicBezTo>
                <a:cubicBezTo>
                  <a:pt x="180" y="50"/>
                  <a:pt x="180" y="50"/>
                  <a:pt x="180" y="50"/>
                </a:cubicBezTo>
                <a:close/>
                <a:moveTo>
                  <a:pt x="166" y="49"/>
                </a:moveTo>
                <a:cubicBezTo>
                  <a:pt x="167" y="48"/>
                  <a:pt x="168" y="47"/>
                  <a:pt x="169" y="46"/>
                </a:cubicBezTo>
                <a:cubicBezTo>
                  <a:pt x="172" y="45"/>
                  <a:pt x="175" y="44"/>
                  <a:pt x="178" y="44"/>
                </a:cubicBezTo>
                <a:cubicBezTo>
                  <a:pt x="174" y="45"/>
                  <a:pt x="170" y="47"/>
                  <a:pt x="166" y="49"/>
                </a:cubicBezTo>
                <a:close/>
                <a:moveTo>
                  <a:pt x="166" y="53"/>
                </a:moveTo>
                <a:cubicBezTo>
                  <a:pt x="163" y="55"/>
                  <a:pt x="159" y="58"/>
                  <a:pt x="156" y="60"/>
                </a:cubicBezTo>
                <a:cubicBezTo>
                  <a:pt x="155" y="61"/>
                  <a:pt x="154" y="61"/>
                  <a:pt x="153" y="62"/>
                </a:cubicBezTo>
                <a:cubicBezTo>
                  <a:pt x="154" y="60"/>
                  <a:pt x="155" y="59"/>
                  <a:pt x="156" y="58"/>
                </a:cubicBezTo>
                <a:cubicBezTo>
                  <a:pt x="159" y="56"/>
                  <a:pt x="162" y="55"/>
                  <a:pt x="166" y="53"/>
                </a:cubicBezTo>
                <a:cubicBezTo>
                  <a:pt x="166" y="53"/>
                  <a:pt x="166" y="53"/>
                  <a:pt x="166" y="53"/>
                </a:cubicBezTo>
                <a:close/>
                <a:moveTo>
                  <a:pt x="154" y="49"/>
                </a:moveTo>
                <a:cubicBezTo>
                  <a:pt x="154" y="48"/>
                  <a:pt x="155" y="48"/>
                  <a:pt x="155" y="48"/>
                </a:cubicBezTo>
                <a:cubicBezTo>
                  <a:pt x="157" y="47"/>
                  <a:pt x="159" y="46"/>
                  <a:pt x="160" y="46"/>
                </a:cubicBezTo>
                <a:cubicBezTo>
                  <a:pt x="158" y="47"/>
                  <a:pt x="156" y="48"/>
                  <a:pt x="154" y="49"/>
                </a:cubicBezTo>
                <a:close/>
                <a:moveTo>
                  <a:pt x="155" y="45"/>
                </a:moveTo>
                <a:cubicBezTo>
                  <a:pt x="152" y="46"/>
                  <a:pt x="149" y="47"/>
                  <a:pt x="147" y="48"/>
                </a:cubicBezTo>
                <a:cubicBezTo>
                  <a:pt x="149" y="46"/>
                  <a:pt x="152" y="44"/>
                  <a:pt x="155" y="42"/>
                </a:cubicBezTo>
                <a:cubicBezTo>
                  <a:pt x="157" y="42"/>
                  <a:pt x="159" y="41"/>
                  <a:pt x="161" y="41"/>
                </a:cubicBezTo>
                <a:cubicBezTo>
                  <a:pt x="159" y="42"/>
                  <a:pt x="157" y="44"/>
                  <a:pt x="155" y="45"/>
                </a:cubicBezTo>
                <a:close/>
                <a:moveTo>
                  <a:pt x="154" y="34"/>
                </a:moveTo>
                <a:cubicBezTo>
                  <a:pt x="153" y="34"/>
                  <a:pt x="153" y="34"/>
                  <a:pt x="152" y="34"/>
                </a:cubicBezTo>
                <a:cubicBezTo>
                  <a:pt x="153" y="34"/>
                  <a:pt x="153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4" y="33"/>
                  <a:pt x="154" y="34"/>
                  <a:pt x="154" y="34"/>
                </a:cubicBezTo>
                <a:close/>
                <a:moveTo>
                  <a:pt x="152" y="36"/>
                </a:moveTo>
                <a:cubicBezTo>
                  <a:pt x="150" y="37"/>
                  <a:pt x="147" y="38"/>
                  <a:pt x="145" y="40"/>
                </a:cubicBezTo>
                <a:cubicBezTo>
                  <a:pt x="145" y="40"/>
                  <a:pt x="145" y="40"/>
                  <a:pt x="144" y="40"/>
                </a:cubicBezTo>
                <a:cubicBezTo>
                  <a:pt x="146" y="38"/>
                  <a:pt x="148" y="37"/>
                  <a:pt x="150" y="36"/>
                </a:cubicBezTo>
                <a:cubicBezTo>
                  <a:pt x="151" y="36"/>
                  <a:pt x="151" y="36"/>
                  <a:pt x="152" y="36"/>
                </a:cubicBezTo>
                <a:close/>
                <a:moveTo>
                  <a:pt x="150" y="34"/>
                </a:moveTo>
                <a:cubicBezTo>
                  <a:pt x="148" y="34"/>
                  <a:pt x="147" y="34"/>
                  <a:pt x="146" y="34"/>
                </a:cubicBezTo>
                <a:cubicBezTo>
                  <a:pt x="146" y="34"/>
                  <a:pt x="147" y="33"/>
                  <a:pt x="147" y="33"/>
                </a:cubicBezTo>
                <a:cubicBezTo>
                  <a:pt x="149" y="33"/>
                  <a:pt x="150" y="33"/>
                  <a:pt x="151" y="33"/>
                </a:cubicBezTo>
                <a:cubicBezTo>
                  <a:pt x="151" y="33"/>
                  <a:pt x="150" y="34"/>
                  <a:pt x="150" y="34"/>
                </a:cubicBezTo>
                <a:close/>
                <a:moveTo>
                  <a:pt x="151" y="29"/>
                </a:moveTo>
                <a:cubicBezTo>
                  <a:pt x="151" y="29"/>
                  <a:pt x="151" y="29"/>
                  <a:pt x="151" y="29"/>
                </a:cubicBezTo>
                <a:cubicBezTo>
                  <a:pt x="150" y="29"/>
                  <a:pt x="149" y="29"/>
                  <a:pt x="148" y="29"/>
                </a:cubicBezTo>
                <a:cubicBezTo>
                  <a:pt x="148" y="29"/>
                  <a:pt x="148" y="28"/>
                  <a:pt x="149" y="28"/>
                </a:cubicBezTo>
                <a:cubicBezTo>
                  <a:pt x="150" y="28"/>
                  <a:pt x="151" y="29"/>
                  <a:pt x="152" y="29"/>
                </a:cubicBezTo>
                <a:cubicBezTo>
                  <a:pt x="151" y="29"/>
                  <a:pt x="151" y="29"/>
                  <a:pt x="151" y="29"/>
                </a:cubicBezTo>
                <a:close/>
                <a:moveTo>
                  <a:pt x="148" y="20"/>
                </a:moveTo>
                <a:cubicBezTo>
                  <a:pt x="146" y="18"/>
                  <a:pt x="144" y="17"/>
                  <a:pt x="142" y="16"/>
                </a:cubicBezTo>
                <a:cubicBezTo>
                  <a:pt x="142" y="16"/>
                  <a:pt x="143" y="16"/>
                  <a:pt x="143" y="15"/>
                </a:cubicBezTo>
                <a:cubicBezTo>
                  <a:pt x="146" y="16"/>
                  <a:pt x="149" y="17"/>
                  <a:pt x="152" y="18"/>
                </a:cubicBezTo>
                <a:cubicBezTo>
                  <a:pt x="151" y="18"/>
                  <a:pt x="149" y="19"/>
                  <a:pt x="148" y="20"/>
                </a:cubicBezTo>
                <a:close/>
                <a:moveTo>
                  <a:pt x="139" y="9"/>
                </a:moveTo>
                <a:cubicBezTo>
                  <a:pt x="139" y="9"/>
                  <a:pt x="139" y="9"/>
                  <a:pt x="139" y="9"/>
                </a:cubicBezTo>
                <a:cubicBezTo>
                  <a:pt x="138" y="8"/>
                  <a:pt x="138" y="8"/>
                  <a:pt x="138" y="8"/>
                </a:cubicBezTo>
                <a:cubicBezTo>
                  <a:pt x="140" y="9"/>
                  <a:pt x="142" y="9"/>
                  <a:pt x="145" y="9"/>
                </a:cubicBezTo>
                <a:cubicBezTo>
                  <a:pt x="145" y="9"/>
                  <a:pt x="145" y="10"/>
                  <a:pt x="146" y="10"/>
                </a:cubicBezTo>
                <a:cubicBezTo>
                  <a:pt x="144" y="9"/>
                  <a:pt x="142" y="9"/>
                  <a:pt x="139" y="9"/>
                </a:cubicBezTo>
                <a:close/>
                <a:moveTo>
                  <a:pt x="143" y="13"/>
                </a:moveTo>
                <a:cubicBezTo>
                  <a:pt x="142" y="13"/>
                  <a:pt x="142" y="13"/>
                  <a:pt x="142" y="13"/>
                </a:cubicBezTo>
                <a:cubicBezTo>
                  <a:pt x="140" y="13"/>
                  <a:pt x="138" y="13"/>
                  <a:pt x="135" y="13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8" y="12"/>
                  <a:pt x="141" y="13"/>
                  <a:pt x="143" y="13"/>
                </a:cubicBezTo>
                <a:close/>
                <a:moveTo>
                  <a:pt x="136" y="14"/>
                </a:moveTo>
                <a:cubicBezTo>
                  <a:pt x="137" y="14"/>
                  <a:pt x="138" y="14"/>
                  <a:pt x="139" y="15"/>
                </a:cubicBezTo>
                <a:cubicBezTo>
                  <a:pt x="139" y="15"/>
                  <a:pt x="139" y="15"/>
                  <a:pt x="138" y="15"/>
                </a:cubicBezTo>
                <a:cubicBezTo>
                  <a:pt x="138" y="15"/>
                  <a:pt x="137" y="14"/>
                  <a:pt x="136" y="14"/>
                </a:cubicBezTo>
                <a:cubicBezTo>
                  <a:pt x="136" y="14"/>
                  <a:pt x="136" y="14"/>
                  <a:pt x="136" y="14"/>
                </a:cubicBezTo>
                <a:close/>
                <a:moveTo>
                  <a:pt x="138" y="18"/>
                </a:moveTo>
                <a:cubicBezTo>
                  <a:pt x="141" y="19"/>
                  <a:pt x="143" y="20"/>
                  <a:pt x="146" y="21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143" y="20"/>
                  <a:pt x="140" y="20"/>
                  <a:pt x="137" y="19"/>
                </a:cubicBezTo>
                <a:cubicBezTo>
                  <a:pt x="137" y="19"/>
                  <a:pt x="138" y="19"/>
                  <a:pt x="138" y="18"/>
                </a:cubicBezTo>
                <a:close/>
                <a:moveTo>
                  <a:pt x="141" y="27"/>
                </a:moveTo>
                <a:cubicBezTo>
                  <a:pt x="143" y="27"/>
                  <a:pt x="144" y="27"/>
                  <a:pt x="146" y="28"/>
                </a:cubicBezTo>
                <a:cubicBezTo>
                  <a:pt x="146" y="28"/>
                  <a:pt x="145" y="28"/>
                  <a:pt x="145" y="28"/>
                </a:cubicBezTo>
                <a:cubicBezTo>
                  <a:pt x="143" y="28"/>
                  <a:pt x="142" y="28"/>
                  <a:pt x="140" y="27"/>
                </a:cubicBezTo>
                <a:cubicBezTo>
                  <a:pt x="140" y="27"/>
                  <a:pt x="141" y="27"/>
                  <a:pt x="141" y="27"/>
                </a:cubicBezTo>
                <a:close/>
                <a:moveTo>
                  <a:pt x="142" y="30"/>
                </a:moveTo>
                <a:cubicBezTo>
                  <a:pt x="142" y="30"/>
                  <a:pt x="142" y="30"/>
                  <a:pt x="142" y="30"/>
                </a:cubicBezTo>
                <a:cubicBezTo>
                  <a:pt x="140" y="30"/>
                  <a:pt x="138" y="29"/>
                  <a:pt x="137" y="29"/>
                </a:cubicBezTo>
                <a:cubicBezTo>
                  <a:pt x="137" y="29"/>
                  <a:pt x="137" y="29"/>
                  <a:pt x="138" y="29"/>
                </a:cubicBezTo>
                <a:cubicBezTo>
                  <a:pt x="139" y="29"/>
                  <a:pt x="141" y="29"/>
                  <a:pt x="142" y="30"/>
                </a:cubicBezTo>
                <a:close/>
                <a:moveTo>
                  <a:pt x="140" y="34"/>
                </a:moveTo>
                <a:cubicBezTo>
                  <a:pt x="141" y="33"/>
                  <a:pt x="142" y="33"/>
                  <a:pt x="144" y="33"/>
                </a:cubicBezTo>
                <a:cubicBezTo>
                  <a:pt x="143" y="33"/>
                  <a:pt x="143" y="34"/>
                  <a:pt x="142" y="34"/>
                </a:cubicBezTo>
                <a:cubicBezTo>
                  <a:pt x="141" y="34"/>
                  <a:pt x="139" y="34"/>
                  <a:pt x="138" y="34"/>
                </a:cubicBezTo>
                <a:cubicBezTo>
                  <a:pt x="139" y="34"/>
                  <a:pt x="139" y="34"/>
                  <a:pt x="140" y="34"/>
                </a:cubicBezTo>
                <a:close/>
                <a:moveTo>
                  <a:pt x="143" y="36"/>
                </a:moveTo>
                <a:cubicBezTo>
                  <a:pt x="144" y="36"/>
                  <a:pt x="146" y="36"/>
                  <a:pt x="147" y="36"/>
                </a:cubicBezTo>
                <a:cubicBezTo>
                  <a:pt x="145" y="37"/>
                  <a:pt x="143" y="39"/>
                  <a:pt x="141" y="40"/>
                </a:cubicBezTo>
                <a:cubicBezTo>
                  <a:pt x="140" y="40"/>
                  <a:pt x="139" y="40"/>
                  <a:pt x="138" y="40"/>
                </a:cubicBezTo>
                <a:cubicBezTo>
                  <a:pt x="137" y="40"/>
                  <a:pt x="136" y="40"/>
                  <a:pt x="135" y="40"/>
                </a:cubicBezTo>
                <a:cubicBezTo>
                  <a:pt x="137" y="39"/>
                  <a:pt x="140" y="37"/>
                  <a:pt x="143" y="36"/>
                </a:cubicBezTo>
                <a:close/>
                <a:moveTo>
                  <a:pt x="137" y="42"/>
                </a:moveTo>
                <a:cubicBezTo>
                  <a:pt x="134" y="42"/>
                  <a:pt x="132" y="43"/>
                  <a:pt x="130" y="43"/>
                </a:cubicBezTo>
                <a:cubicBezTo>
                  <a:pt x="131" y="43"/>
                  <a:pt x="131" y="43"/>
                  <a:pt x="132" y="42"/>
                </a:cubicBezTo>
                <a:cubicBezTo>
                  <a:pt x="133" y="42"/>
                  <a:pt x="135" y="42"/>
                  <a:pt x="137" y="42"/>
                </a:cubicBezTo>
                <a:close/>
                <a:moveTo>
                  <a:pt x="136" y="44"/>
                </a:moveTo>
                <a:cubicBezTo>
                  <a:pt x="136" y="44"/>
                  <a:pt x="135" y="45"/>
                  <a:pt x="135" y="45"/>
                </a:cubicBezTo>
                <a:cubicBezTo>
                  <a:pt x="131" y="46"/>
                  <a:pt x="128" y="46"/>
                  <a:pt x="124" y="47"/>
                </a:cubicBezTo>
                <a:cubicBezTo>
                  <a:pt x="125" y="47"/>
                  <a:pt x="125" y="46"/>
                  <a:pt x="126" y="46"/>
                </a:cubicBezTo>
                <a:cubicBezTo>
                  <a:pt x="129" y="45"/>
                  <a:pt x="133" y="45"/>
                  <a:pt x="136" y="44"/>
                </a:cubicBezTo>
                <a:close/>
                <a:moveTo>
                  <a:pt x="126" y="44"/>
                </a:moveTo>
                <a:cubicBezTo>
                  <a:pt x="123" y="45"/>
                  <a:pt x="120" y="46"/>
                  <a:pt x="117" y="47"/>
                </a:cubicBezTo>
                <a:cubicBezTo>
                  <a:pt x="118" y="45"/>
                  <a:pt x="120" y="44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2"/>
                  <a:pt x="126" y="42"/>
                  <a:pt x="129" y="42"/>
                </a:cubicBezTo>
                <a:cubicBezTo>
                  <a:pt x="128" y="43"/>
                  <a:pt x="127" y="44"/>
                  <a:pt x="126" y="44"/>
                </a:cubicBezTo>
                <a:close/>
                <a:moveTo>
                  <a:pt x="111" y="46"/>
                </a:moveTo>
                <a:cubicBezTo>
                  <a:pt x="113" y="45"/>
                  <a:pt x="114" y="44"/>
                  <a:pt x="115" y="42"/>
                </a:cubicBezTo>
                <a:cubicBezTo>
                  <a:pt x="116" y="42"/>
                  <a:pt x="117" y="42"/>
                  <a:pt x="118" y="42"/>
                </a:cubicBezTo>
                <a:cubicBezTo>
                  <a:pt x="116" y="44"/>
                  <a:pt x="114" y="45"/>
                  <a:pt x="111" y="46"/>
                </a:cubicBezTo>
                <a:close/>
                <a:moveTo>
                  <a:pt x="115" y="41"/>
                </a:moveTo>
                <a:cubicBezTo>
                  <a:pt x="114" y="40"/>
                  <a:pt x="113" y="40"/>
                  <a:pt x="112" y="41"/>
                </a:cubicBezTo>
                <a:cubicBezTo>
                  <a:pt x="110" y="41"/>
                  <a:pt x="109" y="41"/>
                  <a:pt x="107" y="41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12" y="39"/>
                  <a:pt x="115" y="38"/>
                  <a:pt x="119" y="37"/>
                </a:cubicBezTo>
                <a:cubicBezTo>
                  <a:pt x="118" y="38"/>
                  <a:pt x="116" y="39"/>
                  <a:pt x="115" y="41"/>
                </a:cubicBezTo>
                <a:close/>
                <a:moveTo>
                  <a:pt x="116" y="33"/>
                </a:moveTo>
                <a:cubicBezTo>
                  <a:pt x="115" y="33"/>
                  <a:pt x="115" y="33"/>
                  <a:pt x="114" y="34"/>
                </a:cubicBezTo>
                <a:cubicBezTo>
                  <a:pt x="115" y="33"/>
                  <a:pt x="115" y="33"/>
                  <a:pt x="116" y="33"/>
                </a:cubicBezTo>
                <a:cubicBezTo>
                  <a:pt x="116" y="33"/>
                  <a:pt x="117" y="33"/>
                  <a:pt x="117" y="33"/>
                </a:cubicBezTo>
                <a:cubicBezTo>
                  <a:pt x="117" y="33"/>
                  <a:pt x="117" y="33"/>
                  <a:pt x="116" y="33"/>
                </a:cubicBezTo>
                <a:close/>
                <a:moveTo>
                  <a:pt x="105" y="29"/>
                </a:moveTo>
                <a:cubicBezTo>
                  <a:pt x="104" y="29"/>
                  <a:pt x="103" y="29"/>
                  <a:pt x="102" y="29"/>
                </a:cubicBezTo>
                <a:cubicBezTo>
                  <a:pt x="104" y="29"/>
                  <a:pt x="106" y="28"/>
                  <a:pt x="107" y="27"/>
                </a:cubicBezTo>
                <a:cubicBezTo>
                  <a:pt x="108" y="27"/>
                  <a:pt x="108" y="27"/>
                  <a:pt x="109" y="27"/>
                </a:cubicBezTo>
                <a:cubicBezTo>
                  <a:pt x="108" y="28"/>
                  <a:pt x="106" y="29"/>
                  <a:pt x="105" y="29"/>
                </a:cubicBezTo>
                <a:close/>
                <a:moveTo>
                  <a:pt x="103" y="32"/>
                </a:moveTo>
                <a:cubicBezTo>
                  <a:pt x="104" y="32"/>
                  <a:pt x="104" y="32"/>
                  <a:pt x="105" y="32"/>
                </a:cubicBezTo>
                <a:cubicBezTo>
                  <a:pt x="104" y="33"/>
                  <a:pt x="102" y="34"/>
                  <a:pt x="101" y="35"/>
                </a:cubicBezTo>
                <a:cubicBezTo>
                  <a:pt x="100" y="35"/>
                  <a:pt x="100" y="35"/>
                  <a:pt x="99" y="35"/>
                </a:cubicBezTo>
                <a:cubicBezTo>
                  <a:pt x="99" y="35"/>
                  <a:pt x="98" y="35"/>
                  <a:pt x="98" y="36"/>
                </a:cubicBezTo>
                <a:cubicBezTo>
                  <a:pt x="98" y="36"/>
                  <a:pt x="97" y="36"/>
                  <a:pt x="96" y="37"/>
                </a:cubicBezTo>
                <a:cubicBezTo>
                  <a:pt x="98" y="35"/>
                  <a:pt x="101" y="33"/>
                  <a:pt x="103" y="32"/>
                </a:cubicBezTo>
                <a:close/>
                <a:moveTo>
                  <a:pt x="96" y="35"/>
                </a:moveTo>
                <a:cubicBezTo>
                  <a:pt x="97" y="34"/>
                  <a:pt x="98" y="33"/>
                  <a:pt x="99" y="32"/>
                </a:cubicBezTo>
                <a:cubicBezTo>
                  <a:pt x="99" y="32"/>
                  <a:pt x="100" y="32"/>
                  <a:pt x="100" y="32"/>
                </a:cubicBezTo>
                <a:cubicBezTo>
                  <a:pt x="99" y="33"/>
                  <a:pt x="98" y="34"/>
                  <a:pt x="96" y="35"/>
                </a:cubicBezTo>
                <a:close/>
                <a:moveTo>
                  <a:pt x="96" y="30"/>
                </a:moveTo>
                <a:cubicBezTo>
                  <a:pt x="96" y="30"/>
                  <a:pt x="95" y="30"/>
                  <a:pt x="95" y="30"/>
                </a:cubicBezTo>
                <a:cubicBezTo>
                  <a:pt x="97" y="29"/>
                  <a:pt x="98" y="28"/>
                  <a:pt x="100" y="27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8"/>
                  <a:pt x="97" y="29"/>
                  <a:pt x="96" y="30"/>
                </a:cubicBezTo>
                <a:close/>
                <a:moveTo>
                  <a:pt x="90" y="31"/>
                </a:moveTo>
                <a:cubicBezTo>
                  <a:pt x="90" y="31"/>
                  <a:pt x="89" y="31"/>
                  <a:pt x="89" y="31"/>
                </a:cubicBezTo>
                <a:cubicBezTo>
                  <a:pt x="88" y="32"/>
                  <a:pt x="86" y="33"/>
                  <a:pt x="85" y="33"/>
                </a:cubicBezTo>
                <a:cubicBezTo>
                  <a:pt x="85" y="33"/>
                  <a:pt x="85" y="33"/>
                  <a:pt x="85" y="33"/>
                </a:cubicBezTo>
                <a:cubicBezTo>
                  <a:pt x="87" y="31"/>
                  <a:pt x="89" y="28"/>
                  <a:pt x="91" y="26"/>
                </a:cubicBezTo>
                <a:cubicBezTo>
                  <a:pt x="93" y="26"/>
                  <a:pt x="95" y="27"/>
                  <a:pt x="97" y="27"/>
                </a:cubicBezTo>
                <a:cubicBezTo>
                  <a:pt x="95" y="28"/>
                  <a:pt x="92" y="30"/>
                  <a:pt x="90" y="31"/>
                </a:cubicBezTo>
                <a:close/>
                <a:moveTo>
                  <a:pt x="89" y="18"/>
                </a:moveTo>
                <a:cubicBezTo>
                  <a:pt x="89" y="18"/>
                  <a:pt x="89" y="18"/>
                  <a:pt x="88" y="18"/>
                </a:cubicBezTo>
                <a:cubicBezTo>
                  <a:pt x="88" y="18"/>
                  <a:pt x="87" y="19"/>
                  <a:pt x="87" y="19"/>
                </a:cubicBezTo>
                <a:cubicBezTo>
                  <a:pt x="83" y="21"/>
                  <a:pt x="79" y="23"/>
                  <a:pt x="75" y="26"/>
                </a:cubicBezTo>
                <a:cubicBezTo>
                  <a:pt x="73" y="27"/>
                  <a:pt x="70" y="28"/>
                  <a:pt x="68" y="29"/>
                </a:cubicBezTo>
                <a:cubicBezTo>
                  <a:pt x="68" y="29"/>
                  <a:pt x="68" y="28"/>
                  <a:pt x="69" y="28"/>
                </a:cubicBezTo>
                <a:cubicBezTo>
                  <a:pt x="73" y="25"/>
                  <a:pt x="78" y="23"/>
                  <a:pt x="83" y="20"/>
                </a:cubicBezTo>
                <a:cubicBezTo>
                  <a:pt x="86" y="19"/>
                  <a:pt x="90" y="17"/>
                  <a:pt x="94" y="16"/>
                </a:cubicBezTo>
                <a:cubicBezTo>
                  <a:pt x="93" y="16"/>
                  <a:pt x="93" y="16"/>
                  <a:pt x="92" y="17"/>
                </a:cubicBezTo>
                <a:cubicBezTo>
                  <a:pt x="91" y="17"/>
                  <a:pt x="90" y="18"/>
                  <a:pt x="89" y="18"/>
                </a:cubicBezTo>
                <a:close/>
                <a:moveTo>
                  <a:pt x="80" y="17"/>
                </a:moveTo>
                <a:cubicBezTo>
                  <a:pt x="73" y="19"/>
                  <a:pt x="66" y="23"/>
                  <a:pt x="60" y="27"/>
                </a:cubicBezTo>
                <a:cubicBezTo>
                  <a:pt x="60" y="27"/>
                  <a:pt x="60" y="28"/>
                  <a:pt x="60" y="28"/>
                </a:cubicBezTo>
                <a:cubicBezTo>
                  <a:pt x="58" y="29"/>
                  <a:pt x="56" y="31"/>
                  <a:pt x="54" y="32"/>
                </a:cubicBezTo>
                <a:cubicBezTo>
                  <a:pt x="51" y="34"/>
                  <a:pt x="48" y="35"/>
                  <a:pt x="45" y="36"/>
                </a:cubicBezTo>
                <a:cubicBezTo>
                  <a:pt x="48" y="34"/>
                  <a:pt x="52" y="31"/>
                  <a:pt x="55" y="29"/>
                </a:cubicBezTo>
                <a:cubicBezTo>
                  <a:pt x="62" y="23"/>
                  <a:pt x="70" y="19"/>
                  <a:pt x="79" y="15"/>
                </a:cubicBezTo>
                <a:cubicBezTo>
                  <a:pt x="81" y="14"/>
                  <a:pt x="83" y="13"/>
                  <a:pt x="85" y="12"/>
                </a:cubicBezTo>
                <a:cubicBezTo>
                  <a:pt x="83" y="13"/>
                  <a:pt x="81" y="14"/>
                  <a:pt x="80" y="15"/>
                </a:cubicBezTo>
                <a:cubicBezTo>
                  <a:pt x="79" y="16"/>
                  <a:pt x="79" y="16"/>
                  <a:pt x="80" y="17"/>
                </a:cubicBezTo>
                <a:close/>
                <a:moveTo>
                  <a:pt x="50" y="40"/>
                </a:moveTo>
                <a:cubicBezTo>
                  <a:pt x="51" y="39"/>
                  <a:pt x="52" y="38"/>
                  <a:pt x="53" y="38"/>
                </a:cubicBezTo>
                <a:cubicBezTo>
                  <a:pt x="52" y="39"/>
                  <a:pt x="51" y="40"/>
                  <a:pt x="50" y="41"/>
                </a:cubicBezTo>
                <a:cubicBezTo>
                  <a:pt x="50" y="40"/>
                  <a:pt x="50" y="40"/>
                  <a:pt x="50" y="40"/>
                </a:cubicBezTo>
                <a:close/>
                <a:moveTo>
                  <a:pt x="56" y="38"/>
                </a:moveTo>
                <a:cubicBezTo>
                  <a:pt x="56" y="38"/>
                  <a:pt x="57" y="38"/>
                  <a:pt x="57" y="38"/>
                </a:cubicBezTo>
                <a:cubicBezTo>
                  <a:pt x="56" y="40"/>
                  <a:pt x="54" y="42"/>
                  <a:pt x="53" y="44"/>
                </a:cubicBezTo>
                <a:cubicBezTo>
                  <a:pt x="49" y="46"/>
                  <a:pt x="46" y="48"/>
                  <a:pt x="43" y="51"/>
                </a:cubicBezTo>
                <a:cubicBezTo>
                  <a:pt x="44" y="51"/>
                  <a:pt x="44" y="50"/>
                  <a:pt x="44" y="50"/>
                </a:cubicBezTo>
                <a:cubicBezTo>
                  <a:pt x="48" y="46"/>
                  <a:pt x="52" y="42"/>
                  <a:pt x="56" y="38"/>
                </a:cubicBezTo>
                <a:close/>
                <a:moveTo>
                  <a:pt x="49" y="48"/>
                </a:moveTo>
                <a:cubicBezTo>
                  <a:pt x="49" y="49"/>
                  <a:pt x="48" y="50"/>
                  <a:pt x="47" y="50"/>
                </a:cubicBezTo>
                <a:cubicBezTo>
                  <a:pt x="46" y="51"/>
                  <a:pt x="46" y="52"/>
                  <a:pt x="45" y="53"/>
                </a:cubicBezTo>
                <a:cubicBezTo>
                  <a:pt x="43" y="54"/>
                  <a:pt x="41" y="56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3" y="53"/>
                  <a:pt x="46" y="51"/>
                  <a:pt x="49" y="48"/>
                </a:cubicBezTo>
                <a:close/>
                <a:moveTo>
                  <a:pt x="39" y="55"/>
                </a:moveTo>
                <a:cubicBezTo>
                  <a:pt x="38" y="55"/>
                  <a:pt x="38" y="56"/>
                  <a:pt x="37" y="57"/>
                </a:cubicBezTo>
                <a:cubicBezTo>
                  <a:pt x="37" y="57"/>
                  <a:pt x="37" y="56"/>
                  <a:pt x="37" y="56"/>
                </a:cubicBezTo>
                <a:cubicBezTo>
                  <a:pt x="38" y="56"/>
                  <a:pt x="38" y="55"/>
                  <a:pt x="39" y="54"/>
                </a:cubicBezTo>
                <a:cubicBezTo>
                  <a:pt x="39" y="54"/>
                  <a:pt x="40" y="53"/>
                  <a:pt x="40" y="53"/>
                </a:cubicBezTo>
                <a:lnTo>
                  <a:pt x="39" y="55"/>
                </a:lnTo>
                <a:close/>
                <a:moveTo>
                  <a:pt x="38" y="65"/>
                </a:moveTo>
                <a:cubicBezTo>
                  <a:pt x="40" y="64"/>
                  <a:pt x="42" y="62"/>
                  <a:pt x="45" y="60"/>
                </a:cubicBezTo>
                <a:cubicBezTo>
                  <a:pt x="40" y="65"/>
                  <a:pt x="35" y="70"/>
                  <a:pt x="30" y="75"/>
                </a:cubicBezTo>
                <a:cubicBezTo>
                  <a:pt x="30" y="75"/>
                  <a:pt x="30" y="77"/>
                  <a:pt x="31" y="76"/>
                </a:cubicBezTo>
                <a:cubicBezTo>
                  <a:pt x="32" y="76"/>
                  <a:pt x="33" y="75"/>
                  <a:pt x="34" y="75"/>
                </a:cubicBezTo>
                <a:cubicBezTo>
                  <a:pt x="33" y="75"/>
                  <a:pt x="33" y="76"/>
                  <a:pt x="32" y="76"/>
                </a:cubicBezTo>
                <a:cubicBezTo>
                  <a:pt x="31" y="77"/>
                  <a:pt x="29" y="78"/>
                  <a:pt x="27" y="78"/>
                </a:cubicBezTo>
                <a:cubicBezTo>
                  <a:pt x="27" y="77"/>
                  <a:pt x="28" y="76"/>
                  <a:pt x="29" y="75"/>
                </a:cubicBezTo>
                <a:cubicBezTo>
                  <a:pt x="32" y="72"/>
                  <a:pt x="35" y="69"/>
                  <a:pt x="38" y="65"/>
                </a:cubicBezTo>
                <a:close/>
                <a:moveTo>
                  <a:pt x="34" y="77"/>
                </a:moveTo>
                <a:cubicBezTo>
                  <a:pt x="35" y="77"/>
                  <a:pt x="36" y="76"/>
                  <a:pt x="37" y="75"/>
                </a:cubicBezTo>
                <a:cubicBezTo>
                  <a:pt x="35" y="78"/>
                  <a:pt x="32" y="81"/>
                  <a:pt x="30" y="83"/>
                </a:cubicBezTo>
                <a:cubicBezTo>
                  <a:pt x="30" y="83"/>
                  <a:pt x="30" y="83"/>
                  <a:pt x="30" y="83"/>
                </a:cubicBezTo>
                <a:cubicBezTo>
                  <a:pt x="31" y="81"/>
                  <a:pt x="32" y="79"/>
                  <a:pt x="34" y="77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4"/>
                </a:cubicBezTo>
                <a:cubicBezTo>
                  <a:pt x="30" y="94"/>
                  <a:pt x="30" y="94"/>
                  <a:pt x="30" y="94"/>
                </a:cubicBezTo>
                <a:cubicBezTo>
                  <a:pt x="30" y="94"/>
                  <a:pt x="30" y="93"/>
                  <a:pt x="29" y="93"/>
                </a:cubicBezTo>
                <a:cubicBezTo>
                  <a:pt x="29" y="93"/>
                  <a:pt x="30" y="93"/>
                  <a:pt x="30" y="93"/>
                </a:cubicBezTo>
                <a:close/>
                <a:moveTo>
                  <a:pt x="32" y="123"/>
                </a:moveTo>
                <a:cubicBezTo>
                  <a:pt x="32" y="124"/>
                  <a:pt x="32" y="124"/>
                  <a:pt x="32" y="125"/>
                </a:cubicBezTo>
                <a:cubicBezTo>
                  <a:pt x="32" y="125"/>
                  <a:pt x="32" y="125"/>
                  <a:pt x="32" y="126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32" y="124"/>
                  <a:pt x="32" y="124"/>
                  <a:pt x="32" y="123"/>
                </a:cubicBezTo>
                <a:close/>
                <a:moveTo>
                  <a:pt x="32" y="120"/>
                </a:moveTo>
                <a:cubicBezTo>
                  <a:pt x="32" y="119"/>
                  <a:pt x="33" y="117"/>
                  <a:pt x="33" y="115"/>
                </a:cubicBezTo>
                <a:cubicBezTo>
                  <a:pt x="33" y="116"/>
                  <a:pt x="34" y="118"/>
                  <a:pt x="34" y="119"/>
                </a:cubicBezTo>
                <a:cubicBezTo>
                  <a:pt x="34" y="120"/>
                  <a:pt x="34" y="120"/>
                  <a:pt x="34" y="121"/>
                </a:cubicBezTo>
                <a:cubicBezTo>
                  <a:pt x="33" y="122"/>
                  <a:pt x="33" y="122"/>
                  <a:pt x="33" y="123"/>
                </a:cubicBezTo>
                <a:cubicBezTo>
                  <a:pt x="33" y="122"/>
                  <a:pt x="32" y="121"/>
                  <a:pt x="32" y="120"/>
                </a:cubicBezTo>
                <a:close/>
                <a:moveTo>
                  <a:pt x="33" y="131"/>
                </a:moveTo>
                <a:cubicBezTo>
                  <a:pt x="34" y="130"/>
                  <a:pt x="34" y="130"/>
                  <a:pt x="34" y="130"/>
                </a:cubicBezTo>
                <a:cubicBezTo>
                  <a:pt x="35" y="130"/>
                  <a:pt x="35" y="131"/>
                  <a:pt x="35" y="132"/>
                </a:cubicBezTo>
                <a:cubicBezTo>
                  <a:pt x="35" y="132"/>
                  <a:pt x="35" y="132"/>
                  <a:pt x="35" y="133"/>
                </a:cubicBezTo>
                <a:cubicBezTo>
                  <a:pt x="35" y="133"/>
                  <a:pt x="35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5"/>
                  <a:pt x="36" y="135"/>
                  <a:pt x="37" y="135"/>
                </a:cubicBezTo>
                <a:cubicBezTo>
                  <a:pt x="37" y="137"/>
                  <a:pt x="38" y="138"/>
                  <a:pt x="38" y="140"/>
                </a:cubicBezTo>
                <a:cubicBezTo>
                  <a:pt x="39" y="140"/>
                  <a:pt x="39" y="141"/>
                  <a:pt x="39" y="142"/>
                </a:cubicBezTo>
                <a:cubicBezTo>
                  <a:pt x="38" y="143"/>
                  <a:pt x="38" y="144"/>
                  <a:pt x="37" y="145"/>
                </a:cubicBezTo>
                <a:cubicBezTo>
                  <a:pt x="37" y="146"/>
                  <a:pt x="38" y="147"/>
                  <a:pt x="39" y="146"/>
                </a:cubicBezTo>
                <a:cubicBezTo>
                  <a:pt x="39" y="146"/>
                  <a:pt x="39" y="145"/>
                  <a:pt x="40" y="145"/>
                </a:cubicBezTo>
                <a:cubicBezTo>
                  <a:pt x="40" y="148"/>
                  <a:pt x="41" y="151"/>
                  <a:pt x="42" y="153"/>
                </a:cubicBezTo>
                <a:cubicBezTo>
                  <a:pt x="41" y="154"/>
                  <a:pt x="41" y="154"/>
                  <a:pt x="41" y="154"/>
                </a:cubicBezTo>
                <a:cubicBezTo>
                  <a:pt x="41" y="155"/>
                  <a:pt x="41" y="156"/>
                  <a:pt x="42" y="156"/>
                </a:cubicBezTo>
                <a:cubicBezTo>
                  <a:pt x="43" y="159"/>
                  <a:pt x="44" y="162"/>
                  <a:pt x="45" y="166"/>
                </a:cubicBezTo>
                <a:cubicBezTo>
                  <a:pt x="43" y="161"/>
                  <a:pt x="40" y="157"/>
                  <a:pt x="38" y="152"/>
                </a:cubicBezTo>
                <a:cubicBezTo>
                  <a:pt x="37" y="145"/>
                  <a:pt x="35" y="138"/>
                  <a:pt x="33" y="131"/>
                </a:cubicBezTo>
                <a:cubicBezTo>
                  <a:pt x="33" y="131"/>
                  <a:pt x="33" y="131"/>
                  <a:pt x="33" y="131"/>
                </a:cubicBezTo>
                <a:close/>
                <a:moveTo>
                  <a:pt x="34" y="149"/>
                </a:moveTo>
                <a:cubicBezTo>
                  <a:pt x="35" y="152"/>
                  <a:pt x="36" y="155"/>
                  <a:pt x="37" y="157"/>
                </a:cubicBezTo>
                <a:cubicBezTo>
                  <a:pt x="37" y="158"/>
                  <a:pt x="37" y="158"/>
                  <a:pt x="37" y="158"/>
                </a:cubicBezTo>
                <a:cubicBezTo>
                  <a:pt x="37" y="159"/>
                  <a:pt x="38" y="161"/>
                  <a:pt x="38" y="163"/>
                </a:cubicBezTo>
                <a:cubicBezTo>
                  <a:pt x="37" y="161"/>
                  <a:pt x="36" y="160"/>
                  <a:pt x="36" y="159"/>
                </a:cubicBezTo>
                <a:cubicBezTo>
                  <a:pt x="35" y="156"/>
                  <a:pt x="35" y="152"/>
                  <a:pt x="34" y="149"/>
                </a:cubicBezTo>
                <a:cubicBezTo>
                  <a:pt x="34" y="149"/>
                  <a:pt x="34" y="149"/>
                  <a:pt x="34" y="149"/>
                </a:cubicBezTo>
                <a:close/>
                <a:moveTo>
                  <a:pt x="38" y="166"/>
                </a:moveTo>
                <a:cubicBezTo>
                  <a:pt x="38" y="166"/>
                  <a:pt x="38" y="166"/>
                  <a:pt x="38" y="167"/>
                </a:cubicBezTo>
                <a:cubicBezTo>
                  <a:pt x="38" y="165"/>
                  <a:pt x="37" y="164"/>
                  <a:pt x="36" y="163"/>
                </a:cubicBezTo>
                <a:cubicBezTo>
                  <a:pt x="36" y="163"/>
                  <a:pt x="36" y="162"/>
                  <a:pt x="36" y="162"/>
                </a:cubicBezTo>
                <a:cubicBezTo>
                  <a:pt x="37" y="163"/>
                  <a:pt x="38" y="165"/>
                  <a:pt x="38" y="166"/>
                </a:cubicBezTo>
                <a:close/>
                <a:moveTo>
                  <a:pt x="40" y="173"/>
                </a:moveTo>
                <a:cubicBezTo>
                  <a:pt x="40" y="175"/>
                  <a:pt x="40" y="176"/>
                  <a:pt x="40" y="178"/>
                </a:cubicBezTo>
                <a:cubicBezTo>
                  <a:pt x="39" y="175"/>
                  <a:pt x="38" y="173"/>
                  <a:pt x="38" y="170"/>
                </a:cubicBezTo>
                <a:cubicBezTo>
                  <a:pt x="38" y="171"/>
                  <a:pt x="39" y="172"/>
                  <a:pt x="40" y="173"/>
                </a:cubicBezTo>
                <a:close/>
                <a:moveTo>
                  <a:pt x="42" y="197"/>
                </a:moveTo>
                <a:cubicBezTo>
                  <a:pt x="42" y="197"/>
                  <a:pt x="42" y="197"/>
                  <a:pt x="42" y="197"/>
                </a:cubicBezTo>
                <a:cubicBezTo>
                  <a:pt x="42" y="198"/>
                  <a:pt x="43" y="198"/>
                  <a:pt x="43" y="198"/>
                </a:cubicBezTo>
                <a:cubicBezTo>
                  <a:pt x="43" y="199"/>
                  <a:pt x="44" y="199"/>
                  <a:pt x="44" y="200"/>
                </a:cubicBezTo>
                <a:cubicBezTo>
                  <a:pt x="43" y="198"/>
                  <a:pt x="41" y="196"/>
                  <a:pt x="39" y="194"/>
                </a:cubicBezTo>
                <a:cubicBezTo>
                  <a:pt x="39" y="194"/>
                  <a:pt x="39" y="194"/>
                  <a:pt x="39" y="194"/>
                </a:cubicBezTo>
                <a:cubicBezTo>
                  <a:pt x="40" y="195"/>
                  <a:pt x="41" y="196"/>
                  <a:pt x="42" y="197"/>
                </a:cubicBezTo>
                <a:close/>
                <a:moveTo>
                  <a:pt x="43" y="192"/>
                </a:moveTo>
                <a:cubicBezTo>
                  <a:pt x="43" y="191"/>
                  <a:pt x="42" y="190"/>
                  <a:pt x="42" y="189"/>
                </a:cubicBezTo>
                <a:cubicBezTo>
                  <a:pt x="43" y="191"/>
                  <a:pt x="45" y="194"/>
                  <a:pt x="47" y="196"/>
                </a:cubicBezTo>
                <a:cubicBezTo>
                  <a:pt x="46" y="196"/>
                  <a:pt x="45" y="195"/>
                  <a:pt x="45" y="195"/>
                </a:cubicBezTo>
                <a:cubicBezTo>
                  <a:pt x="44" y="194"/>
                  <a:pt x="43" y="193"/>
                  <a:pt x="43" y="192"/>
                </a:cubicBezTo>
                <a:close/>
                <a:moveTo>
                  <a:pt x="48" y="198"/>
                </a:moveTo>
                <a:cubicBezTo>
                  <a:pt x="50" y="201"/>
                  <a:pt x="51" y="203"/>
                  <a:pt x="53" y="205"/>
                </a:cubicBezTo>
                <a:cubicBezTo>
                  <a:pt x="50" y="203"/>
                  <a:pt x="48" y="200"/>
                  <a:pt x="46" y="197"/>
                </a:cubicBezTo>
                <a:cubicBezTo>
                  <a:pt x="47" y="197"/>
                  <a:pt x="47" y="198"/>
                  <a:pt x="48" y="198"/>
                </a:cubicBezTo>
                <a:close/>
                <a:moveTo>
                  <a:pt x="49" y="188"/>
                </a:moveTo>
                <a:cubicBezTo>
                  <a:pt x="51" y="190"/>
                  <a:pt x="52" y="192"/>
                  <a:pt x="53" y="194"/>
                </a:cubicBezTo>
                <a:cubicBezTo>
                  <a:pt x="54" y="197"/>
                  <a:pt x="55" y="201"/>
                  <a:pt x="56" y="204"/>
                </a:cubicBezTo>
                <a:cubicBezTo>
                  <a:pt x="55" y="203"/>
                  <a:pt x="55" y="203"/>
                  <a:pt x="54" y="202"/>
                </a:cubicBezTo>
                <a:cubicBezTo>
                  <a:pt x="52" y="197"/>
                  <a:pt x="51" y="193"/>
                  <a:pt x="49" y="188"/>
                </a:cubicBezTo>
                <a:close/>
                <a:moveTo>
                  <a:pt x="61" y="205"/>
                </a:moveTo>
                <a:cubicBezTo>
                  <a:pt x="62" y="205"/>
                  <a:pt x="62" y="205"/>
                  <a:pt x="62" y="205"/>
                </a:cubicBezTo>
                <a:cubicBezTo>
                  <a:pt x="63" y="207"/>
                  <a:pt x="64" y="208"/>
                  <a:pt x="65" y="210"/>
                </a:cubicBezTo>
                <a:cubicBezTo>
                  <a:pt x="65" y="210"/>
                  <a:pt x="64" y="210"/>
                  <a:pt x="63" y="209"/>
                </a:cubicBezTo>
                <a:cubicBezTo>
                  <a:pt x="63" y="208"/>
                  <a:pt x="62" y="206"/>
                  <a:pt x="61" y="205"/>
                </a:cubicBezTo>
                <a:close/>
                <a:moveTo>
                  <a:pt x="65" y="202"/>
                </a:moveTo>
                <a:cubicBezTo>
                  <a:pt x="65" y="202"/>
                  <a:pt x="65" y="202"/>
                  <a:pt x="65" y="201"/>
                </a:cubicBezTo>
                <a:cubicBezTo>
                  <a:pt x="65" y="201"/>
                  <a:pt x="66" y="200"/>
                  <a:pt x="66" y="200"/>
                </a:cubicBezTo>
                <a:cubicBezTo>
                  <a:pt x="66" y="200"/>
                  <a:pt x="67" y="201"/>
                  <a:pt x="67" y="201"/>
                </a:cubicBezTo>
                <a:cubicBezTo>
                  <a:pt x="67" y="201"/>
                  <a:pt x="66" y="202"/>
                  <a:pt x="65" y="202"/>
                </a:cubicBezTo>
                <a:close/>
                <a:moveTo>
                  <a:pt x="70" y="206"/>
                </a:moveTo>
                <a:cubicBezTo>
                  <a:pt x="69" y="205"/>
                  <a:pt x="68" y="204"/>
                  <a:pt x="67" y="204"/>
                </a:cubicBezTo>
                <a:cubicBezTo>
                  <a:pt x="67" y="204"/>
                  <a:pt x="67" y="203"/>
                  <a:pt x="67" y="203"/>
                </a:cubicBezTo>
                <a:cubicBezTo>
                  <a:pt x="67" y="203"/>
                  <a:pt x="68" y="203"/>
                  <a:pt x="69" y="202"/>
                </a:cubicBezTo>
                <a:cubicBezTo>
                  <a:pt x="69" y="203"/>
                  <a:pt x="70" y="204"/>
                  <a:pt x="71" y="205"/>
                </a:cubicBezTo>
                <a:cubicBezTo>
                  <a:pt x="71" y="205"/>
                  <a:pt x="72" y="205"/>
                  <a:pt x="72" y="204"/>
                </a:cubicBezTo>
                <a:cubicBezTo>
                  <a:pt x="72" y="204"/>
                  <a:pt x="72" y="204"/>
                  <a:pt x="73" y="203"/>
                </a:cubicBezTo>
                <a:cubicBezTo>
                  <a:pt x="73" y="204"/>
                  <a:pt x="74" y="205"/>
                  <a:pt x="75" y="205"/>
                </a:cubicBezTo>
                <a:cubicBezTo>
                  <a:pt x="75" y="206"/>
                  <a:pt x="74" y="206"/>
                  <a:pt x="74" y="206"/>
                </a:cubicBezTo>
                <a:cubicBezTo>
                  <a:pt x="73" y="206"/>
                  <a:pt x="72" y="205"/>
                  <a:pt x="71" y="205"/>
                </a:cubicBezTo>
                <a:cubicBezTo>
                  <a:pt x="71" y="204"/>
                  <a:pt x="70" y="205"/>
                  <a:pt x="70" y="206"/>
                </a:cubicBezTo>
                <a:close/>
                <a:moveTo>
                  <a:pt x="71" y="193"/>
                </a:moveTo>
                <a:cubicBezTo>
                  <a:pt x="72" y="192"/>
                  <a:pt x="73" y="191"/>
                  <a:pt x="73" y="190"/>
                </a:cubicBezTo>
                <a:cubicBezTo>
                  <a:pt x="73" y="191"/>
                  <a:pt x="73" y="192"/>
                  <a:pt x="73" y="194"/>
                </a:cubicBezTo>
                <a:cubicBezTo>
                  <a:pt x="72" y="193"/>
                  <a:pt x="72" y="193"/>
                  <a:pt x="71" y="193"/>
                </a:cubicBezTo>
                <a:close/>
                <a:moveTo>
                  <a:pt x="73" y="159"/>
                </a:moveTo>
                <a:cubicBezTo>
                  <a:pt x="74" y="159"/>
                  <a:pt x="74" y="158"/>
                  <a:pt x="75" y="158"/>
                </a:cubicBezTo>
                <a:cubicBezTo>
                  <a:pt x="75" y="159"/>
                  <a:pt x="76" y="161"/>
                  <a:pt x="76" y="163"/>
                </a:cubicBezTo>
                <a:cubicBezTo>
                  <a:pt x="75" y="163"/>
                  <a:pt x="75" y="163"/>
                  <a:pt x="74" y="164"/>
                </a:cubicBezTo>
                <a:cubicBezTo>
                  <a:pt x="74" y="162"/>
                  <a:pt x="74" y="161"/>
                  <a:pt x="73" y="159"/>
                </a:cubicBezTo>
                <a:close/>
                <a:moveTo>
                  <a:pt x="75" y="191"/>
                </a:moveTo>
                <a:cubicBezTo>
                  <a:pt x="75" y="191"/>
                  <a:pt x="75" y="191"/>
                  <a:pt x="76" y="192"/>
                </a:cubicBezTo>
                <a:cubicBezTo>
                  <a:pt x="75" y="192"/>
                  <a:pt x="75" y="192"/>
                  <a:pt x="75" y="193"/>
                </a:cubicBezTo>
                <a:cubicBezTo>
                  <a:pt x="75" y="192"/>
                  <a:pt x="75" y="192"/>
                  <a:pt x="75" y="191"/>
                </a:cubicBezTo>
                <a:close/>
                <a:moveTo>
                  <a:pt x="75" y="188"/>
                </a:moveTo>
                <a:cubicBezTo>
                  <a:pt x="76" y="188"/>
                  <a:pt x="76" y="187"/>
                  <a:pt x="76" y="187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78" y="187"/>
                  <a:pt x="78" y="187"/>
                  <a:pt x="78" y="187"/>
                </a:cubicBezTo>
                <a:cubicBezTo>
                  <a:pt x="78" y="188"/>
                  <a:pt x="77" y="188"/>
                  <a:pt x="77" y="189"/>
                </a:cubicBezTo>
                <a:cubicBezTo>
                  <a:pt x="76" y="189"/>
                  <a:pt x="76" y="188"/>
                  <a:pt x="75" y="188"/>
                </a:cubicBezTo>
                <a:close/>
                <a:moveTo>
                  <a:pt x="77" y="193"/>
                </a:moveTo>
                <a:cubicBezTo>
                  <a:pt x="78" y="193"/>
                  <a:pt x="78" y="194"/>
                  <a:pt x="79" y="194"/>
                </a:cubicBezTo>
                <a:cubicBezTo>
                  <a:pt x="79" y="194"/>
                  <a:pt x="78" y="195"/>
                  <a:pt x="78" y="195"/>
                </a:cubicBezTo>
                <a:cubicBezTo>
                  <a:pt x="78" y="195"/>
                  <a:pt x="77" y="195"/>
                  <a:pt x="77" y="196"/>
                </a:cubicBezTo>
                <a:cubicBezTo>
                  <a:pt x="76" y="195"/>
                  <a:pt x="76" y="195"/>
                  <a:pt x="76" y="195"/>
                </a:cubicBezTo>
                <a:cubicBezTo>
                  <a:pt x="76" y="194"/>
                  <a:pt x="77" y="193"/>
                  <a:pt x="77" y="193"/>
                </a:cubicBezTo>
                <a:close/>
                <a:moveTo>
                  <a:pt x="79" y="180"/>
                </a:moveTo>
                <a:cubicBezTo>
                  <a:pt x="79" y="180"/>
                  <a:pt x="79" y="180"/>
                  <a:pt x="79" y="180"/>
                </a:cubicBezTo>
                <a:cubicBezTo>
                  <a:pt x="79" y="179"/>
                  <a:pt x="80" y="178"/>
                  <a:pt x="81" y="177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0" y="178"/>
                  <a:pt x="80" y="179"/>
                  <a:pt x="79" y="180"/>
                </a:cubicBezTo>
                <a:close/>
                <a:moveTo>
                  <a:pt x="82" y="188"/>
                </a:moveTo>
                <a:cubicBezTo>
                  <a:pt x="82" y="189"/>
                  <a:pt x="82" y="189"/>
                  <a:pt x="83" y="189"/>
                </a:cubicBezTo>
                <a:cubicBezTo>
                  <a:pt x="82" y="189"/>
                  <a:pt x="81" y="190"/>
                  <a:pt x="80" y="190"/>
                </a:cubicBezTo>
                <a:cubicBezTo>
                  <a:pt x="81" y="189"/>
                  <a:pt x="81" y="189"/>
                  <a:pt x="82" y="188"/>
                </a:cubicBezTo>
                <a:close/>
                <a:moveTo>
                  <a:pt x="83" y="191"/>
                </a:moveTo>
                <a:cubicBezTo>
                  <a:pt x="83" y="191"/>
                  <a:pt x="83" y="191"/>
                  <a:pt x="83" y="191"/>
                </a:cubicBezTo>
                <a:cubicBezTo>
                  <a:pt x="83" y="192"/>
                  <a:pt x="82" y="192"/>
                  <a:pt x="82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2" y="191"/>
                  <a:pt x="82" y="191"/>
                  <a:pt x="83" y="191"/>
                </a:cubicBezTo>
                <a:close/>
                <a:moveTo>
                  <a:pt x="83" y="187"/>
                </a:moveTo>
                <a:cubicBezTo>
                  <a:pt x="83" y="187"/>
                  <a:pt x="83" y="187"/>
                  <a:pt x="83" y="187"/>
                </a:cubicBezTo>
                <a:cubicBezTo>
                  <a:pt x="84" y="188"/>
                  <a:pt x="84" y="188"/>
                  <a:pt x="85" y="188"/>
                </a:cubicBezTo>
                <a:cubicBezTo>
                  <a:pt x="85" y="188"/>
                  <a:pt x="85" y="189"/>
                  <a:pt x="85" y="189"/>
                </a:cubicBezTo>
                <a:cubicBezTo>
                  <a:pt x="85" y="189"/>
                  <a:pt x="85" y="189"/>
                  <a:pt x="85" y="189"/>
                </a:cubicBezTo>
                <a:cubicBezTo>
                  <a:pt x="84" y="188"/>
                  <a:pt x="83" y="188"/>
                  <a:pt x="83" y="187"/>
                </a:cubicBezTo>
                <a:close/>
                <a:moveTo>
                  <a:pt x="84" y="198"/>
                </a:moveTo>
                <a:cubicBezTo>
                  <a:pt x="85" y="198"/>
                  <a:pt x="85" y="199"/>
                  <a:pt x="85" y="199"/>
                </a:cubicBezTo>
                <a:cubicBezTo>
                  <a:pt x="85" y="199"/>
                  <a:pt x="85" y="200"/>
                  <a:pt x="85" y="200"/>
                </a:cubicBezTo>
                <a:cubicBezTo>
                  <a:pt x="84" y="200"/>
                  <a:pt x="84" y="200"/>
                  <a:pt x="83" y="199"/>
                </a:cubicBezTo>
                <a:cubicBezTo>
                  <a:pt x="84" y="199"/>
                  <a:pt x="84" y="199"/>
                  <a:pt x="84" y="198"/>
                </a:cubicBezTo>
                <a:close/>
                <a:moveTo>
                  <a:pt x="85" y="194"/>
                </a:moveTo>
                <a:cubicBezTo>
                  <a:pt x="86" y="194"/>
                  <a:pt x="87" y="193"/>
                  <a:pt x="88" y="193"/>
                </a:cubicBezTo>
                <a:cubicBezTo>
                  <a:pt x="87" y="194"/>
                  <a:pt x="86" y="194"/>
                  <a:pt x="86" y="195"/>
                </a:cubicBezTo>
                <a:cubicBezTo>
                  <a:pt x="85" y="195"/>
                  <a:pt x="85" y="195"/>
                  <a:pt x="85" y="194"/>
                </a:cubicBezTo>
                <a:close/>
                <a:moveTo>
                  <a:pt x="86" y="205"/>
                </a:moveTo>
                <a:cubicBezTo>
                  <a:pt x="86" y="206"/>
                  <a:pt x="87" y="206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8" y="207"/>
                  <a:pt x="88" y="207"/>
                  <a:pt x="88" y="207"/>
                </a:cubicBezTo>
                <a:cubicBezTo>
                  <a:pt x="87" y="207"/>
                  <a:pt x="87" y="207"/>
                  <a:pt x="87" y="207"/>
                </a:cubicBezTo>
                <a:cubicBezTo>
                  <a:pt x="86" y="206"/>
                  <a:pt x="86" y="206"/>
                  <a:pt x="86" y="206"/>
                </a:cubicBezTo>
                <a:cubicBezTo>
                  <a:pt x="86" y="205"/>
                  <a:pt x="86" y="205"/>
                  <a:pt x="86" y="205"/>
                </a:cubicBezTo>
                <a:close/>
                <a:moveTo>
                  <a:pt x="88" y="204"/>
                </a:moveTo>
                <a:cubicBezTo>
                  <a:pt x="88" y="204"/>
                  <a:pt x="88" y="204"/>
                  <a:pt x="88" y="204"/>
                </a:cubicBezTo>
                <a:cubicBezTo>
                  <a:pt x="89" y="204"/>
                  <a:pt x="89" y="204"/>
                  <a:pt x="90" y="205"/>
                </a:cubicBezTo>
                <a:cubicBezTo>
                  <a:pt x="90" y="205"/>
                  <a:pt x="89" y="205"/>
                  <a:pt x="89" y="205"/>
                </a:cubicBezTo>
                <a:cubicBezTo>
                  <a:pt x="89" y="205"/>
                  <a:pt x="88" y="205"/>
                  <a:pt x="88" y="204"/>
                </a:cubicBezTo>
                <a:close/>
                <a:moveTo>
                  <a:pt x="90" y="186"/>
                </a:moveTo>
                <a:cubicBezTo>
                  <a:pt x="90" y="185"/>
                  <a:pt x="91" y="184"/>
                  <a:pt x="92" y="183"/>
                </a:cubicBezTo>
                <a:cubicBezTo>
                  <a:pt x="92" y="183"/>
                  <a:pt x="92" y="183"/>
                  <a:pt x="93" y="183"/>
                </a:cubicBezTo>
                <a:cubicBezTo>
                  <a:pt x="92" y="184"/>
                  <a:pt x="91" y="185"/>
                  <a:pt x="90" y="186"/>
                </a:cubicBezTo>
                <a:close/>
                <a:moveTo>
                  <a:pt x="91" y="205"/>
                </a:moveTo>
                <a:cubicBezTo>
                  <a:pt x="92" y="206"/>
                  <a:pt x="92" y="206"/>
                  <a:pt x="93" y="206"/>
                </a:cubicBezTo>
                <a:cubicBezTo>
                  <a:pt x="93" y="207"/>
                  <a:pt x="92" y="207"/>
                  <a:pt x="92" y="207"/>
                </a:cubicBezTo>
                <a:cubicBezTo>
                  <a:pt x="91" y="207"/>
                  <a:pt x="91" y="207"/>
                  <a:pt x="90" y="206"/>
                </a:cubicBezTo>
                <a:cubicBezTo>
                  <a:pt x="91" y="206"/>
                  <a:pt x="91" y="206"/>
                  <a:pt x="91" y="205"/>
                </a:cubicBezTo>
                <a:close/>
                <a:moveTo>
                  <a:pt x="93" y="186"/>
                </a:moveTo>
                <a:cubicBezTo>
                  <a:pt x="95" y="184"/>
                  <a:pt x="98" y="182"/>
                  <a:pt x="100" y="179"/>
                </a:cubicBezTo>
                <a:cubicBezTo>
                  <a:pt x="102" y="179"/>
                  <a:pt x="103" y="178"/>
                  <a:pt x="104" y="177"/>
                </a:cubicBezTo>
                <a:cubicBezTo>
                  <a:pt x="102" y="180"/>
                  <a:pt x="99" y="182"/>
                  <a:pt x="97" y="185"/>
                </a:cubicBezTo>
                <a:cubicBezTo>
                  <a:pt x="96" y="185"/>
                  <a:pt x="94" y="186"/>
                  <a:pt x="93" y="186"/>
                </a:cubicBezTo>
                <a:close/>
                <a:moveTo>
                  <a:pt x="95" y="190"/>
                </a:moveTo>
                <a:cubicBezTo>
                  <a:pt x="95" y="190"/>
                  <a:pt x="95" y="191"/>
                  <a:pt x="96" y="191"/>
                </a:cubicBezTo>
                <a:cubicBezTo>
                  <a:pt x="95" y="191"/>
                  <a:pt x="95" y="192"/>
                  <a:pt x="94" y="192"/>
                </a:cubicBezTo>
                <a:cubicBezTo>
                  <a:pt x="94" y="192"/>
                  <a:pt x="94" y="192"/>
                  <a:pt x="93" y="192"/>
                </a:cubicBezTo>
                <a:cubicBezTo>
                  <a:pt x="94" y="191"/>
                  <a:pt x="94" y="191"/>
                  <a:pt x="95" y="190"/>
                </a:cubicBezTo>
                <a:close/>
                <a:moveTo>
                  <a:pt x="96" y="208"/>
                </a:moveTo>
                <a:cubicBezTo>
                  <a:pt x="96" y="208"/>
                  <a:pt x="96" y="208"/>
                  <a:pt x="96" y="208"/>
                </a:cubicBezTo>
                <a:cubicBezTo>
                  <a:pt x="97" y="209"/>
                  <a:pt x="98" y="209"/>
                  <a:pt x="100" y="210"/>
                </a:cubicBezTo>
                <a:cubicBezTo>
                  <a:pt x="99" y="210"/>
                  <a:pt x="99" y="210"/>
                  <a:pt x="99" y="211"/>
                </a:cubicBezTo>
                <a:cubicBezTo>
                  <a:pt x="98" y="211"/>
                  <a:pt x="98" y="211"/>
                  <a:pt x="97" y="211"/>
                </a:cubicBezTo>
                <a:cubicBezTo>
                  <a:pt x="97" y="210"/>
                  <a:pt x="96" y="210"/>
                  <a:pt x="95" y="209"/>
                </a:cubicBezTo>
                <a:cubicBezTo>
                  <a:pt x="95" y="209"/>
                  <a:pt x="95" y="208"/>
                  <a:pt x="96" y="208"/>
                </a:cubicBezTo>
                <a:close/>
                <a:moveTo>
                  <a:pt x="99" y="218"/>
                </a:moveTo>
                <a:cubicBezTo>
                  <a:pt x="99" y="218"/>
                  <a:pt x="100" y="219"/>
                  <a:pt x="101" y="219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99" y="219"/>
                  <a:pt x="99" y="219"/>
                  <a:pt x="99" y="219"/>
                </a:cubicBezTo>
                <a:cubicBezTo>
                  <a:pt x="99" y="218"/>
                  <a:pt x="99" y="218"/>
                  <a:pt x="99" y="218"/>
                </a:cubicBezTo>
                <a:close/>
                <a:moveTo>
                  <a:pt x="101" y="224"/>
                </a:moveTo>
                <a:cubicBezTo>
                  <a:pt x="101" y="223"/>
                  <a:pt x="101" y="223"/>
                  <a:pt x="102" y="223"/>
                </a:cubicBezTo>
                <a:cubicBezTo>
                  <a:pt x="103" y="223"/>
                  <a:pt x="104" y="224"/>
                  <a:pt x="105" y="225"/>
                </a:cubicBezTo>
                <a:cubicBezTo>
                  <a:pt x="105" y="225"/>
                  <a:pt x="105" y="225"/>
                  <a:pt x="105" y="226"/>
                </a:cubicBezTo>
                <a:cubicBezTo>
                  <a:pt x="105" y="226"/>
                  <a:pt x="105" y="226"/>
                  <a:pt x="105" y="226"/>
                </a:cubicBezTo>
                <a:cubicBezTo>
                  <a:pt x="103" y="225"/>
                  <a:pt x="102" y="225"/>
                  <a:pt x="100" y="224"/>
                </a:cubicBezTo>
                <a:cubicBezTo>
                  <a:pt x="100" y="224"/>
                  <a:pt x="101" y="224"/>
                  <a:pt x="101" y="224"/>
                </a:cubicBezTo>
                <a:close/>
                <a:moveTo>
                  <a:pt x="104" y="222"/>
                </a:moveTo>
                <a:cubicBezTo>
                  <a:pt x="104" y="222"/>
                  <a:pt x="104" y="222"/>
                  <a:pt x="104" y="222"/>
                </a:cubicBezTo>
                <a:cubicBezTo>
                  <a:pt x="104" y="222"/>
                  <a:pt x="104" y="221"/>
                  <a:pt x="104" y="221"/>
                </a:cubicBezTo>
                <a:cubicBezTo>
                  <a:pt x="105" y="222"/>
                  <a:pt x="106" y="222"/>
                  <a:pt x="106" y="222"/>
                </a:cubicBezTo>
                <a:cubicBezTo>
                  <a:pt x="106" y="222"/>
                  <a:pt x="106" y="223"/>
                  <a:pt x="106" y="223"/>
                </a:cubicBezTo>
                <a:cubicBezTo>
                  <a:pt x="106" y="222"/>
                  <a:pt x="105" y="222"/>
                  <a:pt x="104" y="222"/>
                </a:cubicBezTo>
                <a:close/>
                <a:moveTo>
                  <a:pt x="108" y="226"/>
                </a:moveTo>
                <a:cubicBezTo>
                  <a:pt x="108" y="226"/>
                  <a:pt x="109" y="227"/>
                  <a:pt x="110" y="227"/>
                </a:cubicBezTo>
                <a:cubicBezTo>
                  <a:pt x="110" y="227"/>
                  <a:pt x="109" y="228"/>
                  <a:pt x="109" y="228"/>
                </a:cubicBezTo>
                <a:cubicBezTo>
                  <a:pt x="109" y="228"/>
                  <a:pt x="109" y="228"/>
                  <a:pt x="109" y="228"/>
                </a:cubicBezTo>
                <a:cubicBezTo>
                  <a:pt x="108" y="228"/>
                  <a:pt x="107" y="227"/>
                  <a:pt x="106" y="227"/>
                </a:cubicBezTo>
                <a:cubicBezTo>
                  <a:pt x="107" y="226"/>
                  <a:pt x="107" y="226"/>
                  <a:pt x="108" y="226"/>
                </a:cubicBezTo>
                <a:close/>
                <a:moveTo>
                  <a:pt x="108" y="210"/>
                </a:moveTo>
                <a:cubicBezTo>
                  <a:pt x="109" y="210"/>
                  <a:pt x="110" y="209"/>
                  <a:pt x="111" y="208"/>
                </a:cubicBezTo>
                <a:cubicBezTo>
                  <a:pt x="112" y="208"/>
                  <a:pt x="112" y="209"/>
                  <a:pt x="112" y="209"/>
                </a:cubicBezTo>
                <a:cubicBezTo>
                  <a:pt x="111" y="210"/>
                  <a:pt x="110" y="210"/>
                  <a:pt x="110" y="211"/>
                </a:cubicBezTo>
                <a:cubicBezTo>
                  <a:pt x="109" y="211"/>
                  <a:pt x="109" y="211"/>
                  <a:pt x="108" y="210"/>
                </a:cubicBezTo>
                <a:close/>
                <a:moveTo>
                  <a:pt x="112" y="213"/>
                </a:moveTo>
                <a:cubicBezTo>
                  <a:pt x="111" y="212"/>
                  <a:pt x="111" y="212"/>
                  <a:pt x="111" y="212"/>
                </a:cubicBezTo>
                <a:cubicBezTo>
                  <a:pt x="112" y="211"/>
                  <a:pt x="113" y="211"/>
                  <a:pt x="114" y="210"/>
                </a:cubicBezTo>
                <a:cubicBezTo>
                  <a:pt x="114" y="210"/>
                  <a:pt x="114" y="210"/>
                  <a:pt x="115" y="210"/>
                </a:cubicBezTo>
                <a:cubicBezTo>
                  <a:pt x="114" y="211"/>
                  <a:pt x="113" y="212"/>
                  <a:pt x="112" y="213"/>
                </a:cubicBezTo>
                <a:close/>
                <a:moveTo>
                  <a:pt x="119" y="221"/>
                </a:moveTo>
                <a:cubicBezTo>
                  <a:pt x="120" y="221"/>
                  <a:pt x="120" y="221"/>
                  <a:pt x="120" y="221"/>
                </a:cubicBezTo>
                <a:cubicBezTo>
                  <a:pt x="120" y="221"/>
                  <a:pt x="119" y="222"/>
                  <a:pt x="119" y="222"/>
                </a:cubicBezTo>
                <a:cubicBezTo>
                  <a:pt x="119" y="222"/>
                  <a:pt x="119" y="222"/>
                  <a:pt x="119" y="222"/>
                </a:cubicBezTo>
                <a:cubicBezTo>
                  <a:pt x="119" y="222"/>
                  <a:pt x="119" y="221"/>
                  <a:pt x="119" y="221"/>
                </a:cubicBezTo>
                <a:cubicBezTo>
                  <a:pt x="119" y="221"/>
                  <a:pt x="119" y="221"/>
                  <a:pt x="119" y="221"/>
                </a:cubicBezTo>
                <a:close/>
                <a:moveTo>
                  <a:pt x="120" y="211"/>
                </a:moveTo>
                <a:cubicBezTo>
                  <a:pt x="120" y="210"/>
                  <a:pt x="120" y="210"/>
                  <a:pt x="121" y="210"/>
                </a:cubicBezTo>
                <a:cubicBezTo>
                  <a:pt x="121" y="210"/>
                  <a:pt x="121" y="210"/>
                  <a:pt x="121" y="210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0" y="211"/>
                  <a:pt x="120" y="211"/>
                  <a:pt x="120" y="211"/>
                </a:cubicBezTo>
                <a:close/>
                <a:moveTo>
                  <a:pt x="123" y="218"/>
                </a:moveTo>
                <a:cubicBezTo>
                  <a:pt x="123" y="218"/>
                  <a:pt x="123" y="219"/>
                  <a:pt x="124" y="219"/>
                </a:cubicBezTo>
                <a:cubicBezTo>
                  <a:pt x="123" y="219"/>
                  <a:pt x="122" y="220"/>
                  <a:pt x="121" y="220"/>
                </a:cubicBezTo>
                <a:cubicBezTo>
                  <a:pt x="121" y="220"/>
                  <a:pt x="121" y="220"/>
                  <a:pt x="121" y="220"/>
                </a:cubicBezTo>
                <a:cubicBezTo>
                  <a:pt x="122" y="219"/>
                  <a:pt x="122" y="219"/>
                  <a:pt x="123" y="218"/>
                </a:cubicBezTo>
                <a:close/>
                <a:moveTo>
                  <a:pt x="123" y="222"/>
                </a:moveTo>
                <a:cubicBezTo>
                  <a:pt x="124" y="222"/>
                  <a:pt x="124" y="221"/>
                  <a:pt x="125" y="221"/>
                </a:cubicBezTo>
                <a:cubicBezTo>
                  <a:pt x="125" y="221"/>
                  <a:pt x="126" y="222"/>
                  <a:pt x="126" y="222"/>
                </a:cubicBezTo>
                <a:cubicBezTo>
                  <a:pt x="126" y="223"/>
                  <a:pt x="125" y="223"/>
                  <a:pt x="125" y="223"/>
                </a:cubicBezTo>
                <a:cubicBezTo>
                  <a:pt x="124" y="223"/>
                  <a:pt x="124" y="223"/>
                  <a:pt x="123" y="222"/>
                </a:cubicBezTo>
                <a:close/>
                <a:moveTo>
                  <a:pt x="125" y="225"/>
                </a:moveTo>
                <a:cubicBezTo>
                  <a:pt x="126" y="225"/>
                  <a:pt x="126" y="225"/>
                  <a:pt x="127" y="224"/>
                </a:cubicBezTo>
                <a:cubicBezTo>
                  <a:pt x="127" y="224"/>
                  <a:pt x="127" y="225"/>
                  <a:pt x="128" y="225"/>
                </a:cubicBezTo>
                <a:cubicBezTo>
                  <a:pt x="127" y="226"/>
                  <a:pt x="126" y="226"/>
                  <a:pt x="125" y="227"/>
                </a:cubicBezTo>
                <a:cubicBezTo>
                  <a:pt x="125" y="227"/>
                  <a:pt x="125" y="227"/>
                  <a:pt x="124" y="226"/>
                </a:cubicBezTo>
                <a:cubicBezTo>
                  <a:pt x="124" y="226"/>
                  <a:pt x="125" y="226"/>
                  <a:pt x="125" y="225"/>
                </a:cubicBezTo>
                <a:close/>
                <a:moveTo>
                  <a:pt x="127" y="221"/>
                </a:moveTo>
                <a:cubicBezTo>
                  <a:pt x="127" y="221"/>
                  <a:pt x="126" y="220"/>
                  <a:pt x="126" y="219"/>
                </a:cubicBezTo>
                <a:cubicBezTo>
                  <a:pt x="126" y="219"/>
                  <a:pt x="126" y="219"/>
                  <a:pt x="126" y="219"/>
                </a:cubicBezTo>
                <a:cubicBezTo>
                  <a:pt x="127" y="220"/>
                  <a:pt x="127" y="220"/>
                  <a:pt x="128" y="220"/>
                </a:cubicBezTo>
                <a:cubicBezTo>
                  <a:pt x="128" y="221"/>
                  <a:pt x="127" y="221"/>
                  <a:pt x="127" y="221"/>
                </a:cubicBezTo>
                <a:close/>
                <a:moveTo>
                  <a:pt x="128" y="218"/>
                </a:moveTo>
                <a:cubicBezTo>
                  <a:pt x="128" y="217"/>
                  <a:pt x="129" y="216"/>
                  <a:pt x="130" y="216"/>
                </a:cubicBezTo>
                <a:cubicBezTo>
                  <a:pt x="130" y="216"/>
                  <a:pt x="130" y="216"/>
                  <a:pt x="130" y="216"/>
                </a:cubicBezTo>
                <a:cubicBezTo>
                  <a:pt x="130" y="216"/>
                  <a:pt x="130" y="217"/>
                  <a:pt x="129" y="217"/>
                </a:cubicBezTo>
                <a:cubicBezTo>
                  <a:pt x="129" y="218"/>
                  <a:pt x="129" y="219"/>
                  <a:pt x="130" y="219"/>
                </a:cubicBezTo>
                <a:cubicBezTo>
                  <a:pt x="130" y="219"/>
                  <a:pt x="129" y="219"/>
                  <a:pt x="129" y="219"/>
                </a:cubicBezTo>
                <a:cubicBezTo>
                  <a:pt x="129" y="219"/>
                  <a:pt x="128" y="218"/>
                  <a:pt x="128" y="218"/>
                </a:cubicBezTo>
                <a:close/>
                <a:moveTo>
                  <a:pt x="130" y="222"/>
                </a:moveTo>
                <a:cubicBezTo>
                  <a:pt x="130" y="222"/>
                  <a:pt x="130" y="222"/>
                  <a:pt x="130" y="222"/>
                </a:cubicBezTo>
                <a:cubicBezTo>
                  <a:pt x="130" y="223"/>
                  <a:pt x="130" y="223"/>
                  <a:pt x="129" y="224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29" y="224"/>
                  <a:pt x="128" y="224"/>
                  <a:pt x="128" y="223"/>
                </a:cubicBezTo>
                <a:cubicBezTo>
                  <a:pt x="129" y="223"/>
                  <a:pt x="129" y="223"/>
                  <a:pt x="130" y="222"/>
                </a:cubicBezTo>
                <a:close/>
                <a:moveTo>
                  <a:pt x="162" y="206"/>
                </a:moveTo>
                <a:cubicBezTo>
                  <a:pt x="163" y="205"/>
                  <a:pt x="164" y="204"/>
                  <a:pt x="165" y="203"/>
                </a:cubicBezTo>
                <a:cubicBezTo>
                  <a:pt x="167" y="201"/>
                  <a:pt x="169" y="200"/>
                  <a:pt x="172" y="198"/>
                </a:cubicBezTo>
                <a:cubicBezTo>
                  <a:pt x="172" y="198"/>
                  <a:pt x="171" y="198"/>
                  <a:pt x="171" y="198"/>
                </a:cubicBezTo>
                <a:cubicBezTo>
                  <a:pt x="170" y="199"/>
                  <a:pt x="169" y="200"/>
                  <a:pt x="168" y="202"/>
                </a:cubicBezTo>
                <a:cubicBezTo>
                  <a:pt x="166" y="203"/>
                  <a:pt x="164" y="205"/>
                  <a:pt x="162" y="206"/>
                </a:cubicBezTo>
                <a:close/>
                <a:moveTo>
                  <a:pt x="167" y="210"/>
                </a:moveTo>
                <a:cubicBezTo>
                  <a:pt x="160" y="216"/>
                  <a:pt x="153" y="221"/>
                  <a:pt x="146" y="225"/>
                </a:cubicBezTo>
                <a:cubicBezTo>
                  <a:pt x="149" y="222"/>
                  <a:pt x="152" y="219"/>
                  <a:pt x="156" y="216"/>
                </a:cubicBezTo>
                <a:cubicBezTo>
                  <a:pt x="158" y="214"/>
                  <a:pt x="160" y="213"/>
                  <a:pt x="163" y="212"/>
                </a:cubicBezTo>
                <a:cubicBezTo>
                  <a:pt x="163" y="212"/>
                  <a:pt x="163" y="212"/>
                  <a:pt x="164" y="212"/>
                </a:cubicBezTo>
                <a:cubicBezTo>
                  <a:pt x="165" y="211"/>
                  <a:pt x="166" y="211"/>
                  <a:pt x="167" y="210"/>
                </a:cubicBezTo>
                <a:close/>
                <a:moveTo>
                  <a:pt x="154" y="209"/>
                </a:moveTo>
                <a:cubicBezTo>
                  <a:pt x="155" y="208"/>
                  <a:pt x="156" y="208"/>
                  <a:pt x="157" y="207"/>
                </a:cubicBezTo>
                <a:cubicBezTo>
                  <a:pt x="161" y="203"/>
                  <a:pt x="166" y="199"/>
                  <a:pt x="171" y="195"/>
                </a:cubicBezTo>
                <a:cubicBezTo>
                  <a:pt x="168" y="197"/>
                  <a:pt x="166" y="200"/>
                  <a:pt x="163" y="202"/>
                </a:cubicBezTo>
                <a:cubicBezTo>
                  <a:pt x="160" y="204"/>
                  <a:pt x="157" y="207"/>
                  <a:pt x="154" y="209"/>
                </a:cubicBezTo>
                <a:close/>
                <a:moveTo>
                  <a:pt x="158" y="208"/>
                </a:moveTo>
                <a:cubicBezTo>
                  <a:pt x="157" y="210"/>
                  <a:pt x="156" y="211"/>
                  <a:pt x="155" y="212"/>
                </a:cubicBezTo>
                <a:cubicBezTo>
                  <a:pt x="153" y="214"/>
                  <a:pt x="150" y="216"/>
                  <a:pt x="148" y="218"/>
                </a:cubicBezTo>
                <a:cubicBezTo>
                  <a:pt x="146" y="220"/>
                  <a:pt x="143" y="221"/>
                  <a:pt x="141" y="222"/>
                </a:cubicBezTo>
                <a:cubicBezTo>
                  <a:pt x="146" y="217"/>
                  <a:pt x="152" y="213"/>
                  <a:pt x="158" y="208"/>
                </a:cubicBezTo>
                <a:close/>
                <a:moveTo>
                  <a:pt x="146" y="227"/>
                </a:moveTo>
                <a:cubicBezTo>
                  <a:pt x="146" y="227"/>
                  <a:pt x="146" y="227"/>
                  <a:pt x="146" y="227"/>
                </a:cubicBezTo>
                <a:cubicBezTo>
                  <a:pt x="147" y="227"/>
                  <a:pt x="148" y="227"/>
                  <a:pt x="148" y="228"/>
                </a:cubicBezTo>
                <a:cubicBezTo>
                  <a:pt x="148" y="228"/>
                  <a:pt x="150" y="228"/>
                  <a:pt x="150" y="228"/>
                </a:cubicBezTo>
                <a:cubicBezTo>
                  <a:pt x="150" y="228"/>
                  <a:pt x="150" y="228"/>
                  <a:pt x="150" y="228"/>
                </a:cubicBezTo>
                <a:cubicBezTo>
                  <a:pt x="149" y="228"/>
                  <a:pt x="147" y="228"/>
                  <a:pt x="146" y="228"/>
                </a:cubicBezTo>
                <a:cubicBezTo>
                  <a:pt x="146" y="227"/>
                  <a:pt x="146" y="227"/>
                  <a:pt x="146" y="227"/>
                </a:cubicBezTo>
                <a:close/>
                <a:moveTo>
                  <a:pt x="151" y="231"/>
                </a:moveTo>
                <a:cubicBezTo>
                  <a:pt x="151" y="231"/>
                  <a:pt x="151" y="231"/>
                  <a:pt x="151" y="231"/>
                </a:cubicBezTo>
                <a:cubicBezTo>
                  <a:pt x="151" y="231"/>
                  <a:pt x="150" y="232"/>
                  <a:pt x="150" y="232"/>
                </a:cubicBezTo>
                <a:cubicBezTo>
                  <a:pt x="150" y="232"/>
                  <a:pt x="149" y="232"/>
                  <a:pt x="149" y="232"/>
                </a:cubicBezTo>
                <a:cubicBezTo>
                  <a:pt x="150" y="231"/>
                  <a:pt x="151" y="231"/>
                  <a:pt x="151" y="231"/>
                </a:cubicBezTo>
                <a:close/>
                <a:moveTo>
                  <a:pt x="150" y="228"/>
                </a:moveTo>
                <a:cubicBezTo>
                  <a:pt x="149" y="227"/>
                  <a:pt x="148" y="227"/>
                  <a:pt x="147" y="227"/>
                </a:cubicBezTo>
                <a:cubicBezTo>
                  <a:pt x="157" y="222"/>
                  <a:pt x="165" y="214"/>
                  <a:pt x="174" y="206"/>
                </a:cubicBezTo>
                <a:cubicBezTo>
                  <a:pt x="174" y="207"/>
                  <a:pt x="174" y="207"/>
                  <a:pt x="175" y="207"/>
                </a:cubicBezTo>
                <a:cubicBezTo>
                  <a:pt x="174" y="208"/>
                  <a:pt x="173" y="208"/>
                  <a:pt x="173" y="209"/>
                </a:cubicBezTo>
                <a:cubicBezTo>
                  <a:pt x="165" y="215"/>
                  <a:pt x="158" y="221"/>
                  <a:pt x="150" y="228"/>
                </a:cubicBezTo>
                <a:close/>
                <a:moveTo>
                  <a:pt x="169" y="216"/>
                </a:moveTo>
                <a:cubicBezTo>
                  <a:pt x="169" y="216"/>
                  <a:pt x="169" y="216"/>
                  <a:pt x="169" y="216"/>
                </a:cubicBezTo>
                <a:cubicBezTo>
                  <a:pt x="168" y="216"/>
                  <a:pt x="169" y="217"/>
                  <a:pt x="170" y="217"/>
                </a:cubicBezTo>
                <a:cubicBezTo>
                  <a:pt x="171" y="216"/>
                  <a:pt x="172" y="216"/>
                  <a:pt x="174" y="215"/>
                </a:cubicBezTo>
                <a:cubicBezTo>
                  <a:pt x="168" y="220"/>
                  <a:pt x="162" y="225"/>
                  <a:pt x="155" y="229"/>
                </a:cubicBezTo>
                <a:cubicBezTo>
                  <a:pt x="160" y="224"/>
                  <a:pt x="164" y="220"/>
                  <a:pt x="169" y="216"/>
                </a:cubicBezTo>
                <a:close/>
                <a:moveTo>
                  <a:pt x="183" y="211"/>
                </a:moveTo>
                <a:cubicBezTo>
                  <a:pt x="185" y="210"/>
                  <a:pt x="186" y="209"/>
                  <a:pt x="187" y="209"/>
                </a:cubicBezTo>
                <a:cubicBezTo>
                  <a:pt x="182" y="213"/>
                  <a:pt x="176" y="218"/>
                  <a:pt x="170" y="222"/>
                </a:cubicBezTo>
                <a:cubicBezTo>
                  <a:pt x="174" y="218"/>
                  <a:pt x="179" y="214"/>
                  <a:pt x="183" y="211"/>
                </a:cubicBezTo>
                <a:close/>
                <a:moveTo>
                  <a:pt x="180" y="210"/>
                </a:moveTo>
                <a:cubicBezTo>
                  <a:pt x="179" y="210"/>
                  <a:pt x="179" y="211"/>
                  <a:pt x="178" y="212"/>
                </a:cubicBezTo>
                <a:cubicBezTo>
                  <a:pt x="176" y="213"/>
                  <a:pt x="173" y="214"/>
                  <a:pt x="171" y="215"/>
                </a:cubicBezTo>
                <a:cubicBezTo>
                  <a:pt x="172" y="214"/>
                  <a:pt x="172" y="213"/>
                  <a:pt x="173" y="212"/>
                </a:cubicBezTo>
                <a:cubicBezTo>
                  <a:pt x="178" y="208"/>
                  <a:pt x="183" y="204"/>
                  <a:pt x="188" y="200"/>
                </a:cubicBezTo>
                <a:cubicBezTo>
                  <a:pt x="186" y="203"/>
                  <a:pt x="183" y="206"/>
                  <a:pt x="180" y="210"/>
                </a:cubicBezTo>
                <a:close/>
                <a:moveTo>
                  <a:pt x="183" y="199"/>
                </a:moveTo>
                <a:cubicBezTo>
                  <a:pt x="184" y="198"/>
                  <a:pt x="185" y="197"/>
                  <a:pt x="186" y="196"/>
                </a:cubicBezTo>
                <a:cubicBezTo>
                  <a:pt x="186" y="195"/>
                  <a:pt x="187" y="195"/>
                  <a:pt x="187" y="195"/>
                </a:cubicBezTo>
                <a:cubicBezTo>
                  <a:pt x="188" y="194"/>
                  <a:pt x="189" y="193"/>
                  <a:pt x="190" y="193"/>
                </a:cubicBezTo>
                <a:cubicBezTo>
                  <a:pt x="188" y="195"/>
                  <a:pt x="185" y="197"/>
                  <a:pt x="183" y="199"/>
                </a:cubicBezTo>
                <a:close/>
                <a:moveTo>
                  <a:pt x="195" y="193"/>
                </a:moveTo>
                <a:cubicBezTo>
                  <a:pt x="194" y="194"/>
                  <a:pt x="193" y="195"/>
                  <a:pt x="192" y="195"/>
                </a:cubicBezTo>
                <a:cubicBezTo>
                  <a:pt x="191" y="196"/>
                  <a:pt x="190" y="197"/>
                  <a:pt x="189" y="197"/>
                </a:cubicBezTo>
                <a:cubicBezTo>
                  <a:pt x="191" y="196"/>
                  <a:pt x="193" y="194"/>
                  <a:pt x="195" y="193"/>
                </a:cubicBezTo>
                <a:close/>
                <a:moveTo>
                  <a:pt x="197" y="198"/>
                </a:moveTo>
                <a:cubicBezTo>
                  <a:pt x="196" y="199"/>
                  <a:pt x="196" y="199"/>
                  <a:pt x="195" y="200"/>
                </a:cubicBezTo>
                <a:cubicBezTo>
                  <a:pt x="195" y="200"/>
                  <a:pt x="194" y="201"/>
                  <a:pt x="194" y="201"/>
                </a:cubicBezTo>
                <a:cubicBezTo>
                  <a:pt x="195" y="200"/>
                  <a:pt x="196" y="199"/>
                  <a:pt x="197" y="198"/>
                </a:cubicBezTo>
                <a:close/>
                <a:moveTo>
                  <a:pt x="196" y="192"/>
                </a:moveTo>
                <a:cubicBezTo>
                  <a:pt x="196" y="191"/>
                  <a:pt x="195" y="191"/>
                  <a:pt x="194" y="191"/>
                </a:cubicBezTo>
                <a:cubicBezTo>
                  <a:pt x="194" y="191"/>
                  <a:pt x="194" y="192"/>
                  <a:pt x="193" y="192"/>
                </a:cubicBezTo>
                <a:cubicBezTo>
                  <a:pt x="196" y="189"/>
                  <a:pt x="199" y="187"/>
                  <a:pt x="202" y="184"/>
                </a:cubicBezTo>
                <a:cubicBezTo>
                  <a:pt x="200" y="187"/>
                  <a:pt x="198" y="189"/>
                  <a:pt x="196" y="192"/>
                </a:cubicBezTo>
                <a:close/>
                <a:moveTo>
                  <a:pt x="204" y="185"/>
                </a:moveTo>
                <a:cubicBezTo>
                  <a:pt x="204" y="185"/>
                  <a:pt x="204" y="185"/>
                  <a:pt x="205" y="185"/>
                </a:cubicBezTo>
                <a:cubicBezTo>
                  <a:pt x="203" y="187"/>
                  <a:pt x="201" y="189"/>
                  <a:pt x="199" y="190"/>
                </a:cubicBezTo>
                <a:cubicBezTo>
                  <a:pt x="201" y="188"/>
                  <a:pt x="202" y="187"/>
                  <a:pt x="204" y="185"/>
                </a:cubicBezTo>
                <a:close/>
                <a:moveTo>
                  <a:pt x="200" y="181"/>
                </a:moveTo>
                <a:cubicBezTo>
                  <a:pt x="201" y="180"/>
                  <a:pt x="202" y="178"/>
                  <a:pt x="202" y="177"/>
                </a:cubicBezTo>
                <a:cubicBezTo>
                  <a:pt x="203" y="175"/>
                  <a:pt x="204" y="174"/>
                  <a:pt x="206" y="172"/>
                </a:cubicBezTo>
                <a:cubicBezTo>
                  <a:pt x="207" y="171"/>
                  <a:pt x="209" y="169"/>
                  <a:pt x="210" y="168"/>
                </a:cubicBezTo>
                <a:cubicBezTo>
                  <a:pt x="209" y="170"/>
                  <a:pt x="208" y="173"/>
                  <a:pt x="207" y="175"/>
                </a:cubicBezTo>
                <a:cubicBezTo>
                  <a:pt x="205" y="177"/>
                  <a:pt x="203" y="179"/>
                  <a:pt x="200" y="181"/>
                </a:cubicBezTo>
                <a:close/>
                <a:moveTo>
                  <a:pt x="207" y="181"/>
                </a:moveTo>
                <a:cubicBezTo>
                  <a:pt x="212" y="175"/>
                  <a:pt x="217" y="169"/>
                  <a:pt x="221" y="163"/>
                </a:cubicBezTo>
                <a:cubicBezTo>
                  <a:pt x="221" y="164"/>
                  <a:pt x="221" y="164"/>
                  <a:pt x="221" y="165"/>
                </a:cubicBezTo>
                <a:cubicBezTo>
                  <a:pt x="217" y="170"/>
                  <a:pt x="213" y="174"/>
                  <a:pt x="210" y="179"/>
                </a:cubicBezTo>
                <a:cubicBezTo>
                  <a:pt x="209" y="180"/>
                  <a:pt x="208" y="181"/>
                  <a:pt x="207" y="183"/>
                </a:cubicBezTo>
                <a:cubicBezTo>
                  <a:pt x="206" y="183"/>
                  <a:pt x="206" y="183"/>
                  <a:pt x="206" y="184"/>
                </a:cubicBezTo>
                <a:cubicBezTo>
                  <a:pt x="206" y="183"/>
                  <a:pt x="207" y="182"/>
                  <a:pt x="207" y="181"/>
                </a:cubicBezTo>
                <a:close/>
                <a:moveTo>
                  <a:pt x="218" y="155"/>
                </a:moveTo>
                <a:cubicBezTo>
                  <a:pt x="219" y="153"/>
                  <a:pt x="219" y="151"/>
                  <a:pt x="220" y="149"/>
                </a:cubicBezTo>
                <a:cubicBezTo>
                  <a:pt x="221" y="147"/>
                  <a:pt x="222" y="144"/>
                  <a:pt x="222" y="141"/>
                </a:cubicBezTo>
                <a:cubicBezTo>
                  <a:pt x="222" y="141"/>
                  <a:pt x="223" y="141"/>
                  <a:pt x="223" y="141"/>
                </a:cubicBezTo>
                <a:cubicBezTo>
                  <a:pt x="222" y="145"/>
                  <a:pt x="222" y="149"/>
                  <a:pt x="222" y="154"/>
                </a:cubicBezTo>
                <a:cubicBezTo>
                  <a:pt x="220" y="154"/>
                  <a:pt x="219" y="154"/>
                  <a:pt x="218" y="155"/>
                </a:cubicBezTo>
                <a:close/>
                <a:moveTo>
                  <a:pt x="217" y="149"/>
                </a:moveTo>
                <a:cubicBezTo>
                  <a:pt x="217" y="144"/>
                  <a:pt x="218" y="139"/>
                  <a:pt x="218" y="135"/>
                </a:cubicBezTo>
                <a:cubicBezTo>
                  <a:pt x="220" y="132"/>
                  <a:pt x="221" y="129"/>
                  <a:pt x="223" y="126"/>
                </a:cubicBezTo>
                <a:cubicBezTo>
                  <a:pt x="222" y="134"/>
                  <a:pt x="219" y="142"/>
                  <a:pt x="217" y="149"/>
                </a:cubicBezTo>
                <a:close/>
                <a:moveTo>
                  <a:pt x="223" y="98"/>
                </a:moveTo>
                <a:cubicBezTo>
                  <a:pt x="222" y="97"/>
                  <a:pt x="222" y="96"/>
                  <a:pt x="222" y="95"/>
                </a:cubicBezTo>
                <a:cubicBezTo>
                  <a:pt x="222" y="95"/>
                  <a:pt x="222" y="95"/>
                  <a:pt x="222" y="94"/>
                </a:cubicBezTo>
                <a:cubicBezTo>
                  <a:pt x="223" y="96"/>
                  <a:pt x="223" y="97"/>
                  <a:pt x="224" y="98"/>
                </a:cubicBezTo>
                <a:cubicBezTo>
                  <a:pt x="223" y="98"/>
                  <a:pt x="223" y="98"/>
                  <a:pt x="223" y="98"/>
                </a:cubicBezTo>
                <a:close/>
                <a:moveTo>
                  <a:pt x="221" y="87"/>
                </a:moveTo>
                <a:cubicBezTo>
                  <a:pt x="222" y="87"/>
                  <a:pt x="222" y="87"/>
                  <a:pt x="222" y="87"/>
                </a:cubicBezTo>
                <a:cubicBezTo>
                  <a:pt x="223" y="88"/>
                  <a:pt x="223" y="90"/>
                  <a:pt x="223" y="91"/>
                </a:cubicBezTo>
                <a:cubicBezTo>
                  <a:pt x="223" y="91"/>
                  <a:pt x="223" y="91"/>
                  <a:pt x="223" y="91"/>
                </a:cubicBezTo>
                <a:cubicBezTo>
                  <a:pt x="222" y="90"/>
                  <a:pt x="222" y="89"/>
                  <a:pt x="221" y="87"/>
                </a:cubicBezTo>
                <a:close/>
                <a:moveTo>
                  <a:pt x="226" y="83"/>
                </a:moveTo>
                <a:cubicBezTo>
                  <a:pt x="225" y="83"/>
                  <a:pt x="224" y="84"/>
                  <a:pt x="223" y="84"/>
                </a:cubicBezTo>
                <a:cubicBezTo>
                  <a:pt x="222" y="82"/>
                  <a:pt x="222" y="80"/>
                  <a:pt x="221" y="77"/>
                </a:cubicBezTo>
                <a:cubicBezTo>
                  <a:pt x="222" y="78"/>
                  <a:pt x="222" y="78"/>
                  <a:pt x="223" y="79"/>
                </a:cubicBezTo>
                <a:cubicBezTo>
                  <a:pt x="223" y="79"/>
                  <a:pt x="224" y="79"/>
                  <a:pt x="224" y="78"/>
                </a:cubicBezTo>
                <a:cubicBezTo>
                  <a:pt x="225" y="79"/>
                  <a:pt x="225" y="80"/>
                  <a:pt x="226" y="81"/>
                </a:cubicBezTo>
                <a:cubicBezTo>
                  <a:pt x="226" y="82"/>
                  <a:pt x="226" y="82"/>
                  <a:pt x="226" y="83"/>
                </a:cubicBezTo>
                <a:cubicBezTo>
                  <a:pt x="226" y="83"/>
                  <a:pt x="226" y="83"/>
                  <a:pt x="226" y="83"/>
                </a:cubicBezTo>
                <a:close/>
                <a:moveTo>
                  <a:pt x="224" y="75"/>
                </a:moveTo>
                <a:cubicBezTo>
                  <a:pt x="223" y="74"/>
                  <a:pt x="223" y="74"/>
                  <a:pt x="223" y="73"/>
                </a:cubicBezTo>
                <a:cubicBezTo>
                  <a:pt x="223" y="73"/>
                  <a:pt x="223" y="73"/>
                  <a:pt x="223" y="73"/>
                </a:cubicBezTo>
                <a:cubicBezTo>
                  <a:pt x="224" y="74"/>
                  <a:pt x="224" y="75"/>
                  <a:pt x="224" y="76"/>
                </a:cubicBezTo>
                <a:cubicBezTo>
                  <a:pt x="224" y="75"/>
                  <a:pt x="224" y="75"/>
                  <a:pt x="224" y="75"/>
                </a:cubicBezTo>
                <a:close/>
                <a:moveTo>
                  <a:pt x="224" y="70"/>
                </a:moveTo>
                <a:cubicBezTo>
                  <a:pt x="223" y="69"/>
                  <a:pt x="222" y="67"/>
                  <a:pt x="221" y="65"/>
                </a:cubicBezTo>
                <a:cubicBezTo>
                  <a:pt x="222" y="67"/>
                  <a:pt x="223" y="68"/>
                  <a:pt x="224" y="69"/>
                </a:cubicBezTo>
                <a:cubicBezTo>
                  <a:pt x="224" y="69"/>
                  <a:pt x="223" y="69"/>
                  <a:pt x="224" y="70"/>
                </a:cubicBezTo>
                <a:cubicBezTo>
                  <a:pt x="224" y="70"/>
                  <a:pt x="224" y="70"/>
                  <a:pt x="224" y="70"/>
                </a:cubicBezTo>
                <a:close/>
                <a:moveTo>
                  <a:pt x="222" y="76"/>
                </a:moveTo>
                <a:cubicBezTo>
                  <a:pt x="222" y="76"/>
                  <a:pt x="222" y="76"/>
                  <a:pt x="222" y="76"/>
                </a:cubicBezTo>
                <a:cubicBezTo>
                  <a:pt x="221" y="75"/>
                  <a:pt x="221" y="75"/>
                  <a:pt x="220" y="74"/>
                </a:cubicBezTo>
                <a:cubicBezTo>
                  <a:pt x="220" y="74"/>
                  <a:pt x="220" y="74"/>
                  <a:pt x="220" y="73"/>
                </a:cubicBezTo>
                <a:cubicBezTo>
                  <a:pt x="220" y="74"/>
                  <a:pt x="221" y="74"/>
                  <a:pt x="221" y="75"/>
                </a:cubicBezTo>
                <a:cubicBezTo>
                  <a:pt x="221" y="75"/>
                  <a:pt x="222" y="75"/>
                  <a:pt x="222" y="76"/>
                </a:cubicBezTo>
                <a:close/>
                <a:moveTo>
                  <a:pt x="220" y="81"/>
                </a:moveTo>
                <a:cubicBezTo>
                  <a:pt x="219" y="80"/>
                  <a:pt x="219" y="78"/>
                  <a:pt x="218" y="77"/>
                </a:cubicBezTo>
                <a:cubicBezTo>
                  <a:pt x="217" y="75"/>
                  <a:pt x="217" y="74"/>
                  <a:pt x="216" y="73"/>
                </a:cubicBezTo>
                <a:cubicBezTo>
                  <a:pt x="217" y="73"/>
                  <a:pt x="218" y="74"/>
                  <a:pt x="219" y="75"/>
                </a:cubicBezTo>
                <a:cubicBezTo>
                  <a:pt x="219" y="77"/>
                  <a:pt x="220" y="79"/>
                  <a:pt x="220" y="81"/>
                </a:cubicBezTo>
                <a:close/>
                <a:moveTo>
                  <a:pt x="218" y="67"/>
                </a:moveTo>
                <a:cubicBezTo>
                  <a:pt x="217" y="65"/>
                  <a:pt x="216" y="63"/>
                  <a:pt x="215" y="61"/>
                </a:cubicBezTo>
                <a:cubicBezTo>
                  <a:pt x="217" y="63"/>
                  <a:pt x="218" y="65"/>
                  <a:pt x="219" y="68"/>
                </a:cubicBezTo>
                <a:cubicBezTo>
                  <a:pt x="219" y="67"/>
                  <a:pt x="219" y="67"/>
                  <a:pt x="218" y="67"/>
                </a:cubicBezTo>
                <a:close/>
                <a:moveTo>
                  <a:pt x="216" y="64"/>
                </a:moveTo>
                <a:cubicBezTo>
                  <a:pt x="214" y="62"/>
                  <a:pt x="212" y="59"/>
                  <a:pt x="210" y="56"/>
                </a:cubicBezTo>
                <a:cubicBezTo>
                  <a:pt x="209" y="54"/>
                  <a:pt x="207" y="53"/>
                  <a:pt x="206" y="51"/>
                </a:cubicBezTo>
                <a:cubicBezTo>
                  <a:pt x="208" y="53"/>
                  <a:pt x="211" y="55"/>
                  <a:pt x="213" y="58"/>
                </a:cubicBezTo>
                <a:cubicBezTo>
                  <a:pt x="213" y="58"/>
                  <a:pt x="213" y="58"/>
                  <a:pt x="213" y="58"/>
                </a:cubicBezTo>
                <a:cubicBezTo>
                  <a:pt x="214" y="60"/>
                  <a:pt x="215" y="62"/>
                  <a:pt x="216" y="64"/>
                </a:cubicBezTo>
                <a:close/>
                <a:moveTo>
                  <a:pt x="201" y="44"/>
                </a:moveTo>
                <a:cubicBezTo>
                  <a:pt x="200" y="44"/>
                  <a:pt x="200" y="43"/>
                  <a:pt x="199" y="43"/>
                </a:cubicBezTo>
                <a:cubicBezTo>
                  <a:pt x="202" y="45"/>
                  <a:pt x="205" y="47"/>
                  <a:pt x="208" y="50"/>
                </a:cubicBezTo>
                <a:cubicBezTo>
                  <a:pt x="205" y="48"/>
                  <a:pt x="203" y="46"/>
                  <a:pt x="201" y="44"/>
                </a:cubicBezTo>
                <a:close/>
                <a:moveTo>
                  <a:pt x="201" y="46"/>
                </a:moveTo>
                <a:cubicBezTo>
                  <a:pt x="204" y="50"/>
                  <a:pt x="207" y="55"/>
                  <a:pt x="209" y="58"/>
                </a:cubicBezTo>
                <a:cubicBezTo>
                  <a:pt x="209" y="58"/>
                  <a:pt x="209" y="58"/>
                  <a:pt x="209" y="58"/>
                </a:cubicBezTo>
                <a:cubicBezTo>
                  <a:pt x="205" y="53"/>
                  <a:pt x="201" y="48"/>
                  <a:pt x="197" y="44"/>
                </a:cubicBezTo>
                <a:cubicBezTo>
                  <a:pt x="198" y="45"/>
                  <a:pt x="200" y="45"/>
                  <a:pt x="201" y="46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8" y="41"/>
                </a:cubicBezTo>
                <a:cubicBezTo>
                  <a:pt x="188" y="40"/>
                  <a:pt x="188" y="40"/>
                  <a:pt x="187" y="40"/>
                </a:cubicBezTo>
                <a:cubicBezTo>
                  <a:pt x="187" y="40"/>
                  <a:pt x="187" y="40"/>
                  <a:pt x="186" y="40"/>
                </a:cubicBezTo>
                <a:cubicBezTo>
                  <a:pt x="186" y="40"/>
                  <a:pt x="186" y="40"/>
                  <a:pt x="186" y="40"/>
                </a:cubicBezTo>
                <a:cubicBezTo>
                  <a:pt x="186" y="40"/>
                  <a:pt x="185" y="39"/>
                  <a:pt x="185" y="39"/>
                </a:cubicBezTo>
                <a:cubicBezTo>
                  <a:pt x="186" y="39"/>
                  <a:pt x="188" y="38"/>
                  <a:pt x="189" y="38"/>
                </a:cubicBezTo>
                <a:cubicBezTo>
                  <a:pt x="190" y="39"/>
                  <a:pt x="191" y="40"/>
                  <a:pt x="192" y="41"/>
                </a:cubicBezTo>
                <a:cubicBezTo>
                  <a:pt x="191" y="41"/>
                  <a:pt x="190" y="41"/>
                  <a:pt x="189" y="41"/>
                </a:cubicBezTo>
                <a:close/>
                <a:moveTo>
                  <a:pt x="188" y="44"/>
                </a:moveTo>
                <a:cubicBezTo>
                  <a:pt x="189" y="45"/>
                  <a:pt x="190" y="46"/>
                  <a:pt x="191" y="47"/>
                </a:cubicBezTo>
                <a:cubicBezTo>
                  <a:pt x="190" y="47"/>
                  <a:pt x="189" y="47"/>
                  <a:pt x="188" y="48"/>
                </a:cubicBezTo>
                <a:cubicBezTo>
                  <a:pt x="187" y="47"/>
                  <a:pt x="186" y="46"/>
                  <a:pt x="185" y="46"/>
                </a:cubicBezTo>
                <a:cubicBezTo>
                  <a:pt x="186" y="45"/>
                  <a:pt x="187" y="45"/>
                  <a:pt x="188" y="44"/>
                </a:cubicBezTo>
                <a:close/>
                <a:moveTo>
                  <a:pt x="186" y="48"/>
                </a:moveTo>
                <a:cubicBezTo>
                  <a:pt x="185" y="49"/>
                  <a:pt x="183" y="49"/>
                  <a:pt x="182" y="49"/>
                </a:cubicBezTo>
                <a:cubicBezTo>
                  <a:pt x="182" y="49"/>
                  <a:pt x="181" y="48"/>
                  <a:pt x="181" y="47"/>
                </a:cubicBezTo>
                <a:cubicBezTo>
                  <a:pt x="181" y="47"/>
                  <a:pt x="182" y="47"/>
                  <a:pt x="183" y="46"/>
                </a:cubicBezTo>
                <a:cubicBezTo>
                  <a:pt x="184" y="47"/>
                  <a:pt x="185" y="48"/>
                  <a:pt x="186" y="48"/>
                </a:cubicBezTo>
                <a:close/>
                <a:moveTo>
                  <a:pt x="172" y="43"/>
                </a:moveTo>
                <a:cubicBezTo>
                  <a:pt x="176" y="42"/>
                  <a:pt x="180" y="41"/>
                  <a:pt x="183" y="40"/>
                </a:cubicBezTo>
                <a:cubicBezTo>
                  <a:pt x="183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0" y="41"/>
                  <a:pt x="176" y="42"/>
                  <a:pt x="172" y="43"/>
                </a:cubicBezTo>
                <a:close/>
                <a:moveTo>
                  <a:pt x="159" y="44"/>
                </a:moveTo>
                <a:cubicBezTo>
                  <a:pt x="161" y="43"/>
                  <a:pt x="163" y="41"/>
                  <a:pt x="164" y="40"/>
                </a:cubicBezTo>
                <a:cubicBezTo>
                  <a:pt x="170" y="39"/>
                  <a:pt x="175" y="38"/>
                  <a:pt x="180" y="37"/>
                </a:cubicBezTo>
                <a:cubicBezTo>
                  <a:pt x="173" y="40"/>
                  <a:pt x="166" y="42"/>
                  <a:pt x="159" y="44"/>
                </a:cubicBezTo>
                <a:close/>
                <a:moveTo>
                  <a:pt x="172" y="31"/>
                </a:moveTo>
                <a:cubicBezTo>
                  <a:pt x="171" y="31"/>
                  <a:pt x="171" y="31"/>
                  <a:pt x="170" y="31"/>
                </a:cubicBezTo>
                <a:cubicBezTo>
                  <a:pt x="169" y="31"/>
                  <a:pt x="168" y="31"/>
                  <a:pt x="167" y="30"/>
                </a:cubicBezTo>
                <a:cubicBezTo>
                  <a:pt x="167" y="30"/>
                  <a:pt x="167" y="30"/>
                  <a:pt x="166" y="29"/>
                </a:cubicBezTo>
                <a:cubicBezTo>
                  <a:pt x="166" y="29"/>
                  <a:pt x="165" y="29"/>
                  <a:pt x="164" y="28"/>
                </a:cubicBezTo>
                <a:cubicBezTo>
                  <a:pt x="164" y="28"/>
                  <a:pt x="164" y="28"/>
                  <a:pt x="164" y="28"/>
                </a:cubicBezTo>
                <a:cubicBezTo>
                  <a:pt x="167" y="29"/>
                  <a:pt x="170" y="30"/>
                  <a:pt x="173" y="31"/>
                </a:cubicBezTo>
                <a:cubicBezTo>
                  <a:pt x="173" y="31"/>
                  <a:pt x="173" y="31"/>
                  <a:pt x="172" y="31"/>
                </a:cubicBezTo>
                <a:close/>
                <a:moveTo>
                  <a:pt x="166" y="36"/>
                </a:moveTo>
                <a:cubicBezTo>
                  <a:pt x="166" y="36"/>
                  <a:pt x="167" y="36"/>
                  <a:pt x="167" y="36"/>
                </a:cubicBezTo>
                <a:cubicBezTo>
                  <a:pt x="167" y="36"/>
                  <a:pt x="167" y="36"/>
                  <a:pt x="167" y="36"/>
                </a:cubicBezTo>
                <a:cubicBezTo>
                  <a:pt x="166" y="37"/>
                  <a:pt x="164" y="37"/>
                  <a:pt x="163" y="37"/>
                </a:cubicBezTo>
                <a:cubicBezTo>
                  <a:pt x="164" y="37"/>
                  <a:pt x="165" y="36"/>
                  <a:pt x="166" y="36"/>
                </a:cubicBezTo>
                <a:close/>
                <a:moveTo>
                  <a:pt x="154" y="12"/>
                </a:moveTo>
                <a:cubicBezTo>
                  <a:pt x="154" y="12"/>
                  <a:pt x="154" y="12"/>
                  <a:pt x="154" y="12"/>
                </a:cubicBezTo>
                <a:cubicBezTo>
                  <a:pt x="153" y="11"/>
                  <a:pt x="153" y="11"/>
                  <a:pt x="152" y="11"/>
                </a:cubicBezTo>
                <a:cubicBezTo>
                  <a:pt x="153" y="11"/>
                  <a:pt x="155" y="11"/>
                  <a:pt x="156" y="12"/>
                </a:cubicBezTo>
                <a:cubicBezTo>
                  <a:pt x="157" y="12"/>
                  <a:pt x="159" y="13"/>
                  <a:pt x="160" y="14"/>
                </a:cubicBezTo>
                <a:cubicBezTo>
                  <a:pt x="158" y="13"/>
                  <a:pt x="156" y="13"/>
                  <a:pt x="154" y="12"/>
                </a:cubicBezTo>
                <a:close/>
                <a:moveTo>
                  <a:pt x="154" y="6"/>
                </a:moveTo>
                <a:cubicBezTo>
                  <a:pt x="153" y="6"/>
                  <a:pt x="153" y="6"/>
                  <a:pt x="153" y="7"/>
                </a:cubicBezTo>
                <a:cubicBezTo>
                  <a:pt x="150" y="6"/>
                  <a:pt x="147" y="6"/>
                  <a:pt x="144" y="6"/>
                </a:cubicBezTo>
                <a:cubicBezTo>
                  <a:pt x="144" y="5"/>
                  <a:pt x="143" y="5"/>
                  <a:pt x="142" y="5"/>
                </a:cubicBezTo>
                <a:cubicBezTo>
                  <a:pt x="139" y="5"/>
                  <a:pt x="136" y="4"/>
                  <a:pt x="133" y="3"/>
                </a:cubicBezTo>
                <a:cubicBezTo>
                  <a:pt x="136" y="3"/>
                  <a:pt x="138" y="3"/>
                  <a:pt x="140" y="3"/>
                </a:cubicBezTo>
                <a:cubicBezTo>
                  <a:pt x="147" y="4"/>
                  <a:pt x="154" y="5"/>
                  <a:pt x="161" y="7"/>
                </a:cubicBezTo>
                <a:cubicBezTo>
                  <a:pt x="163" y="8"/>
                  <a:pt x="165" y="9"/>
                  <a:pt x="167" y="10"/>
                </a:cubicBezTo>
                <a:cubicBezTo>
                  <a:pt x="167" y="10"/>
                  <a:pt x="166" y="10"/>
                  <a:pt x="166" y="10"/>
                </a:cubicBezTo>
                <a:cubicBezTo>
                  <a:pt x="165" y="9"/>
                  <a:pt x="165" y="10"/>
                  <a:pt x="165" y="10"/>
                </a:cubicBezTo>
                <a:cubicBezTo>
                  <a:pt x="164" y="9"/>
                  <a:pt x="162" y="9"/>
                  <a:pt x="160" y="8"/>
                </a:cubicBezTo>
                <a:cubicBezTo>
                  <a:pt x="158" y="7"/>
                  <a:pt x="156" y="7"/>
                  <a:pt x="154" y="6"/>
                </a:cubicBezTo>
                <a:close/>
                <a:moveTo>
                  <a:pt x="136" y="26"/>
                </a:moveTo>
                <a:cubicBezTo>
                  <a:pt x="135" y="26"/>
                  <a:pt x="135" y="26"/>
                  <a:pt x="135" y="27"/>
                </a:cubicBezTo>
                <a:cubicBezTo>
                  <a:pt x="134" y="26"/>
                  <a:pt x="133" y="26"/>
                  <a:pt x="132" y="26"/>
                </a:cubicBezTo>
                <a:cubicBezTo>
                  <a:pt x="133" y="26"/>
                  <a:pt x="135" y="26"/>
                  <a:pt x="136" y="26"/>
                </a:cubicBezTo>
                <a:close/>
                <a:moveTo>
                  <a:pt x="135" y="28"/>
                </a:moveTo>
                <a:cubicBezTo>
                  <a:pt x="135" y="29"/>
                  <a:pt x="134" y="29"/>
                  <a:pt x="134" y="29"/>
                </a:cubicBezTo>
                <a:cubicBezTo>
                  <a:pt x="134" y="29"/>
                  <a:pt x="133" y="29"/>
                  <a:pt x="133" y="29"/>
                </a:cubicBezTo>
                <a:cubicBezTo>
                  <a:pt x="134" y="29"/>
                  <a:pt x="134" y="29"/>
                  <a:pt x="135" y="28"/>
                </a:cubicBezTo>
                <a:cubicBezTo>
                  <a:pt x="135" y="28"/>
                  <a:pt x="135" y="28"/>
                  <a:pt x="135" y="28"/>
                </a:cubicBezTo>
                <a:close/>
                <a:moveTo>
                  <a:pt x="120" y="31"/>
                </a:moveTo>
                <a:cubicBezTo>
                  <a:pt x="120" y="31"/>
                  <a:pt x="119" y="31"/>
                  <a:pt x="118" y="31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9" y="31"/>
                  <a:pt x="120" y="31"/>
                  <a:pt x="121" y="31"/>
                </a:cubicBezTo>
                <a:cubicBezTo>
                  <a:pt x="121" y="31"/>
                  <a:pt x="121" y="31"/>
                  <a:pt x="120" y="31"/>
                </a:cubicBezTo>
                <a:close/>
                <a:moveTo>
                  <a:pt x="118" y="29"/>
                </a:moveTo>
                <a:cubicBezTo>
                  <a:pt x="117" y="29"/>
                  <a:pt x="117" y="29"/>
                  <a:pt x="116" y="29"/>
                </a:cubicBezTo>
                <a:cubicBezTo>
                  <a:pt x="117" y="28"/>
                  <a:pt x="119" y="27"/>
                  <a:pt x="120" y="27"/>
                </a:cubicBezTo>
                <a:cubicBezTo>
                  <a:pt x="121" y="27"/>
                  <a:pt x="121" y="26"/>
                  <a:pt x="122" y="26"/>
                </a:cubicBezTo>
                <a:cubicBezTo>
                  <a:pt x="121" y="27"/>
                  <a:pt x="120" y="28"/>
                  <a:pt x="118" y="29"/>
                </a:cubicBezTo>
                <a:close/>
                <a:moveTo>
                  <a:pt x="122" y="24"/>
                </a:moveTo>
                <a:cubicBezTo>
                  <a:pt x="120" y="24"/>
                  <a:pt x="119" y="24"/>
                  <a:pt x="118" y="24"/>
                </a:cubicBezTo>
                <a:cubicBezTo>
                  <a:pt x="118" y="24"/>
                  <a:pt x="118" y="23"/>
                  <a:pt x="119" y="23"/>
                </a:cubicBezTo>
                <a:cubicBezTo>
                  <a:pt x="120" y="24"/>
                  <a:pt x="121" y="24"/>
                  <a:pt x="122" y="24"/>
                </a:cubicBezTo>
                <a:cubicBezTo>
                  <a:pt x="122" y="24"/>
                  <a:pt x="122" y="24"/>
                  <a:pt x="122" y="24"/>
                </a:cubicBezTo>
                <a:close/>
                <a:moveTo>
                  <a:pt x="117" y="16"/>
                </a:moveTo>
                <a:cubicBezTo>
                  <a:pt x="116" y="16"/>
                  <a:pt x="116" y="16"/>
                  <a:pt x="116" y="16"/>
                </a:cubicBezTo>
                <a:cubicBezTo>
                  <a:pt x="117" y="16"/>
                  <a:pt x="117" y="15"/>
                  <a:pt x="116" y="15"/>
                </a:cubicBezTo>
                <a:cubicBezTo>
                  <a:pt x="115" y="15"/>
                  <a:pt x="113" y="15"/>
                  <a:pt x="112" y="16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1" y="15"/>
                  <a:pt x="110" y="15"/>
                  <a:pt x="110" y="15"/>
                </a:cubicBezTo>
                <a:cubicBezTo>
                  <a:pt x="113" y="14"/>
                  <a:pt x="115" y="13"/>
                  <a:pt x="118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21" y="12"/>
                  <a:pt x="122" y="12"/>
                  <a:pt x="123" y="13"/>
                </a:cubicBezTo>
                <a:cubicBezTo>
                  <a:pt x="121" y="14"/>
                  <a:pt x="119" y="15"/>
                  <a:pt x="117" y="16"/>
                </a:cubicBezTo>
                <a:close/>
                <a:moveTo>
                  <a:pt x="107" y="24"/>
                </a:moveTo>
                <a:cubicBezTo>
                  <a:pt x="108" y="24"/>
                  <a:pt x="109" y="24"/>
                  <a:pt x="110" y="24"/>
                </a:cubicBezTo>
                <a:cubicBezTo>
                  <a:pt x="109" y="25"/>
                  <a:pt x="108" y="25"/>
                  <a:pt x="107" y="25"/>
                </a:cubicBezTo>
                <a:cubicBezTo>
                  <a:pt x="107" y="25"/>
                  <a:pt x="106" y="25"/>
                  <a:pt x="105" y="25"/>
                </a:cubicBezTo>
                <a:cubicBezTo>
                  <a:pt x="106" y="25"/>
                  <a:pt x="107" y="24"/>
                  <a:pt x="107" y="24"/>
                </a:cubicBezTo>
                <a:close/>
                <a:moveTo>
                  <a:pt x="100" y="22"/>
                </a:moveTo>
                <a:cubicBezTo>
                  <a:pt x="101" y="22"/>
                  <a:pt x="102" y="22"/>
                  <a:pt x="102" y="21"/>
                </a:cubicBezTo>
                <a:cubicBezTo>
                  <a:pt x="104" y="22"/>
                  <a:pt x="105" y="22"/>
                  <a:pt x="106" y="22"/>
                </a:cubicBezTo>
                <a:cubicBezTo>
                  <a:pt x="106" y="22"/>
                  <a:pt x="106" y="22"/>
                  <a:pt x="105" y="22"/>
                </a:cubicBezTo>
                <a:cubicBezTo>
                  <a:pt x="104" y="22"/>
                  <a:pt x="102" y="22"/>
                  <a:pt x="100" y="22"/>
                </a:cubicBezTo>
                <a:close/>
                <a:moveTo>
                  <a:pt x="103" y="8"/>
                </a:moveTo>
                <a:cubicBezTo>
                  <a:pt x="104" y="7"/>
                  <a:pt x="104" y="7"/>
                  <a:pt x="105" y="7"/>
                </a:cubicBezTo>
                <a:cubicBezTo>
                  <a:pt x="106" y="7"/>
                  <a:pt x="106" y="7"/>
                  <a:pt x="106" y="7"/>
                </a:cubicBezTo>
                <a:cubicBezTo>
                  <a:pt x="105" y="7"/>
                  <a:pt x="104" y="7"/>
                  <a:pt x="103" y="8"/>
                </a:cubicBezTo>
                <a:close/>
                <a:moveTo>
                  <a:pt x="104" y="17"/>
                </a:moveTo>
                <a:cubicBezTo>
                  <a:pt x="103" y="17"/>
                  <a:pt x="103" y="17"/>
                  <a:pt x="102" y="17"/>
                </a:cubicBezTo>
                <a:cubicBezTo>
                  <a:pt x="101" y="18"/>
                  <a:pt x="99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7" y="18"/>
                  <a:pt x="97" y="18"/>
                  <a:pt x="97" y="18"/>
                </a:cubicBezTo>
                <a:cubicBezTo>
                  <a:pt x="99" y="18"/>
                  <a:pt x="101" y="17"/>
                  <a:pt x="102" y="16"/>
                </a:cubicBezTo>
                <a:cubicBezTo>
                  <a:pt x="103" y="16"/>
                  <a:pt x="103" y="17"/>
                  <a:pt x="104" y="17"/>
                </a:cubicBezTo>
                <a:close/>
                <a:moveTo>
                  <a:pt x="100" y="11"/>
                </a:moveTo>
                <a:cubicBezTo>
                  <a:pt x="99" y="12"/>
                  <a:pt x="98" y="12"/>
                  <a:pt x="97" y="12"/>
                </a:cubicBezTo>
                <a:cubicBezTo>
                  <a:pt x="97" y="12"/>
                  <a:pt x="97" y="12"/>
                  <a:pt x="97" y="12"/>
                </a:cubicBezTo>
                <a:cubicBezTo>
                  <a:pt x="97" y="12"/>
                  <a:pt x="98" y="11"/>
                  <a:pt x="98" y="11"/>
                </a:cubicBezTo>
                <a:cubicBezTo>
                  <a:pt x="99" y="11"/>
                  <a:pt x="100" y="11"/>
                  <a:pt x="102" y="11"/>
                </a:cubicBezTo>
                <a:cubicBezTo>
                  <a:pt x="101" y="11"/>
                  <a:pt x="101" y="11"/>
                  <a:pt x="100" y="11"/>
                </a:cubicBezTo>
                <a:close/>
                <a:moveTo>
                  <a:pt x="102" y="24"/>
                </a:moveTo>
                <a:cubicBezTo>
                  <a:pt x="102" y="24"/>
                  <a:pt x="101" y="25"/>
                  <a:pt x="100" y="25"/>
                </a:cubicBezTo>
                <a:cubicBezTo>
                  <a:pt x="97" y="25"/>
                  <a:pt x="95" y="25"/>
                  <a:pt x="93" y="25"/>
                </a:cubicBezTo>
                <a:cubicBezTo>
                  <a:pt x="93" y="24"/>
                  <a:pt x="93" y="24"/>
                  <a:pt x="94" y="24"/>
                </a:cubicBezTo>
                <a:cubicBezTo>
                  <a:pt x="97" y="24"/>
                  <a:pt x="99" y="24"/>
                  <a:pt x="102" y="24"/>
                </a:cubicBezTo>
                <a:close/>
                <a:moveTo>
                  <a:pt x="93" y="10"/>
                </a:moveTo>
                <a:cubicBezTo>
                  <a:pt x="93" y="10"/>
                  <a:pt x="93" y="11"/>
                  <a:pt x="92" y="11"/>
                </a:cubicBezTo>
                <a:cubicBezTo>
                  <a:pt x="91" y="11"/>
                  <a:pt x="89" y="12"/>
                  <a:pt x="88" y="12"/>
                </a:cubicBezTo>
                <a:cubicBezTo>
                  <a:pt x="87" y="13"/>
                  <a:pt x="87" y="13"/>
                  <a:pt x="87" y="13"/>
                </a:cubicBezTo>
                <a:cubicBezTo>
                  <a:pt x="86" y="13"/>
                  <a:pt x="86" y="14"/>
                  <a:pt x="85" y="14"/>
                </a:cubicBezTo>
                <a:cubicBezTo>
                  <a:pt x="87" y="12"/>
                  <a:pt x="90" y="11"/>
                  <a:pt x="93" y="10"/>
                </a:cubicBezTo>
                <a:cubicBezTo>
                  <a:pt x="94" y="9"/>
                  <a:pt x="95" y="9"/>
                  <a:pt x="96" y="9"/>
                </a:cubicBezTo>
                <a:cubicBezTo>
                  <a:pt x="95" y="9"/>
                  <a:pt x="94" y="10"/>
                  <a:pt x="93" y="10"/>
                </a:cubicBezTo>
                <a:close/>
                <a:moveTo>
                  <a:pt x="92" y="8"/>
                </a:moveTo>
                <a:cubicBezTo>
                  <a:pt x="78" y="11"/>
                  <a:pt x="65" y="20"/>
                  <a:pt x="55" y="27"/>
                </a:cubicBezTo>
                <a:cubicBezTo>
                  <a:pt x="50" y="30"/>
                  <a:pt x="46" y="34"/>
                  <a:pt x="42" y="37"/>
                </a:cubicBezTo>
                <a:cubicBezTo>
                  <a:pt x="41" y="37"/>
                  <a:pt x="41" y="37"/>
                  <a:pt x="41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40" y="38"/>
                  <a:pt x="39" y="38"/>
                  <a:pt x="39" y="39"/>
                </a:cubicBezTo>
                <a:cubicBezTo>
                  <a:pt x="42" y="35"/>
                  <a:pt x="46" y="32"/>
                  <a:pt x="51" y="29"/>
                </a:cubicBezTo>
                <a:cubicBezTo>
                  <a:pt x="57" y="24"/>
                  <a:pt x="65" y="19"/>
                  <a:pt x="72" y="15"/>
                </a:cubicBezTo>
                <a:cubicBezTo>
                  <a:pt x="79" y="12"/>
                  <a:pt x="87" y="9"/>
                  <a:pt x="94" y="7"/>
                </a:cubicBezTo>
                <a:cubicBezTo>
                  <a:pt x="94" y="7"/>
                  <a:pt x="94" y="7"/>
                  <a:pt x="95" y="7"/>
                </a:cubicBezTo>
                <a:cubicBezTo>
                  <a:pt x="94" y="8"/>
                  <a:pt x="93" y="8"/>
                  <a:pt x="92" y="8"/>
                </a:cubicBezTo>
                <a:close/>
                <a:moveTo>
                  <a:pt x="42" y="39"/>
                </a:moveTo>
                <a:cubicBezTo>
                  <a:pt x="42" y="39"/>
                  <a:pt x="42" y="39"/>
                  <a:pt x="42" y="39"/>
                </a:cubicBezTo>
                <a:cubicBezTo>
                  <a:pt x="44" y="38"/>
                  <a:pt x="47" y="37"/>
                  <a:pt x="49" y="36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8"/>
                  <a:pt x="48" y="38"/>
                  <a:pt x="48" y="39"/>
                </a:cubicBezTo>
                <a:cubicBezTo>
                  <a:pt x="47" y="40"/>
                  <a:pt x="46" y="40"/>
                  <a:pt x="45" y="41"/>
                </a:cubicBezTo>
                <a:cubicBezTo>
                  <a:pt x="46" y="40"/>
                  <a:pt x="47" y="39"/>
                  <a:pt x="49" y="38"/>
                </a:cubicBezTo>
                <a:cubicBezTo>
                  <a:pt x="49" y="37"/>
                  <a:pt x="48" y="36"/>
                  <a:pt x="48" y="37"/>
                </a:cubicBezTo>
                <a:cubicBezTo>
                  <a:pt x="46" y="39"/>
                  <a:pt x="44" y="40"/>
                  <a:pt x="42" y="42"/>
                </a:cubicBezTo>
                <a:cubicBezTo>
                  <a:pt x="42" y="42"/>
                  <a:pt x="41" y="42"/>
                  <a:pt x="41" y="42"/>
                </a:cubicBezTo>
                <a:cubicBezTo>
                  <a:pt x="41" y="43"/>
                  <a:pt x="40" y="43"/>
                  <a:pt x="40" y="44"/>
                </a:cubicBezTo>
                <a:cubicBezTo>
                  <a:pt x="40" y="44"/>
                  <a:pt x="40" y="44"/>
                  <a:pt x="39" y="44"/>
                </a:cubicBezTo>
                <a:cubicBezTo>
                  <a:pt x="40" y="43"/>
                  <a:pt x="41" y="41"/>
                  <a:pt x="42" y="39"/>
                </a:cubicBezTo>
                <a:close/>
                <a:moveTo>
                  <a:pt x="41" y="46"/>
                </a:moveTo>
                <a:cubicBezTo>
                  <a:pt x="42" y="46"/>
                  <a:pt x="43" y="45"/>
                  <a:pt x="44" y="44"/>
                </a:cubicBezTo>
                <a:cubicBezTo>
                  <a:pt x="42" y="47"/>
                  <a:pt x="40" y="50"/>
                  <a:pt x="38" y="53"/>
                </a:cubicBezTo>
                <a:cubicBezTo>
                  <a:pt x="38" y="53"/>
                  <a:pt x="37" y="54"/>
                  <a:pt x="37" y="54"/>
                </a:cubicBezTo>
                <a:cubicBezTo>
                  <a:pt x="37" y="54"/>
                  <a:pt x="37" y="54"/>
                  <a:pt x="37" y="54"/>
                </a:cubicBezTo>
                <a:cubicBezTo>
                  <a:pt x="38" y="52"/>
                  <a:pt x="39" y="49"/>
                  <a:pt x="41" y="46"/>
                </a:cubicBezTo>
                <a:close/>
                <a:moveTo>
                  <a:pt x="36" y="50"/>
                </a:moveTo>
                <a:cubicBezTo>
                  <a:pt x="36" y="50"/>
                  <a:pt x="36" y="50"/>
                  <a:pt x="37" y="49"/>
                </a:cubicBezTo>
                <a:cubicBezTo>
                  <a:pt x="37" y="50"/>
                  <a:pt x="37" y="50"/>
                  <a:pt x="37" y="50"/>
                </a:cubicBezTo>
                <a:cubicBezTo>
                  <a:pt x="36" y="52"/>
                  <a:pt x="35" y="54"/>
                  <a:pt x="34" y="57"/>
                </a:cubicBezTo>
                <a:cubicBezTo>
                  <a:pt x="33" y="57"/>
                  <a:pt x="32" y="58"/>
                  <a:pt x="31" y="59"/>
                </a:cubicBezTo>
                <a:cubicBezTo>
                  <a:pt x="33" y="56"/>
                  <a:pt x="34" y="53"/>
                  <a:pt x="36" y="50"/>
                </a:cubicBezTo>
                <a:close/>
                <a:moveTo>
                  <a:pt x="35" y="46"/>
                </a:moveTo>
                <a:cubicBezTo>
                  <a:pt x="36" y="45"/>
                  <a:pt x="37" y="44"/>
                  <a:pt x="38" y="43"/>
                </a:cubicBezTo>
                <a:cubicBezTo>
                  <a:pt x="37" y="44"/>
                  <a:pt x="36" y="45"/>
                  <a:pt x="36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5" y="46"/>
                  <a:pt x="35" y="46"/>
                </a:cubicBezTo>
                <a:close/>
                <a:moveTo>
                  <a:pt x="32" y="55"/>
                </a:moveTo>
                <a:cubicBezTo>
                  <a:pt x="31" y="57"/>
                  <a:pt x="30" y="58"/>
                  <a:pt x="29" y="60"/>
                </a:cubicBezTo>
                <a:cubicBezTo>
                  <a:pt x="28" y="60"/>
                  <a:pt x="28" y="60"/>
                  <a:pt x="28" y="60"/>
                </a:cubicBezTo>
                <a:lnTo>
                  <a:pt x="32" y="55"/>
                </a:lnTo>
                <a:close/>
                <a:moveTo>
                  <a:pt x="28" y="54"/>
                </a:moveTo>
                <a:cubicBezTo>
                  <a:pt x="30" y="51"/>
                  <a:pt x="32" y="49"/>
                  <a:pt x="34" y="47"/>
                </a:cubicBezTo>
                <a:cubicBezTo>
                  <a:pt x="33" y="48"/>
                  <a:pt x="32" y="50"/>
                  <a:pt x="31" y="51"/>
                </a:cubicBezTo>
                <a:cubicBezTo>
                  <a:pt x="30" y="52"/>
                  <a:pt x="29" y="53"/>
                  <a:pt x="28" y="54"/>
                </a:cubicBezTo>
                <a:close/>
                <a:moveTo>
                  <a:pt x="31" y="79"/>
                </a:moveTo>
                <a:cubicBezTo>
                  <a:pt x="30" y="80"/>
                  <a:pt x="29" y="81"/>
                  <a:pt x="28" y="82"/>
                </a:cubicBezTo>
                <a:cubicBezTo>
                  <a:pt x="27" y="82"/>
                  <a:pt x="25" y="83"/>
                  <a:pt x="24" y="84"/>
                </a:cubicBezTo>
                <a:cubicBezTo>
                  <a:pt x="25" y="83"/>
                  <a:pt x="25" y="81"/>
                  <a:pt x="26" y="80"/>
                </a:cubicBezTo>
                <a:cubicBezTo>
                  <a:pt x="28" y="80"/>
                  <a:pt x="29" y="79"/>
                  <a:pt x="31" y="79"/>
                </a:cubicBezTo>
                <a:close/>
                <a:moveTo>
                  <a:pt x="23" y="83"/>
                </a:moveTo>
                <a:cubicBezTo>
                  <a:pt x="22" y="83"/>
                  <a:pt x="22" y="83"/>
                  <a:pt x="22" y="83"/>
                </a:cubicBezTo>
                <a:cubicBezTo>
                  <a:pt x="22" y="82"/>
                  <a:pt x="23" y="81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1"/>
                  <a:pt x="23" y="82"/>
                  <a:pt x="23" y="83"/>
                </a:cubicBezTo>
                <a:close/>
                <a:moveTo>
                  <a:pt x="22" y="98"/>
                </a:moveTo>
                <a:cubicBezTo>
                  <a:pt x="24" y="103"/>
                  <a:pt x="25" y="109"/>
                  <a:pt x="26" y="115"/>
                </a:cubicBezTo>
                <a:cubicBezTo>
                  <a:pt x="26" y="117"/>
                  <a:pt x="26" y="118"/>
                  <a:pt x="27" y="120"/>
                </a:cubicBezTo>
                <a:cubicBezTo>
                  <a:pt x="25" y="114"/>
                  <a:pt x="23" y="108"/>
                  <a:pt x="22" y="102"/>
                </a:cubicBezTo>
                <a:cubicBezTo>
                  <a:pt x="22" y="101"/>
                  <a:pt x="22" y="99"/>
                  <a:pt x="22" y="98"/>
                </a:cubicBezTo>
                <a:close/>
                <a:moveTo>
                  <a:pt x="27" y="139"/>
                </a:moveTo>
                <a:cubicBezTo>
                  <a:pt x="27" y="139"/>
                  <a:pt x="27" y="139"/>
                  <a:pt x="27" y="139"/>
                </a:cubicBezTo>
                <a:cubicBezTo>
                  <a:pt x="26" y="140"/>
                  <a:pt x="27" y="140"/>
                  <a:pt x="27" y="140"/>
                </a:cubicBezTo>
                <a:cubicBezTo>
                  <a:pt x="27" y="141"/>
                  <a:pt x="27" y="141"/>
                  <a:pt x="27" y="141"/>
                </a:cubicBezTo>
                <a:cubicBezTo>
                  <a:pt x="25" y="137"/>
                  <a:pt x="24" y="133"/>
                  <a:pt x="23" y="129"/>
                </a:cubicBezTo>
                <a:cubicBezTo>
                  <a:pt x="23" y="127"/>
                  <a:pt x="23" y="125"/>
                  <a:pt x="23" y="123"/>
                </a:cubicBezTo>
                <a:cubicBezTo>
                  <a:pt x="22" y="121"/>
                  <a:pt x="22" y="118"/>
                  <a:pt x="22" y="115"/>
                </a:cubicBezTo>
                <a:cubicBezTo>
                  <a:pt x="24" y="123"/>
                  <a:pt x="25" y="131"/>
                  <a:pt x="27" y="139"/>
                </a:cubicBezTo>
                <a:close/>
                <a:moveTo>
                  <a:pt x="25" y="156"/>
                </a:moveTo>
                <a:cubicBezTo>
                  <a:pt x="23" y="153"/>
                  <a:pt x="22" y="149"/>
                  <a:pt x="21" y="146"/>
                </a:cubicBezTo>
                <a:cubicBezTo>
                  <a:pt x="21" y="145"/>
                  <a:pt x="20" y="145"/>
                  <a:pt x="20" y="144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22" y="147"/>
                  <a:pt x="23" y="150"/>
                  <a:pt x="25" y="154"/>
                </a:cubicBezTo>
                <a:cubicBezTo>
                  <a:pt x="25" y="154"/>
                  <a:pt x="25" y="155"/>
                  <a:pt x="25" y="156"/>
                </a:cubicBezTo>
                <a:cubicBezTo>
                  <a:pt x="25" y="156"/>
                  <a:pt x="25" y="156"/>
                  <a:pt x="25" y="156"/>
                </a:cubicBezTo>
                <a:close/>
                <a:moveTo>
                  <a:pt x="29" y="163"/>
                </a:moveTo>
                <a:cubicBezTo>
                  <a:pt x="30" y="164"/>
                  <a:pt x="30" y="165"/>
                  <a:pt x="30" y="167"/>
                </a:cubicBezTo>
                <a:cubicBezTo>
                  <a:pt x="29" y="164"/>
                  <a:pt x="29" y="162"/>
                  <a:pt x="28" y="160"/>
                </a:cubicBezTo>
                <a:cubicBezTo>
                  <a:pt x="28" y="161"/>
                  <a:pt x="29" y="162"/>
                  <a:pt x="29" y="163"/>
                </a:cubicBezTo>
                <a:close/>
                <a:moveTo>
                  <a:pt x="29" y="148"/>
                </a:moveTo>
                <a:cubicBezTo>
                  <a:pt x="29" y="147"/>
                  <a:pt x="29" y="146"/>
                  <a:pt x="29" y="145"/>
                </a:cubicBezTo>
                <a:cubicBezTo>
                  <a:pt x="30" y="143"/>
                  <a:pt x="30" y="142"/>
                  <a:pt x="31" y="140"/>
                </a:cubicBezTo>
                <a:cubicBezTo>
                  <a:pt x="31" y="141"/>
                  <a:pt x="31" y="141"/>
                  <a:pt x="31" y="141"/>
                </a:cubicBezTo>
                <a:cubicBezTo>
                  <a:pt x="31" y="142"/>
                  <a:pt x="31" y="143"/>
                  <a:pt x="32" y="144"/>
                </a:cubicBezTo>
                <a:cubicBezTo>
                  <a:pt x="32" y="147"/>
                  <a:pt x="33" y="151"/>
                  <a:pt x="33" y="155"/>
                </a:cubicBezTo>
                <a:cubicBezTo>
                  <a:pt x="32" y="153"/>
                  <a:pt x="31" y="151"/>
                  <a:pt x="30" y="149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0" y="149"/>
                  <a:pt x="30" y="148"/>
                  <a:pt x="29" y="148"/>
                </a:cubicBezTo>
                <a:close/>
                <a:moveTo>
                  <a:pt x="35" y="166"/>
                </a:moveTo>
                <a:cubicBezTo>
                  <a:pt x="36" y="168"/>
                  <a:pt x="36" y="169"/>
                  <a:pt x="36" y="171"/>
                </a:cubicBezTo>
                <a:cubicBezTo>
                  <a:pt x="35" y="166"/>
                  <a:pt x="33" y="161"/>
                  <a:pt x="30" y="156"/>
                </a:cubicBezTo>
                <a:cubicBezTo>
                  <a:pt x="30" y="156"/>
                  <a:pt x="30" y="155"/>
                  <a:pt x="30" y="155"/>
                </a:cubicBezTo>
                <a:cubicBezTo>
                  <a:pt x="32" y="159"/>
                  <a:pt x="33" y="162"/>
                  <a:pt x="35" y="166"/>
                </a:cubicBezTo>
                <a:close/>
                <a:moveTo>
                  <a:pt x="38" y="182"/>
                </a:moveTo>
                <a:cubicBezTo>
                  <a:pt x="39" y="183"/>
                  <a:pt x="39" y="185"/>
                  <a:pt x="39" y="186"/>
                </a:cubicBezTo>
                <a:cubicBezTo>
                  <a:pt x="39" y="186"/>
                  <a:pt x="39" y="186"/>
                  <a:pt x="39" y="186"/>
                </a:cubicBezTo>
                <a:cubicBezTo>
                  <a:pt x="38" y="184"/>
                  <a:pt x="37" y="182"/>
                  <a:pt x="35" y="180"/>
                </a:cubicBezTo>
                <a:cubicBezTo>
                  <a:pt x="34" y="178"/>
                  <a:pt x="33" y="175"/>
                  <a:pt x="32" y="173"/>
                </a:cubicBezTo>
                <a:cubicBezTo>
                  <a:pt x="32" y="171"/>
                  <a:pt x="32" y="170"/>
                  <a:pt x="31" y="168"/>
                </a:cubicBezTo>
                <a:cubicBezTo>
                  <a:pt x="34" y="173"/>
                  <a:pt x="36" y="177"/>
                  <a:pt x="38" y="182"/>
                </a:cubicBezTo>
                <a:close/>
                <a:moveTo>
                  <a:pt x="32" y="177"/>
                </a:moveTo>
                <a:cubicBezTo>
                  <a:pt x="32" y="177"/>
                  <a:pt x="32" y="178"/>
                  <a:pt x="32" y="178"/>
                </a:cubicBezTo>
                <a:cubicBezTo>
                  <a:pt x="34" y="182"/>
                  <a:pt x="37" y="186"/>
                  <a:pt x="39" y="190"/>
                </a:cubicBezTo>
                <a:cubicBezTo>
                  <a:pt x="39" y="190"/>
                  <a:pt x="39" y="190"/>
                  <a:pt x="39" y="191"/>
                </a:cubicBezTo>
                <a:cubicBezTo>
                  <a:pt x="36" y="188"/>
                  <a:pt x="34" y="185"/>
                  <a:pt x="32" y="18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32" y="182"/>
                  <a:pt x="32" y="182"/>
                  <a:pt x="32" y="181"/>
                </a:cubicBezTo>
                <a:cubicBezTo>
                  <a:pt x="32" y="180"/>
                  <a:pt x="32" y="179"/>
                  <a:pt x="32" y="177"/>
                </a:cubicBezTo>
                <a:close/>
                <a:moveTo>
                  <a:pt x="38" y="192"/>
                </a:moveTo>
                <a:cubicBezTo>
                  <a:pt x="38" y="192"/>
                  <a:pt x="38" y="193"/>
                  <a:pt x="38" y="193"/>
                </a:cubicBezTo>
                <a:cubicBezTo>
                  <a:pt x="38" y="192"/>
                  <a:pt x="37" y="192"/>
                  <a:pt x="37" y="192"/>
                </a:cubicBezTo>
                <a:cubicBezTo>
                  <a:pt x="36" y="190"/>
                  <a:pt x="36" y="189"/>
                  <a:pt x="35" y="188"/>
                </a:cubicBezTo>
                <a:cubicBezTo>
                  <a:pt x="36" y="189"/>
                  <a:pt x="37" y="191"/>
                  <a:pt x="38" y="192"/>
                </a:cubicBezTo>
                <a:close/>
                <a:moveTo>
                  <a:pt x="39" y="197"/>
                </a:moveTo>
                <a:cubicBezTo>
                  <a:pt x="39" y="196"/>
                  <a:pt x="39" y="196"/>
                  <a:pt x="38" y="196"/>
                </a:cubicBezTo>
                <a:cubicBezTo>
                  <a:pt x="39" y="196"/>
                  <a:pt x="39" y="196"/>
                  <a:pt x="39" y="196"/>
                </a:cubicBezTo>
                <a:cubicBezTo>
                  <a:pt x="41" y="199"/>
                  <a:pt x="44" y="202"/>
                  <a:pt x="48" y="204"/>
                </a:cubicBezTo>
                <a:cubicBezTo>
                  <a:pt x="48" y="204"/>
                  <a:pt x="49" y="204"/>
                  <a:pt x="49" y="203"/>
                </a:cubicBezTo>
                <a:cubicBezTo>
                  <a:pt x="49" y="204"/>
                  <a:pt x="50" y="205"/>
                  <a:pt x="50" y="205"/>
                </a:cubicBezTo>
                <a:cubicBezTo>
                  <a:pt x="50" y="205"/>
                  <a:pt x="49" y="205"/>
                  <a:pt x="49" y="204"/>
                </a:cubicBezTo>
                <a:cubicBezTo>
                  <a:pt x="48" y="204"/>
                  <a:pt x="48" y="205"/>
                  <a:pt x="48" y="206"/>
                </a:cubicBezTo>
                <a:cubicBezTo>
                  <a:pt x="50" y="207"/>
                  <a:pt x="52" y="208"/>
                  <a:pt x="54" y="209"/>
                </a:cubicBezTo>
                <a:cubicBezTo>
                  <a:pt x="54" y="210"/>
                  <a:pt x="55" y="211"/>
                  <a:pt x="56" y="212"/>
                </a:cubicBezTo>
                <a:cubicBezTo>
                  <a:pt x="54" y="210"/>
                  <a:pt x="51" y="209"/>
                  <a:pt x="49" y="208"/>
                </a:cubicBezTo>
                <a:cubicBezTo>
                  <a:pt x="46" y="205"/>
                  <a:pt x="42" y="201"/>
                  <a:pt x="39" y="197"/>
                </a:cubicBezTo>
                <a:close/>
                <a:moveTo>
                  <a:pt x="51" y="212"/>
                </a:moveTo>
                <a:cubicBezTo>
                  <a:pt x="52" y="214"/>
                  <a:pt x="54" y="216"/>
                  <a:pt x="56" y="218"/>
                </a:cubicBezTo>
                <a:cubicBezTo>
                  <a:pt x="56" y="217"/>
                  <a:pt x="56" y="217"/>
                  <a:pt x="56" y="217"/>
                </a:cubicBezTo>
                <a:cubicBezTo>
                  <a:pt x="55" y="217"/>
                  <a:pt x="54" y="216"/>
                  <a:pt x="52" y="215"/>
                </a:cubicBezTo>
                <a:cubicBezTo>
                  <a:pt x="51" y="214"/>
                  <a:pt x="50" y="212"/>
                  <a:pt x="49" y="210"/>
                </a:cubicBezTo>
                <a:cubicBezTo>
                  <a:pt x="49" y="211"/>
                  <a:pt x="50" y="211"/>
                  <a:pt x="51" y="212"/>
                </a:cubicBezTo>
                <a:close/>
                <a:moveTo>
                  <a:pt x="54" y="220"/>
                </a:moveTo>
                <a:cubicBezTo>
                  <a:pt x="55" y="221"/>
                  <a:pt x="56" y="222"/>
                  <a:pt x="57" y="223"/>
                </a:cubicBezTo>
                <a:cubicBezTo>
                  <a:pt x="56" y="222"/>
                  <a:pt x="55" y="222"/>
                  <a:pt x="54" y="221"/>
                </a:cubicBezTo>
                <a:cubicBezTo>
                  <a:pt x="53" y="220"/>
                  <a:pt x="52" y="220"/>
                  <a:pt x="52" y="219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19"/>
                  <a:pt x="53" y="220"/>
                  <a:pt x="53" y="220"/>
                </a:cubicBezTo>
                <a:cubicBezTo>
                  <a:pt x="54" y="220"/>
                  <a:pt x="54" y="220"/>
                  <a:pt x="54" y="220"/>
                </a:cubicBezTo>
                <a:close/>
                <a:moveTo>
                  <a:pt x="53" y="222"/>
                </a:moveTo>
                <a:cubicBezTo>
                  <a:pt x="53" y="223"/>
                  <a:pt x="54" y="223"/>
                  <a:pt x="54" y="223"/>
                </a:cubicBezTo>
                <a:cubicBezTo>
                  <a:pt x="53" y="223"/>
                  <a:pt x="52" y="222"/>
                  <a:pt x="51" y="221"/>
                </a:cubicBezTo>
                <a:cubicBezTo>
                  <a:pt x="51" y="221"/>
                  <a:pt x="51" y="221"/>
                  <a:pt x="51" y="220"/>
                </a:cubicBezTo>
                <a:cubicBezTo>
                  <a:pt x="51" y="221"/>
                  <a:pt x="52" y="222"/>
                  <a:pt x="53" y="222"/>
                </a:cubicBezTo>
                <a:close/>
                <a:moveTo>
                  <a:pt x="56" y="228"/>
                </a:moveTo>
                <a:cubicBezTo>
                  <a:pt x="57" y="228"/>
                  <a:pt x="57" y="228"/>
                  <a:pt x="57" y="228"/>
                </a:cubicBezTo>
                <a:cubicBezTo>
                  <a:pt x="57" y="228"/>
                  <a:pt x="57" y="228"/>
                  <a:pt x="57" y="228"/>
                </a:cubicBezTo>
                <a:cubicBezTo>
                  <a:pt x="55" y="227"/>
                  <a:pt x="54" y="226"/>
                  <a:pt x="52" y="225"/>
                </a:cubicBezTo>
                <a:cubicBezTo>
                  <a:pt x="54" y="226"/>
                  <a:pt x="55" y="227"/>
                  <a:pt x="56" y="228"/>
                </a:cubicBezTo>
                <a:close/>
                <a:moveTo>
                  <a:pt x="55" y="218"/>
                </a:moveTo>
                <a:cubicBezTo>
                  <a:pt x="55" y="218"/>
                  <a:pt x="55" y="218"/>
                  <a:pt x="55" y="218"/>
                </a:cubicBezTo>
                <a:cubicBezTo>
                  <a:pt x="57" y="219"/>
                  <a:pt x="58" y="220"/>
                  <a:pt x="60" y="221"/>
                </a:cubicBezTo>
                <a:cubicBezTo>
                  <a:pt x="63" y="224"/>
                  <a:pt x="66" y="227"/>
                  <a:pt x="69" y="230"/>
                </a:cubicBezTo>
                <a:cubicBezTo>
                  <a:pt x="69" y="230"/>
                  <a:pt x="68" y="230"/>
                  <a:pt x="67" y="229"/>
                </a:cubicBezTo>
                <a:cubicBezTo>
                  <a:pt x="65" y="228"/>
                  <a:pt x="62" y="226"/>
                  <a:pt x="60" y="225"/>
                </a:cubicBezTo>
                <a:cubicBezTo>
                  <a:pt x="58" y="223"/>
                  <a:pt x="56" y="220"/>
                  <a:pt x="55" y="218"/>
                </a:cubicBezTo>
                <a:close/>
                <a:moveTo>
                  <a:pt x="68" y="227"/>
                </a:moveTo>
                <a:cubicBezTo>
                  <a:pt x="68" y="227"/>
                  <a:pt x="68" y="227"/>
                  <a:pt x="68" y="227"/>
                </a:cubicBezTo>
                <a:cubicBezTo>
                  <a:pt x="67" y="226"/>
                  <a:pt x="66" y="225"/>
                  <a:pt x="65" y="224"/>
                </a:cubicBezTo>
                <a:cubicBezTo>
                  <a:pt x="66" y="225"/>
                  <a:pt x="67" y="226"/>
                  <a:pt x="69" y="226"/>
                </a:cubicBezTo>
                <a:cubicBezTo>
                  <a:pt x="69" y="227"/>
                  <a:pt x="70" y="227"/>
                  <a:pt x="70" y="228"/>
                </a:cubicBezTo>
                <a:cubicBezTo>
                  <a:pt x="69" y="228"/>
                  <a:pt x="69" y="228"/>
                  <a:pt x="68" y="227"/>
                </a:cubicBezTo>
                <a:close/>
                <a:moveTo>
                  <a:pt x="60" y="220"/>
                </a:moveTo>
                <a:cubicBezTo>
                  <a:pt x="59" y="218"/>
                  <a:pt x="57" y="216"/>
                  <a:pt x="55" y="215"/>
                </a:cubicBezTo>
                <a:cubicBezTo>
                  <a:pt x="58" y="216"/>
                  <a:pt x="60" y="218"/>
                  <a:pt x="63" y="219"/>
                </a:cubicBezTo>
                <a:cubicBezTo>
                  <a:pt x="64" y="221"/>
                  <a:pt x="65" y="222"/>
                  <a:pt x="66" y="223"/>
                </a:cubicBezTo>
                <a:cubicBezTo>
                  <a:pt x="64" y="222"/>
                  <a:pt x="62" y="221"/>
                  <a:pt x="60" y="220"/>
                </a:cubicBezTo>
                <a:close/>
                <a:moveTo>
                  <a:pt x="62" y="216"/>
                </a:moveTo>
                <a:cubicBezTo>
                  <a:pt x="66" y="219"/>
                  <a:pt x="71" y="222"/>
                  <a:pt x="75" y="225"/>
                </a:cubicBezTo>
                <a:cubicBezTo>
                  <a:pt x="71" y="222"/>
                  <a:pt x="67" y="220"/>
                  <a:pt x="63" y="218"/>
                </a:cubicBezTo>
                <a:cubicBezTo>
                  <a:pt x="63" y="217"/>
                  <a:pt x="62" y="217"/>
                  <a:pt x="62" y="216"/>
                </a:cubicBezTo>
                <a:close/>
                <a:moveTo>
                  <a:pt x="74" y="221"/>
                </a:moveTo>
                <a:cubicBezTo>
                  <a:pt x="73" y="220"/>
                  <a:pt x="73" y="220"/>
                  <a:pt x="72" y="219"/>
                </a:cubicBezTo>
                <a:cubicBezTo>
                  <a:pt x="75" y="221"/>
                  <a:pt x="77" y="223"/>
                  <a:pt x="80" y="225"/>
                </a:cubicBezTo>
                <a:cubicBezTo>
                  <a:pt x="80" y="225"/>
                  <a:pt x="80" y="225"/>
                  <a:pt x="80" y="225"/>
                </a:cubicBezTo>
                <a:cubicBezTo>
                  <a:pt x="78" y="224"/>
                  <a:pt x="76" y="222"/>
                  <a:pt x="74" y="221"/>
                </a:cubicBezTo>
                <a:close/>
                <a:moveTo>
                  <a:pt x="68" y="215"/>
                </a:moveTo>
                <a:cubicBezTo>
                  <a:pt x="66" y="214"/>
                  <a:pt x="65" y="213"/>
                  <a:pt x="64" y="211"/>
                </a:cubicBezTo>
                <a:cubicBezTo>
                  <a:pt x="65" y="212"/>
                  <a:pt x="67" y="212"/>
                  <a:pt x="68" y="213"/>
                </a:cubicBezTo>
                <a:cubicBezTo>
                  <a:pt x="69" y="213"/>
                  <a:pt x="69" y="214"/>
                  <a:pt x="70" y="214"/>
                </a:cubicBezTo>
                <a:cubicBezTo>
                  <a:pt x="70" y="214"/>
                  <a:pt x="70" y="215"/>
                  <a:pt x="69" y="215"/>
                </a:cubicBezTo>
                <a:cubicBezTo>
                  <a:pt x="69" y="216"/>
                  <a:pt x="70" y="216"/>
                  <a:pt x="71" y="216"/>
                </a:cubicBezTo>
                <a:cubicBezTo>
                  <a:pt x="71" y="215"/>
                  <a:pt x="72" y="215"/>
                  <a:pt x="73" y="215"/>
                </a:cubicBezTo>
                <a:cubicBezTo>
                  <a:pt x="74" y="215"/>
                  <a:pt x="75" y="215"/>
                  <a:pt x="75" y="216"/>
                </a:cubicBezTo>
                <a:cubicBezTo>
                  <a:pt x="77" y="218"/>
                  <a:pt x="78" y="220"/>
                  <a:pt x="79" y="222"/>
                </a:cubicBezTo>
                <a:cubicBezTo>
                  <a:pt x="75" y="220"/>
                  <a:pt x="71" y="217"/>
                  <a:pt x="68" y="215"/>
                </a:cubicBezTo>
                <a:close/>
                <a:moveTo>
                  <a:pt x="76" y="204"/>
                </a:moveTo>
                <a:cubicBezTo>
                  <a:pt x="75" y="203"/>
                  <a:pt x="74" y="202"/>
                  <a:pt x="73" y="202"/>
                </a:cubicBezTo>
                <a:cubicBezTo>
                  <a:pt x="73" y="202"/>
                  <a:pt x="73" y="202"/>
                  <a:pt x="73" y="202"/>
                </a:cubicBezTo>
                <a:cubicBezTo>
                  <a:pt x="74" y="202"/>
                  <a:pt x="75" y="203"/>
                  <a:pt x="76" y="203"/>
                </a:cubicBezTo>
                <a:cubicBezTo>
                  <a:pt x="76" y="203"/>
                  <a:pt x="76" y="204"/>
                  <a:pt x="76" y="204"/>
                </a:cubicBezTo>
                <a:close/>
                <a:moveTo>
                  <a:pt x="74" y="200"/>
                </a:moveTo>
                <a:cubicBezTo>
                  <a:pt x="74" y="200"/>
                  <a:pt x="74" y="200"/>
                  <a:pt x="74" y="200"/>
                </a:cubicBezTo>
                <a:cubicBezTo>
                  <a:pt x="74" y="200"/>
                  <a:pt x="74" y="199"/>
                  <a:pt x="74" y="199"/>
                </a:cubicBezTo>
                <a:cubicBezTo>
                  <a:pt x="75" y="200"/>
                  <a:pt x="76" y="201"/>
                  <a:pt x="77" y="202"/>
                </a:cubicBezTo>
                <a:cubicBezTo>
                  <a:pt x="77" y="202"/>
                  <a:pt x="77" y="202"/>
                  <a:pt x="77" y="202"/>
                </a:cubicBezTo>
                <a:cubicBezTo>
                  <a:pt x="76" y="201"/>
                  <a:pt x="75" y="201"/>
                  <a:pt x="74" y="200"/>
                </a:cubicBezTo>
                <a:close/>
                <a:moveTo>
                  <a:pt x="75" y="199"/>
                </a:moveTo>
                <a:cubicBezTo>
                  <a:pt x="75" y="199"/>
                  <a:pt x="76" y="199"/>
                  <a:pt x="76" y="199"/>
                </a:cubicBezTo>
                <a:cubicBezTo>
                  <a:pt x="76" y="199"/>
                  <a:pt x="77" y="200"/>
                  <a:pt x="78" y="200"/>
                </a:cubicBezTo>
                <a:cubicBezTo>
                  <a:pt x="78" y="200"/>
                  <a:pt x="78" y="201"/>
                  <a:pt x="78" y="201"/>
                </a:cubicBezTo>
                <a:cubicBezTo>
                  <a:pt x="77" y="200"/>
                  <a:pt x="76" y="199"/>
                  <a:pt x="75" y="199"/>
                </a:cubicBezTo>
                <a:close/>
                <a:moveTo>
                  <a:pt x="78" y="208"/>
                </a:moveTo>
                <a:cubicBezTo>
                  <a:pt x="78" y="208"/>
                  <a:pt x="79" y="208"/>
                  <a:pt x="79" y="208"/>
                </a:cubicBezTo>
                <a:cubicBezTo>
                  <a:pt x="79" y="208"/>
                  <a:pt x="78" y="209"/>
                  <a:pt x="78" y="209"/>
                </a:cubicBezTo>
                <a:cubicBezTo>
                  <a:pt x="78" y="209"/>
                  <a:pt x="78" y="208"/>
                  <a:pt x="77" y="208"/>
                </a:cubicBezTo>
                <a:cubicBezTo>
                  <a:pt x="78" y="208"/>
                  <a:pt x="78" y="208"/>
                  <a:pt x="78" y="208"/>
                </a:cubicBezTo>
                <a:close/>
                <a:moveTo>
                  <a:pt x="78" y="206"/>
                </a:moveTo>
                <a:cubicBezTo>
                  <a:pt x="78" y="206"/>
                  <a:pt x="78" y="206"/>
                  <a:pt x="78" y="205"/>
                </a:cubicBezTo>
                <a:cubicBezTo>
                  <a:pt x="78" y="205"/>
                  <a:pt x="78" y="205"/>
                  <a:pt x="79" y="204"/>
                </a:cubicBezTo>
                <a:cubicBezTo>
                  <a:pt x="79" y="204"/>
                  <a:pt x="79" y="204"/>
                  <a:pt x="79" y="204"/>
                </a:cubicBezTo>
                <a:cubicBezTo>
                  <a:pt x="79" y="205"/>
                  <a:pt x="79" y="205"/>
                  <a:pt x="79" y="205"/>
                </a:cubicBezTo>
                <a:cubicBezTo>
                  <a:pt x="79" y="205"/>
                  <a:pt x="78" y="205"/>
                  <a:pt x="78" y="206"/>
                </a:cubicBezTo>
                <a:close/>
                <a:moveTo>
                  <a:pt x="79" y="197"/>
                </a:moveTo>
                <a:cubicBezTo>
                  <a:pt x="79" y="196"/>
                  <a:pt x="80" y="196"/>
                  <a:pt x="80" y="196"/>
                </a:cubicBezTo>
                <a:cubicBezTo>
                  <a:pt x="81" y="196"/>
                  <a:pt x="81" y="196"/>
                  <a:pt x="81" y="196"/>
                </a:cubicBezTo>
                <a:cubicBezTo>
                  <a:pt x="81" y="197"/>
                  <a:pt x="80" y="197"/>
                  <a:pt x="80" y="197"/>
                </a:cubicBezTo>
                <a:lnTo>
                  <a:pt x="79" y="197"/>
                </a:lnTo>
                <a:close/>
                <a:moveTo>
                  <a:pt x="80" y="206"/>
                </a:moveTo>
                <a:cubicBezTo>
                  <a:pt x="81" y="206"/>
                  <a:pt x="81" y="206"/>
                  <a:pt x="81" y="206"/>
                </a:cubicBezTo>
                <a:cubicBezTo>
                  <a:pt x="81" y="207"/>
                  <a:pt x="81" y="207"/>
                  <a:pt x="81" y="207"/>
                </a:cubicBezTo>
                <a:cubicBezTo>
                  <a:pt x="81" y="207"/>
                  <a:pt x="80" y="207"/>
                  <a:pt x="80" y="207"/>
                </a:cubicBezTo>
                <a:cubicBezTo>
                  <a:pt x="80" y="207"/>
                  <a:pt x="80" y="207"/>
                  <a:pt x="80" y="207"/>
                </a:cubicBezTo>
                <a:cubicBezTo>
                  <a:pt x="80" y="207"/>
                  <a:pt x="80" y="206"/>
                  <a:pt x="80" y="206"/>
                </a:cubicBezTo>
                <a:close/>
                <a:moveTo>
                  <a:pt x="80" y="209"/>
                </a:moveTo>
                <a:cubicBezTo>
                  <a:pt x="82" y="210"/>
                  <a:pt x="83" y="211"/>
                  <a:pt x="85" y="212"/>
                </a:cubicBezTo>
                <a:cubicBezTo>
                  <a:pt x="85" y="212"/>
                  <a:pt x="84" y="212"/>
                  <a:pt x="84" y="212"/>
                </a:cubicBezTo>
                <a:cubicBezTo>
                  <a:pt x="83" y="211"/>
                  <a:pt x="81" y="210"/>
                  <a:pt x="80" y="210"/>
                </a:cubicBezTo>
                <a:cubicBezTo>
                  <a:pt x="80" y="209"/>
                  <a:pt x="80" y="209"/>
                  <a:pt x="80" y="209"/>
                </a:cubicBezTo>
                <a:close/>
                <a:moveTo>
                  <a:pt x="82" y="208"/>
                </a:moveTo>
                <a:cubicBezTo>
                  <a:pt x="82" y="208"/>
                  <a:pt x="82" y="208"/>
                  <a:pt x="83" y="208"/>
                </a:cubicBezTo>
                <a:cubicBezTo>
                  <a:pt x="84" y="208"/>
                  <a:pt x="85" y="209"/>
                  <a:pt x="86" y="210"/>
                </a:cubicBezTo>
                <a:cubicBezTo>
                  <a:pt x="86" y="210"/>
                  <a:pt x="86" y="210"/>
                  <a:pt x="85" y="211"/>
                </a:cubicBezTo>
                <a:cubicBezTo>
                  <a:pt x="84" y="210"/>
                  <a:pt x="83" y="209"/>
                  <a:pt x="82" y="208"/>
                </a:cubicBezTo>
                <a:close/>
                <a:moveTo>
                  <a:pt x="85" y="214"/>
                </a:moveTo>
                <a:cubicBezTo>
                  <a:pt x="88" y="216"/>
                  <a:pt x="91" y="217"/>
                  <a:pt x="94" y="219"/>
                </a:cubicBezTo>
                <a:cubicBezTo>
                  <a:pt x="93" y="218"/>
                  <a:pt x="91" y="218"/>
                  <a:pt x="89" y="217"/>
                </a:cubicBezTo>
                <a:cubicBezTo>
                  <a:pt x="88" y="216"/>
                  <a:pt x="86" y="215"/>
                  <a:pt x="85" y="214"/>
                </a:cubicBezTo>
                <a:cubicBezTo>
                  <a:pt x="85" y="214"/>
                  <a:pt x="85" y="214"/>
                  <a:pt x="85" y="214"/>
                </a:cubicBezTo>
                <a:close/>
                <a:moveTo>
                  <a:pt x="95" y="221"/>
                </a:moveTo>
                <a:cubicBezTo>
                  <a:pt x="95" y="221"/>
                  <a:pt x="95" y="221"/>
                  <a:pt x="95" y="221"/>
                </a:cubicBezTo>
                <a:cubicBezTo>
                  <a:pt x="95" y="221"/>
                  <a:pt x="94" y="221"/>
                  <a:pt x="94" y="221"/>
                </a:cubicBezTo>
                <a:cubicBezTo>
                  <a:pt x="94" y="221"/>
                  <a:pt x="93" y="220"/>
                  <a:pt x="93" y="220"/>
                </a:cubicBezTo>
                <a:cubicBezTo>
                  <a:pt x="94" y="220"/>
                  <a:pt x="94" y="220"/>
                  <a:pt x="95" y="221"/>
                </a:cubicBezTo>
                <a:close/>
                <a:moveTo>
                  <a:pt x="93" y="216"/>
                </a:moveTo>
                <a:cubicBezTo>
                  <a:pt x="94" y="215"/>
                  <a:pt x="94" y="215"/>
                  <a:pt x="94" y="215"/>
                </a:cubicBezTo>
                <a:cubicBezTo>
                  <a:pt x="95" y="216"/>
                  <a:pt x="96" y="216"/>
                  <a:pt x="97" y="217"/>
                </a:cubicBezTo>
                <a:cubicBezTo>
                  <a:pt x="96" y="217"/>
                  <a:pt x="97" y="218"/>
                  <a:pt x="97" y="218"/>
                </a:cubicBezTo>
                <a:cubicBezTo>
                  <a:pt x="97" y="218"/>
                  <a:pt x="97" y="218"/>
                  <a:pt x="97" y="218"/>
                </a:cubicBezTo>
                <a:cubicBezTo>
                  <a:pt x="96" y="217"/>
                  <a:pt x="95" y="216"/>
                  <a:pt x="93" y="216"/>
                </a:cubicBezTo>
                <a:close/>
                <a:moveTo>
                  <a:pt x="98" y="222"/>
                </a:moveTo>
                <a:cubicBezTo>
                  <a:pt x="99" y="222"/>
                  <a:pt x="99" y="222"/>
                  <a:pt x="100" y="222"/>
                </a:cubicBezTo>
                <a:cubicBezTo>
                  <a:pt x="100" y="222"/>
                  <a:pt x="100" y="222"/>
                  <a:pt x="99" y="223"/>
                </a:cubicBezTo>
                <a:cubicBezTo>
                  <a:pt x="99" y="223"/>
                  <a:pt x="99" y="223"/>
                  <a:pt x="99" y="223"/>
                </a:cubicBezTo>
                <a:cubicBezTo>
                  <a:pt x="99" y="223"/>
                  <a:pt x="98" y="223"/>
                  <a:pt x="97" y="222"/>
                </a:cubicBezTo>
                <a:cubicBezTo>
                  <a:pt x="97" y="222"/>
                  <a:pt x="98" y="222"/>
                  <a:pt x="98" y="222"/>
                </a:cubicBezTo>
                <a:close/>
                <a:moveTo>
                  <a:pt x="106" y="235"/>
                </a:moveTo>
                <a:cubicBezTo>
                  <a:pt x="106" y="236"/>
                  <a:pt x="106" y="236"/>
                  <a:pt x="107" y="236"/>
                </a:cubicBezTo>
                <a:cubicBezTo>
                  <a:pt x="108" y="236"/>
                  <a:pt x="109" y="237"/>
                  <a:pt x="110" y="237"/>
                </a:cubicBezTo>
                <a:cubicBezTo>
                  <a:pt x="111" y="238"/>
                  <a:pt x="111" y="238"/>
                  <a:pt x="111" y="238"/>
                </a:cubicBezTo>
                <a:cubicBezTo>
                  <a:pt x="109" y="238"/>
                  <a:pt x="107" y="237"/>
                  <a:pt x="106" y="235"/>
                </a:cubicBezTo>
                <a:close/>
                <a:moveTo>
                  <a:pt x="110" y="234"/>
                </a:moveTo>
                <a:cubicBezTo>
                  <a:pt x="111" y="234"/>
                  <a:pt x="111" y="234"/>
                  <a:pt x="112" y="234"/>
                </a:cubicBezTo>
                <a:cubicBezTo>
                  <a:pt x="113" y="235"/>
                  <a:pt x="113" y="235"/>
                  <a:pt x="114" y="235"/>
                </a:cubicBezTo>
                <a:cubicBezTo>
                  <a:pt x="114" y="236"/>
                  <a:pt x="114" y="236"/>
                  <a:pt x="113" y="236"/>
                </a:cubicBezTo>
                <a:cubicBezTo>
                  <a:pt x="112" y="235"/>
                  <a:pt x="111" y="235"/>
                  <a:pt x="110" y="234"/>
                </a:cubicBezTo>
                <a:close/>
                <a:moveTo>
                  <a:pt x="114" y="231"/>
                </a:moveTo>
                <a:cubicBezTo>
                  <a:pt x="113" y="231"/>
                  <a:pt x="113" y="230"/>
                  <a:pt x="113" y="230"/>
                </a:cubicBezTo>
                <a:cubicBezTo>
                  <a:pt x="113" y="230"/>
                  <a:pt x="114" y="230"/>
                  <a:pt x="114" y="230"/>
                </a:cubicBezTo>
                <a:cubicBezTo>
                  <a:pt x="115" y="231"/>
                  <a:pt x="115" y="231"/>
                  <a:pt x="116" y="231"/>
                </a:cubicBezTo>
                <a:cubicBezTo>
                  <a:pt x="115" y="232"/>
                  <a:pt x="115" y="232"/>
                  <a:pt x="115" y="232"/>
                </a:cubicBezTo>
                <a:cubicBezTo>
                  <a:pt x="115" y="231"/>
                  <a:pt x="114" y="231"/>
                  <a:pt x="114" y="231"/>
                </a:cubicBezTo>
                <a:close/>
                <a:moveTo>
                  <a:pt x="113" y="227"/>
                </a:moveTo>
                <a:cubicBezTo>
                  <a:pt x="113" y="227"/>
                  <a:pt x="113" y="227"/>
                  <a:pt x="114" y="227"/>
                </a:cubicBezTo>
                <a:cubicBezTo>
                  <a:pt x="115" y="228"/>
                  <a:pt x="116" y="228"/>
                  <a:pt x="117" y="228"/>
                </a:cubicBezTo>
                <a:cubicBezTo>
                  <a:pt x="117" y="229"/>
                  <a:pt x="117" y="230"/>
                  <a:pt x="118" y="229"/>
                </a:cubicBezTo>
                <a:cubicBezTo>
                  <a:pt x="118" y="229"/>
                  <a:pt x="118" y="229"/>
                  <a:pt x="118" y="229"/>
                </a:cubicBezTo>
                <a:cubicBezTo>
                  <a:pt x="118" y="229"/>
                  <a:pt x="119" y="229"/>
                  <a:pt x="119" y="230"/>
                </a:cubicBezTo>
                <a:cubicBezTo>
                  <a:pt x="119" y="230"/>
                  <a:pt x="119" y="230"/>
                  <a:pt x="119" y="230"/>
                </a:cubicBezTo>
                <a:cubicBezTo>
                  <a:pt x="118" y="230"/>
                  <a:pt x="117" y="230"/>
                  <a:pt x="117" y="230"/>
                </a:cubicBezTo>
                <a:cubicBezTo>
                  <a:pt x="115" y="229"/>
                  <a:pt x="114" y="228"/>
                  <a:pt x="113" y="227"/>
                </a:cubicBezTo>
                <a:close/>
                <a:moveTo>
                  <a:pt x="118" y="224"/>
                </a:moveTo>
                <a:cubicBezTo>
                  <a:pt x="119" y="224"/>
                  <a:pt x="120" y="223"/>
                  <a:pt x="121" y="222"/>
                </a:cubicBezTo>
                <a:cubicBezTo>
                  <a:pt x="121" y="222"/>
                  <a:pt x="121" y="222"/>
                  <a:pt x="121" y="222"/>
                </a:cubicBezTo>
                <a:cubicBezTo>
                  <a:pt x="121" y="223"/>
                  <a:pt x="120" y="224"/>
                  <a:pt x="119" y="225"/>
                </a:cubicBezTo>
                <a:cubicBezTo>
                  <a:pt x="119" y="225"/>
                  <a:pt x="118" y="225"/>
                  <a:pt x="118" y="224"/>
                </a:cubicBezTo>
                <a:close/>
                <a:moveTo>
                  <a:pt x="121" y="232"/>
                </a:moveTo>
                <a:cubicBezTo>
                  <a:pt x="121" y="232"/>
                  <a:pt x="121" y="232"/>
                  <a:pt x="122" y="232"/>
                </a:cubicBezTo>
                <a:cubicBezTo>
                  <a:pt x="123" y="232"/>
                  <a:pt x="124" y="233"/>
                  <a:pt x="124" y="234"/>
                </a:cubicBezTo>
                <a:cubicBezTo>
                  <a:pt x="125" y="234"/>
                  <a:pt x="126" y="233"/>
                  <a:pt x="125" y="232"/>
                </a:cubicBezTo>
                <a:cubicBezTo>
                  <a:pt x="125" y="232"/>
                  <a:pt x="124" y="232"/>
                  <a:pt x="124" y="231"/>
                </a:cubicBezTo>
                <a:cubicBezTo>
                  <a:pt x="126" y="231"/>
                  <a:pt x="129" y="230"/>
                  <a:pt x="131" y="230"/>
                </a:cubicBezTo>
                <a:cubicBezTo>
                  <a:pt x="131" y="230"/>
                  <a:pt x="131" y="230"/>
                  <a:pt x="131" y="230"/>
                </a:cubicBezTo>
                <a:cubicBezTo>
                  <a:pt x="130" y="231"/>
                  <a:pt x="130" y="232"/>
                  <a:pt x="129" y="233"/>
                </a:cubicBezTo>
                <a:cubicBezTo>
                  <a:pt x="128" y="233"/>
                  <a:pt x="128" y="233"/>
                  <a:pt x="128" y="234"/>
                </a:cubicBezTo>
                <a:cubicBezTo>
                  <a:pt x="126" y="234"/>
                  <a:pt x="124" y="234"/>
                  <a:pt x="122" y="234"/>
                </a:cubicBezTo>
                <a:cubicBezTo>
                  <a:pt x="121" y="233"/>
                  <a:pt x="121" y="233"/>
                  <a:pt x="120" y="232"/>
                </a:cubicBezTo>
                <a:cubicBezTo>
                  <a:pt x="120" y="232"/>
                  <a:pt x="120" y="232"/>
                  <a:pt x="121" y="232"/>
                </a:cubicBezTo>
                <a:close/>
                <a:moveTo>
                  <a:pt x="132" y="235"/>
                </a:moveTo>
                <a:cubicBezTo>
                  <a:pt x="130" y="235"/>
                  <a:pt x="128" y="236"/>
                  <a:pt x="126" y="236"/>
                </a:cubicBezTo>
                <a:cubicBezTo>
                  <a:pt x="125" y="236"/>
                  <a:pt x="124" y="235"/>
                  <a:pt x="123" y="235"/>
                </a:cubicBezTo>
                <a:cubicBezTo>
                  <a:pt x="126" y="235"/>
                  <a:pt x="129" y="235"/>
                  <a:pt x="132" y="235"/>
                </a:cubicBezTo>
                <a:close/>
                <a:moveTo>
                  <a:pt x="137" y="235"/>
                </a:moveTo>
                <a:cubicBezTo>
                  <a:pt x="137" y="235"/>
                  <a:pt x="136" y="235"/>
                  <a:pt x="136" y="236"/>
                </a:cubicBezTo>
                <a:cubicBezTo>
                  <a:pt x="135" y="236"/>
                  <a:pt x="134" y="236"/>
                  <a:pt x="133" y="236"/>
                </a:cubicBezTo>
                <a:cubicBezTo>
                  <a:pt x="132" y="236"/>
                  <a:pt x="131" y="236"/>
                  <a:pt x="130" y="237"/>
                </a:cubicBezTo>
                <a:cubicBezTo>
                  <a:pt x="132" y="236"/>
                  <a:pt x="134" y="236"/>
                  <a:pt x="137" y="235"/>
                </a:cubicBezTo>
                <a:close/>
                <a:moveTo>
                  <a:pt x="130" y="234"/>
                </a:moveTo>
                <a:cubicBezTo>
                  <a:pt x="132" y="233"/>
                  <a:pt x="134" y="232"/>
                  <a:pt x="135" y="231"/>
                </a:cubicBezTo>
                <a:cubicBezTo>
                  <a:pt x="135" y="231"/>
                  <a:pt x="136" y="232"/>
                  <a:pt x="137" y="232"/>
                </a:cubicBezTo>
                <a:cubicBezTo>
                  <a:pt x="138" y="231"/>
                  <a:pt x="139" y="231"/>
                  <a:pt x="140" y="230"/>
                </a:cubicBezTo>
                <a:cubicBezTo>
                  <a:pt x="139" y="231"/>
                  <a:pt x="139" y="232"/>
                  <a:pt x="138" y="233"/>
                </a:cubicBezTo>
                <a:cubicBezTo>
                  <a:pt x="135" y="233"/>
                  <a:pt x="133" y="234"/>
                  <a:pt x="130" y="234"/>
                </a:cubicBezTo>
                <a:close/>
                <a:moveTo>
                  <a:pt x="139" y="226"/>
                </a:moveTo>
                <a:cubicBezTo>
                  <a:pt x="139" y="226"/>
                  <a:pt x="139" y="227"/>
                  <a:pt x="139" y="227"/>
                </a:cubicBezTo>
                <a:cubicBezTo>
                  <a:pt x="138" y="227"/>
                  <a:pt x="137" y="227"/>
                  <a:pt x="136" y="227"/>
                </a:cubicBezTo>
                <a:cubicBezTo>
                  <a:pt x="137" y="227"/>
                  <a:pt x="137" y="227"/>
                  <a:pt x="137" y="227"/>
                </a:cubicBezTo>
                <a:cubicBezTo>
                  <a:pt x="139" y="226"/>
                  <a:pt x="140" y="225"/>
                  <a:pt x="142" y="224"/>
                </a:cubicBezTo>
                <a:cubicBezTo>
                  <a:pt x="141" y="225"/>
                  <a:pt x="140" y="225"/>
                  <a:pt x="139" y="226"/>
                </a:cubicBezTo>
                <a:close/>
                <a:moveTo>
                  <a:pt x="143" y="229"/>
                </a:moveTo>
                <a:cubicBezTo>
                  <a:pt x="145" y="229"/>
                  <a:pt x="146" y="229"/>
                  <a:pt x="147" y="229"/>
                </a:cubicBezTo>
                <a:cubicBezTo>
                  <a:pt x="148" y="229"/>
                  <a:pt x="149" y="229"/>
                  <a:pt x="149" y="229"/>
                </a:cubicBezTo>
                <a:cubicBezTo>
                  <a:pt x="149" y="229"/>
                  <a:pt x="148" y="230"/>
                  <a:pt x="148" y="230"/>
                </a:cubicBezTo>
                <a:cubicBezTo>
                  <a:pt x="147" y="231"/>
                  <a:pt x="145" y="232"/>
                  <a:pt x="144" y="232"/>
                </a:cubicBezTo>
                <a:cubicBezTo>
                  <a:pt x="143" y="233"/>
                  <a:pt x="141" y="233"/>
                  <a:pt x="140" y="233"/>
                </a:cubicBezTo>
                <a:cubicBezTo>
                  <a:pt x="141" y="232"/>
                  <a:pt x="142" y="230"/>
                  <a:pt x="143" y="229"/>
                </a:cubicBezTo>
                <a:close/>
                <a:moveTo>
                  <a:pt x="145" y="236"/>
                </a:moveTo>
                <a:cubicBezTo>
                  <a:pt x="149" y="235"/>
                  <a:pt x="153" y="234"/>
                  <a:pt x="158" y="234"/>
                </a:cubicBezTo>
                <a:cubicBezTo>
                  <a:pt x="157" y="234"/>
                  <a:pt x="157" y="234"/>
                  <a:pt x="157" y="235"/>
                </a:cubicBezTo>
                <a:cubicBezTo>
                  <a:pt x="152" y="235"/>
                  <a:pt x="148" y="236"/>
                  <a:pt x="144" y="236"/>
                </a:cubicBezTo>
                <a:cubicBezTo>
                  <a:pt x="144" y="236"/>
                  <a:pt x="145" y="236"/>
                  <a:pt x="145" y="236"/>
                </a:cubicBezTo>
                <a:close/>
                <a:moveTo>
                  <a:pt x="157" y="231"/>
                </a:moveTo>
                <a:cubicBezTo>
                  <a:pt x="158" y="231"/>
                  <a:pt x="160" y="230"/>
                  <a:pt x="161" y="229"/>
                </a:cubicBezTo>
                <a:cubicBezTo>
                  <a:pt x="160" y="230"/>
                  <a:pt x="160" y="230"/>
                  <a:pt x="159" y="231"/>
                </a:cubicBezTo>
                <a:cubicBezTo>
                  <a:pt x="159" y="231"/>
                  <a:pt x="158" y="231"/>
                  <a:pt x="157" y="231"/>
                </a:cubicBezTo>
                <a:close/>
                <a:moveTo>
                  <a:pt x="159" y="229"/>
                </a:moveTo>
                <a:cubicBezTo>
                  <a:pt x="161" y="227"/>
                  <a:pt x="164" y="225"/>
                  <a:pt x="166" y="223"/>
                </a:cubicBezTo>
                <a:cubicBezTo>
                  <a:pt x="166" y="224"/>
                  <a:pt x="165" y="225"/>
                  <a:pt x="164" y="226"/>
                </a:cubicBezTo>
                <a:cubicBezTo>
                  <a:pt x="162" y="227"/>
                  <a:pt x="161" y="228"/>
                  <a:pt x="159" y="229"/>
                </a:cubicBezTo>
                <a:close/>
                <a:moveTo>
                  <a:pt x="165" y="227"/>
                </a:moveTo>
                <a:cubicBezTo>
                  <a:pt x="174" y="222"/>
                  <a:pt x="182" y="215"/>
                  <a:pt x="190" y="208"/>
                </a:cubicBezTo>
                <a:cubicBezTo>
                  <a:pt x="190" y="209"/>
                  <a:pt x="189" y="210"/>
                  <a:pt x="189" y="210"/>
                </a:cubicBezTo>
                <a:cubicBezTo>
                  <a:pt x="189" y="210"/>
                  <a:pt x="189" y="210"/>
                  <a:pt x="189" y="210"/>
                </a:cubicBezTo>
                <a:cubicBezTo>
                  <a:pt x="180" y="217"/>
                  <a:pt x="172" y="224"/>
                  <a:pt x="163" y="231"/>
                </a:cubicBezTo>
                <a:cubicBezTo>
                  <a:pt x="163" y="231"/>
                  <a:pt x="162" y="231"/>
                  <a:pt x="162" y="231"/>
                </a:cubicBezTo>
                <a:cubicBezTo>
                  <a:pt x="163" y="229"/>
                  <a:pt x="164" y="228"/>
                  <a:pt x="165" y="227"/>
                </a:cubicBezTo>
                <a:close/>
                <a:moveTo>
                  <a:pt x="177" y="222"/>
                </a:moveTo>
                <a:cubicBezTo>
                  <a:pt x="175" y="224"/>
                  <a:pt x="172" y="226"/>
                  <a:pt x="170" y="229"/>
                </a:cubicBezTo>
                <a:cubicBezTo>
                  <a:pt x="169" y="229"/>
                  <a:pt x="168" y="230"/>
                  <a:pt x="168" y="230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70" y="227"/>
                  <a:pt x="174" y="224"/>
                  <a:pt x="177" y="222"/>
                </a:cubicBezTo>
                <a:close/>
                <a:moveTo>
                  <a:pt x="185" y="218"/>
                </a:moveTo>
                <a:cubicBezTo>
                  <a:pt x="184" y="218"/>
                  <a:pt x="183" y="219"/>
                  <a:pt x="183" y="220"/>
                </a:cubicBezTo>
                <a:cubicBezTo>
                  <a:pt x="181" y="221"/>
                  <a:pt x="179" y="223"/>
                  <a:pt x="177" y="225"/>
                </a:cubicBezTo>
                <a:cubicBezTo>
                  <a:pt x="176" y="225"/>
                  <a:pt x="176" y="226"/>
                  <a:pt x="175" y="226"/>
                </a:cubicBezTo>
                <a:cubicBezTo>
                  <a:pt x="178" y="223"/>
                  <a:pt x="181" y="220"/>
                  <a:pt x="185" y="218"/>
                </a:cubicBezTo>
                <a:close/>
                <a:moveTo>
                  <a:pt x="184" y="216"/>
                </a:moveTo>
                <a:cubicBezTo>
                  <a:pt x="186" y="215"/>
                  <a:pt x="188" y="213"/>
                  <a:pt x="190" y="212"/>
                </a:cubicBezTo>
                <a:cubicBezTo>
                  <a:pt x="190" y="212"/>
                  <a:pt x="190" y="212"/>
                  <a:pt x="190" y="212"/>
                </a:cubicBezTo>
                <a:cubicBezTo>
                  <a:pt x="191" y="211"/>
                  <a:pt x="191" y="211"/>
                  <a:pt x="192" y="210"/>
                </a:cubicBezTo>
                <a:cubicBezTo>
                  <a:pt x="192" y="211"/>
                  <a:pt x="192" y="211"/>
                  <a:pt x="191" y="211"/>
                </a:cubicBezTo>
                <a:cubicBezTo>
                  <a:pt x="189" y="213"/>
                  <a:pt x="186" y="215"/>
                  <a:pt x="184" y="216"/>
                </a:cubicBezTo>
                <a:close/>
                <a:moveTo>
                  <a:pt x="192" y="212"/>
                </a:moveTo>
                <a:cubicBezTo>
                  <a:pt x="193" y="212"/>
                  <a:pt x="193" y="212"/>
                  <a:pt x="194" y="212"/>
                </a:cubicBezTo>
                <a:cubicBezTo>
                  <a:pt x="193" y="212"/>
                  <a:pt x="193" y="213"/>
                  <a:pt x="192" y="214"/>
                </a:cubicBezTo>
                <a:cubicBezTo>
                  <a:pt x="191" y="215"/>
                  <a:pt x="189" y="217"/>
                  <a:pt x="187" y="218"/>
                </a:cubicBezTo>
                <a:cubicBezTo>
                  <a:pt x="189" y="216"/>
                  <a:pt x="191" y="214"/>
                  <a:pt x="192" y="212"/>
                </a:cubicBezTo>
                <a:close/>
                <a:moveTo>
                  <a:pt x="193" y="207"/>
                </a:moveTo>
                <a:cubicBezTo>
                  <a:pt x="194" y="206"/>
                  <a:pt x="194" y="205"/>
                  <a:pt x="195" y="204"/>
                </a:cubicBezTo>
                <a:cubicBezTo>
                  <a:pt x="197" y="202"/>
                  <a:pt x="199" y="201"/>
                  <a:pt x="201" y="199"/>
                </a:cubicBezTo>
                <a:cubicBezTo>
                  <a:pt x="202" y="198"/>
                  <a:pt x="202" y="198"/>
                  <a:pt x="203" y="197"/>
                </a:cubicBezTo>
                <a:cubicBezTo>
                  <a:pt x="203" y="198"/>
                  <a:pt x="202" y="199"/>
                  <a:pt x="201" y="200"/>
                </a:cubicBezTo>
                <a:cubicBezTo>
                  <a:pt x="198" y="203"/>
                  <a:pt x="196" y="205"/>
                  <a:pt x="193" y="207"/>
                </a:cubicBezTo>
                <a:close/>
                <a:moveTo>
                  <a:pt x="206" y="192"/>
                </a:moveTo>
                <a:cubicBezTo>
                  <a:pt x="204" y="194"/>
                  <a:pt x="202" y="196"/>
                  <a:pt x="199" y="197"/>
                </a:cubicBezTo>
                <a:cubicBezTo>
                  <a:pt x="201" y="195"/>
                  <a:pt x="202" y="193"/>
                  <a:pt x="204" y="191"/>
                </a:cubicBezTo>
                <a:cubicBezTo>
                  <a:pt x="210" y="184"/>
                  <a:pt x="216" y="177"/>
                  <a:pt x="223" y="171"/>
                </a:cubicBezTo>
                <a:cubicBezTo>
                  <a:pt x="223" y="171"/>
                  <a:pt x="223" y="171"/>
                  <a:pt x="223" y="171"/>
                </a:cubicBezTo>
                <a:cubicBezTo>
                  <a:pt x="220" y="174"/>
                  <a:pt x="218" y="177"/>
                  <a:pt x="216" y="179"/>
                </a:cubicBezTo>
                <a:cubicBezTo>
                  <a:pt x="213" y="183"/>
                  <a:pt x="209" y="188"/>
                  <a:pt x="206" y="192"/>
                </a:cubicBezTo>
                <a:close/>
                <a:moveTo>
                  <a:pt x="220" y="144"/>
                </a:moveTo>
                <a:cubicBezTo>
                  <a:pt x="220" y="146"/>
                  <a:pt x="219" y="148"/>
                  <a:pt x="219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21" y="144"/>
                  <a:pt x="222" y="137"/>
                  <a:pt x="224" y="131"/>
                </a:cubicBezTo>
                <a:cubicBezTo>
                  <a:pt x="223" y="133"/>
                  <a:pt x="223" y="134"/>
                  <a:pt x="223" y="136"/>
                </a:cubicBezTo>
                <a:cubicBezTo>
                  <a:pt x="222" y="139"/>
                  <a:pt x="221" y="142"/>
                  <a:pt x="220" y="144"/>
                </a:cubicBezTo>
                <a:close/>
                <a:moveTo>
                  <a:pt x="223" y="102"/>
                </a:moveTo>
                <a:cubicBezTo>
                  <a:pt x="223" y="102"/>
                  <a:pt x="223" y="101"/>
                  <a:pt x="223" y="101"/>
                </a:cubicBezTo>
                <a:cubicBezTo>
                  <a:pt x="224" y="101"/>
                  <a:pt x="224" y="100"/>
                  <a:pt x="225" y="100"/>
                </a:cubicBezTo>
                <a:cubicBezTo>
                  <a:pt x="225" y="100"/>
                  <a:pt x="225" y="101"/>
                  <a:pt x="225" y="101"/>
                </a:cubicBezTo>
                <a:cubicBezTo>
                  <a:pt x="225" y="101"/>
                  <a:pt x="224" y="102"/>
                  <a:pt x="223" y="102"/>
                </a:cubicBezTo>
                <a:close/>
                <a:moveTo>
                  <a:pt x="226" y="103"/>
                </a:moveTo>
                <a:cubicBezTo>
                  <a:pt x="226" y="103"/>
                  <a:pt x="227" y="104"/>
                  <a:pt x="227" y="104"/>
                </a:cubicBezTo>
                <a:cubicBezTo>
                  <a:pt x="227" y="104"/>
                  <a:pt x="227" y="104"/>
                  <a:pt x="227" y="104"/>
                </a:cubicBezTo>
                <a:cubicBezTo>
                  <a:pt x="226" y="105"/>
                  <a:pt x="225" y="105"/>
                  <a:pt x="224" y="105"/>
                </a:cubicBezTo>
                <a:cubicBezTo>
                  <a:pt x="224" y="105"/>
                  <a:pt x="224" y="105"/>
                  <a:pt x="224" y="104"/>
                </a:cubicBezTo>
                <a:cubicBezTo>
                  <a:pt x="224" y="104"/>
                  <a:pt x="225" y="103"/>
                  <a:pt x="226" y="103"/>
                </a:cubicBezTo>
                <a:close/>
                <a:moveTo>
                  <a:pt x="226" y="151"/>
                </a:moveTo>
                <a:cubicBezTo>
                  <a:pt x="226" y="151"/>
                  <a:pt x="225" y="152"/>
                  <a:pt x="225" y="152"/>
                </a:cubicBezTo>
                <a:cubicBezTo>
                  <a:pt x="225" y="152"/>
                  <a:pt x="225" y="153"/>
                  <a:pt x="225" y="153"/>
                </a:cubicBezTo>
                <a:cubicBezTo>
                  <a:pt x="225" y="152"/>
                  <a:pt x="225" y="151"/>
                  <a:pt x="226" y="151"/>
                </a:cubicBezTo>
                <a:close/>
                <a:moveTo>
                  <a:pt x="224" y="151"/>
                </a:moveTo>
                <a:cubicBezTo>
                  <a:pt x="224" y="146"/>
                  <a:pt x="225" y="140"/>
                  <a:pt x="225" y="135"/>
                </a:cubicBezTo>
                <a:cubicBezTo>
                  <a:pt x="225" y="135"/>
                  <a:pt x="225" y="135"/>
                  <a:pt x="226" y="135"/>
                </a:cubicBezTo>
                <a:cubicBezTo>
                  <a:pt x="226" y="138"/>
                  <a:pt x="226" y="142"/>
                  <a:pt x="226" y="145"/>
                </a:cubicBezTo>
                <a:cubicBezTo>
                  <a:pt x="225" y="147"/>
                  <a:pt x="225" y="149"/>
                  <a:pt x="224" y="151"/>
                </a:cubicBezTo>
                <a:close/>
                <a:moveTo>
                  <a:pt x="226" y="158"/>
                </a:moveTo>
                <a:cubicBezTo>
                  <a:pt x="226" y="157"/>
                  <a:pt x="227" y="157"/>
                  <a:pt x="227" y="156"/>
                </a:cubicBezTo>
                <a:cubicBezTo>
                  <a:pt x="227" y="157"/>
                  <a:pt x="227" y="157"/>
                  <a:pt x="227" y="158"/>
                </a:cubicBezTo>
                <a:cubicBezTo>
                  <a:pt x="226" y="159"/>
                  <a:pt x="226" y="159"/>
                  <a:pt x="225" y="160"/>
                </a:cubicBezTo>
                <a:cubicBezTo>
                  <a:pt x="226" y="159"/>
                  <a:pt x="226" y="159"/>
                  <a:pt x="226" y="158"/>
                </a:cubicBezTo>
                <a:close/>
                <a:moveTo>
                  <a:pt x="226" y="123"/>
                </a:moveTo>
                <a:cubicBezTo>
                  <a:pt x="226" y="122"/>
                  <a:pt x="226" y="121"/>
                  <a:pt x="226" y="119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7" y="124"/>
                  <a:pt x="227" y="129"/>
                  <a:pt x="227" y="135"/>
                </a:cubicBezTo>
                <a:cubicBezTo>
                  <a:pt x="227" y="131"/>
                  <a:pt x="226" y="127"/>
                  <a:pt x="226" y="123"/>
                </a:cubicBezTo>
                <a:close/>
                <a:moveTo>
                  <a:pt x="224" y="164"/>
                </a:moveTo>
                <a:cubicBezTo>
                  <a:pt x="225" y="163"/>
                  <a:pt x="226" y="162"/>
                  <a:pt x="227" y="161"/>
                </a:cubicBezTo>
                <a:cubicBezTo>
                  <a:pt x="227" y="162"/>
                  <a:pt x="227" y="162"/>
                  <a:pt x="227" y="162"/>
                </a:cubicBezTo>
                <a:cubicBezTo>
                  <a:pt x="226" y="163"/>
                  <a:pt x="225" y="164"/>
                  <a:pt x="224" y="165"/>
                </a:cubicBezTo>
                <a:cubicBezTo>
                  <a:pt x="224" y="164"/>
                  <a:pt x="224" y="164"/>
                  <a:pt x="224" y="164"/>
                </a:cubicBezTo>
                <a:close/>
                <a:moveTo>
                  <a:pt x="227" y="169"/>
                </a:moveTo>
                <a:cubicBezTo>
                  <a:pt x="227" y="168"/>
                  <a:pt x="228" y="167"/>
                  <a:pt x="228" y="167"/>
                </a:cubicBezTo>
                <a:cubicBezTo>
                  <a:pt x="227" y="168"/>
                  <a:pt x="226" y="170"/>
                  <a:pt x="225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6" y="171"/>
                  <a:pt x="226" y="170"/>
                  <a:pt x="227" y="169"/>
                </a:cubicBezTo>
                <a:close/>
                <a:moveTo>
                  <a:pt x="228" y="123"/>
                </a:moveTo>
                <a:cubicBezTo>
                  <a:pt x="228" y="121"/>
                  <a:pt x="228" y="119"/>
                  <a:pt x="228" y="117"/>
                </a:cubicBezTo>
                <a:cubicBezTo>
                  <a:pt x="228" y="116"/>
                  <a:pt x="228" y="116"/>
                  <a:pt x="229" y="115"/>
                </a:cubicBezTo>
                <a:cubicBezTo>
                  <a:pt x="228" y="118"/>
                  <a:pt x="228" y="121"/>
                  <a:pt x="228" y="123"/>
                </a:cubicBezTo>
                <a:close/>
                <a:moveTo>
                  <a:pt x="227" y="112"/>
                </a:moveTo>
                <a:cubicBezTo>
                  <a:pt x="227" y="111"/>
                  <a:pt x="227" y="111"/>
                  <a:pt x="226" y="110"/>
                </a:cubicBezTo>
                <a:cubicBezTo>
                  <a:pt x="227" y="110"/>
                  <a:pt x="228" y="109"/>
                  <a:pt x="229" y="108"/>
                </a:cubicBezTo>
                <a:cubicBezTo>
                  <a:pt x="229" y="109"/>
                  <a:pt x="229" y="109"/>
                  <a:pt x="229" y="109"/>
                </a:cubicBezTo>
                <a:cubicBezTo>
                  <a:pt x="228" y="110"/>
                  <a:pt x="227" y="111"/>
                  <a:pt x="227" y="112"/>
                </a:cubicBezTo>
                <a:close/>
                <a:moveTo>
                  <a:pt x="232" y="108"/>
                </a:moveTo>
                <a:cubicBezTo>
                  <a:pt x="232" y="108"/>
                  <a:pt x="232" y="107"/>
                  <a:pt x="232" y="107"/>
                </a:cubicBezTo>
                <a:cubicBezTo>
                  <a:pt x="232" y="106"/>
                  <a:pt x="232" y="106"/>
                  <a:pt x="233" y="105"/>
                </a:cubicBezTo>
                <a:cubicBezTo>
                  <a:pt x="233" y="108"/>
                  <a:pt x="234" y="111"/>
                  <a:pt x="235" y="114"/>
                </a:cubicBezTo>
                <a:cubicBezTo>
                  <a:pt x="235" y="114"/>
                  <a:pt x="235" y="114"/>
                  <a:pt x="235" y="115"/>
                </a:cubicBezTo>
                <a:cubicBezTo>
                  <a:pt x="234" y="112"/>
                  <a:pt x="233" y="110"/>
                  <a:pt x="232" y="108"/>
                </a:cubicBezTo>
                <a:close/>
                <a:moveTo>
                  <a:pt x="234" y="103"/>
                </a:moveTo>
                <a:cubicBezTo>
                  <a:pt x="234" y="103"/>
                  <a:pt x="234" y="103"/>
                  <a:pt x="233" y="103"/>
                </a:cubicBezTo>
                <a:cubicBezTo>
                  <a:pt x="232" y="97"/>
                  <a:pt x="230" y="92"/>
                  <a:pt x="229" y="87"/>
                </a:cubicBezTo>
                <a:cubicBezTo>
                  <a:pt x="230" y="89"/>
                  <a:pt x="231" y="90"/>
                  <a:pt x="231" y="92"/>
                </a:cubicBezTo>
                <a:cubicBezTo>
                  <a:pt x="233" y="97"/>
                  <a:pt x="234" y="102"/>
                  <a:pt x="235" y="107"/>
                </a:cubicBezTo>
                <a:cubicBezTo>
                  <a:pt x="235" y="106"/>
                  <a:pt x="234" y="105"/>
                  <a:pt x="234" y="103"/>
                </a:cubicBezTo>
                <a:close/>
                <a:moveTo>
                  <a:pt x="229" y="69"/>
                </a:moveTo>
                <a:cubicBezTo>
                  <a:pt x="230" y="69"/>
                  <a:pt x="230" y="69"/>
                  <a:pt x="230" y="70"/>
                </a:cubicBezTo>
                <a:cubicBezTo>
                  <a:pt x="231" y="71"/>
                  <a:pt x="231" y="72"/>
                  <a:pt x="232" y="72"/>
                </a:cubicBezTo>
                <a:cubicBezTo>
                  <a:pt x="231" y="72"/>
                  <a:pt x="231" y="72"/>
                  <a:pt x="231" y="72"/>
                </a:cubicBezTo>
                <a:cubicBezTo>
                  <a:pt x="231" y="72"/>
                  <a:pt x="231" y="72"/>
                  <a:pt x="231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1"/>
                  <a:pt x="230" y="71"/>
                  <a:pt x="230" y="71"/>
                </a:cubicBezTo>
                <a:cubicBezTo>
                  <a:pt x="230" y="70"/>
                  <a:pt x="229" y="69"/>
                  <a:pt x="229" y="69"/>
                </a:cubicBezTo>
                <a:close/>
                <a:moveTo>
                  <a:pt x="233" y="86"/>
                </a:moveTo>
                <a:cubicBezTo>
                  <a:pt x="233" y="86"/>
                  <a:pt x="233" y="86"/>
                  <a:pt x="233" y="86"/>
                </a:cubicBezTo>
                <a:cubicBezTo>
                  <a:pt x="233" y="87"/>
                  <a:pt x="234" y="88"/>
                  <a:pt x="234" y="88"/>
                </a:cubicBezTo>
                <a:cubicBezTo>
                  <a:pt x="234" y="88"/>
                  <a:pt x="233" y="87"/>
                  <a:pt x="233" y="86"/>
                </a:cubicBezTo>
                <a:close/>
                <a:moveTo>
                  <a:pt x="232" y="69"/>
                </a:moveTo>
                <a:cubicBezTo>
                  <a:pt x="231" y="68"/>
                  <a:pt x="231" y="68"/>
                  <a:pt x="231" y="67"/>
                </a:cubicBezTo>
                <a:cubicBezTo>
                  <a:pt x="232" y="69"/>
                  <a:pt x="233" y="70"/>
                  <a:pt x="235" y="71"/>
                </a:cubicBezTo>
                <a:cubicBezTo>
                  <a:pt x="235" y="72"/>
                  <a:pt x="235" y="73"/>
                  <a:pt x="236" y="74"/>
                </a:cubicBezTo>
                <a:cubicBezTo>
                  <a:pt x="236" y="74"/>
                  <a:pt x="236" y="74"/>
                  <a:pt x="237" y="74"/>
                </a:cubicBezTo>
                <a:cubicBezTo>
                  <a:pt x="237" y="75"/>
                  <a:pt x="237" y="75"/>
                  <a:pt x="237" y="76"/>
                </a:cubicBezTo>
                <a:cubicBezTo>
                  <a:pt x="235" y="73"/>
                  <a:pt x="234" y="71"/>
                  <a:pt x="232" y="69"/>
                </a:cubicBezTo>
                <a:close/>
                <a:moveTo>
                  <a:pt x="226" y="55"/>
                </a:moveTo>
                <a:cubicBezTo>
                  <a:pt x="225" y="54"/>
                  <a:pt x="225" y="53"/>
                  <a:pt x="224" y="52"/>
                </a:cubicBezTo>
                <a:cubicBezTo>
                  <a:pt x="224" y="51"/>
                  <a:pt x="223" y="50"/>
                  <a:pt x="223" y="50"/>
                </a:cubicBezTo>
                <a:cubicBezTo>
                  <a:pt x="224" y="51"/>
                  <a:pt x="225" y="52"/>
                  <a:pt x="226" y="53"/>
                </a:cubicBezTo>
                <a:cubicBezTo>
                  <a:pt x="226" y="53"/>
                  <a:pt x="226" y="54"/>
                  <a:pt x="226" y="55"/>
                </a:cubicBezTo>
                <a:close/>
                <a:moveTo>
                  <a:pt x="223" y="54"/>
                </a:moveTo>
                <a:cubicBezTo>
                  <a:pt x="225" y="56"/>
                  <a:pt x="226" y="59"/>
                  <a:pt x="228" y="62"/>
                </a:cubicBezTo>
                <a:cubicBezTo>
                  <a:pt x="226" y="60"/>
                  <a:pt x="224" y="58"/>
                  <a:pt x="223" y="56"/>
                </a:cubicBezTo>
                <a:cubicBezTo>
                  <a:pt x="223" y="56"/>
                  <a:pt x="224" y="56"/>
                  <a:pt x="223" y="56"/>
                </a:cubicBezTo>
                <a:cubicBezTo>
                  <a:pt x="223" y="55"/>
                  <a:pt x="223" y="54"/>
                  <a:pt x="223" y="54"/>
                </a:cubicBezTo>
                <a:close/>
                <a:moveTo>
                  <a:pt x="228" y="65"/>
                </a:moveTo>
                <a:cubicBezTo>
                  <a:pt x="227" y="66"/>
                  <a:pt x="227" y="66"/>
                  <a:pt x="227" y="66"/>
                </a:cubicBezTo>
                <a:cubicBezTo>
                  <a:pt x="227" y="68"/>
                  <a:pt x="228" y="70"/>
                  <a:pt x="228" y="71"/>
                </a:cubicBezTo>
                <a:cubicBezTo>
                  <a:pt x="228" y="71"/>
                  <a:pt x="228" y="72"/>
                  <a:pt x="228" y="72"/>
                </a:cubicBezTo>
                <a:cubicBezTo>
                  <a:pt x="227" y="70"/>
                  <a:pt x="226" y="68"/>
                  <a:pt x="225" y="66"/>
                </a:cubicBezTo>
                <a:cubicBezTo>
                  <a:pt x="225" y="65"/>
                  <a:pt x="224" y="65"/>
                  <a:pt x="224" y="65"/>
                </a:cubicBezTo>
                <a:cubicBezTo>
                  <a:pt x="223" y="64"/>
                  <a:pt x="222" y="62"/>
                  <a:pt x="222" y="61"/>
                </a:cubicBezTo>
                <a:cubicBezTo>
                  <a:pt x="222" y="61"/>
                  <a:pt x="223" y="60"/>
                  <a:pt x="222" y="60"/>
                </a:cubicBezTo>
                <a:cubicBezTo>
                  <a:pt x="221" y="58"/>
                  <a:pt x="220" y="57"/>
                  <a:pt x="218" y="55"/>
                </a:cubicBezTo>
                <a:cubicBezTo>
                  <a:pt x="218" y="55"/>
                  <a:pt x="218" y="54"/>
                  <a:pt x="217" y="53"/>
                </a:cubicBezTo>
                <a:cubicBezTo>
                  <a:pt x="221" y="57"/>
                  <a:pt x="225" y="61"/>
                  <a:pt x="228" y="65"/>
                </a:cubicBezTo>
                <a:close/>
                <a:moveTo>
                  <a:pt x="214" y="48"/>
                </a:moveTo>
                <a:cubicBezTo>
                  <a:pt x="213" y="47"/>
                  <a:pt x="212" y="45"/>
                  <a:pt x="211" y="44"/>
                </a:cubicBezTo>
                <a:cubicBezTo>
                  <a:pt x="214" y="46"/>
                  <a:pt x="216" y="47"/>
                  <a:pt x="218" y="49"/>
                </a:cubicBezTo>
                <a:cubicBezTo>
                  <a:pt x="219" y="51"/>
                  <a:pt x="220" y="53"/>
                  <a:pt x="221" y="54"/>
                </a:cubicBezTo>
                <a:cubicBezTo>
                  <a:pt x="219" y="52"/>
                  <a:pt x="216" y="50"/>
                  <a:pt x="214" y="48"/>
                </a:cubicBezTo>
                <a:close/>
                <a:moveTo>
                  <a:pt x="211" y="42"/>
                </a:moveTo>
                <a:cubicBezTo>
                  <a:pt x="211" y="41"/>
                  <a:pt x="211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2" y="42"/>
                  <a:pt x="214" y="43"/>
                  <a:pt x="215" y="45"/>
                </a:cubicBezTo>
                <a:cubicBezTo>
                  <a:pt x="214" y="44"/>
                  <a:pt x="212" y="43"/>
                  <a:pt x="211" y="42"/>
                </a:cubicBezTo>
                <a:close/>
                <a:moveTo>
                  <a:pt x="210" y="47"/>
                </a:moveTo>
                <a:cubicBezTo>
                  <a:pt x="211" y="48"/>
                  <a:pt x="211" y="48"/>
                  <a:pt x="211" y="49"/>
                </a:cubicBezTo>
                <a:cubicBezTo>
                  <a:pt x="210" y="47"/>
                  <a:pt x="208" y="45"/>
                  <a:pt x="206" y="43"/>
                </a:cubicBezTo>
                <a:cubicBezTo>
                  <a:pt x="207" y="44"/>
                  <a:pt x="209" y="46"/>
                  <a:pt x="210" y="47"/>
                </a:cubicBezTo>
                <a:close/>
                <a:moveTo>
                  <a:pt x="208" y="40"/>
                </a:moveTo>
                <a:cubicBezTo>
                  <a:pt x="207" y="39"/>
                  <a:pt x="206" y="38"/>
                  <a:pt x="206" y="37"/>
                </a:cubicBezTo>
                <a:cubicBezTo>
                  <a:pt x="206" y="38"/>
                  <a:pt x="207" y="38"/>
                  <a:pt x="208" y="39"/>
                </a:cubicBezTo>
                <a:cubicBezTo>
                  <a:pt x="208" y="39"/>
                  <a:pt x="208" y="39"/>
                  <a:pt x="208" y="40"/>
                </a:cubicBezTo>
                <a:cubicBezTo>
                  <a:pt x="208" y="40"/>
                  <a:pt x="208" y="40"/>
                  <a:pt x="208" y="40"/>
                </a:cubicBezTo>
                <a:close/>
                <a:moveTo>
                  <a:pt x="207" y="42"/>
                </a:moveTo>
                <a:cubicBezTo>
                  <a:pt x="205" y="40"/>
                  <a:pt x="202" y="39"/>
                  <a:pt x="200" y="37"/>
                </a:cubicBezTo>
                <a:cubicBezTo>
                  <a:pt x="200" y="37"/>
                  <a:pt x="200" y="37"/>
                  <a:pt x="201" y="37"/>
                </a:cubicBezTo>
                <a:cubicBezTo>
                  <a:pt x="201" y="37"/>
                  <a:pt x="202" y="36"/>
                  <a:pt x="201" y="36"/>
                </a:cubicBezTo>
                <a:cubicBezTo>
                  <a:pt x="201" y="36"/>
                  <a:pt x="201" y="36"/>
                  <a:pt x="201" y="36"/>
                </a:cubicBezTo>
                <a:cubicBezTo>
                  <a:pt x="202" y="36"/>
                  <a:pt x="202" y="36"/>
                  <a:pt x="203" y="36"/>
                </a:cubicBezTo>
                <a:cubicBezTo>
                  <a:pt x="204" y="38"/>
                  <a:pt x="206" y="40"/>
                  <a:pt x="207" y="42"/>
                </a:cubicBezTo>
                <a:close/>
                <a:moveTo>
                  <a:pt x="202" y="34"/>
                </a:moveTo>
                <a:cubicBezTo>
                  <a:pt x="201" y="34"/>
                  <a:pt x="201" y="34"/>
                  <a:pt x="200" y="34"/>
                </a:cubicBezTo>
                <a:cubicBezTo>
                  <a:pt x="198" y="32"/>
                  <a:pt x="196" y="30"/>
                  <a:pt x="194" y="28"/>
                </a:cubicBezTo>
                <a:cubicBezTo>
                  <a:pt x="197" y="29"/>
                  <a:pt x="200" y="31"/>
                  <a:pt x="202" y="33"/>
                </a:cubicBezTo>
                <a:cubicBezTo>
                  <a:pt x="202" y="33"/>
                  <a:pt x="201" y="34"/>
                  <a:pt x="202" y="34"/>
                </a:cubicBezTo>
                <a:close/>
                <a:moveTo>
                  <a:pt x="194" y="32"/>
                </a:moveTo>
                <a:cubicBezTo>
                  <a:pt x="195" y="32"/>
                  <a:pt x="195" y="32"/>
                  <a:pt x="195" y="32"/>
                </a:cubicBezTo>
                <a:cubicBezTo>
                  <a:pt x="196" y="33"/>
                  <a:pt x="197" y="34"/>
                  <a:pt x="198" y="35"/>
                </a:cubicBezTo>
                <a:cubicBezTo>
                  <a:pt x="198" y="35"/>
                  <a:pt x="198" y="35"/>
                  <a:pt x="198" y="35"/>
                </a:cubicBezTo>
                <a:cubicBezTo>
                  <a:pt x="197" y="35"/>
                  <a:pt x="196" y="34"/>
                  <a:pt x="195" y="34"/>
                </a:cubicBezTo>
                <a:cubicBezTo>
                  <a:pt x="193" y="33"/>
                  <a:pt x="191" y="31"/>
                  <a:pt x="189" y="29"/>
                </a:cubicBezTo>
                <a:cubicBezTo>
                  <a:pt x="190" y="29"/>
                  <a:pt x="190" y="29"/>
                  <a:pt x="190" y="29"/>
                </a:cubicBezTo>
                <a:cubicBezTo>
                  <a:pt x="191" y="30"/>
                  <a:pt x="193" y="31"/>
                  <a:pt x="194" y="32"/>
                </a:cubicBezTo>
                <a:close/>
                <a:moveTo>
                  <a:pt x="192" y="33"/>
                </a:moveTo>
                <a:cubicBezTo>
                  <a:pt x="191" y="33"/>
                  <a:pt x="191" y="33"/>
                  <a:pt x="190" y="33"/>
                </a:cubicBezTo>
                <a:cubicBezTo>
                  <a:pt x="190" y="32"/>
                  <a:pt x="190" y="33"/>
                  <a:pt x="190" y="33"/>
                </a:cubicBezTo>
                <a:cubicBezTo>
                  <a:pt x="191" y="34"/>
                  <a:pt x="193" y="35"/>
                  <a:pt x="195" y="36"/>
                </a:cubicBezTo>
                <a:cubicBezTo>
                  <a:pt x="195" y="36"/>
                  <a:pt x="196" y="36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8" y="38"/>
                  <a:pt x="200" y="40"/>
                  <a:pt x="201" y="41"/>
                </a:cubicBezTo>
                <a:cubicBezTo>
                  <a:pt x="203" y="43"/>
                  <a:pt x="204" y="44"/>
                  <a:pt x="205" y="46"/>
                </a:cubicBezTo>
                <a:cubicBezTo>
                  <a:pt x="202" y="42"/>
                  <a:pt x="197" y="39"/>
                  <a:pt x="193" y="36"/>
                </a:cubicBezTo>
                <a:cubicBezTo>
                  <a:pt x="193" y="36"/>
                  <a:pt x="193" y="35"/>
                  <a:pt x="192" y="35"/>
                </a:cubicBezTo>
                <a:cubicBezTo>
                  <a:pt x="191" y="35"/>
                  <a:pt x="191" y="35"/>
                  <a:pt x="191" y="35"/>
                </a:cubicBezTo>
                <a:cubicBezTo>
                  <a:pt x="190" y="34"/>
                  <a:pt x="188" y="34"/>
                  <a:pt x="187" y="33"/>
                </a:cubicBezTo>
                <a:cubicBezTo>
                  <a:pt x="187" y="33"/>
                  <a:pt x="186" y="34"/>
                  <a:pt x="187" y="34"/>
                </a:cubicBezTo>
                <a:cubicBezTo>
                  <a:pt x="187" y="34"/>
                  <a:pt x="187" y="34"/>
                  <a:pt x="187" y="35"/>
                </a:cubicBezTo>
                <a:cubicBezTo>
                  <a:pt x="184" y="35"/>
                  <a:pt x="180" y="35"/>
                  <a:pt x="177" y="36"/>
                </a:cubicBezTo>
                <a:cubicBezTo>
                  <a:pt x="178" y="35"/>
                  <a:pt x="180" y="35"/>
                  <a:pt x="181" y="34"/>
                </a:cubicBezTo>
                <a:cubicBezTo>
                  <a:pt x="182" y="34"/>
                  <a:pt x="182" y="33"/>
                  <a:pt x="181" y="33"/>
                </a:cubicBezTo>
                <a:cubicBezTo>
                  <a:pt x="180" y="33"/>
                  <a:pt x="179" y="32"/>
                  <a:pt x="178" y="32"/>
                </a:cubicBezTo>
                <a:cubicBezTo>
                  <a:pt x="179" y="32"/>
                  <a:pt x="179" y="31"/>
                  <a:pt x="178" y="31"/>
                </a:cubicBezTo>
                <a:cubicBezTo>
                  <a:pt x="176" y="30"/>
                  <a:pt x="173" y="29"/>
                  <a:pt x="170" y="28"/>
                </a:cubicBezTo>
                <a:cubicBezTo>
                  <a:pt x="170" y="27"/>
                  <a:pt x="170" y="27"/>
                  <a:pt x="170" y="27"/>
                </a:cubicBezTo>
                <a:cubicBezTo>
                  <a:pt x="168" y="26"/>
                  <a:pt x="166" y="26"/>
                  <a:pt x="164" y="25"/>
                </a:cubicBezTo>
                <a:cubicBezTo>
                  <a:pt x="164" y="25"/>
                  <a:pt x="165" y="24"/>
                  <a:pt x="166" y="23"/>
                </a:cubicBezTo>
                <a:cubicBezTo>
                  <a:pt x="166" y="23"/>
                  <a:pt x="166" y="23"/>
                  <a:pt x="166" y="23"/>
                </a:cubicBezTo>
                <a:cubicBezTo>
                  <a:pt x="173" y="26"/>
                  <a:pt x="180" y="29"/>
                  <a:pt x="186" y="32"/>
                </a:cubicBezTo>
                <a:cubicBezTo>
                  <a:pt x="187" y="32"/>
                  <a:pt x="188" y="31"/>
                  <a:pt x="187" y="30"/>
                </a:cubicBezTo>
                <a:cubicBezTo>
                  <a:pt x="186" y="30"/>
                  <a:pt x="185" y="29"/>
                  <a:pt x="184" y="28"/>
                </a:cubicBezTo>
                <a:cubicBezTo>
                  <a:pt x="185" y="29"/>
                  <a:pt x="186" y="29"/>
                  <a:pt x="187" y="29"/>
                </a:cubicBezTo>
                <a:cubicBezTo>
                  <a:pt x="189" y="30"/>
                  <a:pt x="190" y="32"/>
                  <a:pt x="192" y="33"/>
                </a:cubicBezTo>
                <a:close/>
                <a:moveTo>
                  <a:pt x="167" y="17"/>
                </a:moveTo>
                <a:cubicBezTo>
                  <a:pt x="165" y="15"/>
                  <a:pt x="162" y="14"/>
                  <a:pt x="160" y="12"/>
                </a:cubicBezTo>
                <a:cubicBezTo>
                  <a:pt x="160" y="12"/>
                  <a:pt x="160" y="12"/>
                  <a:pt x="161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4" y="12"/>
                  <a:pt x="166" y="14"/>
                  <a:pt x="169" y="15"/>
                </a:cubicBezTo>
                <a:cubicBezTo>
                  <a:pt x="174" y="18"/>
                  <a:pt x="180" y="23"/>
                  <a:pt x="185" y="26"/>
                </a:cubicBezTo>
                <a:cubicBezTo>
                  <a:pt x="179" y="23"/>
                  <a:pt x="173" y="20"/>
                  <a:pt x="167" y="17"/>
                </a:cubicBezTo>
                <a:close/>
                <a:moveTo>
                  <a:pt x="172" y="13"/>
                </a:moveTo>
                <a:cubicBezTo>
                  <a:pt x="171" y="13"/>
                  <a:pt x="169" y="12"/>
                  <a:pt x="168" y="11"/>
                </a:cubicBezTo>
                <a:cubicBezTo>
                  <a:pt x="169" y="12"/>
                  <a:pt x="171" y="12"/>
                  <a:pt x="173" y="13"/>
                </a:cubicBezTo>
                <a:cubicBezTo>
                  <a:pt x="172" y="13"/>
                  <a:pt x="172" y="13"/>
                  <a:pt x="172" y="13"/>
                </a:cubicBezTo>
                <a:close/>
                <a:moveTo>
                  <a:pt x="133" y="12"/>
                </a:moveTo>
                <a:cubicBezTo>
                  <a:pt x="133" y="12"/>
                  <a:pt x="132" y="12"/>
                  <a:pt x="132" y="12"/>
                </a:cubicBezTo>
                <a:cubicBezTo>
                  <a:pt x="131" y="12"/>
                  <a:pt x="129" y="12"/>
                  <a:pt x="128" y="12"/>
                </a:cubicBezTo>
                <a:cubicBezTo>
                  <a:pt x="128" y="12"/>
                  <a:pt x="127" y="12"/>
                  <a:pt x="127" y="12"/>
                </a:cubicBezTo>
                <a:cubicBezTo>
                  <a:pt x="127" y="12"/>
                  <a:pt x="127" y="11"/>
                  <a:pt x="128" y="11"/>
                </a:cubicBezTo>
                <a:cubicBezTo>
                  <a:pt x="130" y="11"/>
                  <a:pt x="131" y="11"/>
                  <a:pt x="133" y="12"/>
                </a:cubicBezTo>
                <a:close/>
                <a:moveTo>
                  <a:pt x="132" y="28"/>
                </a:moveTo>
                <a:cubicBezTo>
                  <a:pt x="132" y="28"/>
                  <a:pt x="131" y="29"/>
                  <a:pt x="130" y="29"/>
                </a:cubicBezTo>
                <a:cubicBezTo>
                  <a:pt x="129" y="29"/>
                  <a:pt x="129" y="29"/>
                  <a:pt x="128" y="29"/>
                </a:cubicBezTo>
                <a:cubicBezTo>
                  <a:pt x="129" y="29"/>
                  <a:pt x="129" y="28"/>
                  <a:pt x="129" y="28"/>
                </a:cubicBezTo>
                <a:cubicBezTo>
                  <a:pt x="129" y="28"/>
                  <a:pt x="129" y="27"/>
                  <a:pt x="128" y="27"/>
                </a:cubicBezTo>
                <a:cubicBezTo>
                  <a:pt x="127" y="28"/>
                  <a:pt x="126" y="28"/>
                  <a:pt x="124" y="29"/>
                </a:cubicBezTo>
                <a:cubicBezTo>
                  <a:pt x="123" y="29"/>
                  <a:pt x="122" y="29"/>
                  <a:pt x="121" y="29"/>
                </a:cubicBezTo>
                <a:cubicBezTo>
                  <a:pt x="122" y="28"/>
                  <a:pt x="124" y="27"/>
                  <a:pt x="125" y="26"/>
                </a:cubicBezTo>
                <a:cubicBezTo>
                  <a:pt x="128" y="27"/>
                  <a:pt x="130" y="27"/>
                  <a:pt x="132" y="28"/>
                </a:cubicBezTo>
                <a:close/>
                <a:moveTo>
                  <a:pt x="124" y="22"/>
                </a:moveTo>
                <a:cubicBezTo>
                  <a:pt x="123" y="22"/>
                  <a:pt x="122" y="22"/>
                  <a:pt x="121" y="22"/>
                </a:cubicBezTo>
                <a:cubicBezTo>
                  <a:pt x="121" y="22"/>
                  <a:pt x="122" y="22"/>
                  <a:pt x="122" y="21"/>
                </a:cubicBezTo>
                <a:cubicBezTo>
                  <a:pt x="123" y="21"/>
                  <a:pt x="125" y="22"/>
                  <a:pt x="126" y="22"/>
                </a:cubicBezTo>
                <a:cubicBezTo>
                  <a:pt x="125" y="22"/>
                  <a:pt x="125" y="22"/>
                  <a:pt x="124" y="22"/>
                </a:cubicBezTo>
                <a:close/>
                <a:moveTo>
                  <a:pt x="123" y="15"/>
                </a:moveTo>
                <a:cubicBezTo>
                  <a:pt x="122" y="16"/>
                  <a:pt x="121" y="16"/>
                  <a:pt x="120" y="17"/>
                </a:cubicBezTo>
                <a:cubicBezTo>
                  <a:pt x="120" y="17"/>
                  <a:pt x="119" y="17"/>
                  <a:pt x="119" y="17"/>
                </a:cubicBezTo>
                <a:cubicBezTo>
                  <a:pt x="121" y="16"/>
                  <a:pt x="122" y="15"/>
                  <a:pt x="124" y="14"/>
                </a:cubicBezTo>
                <a:cubicBezTo>
                  <a:pt x="124" y="14"/>
                  <a:pt x="124" y="14"/>
                  <a:pt x="124" y="14"/>
                </a:cubicBezTo>
                <a:cubicBezTo>
                  <a:pt x="124" y="14"/>
                  <a:pt x="125" y="14"/>
                  <a:pt x="126" y="15"/>
                </a:cubicBezTo>
                <a:cubicBezTo>
                  <a:pt x="125" y="15"/>
                  <a:pt x="124" y="15"/>
                  <a:pt x="123" y="15"/>
                </a:cubicBezTo>
                <a:close/>
                <a:moveTo>
                  <a:pt x="125" y="11"/>
                </a:moveTo>
                <a:cubicBezTo>
                  <a:pt x="124" y="11"/>
                  <a:pt x="123" y="11"/>
                  <a:pt x="122" y="11"/>
                </a:cubicBezTo>
                <a:cubicBezTo>
                  <a:pt x="123" y="11"/>
                  <a:pt x="124" y="11"/>
                  <a:pt x="125" y="11"/>
                </a:cubicBezTo>
                <a:cubicBezTo>
                  <a:pt x="125" y="11"/>
                  <a:pt x="125" y="11"/>
                  <a:pt x="125" y="11"/>
                </a:cubicBezTo>
                <a:close/>
                <a:moveTo>
                  <a:pt x="114" y="5"/>
                </a:moveTo>
                <a:cubicBezTo>
                  <a:pt x="114" y="5"/>
                  <a:pt x="114" y="5"/>
                  <a:pt x="113" y="5"/>
                </a:cubicBezTo>
                <a:cubicBezTo>
                  <a:pt x="113" y="5"/>
                  <a:pt x="113" y="5"/>
                  <a:pt x="113" y="6"/>
                </a:cubicBezTo>
                <a:cubicBezTo>
                  <a:pt x="111" y="6"/>
                  <a:pt x="110" y="6"/>
                  <a:pt x="108" y="6"/>
                </a:cubicBezTo>
                <a:cubicBezTo>
                  <a:pt x="108" y="6"/>
                  <a:pt x="108" y="6"/>
                  <a:pt x="108" y="6"/>
                </a:cubicBezTo>
                <a:cubicBezTo>
                  <a:pt x="109" y="6"/>
                  <a:pt x="111" y="5"/>
                  <a:pt x="113" y="5"/>
                </a:cubicBezTo>
                <a:cubicBezTo>
                  <a:pt x="114" y="5"/>
                  <a:pt x="114" y="5"/>
                  <a:pt x="115" y="5"/>
                </a:cubicBezTo>
                <a:cubicBezTo>
                  <a:pt x="115" y="5"/>
                  <a:pt x="115" y="5"/>
                  <a:pt x="114" y="5"/>
                </a:cubicBezTo>
                <a:close/>
                <a:moveTo>
                  <a:pt x="99" y="5"/>
                </a:moveTo>
                <a:cubicBezTo>
                  <a:pt x="99" y="5"/>
                  <a:pt x="98" y="5"/>
                  <a:pt x="98" y="5"/>
                </a:cubicBezTo>
                <a:cubicBezTo>
                  <a:pt x="99" y="5"/>
                  <a:pt x="100" y="4"/>
                  <a:pt x="102" y="4"/>
                </a:cubicBezTo>
                <a:cubicBezTo>
                  <a:pt x="101" y="4"/>
                  <a:pt x="100" y="5"/>
                  <a:pt x="99" y="5"/>
                </a:cubicBezTo>
                <a:close/>
                <a:moveTo>
                  <a:pt x="22" y="63"/>
                </a:moveTo>
                <a:cubicBezTo>
                  <a:pt x="23" y="63"/>
                  <a:pt x="23" y="63"/>
                  <a:pt x="23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2" y="65"/>
                  <a:pt x="21" y="66"/>
                  <a:pt x="20" y="68"/>
                </a:cubicBezTo>
                <a:cubicBezTo>
                  <a:pt x="19" y="68"/>
                  <a:pt x="19" y="69"/>
                  <a:pt x="18" y="70"/>
                </a:cubicBezTo>
                <a:cubicBezTo>
                  <a:pt x="18" y="70"/>
                  <a:pt x="17" y="70"/>
                  <a:pt x="17" y="70"/>
                </a:cubicBezTo>
                <a:cubicBezTo>
                  <a:pt x="19" y="68"/>
                  <a:pt x="20" y="65"/>
                  <a:pt x="22" y="63"/>
                </a:cubicBezTo>
                <a:close/>
                <a:moveTo>
                  <a:pt x="21" y="78"/>
                </a:moveTo>
                <a:cubicBezTo>
                  <a:pt x="23" y="76"/>
                  <a:pt x="24" y="75"/>
                  <a:pt x="25" y="73"/>
                </a:cubicBezTo>
                <a:cubicBezTo>
                  <a:pt x="24" y="76"/>
                  <a:pt x="22" y="79"/>
                  <a:pt x="20" y="82"/>
                </a:cubicBezTo>
                <a:cubicBezTo>
                  <a:pt x="19" y="83"/>
                  <a:pt x="18" y="84"/>
                  <a:pt x="17" y="85"/>
                </a:cubicBezTo>
                <a:cubicBezTo>
                  <a:pt x="17" y="85"/>
                  <a:pt x="17" y="84"/>
                  <a:pt x="17" y="84"/>
                </a:cubicBezTo>
                <a:cubicBezTo>
                  <a:pt x="17" y="83"/>
                  <a:pt x="17" y="83"/>
                  <a:pt x="16" y="83"/>
                </a:cubicBezTo>
                <a:cubicBezTo>
                  <a:pt x="17" y="82"/>
                  <a:pt x="17" y="81"/>
                  <a:pt x="17" y="80"/>
                </a:cubicBezTo>
                <a:cubicBezTo>
                  <a:pt x="18" y="79"/>
                  <a:pt x="19" y="78"/>
                  <a:pt x="20" y="77"/>
                </a:cubicBezTo>
                <a:cubicBezTo>
                  <a:pt x="20" y="78"/>
                  <a:pt x="21" y="78"/>
                  <a:pt x="21" y="78"/>
                </a:cubicBezTo>
                <a:close/>
                <a:moveTo>
                  <a:pt x="20" y="88"/>
                </a:moveTo>
                <a:cubicBezTo>
                  <a:pt x="20" y="87"/>
                  <a:pt x="20" y="87"/>
                  <a:pt x="20" y="86"/>
                </a:cubicBezTo>
                <a:cubicBezTo>
                  <a:pt x="20" y="85"/>
                  <a:pt x="21" y="85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2" y="84"/>
                  <a:pt x="22" y="85"/>
                  <a:pt x="22" y="85"/>
                </a:cubicBezTo>
                <a:cubicBezTo>
                  <a:pt x="21" y="86"/>
                  <a:pt x="21" y="87"/>
                  <a:pt x="20" y="88"/>
                </a:cubicBezTo>
                <a:close/>
                <a:moveTo>
                  <a:pt x="21" y="120"/>
                </a:moveTo>
                <a:cubicBezTo>
                  <a:pt x="19" y="113"/>
                  <a:pt x="18" y="107"/>
                  <a:pt x="17" y="10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9" y="102"/>
                  <a:pt x="19" y="105"/>
                  <a:pt x="20" y="108"/>
                </a:cubicBezTo>
                <a:cubicBezTo>
                  <a:pt x="20" y="110"/>
                  <a:pt x="20" y="113"/>
                  <a:pt x="20" y="115"/>
                </a:cubicBezTo>
                <a:cubicBezTo>
                  <a:pt x="20" y="117"/>
                  <a:pt x="21" y="118"/>
                  <a:pt x="21" y="120"/>
                </a:cubicBezTo>
                <a:close/>
                <a:moveTo>
                  <a:pt x="17" y="89"/>
                </a:moveTo>
                <a:cubicBezTo>
                  <a:pt x="17" y="89"/>
                  <a:pt x="17" y="89"/>
                  <a:pt x="18" y="89"/>
                </a:cubicBezTo>
                <a:cubicBezTo>
                  <a:pt x="18" y="91"/>
                  <a:pt x="18" y="93"/>
                  <a:pt x="18" y="95"/>
                </a:cubicBezTo>
                <a:cubicBezTo>
                  <a:pt x="18" y="95"/>
                  <a:pt x="18" y="95"/>
                  <a:pt x="18" y="95"/>
                </a:cubicBezTo>
                <a:cubicBezTo>
                  <a:pt x="18" y="93"/>
                  <a:pt x="17" y="92"/>
                  <a:pt x="17" y="90"/>
                </a:cubicBezTo>
                <a:cubicBezTo>
                  <a:pt x="17" y="90"/>
                  <a:pt x="17" y="90"/>
                  <a:pt x="16" y="89"/>
                </a:cubicBezTo>
                <a:cubicBezTo>
                  <a:pt x="17" y="89"/>
                  <a:pt x="17" y="89"/>
                  <a:pt x="17" y="89"/>
                </a:cubicBezTo>
                <a:close/>
                <a:moveTo>
                  <a:pt x="18" y="114"/>
                </a:moveTo>
                <a:cubicBezTo>
                  <a:pt x="17" y="110"/>
                  <a:pt x="16" y="106"/>
                  <a:pt x="15" y="103"/>
                </a:cubicBezTo>
                <a:cubicBezTo>
                  <a:pt x="15" y="102"/>
                  <a:pt x="16" y="102"/>
                  <a:pt x="16" y="102"/>
                </a:cubicBezTo>
                <a:cubicBezTo>
                  <a:pt x="16" y="106"/>
                  <a:pt x="17" y="110"/>
                  <a:pt x="18" y="114"/>
                </a:cubicBezTo>
                <a:close/>
                <a:moveTo>
                  <a:pt x="15" y="100"/>
                </a:moveTo>
                <a:cubicBezTo>
                  <a:pt x="15" y="98"/>
                  <a:pt x="15" y="96"/>
                  <a:pt x="15" y="93"/>
                </a:cubicBezTo>
                <a:cubicBezTo>
                  <a:pt x="15" y="95"/>
                  <a:pt x="16" y="97"/>
                  <a:pt x="16" y="98"/>
                </a:cubicBezTo>
                <a:cubicBezTo>
                  <a:pt x="15" y="99"/>
                  <a:pt x="15" y="99"/>
                  <a:pt x="15" y="100"/>
                </a:cubicBezTo>
                <a:close/>
                <a:moveTo>
                  <a:pt x="21" y="131"/>
                </a:moveTo>
                <a:cubicBezTo>
                  <a:pt x="21" y="133"/>
                  <a:pt x="22" y="135"/>
                  <a:pt x="22" y="136"/>
                </a:cubicBezTo>
                <a:cubicBezTo>
                  <a:pt x="22" y="136"/>
                  <a:pt x="22" y="136"/>
                  <a:pt x="22" y="135"/>
                </a:cubicBezTo>
                <a:cubicBezTo>
                  <a:pt x="21" y="134"/>
                  <a:pt x="20" y="135"/>
                  <a:pt x="20" y="136"/>
                </a:cubicBezTo>
                <a:cubicBezTo>
                  <a:pt x="21" y="139"/>
                  <a:pt x="22" y="142"/>
                  <a:pt x="23" y="145"/>
                </a:cubicBezTo>
                <a:cubicBezTo>
                  <a:pt x="22" y="143"/>
                  <a:pt x="21" y="141"/>
                  <a:pt x="19" y="140"/>
                </a:cubicBezTo>
                <a:cubicBezTo>
                  <a:pt x="17" y="129"/>
                  <a:pt x="16" y="118"/>
                  <a:pt x="14" y="107"/>
                </a:cubicBezTo>
                <a:cubicBezTo>
                  <a:pt x="16" y="115"/>
                  <a:pt x="19" y="123"/>
                  <a:pt x="21" y="131"/>
                </a:cubicBezTo>
                <a:close/>
                <a:moveTo>
                  <a:pt x="17" y="165"/>
                </a:moveTo>
                <a:cubicBezTo>
                  <a:pt x="17" y="165"/>
                  <a:pt x="17" y="165"/>
                  <a:pt x="17" y="165"/>
                </a:cubicBezTo>
                <a:cubicBezTo>
                  <a:pt x="18" y="167"/>
                  <a:pt x="18" y="168"/>
                  <a:pt x="19" y="170"/>
                </a:cubicBezTo>
                <a:cubicBezTo>
                  <a:pt x="19" y="169"/>
                  <a:pt x="18" y="169"/>
                  <a:pt x="18" y="168"/>
                </a:cubicBezTo>
                <a:cubicBezTo>
                  <a:pt x="17" y="167"/>
                  <a:pt x="17" y="166"/>
                  <a:pt x="16" y="166"/>
                </a:cubicBezTo>
                <a:cubicBezTo>
                  <a:pt x="17" y="165"/>
                  <a:pt x="17" y="165"/>
                  <a:pt x="17" y="165"/>
                </a:cubicBezTo>
                <a:cubicBezTo>
                  <a:pt x="17" y="165"/>
                  <a:pt x="17" y="165"/>
                  <a:pt x="17" y="165"/>
                </a:cubicBezTo>
                <a:close/>
                <a:moveTo>
                  <a:pt x="19" y="163"/>
                </a:moveTo>
                <a:cubicBezTo>
                  <a:pt x="19" y="163"/>
                  <a:pt x="18" y="163"/>
                  <a:pt x="18" y="163"/>
                </a:cubicBezTo>
                <a:cubicBezTo>
                  <a:pt x="17" y="162"/>
                  <a:pt x="17" y="162"/>
                  <a:pt x="16" y="161"/>
                </a:cubicBezTo>
                <a:cubicBezTo>
                  <a:pt x="16" y="157"/>
                  <a:pt x="15" y="154"/>
                  <a:pt x="15" y="150"/>
                </a:cubicBezTo>
                <a:cubicBezTo>
                  <a:pt x="16" y="155"/>
                  <a:pt x="18" y="160"/>
                  <a:pt x="20" y="164"/>
                </a:cubicBezTo>
                <a:cubicBezTo>
                  <a:pt x="19" y="164"/>
                  <a:pt x="19" y="164"/>
                  <a:pt x="19" y="163"/>
                </a:cubicBezTo>
                <a:close/>
                <a:moveTo>
                  <a:pt x="15" y="169"/>
                </a:moveTo>
                <a:cubicBezTo>
                  <a:pt x="15" y="169"/>
                  <a:pt x="15" y="169"/>
                  <a:pt x="15" y="169"/>
                </a:cubicBezTo>
                <a:cubicBezTo>
                  <a:pt x="14" y="165"/>
                  <a:pt x="13" y="162"/>
                  <a:pt x="11" y="158"/>
                </a:cubicBezTo>
                <a:cubicBezTo>
                  <a:pt x="12" y="160"/>
                  <a:pt x="13" y="162"/>
                  <a:pt x="14" y="164"/>
                </a:cubicBezTo>
                <a:cubicBezTo>
                  <a:pt x="14" y="164"/>
                  <a:pt x="14" y="164"/>
                  <a:pt x="14" y="164"/>
                </a:cubicBezTo>
                <a:cubicBezTo>
                  <a:pt x="15" y="165"/>
                  <a:pt x="15" y="166"/>
                  <a:pt x="16" y="167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68"/>
                  <a:pt x="15" y="168"/>
                  <a:pt x="15" y="169"/>
                </a:cubicBezTo>
                <a:close/>
                <a:moveTo>
                  <a:pt x="8" y="128"/>
                </a:moveTo>
                <a:cubicBezTo>
                  <a:pt x="9" y="129"/>
                  <a:pt x="10" y="128"/>
                  <a:pt x="10" y="128"/>
                </a:cubicBezTo>
                <a:cubicBezTo>
                  <a:pt x="10" y="124"/>
                  <a:pt x="9" y="120"/>
                  <a:pt x="9" y="117"/>
                </a:cubicBezTo>
                <a:cubicBezTo>
                  <a:pt x="9" y="116"/>
                  <a:pt x="10" y="115"/>
                  <a:pt x="10" y="114"/>
                </a:cubicBezTo>
                <a:cubicBezTo>
                  <a:pt x="10" y="121"/>
                  <a:pt x="11" y="129"/>
                  <a:pt x="12" y="137"/>
                </a:cubicBezTo>
                <a:cubicBezTo>
                  <a:pt x="12" y="142"/>
                  <a:pt x="13" y="146"/>
                  <a:pt x="13" y="151"/>
                </a:cubicBezTo>
                <a:cubicBezTo>
                  <a:pt x="12" y="147"/>
                  <a:pt x="11" y="142"/>
                  <a:pt x="10" y="138"/>
                </a:cubicBezTo>
                <a:cubicBezTo>
                  <a:pt x="10" y="136"/>
                  <a:pt x="9" y="134"/>
                  <a:pt x="9" y="133"/>
                </a:cubicBezTo>
                <a:cubicBezTo>
                  <a:pt x="9" y="131"/>
                  <a:pt x="8" y="129"/>
                  <a:pt x="8" y="128"/>
                </a:cubicBezTo>
                <a:cubicBezTo>
                  <a:pt x="8" y="128"/>
                  <a:pt x="8" y="128"/>
                  <a:pt x="8" y="128"/>
                </a:cubicBezTo>
                <a:close/>
                <a:moveTo>
                  <a:pt x="8" y="106"/>
                </a:moveTo>
                <a:cubicBezTo>
                  <a:pt x="8" y="105"/>
                  <a:pt x="9" y="104"/>
                  <a:pt x="9" y="103"/>
                </a:cubicBezTo>
                <a:cubicBezTo>
                  <a:pt x="9" y="105"/>
                  <a:pt x="9" y="108"/>
                  <a:pt x="9" y="111"/>
                </a:cubicBezTo>
                <a:cubicBezTo>
                  <a:pt x="9" y="109"/>
                  <a:pt x="8" y="108"/>
                  <a:pt x="8" y="106"/>
                </a:cubicBezTo>
                <a:close/>
                <a:moveTo>
                  <a:pt x="9" y="99"/>
                </a:moveTo>
                <a:cubicBezTo>
                  <a:pt x="10" y="98"/>
                  <a:pt x="10" y="97"/>
                  <a:pt x="10" y="96"/>
                </a:cubicBezTo>
                <a:cubicBezTo>
                  <a:pt x="10" y="97"/>
                  <a:pt x="11" y="97"/>
                  <a:pt x="11" y="97"/>
                </a:cubicBezTo>
                <a:cubicBezTo>
                  <a:pt x="11" y="99"/>
                  <a:pt x="10" y="101"/>
                  <a:pt x="10" y="103"/>
                </a:cubicBezTo>
                <a:cubicBezTo>
                  <a:pt x="10" y="102"/>
                  <a:pt x="10" y="100"/>
                  <a:pt x="9" y="99"/>
                </a:cubicBezTo>
                <a:close/>
                <a:moveTo>
                  <a:pt x="11" y="149"/>
                </a:moveTo>
                <a:cubicBezTo>
                  <a:pt x="12" y="153"/>
                  <a:pt x="13" y="157"/>
                  <a:pt x="14" y="161"/>
                </a:cubicBezTo>
                <a:cubicBezTo>
                  <a:pt x="13" y="159"/>
                  <a:pt x="12" y="156"/>
                  <a:pt x="11" y="154"/>
                </a:cubicBezTo>
                <a:cubicBezTo>
                  <a:pt x="11" y="152"/>
                  <a:pt x="11" y="150"/>
                  <a:pt x="11" y="149"/>
                </a:cubicBezTo>
                <a:close/>
                <a:moveTo>
                  <a:pt x="14" y="141"/>
                </a:moveTo>
                <a:cubicBezTo>
                  <a:pt x="14" y="140"/>
                  <a:pt x="14" y="139"/>
                  <a:pt x="14" y="138"/>
                </a:cubicBezTo>
                <a:cubicBezTo>
                  <a:pt x="14" y="136"/>
                  <a:pt x="14" y="134"/>
                  <a:pt x="14" y="132"/>
                </a:cubicBezTo>
                <a:cubicBezTo>
                  <a:pt x="14" y="133"/>
                  <a:pt x="14" y="134"/>
                  <a:pt x="15" y="135"/>
                </a:cubicBezTo>
                <a:cubicBezTo>
                  <a:pt x="15" y="138"/>
                  <a:pt x="16" y="141"/>
                  <a:pt x="16" y="143"/>
                </a:cubicBezTo>
                <a:cubicBezTo>
                  <a:pt x="17" y="147"/>
                  <a:pt x="17" y="152"/>
                  <a:pt x="18" y="156"/>
                </a:cubicBezTo>
                <a:cubicBezTo>
                  <a:pt x="17" y="151"/>
                  <a:pt x="15" y="146"/>
                  <a:pt x="14" y="141"/>
                </a:cubicBezTo>
                <a:close/>
                <a:moveTo>
                  <a:pt x="10" y="90"/>
                </a:moveTo>
                <a:cubicBezTo>
                  <a:pt x="10" y="91"/>
                  <a:pt x="9" y="92"/>
                  <a:pt x="8" y="92"/>
                </a:cubicBezTo>
                <a:cubicBezTo>
                  <a:pt x="9" y="91"/>
                  <a:pt x="10" y="89"/>
                  <a:pt x="12" y="88"/>
                </a:cubicBezTo>
                <a:cubicBezTo>
                  <a:pt x="11" y="89"/>
                  <a:pt x="11" y="89"/>
                  <a:pt x="10" y="90"/>
                </a:cubicBezTo>
                <a:close/>
                <a:moveTo>
                  <a:pt x="9" y="93"/>
                </a:moveTo>
                <a:cubicBezTo>
                  <a:pt x="9" y="94"/>
                  <a:pt x="9" y="95"/>
                  <a:pt x="9" y="96"/>
                </a:cubicBezTo>
                <a:cubicBezTo>
                  <a:pt x="8" y="96"/>
                  <a:pt x="8" y="95"/>
                  <a:pt x="8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8" y="94"/>
                  <a:pt x="9" y="94"/>
                  <a:pt x="9" y="93"/>
                </a:cubicBezTo>
                <a:close/>
                <a:moveTo>
                  <a:pt x="8" y="116"/>
                </a:moveTo>
                <a:cubicBezTo>
                  <a:pt x="8" y="117"/>
                  <a:pt x="7" y="117"/>
                  <a:pt x="7" y="118"/>
                </a:cubicBezTo>
                <a:cubicBezTo>
                  <a:pt x="7" y="117"/>
                  <a:pt x="7" y="117"/>
                  <a:pt x="7" y="116"/>
                </a:cubicBezTo>
                <a:cubicBezTo>
                  <a:pt x="7" y="115"/>
                  <a:pt x="7" y="113"/>
                  <a:pt x="7" y="112"/>
                </a:cubicBezTo>
                <a:cubicBezTo>
                  <a:pt x="7" y="113"/>
                  <a:pt x="8" y="115"/>
                  <a:pt x="8" y="116"/>
                </a:cubicBezTo>
                <a:close/>
                <a:moveTo>
                  <a:pt x="8" y="144"/>
                </a:moveTo>
                <a:cubicBezTo>
                  <a:pt x="8" y="140"/>
                  <a:pt x="7" y="136"/>
                  <a:pt x="7" y="133"/>
                </a:cubicBezTo>
                <a:cubicBezTo>
                  <a:pt x="7" y="133"/>
                  <a:pt x="7" y="134"/>
                  <a:pt x="7" y="134"/>
                </a:cubicBezTo>
                <a:cubicBezTo>
                  <a:pt x="8" y="137"/>
                  <a:pt x="8" y="141"/>
                  <a:pt x="8" y="144"/>
                </a:cubicBezTo>
                <a:close/>
                <a:moveTo>
                  <a:pt x="9" y="159"/>
                </a:moveTo>
                <a:cubicBezTo>
                  <a:pt x="9" y="158"/>
                  <a:pt x="8" y="157"/>
                  <a:pt x="8" y="157"/>
                </a:cubicBezTo>
                <a:cubicBezTo>
                  <a:pt x="8" y="156"/>
                  <a:pt x="8" y="156"/>
                  <a:pt x="8" y="155"/>
                </a:cubicBezTo>
                <a:cubicBezTo>
                  <a:pt x="8" y="156"/>
                  <a:pt x="9" y="157"/>
                  <a:pt x="9" y="158"/>
                </a:cubicBezTo>
                <a:cubicBezTo>
                  <a:pt x="9" y="158"/>
                  <a:pt x="10" y="158"/>
                  <a:pt x="10" y="158"/>
                </a:cubicBezTo>
                <a:cubicBezTo>
                  <a:pt x="11" y="160"/>
                  <a:pt x="12" y="163"/>
                  <a:pt x="12" y="165"/>
                </a:cubicBezTo>
                <a:cubicBezTo>
                  <a:pt x="12" y="165"/>
                  <a:pt x="12" y="165"/>
                  <a:pt x="12" y="166"/>
                </a:cubicBezTo>
                <a:cubicBezTo>
                  <a:pt x="14" y="171"/>
                  <a:pt x="16" y="176"/>
                  <a:pt x="19" y="181"/>
                </a:cubicBezTo>
                <a:cubicBezTo>
                  <a:pt x="20" y="182"/>
                  <a:pt x="20" y="183"/>
                  <a:pt x="20" y="184"/>
                </a:cubicBezTo>
                <a:cubicBezTo>
                  <a:pt x="20" y="183"/>
                  <a:pt x="20" y="182"/>
                  <a:pt x="19" y="182"/>
                </a:cubicBezTo>
                <a:cubicBezTo>
                  <a:pt x="15" y="174"/>
                  <a:pt x="12" y="166"/>
                  <a:pt x="9" y="159"/>
                </a:cubicBezTo>
                <a:close/>
                <a:moveTo>
                  <a:pt x="18" y="144"/>
                </a:moveTo>
                <a:cubicBezTo>
                  <a:pt x="19" y="145"/>
                  <a:pt x="19" y="145"/>
                  <a:pt x="19" y="146"/>
                </a:cubicBezTo>
                <a:cubicBezTo>
                  <a:pt x="19" y="147"/>
                  <a:pt x="19" y="147"/>
                  <a:pt x="19" y="148"/>
                </a:cubicBezTo>
                <a:cubicBezTo>
                  <a:pt x="21" y="154"/>
                  <a:pt x="23" y="161"/>
                  <a:pt x="25" y="168"/>
                </a:cubicBezTo>
                <a:cubicBezTo>
                  <a:pt x="25" y="168"/>
                  <a:pt x="25" y="169"/>
                  <a:pt x="25" y="169"/>
                </a:cubicBezTo>
                <a:cubicBezTo>
                  <a:pt x="24" y="168"/>
                  <a:pt x="24" y="168"/>
                  <a:pt x="23" y="168"/>
                </a:cubicBezTo>
                <a:cubicBezTo>
                  <a:pt x="22" y="160"/>
                  <a:pt x="20" y="152"/>
                  <a:pt x="18" y="144"/>
                </a:cubicBezTo>
                <a:close/>
                <a:moveTo>
                  <a:pt x="27" y="189"/>
                </a:moveTo>
                <a:cubicBezTo>
                  <a:pt x="28" y="191"/>
                  <a:pt x="29" y="193"/>
                  <a:pt x="30" y="195"/>
                </a:cubicBezTo>
                <a:cubicBezTo>
                  <a:pt x="30" y="195"/>
                  <a:pt x="30" y="195"/>
                  <a:pt x="29" y="195"/>
                </a:cubicBezTo>
                <a:cubicBezTo>
                  <a:pt x="28" y="191"/>
                  <a:pt x="26" y="188"/>
                  <a:pt x="25" y="185"/>
                </a:cubicBezTo>
                <a:cubicBezTo>
                  <a:pt x="25" y="187"/>
                  <a:pt x="26" y="188"/>
                  <a:pt x="27" y="189"/>
                </a:cubicBezTo>
                <a:close/>
                <a:moveTo>
                  <a:pt x="30" y="190"/>
                </a:moveTo>
                <a:cubicBezTo>
                  <a:pt x="29" y="190"/>
                  <a:pt x="29" y="189"/>
                  <a:pt x="29" y="188"/>
                </a:cubicBezTo>
                <a:cubicBezTo>
                  <a:pt x="29" y="189"/>
                  <a:pt x="30" y="190"/>
                  <a:pt x="31" y="191"/>
                </a:cubicBezTo>
                <a:cubicBezTo>
                  <a:pt x="32" y="192"/>
                  <a:pt x="32" y="193"/>
                  <a:pt x="32" y="194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1" y="193"/>
                  <a:pt x="31" y="192"/>
                  <a:pt x="30" y="190"/>
                </a:cubicBezTo>
                <a:close/>
                <a:moveTo>
                  <a:pt x="31" y="187"/>
                </a:moveTo>
                <a:cubicBezTo>
                  <a:pt x="30" y="185"/>
                  <a:pt x="28" y="182"/>
                  <a:pt x="27" y="180"/>
                </a:cubicBezTo>
                <a:cubicBezTo>
                  <a:pt x="29" y="182"/>
                  <a:pt x="30" y="184"/>
                  <a:pt x="31" y="186"/>
                </a:cubicBezTo>
                <a:cubicBezTo>
                  <a:pt x="31" y="186"/>
                  <a:pt x="31" y="186"/>
                  <a:pt x="32" y="187"/>
                </a:cubicBezTo>
                <a:cubicBezTo>
                  <a:pt x="33" y="189"/>
                  <a:pt x="35" y="192"/>
                  <a:pt x="36" y="195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6" y="194"/>
                  <a:pt x="35" y="194"/>
                  <a:pt x="35" y="193"/>
                </a:cubicBezTo>
                <a:cubicBezTo>
                  <a:pt x="34" y="192"/>
                  <a:pt x="34" y="192"/>
                  <a:pt x="33" y="191"/>
                </a:cubicBezTo>
                <a:cubicBezTo>
                  <a:pt x="32" y="190"/>
                  <a:pt x="32" y="188"/>
                  <a:pt x="31" y="187"/>
                </a:cubicBezTo>
                <a:close/>
                <a:moveTo>
                  <a:pt x="37" y="206"/>
                </a:moveTo>
                <a:cubicBezTo>
                  <a:pt x="39" y="208"/>
                  <a:pt x="41" y="210"/>
                  <a:pt x="43" y="212"/>
                </a:cubicBezTo>
                <a:cubicBezTo>
                  <a:pt x="42" y="211"/>
                  <a:pt x="41" y="211"/>
                  <a:pt x="40" y="210"/>
                </a:cubicBezTo>
                <a:cubicBezTo>
                  <a:pt x="40" y="210"/>
                  <a:pt x="40" y="210"/>
                  <a:pt x="39" y="209"/>
                </a:cubicBezTo>
                <a:cubicBezTo>
                  <a:pt x="38" y="207"/>
                  <a:pt x="36" y="205"/>
                  <a:pt x="34" y="204"/>
                </a:cubicBezTo>
                <a:cubicBezTo>
                  <a:pt x="35" y="204"/>
                  <a:pt x="36" y="205"/>
                  <a:pt x="37" y="206"/>
                </a:cubicBezTo>
                <a:close/>
                <a:moveTo>
                  <a:pt x="41" y="205"/>
                </a:moveTo>
                <a:cubicBezTo>
                  <a:pt x="41" y="204"/>
                  <a:pt x="40" y="203"/>
                  <a:pt x="40" y="203"/>
                </a:cubicBezTo>
                <a:cubicBezTo>
                  <a:pt x="40" y="203"/>
                  <a:pt x="40" y="203"/>
                  <a:pt x="40" y="203"/>
                </a:cubicBezTo>
                <a:cubicBezTo>
                  <a:pt x="42" y="205"/>
                  <a:pt x="44" y="208"/>
                  <a:pt x="46" y="211"/>
                </a:cubicBezTo>
                <a:cubicBezTo>
                  <a:pt x="45" y="209"/>
                  <a:pt x="43" y="207"/>
                  <a:pt x="41" y="205"/>
                </a:cubicBezTo>
                <a:close/>
                <a:moveTo>
                  <a:pt x="43" y="212"/>
                </a:moveTo>
                <a:cubicBezTo>
                  <a:pt x="44" y="212"/>
                  <a:pt x="44" y="213"/>
                  <a:pt x="45" y="213"/>
                </a:cubicBezTo>
                <a:cubicBezTo>
                  <a:pt x="45" y="213"/>
                  <a:pt x="45" y="213"/>
                  <a:pt x="45" y="213"/>
                </a:cubicBezTo>
                <a:cubicBezTo>
                  <a:pt x="46" y="214"/>
                  <a:pt x="47" y="215"/>
                  <a:pt x="49" y="216"/>
                </a:cubicBezTo>
                <a:cubicBezTo>
                  <a:pt x="47" y="214"/>
                  <a:pt x="45" y="213"/>
                  <a:pt x="43" y="212"/>
                </a:cubicBezTo>
                <a:cubicBezTo>
                  <a:pt x="43" y="212"/>
                  <a:pt x="43" y="212"/>
                  <a:pt x="43" y="212"/>
                </a:cubicBezTo>
                <a:close/>
                <a:moveTo>
                  <a:pt x="44" y="215"/>
                </a:moveTo>
                <a:cubicBezTo>
                  <a:pt x="45" y="215"/>
                  <a:pt x="45" y="215"/>
                  <a:pt x="45" y="216"/>
                </a:cubicBezTo>
                <a:cubicBezTo>
                  <a:pt x="45" y="216"/>
                  <a:pt x="45" y="216"/>
                  <a:pt x="45" y="216"/>
                </a:cubicBezTo>
                <a:cubicBezTo>
                  <a:pt x="45" y="217"/>
                  <a:pt x="46" y="217"/>
                  <a:pt x="46" y="217"/>
                </a:cubicBezTo>
                <a:cubicBezTo>
                  <a:pt x="45" y="216"/>
                  <a:pt x="44" y="216"/>
                  <a:pt x="44" y="215"/>
                </a:cubicBezTo>
                <a:cubicBezTo>
                  <a:pt x="44" y="215"/>
                  <a:pt x="44" y="215"/>
                  <a:pt x="44" y="215"/>
                </a:cubicBezTo>
                <a:close/>
                <a:moveTo>
                  <a:pt x="50" y="222"/>
                </a:moveTo>
                <a:cubicBezTo>
                  <a:pt x="51" y="222"/>
                  <a:pt x="51" y="222"/>
                  <a:pt x="51" y="223"/>
                </a:cubicBezTo>
                <a:cubicBezTo>
                  <a:pt x="49" y="221"/>
                  <a:pt x="47" y="219"/>
                  <a:pt x="45" y="217"/>
                </a:cubicBezTo>
                <a:cubicBezTo>
                  <a:pt x="46" y="219"/>
                  <a:pt x="48" y="220"/>
                  <a:pt x="50" y="222"/>
                </a:cubicBezTo>
                <a:close/>
                <a:moveTo>
                  <a:pt x="73" y="227"/>
                </a:moveTo>
                <a:cubicBezTo>
                  <a:pt x="72" y="226"/>
                  <a:pt x="70" y="226"/>
                  <a:pt x="69" y="225"/>
                </a:cubicBezTo>
                <a:cubicBezTo>
                  <a:pt x="68" y="223"/>
                  <a:pt x="67" y="222"/>
                  <a:pt x="66" y="221"/>
                </a:cubicBezTo>
                <a:cubicBezTo>
                  <a:pt x="74" y="225"/>
                  <a:pt x="81" y="229"/>
                  <a:pt x="88" y="235"/>
                </a:cubicBezTo>
                <a:cubicBezTo>
                  <a:pt x="87" y="235"/>
                  <a:pt x="86" y="234"/>
                  <a:pt x="86" y="234"/>
                </a:cubicBezTo>
                <a:cubicBezTo>
                  <a:pt x="81" y="232"/>
                  <a:pt x="77" y="229"/>
                  <a:pt x="73" y="227"/>
                </a:cubicBezTo>
                <a:close/>
                <a:moveTo>
                  <a:pt x="81" y="225"/>
                </a:moveTo>
                <a:cubicBezTo>
                  <a:pt x="82" y="226"/>
                  <a:pt x="84" y="227"/>
                  <a:pt x="85" y="229"/>
                </a:cubicBezTo>
                <a:cubicBezTo>
                  <a:pt x="84" y="228"/>
                  <a:pt x="83" y="227"/>
                  <a:pt x="81" y="226"/>
                </a:cubicBezTo>
                <a:cubicBezTo>
                  <a:pt x="81" y="226"/>
                  <a:pt x="81" y="226"/>
                  <a:pt x="81" y="225"/>
                </a:cubicBezTo>
                <a:close/>
                <a:moveTo>
                  <a:pt x="82" y="223"/>
                </a:moveTo>
                <a:cubicBezTo>
                  <a:pt x="81" y="223"/>
                  <a:pt x="81" y="223"/>
                  <a:pt x="81" y="224"/>
                </a:cubicBezTo>
                <a:cubicBezTo>
                  <a:pt x="81" y="224"/>
                  <a:pt x="81" y="223"/>
                  <a:pt x="80" y="223"/>
                </a:cubicBezTo>
                <a:cubicBezTo>
                  <a:pt x="79" y="221"/>
                  <a:pt x="78" y="219"/>
                  <a:pt x="77" y="216"/>
                </a:cubicBezTo>
                <a:cubicBezTo>
                  <a:pt x="79" y="218"/>
                  <a:pt x="81" y="220"/>
                  <a:pt x="83" y="222"/>
                </a:cubicBezTo>
                <a:cubicBezTo>
                  <a:pt x="83" y="222"/>
                  <a:pt x="83" y="222"/>
                  <a:pt x="83" y="223"/>
                </a:cubicBezTo>
                <a:cubicBezTo>
                  <a:pt x="86" y="225"/>
                  <a:pt x="89" y="228"/>
                  <a:pt x="93" y="230"/>
                </a:cubicBezTo>
                <a:cubicBezTo>
                  <a:pt x="93" y="230"/>
                  <a:pt x="93" y="230"/>
                  <a:pt x="93" y="231"/>
                </a:cubicBezTo>
                <a:cubicBezTo>
                  <a:pt x="89" y="229"/>
                  <a:pt x="86" y="226"/>
                  <a:pt x="82" y="223"/>
                </a:cubicBezTo>
                <a:close/>
                <a:moveTo>
                  <a:pt x="98" y="240"/>
                </a:moveTo>
                <a:cubicBezTo>
                  <a:pt x="98" y="240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98" y="238"/>
                  <a:pt x="97" y="237"/>
                  <a:pt x="96" y="236"/>
                </a:cubicBezTo>
                <a:cubicBezTo>
                  <a:pt x="97" y="237"/>
                  <a:pt x="97" y="237"/>
                  <a:pt x="98" y="237"/>
                </a:cubicBezTo>
                <a:cubicBezTo>
                  <a:pt x="98" y="237"/>
                  <a:pt x="98" y="238"/>
                  <a:pt x="98" y="238"/>
                </a:cubicBezTo>
                <a:cubicBezTo>
                  <a:pt x="100" y="239"/>
                  <a:pt x="102" y="240"/>
                  <a:pt x="104" y="241"/>
                </a:cubicBezTo>
                <a:cubicBezTo>
                  <a:pt x="102" y="241"/>
                  <a:pt x="101" y="241"/>
                  <a:pt x="99" y="241"/>
                </a:cubicBezTo>
                <a:cubicBezTo>
                  <a:pt x="97" y="239"/>
                  <a:pt x="95" y="238"/>
                  <a:pt x="93" y="237"/>
                </a:cubicBezTo>
                <a:cubicBezTo>
                  <a:pt x="91" y="236"/>
                  <a:pt x="90" y="235"/>
                  <a:pt x="89" y="234"/>
                </a:cubicBezTo>
                <a:cubicBezTo>
                  <a:pt x="92" y="236"/>
                  <a:pt x="95" y="238"/>
                  <a:pt x="98" y="240"/>
                </a:cubicBezTo>
                <a:close/>
                <a:moveTo>
                  <a:pt x="96" y="243"/>
                </a:moveTo>
                <a:cubicBezTo>
                  <a:pt x="99" y="244"/>
                  <a:pt x="102" y="244"/>
                  <a:pt x="105" y="244"/>
                </a:cubicBezTo>
                <a:cubicBezTo>
                  <a:pt x="107" y="245"/>
                  <a:pt x="109" y="245"/>
                  <a:pt x="112" y="246"/>
                </a:cubicBezTo>
                <a:cubicBezTo>
                  <a:pt x="109" y="246"/>
                  <a:pt x="107" y="246"/>
                  <a:pt x="104" y="246"/>
                </a:cubicBezTo>
                <a:cubicBezTo>
                  <a:pt x="101" y="245"/>
                  <a:pt x="99" y="244"/>
                  <a:pt x="96" y="244"/>
                </a:cubicBezTo>
                <a:cubicBezTo>
                  <a:pt x="96" y="244"/>
                  <a:pt x="96" y="243"/>
                  <a:pt x="96" y="243"/>
                </a:cubicBezTo>
                <a:close/>
                <a:moveTo>
                  <a:pt x="109" y="242"/>
                </a:moveTo>
                <a:cubicBezTo>
                  <a:pt x="106" y="241"/>
                  <a:pt x="104" y="240"/>
                  <a:pt x="101" y="238"/>
                </a:cubicBezTo>
                <a:cubicBezTo>
                  <a:pt x="104" y="239"/>
                  <a:pt x="106" y="239"/>
                  <a:pt x="108" y="239"/>
                </a:cubicBezTo>
                <a:cubicBezTo>
                  <a:pt x="110" y="241"/>
                  <a:pt x="113" y="242"/>
                  <a:pt x="115" y="243"/>
                </a:cubicBezTo>
                <a:cubicBezTo>
                  <a:pt x="113" y="243"/>
                  <a:pt x="111" y="243"/>
                  <a:pt x="109" y="242"/>
                </a:cubicBezTo>
                <a:close/>
                <a:moveTo>
                  <a:pt x="122" y="241"/>
                </a:moveTo>
                <a:cubicBezTo>
                  <a:pt x="122" y="241"/>
                  <a:pt x="122" y="240"/>
                  <a:pt x="122" y="240"/>
                </a:cubicBezTo>
                <a:cubicBezTo>
                  <a:pt x="122" y="240"/>
                  <a:pt x="122" y="240"/>
                  <a:pt x="122" y="240"/>
                </a:cubicBezTo>
                <a:cubicBezTo>
                  <a:pt x="123" y="240"/>
                  <a:pt x="124" y="241"/>
                  <a:pt x="125" y="241"/>
                </a:cubicBezTo>
                <a:cubicBezTo>
                  <a:pt x="126" y="241"/>
                  <a:pt x="127" y="240"/>
                  <a:pt x="126" y="240"/>
                </a:cubicBezTo>
                <a:cubicBezTo>
                  <a:pt x="126" y="240"/>
                  <a:pt x="126" y="240"/>
                  <a:pt x="126" y="240"/>
                </a:cubicBezTo>
                <a:cubicBezTo>
                  <a:pt x="129" y="240"/>
                  <a:pt x="131" y="239"/>
                  <a:pt x="134" y="239"/>
                </a:cubicBezTo>
                <a:cubicBezTo>
                  <a:pt x="131" y="240"/>
                  <a:pt x="127" y="241"/>
                  <a:pt x="124" y="242"/>
                </a:cubicBezTo>
                <a:cubicBezTo>
                  <a:pt x="123" y="242"/>
                  <a:pt x="122" y="241"/>
                  <a:pt x="122" y="241"/>
                </a:cubicBezTo>
                <a:close/>
                <a:moveTo>
                  <a:pt x="127" y="244"/>
                </a:moveTo>
                <a:cubicBezTo>
                  <a:pt x="129" y="244"/>
                  <a:pt x="131" y="244"/>
                  <a:pt x="133" y="244"/>
                </a:cubicBezTo>
                <a:cubicBezTo>
                  <a:pt x="131" y="244"/>
                  <a:pt x="129" y="244"/>
                  <a:pt x="127" y="245"/>
                </a:cubicBezTo>
                <a:cubicBezTo>
                  <a:pt x="127" y="244"/>
                  <a:pt x="127" y="244"/>
                  <a:pt x="127" y="244"/>
                </a:cubicBezTo>
                <a:close/>
                <a:moveTo>
                  <a:pt x="127" y="243"/>
                </a:moveTo>
                <a:cubicBezTo>
                  <a:pt x="136" y="240"/>
                  <a:pt x="146" y="238"/>
                  <a:pt x="155" y="237"/>
                </a:cubicBezTo>
                <a:cubicBezTo>
                  <a:pt x="155" y="237"/>
                  <a:pt x="155" y="237"/>
                  <a:pt x="155" y="237"/>
                </a:cubicBezTo>
                <a:cubicBezTo>
                  <a:pt x="146" y="239"/>
                  <a:pt x="137" y="242"/>
                  <a:pt x="127" y="243"/>
                </a:cubicBezTo>
                <a:close/>
                <a:moveTo>
                  <a:pt x="140" y="245"/>
                </a:moveTo>
                <a:cubicBezTo>
                  <a:pt x="143" y="245"/>
                  <a:pt x="145" y="245"/>
                  <a:pt x="148" y="244"/>
                </a:cubicBezTo>
                <a:cubicBezTo>
                  <a:pt x="150" y="244"/>
                  <a:pt x="153" y="244"/>
                  <a:pt x="155" y="243"/>
                </a:cubicBezTo>
                <a:cubicBezTo>
                  <a:pt x="152" y="244"/>
                  <a:pt x="149" y="245"/>
                  <a:pt x="146" y="245"/>
                </a:cubicBezTo>
                <a:cubicBezTo>
                  <a:pt x="144" y="245"/>
                  <a:pt x="142" y="246"/>
                  <a:pt x="140" y="246"/>
                </a:cubicBezTo>
                <a:cubicBezTo>
                  <a:pt x="139" y="246"/>
                  <a:pt x="138" y="246"/>
                  <a:pt x="136" y="246"/>
                </a:cubicBezTo>
                <a:cubicBezTo>
                  <a:pt x="138" y="246"/>
                  <a:pt x="139" y="246"/>
                  <a:pt x="140" y="245"/>
                </a:cubicBezTo>
                <a:close/>
                <a:moveTo>
                  <a:pt x="147" y="243"/>
                </a:moveTo>
                <a:cubicBezTo>
                  <a:pt x="146" y="243"/>
                  <a:pt x="144" y="243"/>
                  <a:pt x="142" y="243"/>
                </a:cubicBezTo>
                <a:cubicBezTo>
                  <a:pt x="150" y="242"/>
                  <a:pt x="157" y="240"/>
                  <a:pt x="164" y="237"/>
                </a:cubicBezTo>
                <a:cubicBezTo>
                  <a:pt x="165" y="237"/>
                  <a:pt x="165" y="236"/>
                  <a:pt x="165" y="236"/>
                </a:cubicBezTo>
                <a:cubicBezTo>
                  <a:pt x="165" y="236"/>
                  <a:pt x="165" y="236"/>
                  <a:pt x="165" y="236"/>
                </a:cubicBezTo>
                <a:cubicBezTo>
                  <a:pt x="165" y="236"/>
                  <a:pt x="166" y="236"/>
                  <a:pt x="166" y="236"/>
                </a:cubicBezTo>
                <a:cubicBezTo>
                  <a:pt x="169" y="236"/>
                  <a:pt x="172" y="235"/>
                  <a:pt x="175" y="234"/>
                </a:cubicBezTo>
                <a:cubicBezTo>
                  <a:pt x="175" y="234"/>
                  <a:pt x="174" y="234"/>
                  <a:pt x="174" y="234"/>
                </a:cubicBezTo>
                <a:cubicBezTo>
                  <a:pt x="174" y="235"/>
                  <a:pt x="174" y="235"/>
                  <a:pt x="174" y="235"/>
                </a:cubicBezTo>
                <a:cubicBezTo>
                  <a:pt x="169" y="237"/>
                  <a:pt x="164" y="239"/>
                  <a:pt x="160" y="242"/>
                </a:cubicBezTo>
                <a:cubicBezTo>
                  <a:pt x="160" y="242"/>
                  <a:pt x="159" y="242"/>
                  <a:pt x="159" y="242"/>
                </a:cubicBezTo>
                <a:cubicBezTo>
                  <a:pt x="155" y="242"/>
                  <a:pt x="151" y="242"/>
                  <a:pt x="147" y="243"/>
                </a:cubicBezTo>
                <a:close/>
                <a:moveTo>
                  <a:pt x="168" y="234"/>
                </a:moveTo>
                <a:cubicBezTo>
                  <a:pt x="168" y="234"/>
                  <a:pt x="168" y="233"/>
                  <a:pt x="169" y="233"/>
                </a:cubicBezTo>
                <a:cubicBezTo>
                  <a:pt x="172" y="231"/>
                  <a:pt x="175" y="229"/>
                  <a:pt x="178" y="226"/>
                </a:cubicBezTo>
                <a:cubicBezTo>
                  <a:pt x="182" y="224"/>
                  <a:pt x="186" y="221"/>
                  <a:pt x="190" y="218"/>
                </a:cubicBezTo>
                <a:cubicBezTo>
                  <a:pt x="188" y="220"/>
                  <a:pt x="186" y="223"/>
                  <a:pt x="184" y="225"/>
                </a:cubicBezTo>
                <a:cubicBezTo>
                  <a:pt x="184" y="225"/>
                  <a:pt x="184" y="225"/>
                  <a:pt x="184" y="225"/>
                </a:cubicBezTo>
                <a:cubicBezTo>
                  <a:pt x="183" y="226"/>
                  <a:pt x="182" y="227"/>
                  <a:pt x="181" y="228"/>
                </a:cubicBezTo>
                <a:cubicBezTo>
                  <a:pt x="181" y="228"/>
                  <a:pt x="181" y="228"/>
                  <a:pt x="181" y="229"/>
                </a:cubicBezTo>
                <a:cubicBezTo>
                  <a:pt x="180" y="229"/>
                  <a:pt x="180" y="229"/>
                  <a:pt x="180" y="230"/>
                </a:cubicBezTo>
                <a:cubicBezTo>
                  <a:pt x="176" y="232"/>
                  <a:pt x="172" y="233"/>
                  <a:pt x="168" y="234"/>
                </a:cubicBezTo>
                <a:close/>
                <a:moveTo>
                  <a:pt x="198" y="221"/>
                </a:moveTo>
                <a:cubicBezTo>
                  <a:pt x="198" y="221"/>
                  <a:pt x="199" y="220"/>
                  <a:pt x="199" y="220"/>
                </a:cubicBezTo>
                <a:cubicBezTo>
                  <a:pt x="199" y="220"/>
                  <a:pt x="199" y="220"/>
                  <a:pt x="199" y="221"/>
                </a:cubicBezTo>
                <a:cubicBezTo>
                  <a:pt x="198" y="221"/>
                  <a:pt x="197" y="222"/>
                  <a:pt x="196" y="223"/>
                </a:cubicBezTo>
                <a:cubicBezTo>
                  <a:pt x="196" y="223"/>
                  <a:pt x="196" y="223"/>
                  <a:pt x="196" y="223"/>
                </a:cubicBezTo>
                <a:cubicBezTo>
                  <a:pt x="196" y="222"/>
                  <a:pt x="197" y="222"/>
                  <a:pt x="198" y="221"/>
                </a:cubicBezTo>
                <a:close/>
                <a:moveTo>
                  <a:pt x="192" y="219"/>
                </a:moveTo>
                <a:cubicBezTo>
                  <a:pt x="193" y="218"/>
                  <a:pt x="193" y="218"/>
                  <a:pt x="194" y="217"/>
                </a:cubicBezTo>
                <a:cubicBezTo>
                  <a:pt x="196" y="215"/>
                  <a:pt x="198" y="214"/>
                  <a:pt x="200" y="212"/>
                </a:cubicBezTo>
                <a:cubicBezTo>
                  <a:pt x="197" y="214"/>
                  <a:pt x="195" y="217"/>
                  <a:pt x="192" y="219"/>
                </a:cubicBezTo>
                <a:close/>
                <a:moveTo>
                  <a:pt x="229" y="185"/>
                </a:moveTo>
                <a:cubicBezTo>
                  <a:pt x="231" y="183"/>
                  <a:pt x="232" y="181"/>
                  <a:pt x="233" y="179"/>
                </a:cubicBezTo>
                <a:cubicBezTo>
                  <a:pt x="234" y="177"/>
                  <a:pt x="235" y="175"/>
                  <a:pt x="237" y="172"/>
                </a:cubicBezTo>
                <a:cubicBezTo>
                  <a:pt x="237" y="172"/>
                  <a:pt x="237" y="172"/>
                  <a:pt x="237" y="172"/>
                </a:cubicBezTo>
                <a:cubicBezTo>
                  <a:pt x="236" y="174"/>
                  <a:pt x="236" y="176"/>
                  <a:pt x="235" y="177"/>
                </a:cubicBezTo>
                <a:cubicBezTo>
                  <a:pt x="235" y="178"/>
                  <a:pt x="234" y="179"/>
                  <a:pt x="234" y="180"/>
                </a:cubicBezTo>
                <a:cubicBezTo>
                  <a:pt x="232" y="183"/>
                  <a:pt x="230" y="185"/>
                  <a:pt x="228" y="188"/>
                </a:cubicBezTo>
                <a:cubicBezTo>
                  <a:pt x="229" y="187"/>
                  <a:pt x="229" y="186"/>
                  <a:pt x="229" y="185"/>
                </a:cubicBezTo>
                <a:close/>
                <a:moveTo>
                  <a:pt x="233" y="152"/>
                </a:moveTo>
                <a:cubicBezTo>
                  <a:pt x="234" y="142"/>
                  <a:pt x="235" y="131"/>
                  <a:pt x="236" y="120"/>
                </a:cubicBezTo>
                <a:cubicBezTo>
                  <a:pt x="236" y="120"/>
                  <a:pt x="236" y="120"/>
                  <a:pt x="237" y="120"/>
                </a:cubicBezTo>
                <a:cubicBezTo>
                  <a:pt x="237" y="121"/>
                  <a:pt x="237" y="122"/>
                  <a:pt x="237" y="122"/>
                </a:cubicBezTo>
                <a:cubicBezTo>
                  <a:pt x="237" y="123"/>
                  <a:pt x="237" y="124"/>
                  <a:pt x="237" y="125"/>
                </a:cubicBezTo>
                <a:cubicBezTo>
                  <a:pt x="237" y="134"/>
                  <a:pt x="235" y="143"/>
                  <a:pt x="233" y="152"/>
                </a:cubicBezTo>
                <a:close/>
                <a:moveTo>
                  <a:pt x="237" y="112"/>
                </a:moveTo>
                <a:cubicBezTo>
                  <a:pt x="237" y="112"/>
                  <a:pt x="237" y="111"/>
                  <a:pt x="237" y="110"/>
                </a:cubicBezTo>
                <a:cubicBezTo>
                  <a:pt x="237" y="112"/>
                  <a:pt x="238" y="113"/>
                  <a:pt x="238" y="115"/>
                </a:cubicBezTo>
                <a:cubicBezTo>
                  <a:pt x="238" y="115"/>
                  <a:pt x="238" y="116"/>
                  <a:pt x="238" y="117"/>
                </a:cubicBezTo>
                <a:cubicBezTo>
                  <a:pt x="238" y="115"/>
                  <a:pt x="237" y="114"/>
                  <a:pt x="237" y="112"/>
                </a:cubicBezTo>
                <a:close/>
                <a:moveTo>
                  <a:pt x="236" y="94"/>
                </a:moveTo>
                <a:cubicBezTo>
                  <a:pt x="237" y="98"/>
                  <a:pt x="238" y="101"/>
                  <a:pt x="239" y="105"/>
                </a:cubicBezTo>
                <a:cubicBezTo>
                  <a:pt x="239" y="104"/>
                  <a:pt x="239" y="103"/>
                  <a:pt x="238" y="103"/>
                </a:cubicBezTo>
                <a:cubicBezTo>
                  <a:pt x="238" y="100"/>
                  <a:pt x="237" y="97"/>
                  <a:pt x="236" y="94"/>
                </a:cubicBezTo>
                <a:close/>
                <a:moveTo>
                  <a:pt x="239" y="156"/>
                </a:moveTo>
                <a:cubicBezTo>
                  <a:pt x="239" y="156"/>
                  <a:pt x="239" y="155"/>
                  <a:pt x="240" y="155"/>
                </a:cubicBezTo>
                <a:cubicBezTo>
                  <a:pt x="240" y="156"/>
                  <a:pt x="239" y="157"/>
                  <a:pt x="239" y="158"/>
                </a:cubicBezTo>
                <a:cubicBezTo>
                  <a:pt x="239" y="158"/>
                  <a:pt x="239" y="159"/>
                  <a:pt x="238" y="160"/>
                </a:cubicBezTo>
                <a:cubicBezTo>
                  <a:pt x="239" y="158"/>
                  <a:pt x="239" y="157"/>
                  <a:pt x="239" y="156"/>
                </a:cubicBezTo>
                <a:close/>
                <a:moveTo>
                  <a:pt x="239" y="153"/>
                </a:moveTo>
                <a:cubicBezTo>
                  <a:pt x="239" y="151"/>
                  <a:pt x="239" y="150"/>
                  <a:pt x="240" y="148"/>
                </a:cubicBezTo>
                <a:cubicBezTo>
                  <a:pt x="241" y="140"/>
                  <a:pt x="241" y="132"/>
                  <a:pt x="241" y="124"/>
                </a:cubicBezTo>
                <a:cubicBezTo>
                  <a:pt x="241" y="124"/>
                  <a:pt x="242" y="125"/>
                  <a:pt x="242" y="126"/>
                </a:cubicBezTo>
                <a:cubicBezTo>
                  <a:pt x="242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27"/>
                  <a:pt x="243" y="127"/>
                  <a:pt x="243" y="127"/>
                </a:cubicBezTo>
                <a:cubicBezTo>
                  <a:pt x="243" y="136"/>
                  <a:pt x="242" y="144"/>
                  <a:pt x="240" y="153"/>
                </a:cubicBezTo>
                <a:cubicBezTo>
                  <a:pt x="240" y="153"/>
                  <a:pt x="240" y="153"/>
                  <a:pt x="240" y="153"/>
                </a:cubicBezTo>
                <a:cubicBezTo>
                  <a:pt x="240" y="153"/>
                  <a:pt x="239" y="153"/>
                  <a:pt x="239" y="153"/>
                </a:cubicBezTo>
                <a:close/>
                <a:moveTo>
                  <a:pt x="244" y="139"/>
                </a:moveTo>
                <a:cubicBezTo>
                  <a:pt x="245" y="141"/>
                  <a:pt x="245" y="143"/>
                  <a:pt x="245" y="145"/>
                </a:cubicBezTo>
                <a:cubicBezTo>
                  <a:pt x="245" y="146"/>
                  <a:pt x="245" y="147"/>
                  <a:pt x="244" y="148"/>
                </a:cubicBezTo>
                <a:cubicBezTo>
                  <a:pt x="244" y="148"/>
                  <a:pt x="244" y="148"/>
                  <a:pt x="244" y="148"/>
                </a:cubicBezTo>
                <a:cubicBezTo>
                  <a:pt x="244" y="150"/>
                  <a:pt x="243" y="151"/>
                  <a:pt x="243" y="153"/>
                </a:cubicBezTo>
                <a:cubicBezTo>
                  <a:pt x="243" y="155"/>
                  <a:pt x="242" y="156"/>
                  <a:pt x="242" y="158"/>
                </a:cubicBezTo>
                <a:cubicBezTo>
                  <a:pt x="243" y="152"/>
                  <a:pt x="244" y="145"/>
                  <a:pt x="244" y="139"/>
                </a:cubicBezTo>
                <a:close/>
                <a:moveTo>
                  <a:pt x="245" y="135"/>
                </a:moveTo>
                <a:cubicBezTo>
                  <a:pt x="245" y="132"/>
                  <a:pt x="245" y="129"/>
                  <a:pt x="245" y="126"/>
                </a:cubicBezTo>
                <a:cubicBezTo>
                  <a:pt x="245" y="126"/>
                  <a:pt x="245" y="126"/>
                  <a:pt x="245" y="127"/>
                </a:cubicBezTo>
                <a:cubicBezTo>
                  <a:pt x="245" y="127"/>
                  <a:pt x="245" y="127"/>
                  <a:pt x="246" y="127"/>
                </a:cubicBezTo>
                <a:cubicBezTo>
                  <a:pt x="246" y="131"/>
                  <a:pt x="246" y="135"/>
                  <a:pt x="246" y="140"/>
                </a:cubicBezTo>
                <a:cubicBezTo>
                  <a:pt x="246" y="138"/>
                  <a:pt x="245" y="137"/>
                  <a:pt x="245" y="136"/>
                </a:cubicBezTo>
                <a:cubicBezTo>
                  <a:pt x="245" y="135"/>
                  <a:pt x="245" y="135"/>
                  <a:pt x="245" y="135"/>
                </a:cubicBezTo>
                <a:close/>
                <a:moveTo>
                  <a:pt x="245" y="95"/>
                </a:moveTo>
                <a:cubicBezTo>
                  <a:pt x="247" y="99"/>
                  <a:pt x="248" y="103"/>
                  <a:pt x="248" y="107"/>
                </a:cubicBezTo>
                <a:cubicBezTo>
                  <a:pt x="248" y="103"/>
                  <a:pt x="246" y="99"/>
                  <a:pt x="245" y="95"/>
                </a:cubicBezTo>
                <a:close/>
                <a:moveTo>
                  <a:pt x="247" y="129"/>
                </a:moveTo>
                <a:cubicBezTo>
                  <a:pt x="247" y="129"/>
                  <a:pt x="247" y="129"/>
                  <a:pt x="248" y="128"/>
                </a:cubicBezTo>
                <a:cubicBezTo>
                  <a:pt x="247" y="130"/>
                  <a:pt x="247" y="132"/>
                  <a:pt x="247" y="133"/>
                </a:cubicBezTo>
                <a:cubicBezTo>
                  <a:pt x="247" y="132"/>
                  <a:pt x="247" y="130"/>
                  <a:pt x="247" y="129"/>
                </a:cubicBezTo>
                <a:close/>
                <a:moveTo>
                  <a:pt x="247" y="123"/>
                </a:moveTo>
                <a:cubicBezTo>
                  <a:pt x="247" y="120"/>
                  <a:pt x="247" y="116"/>
                  <a:pt x="247" y="112"/>
                </a:cubicBezTo>
                <a:cubicBezTo>
                  <a:pt x="248" y="114"/>
                  <a:pt x="248" y="117"/>
                  <a:pt x="249" y="119"/>
                </a:cubicBezTo>
                <a:cubicBezTo>
                  <a:pt x="248" y="122"/>
                  <a:pt x="248" y="125"/>
                  <a:pt x="248" y="127"/>
                </a:cubicBezTo>
                <a:cubicBezTo>
                  <a:pt x="248" y="126"/>
                  <a:pt x="247" y="125"/>
                  <a:pt x="247" y="123"/>
                </a:cubicBezTo>
                <a:close/>
                <a:moveTo>
                  <a:pt x="225" y="50"/>
                </a:moveTo>
                <a:cubicBezTo>
                  <a:pt x="223" y="47"/>
                  <a:pt x="220" y="45"/>
                  <a:pt x="218" y="42"/>
                </a:cubicBezTo>
                <a:cubicBezTo>
                  <a:pt x="218" y="42"/>
                  <a:pt x="217" y="42"/>
                  <a:pt x="217" y="43"/>
                </a:cubicBezTo>
                <a:cubicBezTo>
                  <a:pt x="216" y="41"/>
                  <a:pt x="215" y="40"/>
                  <a:pt x="213" y="39"/>
                </a:cubicBezTo>
                <a:cubicBezTo>
                  <a:pt x="213" y="38"/>
                  <a:pt x="212" y="39"/>
                  <a:pt x="212" y="39"/>
                </a:cubicBezTo>
                <a:cubicBezTo>
                  <a:pt x="211" y="39"/>
                  <a:pt x="211" y="38"/>
                  <a:pt x="211" y="38"/>
                </a:cubicBezTo>
                <a:cubicBezTo>
                  <a:pt x="211" y="38"/>
                  <a:pt x="211" y="37"/>
                  <a:pt x="211" y="37"/>
                </a:cubicBezTo>
                <a:cubicBezTo>
                  <a:pt x="210" y="36"/>
                  <a:pt x="208" y="34"/>
                  <a:pt x="207" y="33"/>
                </a:cubicBezTo>
                <a:cubicBezTo>
                  <a:pt x="204" y="29"/>
                  <a:pt x="200" y="26"/>
                  <a:pt x="195" y="24"/>
                </a:cubicBezTo>
                <a:cubicBezTo>
                  <a:pt x="190" y="20"/>
                  <a:pt x="184" y="17"/>
                  <a:pt x="179" y="13"/>
                </a:cubicBezTo>
                <a:cubicBezTo>
                  <a:pt x="192" y="19"/>
                  <a:pt x="204" y="28"/>
                  <a:pt x="215" y="38"/>
                </a:cubicBezTo>
                <a:cubicBezTo>
                  <a:pt x="219" y="42"/>
                  <a:pt x="222" y="46"/>
                  <a:pt x="225" y="50"/>
                </a:cubicBezTo>
                <a:close/>
                <a:moveTo>
                  <a:pt x="178" y="13"/>
                </a:moveTo>
                <a:cubicBezTo>
                  <a:pt x="178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3"/>
                  <a:pt x="177" y="13"/>
                  <a:pt x="176" y="13"/>
                </a:cubicBezTo>
                <a:cubicBezTo>
                  <a:pt x="176" y="12"/>
                  <a:pt x="175" y="12"/>
                  <a:pt x="175" y="12"/>
                </a:cubicBezTo>
                <a:cubicBezTo>
                  <a:pt x="174" y="12"/>
                  <a:pt x="174" y="11"/>
                  <a:pt x="173" y="11"/>
                </a:cubicBezTo>
                <a:cubicBezTo>
                  <a:pt x="175" y="11"/>
                  <a:pt x="176" y="12"/>
                  <a:pt x="178" y="13"/>
                </a:cubicBezTo>
                <a:close/>
                <a:moveTo>
                  <a:pt x="128" y="2"/>
                </a:moveTo>
                <a:cubicBezTo>
                  <a:pt x="124" y="2"/>
                  <a:pt x="120" y="2"/>
                  <a:pt x="116" y="3"/>
                </a:cubicBezTo>
                <a:cubicBezTo>
                  <a:pt x="114" y="3"/>
                  <a:pt x="112" y="3"/>
                  <a:pt x="110" y="3"/>
                </a:cubicBezTo>
                <a:cubicBezTo>
                  <a:pt x="116" y="2"/>
                  <a:pt x="121" y="2"/>
                  <a:pt x="126" y="2"/>
                </a:cubicBezTo>
                <a:cubicBezTo>
                  <a:pt x="127" y="2"/>
                  <a:pt x="127" y="2"/>
                  <a:pt x="128" y="2"/>
                </a:cubicBezTo>
                <a:close/>
                <a:moveTo>
                  <a:pt x="8" y="87"/>
                </a:moveTo>
                <a:cubicBezTo>
                  <a:pt x="9" y="86"/>
                  <a:pt x="10" y="84"/>
                  <a:pt x="11" y="83"/>
                </a:cubicBezTo>
                <a:cubicBezTo>
                  <a:pt x="13" y="82"/>
                  <a:pt x="14" y="81"/>
                  <a:pt x="15" y="79"/>
                </a:cubicBezTo>
                <a:cubicBezTo>
                  <a:pt x="16" y="79"/>
                  <a:pt x="15" y="79"/>
                  <a:pt x="15" y="79"/>
                </a:cubicBezTo>
                <a:cubicBezTo>
                  <a:pt x="14" y="79"/>
                  <a:pt x="14" y="80"/>
                  <a:pt x="13" y="81"/>
                </a:cubicBezTo>
                <a:cubicBezTo>
                  <a:pt x="12" y="81"/>
                  <a:pt x="12" y="82"/>
                  <a:pt x="12" y="82"/>
                </a:cubicBezTo>
                <a:cubicBezTo>
                  <a:pt x="14" y="78"/>
                  <a:pt x="17" y="75"/>
                  <a:pt x="19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3"/>
                  <a:pt x="19" y="74"/>
                  <a:pt x="18" y="75"/>
                </a:cubicBezTo>
                <a:cubicBezTo>
                  <a:pt x="17" y="77"/>
                  <a:pt x="17" y="78"/>
                  <a:pt x="16" y="79"/>
                </a:cubicBezTo>
                <a:cubicBezTo>
                  <a:pt x="13" y="83"/>
                  <a:pt x="10" y="87"/>
                  <a:pt x="7" y="92"/>
                </a:cubicBezTo>
                <a:cubicBezTo>
                  <a:pt x="7" y="90"/>
                  <a:pt x="8" y="89"/>
                  <a:pt x="8" y="87"/>
                </a:cubicBezTo>
                <a:close/>
                <a:moveTo>
                  <a:pt x="8" y="166"/>
                </a:moveTo>
                <a:cubicBezTo>
                  <a:pt x="9" y="168"/>
                  <a:pt x="10" y="170"/>
                  <a:pt x="11" y="173"/>
                </a:cubicBezTo>
                <a:cubicBezTo>
                  <a:pt x="11" y="173"/>
                  <a:pt x="11" y="173"/>
                  <a:pt x="11" y="173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3" y="177"/>
                  <a:pt x="15" y="181"/>
                  <a:pt x="17" y="184"/>
                </a:cubicBezTo>
                <a:cubicBezTo>
                  <a:pt x="16" y="183"/>
                  <a:pt x="15" y="182"/>
                  <a:pt x="14" y="180"/>
                </a:cubicBezTo>
                <a:cubicBezTo>
                  <a:pt x="11" y="176"/>
                  <a:pt x="9" y="171"/>
                  <a:pt x="8" y="166"/>
                </a:cubicBezTo>
                <a:close/>
                <a:moveTo>
                  <a:pt x="17" y="188"/>
                </a:moveTo>
                <a:cubicBezTo>
                  <a:pt x="19" y="189"/>
                  <a:pt x="20" y="191"/>
                  <a:pt x="21" y="192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22" y="193"/>
                  <a:pt x="23" y="194"/>
                  <a:pt x="23" y="195"/>
                </a:cubicBezTo>
                <a:cubicBezTo>
                  <a:pt x="24" y="195"/>
                  <a:pt x="24" y="195"/>
                  <a:pt x="24" y="195"/>
                </a:cubicBezTo>
                <a:cubicBezTo>
                  <a:pt x="24" y="195"/>
                  <a:pt x="24" y="195"/>
                  <a:pt x="24" y="196"/>
                </a:cubicBezTo>
                <a:cubicBezTo>
                  <a:pt x="24" y="196"/>
                  <a:pt x="25" y="197"/>
                  <a:pt x="25" y="197"/>
                </a:cubicBezTo>
                <a:cubicBezTo>
                  <a:pt x="28" y="200"/>
                  <a:pt x="30" y="203"/>
                  <a:pt x="33" y="206"/>
                </a:cubicBezTo>
                <a:cubicBezTo>
                  <a:pt x="32" y="206"/>
                  <a:pt x="32" y="207"/>
                  <a:pt x="32" y="207"/>
                </a:cubicBezTo>
                <a:cubicBezTo>
                  <a:pt x="33" y="209"/>
                  <a:pt x="35" y="210"/>
                  <a:pt x="36" y="211"/>
                </a:cubicBezTo>
                <a:cubicBezTo>
                  <a:pt x="36" y="211"/>
                  <a:pt x="36" y="211"/>
                  <a:pt x="36" y="212"/>
                </a:cubicBezTo>
                <a:cubicBezTo>
                  <a:pt x="40" y="216"/>
                  <a:pt x="43" y="220"/>
                  <a:pt x="47" y="223"/>
                </a:cubicBezTo>
                <a:cubicBezTo>
                  <a:pt x="44" y="221"/>
                  <a:pt x="41" y="218"/>
                  <a:pt x="38" y="215"/>
                </a:cubicBezTo>
                <a:cubicBezTo>
                  <a:pt x="30" y="207"/>
                  <a:pt x="23" y="198"/>
                  <a:pt x="17" y="188"/>
                </a:cubicBezTo>
                <a:close/>
                <a:moveTo>
                  <a:pt x="94" y="245"/>
                </a:moveTo>
                <a:cubicBezTo>
                  <a:pt x="95" y="246"/>
                  <a:pt x="96" y="246"/>
                  <a:pt x="97" y="246"/>
                </a:cubicBezTo>
                <a:cubicBezTo>
                  <a:pt x="97" y="246"/>
                  <a:pt x="97" y="247"/>
                  <a:pt x="97" y="247"/>
                </a:cubicBezTo>
                <a:cubicBezTo>
                  <a:pt x="100" y="248"/>
                  <a:pt x="102" y="248"/>
                  <a:pt x="105" y="249"/>
                </a:cubicBezTo>
                <a:cubicBezTo>
                  <a:pt x="105" y="249"/>
                  <a:pt x="105" y="249"/>
                  <a:pt x="105" y="248"/>
                </a:cubicBezTo>
                <a:cubicBezTo>
                  <a:pt x="109" y="249"/>
                  <a:pt x="112" y="249"/>
                  <a:pt x="116" y="249"/>
                </a:cubicBezTo>
                <a:cubicBezTo>
                  <a:pt x="115" y="250"/>
                  <a:pt x="116" y="250"/>
                  <a:pt x="116" y="250"/>
                </a:cubicBezTo>
                <a:cubicBezTo>
                  <a:pt x="119" y="251"/>
                  <a:pt x="121" y="251"/>
                  <a:pt x="123" y="251"/>
                </a:cubicBezTo>
                <a:cubicBezTo>
                  <a:pt x="111" y="251"/>
                  <a:pt x="99" y="249"/>
                  <a:pt x="88" y="245"/>
                </a:cubicBezTo>
                <a:cubicBezTo>
                  <a:pt x="90" y="245"/>
                  <a:pt x="92" y="245"/>
                  <a:pt x="94" y="245"/>
                </a:cubicBezTo>
                <a:close/>
                <a:moveTo>
                  <a:pt x="135" y="251"/>
                </a:moveTo>
                <a:cubicBezTo>
                  <a:pt x="140" y="250"/>
                  <a:pt x="145" y="249"/>
                  <a:pt x="150" y="248"/>
                </a:cubicBezTo>
                <a:cubicBezTo>
                  <a:pt x="151" y="248"/>
                  <a:pt x="150" y="247"/>
                  <a:pt x="150" y="247"/>
                </a:cubicBezTo>
                <a:cubicBezTo>
                  <a:pt x="142" y="249"/>
                  <a:pt x="134" y="250"/>
                  <a:pt x="127" y="250"/>
                </a:cubicBezTo>
                <a:cubicBezTo>
                  <a:pt x="127" y="250"/>
                  <a:pt x="126" y="249"/>
                  <a:pt x="126" y="249"/>
                </a:cubicBezTo>
                <a:cubicBezTo>
                  <a:pt x="120" y="248"/>
                  <a:pt x="114" y="248"/>
                  <a:pt x="108" y="248"/>
                </a:cubicBezTo>
                <a:cubicBezTo>
                  <a:pt x="108" y="247"/>
                  <a:pt x="108" y="247"/>
                  <a:pt x="108" y="247"/>
                </a:cubicBezTo>
                <a:cubicBezTo>
                  <a:pt x="110" y="247"/>
                  <a:pt x="113" y="247"/>
                  <a:pt x="115" y="247"/>
                </a:cubicBezTo>
                <a:cubicBezTo>
                  <a:pt x="115" y="247"/>
                  <a:pt x="115" y="247"/>
                  <a:pt x="115" y="246"/>
                </a:cubicBezTo>
                <a:cubicBezTo>
                  <a:pt x="117" y="246"/>
                  <a:pt x="118" y="247"/>
                  <a:pt x="119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1" y="247"/>
                  <a:pt x="121" y="247"/>
                  <a:pt x="121" y="247"/>
                </a:cubicBezTo>
                <a:cubicBezTo>
                  <a:pt x="122" y="247"/>
                  <a:pt x="122" y="247"/>
                  <a:pt x="122" y="247"/>
                </a:cubicBezTo>
                <a:cubicBezTo>
                  <a:pt x="123" y="247"/>
                  <a:pt x="125" y="247"/>
                  <a:pt x="126" y="248"/>
                </a:cubicBezTo>
                <a:cubicBezTo>
                  <a:pt x="126" y="248"/>
                  <a:pt x="126" y="248"/>
                  <a:pt x="127" y="248"/>
                </a:cubicBezTo>
                <a:cubicBezTo>
                  <a:pt x="136" y="248"/>
                  <a:pt x="144" y="247"/>
                  <a:pt x="153" y="246"/>
                </a:cubicBezTo>
                <a:cubicBezTo>
                  <a:pt x="153" y="246"/>
                  <a:pt x="153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5" y="246"/>
                  <a:pt x="156" y="246"/>
                  <a:pt x="157" y="245"/>
                </a:cubicBezTo>
                <a:cubicBezTo>
                  <a:pt x="157" y="246"/>
                  <a:pt x="158" y="246"/>
                  <a:pt x="159" y="246"/>
                </a:cubicBezTo>
                <a:cubicBezTo>
                  <a:pt x="160" y="246"/>
                  <a:pt x="161" y="245"/>
                  <a:pt x="162" y="244"/>
                </a:cubicBezTo>
                <a:cubicBezTo>
                  <a:pt x="164" y="244"/>
                  <a:pt x="165" y="243"/>
                  <a:pt x="166" y="243"/>
                </a:cubicBezTo>
                <a:cubicBezTo>
                  <a:pt x="168" y="242"/>
                  <a:pt x="170" y="242"/>
                  <a:pt x="171" y="241"/>
                </a:cubicBezTo>
                <a:cubicBezTo>
                  <a:pt x="172" y="241"/>
                  <a:pt x="174" y="240"/>
                  <a:pt x="175" y="240"/>
                </a:cubicBezTo>
                <a:cubicBezTo>
                  <a:pt x="177" y="239"/>
                  <a:pt x="178" y="238"/>
                  <a:pt x="180" y="238"/>
                </a:cubicBezTo>
                <a:cubicBezTo>
                  <a:pt x="180" y="238"/>
                  <a:pt x="180" y="238"/>
                  <a:pt x="181" y="238"/>
                </a:cubicBezTo>
                <a:cubicBezTo>
                  <a:pt x="184" y="236"/>
                  <a:pt x="188" y="234"/>
                  <a:pt x="191" y="232"/>
                </a:cubicBezTo>
                <a:cubicBezTo>
                  <a:pt x="192" y="231"/>
                  <a:pt x="191" y="230"/>
                  <a:pt x="190" y="231"/>
                </a:cubicBezTo>
                <a:cubicBezTo>
                  <a:pt x="193" y="229"/>
                  <a:pt x="195" y="228"/>
                  <a:pt x="197" y="226"/>
                </a:cubicBezTo>
                <a:cubicBezTo>
                  <a:pt x="197" y="226"/>
                  <a:pt x="197" y="226"/>
                  <a:pt x="197" y="226"/>
                </a:cubicBezTo>
                <a:cubicBezTo>
                  <a:pt x="198" y="225"/>
                  <a:pt x="199" y="225"/>
                  <a:pt x="200" y="224"/>
                </a:cubicBezTo>
                <a:cubicBezTo>
                  <a:pt x="200" y="223"/>
                  <a:pt x="201" y="223"/>
                  <a:pt x="201" y="223"/>
                </a:cubicBezTo>
                <a:cubicBezTo>
                  <a:pt x="203" y="221"/>
                  <a:pt x="205" y="220"/>
                  <a:pt x="207" y="218"/>
                </a:cubicBezTo>
                <a:cubicBezTo>
                  <a:pt x="207" y="218"/>
                  <a:pt x="207" y="218"/>
                  <a:pt x="208" y="218"/>
                </a:cubicBezTo>
                <a:cubicBezTo>
                  <a:pt x="207" y="218"/>
                  <a:pt x="207" y="219"/>
                  <a:pt x="206" y="220"/>
                </a:cubicBezTo>
                <a:cubicBezTo>
                  <a:pt x="206" y="220"/>
                  <a:pt x="207" y="221"/>
                  <a:pt x="207" y="221"/>
                </a:cubicBezTo>
                <a:cubicBezTo>
                  <a:pt x="208" y="220"/>
                  <a:pt x="209" y="219"/>
                  <a:pt x="210" y="218"/>
                </a:cubicBezTo>
                <a:cubicBezTo>
                  <a:pt x="210" y="218"/>
                  <a:pt x="211" y="219"/>
                  <a:pt x="211" y="219"/>
                </a:cubicBezTo>
                <a:cubicBezTo>
                  <a:pt x="190" y="237"/>
                  <a:pt x="163" y="249"/>
                  <a:pt x="135" y="251"/>
                </a:cubicBezTo>
                <a:close/>
                <a:moveTo>
                  <a:pt x="215" y="215"/>
                </a:moveTo>
                <a:cubicBezTo>
                  <a:pt x="214" y="215"/>
                  <a:pt x="214" y="215"/>
                  <a:pt x="214" y="216"/>
                </a:cubicBezTo>
                <a:cubicBezTo>
                  <a:pt x="214" y="215"/>
                  <a:pt x="215" y="214"/>
                  <a:pt x="216" y="213"/>
                </a:cubicBezTo>
                <a:cubicBezTo>
                  <a:pt x="220" y="209"/>
                  <a:pt x="224" y="203"/>
                  <a:pt x="227" y="197"/>
                </a:cubicBezTo>
                <a:cubicBezTo>
                  <a:pt x="229" y="196"/>
                  <a:pt x="230" y="195"/>
                  <a:pt x="231" y="194"/>
                </a:cubicBezTo>
                <a:cubicBezTo>
                  <a:pt x="231" y="193"/>
                  <a:pt x="231" y="193"/>
                  <a:pt x="231" y="193"/>
                </a:cubicBezTo>
                <a:cubicBezTo>
                  <a:pt x="229" y="193"/>
                  <a:pt x="228" y="193"/>
                  <a:pt x="227" y="194"/>
                </a:cubicBezTo>
                <a:cubicBezTo>
                  <a:pt x="227" y="193"/>
                  <a:pt x="227" y="193"/>
                  <a:pt x="227" y="193"/>
                </a:cubicBezTo>
                <a:cubicBezTo>
                  <a:pt x="227" y="193"/>
                  <a:pt x="228" y="193"/>
                  <a:pt x="228" y="193"/>
                </a:cubicBezTo>
                <a:cubicBezTo>
                  <a:pt x="230" y="192"/>
                  <a:pt x="231" y="190"/>
                  <a:pt x="232" y="188"/>
                </a:cubicBezTo>
                <a:cubicBezTo>
                  <a:pt x="232" y="188"/>
                  <a:pt x="232" y="188"/>
                  <a:pt x="233" y="188"/>
                </a:cubicBezTo>
                <a:cubicBezTo>
                  <a:pt x="233" y="188"/>
                  <a:pt x="233" y="188"/>
                  <a:pt x="233" y="188"/>
                </a:cubicBezTo>
                <a:cubicBezTo>
                  <a:pt x="234" y="187"/>
                  <a:pt x="234" y="185"/>
                  <a:pt x="235" y="184"/>
                </a:cubicBezTo>
                <a:cubicBezTo>
                  <a:pt x="242" y="175"/>
                  <a:pt x="246" y="164"/>
                  <a:pt x="246" y="153"/>
                </a:cubicBezTo>
                <a:cubicBezTo>
                  <a:pt x="246" y="152"/>
                  <a:pt x="246" y="151"/>
                  <a:pt x="246" y="150"/>
                </a:cubicBezTo>
                <a:cubicBezTo>
                  <a:pt x="248" y="145"/>
                  <a:pt x="248" y="140"/>
                  <a:pt x="248" y="134"/>
                </a:cubicBezTo>
                <a:cubicBezTo>
                  <a:pt x="249" y="132"/>
                  <a:pt x="249" y="129"/>
                  <a:pt x="250" y="126"/>
                </a:cubicBezTo>
                <a:cubicBezTo>
                  <a:pt x="250" y="128"/>
                  <a:pt x="250" y="131"/>
                  <a:pt x="250" y="133"/>
                </a:cubicBezTo>
                <a:cubicBezTo>
                  <a:pt x="250" y="134"/>
                  <a:pt x="251" y="134"/>
                  <a:pt x="252" y="133"/>
                </a:cubicBezTo>
                <a:cubicBezTo>
                  <a:pt x="250" y="164"/>
                  <a:pt x="237" y="193"/>
                  <a:pt x="215" y="21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0" tIns="0" rIns="0" bIns="0" anchor="ctr">
            <a:normAutofit/>
          </a:bodyPr>
          <a:lstStyle/>
          <a:p>
            <a:pPr algn="ctr" defTabSz="914377">
              <a:defRPr/>
            </a:pPr>
            <a:r>
              <a:rPr lang="en-US" altLang="zh-CN" sz="2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bồ</a:t>
            </a:r>
            <a:r>
              <a:rPr lang="en-US" altLang="zh-CN" sz="28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kết</a:t>
            </a:r>
            <a:endParaRPr lang="zh-CN" altLang="en-US" sz="28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7861738" y="1902373"/>
            <a:ext cx="1187669" cy="331601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7240518" y="3331781"/>
            <a:ext cx="1730180" cy="11179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367045" y="1655378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ên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994631" y="1602826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ên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917321" y="1187666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ên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303981" y="2916618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ên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76645" y="3778465"/>
            <a:ext cx="540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UTM Avo" pitchFamily="18" charset="0"/>
              </a:rPr>
              <a:t>êt</a:t>
            </a:r>
            <a:endParaRPr lang="en-US" sz="2800" dirty="0">
              <a:solidFill>
                <a:schemeClr val="bg1"/>
              </a:solidFill>
              <a:latin typeface="UTM Avo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99280" y="2843048"/>
            <a:ext cx="540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UTM Avo" pitchFamily="18" charset="0"/>
              </a:rPr>
              <a:t>êt</a:t>
            </a:r>
            <a:endParaRPr lang="en-US" sz="2800" dirty="0">
              <a:solidFill>
                <a:schemeClr val="bg1"/>
              </a:solidFill>
              <a:latin typeface="UTM Avo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836975" y="3762702"/>
            <a:ext cx="540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UTM Avo" pitchFamily="18" charset="0"/>
              </a:rPr>
              <a:t>êt</a:t>
            </a:r>
            <a:endParaRPr lang="en-US" sz="2800" dirty="0">
              <a:solidFill>
                <a:schemeClr val="bg1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988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NỀN PP\70880506_605997206600775_12331553333968896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3" name="矩形: 圆角 13"/>
          <p:cNvSpPr/>
          <p:nvPr/>
        </p:nvSpPr>
        <p:spPr>
          <a:xfrm>
            <a:off x="2254470" y="1997470"/>
            <a:ext cx="7882758" cy="21795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0" b="1" dirty="0" smtClean="0">
                <a:solidFill>
                  <a:srgbClr val="FF0000"/>
                </a:solidFill>
                <a:latin typeface="UTM Avo" pitchFamily="18" charset="0"/>
              </a:rPr>
              <a:t>HẸN GẶP LẠI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8959" t="37716" r="26572" b="20043"/>
          <a:stretch>
            <a:fillRect/>
          </a:stretch>
        </p:blipFill>
        <p:spPr bwMode="auto">
          <a:xfrm>
            <a:off x="0" y="268014"/>
            <a:ext cx="12191999" cy="628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08787"/>
          </a:xfrm>
          <a:prstGeom prst="rect">
            <a:avLst/>
          </a:prstGeom>
          <a:noFill/>
        </p:spPr>
      </p:pic>
      <p:grpSp>
        <p:nvGrpSpPr>
          <p:cNvPr id="3" name="组合 91"/>
          <p:cNvGrpSpPr/>
          <p:nvPr/>
        </p:nvGrpSpPr>
        <p:grpSpPr>
          <a:xfrm>
            <a:off x="0" y="141894"/>
            <a:ext cx="3092908" cy="662619"/>
            <a:chOff x="-625723" y="348590"/>
            <a:chExt cx="3092908" cy="662620"/>
          </a:xfrm>
        </p:grpSpPr>
        <p:grpSp>
          <p:nvGrpSpPr>
            <p:cNvPr id="4" name="组合 92"/>
            <p:cNvGrpSpPr/>
            <p:nvPr/>
          </p:nvGrpSpPr>
          <p:grpSpPr>
            <a:xfrm>
              <a:off x="-625723" y="531615"/>
              <a:ext cx="3092908" cy="479595"/>
              <a:chOff x="1911737" y="5286495"/>
              <a:chExt cx="3092908" cy="479595"/>
            </a:xfrm>
          </p:grpSpPr>
          <p:sp>
            <p:nvSpPr>
              <p:cNvPr id="6" name="Freeform 5"/>
              <p:cNvSpPr>
                <a:spLocks noEditPoints="1"/>
              </p:cNvSpPr>
              <p:nvPr/>
            </p:nvSpPr>
            <p:spPr bwMode="auto">
              <a:xfrm>
                <a:off x="4211251" y="5286495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任意多边形 95"/>
              <p:cNvSpPr/>
              <p:nvPr/>
            </p:nvSpPr>
            <p:spPr>
              <a:xfrm>
                <a:off x="1911737" y="5364974"/>
                <a:ext cx="2443655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" name="文本框 93"/>
            <p:cNvSpPr txBox="1"/>
            <p:nvPr/>
          </p:nvSpPr>
          <p:spPr>
            <a:xfrm>
              <a:off x="-562659" y="348590"/>
              <a:ext cx="219162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3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2</a:t>
              </a:r>
              <a:r>
                <a:rPr lang="en-US" altLang="zh-CN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:Tập </a:t>
              </a:r>
              <a:r>
                <a:rPr lang="en-US" altLang="zh-CN" sz="32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đọc</a:t>
              </a:r>
              <a:endPara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414345" y="331076"/>
            <a:ext cx="4387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UTM Avo" pitchFamily="18" charset="0"/>
              </a:rPr>
              <a:t>Về</a:t>
            </a:r>
            <a:r>
              <a:rPr lang="en-US" sz="48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itchFamily="18" charset="0"/>
              </a:rPr>
              <a:t>quê</a:t>
            </a:r>
            <a:r>
              <a:rPr lang="en-US" sz="48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itchFamily="18" charset="0"/>
              </a:rPr>
              <a:t>ăn</a:t>
            </a:r>
            <a:r>
              <a:rPr lang="en-US" sz="48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itchFamily="18" charset="0"/>
              </a:rPr>
              <a:t>Tết</a:t>
            </a:r>
            <a:endParaRPr 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6455" y="1445172"/>
            <a:ext cx="10997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Nhà</a:t>
            </a:r>
            <a:r>
              <a:rPr lang="en-US" sz="4000" dirty="0" smtClean="0">
                <a:latin typeface="UTM Avo" pitchFamily="18" charset="0"/>
              </a:rPr>
              <a:t> Bi </a:t>
            </a:r>
            <a:r>
              <a:rPr lang="en-US" sz="4000" dirty="0" err="1" smtClean="0">
                <a:latin typeface="UTM Avo" pitchFamily="18" charset="0"/>
              </a:rPr>
              <a:t>về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quê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ăn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Tết</a:t>
            </a:r>
            <a:r>
              <a:rPr lang="en-US" sz="4000" dirty="0" smtClean="0">
                <a:latin typeface="UTM Avo" pitchFamily="18" charset="0"/>
              </a:rPr>
              <a:t>. </a:t>
            </a:r>
            <a:r>
              <a:rPr lang="en-US" sz="4000" dirty="0" err="1" smtClean="0">
                <a:latin typeface="UTM Avo" pitchFamily="18" charset="0"/>
              </a:rPr>
              <a:t>Xe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về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bến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chậm</a:t>
            </a:r>
            <a:r>
              <a:rPr lang="en-US" sz="4000" dirty="0" smtClean="0">
                <a:latin typeface="UTM Avo" pitchFamily="18" charset="0"/>
              </a:rPr>
              <a:t>. </a:t>
            </a:r>
            <a:r>
              <a:rPr lang="en-US" sz="4000" dirty="0" err="1" smtClean="0">
                <a:latin typeface="UTM Avo" pitchFamily="18" charset="0"/>
              </a:rPr>
              <a:t>Mẹ</a:t>
            </a:r>
            <a:r>
              <a:rPr lang="en-US" sz="4000" dirty="0" smtClean="0">
                <a:latin typeface="UTM Avo" pitchFamily="18" charset="0"/>
              </a:rPr>
              <a:t> 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354317"/>
            <a:ext cx="6014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nàn</a:t>
            </a:r>
            <a:r>
              <a:rPr lang="en-US" sz="4000" dirty="0" smtClean="0">
                <a:latin typeface="UTM Avo" pitchFamily="18" charset="0"/>
              </a:rPr>
              <a:t>: “ </a:t>
            </a:r>
            <a:r>
              <a:rPr lang="en-US" sz="4000" dirty="0" err="1" smtClean="0">
                <a:latin typeface="UTM Avo" pitchFamily="18" charset="0"/>
              </a:rPr>
              <a:t>Chậm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như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sên</a:t>
            </a:r>
            <a:r>
              <a:rPr lang="en-US" sz="4000" dirty="0" smtClean="0">
                <a:latin typeface="UTM Avo" pitchFamily="18" charset="0"/>
              </a:rPr>
              <a:t>!”.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000" y="3142593"/>
            <a:ext cx="11221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Đêm</a:t>
            </a:r>
            <a:r>
              <a:rPr lang="en-US" sz="4000" dirty="0" smtClean="0">
                <a:latin typeface="UTM Avo" pitchFamily="18" charset="0"/>
              </a:rPr>
              <a:t> 30, </a:t>
            </a:r>
            <a:r>
              <a:rPr lang="en-US" sz="4000" dirty="0" err="1" smtClean="0">
                <a:latin typeface="UTM Avo" pitchFamily="18" charset="0"/>
              </a:rPr>
              <a:t>cả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nhà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làm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lễ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bên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bàn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thờ</a:t>
            </a:r>
            <a:r>
              <a:rPr lang="en-US" sz="4000" dirty="0" smtClean="0">
                <a:latin typeface="UTM Avo" pitchFamily="18" charset="0"/>
              </a:rPr>
              <a:t>. </a:t>
            </a:r>
            <a:r>
              <a:rPr lang="en-US" sz="4000" dirty="0" err="1" smtClean="0">
                <a:latin typeface="UTM Avo" pitchFamily="18" charset="0"/>
              </a:rPr>
              <a:t>Bố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lầm</a:t>
            </a:r>
            <a:r>
              <a:rPr lang="en-US" sz="4000" dirty="0" smtClean="0">
                <a:latin typeface="UTM Avo" pitchFamily="18" charset="0"/>
              </a:rPr>
              <a:t> 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95" y="3962391"/>
            <a:ext cx="11852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rầm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khấn</a:t>
            </a:r>
            <a:r>
              <a:rPr lang="en-US" sz="4000" dirty="0" smtClean="0">
                <a:latin typeface="UTM Avo" pitchFamily="18" charset="0"/>
              </a:rPr>
              <a:t>. </a:t>
            </a:r>
            <a:r>
              <a:rPr lang="en-US" sz="4000" dirty="0" err="1" smtClean="0">
                <a:latin typeface="UTM Avo" pitchFamily="18" charset="0"/>
              </a:rPr>
              <a:t>Bà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chấm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chấm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khăn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trên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mắt</a:t>
            </a:r>
            <a:r>
              <a:rPr lang="en-US" sz="4000" dirty="0" smtClean="0">
                <a:latin typeface="UTM Avo" pitchFamily="18" charset="0"/>
              </a:rPr>
              <a:t>. </a:t>
            </a:r>
            <a:r>
              <a:rPr lang="en-US" sz="4000" dirty="0" err="1" smtClean="0">
                <a:latin typeface="UTM Avo" pitchFamily="18" charset="0"/>
              </a:rPr>
              <a:t>Cả</a:t>
            </a:r>
            <a:r>
              <a:rPr lang="en-US" sz="4000" dirty="0" smtClean="0">
                <a:latin typeface="UTM Avo" pitchFamily="18" charset="0"/>
              </a:rPr>
              <a:t> 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766" y="4892565"/>
            <a:ext cx="11564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năm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bà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đã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chờ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nhà</a:t>
            </a:r>
            <a:r>
              <a:rPr lang="en-US" sz="4000" dirty="0" smtClean="0">
                <a:latin typeface="UTM Avo" pitchFamily="18" charset="0"/>
              </a:rPr>
              <a:t> Bi </a:t>
            </a:r>
            <a:r>
              <a:rPr lang="en-US" sz="4000" dirty="0" err="1" smtClean="0">
                <a:latin typeface="UTM Avo" pitchFamily="18" charset="0"/>
              </a:rPr>
              <a:t>về</a:t>
            </a:r>
            <a:r>
              <a:rPr lang="en-US" sz="4000" dirty="0" smtClean="0">
                <a:latin typeface="UTM Avo" pitchFamily="18" charset="0"/>
              </a:rPr>
              <a:t> sum </a:t>
            </a:r>
            <a:r>
              <a:rPr lang="en-US" sz="4000" dirty="0" err="1" smtClean="0">
                <a:latin typeface="UTM Avo" pitchFamily="18" charset="0"/>
              </a:rPr>
              <a:t>họp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bên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mâm</a:t>
            </a:r>
            <a:r>
              <a:rPr lang="en-US" sz="4000" dirty="0" smtClean="0">
                <a:latin typeface="UTM Avo" pitchFamily="18" charset="0"/>
              </a:rPr>
              <a:t> 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788" y="5743900"/>
            <a:ext cx="2343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cơm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Tết</a:t>
            </a:r>
            <a:r>
              <a:rPr lang="en-US" sz="4000" dirty="0" smtClean="0">
                <a:latin typeface="UTM Avo" pitchFamily="18" charset="0"/>
              </a:rPr>
              <a:t>.</a:t>
            </a:r>
            <a:endParaRPr lang="en-US" sz="4000" dirty="0"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xmlns="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408" y="366201"/>
            <a:ext cx="4647234" cy="46472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64220" y="89977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giá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đỗ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 rot="1282506">
            <a:off x="1565777" y="2307631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800" b="1" dirty="0" smtClean="0">
                <a:latin typeface="UTM Avo" pitchFamily="18" charset="0"/>
              </a:rPr>
              <a:t>TỪ KHÓ</a:t>
            </a:r>
            <a:endParaRPr lang="en-US" sz="4800" b="1" dirty="0">
              <a:latin typeface="UTM Avo" pitchFamily="18" charset="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kì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đà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08072" y="3803397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giỏ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cá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bờ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kè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000192" y="409903"/>
            <a:ext cx="4259484" cy="992318"/>
            <a:chOff x="6813227" y="993227"/>
            <a:chExt cx="4259484" cy="99231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42A75259-2CE7-4ACC-B46E-DDE826DB0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6978" b="31203"/>
            <a:stretch/>
          </p:blipFill>
          <p:spPr>
            <a:xfrm>
              <a:off x="6813227" y="1094902"/>
              <a:ext cx="4259484" cy="89064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914290" y="993227"/>
              <a:ext cx="22926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 smtClean="0">
                  <a:latin typeface="UTM Avo" pitchFamily="18" charset="0"/>
                </a:rPr>
                <a:t>v</a:t>
              </a:r>
              <a:r>
                <a:rPr lang="en-US" sz="4800" dirty="0" err="1" smtClean="0">
                  <a:latin typeface="UTM Avo" pitchFamily="18" charset="0"/>
                </a:rPr>
                <a:t>ề</a:t>
              </a:r>
              <a:r>
                <a:rPr lang="en-US" sz="4800" dirty="0" smtClean="0">
                  <a:latin typeface="UTM Avo" pitchFamily="18" charset="0"/>
                </a:rPr>
                <a:t> </a:t>
              </a:r>
              <a:r>
                <a:rPr lang="en-US" sz="4800" dirty="0" err="1" smtClean="0">
                  <a:latin typeface="UTM Avo" pitchFamily="18" charset="0"/>
                </a:rPr>
                <a:t>bến</a:t>
              </a:r>
              <a:endParaRPr lang="en-US" sz="4800" dirty="0">
                <a:latin typeface="UTM Avo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80101" y="1413641"/>
            <a:ext cx="4259484" cy="1081633"/>
            <a:chOff x="6808901" y="2170386"/>
            <a:chExt cx="4259484" cy="108163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B3745BA-1D42-4CD8-9A35-934887B42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6978" b="31203"/>
            <a:stretch/>
          </p:blipFill>
          <p:spPr>
            <a:xfrm>
              <a:off x="6808901" y="2361376"/>
              <a:ext cx="4259484" cy="89064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924800" y="2170386"/>
              <a:ext cx="31149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 smtClean="0">
                  <a:latin typeface="UTM Avo" pitchFamily="18" charset="0"/>
                </a:rPr>
                <a:t>p</a:t>
              </a:r>
              <a:r>
                <a:rPr lang="en-US" sz="4800" dirty="0" err="1" smtClean="0">
                  <a:latin typeface="UTM Avo" pitchFamily="18" charset="0"/>
                </a:rPr>
                <a:t>hàn</a:t>
              </a:r>
              <a:r>
                <a:rPr lang="en-US" sz="4800" dirty="0" smtClean="0">
                  <a:latin typeface="UTM Avo" pitchFamily="18" charset="0"/>
                </a:rPr>
                <a:t> </a:t>
              </a:r>
              <a:r>
                <a:rPr lang="en-US" sz="4800" dirty="0" err="1" smtClean="0">
                  <a:latin typeface="UTM Avo" pitchFamily="18" charset="0"/>
                </a:rPr>
                <a:t>nàn</a:t>
              </a:r>
              <a:endParaRPr lang="en-US" sz="4800" dirty="0">
                <a:latin typeface="UTM Avo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901277" y="2674883"/>
            <a:ext cx="5771982" cy="1030014"/>
            <a:chOff x="6808901" y="3794234"/>
            <a:chExt cx="5771982" cy="103001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8F3A335A-4540-4649-B398-FC1022828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6978" b="31203"/>
            <a:stretch/>
          </p:blipFill>
          <p:spPr>
            <a:xfrm>
              <a:off x="6808901" y="3834207"/>
              <a:ext cx="5771982" cy="99004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87863" y="3794234"/>
              <a:ext cx="44326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 smtClean="0">
                  <a:latin typeface="UTM Avo" pitchFamily="18" charset="0"/>
                </a:rPr>
                <a:t>chậm</a:t>
              </a:r>
              <a:r>
                <a:rPr lang="en-US" sz="4800" dirty="0" smtClean="0">
                  <a:latin typeface="UTM Avo" pitchFamily="18" charset="0"/>
                </a:rPr>
                <a:t> </a:t>
              </a:r>
              <a:r>
                <a:rPr lang="en-US" sz="4800" dirty="0" err="1" smtClean="0">
                  <a:latin typeface="UTM Avo" pitchFamily="18" charset="0"/>
                </a:rPr>
                <a:t>như</a:t>
              </a:r>
              <a:r>
                <a:rPr lang="en-US" sz="4800" dirty="0" smtClean="0">
                  <a:latin typeface="UTM Avo" pitchFamily="18" charset="0"/>
                </a:rPr>
                <a:t> </a:t>
              </a:r>
              <a:r>
                <a:rPr lang="en-US" sz="4800" dirty="0" err="1" smtClean="0">
                  <a:latin typeface="UTM Avo" pitchFamily="18" charset="0"/>
                </a:rPr>
                <a:t>sên</a:t>
              </a:r>
              <a:endParaRPr lang="en-US" sz="4800" dirty="0">
                <a:latin typeface="UTM Avo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80107" y="4629806"/>
            <a:ext cx="4259484" cy="983150"/>
            <a:chOff x="6808901" y="5118537"/>
            <a:chExt cx="4259484" cy="983150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D1D034BC-3C80-4037-8EE1-26A12C56E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6978" b="31203"/>
            <a:stretch/>
          </p:blipFill>
          <p:spPr>
            <a:xfrm>
              <a:off x="6808901" y="5211044"/>
              <a:ext cx="4259484" cy="89064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987863" y="5118537"/>
              <a:ext cx="19992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 smtClean="0">
                  <a:latin typeface="UTM Avo" pitchFamily="18" charset="0"/>
                </a:rPr>
                <a:t>l</a:t>
              </a:r>
              <a:r>
                <a:rPr lang="en-US" sz="4800" dirty="0" err="1" smtClean="0">
                  <a:latin typeface="UTM Avo" pitchFamily="18" charset="0"/>
                </a:rPr>
                <a:t>àm</a:t>
              </a:r>
              <a:r>
                <a:rPr lang="en-US" sz="4800" dirty="0" smtClean="0">
                  <a:latin typeface="UTM Avo" pitchFamily="18" charset="0"/>
                </a:rPr>
                <a:t> </a:t>
              </a:r>
              <a:r>
                <a:rPr lang="en-US" sz="4800" dirty="0" err="1" smtClean="0">
                  <a:latin typeface="UTM Avo" pitchFamily="18" charset="0"/>
                </a:rPr>
                <a:t>lễ</a:t>
              </a:r>
              <a:endParaRPr lang="en-US" sz="4800" dirty="0">
                <a:latin typeface="UTM Avo" pitchFamily="18" charset="0"/>
              </a:endParaRPr>
            </a:p>
          </p:txBody>
        </p:sp>
      </p:grpSp>
      <p:pic>
        <p:nvPicPr>
          <p:cNvPr id="23" name="图片 15">
            <a:extLst>
              <a:ext uri="{FF2B5EF4-FFF2-40B4-BE49-F238E27FC236}">
                <a16:creationId xmlns:a16="http://schemas.microsoft.com/office/drawing/2014/main" xmlns="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78" b="31203"/>
          <a:stretch/>
        </p:blipFill>
        <p:spPr>
          <a:xfrm>
            <a:off x="4864484" y="5683580"/>
            <a:ext cx="5666882" cy="89064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043472" y="5664399"/>
            <a:ext cx="4645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UTM Avo" pitchFamily="18" charset="0"/>
              </a:rPr>
              <a:t>l</a:t>
            </a:r>
            <a:r>
              <a:rPr lang="en-US" sz="4800" dirty="0" err="1" smtClean="0">
                <a:latin typeface="UTM Avo" pitchFamily="18" charset="0"/>
              </a:rPr>
              <a:t>ầm</a:t>
            </a:r>
            <a:r>
              <a:rPr lang="en-US" sz="4800" dirty="0" smtClean="0">
                <a:latin typeface="UTM Avo" pitchFamily="18" charset="0"/>
              </a:rPr>
              <a:t> </a:t>
            </a:r>
            <a:r>
              <a:rPr lang="en-US" sz="4800" dirty="0" err="1" smtClean="0">
                <a:latin typeface="UTM Avo" pitchFamily="18" charset="0"/>
              </a:rPr>
              <a:t>rầm</a:t>
            </a:r>
            <a:r>
              <a:rPr lang="en-US" sz="4800" dirty="0" smtClean="0">
                <a:latin typeface="UTM Avo" pitchFamily="18" charset="0"/>
              </a:rPr>
              <a:t> </a:t>
            </a:r>
            <a:r>
              <a:rPr lang="en-US" sz="4800" dirty="0" err="1" smtClean="0">
                <a:latin typeface="UTM Avo" pitchFamily="18" charset="0"/>
              </a:rPr>
              <a:t>khấn</a:t>
            </a:r>
            <a:endParaRPr lang="en-US" sz="4800" dirty="0">
              <a:latin typeface="UTM Avo" pitchFamily="18" charset="0"/>
            </a:endParaRPr>
          </a:p>
        </p:txBody>
      </p:sp>
      <p:pic>
        <p:nvPicPr>
          <p:cNvPr id="28" name="图片 13">
            <a:extLst>
              <a:ext uri="{FF2B5EF4-FFF2-40B4-BE49-F238E27FC236}">
                <a16:creationId xmlns:a16="http://schemas.microsoft.com/office/drawing/2014/main" xmlns="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78" b="31203"/>
          <a:stretch/>
        </p:blipFill>
        <p:spPr>
          <a:xfrm>
            <a:off x="5011641" y="3723848"/>
            <a:ext cx="4259484" cy="89064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80264" y="3636576"/>
            <a:ext cx="2741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UTM Avo" pitchFamily="18" charset="0"/>
              </a:rPr>
              <a:t>s</a:t>
            </a:r>
            <a:r>
              <a:rPr lang="en-US" sz="4800" dirty="0" smtClean="0">
                <a:latin typeface="UTM Avo" pitchFamily="18" charset="0"/>
              </a:rPr>
              <a:t>um </a:t>
            </a:r>
            <a:r>
              <a:rPr lang="en-US" sz="4800" dirty="0" err="1" smtClean="0">
                <a:latin typeface="UTM Avo" pitchFamily="18" charset="0"/>
              </a:rPr>
              <a:t>họp</a:t>
            </a:r>
            <a:endParaRPr lang="en-US" sz="48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4249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08787"/>
          </a:xfrm>
          <a:prstGeom prst="rect">
            <a:avLst/>
          </a:prstGeom>
          <a:noFill/>
        </p:spPr>
      </p:pic>
      <p:grpSp>
        <p:nvGrpSpPr>
          <p:cNvPr id="3" name="组合 91"/>
          <p:cNvGrpSpPr/>
          <p:nvPr/>
        </p:nvGrpSpPr>
        <p:grpSpPr>
          <a:xfrm>
            <a:off x="0" y="141894"/>
            <a:ext cx="3092908" cy="662619"/>
            <a:chOff x="-625723" y="348590"/>
            <a:chExt cx="3092908" cy="662620"/>
          </a:xfrm>
        </p:grpSpPr>
        <p:grpSp>
          <p:nvGrpSpPr>
            <p:cNvPr id="4" name="组合 92"/>
            <p:cNvGrpSpPr/>
            <p:nvPr/>
          </p:nvGrpSpPr>
          <p:grpSpPr>
            <a:xfrm>
              <a:off x="-625723" y="531615"/>
              <a:ext cx="3092908" cy="479595"/>
              <a:chOff x="1911737" y="5286495"/>
              <a:chExt cx="3092908" cy="479595"/>
            </a:xfrm>
          </p:grpSpPr>
          <p:sp>
            <p:nvSpPr>
              <p:cNvPr id="6" name="Freeform 5"/>
              <p:cNvSpPr>
                <a:spLocks noEditPoints="1"/>
              </p:cNvSpPr>
              <p:nvPr/>
            </p:nvSpPr>
            <p:spPr bwMode="auto">
              <a:xfrm>
                <a:off x="4211251" y="5286495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任意多边形 95"/>
              <p:cNvSpPr/>
              <p:nvPr/>
            </p:nvSpPr>
            <p:spPr>
              <a:xfrm>
                <a:off x="1911737" y="5364974"/>
                <a:ext cx="2443655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" name="文本框 93"/>
            <p:cNvSpPr txBox="1"/>
            <p:nvPr/>
          </p:nvSpPr>
          <p:spPr>
            <a:xfrm>
              <a:off x="-562659" y="348590"/>
              <a:ext cx="219162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3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2</a:t>
              </a:r>
              <a:r>
                <a:rPr lang="en-US" altLang="zh-CN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:Tập </a:t>
              </a:r>
              <a:r>
                <a:rPr lang="en-US" altLang="zh-CN" sz="32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đọc</a:t>
              </a:r>
              <a:endPara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414345" y="331076"/>
            <a:ext cx="4387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UTM Avo" pitchFamily="18" charset="0"/>
              </a:rPr>
              <a:t>Về</a:t>
            </a:r>
            <a:r>
              <a:rPr lang="en-US" sz="48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itchFamily="18" charset="0"/>
              </a:rPr>
              <a:t>quê</a:t>
            </a:r>
            <a:r>
              <a:rPr lang="en-US" sz="48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itchFamily="18" charset="0"/>
              </a:rPr>
              <a:t>ăn</a:t>
            </a:r>
            <a:r>
              <a:rPr lang="en-US" sz="48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itchFamily="18" charset="0"/>
              </a:rPr>
              <a:t>Tết</a:t>
            </a:r>
            <a:endParaRPr 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6455" y="1445172"/>
            <a:ext cx="10997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Nhà</a:t>
            </a:r>
            <a:r>
              <a:rPr lang="en-US" sz="4000" dirty="0" smtClean="0">
                <a:latin typeface="UTM Avo" pitchFamily="18" charset="0"/>
              </a:rPr>
              <a:t> Bi </a:t>
            </a:r>
            <a:r>
              <a:rPr lang="en-US" sz="4000" dirty="0" err="1" smtClean="0">
                <a:latin typeface="UTM Avo" pitchFamily="18" charset="0"/>
              </a:rPr>
              <a:t>về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quê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ăn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Tết</a:t>
            </a:r>
            <a:r>
              <a:rPr lang="en-US" sz="4000" dirty="0" smtClean="0">
                <a:latin typeface="UTM Avo" pitchFamily="18" charset="0"/>
              </a:rPr>
              <a:t>. </a:t>
            </a:r>
            <a:r>
              <a:rPr lang="en-US" sz="4000" dirty="0" err="1" smtClean="0">
                <a:latin typeface="UTM Avo" pitchFamily="18" charset="0"/>
              </a:rPr>
              <a:t>Xe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về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bến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chậm</a:t>
            </a:r>
            <a:r>
              <a:rPr lang="en-US" sz="4000" dirty="0" smtClean="0">
                <a:latin typeface="UTM Avo" pitchFamily="18" charset="0"/>
              </a:rPr>
              <a:t>. </a:t>
            </a:r>
            <a:r>
              <a:rPr lang="en-US" sz="4000" dirty="0" err="1" smtClean="0">
                <a:latin typeface="UTM Avo" pitchFamily="18" charset="0"/>
              </a:rPr>
              <a:t>Mẹ</a:t>
            </a:r>
            <a:r>
              <a:rPr lang="en-US" sz="4000" dirty="0" smtClean="0">
                <a:latin typeface="UTM Avo" pitchFamily="18" charset="0"/>
              </a:rPr>
              <a:t> 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354317"/>
            <a:ext cx="6014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nàn</a:t>
            </a:r>
            <a:r>
              <a:rPr lang="en-US" sz="4000" dirty="0" smtClean="0">
                <a:latin typeface="UTM Avo" pitchFamily="18" charset="0"/>
              </a:rPr>
              <a:t>: “ </a:t>
            </a:r>
            <a:r>
              <a:rPr lang="en-US" sz="4000" dirty="0" err="1" smtClean="0">
                <a:latin typeface="UTM Avo" pitchFamily="18" charset="0"/>
              </a:rPr>
              <a:t>Chậm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như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sên</a:t>
            </a:r>
            <a:r>
              <a:rPr lang="en-US" sz="4000" dirty="0" smtClean="0">
                <a:latin typeface="UTM Avo" pitchFamily="18" charset="0"/>
              </a:rPr>
              <a:t>!”.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000" y="3142593"/>
            <a:ext cx="11221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Đêm</a:t>
            </a:r>
            <a:r>
              <a:rPr lang="en-US" sz="4000" dirty="0" smtClean="0">
                <a:latin typeface="UTM Avo" pitchFamily="18" charset="0"/>
              </a:rPr>
              <a:t> 30, </a:t>
            </a:r>
            <a:r>
              <a:rPr lang="en-US" sz="4000" dirty="0" err="1" smtClean="0">
                <a:latin typeface="UTM Avo" pitchFamily="18" charset="0"/>
              </a:rPr>
              <a:t>cả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nhà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làm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lễ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bên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bàn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thờ</a:t>
            </a:r>
            <a:r>
              <a:rPr lang="en-US" sz="4000" dirty="0" smtClean="0">
                <a:latin typeface="UTM Avo" pitchFamily="18" charset="0"/>
              </a:rPr>
              <a:t>. </a:t>
            </a:r>
            <a:r>
              <a:rPr lang="en-US" sz="4000" dirty="0" err="1" smtClean="0">
                <a:latin typeface="UTM Avo" pitchFamily="18" charset="0"/>
              </a:rPr>
              <a:t>Bố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lầm</a:t>
            </a:r>
            <a:r>
              <a:rPr lang="en-US" sz="4000" dirty="0" smtClean="0">
                <a:latin typeface="UTM Avo" pitchFamily="18" charset="0"/>
              </a:rPr>
              <a:t> 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95" y="3962391"/>
            <a:ext cx="11852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rầm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khấn</a:t>
            </a:r>
            <a:r>
              <a:rPr lang="en-US" sz="4000" dirty="0" smtClean="0">
                <a:latin typeface="UTM Avo" pitchFamily="18" charset="0"/>
              </a:rPr>
              <a:t>. </a:t>
            </a:r>
            <a:r>
              <a:rPr lang="en-US" sz="4000" dirty="0" err="1" smtClean="0">
                <a:latin typeface="UTM Avo" pitchFamily="18" charset="0"/>
              </a:rPr>
              <a:t>Bà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chấm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chấm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khăn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trên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mắt</a:t>
            </a:r>
            <a:r>
              <a:rPr lang="en-US" sz="4000" dirty="0" smtClean="0">
                <a:latin typeface="UTM Avo" pitchFamily="18" charset="0"/>
              </a:rPr>
              <a:t>. </a:t>
            </a:r>
            <a:r>
              <a:rPr lang="en-US" sz="4000" dirty="0" err="1" smtClean="0">
                <a:latin typeface="UTM Avo" pitchFamily="18" charset="0"/>
              </a:rPr>
              <a:t>Cả</a:t>
            </a:r>
            <a:r>
              <a:rPr lang="en-US" sz="4000" dirty="0" smtClean="0">
                <a:latin typeface="UTM Avo" pitchFamily="18" charset="0"/>
              </a:rPr>
              <a:t> 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766" y="4892565"/>
            <a:ext cx="11564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năm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bà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đã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chờ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nhà</a:t>
            </a:r>
            <a:r>
              <a:rPr lang="en-US" sz="4000" dirty="0" smtClean="0">
                <a:latin typeface="UTM Avo" pitchFamily="18" charset="0"/>
              </a:rPr>
              <a:t> Bi </a:t>
            </a:r>
            <a:r>
              <a:rPr lang="en-US" sz="4000" dirty="0" err="1" smtClean="0">
                <a:latin typeface="UTM Avo" pitchFamily="18" charset="0"/>
              </a:rPr>
              <a:t>về</a:t>
            </a:r>
            <a:r>
              <a:rPr lang="en-US" sz="4000" dirty="0" smtClean="0">
                <a:latin typeface="UTM Avo" pitchFamily="18" charset="0"/>
              </a:rPr>
              <a:t> sum </a:t>
            </a:r>
            <a:r>
              <a:rPr lang="en-US" sz="4000" dirty="0" err="1" smtClean="0">
                <a:latin typeface="UTM Avo" pitchFamily="18" charset="0"/>
              </a:rPr>
              <a:t>họp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bên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mâm</a:t>
            </a:r>
            <a:r>
              <a:rPr lang="en-US" sz="4000" dirty="0" smtClean="0">
                <a:latin typeface="UTM Avo" pitchFamily="18" charset="0"/>
              </a:rPr>
              <a:t> 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788" y="5743900"/>
            <a:ext cx="2343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cơm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Tết</a:t>
            </a:r>
            <a:r>
              <a:rPr lang="en-US" sz="4000" dirty="0" smtClean="0">
                <a:latin typeface="UTM Avo" pitchFamily="18" charset="0"/>
              </a:rPr>
              <a:t>.</a:t>
            </a:r>
            <a:endParaRPr lang="en-US" sz="4000" dirty="0">
              <a:latin typeface="UTM Avo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038192" y="1513489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111762" y="1492468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447282" y="1523999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526110" y="1555531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98330" y="2391104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192923" y="2391103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638799" y="2375337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570481" y="2370082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485695" y="3147848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422523" y="3147847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9354206" y="3142593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501461" y="3999185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433143" y="4009696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195034" y="4030716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0110951" y="4025462"/>
            <a:ext cx="283779" cy="614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08787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15507" t="21013" r="19304" b="60237"/>
          <a:stretch>
            <a:fillRect/>
          </a:stretch>
        </p:blipFill>
        <p:spPr bwMode="auto">
          <a:xfrm>
            <a:off x="378372" y="2002221"/>
            <a:ext cx="11498318" cy="293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91"/>
          <p:cNvGrpSpPr/>
          <p:nvPr/>
        </p:nvGrpSpPr>
        <p:grpSpPr>
          <a:xfrm>
            <a:off x="0" y="141894"/>
            <a:ext cx="3502811" cy="662619"/>
            <a:chOff x="-625723" y="348590"/>
            <a:chExt cx="3502811" cy="662620"/>
          </a:xfrm>
        </p:grpSpPr>
        <p:grpSp>
          <p:nvGrpSpPr>
            <p:cNvPr id="5" name="组合 92"/>
            <p:cNvGrpSpPr/>
            <p:nvPr/>
          </p:nvGrpSpPr>
          <p:grpSpPr>
            <a:xfrm>
              <a:off x="-625723" y="515850"/>
              <a:ext cx="3502811" cy="495360"/>
              <a:chOff x="1911737" y="5270730"/>
              <a:chExt cx="3502811" cy="495360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4621154" y="527073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1911737" y="5364974"/>
                <a:ext cx="2806262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-562659" y="348590"/>
              <a:ext cx="263642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3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3</a:t>
              </a:r>
              <a:r>
                <a:rPr lang="en-US" altLang="zh-CN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:Luyện </a:t>
              </a:r>
              <a:r>
                <a:rPr lang="en-US" altLang="zh-CN" sz="32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viết</a:t>
              </a:r>
              <a:r>
                <a:rPr lang="en-US" altLang="zh-CN" sz="3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endPara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1155905" y="1363481"/>
            <a:ext cx="9128126" cy="43129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1912" y="128522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35518" y="-441266"/>
            <a:ext cx="4098866" cy="4098866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90929" y="4367655"/>
            <a:ext cx="2901071" cy="2763477"/>
          </a:xfrm>
          <a:prstGeom prst="rect">
            <a:avLst/>
          </a:prstGeom>
        </p:spPr>
      </p:pic>
      <p:sp>
        <p:nvSpPr>
          <p:cNvPr id="10" name="矩形: 圆角 13"/>
          <p:cNvSpPr/>
          <p:nvPr/>
        </p:nvSpPr>
        <p:spPr>
          <a:xfrm>
            <a:off x="2505206" y="2517732"/>
            <a:ext cx="7139836" cy="2179528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0" dirty="0" err="1" smtClean="0">
                <a:solidFill>
                  <a:srgbClr val="FF0000"/>
                </a:solidFill>
                <a:latin typeface="UTM Avo" pitchFamily="18" charset="0"/>
              </a:rPr>
              <a:t>Bài</a:t>
            </a:r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 61: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UTM Avo" pitchFamily="18" charset="0"/>
              </a:rPr>
              <a:t>ên</a:t>
            </a:r>
            <a:r>
              <a:rPr lang="en-US" altLang="zh-CN" sz="8000" b="1" dirty="0" smtClean="0">
                <a:solidFill>
                  <a:srgbClr val="FF0000"/>
                </a:solidFill>
                <a:latin typeface="UTM Avo" pitchFamily="18" charset="0"/>
              </a:rPr>
              <a:t> - </a:t>
            </a:r>
            <a:r>
              <a:rPr lang="en-US" altLang="zh-CN" sz="8000" b="1" dirty="0" err="1" smtClean="0">
                <a:solidFill>
                  <a:srgbClr val="FF0000"/>
                </a:solidFill>
                <a:latin typeface="UTM Avo" pitchFamily="18" charset="0"/>
              </a:rPr>
              <a:t>êt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random/>
      </p:transition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01" y="903764"/>
            <a:ext cx="6939355" cy="5020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" y="9833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=""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=""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4" action="ppaction://hlinksldjump"/>
            <a:extLst>
              <a:ext uri="{FF2B5EF4-FFF2-40B4-BE49-F238E27FC236}">
                <a16:creationId xmlns=""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2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3340" y="5948175"/>
            <a:ext cx="1204108" cy="46166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ĐÁP ÁN</a:t>
            </a:r>
            <a:endParaRPr lang="vi-V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550978" y="5652427"/>
            <a:ext cx="2149777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208" y="924400"/>
            <a:ext cx="2633391" cy="3405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 descr="NASA chế tạo tên lửa đẩy mạnh nhất từ trước tới nay - KhoaHoc.tv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6150303" y="1010652"/>
            <a:ext cx="7334503" cy="4908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061E-6 -0.02076 L -1.0365 -0.020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7007215" y="6026851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71638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1: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vẹt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 descr="20 các loài chim cảnh nhỏ thường nuôi trong nhà ở Việt Nam – Bảo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5143" y="2183995"/>
            <a:ext cx="4667002" cy="3112401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66924" y="4754106"/>
            <a:ext cx="1101386" cy="8810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=""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9538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2: </a:t>
            </a:r>
            <a:r>
              <a:rPr lang="en-US" sz="40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en</a:t>
            </a:r>
            <a:r>
              <a:rPr lang="en-US" sz="40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et</a:t>
            </a:r>
            <a:r>
              <a:rPr lang="en-US" sz="40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.  </a:t>
            </a:r>
            <a:endParaRPr lang="en-US" sz="4000" dirty="0">
              <a:solidFill>
                <a:schemeClr val="bg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21974" y="3158838"/>
            <a:ext cx="5415148" cy="1116280"/>
            <a:chOff x="3621974" y="3158838"/>
            <a:chExt cx="5415148" cy="1116280"/>
          </a:xfrm>
        </p:grpSpPr>
        <p:sp>
          <p:nvSpPr>
            <p:cNvPr id="8" name="Rounded Rectangle 7"/>
            <p:cNvSpPr/>
            <p:nvPr/>
          </p:nvSpPr>
          <p:spPr>
            <a:xfrm>
              <a:off x="3621974" y="3158838"/>
              <a:ext cx="5415148" cy="111628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UTM Avo" pitchFamily="18" charset="0"/>
                </a:rPr>
                <a:t>qu</a:t>
              </a:r>
              <a:r>
                <a:rPr lang="en-US" sz="4800" dirty="0" smtClean="0">
                  <a:solidFill>
                    <a:schemeClr val="tx1"/>
                  </a:solidFill>
                  <a:latin typeface="UTM Avo" pitchFamily="18" charset="0"/>
                </a:rPr>
                <a:t>…..  </a:t>
              </a:r>
              <a:r>
                <a:rPr lang="en-US" sz="4800" dirty="0" err="1" smtClean="0">
                  <a:solidFill>
                    <a:schemeClr val="tx1"/>
                  </a:solidFill>
                  <a:latin typeface="UTM Avo" pitchFamily="18" charset="0"/>
                </a:rPr>
                <a:t>nhà</a:t>
              </a:r>
              <a:endParaRPr lang="en-US" sz="48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5700156" y="3372592"/>
              <a:ext cx="178130" cy="1306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5471519" y="3303116"/>
            <a:ext cx="11756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et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993467" y="3744172"/>
            <a:ext cx="1101386" cy="8810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=""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072645" y="794680"/>
            <a:ext cx="7319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3: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? </a:t>
            </a:r>
            <a:endParaRPr lang="en-US" sz="4400" dirty="0">
              <a:solidFill>
                <a:schemeClr val="bg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786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lò</a:t>
            </a:r>
            <a:r>
              <a:rPr lang="en-US" sz="5400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rèn</a:t>
            </a:r>
            <a:endParaRPr lang="en-US" sz="5400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4" name="Picture 4" descr="Phố Lò Rèn đỏ lửa trong ngày Hà Nội nóng 40 độ 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3071" y="1924334"/>
            <a:ext cx="5276018" cy="3794077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62662" y="4453855"/>
            <a:ext cx="1101386" cy="8810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=""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060871" y="912803"/>
            <a:ext cx="102822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4: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đêm</a:t>
            </a:r>
            <a:endParaRPr lang="en-US" sz="3600" dirty="0" smtClean="0">
              <a:solidFill>
                <a:schemeClr val="bg1"/>
              </a:solidFill>
              <a:latin typeface="UTM Avo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ngời</a:t>
            </a:r>
            <a:r>
              <a:rPr lang="en-US" sz="36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.    </a:t>
            </a:r>
            <a:r>
              <a:rPr lang="en-US" sz="2800" i="1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? </a:t>
            </a:r>
            <a:endParaRPr lang="en-US" sz="2800" i="1" dirty="0">
              <a:solidFill>
                <a:schemeClr val="bg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300714"/>
            <a:ext cx="34195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đèn</a:t>
            </a:r>
            <a:endParaRPr lang="en-US" sz="6000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Mẫu đèn ngủ đáng yêu dành cho phòng trẻ c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9460" y="2797793"/>
            <a:ext cx="3473404" cy="2661313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67174" y="4658572"/>
            <a:ext cx="1101386" cy="8810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0878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612995" y="1018368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ên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5591" y="1848548"/>
            <a:ext cx="1542053" cy="7854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</a:rPr>
              <a:t>n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2994" y="1844538"/>
            <a:ext cx="1366949" cy="789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</a:rPr>
              <a:t>ê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9362" y="2602769"/>
            <a:ext cx="2810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UTM Avo" pitchFamily="18" charset="0"/>
              </a:rPr>
              <a:t>ê – </a:t>
            </a:r>
            <a:r>
              <a:rPr lang="en-US" sz="4000" dirty="0" err="1" smtClean="0">
                <a:latin typeface="UTM Avo" pitchFamily="18" charset="0"/>
              </a:rPr>
              <a:t>nờ</a:t>
            </a:r>
            <a:r>
              <a:rPr lang="en-US" sz="4000" dirty="0" smtClean="0">
                <a:latin typeface="UTM Avo" pitchFamily="18" charset="0"/>
              </a:rPr>
              <a:t> - </a:t>
            </a:r>
            <a:r>
              <a:rPr lang="en-US" sz="4000" dirty="0" err="1" smtClean="0">
                <a:latin typeface="UTM Avo" pitchFamily="18" charset="0"/>
              </a:rPr>
              <a:t>ên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26701" y="6150114"/>
            <a:ext cx="3070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tờ</a:t>
            </a:r>
            <a:r>
              <a:rPr lang="en-US" sz="4000" dirty="0" smtClean="0">
                <a:latin typeface="UTM Avo" pitchFamily="18" charset="0"/>
              </a:rPr>
              <a:t> - </a:t>
            </a:r>
            <a:r>
              <a:rPr lang="en-US" sz="4000" dirty="0" err="1" smtClean="0">
                <a:latin typeface="UTM Avo" pitchFamily="18" charset="0"/>
              </a:rPr>
              <a:t>ên</a:t>
            </a:r>
            <a:r>
              <a:rPr lang="en-US" sz="4000" dirty="0" smtClean="0">
                <a:latin typeface="UTM Avo" pitchFamily="18" charset="0"/>
              </a:rPr>
              <a:t> - </a:t>
            </a:r>
            <a:r>
              <a:rPr lang="en-US" sz="4000" dirty="0" err="1" smtClean="0">
                <a:latin typeface="UTM Avo" pitchFamily="18" charset="0"/>
              </a:rPr>
              <a:t>tên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69752" y="5385592"/>
            <a:ext cx="1542053" cy="7854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ên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97155" y="5395230"/>
            <a:ext cx="1366949" cy="789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UTM Avo" pitchFamily="18" charset="0"/>
              </a:rPr>
              <a:t>t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12923" y="4555412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chemeClr val="tx1"/>
                </a:solidFill>
                <a:latin typeface="UTM Avo" pitchFamily="18" charset="0"/>
              </a:rPr>
              <a:t>t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ên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67400" y="1130592"/>
            <a:ext cx="3162852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êt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65591" y="1960773"/>
            <a:ext cx="1683156" cy="62564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67398" y="1956762"/>
            <a:ext cx="1492029" cy="6256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UTM Avo" pitchFamily="18" charset="0"/>
              </a:rPr>
              <a:t>ê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55981" y="2546215"/>
            <a:ext cx="2531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UTM Avo" pitchFamily="18" charset="0"/>
              </a:rPr>
              <a:t>ê – </a:t>
            </a:r>
            <a:r>
              <a:rPr lang="en-US" sz="4000" dirty="0" err="1" smtClean="0">
                <a:latin typeface="UTM Avo" pitchFamily="18" charset="0"/>
              </a:rPr>
              <a:t>tờ</a:t>
            </a:r>
            <a:r>
              <a:rPr lang="en-US" sz="4000" dirty="0" smtClean="0">
                <a:latin typeface="UTM Avo" pitchFamily="18" charset="0"/>
              </a:rPr>
              <a:t> - </a:t>
            </a:r>
            <a:r>
              <a:rPr lang="en-US" sz="4000" dirty="0" err="1" smtClean="0">
                <a:latin typeface="UTM Avo" pitchFamily="18" charset="0"/>
              </a:rPr>
              <a:t>êt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06551" y="4577690"/>
            <a:ext cx="3129766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chemeClr val="tx1"/>
                </a:solidFill>
                <a:latin typeface="UTM Avo" pitchFamily="18" charset="0"/>
              </a:rPr>
              <a:t>t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ết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8550" y="4449173"/>
            <a:ext cx="2776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UTM Avo" pitchFamily="18" charset="0"/>
              </a:rPr>
              <a:t>t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ên</a:t>
            </a:r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000" dirty="0" err="1" smtClean="0">
                <a:latin typeface="UTM Avo" pitchFamily="18" charset="0"/>
              </a:rPr>
              <a:t>lửa</a:t>
            </a:r>
            <a:endParaRPr lang="en-US" sz="6000" dirty="0">
              <a:latin typeface="UTM Avo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46708" y="4461643"/>
            <a:ext cx="1420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UTM Avo" pitchFamily="18" charset="0"/>
              </a:rPr>
              <a:t>t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ết</a:t>
            </a:r>
            <a:r>
              <a:rPr lang="en-US" sz="6000" dirty="0" smtClean="0">
                <a:latin typeface="UTM Avo" pitchFamily="18" charset="0"/>
              </a:rPr>
              <a:t> 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096703" y="5394221"/>
            <a:ext cx="1638868" cy="7854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ết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98975" y="5388093"/>
            <a:ext cx="1497727" cy="789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UTM Avo" pitchFamily="18" charset="0"/>
              </a:rPr>
              <a:t>t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61286" y="6165880"/>
            <a:ext cx="2877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itchFamily="18" charset="0"/>
              </a:rPr>
              <a:t>tờ</a:t>
            </a:r>
            <a:r>
              <a:rPr lang="en-US" sz="4000" dirty="0" smtClean="0">
                <a:latin typeface="UTM Avo" pitchFamily="18" charset="0"/>
              </a:rPr>
              <a:t> - </a:t>
            </a:r>
            <a:r>
              <a:rPr lang="en-US" sz="4000" dirty="0" err="1" smtClean="0">
                <a:latin typeface="UTM Avo" pitchFamily="18" charset="0"/>
              </a:rPr>
              <a:t>ết</a:t>
            </a:r>
            <a:r>
              <a:rPr lang="en-US" sz="4000" dirty="0" smtClean="0">
                <a:latin typeface="UTM Avo" pitchFamily="18" charset="0"/>
              </a:rPr>
              <a:t> – </a:t>
            </a:r>
            <a:r>
              <a:rPr lang="en-US" sz="4000" dirty="0" err="1" smtClean="0">
                <a:latin typeface="UTM Avo" pitchFamily="18" charset="0"/>
              </a:rPr>
              <a:t>tết</a:t>
            </a:r>
            <a:endParaRPr lang="en-US" sz="4000" dirty="0">
              <a:latin typeface="UTM Avo" pitchFamily="18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 l="21811" t="27370" r="54683" b="34268"/>
          <a:stretch>
            <a:fillRect/>
          </a:stretch>
        </p:blipFill>
        <p:spPr bwMode="auto">
          <a:xfrm>
            <a:off x="1024759" y="2680138"/>
            <a:ext cx="4099034" cy="192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50745" t="27390" r="19183" b="35661"/>
          <a:stretch>
            <a:fillRect/>
          </a:stretch>
        </p:blipFill>
        <p:spPr bwMode="auto">
          <a:xfrm>
            <a:off x="7062951" y="2554017"/>
            <a:ext cx="4272455" cy="206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6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1: </a:t>
              </a:r>
              <a:r>
                <a:rPr lang="en-US" altLang="zh-CN" sz="4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Làm</a:t>
              </a:r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quen</a:t>
              </a:r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1" grpId="1"/>
      <p:bldP spid="15" grpId="0"/>
      <p:bldP spid="15" grpId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/>
      <p:bldP spid="25" grpId="1"/>
      <p:bldP spid="27" grpId="0" animBg="1"/>
      <p:bldP spid="28" grpId="0"/>
      <p:bldP spid="28" grpId="1"/>
      <p:bldP spid="29" grpId="0"/>
      <p:bldP spid="29" grpId="1"/>
      <p:bldP spid="30" grpId="0" animBg="1"/>
      <p:bldP spid="31" grpId="0" animBg="1"/>
      <p:bldP spid="32" grpId="0"/>
      <p:bldP spid="3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378</Words>
  <Application>Microsoft Office PowerPoint</Application>
  <PresentationFormat>Custom</PresentationFormat>
  <Paragraphs>104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Calibri</vt:lpstr>
      <vt:lpstr>等线</vt:lpstr>
      <vt:lpstr>Microsoft YaHei UI</vt:lpstr>
      <vt:lpstr>UTM Avo</vt:lpstr>
      <vt:lpstr>Calibri Light</vt:lpstr>
      <vt:lpstr>VNI-Zap</vt:lpstr>
      <vt:lpstr>Tahoma</vt:lpstr>
      <vt:lpstr>Times New Roman</vt:lpstr>
      <vt:lpstr>汉仪喵魂体W</vt:lpstr>
      <vt:lpstr>方正静蕾简体</vt:lpstr>
      <vt:lpstr>宋体</vt:lpstr>
      <vt:lpstr>字魂17号-萌趣果冻体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VT-P</cp:lastModifiedBy>
  <cp:revision>63</cp:revision>
  <dcterms:created xsi:type="dcterms:W3CDTF">2018-11-27T03:58:53Z</dcterms:created>
  <dcterms:modified xsi:type="dcterms:W3CDTF">2020-08-12T07:32:10Z</dcterms:modified>
</cp:coreProperties>
</file>