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1" r:id="rId3"/>
    <p:sldId id="260" r:id="rId4"/>
  </p:sldIdLst>
  <p:sldSz cx="17610138" cy="990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99FF99"/>
    <a:srgbClr val="FFFF66"/>
    <a:srgbClr val="66FF66"/>
    <a:srgbClr val="66FF33"/>
    <a:srgbClr val="85FF85"/>
    <a:srgbClr val="99FF33"/>
    <a:srgbClr val="99FF66"/>
    <a:srgbClr val="66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ABDB9C-B2C6-45DF-8E52-603DDA3C1D76}" v="129" dt="2022-07-30T08:27:27.6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13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GUYEN PHAM ANH THU" userId="baf72463-252b-4d5f-a6ca-5a6327a9888d" providerId="ADAL" clId="{C4D8B4AE-ED40-40E4-B4DD-B29611761226}"/>
    <pc:docChg chg="undo custSel addSld modSld sldOrd">
      <pc:chgData name="NGUYEN PHAM ANH THU" userId="baf72463-252b-4d5f-a6ca-5a6327a9888d" providerId="ADAL" clId="{C4D8B4AE-ED40-40E4-B4DD-B29611761226}" dt="2022-07-27T12:53:49.641" v="276" actId="692"/>
      <pc:docMkLst>
        <pc:docMk/>
      </pc:docMkLst>
      <pc:sldChg chg="delSp modSp mod">
        <pc:chgData name="NGUYEN PHAM ANH THU" userId="baf72463-252b-4d5f-a6ca-5a6327a9888d" providerId="ADAL" clId="{C4D8B4AE-ED40-40E4-B4DD-B29611761226}" dt="2022-07-27T12:52:01.915" v="256" actId="207"/>
        <pc:sldMkLst>
          <pc:docMk/>
          <pc:sldMk cId="1370568089" sldId="256"/>
        </pc:sldMkLst>
        <pc:spChg chg="mod">
          <ac:chgData name="NGUYEN PHAM ANH THU" userId="baf72463-252b-4d5f-a6ca-5a6327a9888d" providerId="ADAL" clId="{C4D8B4AE-ED40-40E4-B4DD-B29611761226}" dt="2022-07-27T12:13:51.281" v="29" actId="207"/>
          <ac:spMkLst>
            <pc:docMk/>
            <pc:sldMk cId="1370568089" sldId="256"/>
            <ac:spMk id="3" creationId="{34B12FC8-E4DF-AB67-57FF-2B7F547FC5A9}"/>
          </ac:spMkLst>
        </pc:spChg>
        <pc:spChg chg="mod">
          <ac:chgData name="NGUYEN PHAM ANH THU" userId="baf72463-252b-4d5f-a6ca-5a6327a9888d" providerId="ADAL" clId="{C4D8B4AE-ED40-40E4-B4DD-B29611761226}" dt="2022-07-27T12:14:00.941" v="31" actId="207"/>
          <ac:spMkLst>
            <pc:docMk/>
            <pc:sldMk cId="1370568089" sldId="256"/>
            <ac:spMk id="5" creationId="{AD976055-A0EF-6D75-795D-E96F08A73BA1}"/>
          </ac:spMkLst>
        </pc:spChg>
        <pc:spChg chg="mod">
          <ac:chgData name="NGUYEN PHAM ANH THU" userId="baf72463-252b-4d5f-a6ca-5a6327a9888d" providerId="ADAL" clId="{C4D8B4AE-ED40-40E4-B4DD-B29611761226}" dt="2022-07-27T12:13:57.928" v="30" actId="207"/>
          <ac:spMkLst>
            <pc:docMk/>
            <pc:sldMk cId="1370568089" sldId="256"/>
            <ac:spMk id="6" creationId="{AC4C5139-AF81-FCDE-A804-775E4CCBD53D}"/>
          </ac:spMkLst>
        </pc:spChg>
        <pc:spChg chg="mod">
          <ac:chgData name="NGUYEN PHAM ANH THU" userId="baf72463-252b-4d5f-a6ca-5a6327a9888d" providerId="ADAL" clId="{C4D8B4AE-ED40-40E4-B4DD-B29611761226}" dt="2022-07-27T12:52:01.915" v="256" actId="207"/>
          <ac:spMkLst>
            <pc:docMk/>
            <pc:sldMk cId="1370568089" sldId="256"/>
            <ac:spMk id="7" creationId="{15428050-71C4-7288-3396-E6A470C3FDBC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2" creationId="{19C09087-1AFE-2354-9A1D-54A49B2670CD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3" creationId="{EE030A4F-C655-73C5-1061-CF5AB45A10B2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4" creationId="{F6777E96-B259-E2F5-CBDC-82AC04820245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14" creationId="{2B6E62C6-F15C-F446-357C-A7EA1F519985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15" creationId="{8FABDFDB-8AB3-E73F-C0AA-29AD1FAE9FED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16" creationId="{E67732F3-63AD-5F21-ADB3-03DDBE142D04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19" creationId="{DCE7EEC3-A980-3763-7EB5-C74D010725EF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0" creationId="{80F77185-1790-B983-A404-D90C6A3C7A87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1" creationId="{A3FB667D-A8BC-583E-712D-766079A6B99E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3" creationId="{7708DCAF-7F3B-D028-193F-F49A7080FEF2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4" creationId="{93A89A77-93B8-A4D5-94E7-9A1497AD57C5}"/>
          </ac:spMkLst>
        </pc:spChg>
        <pc:spChg chg="mod">
          <ac:chgData name="NGUYEN PHAM ANH THU" userId="baf72463-252b-4d5f-a6ca-5a6327a9888d" providerId="ADAL" clId="{C4D8B4AE-ED40-40E4-B4DD-B29611761226}" dt="2022-07-27T12:11:52.367" v="11" actId="27803"/>
          <ac:spMkLst>
            <pc:docMk/>
            <pc:sldMk cId="1370568089" sldId="256"/>
            <ac:spMk id="1125" creationId="{48C84260-0E6E-C58C-CF7E-151CC4425D05}"/>
          </ac:spMkLst>
        </pc:spChg>
        <pc:grpChg chg="del 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2" creationId="{72BC41F0-423F-4DED-9C51-D107516584F8}"/>
          </ac:grpSpMkLst>
        </pc:grpChg>
        <pc:grpChg chg="mod">
          <ac:chgData name="NGUYEN PHAM ANH THU" userId="baf72463-252b-4d5f-a6ca-5a6327a9888d" providerId="ADAL" clId="{C4D8B4AE-ED40-40E4-B4DD-B29611761226}" dt="2022-07-27T12:12:22.188" v="14" actId="1076"/>
          <ac:grpSpMkLst>
            <pc:docMk/>
            <pc:sldMk cId="1370568089" sldId="256"/>
            <ac:grpSpMk id="4" creationId="{D766CB62-9ACA-2528-8E54-D20ED560C37C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8" creationId="{B06FA6DC-1342-CB9C-1614-6EE414882E11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1113" creationId="{11F2229D-5639-3393-975F-BE54DF8435F2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1117" creationId="{0698063C-7C4E-97EF-15D6-5ACEDF12A27C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1118" creationId="{EAFB0882-CEF2-36FE-1B9B-3085EAD0BC44}"/>
          </ac:grpSpMkLst>
        </pc:grpChg>
        <pc:grpChg chg="mod">
          <ac:chgData name="NGUYEN PHAM ANH THU" userId="baf72463-252b-4d5f-a6ca-5a6327a9888d" providerId="ADAL" clId="{C4D8B4AE-ED40-40E4-B4DD-B29611761226}" dt="2022-07-27T12:11:52.367" v="11" actId="27803"/>
          <ac:grpSpMkLst>
            <pc:docMk/>
            <pc:sldMk cId="1370568089" sldId="256"/>
            <ac:grpSpMk id="1122" creationId="{7B97FDAD-7ED5-37E3-A6A5-1B1BD470077D}"/>
          </ac:grpSpMkLst>
        </pc:grpChg>
        <pc:picChg chg="del mod modCrop">
          <ac:chgData name="NGUYEN PHAM ANH THU" userId="baf72463-252b-4d5f-a6ca-5a6327a9888d" providerId="ADAL" clId="{C4D8B4AE-ED40-40E4-B4DD-B29611761226}" dt="2022-07-27T12:11:52.367" v="11" actId="27803"/>
          <ac:picMkLst>
            <pc:docMk/>
            <pc:sldMk cId="1370568089" sldId="256"/>
            <ac:picMk id="1126" creationId="{1BC55BB5-9004-E284-DEE0-9B6709295A7E}"/>
          </ac:picMkLst>
        </pc:picChg>
      </pc:sldChg>
      <pc:sldChg chg="addSp delSp modSp new mod ord">
        <pc:chgData name="NGUYEN PHAM ANH THU" userId="baf72463-252b-4d5f-a6ca-5a6327a9888d" providerId="ADAL" clId="{C4D8B4AE-ED40-40E4-B4DD-B29611761226}" dt="2022-07-27T12:53:49.641" v="276" actId="692"/>
        <pc:sldMkLst>
          <pc:docMk/>
          <pc:sldMk cId="1448085037" sldId="257"/>
        </pc:sldMkLst>
        <pc:spChg chg="del">
          <ac:chgData name="NGUYEN PHAM ANH THU" userId="baf72463-252b-4d5f-a6ca-5a6327a9888d" providerId="ADAL" clId="{C4D8B4AE-ED40-40E4-B4DD-B29611761226}" dt="2022-07-27T12:49:40.715" v="222" actId="478"/>
          <ac:spMkLst>
            <pc:docMk/>
            <pc:sldMk cId="1448085037" sldId="257"/>
            <ac:spMk id="2" creationId="{C71C80AD-E264-2859-3F89-7243C0844D74}"/>
          </ac:spMkLst>
        </pc:spChg>
        <pc:spChg chg="del">
          <ac:chgData name="NGUYEN PHAM ANH THU" userId="baf72463-252b-4d5f-a6ca-5a6327a9888d" providerId="ADAL" clId="{C4D8B4AE-ED40-40E4-B4DD-B29611761226}" dt="2022-07-27T12:49:39.630" v="221" actId="478"/>
          <ac:spMkLst>
            <pc:docMk/>
            <pc:sldMk cId="1448085037" sldId="257"/>
            <ac:spMk id="3" creationId="{6C4AC75C-86AA-9748-CEAF-9F7C6C44B380}"/>
          </ac:spMkLst>
        </pc:spChg>
        <pc:spChg chg="add mod">
          <ac:chgData name="NGUYEN PHAM ANH THU" userId="baf72463-252b-4d5f-a6ca-5a6327a9888d" providerId="ADAL" clId="{C4D8B4AE-ED40-40E4-B4DD-B29611761226}" dt="2022-07-27T12:53:49.641" v="276" actId="692"/>
          <ac:spMkLst>
            <pc:docMk/>
            <pc:sldMk cId="1448085037" sldId="257"/>
            <ac:spMk id="6" creationId="{8158BBC5-73FA-51D5-E6A2-2C0A3BE84C15}"/>
          </ac:spMkLst>
        </pc:spChg>
        <pc:spChg chg="add mod">
          <ac:chgData name="NGUYEN PHAM ANH THU" userId="baf72463-252b-4d5f-a6ca-5a6327a9888d" providerId="ADAL" clId="{C4D8B4AE-ED40-40E4-B4DD-B29611761226}" dt="2022-07-27T12:51:45.223" v="255" actId="255"/>
          <ac:spMkLst>
            <pc:docMk/>
            <pc:sldMk cId="1448085037" sldId="257"/>
            <ac:spMk id="7" creationId="{D04B9C1C-BA76-3CD2-1927-57A0140826EA}"/>
          </ac:spMkLst>
        </pc:spChg>
        <pc:grpChg chg="add mod">
          <ac:chgData name="NGUYEN PHAM ANH THU" userId="baf72463-252b-4d5f-a6ca-5a6327a9888d" providerId="ADAL" clId="{C4D8B4AE-ED40-40E4-B4DD-B29611761226}" dt="2022-07-27T12:51:41.432" v="253" actId="1076"/>
          <ac:grpSpMkLst>
            <pc:docMk/>
            <pc:sldMk cId="1448085037" sldId="257"/>
            <ac:grpSpMk id="8" creationId="{7BA7AAB3-AB43-239B-C81A-5A89D652B40C}"/>
          </ac:grpSpMkLst>
        </pc:grpChg>
        <pc:picChg chg="add del mod modCrop">
          <ac:chgData name="NGUYEN PHAM ANH THU" userId="baf72463-252b-4d5f-a6ca-5a6327a9888d" providerId="ADAL" clId="{C4D8B4AE-ED40-40E4-B4DD-B29611761226}" dt="2022-07-27T12:53:09.074" v="266" actId="478"/>
          <ac:picMkLst>
            <pc:docMk/>
            <pc:sldMk cId="1448085037" sldId="257"/>
            <ac:picMk id="5" creationId="{ED2B0132-277F-6ADD-7D47-9D02C7B7E8F7}"/>
          </ac:picMkLst>
        </pc:picChg>
        <pc:picChg chg="add mod ord modCrop">
          <ac:chgData name="NGUYEN PHAM ANH THU" userId="baf72463-252b-4d5f-a6ca-5a6327a9888d" providerId="ADAL" clId="{C4D8B4AE-ED40-40E4-B4DD-B29611761226}" dt="2022-07-27T12:53:38.187" v="274" actId="1076"/>
          <ac:picMkLst>
            <pc:docMk/>
            <pc:sldMk cId="1448085037" sldId="257"/>
            <ac:picMk id="10" creationId="{8FBEFF26-44A2-8020-D03B-868FECC728FC}"/>
          </ac:picMkLst>
        </pc:picChg>
      </pc:sldChg>
    </pc:docChg>
  </pc:docChgLst>
  <pc:docChgLst>
    <pc:chgData name="NGUYEN PHAM ANH THU" userId="baf72463-252b-4d5f-a6ca-5a6327a9888d" providerId="ADAL" clId="{73ABDB9C-B2C6-45DF-8E52-603DDA3C1D76}"/>
    <pc:docChg chg="undo redo custSel addSld delSld modSld sldOrd modMainMaster">
      <pc:chgData name="NGUYEN PHAM ANH THU" userId="baf72463-252b-4d5f-a6ca-5a6327a9888d" providerId="ADAL" clId="{73ABDB9C-B2C6-45DF-8E52-603DDA3C1D76}" dt="2022-07-30T08:27:40.568" v="3316" actId="1076"/>
      <pc:docMkLst>
        <pc:docMk/>
      </pc:docMkLst>
      <pc:sldChg chg="modSp del mod">
        <pc:chgData name="NGUYEN PHAM ANH THU" userId="baf72463-252b-4d5f-a6ca-5a6327a9888d" providerId="ADAL" clId="{73ABDB9C-B2C6-45DF-8E52-603DDA3C1D76}" dt="2022-07-27T15:39:14.362" v="1199" actId="47"/>
        <pc:sldMkLst>
          <pc:docMk/>
          <pc:sldMk cId="1370568089" sldId="256"/>
        </pc:sldMkLst>
        <pc:grpChg chg="mod">
          <ac:chgData name="NGUYEN PHAM ANH THU" userId="baf72463-252b-4d5f-a6ca-5a6327a9888d" providerId="ADAL" clId="{73ABDB9C-B2C6-45DF-8E52-603DDA3C1D76}" dt="2022-07-27T14:54:57.423" v="306" actId="1076"/>
          <ac:grpSpMkLst>
            <pc:docMk/>
            <pc:sldMk cId="1370568089" sldId="256"/>
            <ac:grpSpMk id="9" creationId="{BF93988D-936F-54A6-4344-FB65114EB3E6}"/>
          </ac:grpSpMkLst>
        </pc:grpChg>
        <pc:grpChg chg="mod">
          <ac:chgData name="NGUYEN PHAM ANH THU" userId="baf72463-252b-4d5f-a6ca-5a6327a9888d" providerId="ADAL" clId="{73ABDB9C-B2C6-45DF-8E52-603DDA3C1D76}" dt="2022-07-27T15:10:02.973" v="950" actId="1076"/>
          <ac:grpSpMkLst>
            <pc:docMk/>
            <pc:sldMk cId="1370568089" sldId="256"/>
            <ac:grpSpMk id="1066" creationId="{8100AC57-047D-4E77-0C4D-31528B67886B}"/>
          </ac:grpSpMkLst>
        </pc:grpChg>
      </pc:sldChg>
      <pc:sldChg chg="addSp delSp modSp del mod">
        <pc:chgData name="NGUYEN PHAM ANH THU" userId="baf72463-252b-4d5f-a6ca-5a6327a9888d" providerId="ADAL" clId="{73ABDB9C-B2C6-45DF-8E52-603DDA3C1D76}" dt="2022-07-30T08:26:39.858" v="3292" actId="47"/>
        <pc:sldMkLst>
          <pc:docMk/>
          <pc:sldMk cId="1448085037" sldId="257"/>
        </pc:sldMkLst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6" creationId="{8158BBC5-73FA-51D5-E6A2-2C0A3BE84C1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7" creationId="{D04B9C1C-BA76-3CD2-1927-57A0140826EA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9" creationId="{F57D58FC-BF58-1DE8-0324-59A5BCBFD81E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1" creationId="{4183AA2B-0E45-0081-E90B-B9DD20B89FE9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2" creationId="{4793C705-CD37-0375-EC9B-BE41A0181D78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3" creationId="{A0DBF668-EB25-54F6-CB48-FB5D41E9D82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4" creationId="{23A329CB-6FD8-9B2C-F7D6-9B5EDF76CC75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5" creationId="{BD7BCE85-143C-D33C-298C-E1596A7E3B1F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6" creationId="{9CFDE15E-6AE7-6028-F51D-576019841CA6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7" creationId="{59D739CB-2B8E-D9A1-C469-C52033FB713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8" creationId="{369B284B-7633-0E8E-69EF-FFA19F6AC7E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19" creationId="{5E3B60C9-82A1-EF9D-9208-41A1994A0FE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0" creationId="{40BB602A-6E62-B79C-C67E-55D8FBA6E686}"/>
          </ac:spMkLst>
        </pc:spChg>
        <pc:spChg chg="mod">
          <ac:chgData name="NGUYEN PHAM ANH THU" userId="baf72463-252b-4d5f-a6ca-5a6327a9888d" providerId="ADAL" clId="{73ABDB9C-B2C6-45DF-8E52-603DDA3C1D76}" dt="2022-07-28T04:45:29.996" v="1412" actId="1076"/>
          <ac:spMkLst>
            <pc:docMk/>
            <pc:sldMk cId="1448085037" sldId="257"/>
            <ac:spMk id="20" creationId="{98576845-4189-A05A-9422-015A00110AAB}"/>
          </ac:spMkLst>
        </pc:spChg>
        <pc:spChg chg="mod">
          <ac:chgData name="NGUYEN PHAM ANH THU" userId="baf72463-252b-4d5f-a6ca-5a6327a9888d" providerId="ADAL" clId="{73ABDB9C-B2C6-45DF-8E52-603DDA3C1D76}" dt="2022-07-28T04:45:16.982" v="1410" actId="27803"/>
          <ac:spMkLst>
            <pc:docMk/>
            <pc:sldMk cId="1448085037" sldId="257"/>
            <ac:spMk id="21" creationId="{4D92A05F-A618-5E74-F39B-6CAA7F37AF95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1" creationId="{E858F916-A87F-214C-8BAE-4249BA5EC762}"/>
          </ac:spMkLst>
        </pc:spChg>
        <pc:spChg chg="mod">
          <ac:chgData name="NGUYEN PHAM ANH THU" userId="baf72463-252b-4d5f-a6ca-5a6327a9888d" providerId="ADAL" clId="{73ABDB9C-B2C6-45DF-8E52-603DDA3C1D76}" dt="2022-07-28T04:45:16.982" v="1410" actId="27803"/>
          <ac:spMkLst>
            <pc:docMk/>
            <pc:sldMk cId="1448085037" sldId="257"/>
            <ac:spMk id="22" creationId="{328E17F1-48BB-45C2-6EFA-CC4BC37B98D3}"/>
          </ac:spMkLst>
        </pc:spChg>
        <pc:spChg chg="mod">
          <ac:chgData name="NGUYEN PHAM ANH THU" userId="baf72463-252b-4d5f-a6ca-5a6327a9888d" providerId="ADAL" clId="{73ABDB9C-B2C6-45DF-8E52-603DDA3C1D76}" dt="2022-07-28T04:45:16.982" v="1410" actId="27803"/>
          <ac:spMkLst>
            <pc:docMk/>
            <pc:sldMk cId="1448085037" sldId="257"/>
            <ac:spMk id="23" creationId="{509B55DA-5BFF-DC65-BC7E-F72EA4126C99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3" creationId="{A8DEAA21-AA88-41DE-227C-CC5456F6B6A0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4" creationId="{028E103C-4516-88C8-C109-680C2485981B}"/>
          </ac:spMkLst>
        </pc:spChg>
        <pc:spChg chg="mod">
          <ac:chgData name="NGUYEN PHAM ANH THU" userId="baf72463-252b-4d5f-a6ca-5a6327a9888d" providerId="ADAL" clId="{73ABDB9C-B2C6-45DF-8E52-603DDA3C1D76}" dt="2022-07-28T04:45:16.982" v="1410" actId="27803"/>
          <ac:spMkLst>
            <pc:docMk/>
            <pc:sldMk cId="1448085037" sldId="257"/>
            <ac:spMk id="24" creationId="{369F29C4-5046-7523-E3D0-C012E6DCFCEB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5" creationId="{C0E56EE6-D9DF-2EE2-88F0-291415CBA87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6" creationId="{BC4D26DB-FB17-4D21-D913-DF89AD234CE2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7" creationId="{ABA3D394-A244-FAE7-F43B-4780C6966635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8" creationId="{264290D2-9D78-1BF2-29A0-2FD1C989A026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29" creationId="{132E3884-F136-D6D3-C991-ACDF71E85212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0" creationId="{A2F98F20-2D4F-E322-E9B8-0295A8AB50B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" creationId="{9A5984FA-E451-F90B-508D-DEF24735D42C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1" creationId="{BD0A2BF8-4B22-EADD-A8AE-AC6973F422FA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2" creationId="{528B1AE8-867A-88FA-A76C-B8971AFDD55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2" creationId="{A884D714-E435-E699-E5F9-2728F0ADBC80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3" creationId="{DC26F17A-E6EA-8DBD-F23D-21D7791C1A5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4" creationId="{2597CD03-FFDE-6952-60FA-E3144192763F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4" creationId="{A6B1D051-F823-B9F6-0256-103101A484DE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5" creationId="{324596D4-3F39-12E0-26C3-BCA4D22D54A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5" creationId="{D967C311-CACF-81DC-0AF5-FC91107E897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6" creationId="{2973DAEF-0750-73FC-FCD8-15708B014AA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6" creationId="{59C03136-33E5-2053-F3DB-1DF8FEDB351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7" creationId="{99056260-1285-7C00-2567-D64909B2FA7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7" creationId="{DE3D499F-3B98-E769-6408-64650FF33AE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8" creationId="{BF31D889-86D0-8273-4EC6-6D678D65104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9" creationId="{6A12D658-8223-D08D-9C36-E3DA3D4066D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39" creationId="{FFF0DE72-4865-BDBC-98C6-3F49FB9B00E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40" creationId="{578DEFA7-C6D7-83A3-B0BA-16289D2BC24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0" creationId="{7A4F80AA-057E-49CE-C1C7-44BE23A62D0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1" creationId="{46F4535A-B20E-2DBB-697B-DE1C51858DBB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2" creationId="{91A28514-61B5-E41D-2D03-E3471378EB56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42" creationId="{F8CF14BD-26CC-7207-6AC5-5F05653B9FD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3" creationId="{9A8C33FC-D400-AC93-2B94-6D24766B11FA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4" creationId="{185545F8-109C-EEF5-F160-6E2564DB0150}"/>
          </ac:spMkLst>
        </pc:spChg>
        <pc:spChg chg="add del">
          <ac:chgData name="NGUYEN PHAM ANH THU" userId="baf72463-252b-4d5f-a6ca-5a6327a9888d" providerId="ADAL" clId="{73ABDB9C-B2C6-45DF-8E52-603DDA3C1D76}" dt="2022-07-28T05:02:25.099" v="1593" actId="478"/>
          <ac:spMkLst>
            <pc:docMk/>
            <pc:sldMk cId="1448085037" sldId="257"/>
            <ac:spMk id="44" creationId="{B46B483C-C2F3-51CE-3B91-06290B1D1AA9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5" creationId="{4839D0D0-10A4-AC0E-C2B5-424C93F32A3D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6" creationId="{EF70AEB7-303E-F2C4-0E54-93F6A77719E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7" creationId="{739D650B-B061-F23A-7822-B7142BF3D967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8" creationId="{76295F61-24ED-6CC3-3C00-4C7CEA3B1FCA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49" creationId="{AD1B1A28-2EE5-DD36-FCFC-D0DB89242EB3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0" creationId="{3E980455-0F58-D9E4-C6A8-F1F79907F032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1" creationId="{83C10894-1984-71BF-1699-4D146AD7A9F1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2" creationId="{FC465113-BDFE-9549-F943-ADBED4C6F61E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3" creationId="{E2DF84A7-00EA-CEA1-A373-C9A8C2BC6660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4" creationId="{EDA3FA79-C155-3CD7-4560-6195E612C8CE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5" creationId="{4239CA1C-1FC8-7985-1BF9-E72B398BEE8F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6" creationId="{4C2E802E-FE79-A16B-1A8A-B7AD59F64422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7" creationId="{1801C3DB-EE39-1C16-CFBB-FED1218607A0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8" creationId="{3AF8EC27-D4EB-3843-528B-DFB418387B9C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59" creationId="{50131C7E-6B56-0C11-B8BA-8DBE492850BF}"/>
          </ac:spMkLst>
        </pc:spChg>
        <pc:spChg chg="mod">
          <ac:chgData name="NGUYEN PHAM ANH THU" userId="baf72463-252b-4d5f-a6ca-5a6327a9888d" providerId="ADAL" clId="{73ABDB9C-B2C6-45DF-8E52-603DDA3C1D76}" dt="2022-07-27T14:02:25.925" v="9" actId="27803"/>
          <ac:spMkLst>
            <pc:docMk/>
            <pc:sldMk cId="1448085037" sldId="257"/>
            <ac:spMk id="60" creationId="{87BDFF80-BAC3-4345-CBE8-B2A45E98F5EC}"/>
          </ac:spMkLst>
        </pc:spChg>
        <pc:spChg chg="mod">
          <ac:chgData name="NGUYEN PHAM ANH THU" userId="baf72463-252b-4d5f-a6ca-5a6327a9888d" providerId="ADAL" clId="{73ABDB9C-B2C6-45DF-8E52-603DDA3C1D76}" dt="2022-07-27T14:03:28.411" v="28" actId="207"/>
          <ac:spMkLst>
            <pc:docMk/>
            <pc:sldMk cId="1448085037" sldId="257"/>
            <ac:spMk id="63" creationId="{9E5E584B-63EF-AE70-E317-3C2B5D591384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64" creationId="{67F47752-EE83-899F-19D6-6716AC135B30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65" creationId="{74E9DB80-5217-AFCF-2E55-875D5826B0C1}"/>
          </ac:spMkLst>
        </pc:spChg>
        <pc:spChg chg="del mod">
          <ac:chgData name="NGUYEN PHAM ANH THU" userId="baf72463-252b-4d5f-a6ca-5a6327a9888d" providerId="ADAL" clId="{73ABDB9C-B2C6-45DF-8E52-603DDA3C1D76}" dt="2022-07-27T14:02:48.718" v="15" actId="478"/>
          <ac:spMkLst>
            <pc:docMk/>
            <pc:sldMk cId="1448085037" sldId="257"/>
            <ac:spMk id="66" creationId="{58D273C1-BFD6-8AAA-30FC-520F56BFD7DD}"/>
          </ac:spMkLst>
        </pc:spChg>
        <pc:spChg chg="del mod">
          <ac:chgData name="NGUYEN PHAM ANH THU" userId="baf72463-252b-4d5f-a6ca-5a6327a9888d" providerId="ADAL" clId="{73ABDB9C-B2C6-45DF-8E52-603DDA3C1D76}" dt="2022-07-27T14:02:46.551" v="14" actId="478"/>
          <ac:spMkLst>
            <pc:docMk/>
            <pc:sldMk cId="1448085037" sldId="257"/>
            <ac:spMk id="67" creationId="{BEE7C2CE-E967-D143-791E-B52DA65DF05B}"/>
          </ac:spMkLst>
        </pc:spChg>
        <pc:spChg chg="del mod">
          <ac:chgData name="NGUYEN PHAM ANH THU" userId="baf72463-252b-4d5f-a6ca-5a6327a9888d" providerId="ADAL" clId="{73ABDB9C-B2C6-45DF-8E52-603DDA3C1D76}" dt="2022-07-27T14:03:02.417" v="20" actId="478"/>
          <ac:spMkLst>
            <pc:docMk/>
            <pc:sldMk cId="1448085037" sldId="257"/>
            <ac:spMk id="68" creationId="{FCB55253-2E91-166F-6D43-29765E846483}"/>
          </ac:spMkLst>
        </pc:spChg>
        <pc:spChg chg="del mod">
          <ac:chgData name="NGUYEN PHAM ANH THU" userId="baf72463-252b-4d5f-a6ca-5a6327a9888d" providerId="ADAL" clId="{73ABDB9C-B2C6-45DF-8E52-603DDA3C1D76}" dt="2022-07-27T14:03:04.933" v="21" actId="478"/>
          <ac:spMkLst>
            <pc:docMk/>
            <pc:sldMk cId="1448085037" sldId="257"/>
            <ac:spMk id="69" creationId="{35727B57-A9A4-62AB-0C98-8023F412567A}"/>
          </ac:spMkLst>
        </pc:spChg>
        <pc:spChg chg="del mod">
          <ac:chgData name="NGUYEN PHAM ANH THU" userId="baf72463-252b-4d5f-a6ca-5a6327a9888d" providerId="ADAL" clId="{73ABDB9C-B2C6-45DF-8E52-603DDA3C1D76}" dt="2022-07-27T14:02:57.861" v="18" actId="478"/>
          <ac:spMkLst>
            <pc:docMk/>
            <pc:sldMk cId="1448085037" sldId="257"/>
            <ac:spMk id="70" creationId="{0026B6E6-110D-49F6-017A-902793DDB462}"/>
          </ac:spMkLst>
        </pc:spChg>
        <pc:spChg chg="del mod">
          <ac:chgData name="NGUYEN PHAM ANH THU" userId="baf72463-252b-4d5f-a6ca-5a6327a9888d" providerId="ADAL" clId="{73ABDB9C-B2C6-45DF-8E52-603DDA3C1D76}" dt="2022-07-27T14:03:01.213" v="19" actId="478"/>
          <ac:spMkLst>
            <pc:docMk/>
            <pc:sldMk cId="1448085037" sldId="257"/>
            <ac:spMk id="71" creationId="{B8883EF6-856F-019B-DB40-DB1421452AD4}"/>
          </ac:spMkLst>
        </pc:spChg>
        <pc:spChg chg="del mod">
          <ac:chgData name="NGUYEN PHAM ANH THU" userId="baf72463-252b-4d5f-a6ca-5a6327a9888d" providerId="ADAL" clId="{73ABDB9C-B2C6-45DF-8E52-603DDA3C1D76}" dt="2022-07-27T14:02:55.366" v="16" actId="478"/>
          <ac:spMkLst>
            <pc:docMk/>
            <pc:sldMk cId="1448085037" sldId="257"/>
            <ac:spMk id="72" creationId="{825800E0-2C3F-D9B7-BA59-72AFBC57F8DA}"/>
          </ac:spMkLst>
        </pc:spChg>
        <pc:spChg chg="del mod">
          <ac:chgData name="NGUYEN PHAM ANH THU" userId="baf72463-252b-4d5f-a6ca-5a6327a9888d" providerId="ADAL" clId="{73ABDB9C-B2C6-45DF-8E52-603DDA3C1D76}" dt="2022-07-27T14:02:56.669" v="17" actId="478"/>
          <ac:spMkLst>
            <pc:docMk/>
            <pc:sldMk cId="1448085037" sldId="257"/>
            <ac:spMk id="73" creationId="{5708EC6C-FDCA-B939-BF65-67B1A77BBCD7}"/>
          </ac:spMkLst>
        </pc:spChg>
        <pc:spChg chg="mod">
          <ac:chgData name="NGUYEN PHAM ANH THU" userId="baf72463-252b-4d5f-a6ca-5a6327a9888d" providerId="ADAL" clId="{73ABDB9C-B2C6-45DF-8E52-603DDA3C1D76}" dt="2022-07-27T14:03:43.592" v="29" actId="1076"/>
          <ac:spMkLst>
            <pc:docMk/>
            <pc:sldMk cId="1448085037" sldId="257"/>
            <ac:spMk id="74" creationId="{BC618258-1DDE-E17E-02C7-52D2D14E96B8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76" creationId="{8ED4EEC1-CC44-18DA-3EC1-5526D2DAA77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77" creationId="{981C56D6-E9CF-9195-CE10-3D2790AE7824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78" creationId="{3FDF47DD-CA05-8317-D99F-F3225C1EFC16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79" creationId="{5F3243F0-450F-EAE5-B246-BA727CE7AD37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0" creationId="{47652EA5-B6E5-411A-4EC5-B37A8B9E84C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1" creationId="{43B15B70-721F-B889-E5E1-36D46F6C11B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2" creationId="{33DE8C2F-99F6-34EA-CC2A-3E85533CC45F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3" creationId="{D1E56A16-31A4-3423-6D6E-E067DFD9BB5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4" creationId="{B046CC0E-9132-2B23-C787-0FB95367599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5" creationId="{C532C500-A7C4-F631-A176-8CD3A4242487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6" creationId="{83E0FC3A-7A1D-E098-B915-FEF9922D7DC6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7" creationId="{90EFE4BA-0736-8502-F8BE-3FAC448D530B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8" creationId="{136F6C0E-1B67-F973-6898-EBF27A7C5B7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89" creationId="{0BEE92EA-D022-29F9-CCC4-D1085E4A646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0" creationId="{A877ED76-4679-0166-0565-32EC635FC59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1" creationId="{34DA58E8-4BFD-10C0-A847-ADDEABD4FABF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2" creationId="{80069EA8-8C06-ED07-85B1-4506B665464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3" creationId="{60B0F548-43B3-5F89-C40F-9B8CCC3346D8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4" creationId="{14A0E15C-0FA2-6C30-3990-AF5A998C94F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5" creationId="{5C63F76B-487C-57B5-C4CF-6A82BDC34B5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6" creationId="{4DE82C06-9C65-BCFC-02C8-77F2C9C9EFA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7" creationId="{2A202665-871D-8191-0978-A1314CA3FB19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8" creationId="{11404BAE-F7D4-0947-DA3C-65381EEA5D5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99" creationId="{58EB95DC-EFB2-EE39-16CF-EAD1928D156F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0" creationId="{58CCC62C-4512-6BC6-60F8-E968F4EDF885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1" creationId="{892EC436-5326-56F4-7747-170DDA3D825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2" creationId="{3400FFDC-DC8D-2533-CCDC-564F4D67A101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3" creationId="{CC2EA35B-8F19-A2C3-E379-B5FA81490F56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4" creationId="{4147014F-0BC8-DB5E-5C03-A7EE61183C3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5" creationId="{941792DF-1CE4-A96C-E088-45C3769F701B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6" creationId="{C206097B-EFBC-B70A-FEE3-E1DE89DD5D0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7" creationId="{A98DE263-C489-4D80-DA38-220D5C4F1A1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8" creationId="{EA3BC1B6-FB10-B001-744F-4C90756A0E5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09" creationId="{5AD93956-45A8-B8C9-1C12-B92F7A2F343E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10" creationId="{A096EC51-8137-7350-9788-A0C0CB36369C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11" creationId="{2F1F0F7C-9282-2E68-9A5A-D2AFC863937F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12" creationId="{7C9DAA25-791A-CD10-4143-AADD3F9CE8FD}"/>
          </ac:spMkLst>
        </pc:spChg>
        <pc:spChg chg="mod">
          <ac:chgData name="NGUYEN PHAM ANH THU" userId="baf72463-252b-4d5f-a6ca-5a6327a9888d" providerId="ADAL" clId="{73ABDB9C-B2C6-45DF-8E52-603DDA3C1D76}" dt="2022-07-27T14:02:35.821" v="12" actId="27803"/>
          <ac:spMkLst>
            <pc:docMk/>
            <pc:sldMk cId="1448085037" sldId="257"/>
            <ac:spMk id="113" creationId="{DA13FBF7-25B9-1CA5-25AC-B6E010F03B4D}"/>
          </ac:spMkLst>
        </pc:spChg>
        <pc:spChg chg="add del mod">
          <ac:chgData name="NGUYEN PHAM ANH THU" userId="baf72463-252b-4d5f-a6ca-5a6327a9888d" providerId="ADAL" clId="{73ABDB9C-B2C6-45DF-8E52-603DDA3C1D76}" dt="2022-07-27T14:05:48.310" v="53" actId="478"/>
          <ac:spMkLst>
            <pc:docMk/>
            <pc:sldMk cId="1448085037" sldId="257"/>
            <ac:spMk id="114" creationId="{220D31DA-CD69-25C1-04DB-E21D992B4436}"/>
          </ac:spMkLst>
        </pc:spChg>
        <pc:spChg chg="add mod or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5" creationId="{F8946D31-4D1E-478E-8603-B4BCB038BBB2}"/>
          </ac:spMkLst>
        </pc:spChg>
        <pc:spChg chg="add del mod">
          <ac:chgData name="NGUYEN PHAM ANH THU" userId="baf72463-252b-4d5f-a6ca-5a6327a9888d" providerId="ADAL" clId="{73ABDB9C-B2C6-45DF-8E52-603DDA3C1D76}" dt="2022-07-27T14:14:06.613" v="96" actId="478"/>
          <ac:spMkLst>
            <pc:docMk/>
            <pc:sldMk cId="1448085037" sldId="257"/>
            <ac:spMk id="116" creationId="{904E8D8C-3B7E-E2AF-61C2-AFC0AE75C056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22" creationId="{01B3E697-720A-CAC4-D53F-43F397F5EA0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26" creationId="{28C50ADB-CEFB-9D36-ED4B-4DD205D00F5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27" creationId="{2CBA7420-1457-EE3A-4483-7A6AB45FE61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1" creationId="{7A3683DE-8C7D-0C20-33CE-498F874700A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2" creationId="{112E069C-02E4-B417-3164-AB1E752C903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3" creationId="{68916B5E-28E6-67A8-A38C-81B9820E7C4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5" creationId="{83E02F6F-0678-4CEE-B58D-42DFC8BED08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6" creationId="{7143C146-A54C-7797-FA68-F3B6A464E73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37" creationId="{82A843B3-AF31-EB31-CE9C-16602935E6D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1" creationId="{C6F82470-1B2F-613C-CFE5-895EF32F733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2" creationId="{7E4F373B-E557-93B0-DE99-49E690EA885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3" creationId="{9E0F0870-570D-1F6C-8BB5-A06CA4404E0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5" creationId="{A65DF8BA-BBED-606E-0C5A-0DD282DBD79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6" creationId="{BA31EDA1-493F-50DC-87EC-C3ED1728846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47" creationId="{3476422C-9E23-80D9-7990-AEFA07B8C22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53" creationId="{CE347270-39D0-0E40-8AAE-402659F2DF6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54" creationId="{04AE29F8-8AEF-FB8C-6725-D12FDA1F0FC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55" creationId="{956E76E9-16FD-0EA1-A013-957E77E863F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57" creationId="{E916FC07-C99F-D289-9973-DB3057363A6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2" creationId="{D79EAB8A-8685-356C-7311-56198E22588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3" creationId="{B7D8BEB2-0B99-C9A8-B680-92610811180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4" creationId="{38C62E44-A27D-CB4E-2213-7726F8EE2BD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5" creationId="{481EAE3F-070B-65A5-1BF3-34004C01D17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6" creationId="{8C0505C5-BB44-AFD4-5D8E-85A2F2BFEF6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7" creationId="{6DE5EFC9-A049-DEA1-49CA-2A9AE50ABE8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8" creationId="{6E077ABF-0658-77A9-268C-F69A76381A4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69" creationId="{D5AB0B57-08ED-FEF9-B043-16E89DCBB7B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0" creationId="{ACC7A2F4-B733-E034-882A-67042220783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1" creationId="{63098E79-1BA5-7FE9-9F83-51AD0CB4767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2" creationId="{CEDCBABB-73BF-DE48-F0AB-6B2DFC0CEF1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3" creationId="{5CFF1DC1-E167-AFFC-64C1-9562DF43A13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5" creationId="{C2D04E77-2050-8ADB-4AF5-6B64B594BBD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7" creationId="{DA182210-455C-F27C-051A-A0071A8A03D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78" creationId="{10F24B27-175D-040F-A8BB-E2368E3CBA9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2" creationId="{4DD604D5-ADE3-FF73-491B-52A9C8CD32B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3" creationId="{CBD6A663-4211-0109-6B76-5E56AC9F5CA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4" creationId="{73D0BBFE-2A04-551C-E816-21FA66EF154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6" creationId="{BA6F6DB3-18E3-1C94-BE64-219E8944A52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7" creationId="{97937723-C909-B3AB-0D40-A723B2D4539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88" creationId="{ACCB28CB-30C7-ED50-6DEA-03205355B94D}"/>
          </ac:spMkLst>
        </pc:spChg>
        <pc:spChg chg="del mod">
          <ac:chgData name="NGUYEN PHAM ANH THU" userId="baf72463-252b-4d5f-a6ca-5a6327a9888d" providerId="ADAL" clId="{73ABDB9C-B2C6-45DF-8E52-603DDA3C1D76}" dt="2022-07-27T15:33:57.467" v="1090" actId="478"/>
          <ac:spMkLst>
            <pc:docMk/>
            <pc:sldMk cId="1448085037" sldId="257"/>
            <ac:spMk id="189" creationId="{39E89A27-1374-641B-41DE-6445C0109885}"/>
          </ac:spMkLst>
        </pc:spChg>
        <pc:spChg chg="del mod">
          <ac:chgData name="NGUYEN PHAM ANH THU" userId="baf72463-252b-4d5f-a6ca-5a6327a9888d" providerId="ADAL" clId="{73ABDB9C-B2C6-45DF-8E52-603DDA3C1D76}" dt="2022-07-27T15:33:56.059" v="1089" actId="478"/>
          <ac:spMkLst>
            <pc:docMk/>
            <pc:sldMk cId="1448085037" sldId="257"/>
            <ac:spMk id="190" creationId="{E32637D3-B774-07C4-EE65-E5BC2B70A5BE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2" creationId="{6BF276E0-2F67-9CDB-CAA9-DCC9D289693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3" creationId="{0B7F85D5-FED7-51B3-49A3-4C21A1F05EBD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4" creationId="{1DDE4064-4A10-4E0E-43D3-64492107BF34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5" creationId="{3A637A7F-1D9E-06E3-10A2-B0B4611DF575}"/>
          </ac:spMkLst>
        </pc:spChg>
        <pc:spChg chg="add del">
          <ac:chgData name="NGUYEN PHAM ANH THU" userId="baf72463-252b-4d5f-a6ca-5a6327a9888d" providerId="ADAL" clId="{73ABDB9C-B2C6-45DF-8E52-603DDA3C1D76}" dt="2022-07-28T03:00:37.301" v="1202" actId="478"/>
          <ac:spMkLst>
            <pc:docMk/>
            <pc:sldMk cId="1448085037" sldId="257"/>
            <ac:spMk id="195" creationId="{68400ED8-7D67-EBFB-88FD-30E7B55A3C39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7" creationId="{DFA0AEB7-602B-24AE-7CAB-F5C74790FC30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198" creationId="{40BCAB4B-B95C-7D2D-CAC5-919736924454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0" creationId="{CB375246-DB91-E622-6393-06319E140B1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1" creationId="{677722AD-2B4F-8B01-2F37-577B47E94F38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02" creationId="{9CDC8A71-FE3E-7619-03AC-AC9C8608D4B4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4" creationId="{83A98DA1-9B1F-E6B6-0E8A-414B5604417F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7" creationId="{B6D2E7E5-413A-ED1C-6F12-82ACB2589369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8" creationId="{EA003EE2-1557-1FBA-D0C5-7AF698BC50B3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09" creationId="{CCB4489B-AED3-FBE8-D1DE-7759277FE414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11" creationId="{97A0CB8E-AA54-CD68-7D5B-A1163BA20157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12" creationId="{DFCB1C4D-EE47-67BA-86F9-59E17CC6892C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13" creationId="{A3CDDFFC-64D6-9112-C0ED-B4F7D8109E6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0" creationId="{37B5097A-91EE-1120-96A1-3A31178F9951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1" creationId="{87F1DED7-DFD2-A878-35AB-3F44F22026A6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2" creationId="{5A0DFE11-A729-99A1-4D5D-855CC1902A5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3" creationId="{B605038D-89BF-1977-276B-459B48088717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4" creationId="{69D4B620-9AE7-2F7E-D4CC-5369122769D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5" creationId="{4BC622B8-C2E6-0003-38FD-6F5D0C0B804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6" creationId="{1612247F-9124-876F-7BCE-DEE14E71EF32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7" creationId="{0855EB23-F359-633F-6588-AFDF8D28E261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8" creationId="{EE7D5848-1C4A-0FAF-0906-BCDEF57D7006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29" creationId="{247C478F-9591-0AEF-C79A-946CB361A62A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0" creationId="{6D8B48FB-3135-305F-A3C6-4226DFB95CB5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1" creationId="{E56195B1-5B4A-A343-6365-17C9EE0D4661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2" creationId="{96BE8CEA-97CC-E32D-6A4A-6B5E4861B135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3" creationId="{685DC294-9D8E-7E25-E5B1-04E500366196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4" creationId="{B3F7BD91-368A-BD78-DFA7-1ECBEB565C0F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5" creationId="{4F48E9B7-C793-1BB1-68B1-76BDA3A951BE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6" creationId="{4F26DBA3-626F-5C15-19F3-6421D52F39EC}"/>
          </ac:spMkLst>
        </pc:spChg>
        <pc:spChg chg="mod">
          <ac:chgData name="NGUYEN PHAM ANH THU" userId="baf72463-252b-4d5f-a6ca-5a6327a9888d" providerId="ADAL" clId="{73ABDB9C-B2C6-45DF-8E52-603DDA3C1D76}" dt="2022-07-27T15:10:05.599" v="951"/>
          <ac:spMkLst>
            <pc:docMk/>
            <pc:sldMk cId="1448085037" sldId="257"/>
            <ac:spMk id="237" creationId="{1AAFC9A0-FCCB-DA40-04E0-B9B06F5C1C16}"/>
          </ac:spMkLst>
        </pc:spChg>
        <pc:spChg chg="mod topLvl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39" creationId="{1BC4FEA2-94DB-3146-0A50-940B206D0BAE}"/>
          </ac:spMkLst>
        </pc:spChg>
        <pc:spChg chg="del mod topLvl">
          <ac:chgData name="NGUYEN PHAM ANH THU" userId="baf72463-252b-4d5f-a6ca-5a6327a9888d" providerId="ADAL" clId="{73ABDB9C-B2C6-45DF-8E52-603DDA3C1D76}" dt="2022-07-28T03:03:47.104" v="1234" actId="478"/>
          <ac:spMkLst>
            <pc:docMk/>
            <pc:sldMk cId="1448085037" sldId="257"/>
            <ac:spMk id="240" creationId="{F3767D92-63F0-386A-67EE-8C3C70A776AE}"/>
          </ac:spMkLst>
        </pc:spChg>
        <pc:spChg chg="del mod topLvl">
          <ac:chgData name="NGUYEN PHAM ANH THU" userId="baf72463-252b-4d5f-a6ca-5a6327a9888d" providerId="ADAL" clId="{73ABDB9C-B2C6-45DF-8E52-603DDA3C1D76}" dt="2022-07-28T03:03:50.589" v="1237" actId="478"/>
          <ac:spMkLst>
            <pc:docMk/>
            <pc:sldMk cId="1448085037" sldId="257"/>
            <ac:spMk id="241" creationId="{611B5407-2713-A4B3-1972-091E1FF83A36}"/>
          </ac:spMkLst>
        </pc:spChg>
        <pc:spChg chg="del mod topLvl">
          <ac:chgData name="NGUYEN PHAM ANH THU" userId="baf72463-252b-4d5f-a6ca-5a6327a9888d" providerId="ADAL" clId="{73ABDB9C-B2C6-45DF-8E52-603DDA3C1D76}" dt="2022-07-28T03:03:44.089" v="1231" actId="478"/>
          <ac:spMkLst>
            <pc:docMk/>
            <pc:sldMk cId="1448085037" sldId="257"/>
            <ac:spMk id="242" creationId="{56C16EB9-45E5-85BF-FD19-3DB1F57DDA0D}"/>
          </ac:spMkLst>
        </pc:spChg>
        <pc:spChg chg="del mod topLvl">
          <ac:chgData name="NGUYEN PHAM ANH THU" userId="baf72463-252b-4d5f-a6ca-5a6327a9888d" providerId="ADAL" clId="{73ABDB9C-B2C6-45DF-8E52-603DDA3C1D76}" dt="2022-07-28T03:03:45.230" v="1232" actId="478"/>
          <ac:spMkLst>
            <pc:docMk/>
            <pc:sldMk cId="1448085037" sldId="257"/>
            <ac:spMk id="243" creationId="{CFAC403E-52C4-005E-A5D2-DD196A82396C}"/>
          </ac:spMkLst>
        </pc:spChg>
        <pc:spChg chg="del mod topLvl">
          <ac:chgData name="NGUYEN PHAM ANH THU" userId="baf72463-252b-4d5f-a6ca-5a6327a9888d" providerId="ADAL" clId="{73ABDB9C-B2C6-45DF-8E52-603DDA3C1D76}" dt="2022-07-28T03:03:39.740" v="1228" actId="478"/>
          <ac:spMkLst>
            <pc:docMk/>
            <pc:sldMk cId="1448085037" sldId="257"/>
            <ac:spMk id="244" creationId="{8205E23F-57AD-EB36-D1EA-3710876A39DB}"/>
          </ac:spMkLst>
        </pc:spChg>
        <pc:spChg chg="del mod topLvl">
          <ac:chgData name="NGUYEN PHAM ANH THU" userId="baf72463-252b-4d5f-a6ca-5a6327a9888d" providerId="ADAL" clId="{73ABDB9C-B2C6-45DF-8E52-603DDA3C1D76}" dt="2022-07-28T03:03:41.191" v="1229" actId="478"/>
          <ac:spMkLst>
            <pc:docMk/>
            <pc:sldMk cId="1448085037" sldId="257"/>
            <ac:spMk id="245" creationId="{6CBDD334-5D36-6B4F-7DCC-AAC1C834087F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46" creationId="{008B51D6-7744-A822-43BE-57B45FB722C7}"/>
          </ac:spMkLst>
        </pc:spChg>
        <pc:spChg chg="del mod topLvl">
          <ac:chgData name="NGUYEN PHAM ANH THU" userId="baf72463-252b-4d5f-a6ca-5a6327a9888d" providerId="ADAL" clId="{73ABDB9C-B2C6-45DF-8E52-603DDA3C1D76}" dt="2022-07-27T15:12:40.427" v="1014" actId="478"/>
          <ac:spMkLst>
            <pc:docMk/>
            <pc:sldMk cId="1448085037" sldId="257"/>
            <ac:spMk id="247" creationId="{2BBC7CB5-EE41-A3F8-36BA-CC3B05C5F4E6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48" creationId="{BC601C89-A46C-FB77-1A60-FB76CE9AA3BA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49" creationId="{0C3293CD-9739-B4D5-AFD1-BDFB985FF610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0" creationId="{7240D390-B0DD-B6C7-1EA7-12741AF02EBD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1" creationId="{65400390-D327-68DA-6A7B-551EC052526F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2" creationId="{95DE2023-C6D2-90FB-D5FA-B9377E745082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3" creationId="{F2A5DAF7-D069-9054-AA85-9312E380FFB6}"/>
          </ac:spMkLst>
        </pc:spChg>
        <pc:spChg chg="del mod topLvl">
          <ac:chgData name="NGUYEN PHAM ANH THU" userId="baf72463-252b-4d5f-a6ca-5a6327a9888d" providerId="ADAL" clId="{73ABDB9C-B2C6-45DF-8E52-603DDA3C1D76}" dt="2022-07-27T15:12:42.092" v="1015" actId="478"/>
          <ac:spMkLst>
            <pc:docMk/>
            <pc:sldMk cId="1448085037" sldId="257"/>
            <ac:spMk id="254" creationId="{30B9A00B-4811-F97F-1B1F-DE29DD02F371}"/>
          </ac:spMkLst>
        </pc:spChg>
        <pc:spChg chg="del mod topLvl">
          <ac:chgData name="NGUYEN PHAM ANH THU" userId="baf72463-252b-4d5f-a6ca-5a6327a9888d" providerId="ADAL" clId="{73ABDB9C-B2C6-45DF-8E52-603DDA3C1D76}" dt="2022-07-27T15:12:30.650" v="1012" actId="478"/>
          <ac:spMkLst>
            <pc:docMk/>
            <pc:sldMk cId="1448085037" sldId="257"/>
            <ac:spMk id="256" creationId="{3455954F-9541-B9FC-228E-86F19E21C73E}"/>
          </ac:spMkLst>
        </pc:spChg>
        <pc:spChg chg="del mod topLvl">
          <ac:chgData name="NGUYEN PHAM ANH THU" userId="baf72463-252b-4d5f-a6ca-5a6327a9888d" providerId="ADAL" clId="{73ABDB9C-B2C6-45DF-8E52-603DDA3C1D76}" dt="2022-07-27T15:12:30.650" v="1012" actId="478"/>
          <ac:spMkLst>
            <pc:docMk/>
            <pc:sldMk cId="1448085037" sldId="257"/>
            <ac:spMk id="257" creationId="{3C5F2FAC-F45F-CBEA-EAFF-F7FA61B9C93C}"/>
          </ac:spMkLst>
        </pc:spChg>
        <pc:spChg chg="del mod topLvl">
          <ac:chgData name="NGUYEN PHAM ANH THU" userId="baf72463-252b-4d5f-a6ca-5a6327a9888d" providerId="ADAL" clId="{73ABDB9C-B2C6-45DF-8E52-603DDA3C1D76}" dt="2022-07-27T15:12:30.650" v="1012" actId="478"/>
          <ac:spMkLst>
            <pc:docMk/>
            <pc:sldMk cId="1448085037" sldId="257"/>
            <ac:spMk id="258" creationId="{F431B246-05D4-948B-8799-2F90FC3B1D9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59" creationId="{5B3E771B-6FD2-7E6E-0B49-70F22ED6B60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60" creationId="{1F6AAAEC-5E53-34A7-79D3-CA90336320B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61" creationId="{5C4C5DA6-8A75-D926-D9CE-0E20EA25979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62" creationId="{589CFE48-584B-4433-E690-68F12CCC755C}"/>
          </ac:spMkLst>
        </pc:spChg>
        <pc:spChg chg="add del mod">
          <ac:chgData name="NGUYEN PHAM ANH THU" userId="baf72463-252b-4d5f-a6ca-5a6327a9888d" providerId="ADAL" clId="{73ABDB9C-B2C6-45DF-8E52-603DDA3C1D76}" dt="2022-07-27T15:13:13.551" v="1026"/>
          <ac:spMkLst>
            <pc:docMk/>
            <pc:sldMk cId="1448085037" sldId="257"/>
            <ac:spMk id="267" creationId="{368B45AA-C309-E901-B287-342A48308F54}"/>
          </ac:spMkLst>
        </pc:spChg>
        <pc:spChg chg="add del mod">
          <ac:chgData name="NGUYEN PHAM ANH THU" userId="baf72463-252b-4d5f-a6ca-5a6327a9888d" providerId="ADAL" clId="{73ABDB9C-B2C6-45DF-8E52-603DDA3C1D76}" dt="2022-07-28T03:04:19.940" v="1246" actId="478"/>
          <ac:spMkLst>
            <pc:docMk/>
            <pc:sldMk cId="1448085037" sldId="257"/>
            <ac:spMk id="269" creationId="{F9802487-17B5-0033-8DE2-5B810610EDE8}"/>
          </ac:spMkLst>
        </pc:spChg>
        <pc:spChg chg="add del mod">
          <ac:chgData name="NGUYEN PHAM ANH THU" userId="baf72463-252b-4d5f-a6ca-5a6327a9888d" providerId="ADAL" clId="{73ABDB9C-B2C6-45DF-8E52-603DDA3C1D76}" dt="2022-07-28T03:04:18.704" v="1245" actId="478"/>
          <ac:spMkLst>
            <pc:docMk/>
            <pc:sldMk cId="1448085037" sldId="257"/>
            <ac:spMk id="270" creationId="{6C779766-6F94-9273-8D71-7621407915F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2" creationId="{2390F377-CF26-B73F-C27F-E94F1B9A8B2B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3" creationId="{DF2CFBCF-8E88-D0CA-19E6-EFAD6F197AE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4" creationId="{C18BA687-623E-729E-616C-3FE0AE1A73D4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5" creationId="{24573CAA-A9F5-B2C1-7F57-8C590C70AB6B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6" creationId="{EC6FF05C-FDCC-3F5C-C5E7-46A55ABE288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7" creationId="{9D1A5F63-219F-5962-5B58-8BE58059E62D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8" creationId="{56BDFA05-CEF4-9E4F-8C61-1EB139127229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79" creationId="{1FA4672C-0AE7-EDA1-B4C2-966C28A58462}"/>
          </ac:spMkLst>
        </pc:spChg>
        <pc:spChg chg="mod">
          <ac:chgData name="NGUYEN PHAM ANH THU" userId="baf72463-252b-4d5f-a6ca-5a6327a9888d" providerId="ADAL" clId="{73ABDB9C-B2C6-45DF-8E52-603DDA3C1D76}" dt="2022-07-27T15:31:20.706" v="1072" actId="27803"/>
          <ac:spMkLst>
            <pc:docMk/>
            <pc:sldMk cId="1448085037" sldId="257"/>
            <ac:spMk id="280" creationId="{E3DC1AF4-5BFD-94F1-5167-D1B2E22691F8}"/>
          </ac:spMkLst>
        </pc:spChg>
        <pc:spChg chg="del mod">
          <ac:chgData name="NGUYEN PHAM ANH THU" userId="baf72463-252b-4d5f-a6ca-5a6327a9888d" providerId="ADAL" clId="{73ABDB9C-B2C6-45DF-8E52-603DDA3C1D76}" dt="2022-07-27T15:33:55.400" v="1088" actId="478"/>
          <ac:spMkLst>
            <pc:docMk/>
            <pc:sldMk cId="1448085037" sldId="257"/>
            <ac:spMk id="281" creationId="{A356CDD9-7E49-AEB6-2147-07304BE7BB0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3" creationId="{20D55EF2-A0D5-5933-1126-33785677327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4" creationId="{38CC7E61-129F-1833-F268-B393E1CC778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5" creationId="{61D45241-9A1D-8CD6-6213-D6D94520CEF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7" creationId="{EEA4C4A2-49D8-298A-3BF5-A11B2BF94B8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8" creationId="{1E0D96A6-183F-7481-ECFE-0C74386610C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89" creationId="{92166059-9EFA-BE16-0B88-2A4168A5B6F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0" creationId="{9A8CFD93-0D30-8DDA-0B09-3D7DE679CCB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1" creationId="{48640319-208A-2CC1-2A69-4FBAC0A4F6C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2" creationId="{9C9303DF-F5F3-6CB5-2460-039C6E04268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3" creationId="{19823BC5-C5D6-828C-9027-AE9F7AE1BFB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4" creationId="{48EFD8FD-CF9F-6156-EF39-5517949CE26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5" creationId="{30D25F4A-C5B2-A6E6-FBDC-31AC718D699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6" creationId="{25920D30-56A0-8B81-DB6A-8B206255FE6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7" creationId="{09CF24CC-E6AA-D655-0609-5958C1EC48B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8" creationId="{7CDA56E5-CEFF-1C25-BD5F-6EF53FD9EE1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299" creationId="{6C2E6A62-494A-2691-CD68-2928241DE03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0" creationId="{AB153FD0-CFD6-1B59-7F92-927295B5C06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2" creationId="{5D91F506-AA27-DFB5-A250-39E14198B20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3" creationId="{E47F4415-79A8-B90D-C2D6-FC7E08B2C46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4" creationId="{CB6BE77E-3E11-16D3-BB94-C950D47AC58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6" creationId="{DE1AE7F9-A86E-D4E6-5600-87ECB29F75A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7" creationId="{A12B9ECF-D045-9915-9515-DBD870FCF1C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08" creationId="{0DCA3042-B890-BF78-EE2D-4454CD608C7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0" creationId="{EB4E2CE4-BAB7-9328-668E-B95CB732E6E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1" creationId="{02D8346A-E7E9-A11E-C0F9-E1CC0740882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2" creationId="{40C87E3F-E6B2-021E-52D4-9012207F99E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3" creationId="{3418F69D-5170-BF23-9A20-13087579086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5" creationId="{4F4C1091-C715-F308-9075-9D9B99BD72C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6" creationId="{7F0241FE-1862-1CA9-501B-194D1B6CA4C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7" creationId="{AD5F4F21-2C8C-740A-7D24-3E4613B651E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8" creationId="{5B1B295D-7A55-525A-2BED-770A2A36BD7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319" creationId="{05A3CB71-7CFD-AB58-FED5-343373D60CC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24" creationId="{3D34A0CD-A8BA-107C-1BE7-D689CEBC2250}"/>
          </ac:spMkLst>
        </pc:spChg>
        <pc:spChg chg="del mod">
          <ac:chgData name="NGUYEN PHAM ANH THU" userId="baf72463-252b-4d5f-a6ca-5a6327a9888d" providerId="ADAL" clId="{73ABDB9C-B2C6-45DF-8E52-603DDA3C1D76}" dt="2022-07-27T14:33:43.115" v="251" actId="478"/>
          <ac:spMkLst>
            <pc:docMk/>
            <pc:sldMk cId="1448085037" sldId="257"/>
            <ac:spMk id="1025" creationId="{63317F3B-A9B3-86FC-B20B-C77418839994}"/>
          </ac:spMkLst>
        </pc:spChg>
        <pc:spChg chg="del mod">
          <ac:chgData name="NGUYEN PHAM ANH THU" userId="baf72463-252b-4d5f-a6ca-5a6327a9888d" providerId="ADAL" clId="{73ABDB9C-B2C6-45DF-8E52-603DDA3C1D76}" dt="2022-07-27T14:33:41.603" v="250" actId="478"/>
          <ac:spMkLst>
            <pc:docMk/>
            <pc:sldMk cId="1448085037" sldId="257"/>
            <ac:spMk id="1027" creationId="{C3D7BCE4-9D64-D349-7E79-890B1C317045}"/>
          </ac:spMkLst>
        </pc:spChg>
        <pc:spChg chg="add del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29" creationId="{DC33B4D7-5F55-FB2B-FB35-93E75715346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0" creationId="{82B1C607-2EE4-198D-EF4A-F000D33EC32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1" creationId="{243FCA8A-975B-5D33-F7AB-3D61E8FC8607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2" creationId="{793E6C55-787B-3C71-73A2-8CEEEC856D7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3" creationId="{94739DEF-ABEB-C56C-BFA9-97969C2DE05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4" creationId="{750E5665-50F9-A44B-1AF8-05B28203DF1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5" creationId="{F29C99F8-0395-46E9-9E0A-ABE69F4C17BE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36" creationId="{14605757-879A-A600-7918-63D67EDABCDC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50" creationId="{6CAD5C10-E6DC-91E3-9948-E6D300AF84B7}"/>
          </ac:spMkLst>
        </pc:spChg>
        <pc:spChg chg="add del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68" creationId="{04D4304E-D185-1809-1397-1718ED809D4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69" creationId="{8E0CB327-4E0F-0AFA-EA79-A63AEAEE0505}"/>
          </ac:spMkLst>
        </pc:spChg>
        <pc:spChg chg="del mod">
          <ac:chgData name="NGUYEN PHAM ANH THU" userId="baf72463-252b-4d5f-a6ca-5a6327a9888d" providerId="ADAL" clId="{73ABDB9C-B2C6-45DF-8E52-603DDA3C1D76}" dt="2022-07-27T15:06:31.312" v="906" actId="478"/>
          <ac:spMkLst>
            <pc:docMk/>
            <pc:sldMk cId="1448085037" sldId="257"/>
            <ac:spMk id="1070" creationId="{B6C8CB51-E6CF-57B4-2FCD-1B453C6DFA1C}"/>
          </ac:spMkLst>
        </pc:spChg>
        <pc:spChg chg="del mod">
          <ac:chgData name="NGUYEN PHAM ANH THU" userId="baf72463-252b-4d5f-a6ca-5a6327a9888d" providerId="ADAL" clId="{73ABDB9C-B2C6-45DF-8E52-603DDA3C1D76}" dt="2022-07-27T15:06:54.723" v="910" actId="478"/>
          <ac:spMkLst>
            <pc:docMk/>
            <pc:sldMk cId="1448085037" sldId="257"/>
            <ac:spMk id="1071" creationId="{FB8A351B-25AD-ECDD-2232-4366E6A7C8E8}"/>
          </ac:spMkLst>
        </pc:spChg>
        <pc:spChg chg="del mod">
          <ac:chgData name="NGUYEN PHAM ANH THU" userId="baf72463-252b-4d5f-a6ca-5a6327a9888d" providerId="ADAL" clId="{73ABDB9C-B2C6-45DF-8E52-603DDA3C1D76}" dt="2022-07-27T15:06:38.353" v="908" actId="478"/>
          <ac:spMkLst>
            <pc:docMk/>
            <pc:sldMk cId="1448085037" sldId="257"/>
            <ac:spMk id="1072" creationId="{61DCCFD1-AE07-3CD4-5BC7-463512226DE8}"/>
          </ac:spMkLst>
        </pc:spChg>
        <pc:spChg chg="del mod">
          <ac:chgData name="NGUYEN PHAM ANH THU" userId="baf72463-252b-4d5f-a6ca-5a6327a9888d" providerId="ADAL" clId="{73ABDB9C-B2C6-45DF-8E52-603DDA3C1D76}" dt="2022-07-27T15:06:36.881" v="907" actId="478"/>
          <ac:spMkLst>
            <pc:docMk/>
            <pc:sldMk cId="1448085037" sldId="257"/>
            <ac:spMk id="1073" creationId="{AA5D64FA-27B2-24CB-3250-4EADA1CC377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76" creationId="{F3EACEE8-3557-71CE-B272-0BA76E24D2E1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88" creationId="{3662D9AF-03C0-172A-4FC3-B71883B6509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89" creationId="{1AE2B5AA-6F3E-CB4F-4DDF-4476CD799C54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1" creationId="{8401A8CE-960C-EBE4-DF69-06981283811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2" creationId="{87006A2B-336B-8A0F-0E1D-A4BDE653011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3" creationId="{F20DC66D-E9FD-A389-4C19-B99F59D1D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4" creationId="{34F7DC0F-09F5-88C0-F70B-949AD9FE3DC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6" creationId="{36A3FE10-5A1D-C9D7-D138-EB91E15FF7F8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7" creationId="{1864FA08-3DF2-A078-59D2-2B8340591E1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8" creationId="{CDA8EB50-31D4-E94A-1CBE-BDAD1D07EE0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099" creationId="{A7C90090-8773-72DA-84F6-2A87E48F4C8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0" creationId="{23BA4AC7-C0D0-138C-E908-C9FFBD1E2D0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1" creationId="{8ABDF631-E6BB-60E7-C3FF-7BC1A52C02D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2" creationId="{949FAC95-0765-986A-167E-FE3015565B0C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4" creationId="{3A6FA3DC-59E5-2BA2-ADBD-B968EB21E41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5" creationId="{34CC5DE6-89C1-019F-B0F4-EF8744DABF59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6" creationId="{6EE6B463-CD0D-F614-D8D7-3D7FD439CDC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7" creationId="{10581A47-0C16-6E1A-1217-61574FC9AB6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09" creationId="{20DBF9AE-DFE8-F821-308B-7947ED9A0FFD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0" creationId="{441ECC99-2D29-AE58-09D8-0F79FD15FEC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1" creationId="{CF50F714-73BE-3026-E311-CBD364E25B6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2" creationId="{7E30421F-9685-1807-5273-F71DFF266CB2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3" creationId="{E73F7576-CFF3-BC6F-35C2-91919159E3EA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4" creationId="{4A737D03-D420-D60C-5B75-CD1119FBDFBE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5" creationId="{8604FC0F-6001-2724-C66F-0CA29AFE7C8F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6" creationId="{AD3648B6-DC74-F918-70C8-6F24EF3D5475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8" creationId="{DFA6193F-22EB-A936-0ECF-C38908FC41F3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19" creationId="{BD0E2D7C-92A0-57A8-C01C-7347E20E351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0" creationId="{38D5FB5E-7637-3C75-5287-F810A4B9A2AB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1" creationId="{00253B34-8E7A-B037-5C09-10C0FD512856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2" creationId="{265FBB59-CE1F-6A10-C0AC-AF0F222FB72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3" creationId="{2833E4BA-8749-2226-47E6-7709936CDA1B}"/>
          </ac:spMkLst>
        </pc:spChg>
        <pc:spChg chg="add mod">
          <ac:chgData name="NGUYEN PHAM ANH THU" userId="baf72463-252b-4d5f-a6ca-5a6327a9888d" providerId="ADAL" clId="{73ABDB9C-B2C6-45DF-8E52-603DDA3C1D76}" dt="2022-07-30T04:27:17.808" v="1601"/>
          <ac:spMkLst>
            <pc:docMk/>
            <pc:sldMk cId="1448085037" sldId="257"/>
            <ac:spMk id="1125" creationId="{37C64F20-B353-277E-F356-160ECB861A70}"/>
          </ac:spMkLst>
        </pc:spChg>
        <pc:grpChg chg="add del mod">
          <ac:chgData name="NGUYEN PHAM ANH THU" userId="baf72463-252b-4d5f-a6ca-5a6327a9888d" providerId="ADAL" clId="{73ABDB9C-B2C6-45DF-8E52-603DDA3C1D76}" dt="2022-07-27T14:02:25.925" v="9" actId="27803"/>
          <ac:grpSpMkLst>
            <pc:docMk/>
            <pc:sldMk cId="1448085037" sldId="257"/>
            <ac:grpSpMk id="4" creationId="{4C9E2446-D798-7A31-2DE9-E9C19721B257}"/>
          </ac:grpSpMkLst>
        </pc:grpChg>
        <pc:grpChg chg="mod">
          <ac:chgData name="NGUYEN PHAM ANH THU" userId="baf72463-252b-4d5f-a6ca-5a6327a9888d" providerId="ADAL" clId="{73ABDB9C-B2C6-45DF-8E52-603DDA3C1D76}" dt="2022-07-27T14:02:25.925" v="9" actId="27803"/>
          <ac:grpSpMkLst>
            <pc:docMk/>
            <pc:sldMk cId="1448085037" sldId="257"/>
            <ac:grpSpMk id="5" creationId="{6C610E7A-7E97-420B-B99E-BCBCBE64CAC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8" creationId="{7BA7AAB3-AB43-239B-C81A-5A89D652B40C}"/>
          </ac:grpSpMkLst>
        </pc:grpChg>
        <pc:grpChg chg="add del mod">
          <ac:chgData name="NGUYEN PHAM ANH THU" userId="baf72463-252b-4d5f-a6ca-5a6327a9888d" providerId="ADAL" clId="{73ABDB9C-B2C6-45DF-8E52-603DDA3C1D76}" dt="2022-07-28T04:06:45.340" v="1274" actId="165"/>
          <ac:grpSpMkLst>
            <pc:docMk/>
            <pc:sldMk cId="1448085037" sldId="257"/>
            <ac:grpSpMk id="13" creationId="{5CC3B531-F387-E2EE-9B27-63224D2D7CA9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6" creationId="{22F4987B-D6B2-F5C9-6F81-46D3D84F59AE}"/>
          </ac:grpSpMkLst>
        </pc:grpChg>
        <pc:grpChg chg="del mod">
          <ac:chgData name="NGUYEN PHAM ANH THU" userId="baf72463-252b-4d5f-a6ca-5a6327a9888d" providerId="ADAL" clId="{73ABDB9C-B2C6-45DF-8E52-603DDA3C1D76}" dt="2022-07-28T04:46:37.039" v="1429" actId="478"/>
          <ac:grpSpMkLst>
            <pc:docMk/>
            <pc:sldMk cId="1448085037" sldId="257"/>
            <ac:grpSpMk id="19" creationId="{0F15E80F-1272-DC7F-4940-5399AD7F074E}"/>
          </ac:grpSpMkLst>
        </pc:grpChg>
        <pc:grpChg chg="mod">
          <ac:chgData name="NGUYEN PHAM ANH THU" userId="baf72463-252b-4d5f-a6ca-5a6327a9888d" providerId="ADAL" clId="{73ABDB9C-B2C6-45DF-8E52-603DDA3C1D76}" dt="2022-07-27T14:02:25.925" v="9" actId="27803"/>
          <ac:grpSpMkLst>
            <pc:docMk/>
            <pc:sldMk cId="1448085037" sldId="257"/>
            <ac:grpSpMk id="22" creationId="{BFEAF943-FCA7-8393-E692-D55C614B890E}"/>
          </ac:grpSpMkLst>
        </pc:grpChg>
        <pc:grpChg chg="del mod">
          <ac:chgData name="NGUYEN PHAM ANH THU" userId="baf72463-252b-4d5f-a6ca-5a6327a9888d" providerId="ADAL" clId="{73ABDB9C-B2C6-45DF-8E52-603DDA3C1D76}" dt="2022-07-28T04:53:02.301" v="1434" actId="165"/>
          <ac:grpSpMkLst>
            <pc:docMk/>
            <pc:sldMk cId="1448085037" sldId="257"/>
            <ac:grpSpMk id="29" creationId="{C9EE2728-9AFF-A769-D2F8-EF5BDA82101C}"/>
          </ac:grpSpMkLst>
        </pc:grpChg>
        <pc:grpChg chg="mod topLvl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0" creationId="{4B13FB19-7684-D284-3BEC-98169E692E0A}"/>
          </ac:grpSpMkLst>
        </pc:grpChg>
        <pc:grpChg chg="mod topLvl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3" creationId="{DB073861-278E-20BC-3204-95F45E61181B}"/>
          </ac:grpSpMkLst>
        </pc:grpChg>
        <pc:grpChg chg="mod topLvl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8" creationId="{414B0BBC-4E67-23B2-1812-DC1EE969F0B0}"/>
          </ac:grpSpMkLst>
        </pc:grpChg>
        <pc:grpChg chg="add del mod">
          <ac:chgData name="NGUYEN PHAM ANH THU" userId="baf72463-252b-4d5f-a6ca-5a6327a9888d" providerId="ADAL" clId="{73ABDB9C-B2C6-45DF-8E52-603DDA3C1D76}" dt="2022-07-28T04:57:30.700" v="1488" actId="165"/>
          <ac:grpSpMkLst>
            <pc:docMk/>
            <pc:sldMk cId="1448085037" sldId="257"/>
            <ac:grpSpMk id="41" creationId="{95D02C66-82F5-40C5-3CA5-2F9D357D07BD}"/>
          </ac:grpSpMkLst>
        </pc:grpChg>
        <pc:grpChg chg="del mod">
          <ac:chgData name="NGUYEN PHAM ANH THU" userId="baf72463-252b-4d5f-a6ca-5a6327a9888d" providerId="ADAL" clId="{73ABDB9C-B2C6-45DF-8E52-603DDA3C1D76}" dt="2022-07-27T14:02:35.821" v="12" actId="27803"/>
          <ac:grpSpMkLst>
            <pc:docMk/>
            <pc:sldMk cId="1448085037" sldId="257"/>
            <ac:grpSpMk id="61" creationId="{11886FC7-6F3F-9DD7-D666-1D63184D4360}"/>
          </ac:grpSpMkLst>
        </pc:grpChg>
        <pc:grpChg chg="del mod">
          <ac:chgData name="NGUYEN PHAM ANH THU" userId="baf72463-252b-4d5f-a6ca-5a6327a9888d" providerId="ADAL" clId="{73ABDB9C-B2C6-45DF-8E52-603DDA3C1D76}" dt="2022-07-27T14:05:48.310" v="53" actId="478"/>
          <ac:grpSpMkLst>
            <pc:docMk/>
            <pc:sldMk cId="1448085037" sldId="257"/>
            <ac:grpSpMk id="62" creationId="{6741DF10-4645-0965-5434-AF43D8D53F32}"/>
          </ac:grpSpMkLst>
        </pc:grpChg>
        <pc:grpChg chg="del mod">
          <ac:chgData name="NGUYEN PHAM ANH THU" userId="baf72463-252b-4d5f-a6ca-5a6327a9888d" providerId="ADAL" clId="{73ABDB9C-B2C6-45DF-8E52-603DDA3C1D76}" dt="2022-07-27T14:02:39.969" v="13" actId="478"/>
          <ac:grpSpMkLst>
            <pc:docMk/>
            <pc:sldMk cId="1448085037" sldId="257"/>
            <ac:grpSpMk id="75" creationId="{952C9C2A-8E8E-7663-3A76-52303B22EF4D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25" creationId="{1FAFF931-9EEC-92E6-C19E-8E7EC69556FA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28" creationId="{055E7304-476B-B0EB-7F5C-43F1DF3CEFAA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29" creationId="{81CAE98E-22D1-931C-8612-392022986CEC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30" creationId="{498B0F98-C184-CE21-32FA-62A71D16CCF9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34" creationId="{4FEC8AB5-15E1-509F-B2B7-CD786774BC84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38" creationId="{5C6A6B40-1B17-1D7D-6A25-F844C04F99ED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39" creationId="{66A41E7C-604E-4C5C-F572-41B3D9F338FB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40" creationId="{86B67AE0-AD22-4AD0-25C0-0DE60FCBEDB0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44" creationId="{8F98B327-1F31-70C0-4CBA-239D584C829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0" creationId="{4FA38553-C541-B683-D6B6-F681314EC984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1" creationId="{7C6D7A8E-2D84-8370-3F53-BC96739C4D29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2" creationId="{14EEDE3F-D280-4DF7-F2BE-FC85C443FD20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6" creationId="{B42CDA2E-A899-59E4-974A-2D0CC5C8D3F9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8" creationId="{1E3D5045-DD68-15C7-B2EB-3AFC1EEA4890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59" creationId="{00CD275D-7FFF-BFAE-F8DC-65833F9F0936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60" creationId="{DF60EB5E-E37F-4CB7-C532-EAE56145564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61" creationId="{FAA3BA84-16E9-F8FB-0D78-0B05DA179C5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74" creationId="{97FFBDAC-539D-4EC1-02C6-3F72D3FA6FC0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79" creationId="{BC5DE6C4-EC0E-82CA-4127-AE9B9BD7F26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80" creationId="{63E517B8-E7D0-9B1B-4D69-C32D46B175EF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81" creationId="{7907CE2A-A32C-5FEA-45CC-4B45F0C65394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85" creationId="{E1C060C6-BF24-5A4B-E930-0D78992EF1C5}"/>
          </ac:grpSpMkLst>
        </pc:grpChg>
        <pc:grpChg chg="del mod">
          <ac:chgData name="NGUYEN PHAM ANH THU" userId="baf72463-252b-4d5f-a6ca-5a6327a9888d" providerId="ADAL" clId="{73ABDB9C-B2C6-45DF-8E52-603DDA3C1D76}" dt="2022-07-27T15:33:54.216" v="1087" actId="478"/>
          <ac:grpSpMkLst>
            <pc:docMk/>
            <pc:sldMk cId="1448085037" sldId="257"/>
            <ac:grpSpMk id="191" creationId="{1C58134A-AE0A-0314-88A3-F59E4FFDFC81}"/>
          </ac:grpSpMkLst>
        </pc:grpChg>
        <pc:grpChg chg="mod">
          <ac:chgData name="NGUYEN PHAM ANH THU" userId="baf72463-252b-4d5f-a6ca-5a6327a9888d" providerId="ADAL" clId="{73ABDB9C-B2C6-45DF-8E52-603DDA3C1D76}" dt="2022-07-27T15:31:20.706" v="1072" actId="27803"/>
          <ac:grpSpMkLst>
            <pc:docMk/>
            <pc:sldMk cId="1448085037" sldId="257"/>
            <ac:grpSpMk id="196" creationId="{FF568A01-BAF5-C991-946D-33777E040C62}"/>
          </ac:grpSpMkLst>
        </pc:grpChg>
        <pc:grpChg chg="mod">
          <ac:chgData name="NGUYEN PHAM ANH THU" userId="baf72463-252b-4d5f-a6ca-5a6327a9888d" providerId="ADAL" clId="{73ABDB9C-B2C6-45DF-8E52-603DDA3C1D76}" dt="2022-07-27T15:31:20.706" v="1072" actId="27803"/>
          <ac:grpSpMkLst>
            <pc:docMk/>
            <pc:sldMk cId="1448085037" sldId="257"/>
            <ac:grpSpMk id="199" creationId="{42D83749-ED7A-A080-5771-FB23DD551BC8}"/>
          </ac:grpSpMkLst>
        </pc:grpChg>
        <pc:grpChg chg="add del mod">
          <ac:chgData name="NGUYEN PHAM ANH THU" userId="baf72463-252b-4d5f-a6ca-5a6327a9888d" providerId="ADAL" clId="{73ABDB9C-B2C6-45DF-8E52-603DDA3C1D76}" dt="2022-07-27T15:10:13.729" v="953" actId="478"/>
          <ac:grpSpMkLst>
            <pc:docMk/>
            <pc:sldMk cId="1448085037" sldId="257"/>
            <ac:grpSpMk id="210" creationId="{1C1209D6-3B3D-A0A5-FB91-E40044470BFA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4" creationId="{AD9FB4F6-FBD8-2632-163B-B9AF603F6265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5" creationId="{5301C220-9221-AD1D-5BC3-E8800FE3EA02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6" creationId="{B6A8F1DF-7CDF-D262-DDD5-E3611623412C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7" creationId="{39B4653A-A3B4-1919-E3AB-43713F8F3BF0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8" creationId="{282EE851-54EA-34DE-CE73-86D632E4A34B}"/>
          </ac:grpSpMkLst>
        </pc:grpChg>
        <pc:grpChg chg="mod">
          <ac:chgData name="NGUYEN PHAM ANH THU" userId="baf72463-252b-4d5f-a6ca-5a6327a9888d" providerId="ADAL" clId="{73ABDB9C-B2C6-45DF-8E52-603DDA3C1D76}" dt="2022-07-27T15:10:05.599" v="951"/>
          <ac:grpSpMkLst>
            <pc:docMk/>
            <pc:sldMk cId="1448085037" sldId="257"/>
            <ac:grpSpMk id="219" creationId="{29712722-962C-380D-A32A-075181088F48}"/>
          </ac:grpSpMkLst>
        </pc:grpChg>
        <pc:grpChg chg="add del mod">
          <ac:chgData name="NGUYEN PHAM ANH THU" userId="baf72463-252b-4d5f-a6ca-5a6327a9888d" providerId="ADAL" clId="{73ABDB9C-B2C6-45DF-8E52-603DDA3C1D76}" dt="2022-07-27T15:12:13.735" v="1009" actId="165"/>
          <ac:grpSpMkLst>
            <pc:docMk/>
            <pc:sldMk cId="1448085037" sldId="257"/>
            <ac:grpSpMk id="238" creationId="{259B01A6-D31A-E806-2B17-9237E97CED0F}"/>
          </ac:grpSpMkLst>
        </pc:grpChg>
        <pc:grpChg chg="mod topLvl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255" creationId="{013111F9-B423-D65F-56C6-88F7B13D0332}"/>
          </ac:grpSpMkLst>
        </pc:grpChg>
        <pc:grpChg chg="mod">
          <ac:chgData name="NGUYEN PHAM ANH THU" userId="baf72463-252b-4d5f-a6ca-5a6327a9888d" providerId="ADAL" clId="{73ABDB9C-B2C6-45DF-8E52-603DDA3C1D76}" dt="2022-07-27T15:31:20.706" v="1072" actId="27803"/>
          <ac:grpSpMkLst>
            <pc:docMk/>
            <pc:sldMk cId="1448085037" sldId="257"/>
            <ac:grpSpMk id="264" creationId="{F90CD6F0-3B2E-16C1-9580-5D6FE6E6B4BC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282" creationId="{23570A84-27A0-2055-4D1D-970BC809DC4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286" creationId="{44A7DE23-1C0F-CF72-3E27-33A894C15785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01" creationId="{575DCFF6-6C09-097E-7024-6463457C196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05" creationId="{7DA82412-632B-7CFE-E2E1-6E8A20CE2702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09" creationId="{86E4C404-5DB6-1ABF-32FB-A245F119B271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314" creationId="{F39806DB-7416-80DF-6DD2-D325D4F9C855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49" creationId="{AA8DDB38-7D54-8277-2878-182A940059B2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51" creationId="{EA8BDDB8-14AF-AB66-0FD6-DBEDDE59557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63" creationId="{CB88CBFA-A2FF-642D-27C3-1FCB1B0E7959}"/>
          </ac:grpSpMkLst>
        </pc:grpChg>
        <pc:grpChg chg="add del mod">
          <ac:chgData name="NGUYEN PHAM ANH THU" userId="baf72463-252b-4d5f-a6ca-5a6327a9888d" providerId="ADAL" clId="{73ABDB9C-B2C6-45DF-8E52-603DDA3C1D76}" dt="2022-07-27T15:04:47.477" v="529" actId="478"/>
          <ac:grpSpMkLst>
            <pc:docMk/>
            <pc:sldMk cId="1448085037" sldId="257"/>
            <ac:grpSpMk id="1064" creationId="{FE2AD853-1295-C144-9340-AB2B44FB721B}"/>
          </ac:grpSpMkLst>
        </pc:grpChg>
        <pc:grpChg chg="del mod">
          <ac:chgData name="NGUYEN PHAM ANH THU" userId="baf72463-252b-4d5f-a6ca-5a6327a9888d" providerId="ADAL" clId="{73ABDB9C-B2C6-45DF-8E52-603DDA3C1D76}" dt="2022-07-27T15:06:38.353" v="908" actId="478"/>
          <ac:grpSpMkLst>
            <pc:docMk/>
            <pc:sldMk cId="1448085037" sldId="257"/>
            <ac:grpSpMk id="1066" creationId="{708F427A-53F1-FF66-3C87-F2D132882892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67" creationId="{24C52F3E-801E-DDF0-061F-6A873B4BDE2D}"/>
          </ac:grpSpMkLst>
        </pc:grpChg>
        <pc:grpChg chg="del mod">
          <ac:chgData name="NGUYEN PHAM ANH THU" userId="baf72463-252b-4d5f-a6ca-5a6327a9888d" providerId="ADAL" clId="{73ABDB9C-B2C6-45DF-8E52-603DDA3C1D76}" dt="2022-07-27T15:07:47.834" v="926" actId="478"/>
          <ac:grpSpMkLst>
            <pc:docMk/>
            <pc:sldMk cId="1448085037" sldId="257"/>
            <ac:grpSpMk id="1074" creationId="{FA368A47-61AF-AE19-0789-68107B61D755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79" creationId="{0CBE0D3B-ED35-5126-627A-4A3C25EFED74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80" creationId="{84181B8E-CAAF-125D-1DC3-0925B6AF8D12}"/>
          </ac:grpSpMkLst>
        </pc:grpChg>
        <pc:grpChg chg="add del mod ord topLvl">
          <ac:chgData name="NGUYEN PHAM ANH THU" userId="baf72463-252b-4d5f-a6ca-5a6327a9888d" providerId="ADAL" clId="{73ABDB9C-B2C6-45DF-8E52-603DDA3C1D76}" dt="2022-07-28T04:06:53.216" v="1277" actId="165"/>
          <ac:grpSpMkLst>
            <pc:docMk/>
            <pc:sldMk cId="1448085037" sldId="257"/>
            <ac:grpSpMk id="1082" creationId="{5D6B634C-FDF4-D819-8AA9-DA1C86A1B678}"/>
          </ac:grpSpMkLst>
        </pc:grpChg>
        <pc:grpChg chg="del mod">
          <ac:chgData name="NGUYEN PHAM ANH THU" userId="baf72463-252b-4d5f-a6ca-5a6327a9888d" providerId="ADAL" clId="{73ABDB9C-B2C6-45DF-8E52-603DDA3C1D76}" dt="2022-07-27T15:31:20.706" v="1072" actId="27803"/>
          <ac:grpSpMkLst>
            <pc:docMk/>
            <pc:sldMk cId="1448085037" sldId="257"/>
            <ac:grpSpMk id="1087" creationId="{6CBC335D-89B5-9279-5B33-D056CA24A475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90" creationId="{2BA27E4B-175B-E4A9-010C-D57FEEBE1F3B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095" creationId="{FF45131F-DD75-2C37-379B-C62A1684AD53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103" creationId="{C205FF27-9AB4-0E80-6097-BA2AF1AFFF77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108" creationId="{B33E90BE-1F23-62DB-BF9D-5AA44724DEEC}"/>
          </ac:grpSpMkLst>
        </pc:grpChg>
        <pc:grpChg chg="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117" creationId="{AE52BA72-AD4F-2A11-D00E-4ED12C3A0911}"/>
          </ac:grpSpMkLst>
        </pc:grpChg>
        <pc:grpChg chg="add mod">
          <ac:chgData name="NGUYEN PHAM ANH THU" userId="baf72463-252b-4d5f-a6ca-5a6327a9888d" providerId="ADAL" clId="{73ABDB9C-B2C6-45DF-8E52-603DDA3C1D76}" dt="2022-07-30T04:27:17.808" v="1601"/>
          <ac:grpSpMkLst>
            <pc:docMk/>
            <pc:sldMk cId="1448085037" sldId="257"/>
            <ac:grpSpMk id="1124" creationId="{ED2F3543-7C5B-BA7F-6525-FCFFCE81B5FE}"/>
          </ac:grpSpMkLst>
        </pc:grpChg>
        <pc:picChg chg="add del mod modCrop">
          <ac:chgData name="NGUYEN PHAM ANH THU" userId="baf72463-252b-4d5f-a6ca-5a6327a9888d" providerId="ADAL" clId="{73ABDB9C-B2C6-45DF-8E52-603DDA3C1D76}" dt="2022-07-27T14:02:35.821" v="12" actId="27803"/>
          <ac:picMkLst>
            <pc:docMk/>
            <pc:sldMk cId="1448085037" sldId="257"/>
            <ac:picMk id="3" creationId="{36BE97EA-4DC3-09E9-7A32-A81B0F275A53}"/>
          </ac:picMkLst>
        </pc:picChg>
        <pc:picChg chg="add mod topLvl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4" creationId="{4E5E68D4-B176-688D-B2EF-BCAE64C86438}"/>
          </ac:picMkLst>
        </pc:picChg>
        <pc:picChg chg="add mod topLvl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9" creationId="{894B0270-6A6C-B412-BD26-1E653948EBAD}"/>
          </ac:picMkLst>
        </pc:picChg>
        <pc:picChg chg="mod">
          <ac:chgData name="NGUYEN PHAM ANH THU" userId="baf72463-252b-4d5f-a6ca-5a6327a9888d" providerId="ADAL" clId="{73ABDB9C-B2C6-45DF-8E52-603DDA3C1D76}" dt="2022-07-30T04:27:30.151" v="1602" actId="1076"/>
          <ac:picMkLst>
            <pc:docMk/>
            <pc:sldMk cId="1448085037" sldId="257"/>
            <ac:picMk id="10" creationId="{8FBEFF26-44A2-8020-D03B-868FECC728FC}"/>
          </ac:picMkLst>
        </pc:picChg>
        <pc:picChg chg="add mod topLvl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12" creationId="{003D8E30-94A6-070E-18C9-F19F4632795E}"/>
          </ac:picMkLst>
        </pc:picChg>
        <pc:picChg chg="add mod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15" creationId="{87F8F857-CE07-9006-336B-0A1B08CD9FA2}"/>
          </ac:picMkLst>
        </pc:picChg>
        <pc:picChg chg="add del mod">
          <ac:chgData name="NGUYEN PHAM ANH THU" userId="baf72463-252b-4d5f-a6ca-5a6327a9888d" providerId="ADAL" clId="{73ABDB9C-B2C6-45DF-8E52-603DDA3C1D76}" dt="2022-07-28T04:45:16.982" v="1410" actId="27803"/>
          <ac:picMkLst>
            <pc:docMk/>
            <pc:sldMk cId="1448085037" sldId="257"/>
            <ac:picMk id="18" creationId="{23086C88-6720-4091-79D0-548076E24491}"/>
          </ac:picMkLst>
        </pc:picChg>
        <pc:picChg chg="add del mod">
          <ac:chgData name="NGUYEN PHAM ANH THU" userId="baf72463-252b-4d5f-a6ca-5a6327a9888d" providerId="ADAL" clId="{73ABDB9C-B2C6-45DF-8E52-603DDA3C1D76}" dt="2022-07-28T04:52:59.550" v="1433" actId="27803"/>
          <ac:picMkLst>
            <pc:docMk/>
            <pc:sldMk cId="1448085037" sldId="257"/>
            <ac:picMk id="28" creationId="{1644E3AF-6E08-7283-1184-111E7B52E978}"/>
          </ac:picMkLst>
        </pc:picChg>
        <pc:picChg chg="add del mod">
          <ac:chgData name="NGUYEN PHAM ANH THU" userId="baf72463-252b-4d5f-a6ca-5a6327a9888d" providerId="ADAL" clId="{73ABDB9C-B2C6-45DF-8E52-603DDA3C1D76}" dt="2022-07-27T14:21:49.451" v="125" actId="478"/>
          <ac:picMkLst>
            <pc:docMk/>
            <pc:sldMk cId="1448085037" sldId="257"/>
            <ac:picMk id="118" creationId="{A8F3439B-EBBE-6493-96AD-8AEF0FDD61C1}"/>
          </ac:picMkLst>
        </pc:picChg>
        <pc:picChg chg="add del mod modCrop">
          <ac:chgData name="NGUYEN PHAM ANH THU" userId="baf72463-252b-4d5f-a6ca-5a6327a9888d" providerId="ADAL" clId="{73ABDB9C-B2C6-45DF-8E52-603DDA3C1D76}" dt="2022-07-27T14:30:38.065" v="147" actId="27803"/>
          <ac:picMkLst>
            <pc:docMk/>
            <pc:sldMk cId="1448085037" sldId="257"/>
            <ac:picMk id="124" creationId="{C2E43EA9-721C-F09D-44D0-8BD3F59B3ED1}"/>
          </ac:picMkLst>
        </pc:picChg>
        <pc:picChg chg="add del mod">
          <ac:chgData name="NGUYEN PHAM ANH THU" userId="baf72463-252b-4d5f-a6ca-5a6327a9888d" providerId="ADAL" clId="{73ABDB9C-B2C6-45DF-8E52-603DDA3C1D76}" dt="2022-07-28T03:02:15.872" v="1209" actId="478"/>
          <ac:picMkLst>
            <pc:docMk/>
            <pc:sldMk cId="1448085037" sldId="257"/>
            <ac:picMk id="198" creationId="{EC3D55E2-9112-025E-9D56-A82F6A9454B0}"/>
          </ac:picMkLst>
        </pc:picChg>
        <pc:picChg chg="add del mod">
          <ac:chgData name="NGUYEN PHAM ANH THU" userId="baf72463-252b-4d5f-a6ca-5a6327a9888d" providerId="ADAL" clId="{73ABDB9C-B2C6-45DF-8E52-603DDA3C1D76}" dt="2022-07-28T04:46:39.589" v="1430" actId="478"/>
          <ac:picMkLst>
            <pc:docMk/>
            <pc:sldMk cId="1448085037" sldId="257"/>
            <ac:picMk id="208" creationId="{0DFBDF58-E208-8662-0768-66D7FF2524C2}"/>
          </ac:picMkLst>
        </pc:picChg>
        <pc:picChg chg="add mod ord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420" creationId="{7D616136-B332-3C68-B81E-7A4F9D8E14DA}"/>
          </ac:picMkLst>
        </pc:picChg>
        <pc:picChg chg="add del">
          <ac:chgData name="NGUYEN PHAM ANH THU" userId="baf72463-252b-4d5f-a6ca-5a6327a9888d" providerId="ADAL" clId="{73ABDB9C-B2C6-45DF-8E52-603DDA3C1D76}" dt="2022-07-27T14:14:06.613" v="96" actId="478"/>
          <ac:picMkLst>
            <pc:docMk/>
            <pc:sldMk cId="1448085037" sldId="257"/>
            <ac:picMk id="1026" creationId="{70E21EEC-42D8-F704-7A35-B5E115FF171E}"/>
          </ac:picMkLst>
        </pc:picChg>
        <pc:picChg chg="add del">
          <ac:chgData name="NGUYEN PHAM ANH THU" userId="baf72463-252b-4d5f-a6ca-5a6327a9888d" providerId="ADAL" clId="{73ABDB9C-B2C6-45DF-8E52-603DDA3C1D76}" dt="2022-07-27T14:14:16.722" v="98" actId="478"/>
          <ac:picMkLst>
            <pc:docMk/>
            <pc:sldMk cId="1448085037" sldId="257"/>
            <ac:picMk id="1028" creationId="{0B61E0AA-9A89-EE47-AFD6-433669C4FF6D}"/>
          </ac:picMkLst>
        </pc:picChg>
        <pc:picChg chg="add mod">
          <ac:chgData name="NGUYEN PHAM ANH THU" userId="baf72463-252b-4d5f-a6ca-5a6327a9888d" providerId="ADAL" clId="{73ABDB9C-B2C6-45DF-8E52-603DDA3C1D76}" dt="2022-07-30T04:27:17.808" v="1601"/>
          <ac:picMkLst>
            <pc:docMk/>
            <pc:sldMk cId="1448085037" sldId="257"/>
            <ac:picMk id="1055" creationId="{208291AC-94A4-6348-B8CB-80E78E20B8A0}"/>
          </ac:picMkLst>
        </pc:picChg>
        <pc:picChg chg="add del mod">
          <ac:chgData name="NGUYEN PHAM ANH THU" userId="baf72463-252b-4d5f-a6ca-5a6327a9888d" providerId="ADAL" clId="{73ABDB9C-B2C6-45DF-8E52-603DDA3C1D76}" dt="2022-07-27T14:59:58.311" v="389" actId="478"/>
          <ac:picMkLst>
            <pc:docMk/>
            <pc:sldMk cId="1448085037" sldId="257"/>
            <ac:picMk id="1060" creationId="{2DD3D295-99B3-A6CF-7185-DDCCAA8457EF}"/>
          </ac:picMkLst>
        </pc:picChg>
        <pc:picChg chg="add del mod">
          <ac:chgData name="NGUYEN PHAM ANH THU" userId="baf72463-252b-4d5f-a6ca-5a6327a9888d" providerId="ADAL" clId="{73ABDB9C-B2C6-45DF-8E52-603DDA3C1D76}" dt="2022-07-27T15:03:01.684" v="399" actId="27803"/>
          <ac:picMkLst>
            <pc:docMk/>
            <pc:sldMk cId="1448085037" sldId="257"/>
            <ac:picMk id="1062" creationId="{A319FDCB-E178-1CDF-4C01-4CC82F45ABC5}"/>
          </ac:picMkLst>
        </pc:picChg>
        <pc:picChg chg="add del mod">
          <ac:chgData name="NGUYEN PHAM ANH THU" userId="baf72463-252b-4d5f-a6ca-5a6327a9888d" providerId="ADAL" clId="{73ABDB9C-B2C6-45DF-8E52-603DDA3C1D76}" dt="2022-07-27T15:04:47.477" v="529" actId="478"/>
          <ac:picMkLst>
            <pc:docMk/>
            <pc:sldMk cId="1448085037" sldId="257"/>
            <ac:picMk id="1065" creationId="{94B72D1C-2042-F081-D63B-4A5ABC5EA4FF}"/>
          </ac:picMkLst>
        </pc:picChg>
        <pc:picChg chg="del mod">
          <ac:chgData name="NGUYEN PHAM ANH THU" userId="baf72463-252b-4d5f-a6ca-5a6327a9888d" providerId="ADAL" clId="{73ABDB9C-B2C6-45DF-8E52-603DDA3C1D76}" dt="2022-07-27T15:07:47.834" v="926" actId="478"/>
          <ac:picMkLst>
            <pc:docMk/>
            <pc:sldMk cId="1448085037" sldId="257"/>
            <ac:picMk id="1075" creationId="{80C44481-15E7-6519-A606-CBF8D9BF5310}"/>
          </ac:picMkLst>
        </pc:picChg>
        <pc:picChg chg="add del mod">
          <ac:chgData name="NGUYEN PHAM ANH THU" userId="baf72463-252b-4d5f-a6ca-5a6327a9888d" providerId="ADAL" clId="{73ABDB9C-B2C6-45DF-8E52-603DDA3C1D76}" dt="2022-07-27T15:31:02.201" v="1068" actId="478"/>
          <ac:picMkLst>
            <pc:docMk/>
            <pc:sldMk cId="1448085037" sldId="257"/>
            <ac:picMk id="1084" creationId="{3FDDC184-70D8-25A0-9ECF-00E9E84540DD}"/>
          </ac:picMkLst>
        </pc:picChg>
        <pc:picChg chg="add del mod">
          <ac:chgData name="NGUYEN PHAM ANH THU" userId="baf72463-252b-4d5f-a6ca-5a6327a9888d" providerId="ADAL" clId="{73ABDB9C-B2C6-45DF-8E52-603DDA3C1D76}" dt="2022-07-27T15:31:20.706" v="1072" actId="27803"/>
          <ac:picMkLst>
            <pc:docMk/>
            <pc:sldMk cId="1448085037" sldId="257"/>
            <ac:picMk id="1086" creationId="{3E927DC7-4A35-2DC0-5E58-12C03FC1445A}"/>
          </ac:picMkLst>
        </pc:picChg>
        <pc:inkChg chg="add del">
          <ac:chgData name="NGUYEN PHAM ANH THU" userId="baf72463-252b-4d5f-a6ca-5a6327a9888d" providerId="ADAL" clId="{73ABDB9C-B2C6-45DF-8E52-603DDA3C1D76}" dt="2022-07-27T14:21:49.451" v="125" actId="478"/>
          <ac:inkMkLst>
            <pc:docMk/>
            <pc:sldMk cId="1448085037" sldId="257"/>
            <ac:inkMk id="119" creationId="{01D00CEB-FA97-4475-AD8E-EF377F88347E}"/>
          </ac:inkMkLst>
        </pc:inkChg>
        <pc:inkChg chg="add del">
          <ac:chgData name="NGUYEN PHAM ANH THU" userId="baf72463-252b-4d5f-a6ca-5a6327a9888d" providerId="ADAL" clId="{73ABDB9C-B2C6-45DF-8E52-603DDA3C1D76}" dt="2022-07-27T14:21:49.451" v="125" actId="478"/>
          <ac:inkMkLst>
            <pc:docMk/>
            <pc:sldMk cId="1448085037" sldId="257"/>
            <ac:inkMk id="120" creationId="{148DF4E4-9105-063F-2D90-A7B57B3C39A6}"/>
          </ac:inkMkLst>
        </pc:inkChg>
        <pc:inkChg chg="add del">
          <ac:chgData name="NGUYEN PHAM ANH THU" userId="baf72463-252b-4d5f-a6ca-5a6327a9888d" providerId="ADAL" clId="{73ABDB9C-B2C6-45DF-8E52-603DDA3C1D76}" dt="2022-07-27T14:21:49.451" v="125" actId="478"/>
          <ac:inkMkLst>
            <pc:docMk/>
            <pc:sldMk cId="1448085037" sldId="257"/>
            <ac:inkMk id="121" creationId="{9F75A9D0-C592-3026-C6B0-D6F84E05ACC6}"/>
          </ac:inkMkLst>
        </pc:ink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148" creationId="{D293BFF8-78CA-EC6E-178C-2144222EAB59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149" creationId="{A9C9ED21-E991-83E1-6C7A-FD2A2768FF94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176" creationId="{B3070BDD-5E74-85CE-6262-985AD2DC312F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03" creationId="{99498A33-148C-4951-5509-6F7378525876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05" creationId="{4A6DCB55-60D4-D81F-FFDF-353395223E89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06" creationId="{2AF46ABC-8AC5-684D-F3D2-A3453CBAEFE7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07" creationId="{2B275408-7CF6-B831-9675-70A061AF09E3}"/>
          </ac:cxnSpMkLst>
        </pc:cxnChg>
        <pc:cxnChg chg="add del mod">
          <ac:chgData name="NGUYEN PHAM ANH THU" userId="baf72463-252b-4d5f-a6ca-5a6327a9888d" providerId="ADAL" clId="{73ABDB9C-B2C6-45DF-8E52-603DDA3C1D76}" dt="2022-07-28T04:59:56.061" v="1567" actId="478"/>
          <ac:cxnSpMkLst>
            <pc:docMk/>
            <pc:sldMk cId="1448085037" sldId="257"/>
            <ac:cxnSpMk id="235" creationId="{BA3E5B93-A337-9DBB-1EE3-4625322F399C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38" creationId="{E4B18B39-2528-B007-2ED8-398AE0B4981E}"/>
          </ac:cxnSpMkLst>
        </pc:cxnChg>
        <pc:cxnChg chg="add mod topLvl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63" creationId="{A2E96978-24A9-413F-C104-A0563CB918D3}"/>
          </ac:cxnSpMkLst>
        </pc:cxnChg>
        <pc:cxnChg chg="add mod topLvl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65" creationId="{B02BAC80-B3BE-AC5B-C7B5-F5A4145CA70C}"/>
          </ac:cxnSpMkLst>
        </pc:cxnChg>
        <pc:cxnChg chg="add mod topLvl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266" creationId="{59CB057A-631E-0199-857D-8D88409857A9}"/>
          </ac:cxnSpMkLst>
        </pc:cxnChg>
        <pc:cxnChg chg="add del mod">
          <ac:chgData name="NGUYEN PHAM ANH THU" userId="baf72463-252b-4d5f-a6ca-5a6327a9888d" providerId="ADAL" clId="{73ABDB9C-B2C6-45DF-8E52-603DDA3C1D76}" dt="2022-07-27T15:13:13.551" v="1026"/>
          <ac:cxnSpMkLst>
            <pc:docMk/>
            <pc:sldMk cId="1448085037" sldId="257"/>
            <ac:cxnSpMk id="268" creationId="{4AC51E8C-2E58-FF7A-2422-2BDA29EE7215}"/>
          </ac:cxnSpMkLst>
        </pc:cxnChg>
        <pc:cxnChg chg="add del mod">
          <ac:chgData name="NGUYEN PHAM ANH THU" userId="baf72463-252b-4d5f-a6ca-5a6327a9888d" providerId="ADAL" clId="{73ABDB9C-B2C6-45DF-8E52-603DDA3C1D76}" dt="2022-07-28T03:04:21.398" v="1247" actId="478"/>
          <ac:cxnSpMkLst>
            <pc:docMk/>
            <pc:sldMk cId="1448085037" sldId="257"/>
            <ac:cxnSpMk id="271" creationId="{9CB76199-A53D-28EB-4612-BD066B2F72E0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423" creationId="{E6836198-8767-270B-FECE-EA556DA52826}"/>
          </ac:cxnSpMkLst>
        </pc:cxnChg>
        <pc:cxnChg chg="add mod">
          <ac:chgData name="NGUYEN PHAM ANH THU" userId="baf72463-252b-4d5f-a6ca-5a6327a9888d" providerId="ADAL" clId="{73ABDB9C-B2C6-45DF-8E52-603DDA3C1D76}" dt="2022-07-30T04:27:17.808" v="1601"/>
          <ac:cxnSpMkLst>
            <pc:docMk/>
            <pc:sldMk cId="1448085037" sldId="257"/>
            <ac:cxnSpMk id="1038" creationId="{A494D1CA-A347-FFD2-631C-ABCFE7D5AF42}"/>
          </ac:cxnSpMkLst>
        </pc:cxnChg>
      </pc:sldChg>
      <pc:sldChg chg="addSp delSp modSp new del mod">
        <pc:chgData name="NGUYEN PHAM ANH THU" userId="baf72463-252b-4d5f-a6ca-5a6327a9888d" providerId="ADAL" clId="{73ABDB9C-B2C6-45DF-8E52-603DDA3C1D76}" dt="2022-07-27T15:39:15.423" v="1200" actId="47"/>
        <pc:sldMkLst>
          <pc:docMk/>
          <pc:sldMk cId="125599962" sldId="258"/>
        </pc:sldMkLst>
        <pc:spChg chg="del">
          <ac:chgData name="NGUYEN PHAM ANH THU" userId="baf72463-252b-4d5f-a6ca-5a6327a9888d" providerId="ADAL" clId="{73ABDB9C-B2C6-45DF-8E52-603DDA3C1D76}" dt="2022-07-27T14:20:58.400" v="111" actId="478"/>
          <ac:spMkLst>
            <pc:docMk/>
            <pc:sldMk cId="125599962" sldId="258"/>
            <ac:spMk id="2" creationId="{20E60DE0-F5B6-A7F5-2C6E-DDDCC17D3D24}"/>
          </ac:spMkLst>
        </pc:spChg>
        <pc:spChg chg="del">
          <ac:chgData name="NGUYEN PHAM ANH THU" userId="baf72463-252b-4d5f-a6ca-5a6327a9888d" providerId="ADAL" clId="{73ABDB9C-B2C6-45DF-8E52-603DDA3C1D76}" dt="2022-07-27T14:20:57.476" v="110" actId="478"/>
          <ac:spMkLst>
            <pc:docMk/>
            <pc:sldMk cId="125599962" sldId="258"/>
            <ac:spMk id="3" creationId="{1F9C8EBC-4ABD-1F3F-C5A0-21FCFC43D0CE}"/>
          </ac:spMkLst>
        </pc:spChg>
        <pc:picChg chg="add mod">
          <ac:chgData name="NGUYEN PHAM ANH THU" userId="baf72463-252b-4d5f-a6ca-5a6327a9888d" providerId="ADAL" clId="{73ABDB9C-B2C6-45DF-8E52-603DDA3C1D76}" dt="2022-07-27T14:21:05.231" v="115" actId="962"/>
          <ac:picMkLst>
            <pc:docMk/>
            <pc:sldMk cId="125599962" sldId="258"/>
            <ac:picMk id="6" creationId="{DBEFE68D-DAEC-8FE1-12C6-2B69A0DFB299}"/>
          </ac:picMkLst>
        </pc:picChg>
        <pc:picChg chg="add mod modCrop">
          <ac:chgData name="NGUYEN PHAM ANH THU" userId="baf72463-252b-4d5f-a6ca-5a6327a9888d" providerId="ADAL" clId="{73ABDB9C-B2C6-45DF-8E52-603DDA3C1D76}" dt="2022-07-27T14:21:22.079" v="122" actId="1076"/>
          <ac:picMkLst>
            <pc:docMk/>
            <pc:sldMk cId="125599962" sldId="258"/>
            <ac:picMk id="8" creationId="{F9B5E905-28B5-EBFC-1E84-8D02E4873DE6}"/>
          </ac:picMkLst>
        </pc:picChg>
        <pc:inkChg chg="add del">
          <ac:chgData name="NGUYEN PHAM ANH THU" userId="baf72463-252b-4d5f-a6ca-5a6327a9888d" providerId="ADAL" clId="{73ABDB9C-B2C6-45DF-8E52-603DDA3C1D76}" dt="2022-07-27T14:20:56.043" v="109" actId="478"/>
          <ac:inkMkLst>
            <pc:docMk/>
            <pc:sldMk cId="125599962" sldId="258"/>
            <ac:inkMk id="4" creationId="{2BF75572-90F1-2AE4-FC8D-15DE086C6752}"/>
          </ac:inkMkLst>
        </pc:inkChg>
      </pc:sldChg>
      <pc:sldChg chg="addSp delSp modSp new del mod setBg">
        <pc:chgData name="NGUYEN PHAM ANH THU" userId="baf72463-252b-4d5f-a6ca-5a6327a9888d" providerId="ADAL" clId="{73ABDB9C-B2C6-45DF-8E52-603DDA3C1D76}" dt="2022-07-30T08:26:40.922" v="3293" actId="47"/>
        <pc:sldMkLst>
          <pc:docMk/>
          <pc:sldMk cId="698310506" sldId="258"/>
        </pc:sldMkLst>
        <pc:spChg chg="del">
          <ac:chgData name="NGUYEN PHAM ANH THU" userId="baf72463-252b-4d5f-a6ca-5a6327a9888d" providerId="ADAL" clId="{73ABDB9C-B2C6-45DF-8E52-603DDA3C1D76}" dt="2022-07-30T04:34:07.048" v="1604" actId="478"/>
          <ac:spMkLst>
            <pc:docMk/>
            <pc:sldMk cId="698310506" sldId="258"/>
            <ac:spMk id="2" creationId="{D31DC582-CCA1-9683-D9C4-8645AF5D4C57}"/>
          </ac:spMkLst>
        </pc:spChg>
        <pc:spChg chg="del">
          <ac:chgData name="NGUYEN PHAM ANH THU" userId="baf72463-252b-4d5f-a6ca-5a6327a9888d" providerId="ADAL" clId="{73ABDB9C-B2C6-45DF-8E52-603DDA3C1D76}" dt="2022-07-30T04:34:07.048" v="1604" actId="478"/>
          <ac:spMkLst>
            <pc:docMk/>
            <pc:sldMk cId="698310506" sldId="258"/>
            <ac:spMk id="3" creationId="{0CBB9520-DDCF-6A55-936C-67FA970698E8}"/>
          </ac:spMkLst>
        </pc:spChg>
        <pc:spChg chg="mod topLvl">
          <ac:chgData name="NGUYEN PHAM ANH THU" userId="baf72463-252b-4d5f-a6ca-5a6327a9888d" providerId="ADAL" clId="{73ABDB9C-B2C6-45DF-8E52-603DDA3C1D76}" dt="2022-07-30T04:37:02.466" v="1650" actId="1076"/>
          <ac:spMkLst>
            <pc:docMk/>
            <pc:sldMk cId="698310506" sldId="258"/>
            <ac:spMk id="7" creationId="{B2A3DC04-EC94-227B-7731-C01DAE7B94E4}"/>
          </ac:spMkLst>
        </pc:spChg>
        <pc:spChg chg="mod topLvl">
          <ac:chgData name="NGUYEN PHAM ANH THU" userId="baf72463-252b-4d5f-a6ca-5a6327a9888d" providerId="ADAL" clId="{73ABDB9C-B2C6-45DF-8E52-603DDA3C1D76}" dt="2022-07-30T04:35:33.670" v="1626" actId="1076"/>
          <ac:spMkLst>
            <pc:docMk/>
            <pc:sldMk cId="698310506" sldId="258"/>
            <ac:spMk id="9" creationId="{18B19149-B60B-3797-979D-83240CD0AB05}"/>
          </ac:spMkLst>
        </pc:spChg>
        <pc:spChg chg="del mod topLvl">
          <ac:chgData name="NGUYEN PHAM ANH THU" userId="baf72463-252b-4d5f-a6ca-5a6327a9888d" providerId="ADAL" clId="{73ABDB9C-B2C6-45DF-8E52-603DDA3C1D76}" dt="2022-07-30T04:37:56.062" v="1665" actId="478"/>
          <ac:spMkLst>
            <pc:docMk/>
            <pc:sldMk cId="698310506" sldId="258"/>
            <ac:spMk id="10" creationId="{A06C6F1B-CAEC-D04C-7DE7-C0A46DC0E769}"/>
          </ac:spMkLst>
        </pc:spChg>
        <pc:spChg chg="mod topLvl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1" creationId="{D9AD0F1F-B194-CE1D-5F25-20CAF450D422}"/>
          </ac:spMkLst>
        </pc:spChg>
        <pc:spChg chg="del mod">
          <ac:chgData name="NGUYEN PHAM ANH THU" userId="baf72463-252b-4d5f-a6ca-5a6327a9888d" providerId="ADAL" clId="{73ABDB9C-B2C6-45DF-8E52-603DDA3C1D76}" dt="2022-07-30T04:34:23.325" v="1608" actId="478"/>
          <ac:spMkLst>
            <pc:docMk/>
            <pc:sldMk cId="698310506" sldId="258"/>
            <ac:spMk id="12" creationId="{D42047CD-1E2B-7BFA-B5C8-7780FD655CE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4" creationId="{E590FFF8-0AD5-47E8-9112-B4C0C47A160F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5" creationId="{CCC6C612-7FEB-3906-12D0-31F7221C803C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6" creationId="{44622C17-8833-DC70-2930-53EB29B5D22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7" creationId="{6780C3A2-84F8-4E68-752E-113C72D54879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8" creationId="{3042AF6C-955E-E8CA-ADF6-F510796EEE11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19" creationId="{00160817-3BAB-F82A-AFF0-C679505BD34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0" creationId="{A4494ADA-BE06-68C6-C94F-1897FD6186E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1" creationId="{524B7B0D-0B82-A2AD-348F-8A6AC114A3E7}"/>
          </ac:spMkLst>
        </pc:spChg>
        <pc:spChg chg="mod topLvl">
          <ac:chgData name="NGUYEN PHAM ANH THU" userId="baf72463-252b-4d5f-a6ca-5a6327a9888d" providerId="ADAL" clId="{73ABDB9C-B2C6-45DF-8E52-603DDA3C1D76}" dt="2022-07-30T04:35:40.988" v="1629" actId="1076"/>
          <ac:spMkLst>
            <pc:docMk/>
            <pc:sldMk cId="698310506" sldId="258"/>
            <ac:spMk id="22" creationId="{2EAB07AE-FE1D-EB98-6FED-14A7E3003B7A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4" creationId="{0BBA58E3-EBCE-0FED-660D-62C1EB7AF80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5" creationId="{F4E9F547-C307-10E2-0C35-2CA5C5C3351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6" creationId="{C0646C95-3D13-2195-F77E-917504FC1476}"/>
          </ac:spMkLst>
        </pc:spChg>
        <pc:spChg chg="mod topLvl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27" creationId="{1EC5ECD8-A4EE-67C7-4425-31B8ECAE9CDB}"/>
          </ac:spMkLst>
        </pc:spChg>
        <pc:spChg chg="del mod topLvl">
          <ac:chgData name="NGUYEN PHAM ANH THU" userId="baf72463-252b-4d5f-a6ca-5a6327a9888d" providerId="ADAL" clId="{73ABDB9C-B2C6-45DF-8E52-603DDA3C1D76}" dt="2022-07-30T04:34:39.859" v="1613" actId="478"/>
          <ac:spMkLst>
            <pc:docMk/>
            <pc:sldMk cId="698310506" sldId="258"/>
            <ac:spMk id="28" creationId="{08020A61-26F4-0DAA-5067-BEBA32701C15}"/>
          </ac:spMkLst>
        </pc:spChg>
        <pc:spChg chg="mod topLvl">
          <ac:chgData name="NGUYEN PHAM ANH THU" userId="baf72463-252b-4d5f-a6ca-5a6327a9888d" providerId="ADAL" clId="{73ABDB9C-B2C6-45DF-8E52-603DDA3C1D76}" dt="2022-07-30T04:35:53.870" v="1632" actId="1076"/>
          <ac:spMkLst>
            <pc:docMk/>
            <pc:sldMk cId="698310506" sldId="258"/>
            <ac:spMk id="29" creationId="{5A507FC8-151B-1AF0-3199-9C1184A14562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1" creationId="{CBF4EDA0-6621-B821-0330-8D9F5929A2A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2" creationId="{780C8D98-DFAA-4B53-CCE5-C132CB78B26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3" creationId="{881FB546-BD50-9539-F0DB-F7F1933964E8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4" creationId="{2A53EE49-D13B-E11E-0069-07FCAFC1FCB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5" creationId="{AC8E8CA1-54E0-A8E9-A1A3-D0CB595185B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6" creationId="{46CC3AB1-CB13-4901-92FA-B327320F43C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7" creationId="{0DC60316-6D51-119A-BD82-4F74B467AF1F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39" creationId="{9FFC17D2-8EB3-F22A-7814-81E29DCC5FCE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0" creationId="{787A35ED-8C81-B104-BB6D-993EDDBA44CE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1" creationId="{7ECFBBAC-7F0D-B1F8-8ABA-696759BD701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2" creationId="{130A474C-E504-965C-9F94-B7D231CE483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3" creationId="{40181C4B-CD38-8994-42C2-BD8E352E1471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4" creationId="{E34570F5-6482-6B07-D7CC-39E22C83317D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5" creationId="{C7FE7B71-EC32-FA61-0E48-2A6F3C59D6B5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7" creationId="{9427F123-82D1-0BE7-FBBE-795970BF346E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8" creationId="{0F59BBAB-A653-25B0-6698-2E3946D9264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49" creationId="{55E636AF-3141-8AB2-FC94-DADADE4D931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0" creationId="{0182AD1E-1990-20DE-0DBE-93DB41B09A5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2" creationId="{794E0A22-1F57-8909-3CA2-CBE4926138B8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3" creationId="{031D79FC-DA56-887F-6885-6F2FD88B40B7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4" creationId="{66E15FA8-9327-C94A-755C-E940C42A8D7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5" creationId="{782D102E-5B67-6D2C-9C03-2631FF1688B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7" creationId="{FADDE44A-254F-334E-1415-74410743225A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8" creationId="{3C521A14-B1EC-B192-F125-ADB3ADC36721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59" creationId="{467ADE82-E698-25E2-EB9E-778972DA5859}"/>
          </ac:spMkLst>
        </pc:spChg>
        <pc:spChg chg="mod topLvl">
          <ac:chgData name="NGUYEN PHAM ANH THU" userId="baf72463-252b-4d5f-a6ca-5a6327a9888d" providerId="ADAL" clId="{73ABDB9C-B2C6-45DF-8E52-603DDA3C1D76}" dt="2022-07-30T04:40:22.285" v="1679" actId="14100"/>
          <ac:spMkLst>
            <pc:docMk/>
            <pc:sldMk cId="698310506" sldId="258"/>
            <ac:spMk id="60" creationId="{1E45E1B2-EAAF-4CEB-B313-1B4B06A8F763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2" creationId="{B3A69013-E90C-391C-D580-3CCB9F65932D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3" creationId="{EBF6DC6A-FA67-154C-9512-55EA98188FA4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4" creationId="{571B818F-64EA-055A-E43C-09AD81DDC480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5" creationId="{BF51D710-6B0D-DE0D-D624-B535427C63E4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6" creationId="{590821E0-53AA-CC2B-DD28-B90A4ED291CE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7" creationId="{116EBC78-62DE-AD8C-F410-A628749491DC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8" creationId="{D6D00BCC-8116-D2FA-19B5-1C934F3130CB}"/>
          </ac:spMkLst>
        </pc:spChg>
        <pc:spChg chg="mod">
          <ac:chgData name="NGUYEN PHAM ANH THU" userId="baf72463-252b-4d5f-a6ca-5a6327a9888d" providerId="ADAL" clId="{73ABDB9C-B2C6-45DF-8E52-603DDA3C1D76}" dt="2022-07-30T04:34:34.424" v="1612" actId="165"/>
          <ac:spMkLst>
            <pc:docMk/>
            <pc:sldMk cId="698310506" sldId="258"/>
            <ac:spMk id="69" creationId="{48E8EEF8-A977-29F1-DFB3-90DA4CCEC0B7}"/>
          </ac:spMkLst>
        </pc:spChg>
        <pc:spChg chg="mod">
          <ac:chgData name="NGUYEN PHAM ANH THU" userId="baf72463-252b-4d5f-a6ca-5a6327a9888d" providerId="ADAL" clId="{73ABDB9C-B2C6-45DF-8E52-603DDA3C1D76}" dt="2022-07-30T04:38:17.876" v="1670" actId="403"/>
          <ac:spMkLst>
            <pc:docMk/>
            <pc:sldMk cId="698310506" sldId="258"/>
            <ac:spMk id="73" creationId="{7C73A98A-784C-3B55-2559-B2CF97AF58B8}"/>
          </ac:spMkLst>
        </pc:spChg>
        <pc:spChg chg="mod">
          <ac:chgData name="NGUYEN PHAM ANH THU" userId="baf72463-252b-4d5f-a6ca-5a6327a9888d" providerId="ADAL" clId="{73ABDB9C-B2C6-45DF-8E52-603DDA3C1D76}" dt="2022-07-30T04:38:17.876" v="1670" actId="403"/>
          <ac:spMkLst>
            <pc:docMk/>
            <pc:sldMk cId="698310506" sldId="258"/>
            <ac:spMk id="74" creationId="{6C3BF4EB-E86A-C58F-6B39-B0C419B9A212}"/>
          </ac:spMkLst>
        </pc:spChg>
        <pc:spChg chg="add del mod">
          <ac:chgData name="NGUYEN PHAM ANH THU" userId="baf72463-252b-4d5f-a6ca-5a6327a9888d" providerId="ADAL" clId="{73ABDB9C-B2C6-45DF-8E52-603DDA3C1D76}" dt="2022-07-30T04:40:03.434" v="1676" actId="478"/>
          <ac:spMkLst>
            <pc:docMk/>
            <pc:sldMk cId="698310506" sldId="258"/>
            <ac:spMk id="75" creationId="{23F5FADD-13C0-BC01-566E-78D63FC90B47}"/>
          </ac:spMkLst>
        </pc:spChg>
        <pc:spChg chg="add del mod">
          <ac:chgData name="NGUYEN PHAM ANH THU" userId="baf72463-252b-4d5f-a6ca-5a6327a9888d" providerId="ADAL" clId="{73ABDB9C-B2C6-45DF-8E52-603DDA3C1D76}" dt="2022-07-30T04:40:03.434" v="1676" actId="478"/>
          <ac:spMkLst>
            <pc:docMk/>
            <pc:sldMk cId="698310506" sldId="258"/>
            <ac:spMk id="76" creationId="{933B01F9-CD77-78CD-7958-F63669BAD017}"/>
          </ac:spMkLst>
        </pc:spChg>
        <pc:grpChg chg="del mod">
          <ac:chgData name="NGUYEN PHAM ANH THU" userId="baf72463-252b-4d5f-a6ca-5a6327a9888d" providerId="ADAL" clId="{73ABDB9C-B2C6-45DF-8E52-603DDA3C1D76}" dt="2022-07-30T04:34:19.975" v="1607" actId="165"/>
          <ac:grpSpMkLst>
            <pc:docMk/>
            <pc:sldMk cId="698310506" sldId="258"/>
            <ac:grpSpMk id="6" creationId="{EE3F07B5-D1B5-88AC-7931-5E8982ABEBB2}"/>
          </ac:grpSpMkLst>
        </pc:grpChg>
        <pc:grpChg chg="del mod topLvl">
          <ac:chgData name="NGUYEN PHAM ANH THU" userId="baf72463-252b-4d5f-a6ca-5a6327a9888d" providerId="ADAL" clId="{73ABDB9C-B2C6-45DF-8E52-603DDA3C1D76}" dt="2022-07-30T04:34:34.424" v="1612" actId="165"/>
          <ac:grpSpMkLst>
            <pc:docMk/>
            <pc:sldMk cId="698310506" sldId="258"/>
            <ac:grpSpMk id="8" creationId="{8AF6798F-6D8C-16F9-4071-6B8C3846D3BE}"/>
          </ac:grpSpMkLst>
        </pc:grpChg>
        <pc:grpChg chg="del mod topLvl">
          <ac:chgData name="NGUYEN PHAM ANH THU" userId="baf72463-252b-4d5f-a6ca-5a6327a9888d" providerId="ADAL" clId="{73ABDB9C-B2C6-45DF-8E52-603DDA3C1D76}" dt="2022-07-30T04:34:39.859" v="1613" actId="478"/>
          <ac:grpSpMkLst>
            <pc:docMk/>
            <pc:sldMk cId="698310506" sldId="258"/>
            <ac:grpSpMk id="13" creationId="{6F55E724-B70D-0572-BF60-780084EA9D46}"/>
          </ac:grpSpMkLst>
        </pc:grpChg>
        <pc:grpChg chg="add del 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23" creationId="{CFC82AEF-1798-F5B5-520D-BD6B17EE9224}"/>
          </ac:grpSpMkLst>
        </pc:grpChg>
        <pc:grpChg chg="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30" creationId="{35936BFA-E8B9-8D35-35B9-59BBA5A3904D}"/>
          </ac:grpSpMkLst>
        </pc:grpChg>
        <pc:grpChg chg="add del 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38" creationId="{5A2D0ECB-C0A3-4203-720B-31AE5E0AF555}"/>
          </ac:grpSpMkLst>
        </pc:grpChg>
        <pc:grpChg chg="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46" creationId="{814A1AAE-1A71-0099-1EA2-62EE61DFB29E}"/>
          </ac:grpSpMkLst>
        </pc:grpChg>
        <pc:grpChg chg="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51" creationId="{BA09746F-A45E-D9D2-C6CE-B98C1AF1C2EB}"/>
          </ac:grpSpMkLst>
        </pc:grpChg>
        <pc:grpChg chg="mod topLvl">
          <ac:chgData name="NGUYEN PHAM ANH THU" userId="baf72463-252b-4d5f-a6ca-5a6327a9888d" providerId="ADAL" clId="{73ABDB9C-B2C6-45DF-8E52-603DDA3C1D76}" dt="2022-07-30T04:36:46.742" v="1643" actId="1076"/>
          <ac:grpSpMkLst>
            <pc:docMk/>
            <pc:sldMk cId="698310506" sldId="258"/>
            <ac:grpSpMk id="56" creationId="{0D7187D9-1E06-F518-FD3C-604E04B03797}"/>
          </ac:grpSpMkLst>
        </pc:grpChg>
        <pc:grpChg chg="mod topLvl">
          <ac:chgData name="NGUYEN PHAM ANH THU" userId="baf72463-252b-4d5f-a6ca-5a6327a9888d" providerId="ADAL" clId="{73ABDB9C-B2C6-45DF-8E52-603DDA3C1D76}" dt="2022-07-30T04:36:58.808" v="1648" actId="1076"/>
          <ac:grpSpMkLst>
            <pc:docMk/>
            <pc:sldMk cId="698310506" sldId="258"/>
            <ac:grpSpMk id="61" creationId="{41A75A13-E08C-A7E1-4E0D-ADE6EDA4445D}"/>
          </ac:grpSpMkLst>
        </pc:grpChg>
        <pc:grpChg chg="add del mod">
          <ac:chgData name="NGUYEN PHAM ANH THU" userId="baf72463-252b-4d5f-a6ca-5a6327a9888d" providerId="ADAL" clId="{73ABDB9C-B2C6-45DF-8E52-603DDA3C1D76}" dt="2022-07-30T04:40:03.434" v="1676" actId="478"/>
          <ac:grpSpMkLst>
            <pc:docMk/>
            <pc:sldMk cId="698310506" sldId="258"/>
            <ac:grpSpMk id="72" creationId="{1358C30F-CDBC-C482-1AF7-3E9BCFE02C1B}"/>
          </ac:grpSpMkLst>
        </pc:grpChg>
        <pc:picChg chg="add del">
          <ac:chgData name="NGUYEN PHAM ANH THU" userId="baf72463-252b-4d5f-a6ca-5a6327a9888d" providerId="ADAL" clId="{73ABDB9C-B2C6-45DF-8E52-603DDA3C1D76}" dt="2022-07-30T04:34:16.771" v="1606" actId="27803"/>
          <ac:picMkLst>
            <pc:docMk/>
            <pc:sldMk cId="698310506" sldId="258"/>
            <ac:picMk id="5" creationId="{C88FD2E9-7F26-E9F5-384A-71640798B49F}"/>
          </ac:picMkLst>
        </pc:picChg>
        <pc:picChg chg="add mod">
          <ac:chgData name="NGUYEN PHAM ANH THU" userId="baf72463-252b-4d5f-a6ca-5a6327a9888d" providerId="ADAL" clId="{73ABDB9C-B2C6-45DF-8E52-603DDA3C1D76}" dt="2022-07-30T04:39:59.045" v="1675" actId="1076"/>
          <ac:picMkLst>
            <pc:docMk/>
            <pc:sldMk cId="698310506" sldId="258"/>
            <ac:picMk id="71" creationId="{C47EAB8D-E3A0-1826-746C-E183ADEFBBC3}"/>
          </ac:picMkLst>
        </pc:picChg>
      </pc:sldChg>
      <pc:sldChg chg="addSp delSp modSp new mod ord">
        <pc:chgData name="NGUYEN PHAM ANH THU" userId="baf72463-252b-4d5f-a6ca-5a6327a9888d" providerId="ADAL" clId="{73ABDB9C-B2C6-45DF-8E52-603DDA3C1D76}" dt="2022-07-30T08:27:40.568" v="3316" actId="1076"/>
        <pc:sldMkLst>
          <pc:docMk/>
          <pc:sldMk cId="2538404387" sldId="259"/>
        </pc:sldMkLst>
        <pc:spChg chg="del">
          <ac:chgData name="NGUYEN PHAM ANH THU" userId="baf72463-252b-4d5f-a6ca-5a6327a9888d" providerId="ADAL" clId="{73ABDB9C-B2C6-45DF-8E52-603DDA3C1D76}" dt="2022-07-30T04:40:38.006" v="1681" actId="478"/>
          <ac:spMkLst>
            <pc:docMk/>
            <pc:sldMk cId="2538404387" sldId="259"/>
            <ac:spMk id="2" creationId="{5363D3EE-5BCF-EBCC-A768-C2A9FAE6CCEB}"/>
          </ac:spMkLst>
        </pc:spChg>
        <pc:spChg chg="add del mod">
          <ac:chgData name="NGUYEN PHAM ANH THU" userId="baf72463-252b-4d5f-a6ca-5a6327a9888d" providerId="ADAL" clId="{73ABDB9C-B2C6-45DF-8E52-603DDA3C1D76}" dt="2022-07-30T08:26:55.130" v="3300" actId="478"/>
          <ac:spMkLst>
            <pc:docMk/>
            <pc:sldMk cId="2538404387" sldId="259"/>
            <ac:spMk id="2" creationId="{E14EA458-A58F-E55A-08BC-0D36B2433D85}"/>
          </ac:spMkLst>
        </pc:spChg>
        <pc:spChg chg="del">
          <ac:chgData name="NGUYEN PHAM ANH THU" userId="baf72463-252b-4d5f-a6ca-5a6327a9888d" providerId="ADAL" clId="{73ABDB9C-B2C6-45DF-8E52-603DDA3C1D76}" dt="2022-07-30T04:40:38.006" v="1681" actId="478"/>
          <ac:spMkLst>
            <pc:docMk/>
            <pc:sldMk cId="2538404387" sldId="259"/>
            <ac:spMk id="3" creationId="{B2F503C4-AFAA-86D1-7534-C99098D9D2BD}"/>
          </ac:spMkLst>
        </pc:spChg>
        <pc:spChg chg="mod">
          <ac:chgData name="NGUYEN PHAM ANH THU" userId="baf72463-252b-4d5f-a6ca-5a6327a9888d" providerId="ADAL" clId="{73ABDB9C-B2C6-45DF-8E52-603DDA3C1D76}" dt="2022-07-30T04:42:29.274" v="1706" actId="403"/>
          <ac:spMkLst>
            <pc:docMk/>
            <pc:sldMk cId="2538404387" sldId="259"/>
            <ac:spMk id="7" creationId="{39DB5280-EEAC-FF1B-9EBB-CD86697843BA}"/>
          </ac:spMkLst>
        </pc:spChg>
        <pc:spChg chg="mod">
          <ac:chgData name="NGUYEN PHAM ANH THU" userId="baf72463-252b-4d5f-a6ca-5a6327a9888d" providerId="ADAL" clId="{73ABDB9C-B2C6-45DF-8E52-603DDA3C1D76}" dt="2022-07-30T04:42:29.274" v="1706" actId="403"/>
          <ac:spMkLst>
            <pc:docMk/>
            <pc:sldMk cId="2538404387" sldId="259"/>
            <ac:spMk id="8" creationId="{6488102E-65F4-034E-710E-5DD78B9EF740}"/>
          </ac:spMkLst>
        </pc:spChg>
        <pc:spChg chg="add mod">
          <ac:chgData name="NGUYEN PHAM ANH THU" userId="baf72463-252b-4d5f-a6ca-5a6327a9888d" providerId="ADAL" clId="{73ABDB9C-B2C6-45DF-8E52-603DDA3C1D76}" dt="2022-07-30T08:26:45.585" v="3296" actId="20577"/>
          <ac:spMkLst>
            <pc:docMk/>
            <pc:sldMk cId="2538404387" sldId="259"/>
            <ac:spMk id="9" creationId="{BE6A05D2-05AE-0662-FB1F-723D3A2B2A16}"/>
          </ac:spMkLst>
        </pc:spChg>
        <pc:spChg chg="add mod">
          <ac:chgData name="NGUYEN PHAM ANH THU" userId="baf72463-252b-4d5f-a6ca-5a6327a9888d" providerId="ADAL" clId="{73ABDB9C-B2C6-45DF-8E52-603DDA3C1D76}" dt="2022-07-30T04:43:11.470" v="1716" actId="1076"/>
          <ac:spMkLst>
            <pc:docMk/>
            <pc:sldMk cId="2538404387" sldId="259"/>
            <ac:spMk id="10" creationId="{6437ECFE-35A9-F0A9-C3DB-3A48AF928A8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8" creationId="{25D7A8FE-31B9-B507-EC70-8A4C75578EE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9" creationId="{79BFCD9C-6D79-D3EA-8F07-9325985B9A3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20" creationId="{89CCFD1B-F80E-74BE-6937-40372451CFD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22" creationId="{8FDBF96C-727A-D433-09DD-B29522B3137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23" creationId="{E5F2E207-60E3-E50D-E8A9-C4D87B99496B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29" creationId="{6B6343A1-F4D0-E255-4AE3-617D600AE8B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1" creationId="{1739DC27-066C-B3FC-A5BF-6BF3FF1DCAD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2" creationId="{498E8AA9-32E8-DAC2-B3CD-5877570AB42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3" creationId="{B2F3B1F1-6276-AC62-562D-D60B32F4C8A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4" creationId="{93674E16-0321-AC4A-DF54-76CC01D7E3B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5" creationId="{E05BE5FE-795D-D72E-5198-AFDD82B6933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6" creationId="{56A831EC-180B-8EA2-FD85-972461E26C7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7" creationId="{829EE161-78DB-F88A-72B6-220458F112F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8" creationId="{0B4FB910-32F3-BD80-43B2-7E2CEF61D8C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39" creationId="{70420263-797C-9394-177A-3DC00CF05AA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0" creationId="{D4CF0572-8D12-DECA-EB31-715B32F7F1D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2" creationId="{32E1DA1A-90A7-FC24-5A06-E1AE03E3A26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3" creationId="{93B5DE6E-2F05-8AC0-723D-84ECFC79472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4" creationId="{4EC4DC2F-D366-CFDE-A3CB-95A597425A1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5" creationId="{C7050980-14E2-456C-6540-18BCB271698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6" creationId="{86AE5387-DEB8-A18A-F624-9CAEC669F34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7" creationId="{352C0981-2943-F571-CD84-3C2ABE3D976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8" creationId="{F4F5D2AF-BF40-2E21-0AA3-151F4C1E3BB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49" creationId="{2CCDA267-833D-E426-B371-B0B371E4F9CB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0" creationId="{B7BB1834-4B61-A10D-CCE8-89618CA49F3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1" creationId="{06A91D0F-B414-4D9F-7B67-9BF407540B9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2" creationId="{8718FBFC-4A14-61BA-5313-B7AEE6856BC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4" creationId="{A42DE299-3380-B0CB-E3DB-9B512B33D30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5" creationId="{A2A52591-EC3B-563D-A090-6111821B0CD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6" creationId="{0BE4BC9A-4E4A-DBBF-D4BD-2AB3E034E31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7" creationId="{5C63B001-AB51-43EB-0104-81A7625E194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8" creationId="{36A34739-E080-6D45-D1AE-7598C0547BE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59" creationId="{7487E99B-8000-E882-AAFD-C39B2997C27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0" creationId="{6809B11F-D8AC-AE8F-2C2C-15C40F5E2A8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1" creationId="{47338899-1D9A-2568-EE13-DB8E2C9F537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2" creationId="{BCA78BA7-1FB2-1245-B5D9-9DB5566F505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3" creationId="{979F216D-EF01-BE2A-7372-B9BEB50731E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4" creationId="{44E0D506-C803-8EA6-231A-44D687F2550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6" creationId="{26FAF967-6B05-A739-45E2-0AF50C17403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7" creationId="{B5CEAD02-08B8-CCB8-352C-D4BF785035D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8" creationId="{948904D3-0602-7712-D43C-0656422632E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69" creationId="{B9D13E40-CCFB-31A3-E866-84C9D3291AE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0" creationId="{013D5C00-33D2-FBDA-F9D8-88E980A1D38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1" creationId="{C25E9AC0-D161-E5AE-AA7C-9D2874ACC181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2" creationId="{0FD5181B-455F-3C26-B89C-00A4513D17B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3" creationId="{F1DE5530-FD80-6ACA-C452-F94B677AD7E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4" creationId="{36128B46-58A7-A386-C121-0E38E382738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5" creationId="{FC40D60B-A557-61B4-D484-ABAF28590A5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6" creationId="{9AFAF626-B372-3A9B-6C57-68CE9597739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7" creationId="{43667ED0-593D-2E87-2EBA-858339003B9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8" creationId="{FFEA8AAE-771D-D0A8-FE87-0CB613FFD9F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79" creationId="{88003135-3669-42F2-A463-694F72D329E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0" creationId="{F3ECC1CB-C238-710F-45D7-2B04BA8F900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1" creationId="{787D8237-A5D9-6263-CA05-6CE6D68CEAD1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2" creationId="{F6654209-AF98-CC46-7E9E-10E1D0A3324F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3" creationId="{D4CEE5BB-9426-70B2-7879-8C88E8F5AC7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4" creationId="{BD0ABD4A-A3EC-6ACB-0CD0-FA643D423A2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5" creationId="{E028F518-7F1F-536F-06A4-AFD1344D098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6" creationId="{721EA7D0-4164-93AA-D7EE-45E96FA9894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7" creationId="{D9E0A050-2F17-D608-662B-2C25807F2DA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8" creationId="{BE501C35-6594-9E4C-B371-4887CE62BB6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89" creationId="{55BC0E76-10E9-1A2C-186A-4C5F58254526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0" creationId="{D80FD444-5AF1-22C4-F150-99A5F2C8BD91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2" creationId="{6FDF3E5F-3E15-2E72-90EE-93D25EDCEB3D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4" creationId="{1D4C7930-50D0-1BEF-EA6A-07FCBC247378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6" creationId="{251F162E-30AE-4B5E-10AF-1AA846830031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7" creationId="{45A092DB-BED2-0A66-A5BB-66EEF17B0A2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8" creationId="{73719D3D-6BD7-FADE-742D-02848F735E5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99" creationId="{EBF7998D-91FC-DCC1-4DB2-4D30F1CCF379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1" creationId="{C46B2634-4764-5494-8F19-97EB7E0B3DB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3" creationId="{405FE153-C42D-1893-E5E8-0DAF8D74E7D9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5" creationId="{5A7DB864-6106-21B6-9D35-1A09546E7215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6" creationId="{F8BF38E0-1B57-D89B-0C47-83191BE331E3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7" creationId="{C48555D7-2667-A0BC-EAAA-7098FFCE1854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08" creationId="{1DC6F85E-E31C-675F-C99D-5C5DE5172DD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0" creationId="{69C7B217-7FF5-B5AD-D75C-BD4A0648FD0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2" creationId="{1AB0C5C1-A359-F71E-FB88-FB5C8F60426A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4" creationId="{5DDD8B49-493B-1C31-3E75-840A6DC2E7F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5" creationId="{389B7EFF-4B0A-FFBB-3968-E5A72AA9EF0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6" creationId="{98A9EA0D-F6D2-076E-E038-5219A14C906E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7" creationId="{A4AA5031-3A98-2316-437A-65744D9FD3A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19" creationId="{912F7403-7CA3-5304-4AFF-5F47E0EB2BBC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1" creationId="{1F1B7ED2-E00D-4ABF-07AD-C2DE497DE9F2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3" creationId="{2412F935-63FC-8FB0-F5D7-C72FA39BFD80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4" creationId="{1E78E148-0389-6E3C-C7BE-272B2F9D09C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5" creationId="{43208CB0-7C6C-7BD2-503B-4BEEDCCE1EF7}"/>
          </ac:spMkLst>
        </pc:spChg>
        <pc:spChg chg="mod">
          <ac:chgData name="NGUYEN PHAM ANH THU" userId="baf72463-252b-4d5f-a6ca-5a6327a9888d" providerId="ADAL" clId="{73ABDB9C-B2C6-45DF-8E52-603DDA3C1D76}" dt="2022-07-30T04:43:28.448" v="1717"/>
          <ac:spMkLst>
            <pc:docMk/>
            <pc:sldMk cId="2538404387" sldId="259"/>
            <ac:spMk id="126" creationId="{860BE500-9942-34DA-CE65-F2CFAACBF7BD}"/>
          </ac:spMkLst>
        </pc:spChg>
        <pc:spChg chg="add mod">
          <ac:chgData name="NGUYEN PHAM ANH THU" userId="baf72463-252b-4d5f-a6ca-5a6327a9888d" providerId="ADAL" clId="{73ABDB9C-B2C6-45DF-8E52-603DDA3C1D76}" dt="2022-07-30T05:15:10.526" v="2178" actId="1076"/>
          <ac:spMkLst>
            <pc:docMk/>
            <pc:sldMk cId="2538404387" sldId="259"/>
            <ac:spMk id="127" creationId="{36A66631-46A4-D5C3-4DE8-8801236EF691}"/>
          </ac:spMkLst>
        </pc:spChg>
        <pc:spChg chg="mod">
          <ac:chgData name="NGUYEN PHAM ANH THU" userId="baf72463-252b-4d5f-a6ca-5a6327a9888d" providerId="ADAL" clId="{73ABDB9C-B2C6-45DF-8E52-603DDA3C1D76}" dt="2022-07-30T04:46:10.638" v="1768" actId="1076"/>
          <ac:spMkLst>
            <pc:docMk/>
            <pc:sldMk cId="2538404387" sldId="259"/>
            <ac:spMk id="135" creationId="{C6FBC0CC-E344-9999-8EEE-CD0957179274}"/>
          </ac:spMkLst>
        </pc:spChg>
        <pc:spChg chg="mod">
          <ac:chgData name="NGUYEN PHAM ANH THU" userId="baf72463-252b-4d5f-a6ca-5a6327a9888d" providerId="ADAL" clId="{73ABDB9C-B2C6-45DF-8E52-603DDA3C1D76}" dt="2022-07-30T04:46:01.123" v="1765" actId="14100"/>
          <ac:spMkLst>
            <pc:docMk/>
            <pc:sldMk cId="2538404387" sldId="259"/>
            <ac:spMk id="136" creationId="{C1DDADD5-4AF9-1D36-F400-40512CBCEA77}"/>
          </ac:spMkLst>
        </pc:spChg>
        <pc:spChg chg="mod">
          <ac:chgData name="NGUYEN PHAM ANH THU" userId="baf72463-252b-4d5f-a6ca-5a6327a9888d" providerId="ADAL" clId="{73ABDB9C-B2C6-45DF-8E52-603DDA3C1D76}" dt="2022-07-30T04:46:18.033" v="1771" actId="1076"/>
          <ac:spMkLst>
            <pc:docMk/>
            <pc:sldMk cId="2538404387" sldId="259"/>
            <ac:spMk id="141" creationId="{774DE70A-D018-2213-A1C1-C8CF0E6C980F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2" creationId="{4CFB69B0-3028-4044-C4F2-59274D6F0D65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3" creationId="{8864CF78-5C6C-3C3F-9F20-EFF19972D00D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4" creationId="{A6607701-435B-7905-6F89-80BCD4F40E54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5" creationId="{C4545F22-D4FE-5ABD-7799-61235EDB4588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6" creationId="{C1104EF1-BF9C-5A98-9339-E4775BA81BCD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7" creationId="{60967EC9-4737-AC52-78E3-8E457AE7B074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8" creationId="{E4C695BC-9EAD-5785-E92E-961B37FBB29D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49" creationId="{B0F65305-515C-51D3-3E05-A5D081A25163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50" creationId="{5B90AA79-2DE3-4DAC-5324-D409AC4770F9}"/>
          </ac:spMkLst>
        </pc:spChg>
        <pc:spChg chg="mod">
          <ac:chgData name="NGUYEN PHAM ANH THU" userId="baf72463-252b-4d5f-a6ca-5a6327a9888d" providerId="ADAL" clId="{73ABDB9C-B2C6-45DF-8E52-603DDA3C1D76}" dt="2022-07-30T04:46:15.813" v="1769" actId="1076"/>
          <ac:spMkLst>
            <pc:docMk/>
            <pc:sldMk cId="2538404387" sldId="259"/>
            <ac:spMk id="151" creationId="{57581298-3C50-7E79-7D00-D0ADB7740637}"/>
          </ac:spMkLst>
        </pc:spChg>
        <pc:spChg chg="mod">
          <ac:chgData name="NGUYEN PHAM ANH THU" userId="baf72463-252b-4d5f-a6ca-5a6327a9888d" providerId="ADAL" clId="{73ABDB9C-B2C6-45DF-8E52-603DDA3C1D76}" dt="2022-07-30T04:45:13.473" v="1743"/>
          <ac:spMkLst>
            <pc:docMk/>
            <pc:sldMk cId="2538404387" sldId="259"/>
            <ac:spMk id="152" creationId="{F09069C3-8025-70ED-BC2E-06932BD282C9}"/>
          </ac:spMkLst>
        </pc:spChg>
        <pc:spChg chg="mod">
          <ac:chgData name="NGUYEN PHAM ANH THU" userId="baf72463-252b-4d5f-a6ca-5a6327a9888d" providerId="ADAL" clId="{73ABDB9C-B2C6-45DF-8E52-603DDA3C1D76}" dt="2022-07-30T04:48:59.546" v="1799"/>
          <ac:spMkLst>
            <pc:docMk/>
            <pc:sldMk cId="2538404387" sldId="259"/>
            <ac:spMk id="155" creationId="{8B6F4D64-457B-A768-AD2B-3AC50EEFD3E0}"/>
          </ac:spMkLst>
        </pc:spChg>
        <pc:spChg chg="mod">
          <ac:chgData name="NGUYEN PHAM ANH THU" userId="baf72463-252b-4d5f-a6ca-5a6327a9888d" providerId="ADAL" clId="{73ABDB9C-B2C6-45DF-8E52-603DDA3C1D76}" dt="2022-07-30T04:48:59.546" v="1799"/>
          <ac:spMkLst>
            <pc:docMk/>
            <pc:sldMk cId="2538404387" sldId="259"/>
            <ac:spMk id="165" creationId="{51B8056E-4CFA-D9D5-9260-76DF762B8DC4}"/>
          </ac:spMkLst>
        </pc:spChg>
        <pc:spChg chg="mod">
          <ac:chgData name="NGUYEN PHAM ANH THU" userId="baf72463-252b-4d5f-a6ca-5a6327a9888d" providerId="ADAL" clId="{73ABDB9C-B2C6-45DF-8E52-603DDA3C1D76}" dt="2022-07-30T04:48:59.546" v="1799"/>
          <ac:spMkLst>
            <pc:docMk/>
            <pc:sldMk cId="2538404387" sldId="259"/>
            <ac:spMk id="166" creationId="{35FF1FCE-07F7-1C05-9E70-091A6AF117F3}"/>
          </ac:spMkLst>
        </pc:spChg>
        <pc:spChg chg="mod">
          <ac:chgData name="NGUYEN PHAM ANH THU" userId="baf72463-252b-4d5f-a6ca-5a6327a9888d" providerId="ADAL" clId="{73ABDB9C-B2C6-45DF-8E52-603DDA3C1D76}" dt="2022-07-30T04:49:48.677" v="1820" actId="1076"/>
          <ac:spMkLst>
            <pc:docMk/>
            <pc:sldMk cId="2538404387" sldId="259"/>
            <ac:spMk id="167" creationId="{F33139EF-B99A-505E-EAD1-77FDE9D6A433}"/>
          </ac:spMkLst>
        </pc:spChg>
        <pc:spChg chg="mod">
          <ac:chgData name="NGUYEN PHAM ANH THU" userId="baf72463-252b-4d5f-a6ca-5a6327a9888d" providerId="ADAL" clId="{73ABDB9C-B2C6-45DF-8E52-603DDA3C1D76}" dt="2022-07-30T04:49:48.677" v="1820" actId="1076"/>
          <ac:spMkLst>
            <pc:docMk/>
            <pc:sldMk cId="2538404387" sldId="259"/>
            <ac:spMk id="168" creationId="{E76FB767-D036-BE79-2D0D-606F5DCC887E}"/>
          </ac:spMkLst>
        </pc:spChg>
        <pc:spChg chg="mod">
          <ac:chgData name="NGUYEN PHAM ANH THU" userId="baf72463-252b-4d5f-a6ca-5a6327a9888d" providerId="ADAL" clId="{73ABDB9C-B2C6-45DF-8E52-603DDA3C1D76}" dt="2022-07-30T04:51:50.973" v="1865" actId="688"/>
          <ac:spMkLst>
            <pc:docMk/>
            <pc:sldMk cId="2538404387" sldId="259"/>
            <ac:spMk id="171" creationId="{6618036E-0920-77D0-7AC3-90EA7398560B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5" creationId="{4E4E2555-9BD6-746C-EA4B-3E0EB9216874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6" creationId="{598D5EC3-F5FA-E6C5-E465-C871C4280B55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7" creationId="{0C70ED7F-1973-0417-C4EA-2BECE36BAAF7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8" creationId="{DF2EBC4B-FF46-1233-8809-4C6350504858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79" creationId="{7E04B151-BD8F-E07A-6C6E-02B63A4469F2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0" creationId="{D553DDFF-8015-8D81-4869-5FC985A75F6A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1" creationId="{B5E44B00-1542-30F3-0965-353CF3BA6966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2" creationId="{88E8DA7C-472D-2BFA-FB82-D1EE22A0BA98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3" creationId="{C301CA23-E57E-703C-7811-33CCDF07A8FF}"/>
          </ac:spMkLst>
        </pc:spChg>
        <pc:spChg chg="mod">
          <ac:chgData name="NGUYEN PHAM ANH THU" userId="baf72463-252b-4d5f-a6ca-5a6327a9888d" providerId="ADAL" clId="{73ABDB9C-B2C6-45DF-8E52-603DDA3C1D76}" dt="2022-07-30T04:51:03.470" v="1822"/>
          <ac:spMkLst>
            <pc:docMk/>
            <pc:sldMk cId="2538404387" sldId="259"/>
            <ac:spMk id="184" creationId="{C9B62C9B-8A2A-AAE0-16FA-F9F8AED60AE3}"/>
          </ac:spMkLst>
        </pc:spChg>
        <pc:spChg chg="mod">
          <ac:chgData name="NGUYEN PHAM ANH THU" userId="baf72463-252b-4d5f-a6ca-5a6327a9888d" providerId="ADAL" clId="{73ABDB9C-B2C6-45DF-8E52-603DDA3C1D76}" dt="2022-07-30T04:53:27.284" v="1919" actId="1076"/>
          <ac:spMkLst>
            <pc:docMk/>
            <pc:sldMk cId="2538404387" sldId="259"/>
            <ac:spMk id="187" creationId="{031B55DA-8F1E-EA4D-7801-AFB3C1E64DD5}"/>
          </ac:spMkLst>
        </pc:spChg>
        <pc:spChg chg="mod">
          <ac:chgData name="NGUYEN PHAM ANH THU" userId="baf72463-252b-4d5f-a6ca-5a6327a9888d" providerId="ADAL" clId="{73ABDB9C-B2C6-45DF-8E52-603DDA3C1D76}" dt="2022-07-30T04:52:32.357" v="1867"/>
          <ac:spMkLst>
            <pc:docMk/>
            <pc:sldMk cId="2538404387" sldId="259"/>
            <ac:spMk id="192" creationId="{4D4145D7-F32F-F15C-CD21-89B450FD94E8}"/>
          </ac:spMkLst>
        </pc:spChg>
        <pc:spChg chg="mod">
          <ac:chgData name="NGUYEN PHAM ANH THU" userId="baf72463-252b-4d5f-a6ca-5a6327a9888d" providerId="ADAL" clId="{73ABDB9C-B2C6-45DF-8E52-603DDA3C1D76}" dt="2022-07-30T04:52:32.357" v="1867"/>
          <ac:spMkLst>
            <pc:docMk/>
            <pc:sldMk cId="2538404387" sldId="259"/>
            <ac:spMk id="193" creationId="{F186A832-D173-5371-E32E-D8E594F7D958}"/>
          </ac:spMkLst>
        </pc:spChg>
        <pc:spChg chg="mod">
          <ac:chgData name="NGUYEN PHAM ANH THU" userId="baf72463-252b-4d5f-a6ca-5a6327a9888d" providerId="ADAL" clId="{73ABDB9C-B2C6-45DF-8E52-603DDA3C1D76}" dt="2022-07-30T04:52:32.357" v="1867"/>
          <ac:spMkLst>
            <pc:docMk/>
            <pc:sldMk cId="2538404387" sldId="259"/>
            <ac:spMk id="194" creationId="{3A5FA473-34B5-5130-53FC-80B8756A1DD2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196" creationId="{81AAF2FB-0932-5190-C772-32A8FA008913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197" creationId="{C7836C17-2A33-F86F-D03B-5A8F2372281F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199" creationId="{782F2712-32AD-4247-BD81-A7E07036C780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0" creationId="{93937054-7907-ED28-4047-DC448091DC13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1" creationId="{F5F7F731-5424-7573-DAF3-45D1B1CFCEF2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2" creationId="{663E8201-12A0-813F-6550-E847C28CE92D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4" creationId="{D4C224C1-47F0-41D9-B168-CC5E05E275BE}"/>
          </ac:spMkLst>
        </pc:spChg>
        <pc:spChg chg="mod">
          <ac:chgData name="NGUYEN PHAM ANH THU" userId="baf72463-252b-4d5f-a6ca-5a6327a9888d" providerId="ADAL" clId="{73ABDB9C-B2C6-45DF-8E52-603DDA3C1D76}" dt="2022-07-30T04:53:59.285" v="1924"/>
          <ac:spMkLst>
            <pc:docMk/>
            <pc:sldMk cId="2538404387" sldId="259"/>
            <ac:spMk id="205" creationId="{198337F0-7FDB-8DEB-5FD3-E4EF6B4C54CC}"/>
          </ac:spMkLst>
        </pc:spChg>
        <pc:spChg chg="add mod">
          <ac:chgData name="NGUYEN PHAM ANH THU" userId="baf72463-252b-4d5f-a6ca-5a6327a9888d" providerId="ADAL" clId="{73ABDB9C-B2C6-45DF-8E52-603DDA3C1D76}" dt="2022-07-30T04:55:38.575" v="2008" actId="164"/>
          <ac:spMkLst>
            <pc:docMk/>
            <pc:sldMk cId="2538404387" sldId="259"/>
            <ac:spMk id="206" creationId="{8122FC75-2D0D-B6C8-0AA8-6535E4A8FA8B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15" creationId="{DDCF6791-81F7-5BF0-004C-7771E593A854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17" creationId="{212D61B9-1D04-5665-C66B-E5E2FF7ED818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18" creationId="{6E19C7D3-BAD7-446D-6431-DDFC5D4CC48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0" creationId="{A76A2E56-29DD-3981-8A6A-CF52C8F82F3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1" creationId="{4330B6C0-1EB2-DC78-404A-91FB19E20CD9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2" creationId="{A27D820F-42F1-6F4C-2882-7C4D39B22D5E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3" creationId="{573A529E-EFE2-1509-25DC-65BB1DAB44C4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4" creationId="{A95CC689-C93D-F7D6-043D-C490FDFC34C1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6" creationId="{9C502532-7848-6F20-AAAD-5772B901D70B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7" creationId="{BD242578-A0C5-AEAF-9637-FB947F82139B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8" creationId="{E7A7C2E6-2523-C9B7-0636-8B0CA5AFBC85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29" creationId="{B1D39297-027C-4F30-A847-DC09C7BB2D1B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1" creationId="{7262B31F-1860-6C24-64CB-67BEADAD0E8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2" creationId="{B0ECA81D-570A-C601-5D84-FACB323B84C8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3" creationId="{AAD50CAB-2C1C-151A-29F7-F08E8124FE1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5" creationId="{ABE2B2EE-A1D5-9DCB-0149-E0B35333DB6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6" creationId="{5F59C09A-C7C1-DF82-A960-33C7CE5EBCC1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7" creationId="{75CC4B98-1D25-880E-3646-6567749A635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39" creationId="{CC887B1B-B0EA-B3D0-27D9-36BB33FADB2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0" creationId="{5D033699-56BD-B32E-D4E4-F65618588F3E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1" creationId="{CD6248B0-0C74-FCD3-E931-BB7F8978F07C}"/>
          </ac:spMkLst>
        </pc:spChg>
        <pc:spChg chg="mod topLvl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2" creationId="{DA87C590-6207-3CA8-F64B-4E081E5B9B9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4" creationId="{EF28C43B-CD9D-CFAD-7AEF-18CF08F6E9C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5" creationId="{3D286317-C94A-B875-40D4-8D3A7037C4B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46" creationId="{98B225C6-51AC-503F-2551-C3991CD559AD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47" creationId="{1151143C-E598-5D0D-F98B-5B802799C8AF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48" creationId="{8C12CC98-FB95-ACBA-C239-5CCBF5047B64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49" creationId="{37EB8E6D-468E-A477-49EF-4A2DF54103C8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50" creationId="{093D9CEF-4718-4CD7-D539-AF5451345B2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2" creationId="{BFCB7220-2C80-8515-E7DB-637CAF33833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3" creationId="{788462B0-4738-127A-0206-3F7B4916FCE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4" creationId="{3DE435B6-946E-4A0A-0F60-153212A91AAF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5" creationId="{5896817E-C7FA-7386-D1EB-619B06BDCDC2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6" creationId="{4EBC982E-35AB-DBB5-E4A6-E113DA88FEC7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8" creationId="{8AAE1A76-0B23-2AF4-B5DA-69BB5059657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59" creationId="{2F45304A-9A17-45C6-289A-DCDA5AAF10D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0" creationId="{5419EFF9-3DB7-E099-95F2-7C353064B952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2" creationId="{3A4208DC-2FC4-D3D6-854F-2EC2B19B69C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3" creationId="{73D73384-1CBB-96F1-593C-DB274D4E850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4" creationId="{E88C3C91-EDAB-80F5-95CD-CAD9FE49AA61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65" creationId="{B9ED23DA-522D-81A0-3143-AB2F785DCEAC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266" creationId="{5285C9D5-4B7C-C905-6333-A61DE79730F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8" creationId="{75825A5E-E743-9E4F-C007-B8A4F562BD5A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69" creationId="{1E6105B4-BDAB-CE22-45D2-2419671A907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0" creationId="{8CFCC58D-31F3-CBD5-09FC-ED16C518853C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2" creationId="{C5315896-7D6E-AC66-B075-8D0A9B45670A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3" creationId="{2A629BE4-8DB3-E09E-0604-5391B8505C4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4" creationId="{83E54B44-366B-DC53-1576-9A228E23EE47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6" creationId="{338413B9-6966-4C3F-EA55-ADCA69A5CFC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7" creationId="{EEB5CA3F-9BB2-E29F-43CA-CE781B69E4B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8" creationId="{6F6C1130-FE34-EE0A-5F82-13A686B62F3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79" creationId="{61A61C5D-3BE7-D72D-E322-23C3462A7906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0" creationId="{E24BAD64-D9C7-C414-9756-DF88592A3322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1" creationId="{95C3153F-8C30-6C45-2C6C-868FF2CCB44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2" creationId="{5899E7F2-4C90-7DA6-2B35-E3D58B04846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3" creationId="{1880342D-4980-9F7D-72B1-6DEC23730C96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4" creationId="{51C8E39B-1EB5-7139-EA06-495A8AFC9083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5" creationId="{09184DC2-FD91-A624-18F2-8E0BB1E68E71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6" creationId="{1AC68DB8-8F15-A20B-DA10-E67BAC946F2F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7" creationId="{DAE0107A-3AE3-12A3-229E-3004BC2927D1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8" creationId="{876C905D-A708-07B5-F9D2-C30A52AB4E8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89" creationId="{EA21F2AD-9497-185C-606D-A412B281504F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0" creationId="{388D4471-1360-7289-0086-A53F641A6BD4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1" creationId="{1B08CC1F-872F-9180-D81B-CEC464E7EE8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2" creationId="{91EB271C-2102-67D5-A60B-2D918947FE7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3" creationId="{FE2F76BF-D50A-2B99-DC7E-17CC278FB25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4" creationId="{300119B7-0DF5-E083-8096-8F9E31114AC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6" creationId="{006D1AB0-4779-216C-DEE4-CC1240FA062B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7" creationId="{D79F8294-22BD-7B3F-CAF9-AE27DCF501B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8" creationId="{EF10D270-4041-E65E-599C-937541216FCB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299" creationId="{6A028E1B-48A5-AAF9-226C-B1294DD9C11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0" creationId="{87FFC3B5-4A46-44C2-8BCE-8CC958EDFAAE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1" creationId="{9E3BCAC4-D4D1-80D1-ED8E-DB6CBD62AAF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2" creationId="{115D8C89-87A2-A956-61C8-EFE4BE13ECA6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3" creationId="{E078EF1D-1850-9EF3-C24E-7CFB675E4055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4" creationId="{1CA6F0F2-7A35-275E-D1E3-40246BA25D6C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5" creationId="{A95B8708-EAE5-5B3E-F73E-816BB1571C38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6" creationId="{A2CC4118-5F38-14DE-241D-B8F8674B4BE0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7" creationId="{8DB342CD-4B34-31C2-4403-C706E1D33F4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8" creationId="{A5C14348-E9FC-6294-E7BA-EEE878381557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09" creationId="{89ED3DFD-7E64-61C3-BAB0-895497655843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0" creationId="{560F5425-8618-BC5B-25F5-E8C8D9A088FD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1" creationId="{4DAB91D7-9A03-F570-2676-EB8A7B6AE8B9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2" creationId="{CA135CB3-4D30-12D4-8037-D5CD5FE72FCF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3" creationId="{A20D21D1-8A80-BC0B-1AEC-9BA7B2DC7186}"/>
          </ac:spMkLst>
        </pc:spChg>
        <pc:spChg chg="mod">
          <ac:chgData name="NGUYEN PHAM ANH THU" userId="baf72463-252b-4d5f-a6ca-5a6327a9888d" providerId="ADAL" clId="{73ABDB9C-B2C6-45DF-8E52-603DDA3C1D76}" dt="2022-07-30T05:10:29.254" v="2137" actId="165"/>
          <ac:spMkLst>
            <pc:docMk/>
            <pc:sldMk cId="2538404387" sldId="259"/>
            <ac:spMk id="314" creationId="{96A68E26-3E34-4BCF-F532-13ADD27E90E8}"/>
          </ac:spMkLst>
        </pc:spChg>
        <pc:spChg chg="mod topLvl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315" creationId="{1A5A380D-D4D0-E9E6-EF38-D796E7B1C4FA}"/>
          </ac:spMkLst>
        </pc:spChg>
        <pc:spChg chg="add mod">
          <ac:chgData name="NGUYEN PHAM ANH THU" userId="baf72463-252b-4d5f-a6ca-5a6327a9888d" providerId="ADAL" clId="{73ABDB9C-B2C6-45DF-8E52-603DDA3C1D76}" dt="2022-07-30T05:12:36.285" v="2168" actId="164"/>
          <ac:spMkLst>
            <pc:docMk/>
            <pc:sldMk cId="2538404387" sldId="259"/>
            <ac:spMk id="317" creationId="{8EFE15FF-8947-95D0-4664-29750A839CC6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27" creationId="{C9685DBA-8190-2F58-3643-4F7C3753DCBC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28" creationId="{04DA3CAC-8281-2996-A6A2-1FB06C7F54E5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29" creationId="{C354F817-77A2-66F1-85F5-28126EE969DB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0" creationId="{7578165A-D4A7-4E53-A285-A776FDE12F5B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1" creationId="{99710E62-C53E-3415-6C96-B1A710B90E4F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2" creationId="{46570E2A-6912-93EA-DA56-71E4D5D406A1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3" creationId="{9C9BB31B-A1F5-E8C5-6623-FA7AD31D6009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4" creationId="{CB569877-8798-5DC5-854F-B13DDB42AD32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5" creationId="{FB95ED84-3C3B-878F-3774-8B2E1B3ACE73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38" creationId="{EB3C55C1-603A-6DCB-FBF9-54291F8F4FD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1" creationId="{A51DBF6D-A57B-5283-85A6-93F480956531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2" creationId="{458D0906-226D-376D-78C8-2B7DB872571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3" creationId="{292D1A27-7F1F-C25B-A2A8-3C9AA489A4E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5" creationId="{AE8B152D-FAF2-AAD8-CDD2-592364A94320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6" creationId="{5B02452D-1F5C-D547-9AFE-252BD8DB49AE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7" creationId="{E23CD447-3AF3-CDFD-D502-7AA3D97975C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49" creationId="{513A60CC-38D3-C8D1-AA6A-C9C49CD3F0DC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0" creationId="{259F105D-B152-0DE0-6034-46373B6D7C16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1" creationId="{4FEDEFBA-FA05-D254-506C-47FD6E831E3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3" creationId="{E9D3B7AA-CC20-47CA-A864-853A509D5CA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4" creationId="{0CE2D4D8-7BBC-3914-1212-448F6EE55AE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5" creationId="{A28DC98A-D819-AFFD-6D4B-07477B32F393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7" creationId="{9C0ECD35-EFCC-1D0F-D028-D0E4B7226B2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8" creationId="{A6A0FBD1-A80D-BD78-716C-5D6FCE14639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59" creationId="{809A7911-F8F3-D30F-C9D2-D878E21B80BC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1" creationId="{CB35EC02-37E1-13B2-E768-13A993DB014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2" creationId="{DCE9E93B-D284-7DCE-2454-AC53A8CA763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3" creationId="{0CE4B2AE-E7C9-6AE8-94BD-488B26B71E0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5" creationId="{77897DCA-597C-DA2E-DAF8-C3E1D4EF3E99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6" creationId="{E78CA225-846B-E31C-37A8-3F6F8FDDA2EC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7" creationId="{81214B97-A0AC-4F53-69F5-F6BBE6EFA4A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69" creationId="{ACF8290A-673A-B1C3-BA08-562FB1480A6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0" creationId="{94702DBA-D1AC-DFD8-CDF1-E5568F72DCF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1" creationId="{44DB93BB-01F8-B8A4-0580-5CCABC8F432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3" creationId="{A441D2DB-BEF0-99C4-FDD4-B17ADF2BA3F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4" creationId="{E23B1D57-121B-8106-6E7A-FF57F1EDBE0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5" creationId="{6AF8A0B8-9E42-0B7D-B698-79F4C740702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7" creationId="{E24AD6D0-4562-5B33-5993-2F29213FECF7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8" creationId="{9A5B3AD4-F9F2-6B01-0703-8AEB5AAA3BB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79" creationId="{A3AF675F-778F-365B-42CC-60A99264F1C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1" creationId="{593AFE5B-2082-3166-AF6D-36177D692E2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2" creationId="{5CDC0CDA-BC65-4630-0070-855F1CA64C5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3" creationId="{6AE74EDF-4148-05AB-2847-03B33F4974C6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5" creationId="{BCE7B787-4AD1-F360-CF17-788F3EF1B2FB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6" creationId="{01B15C46-2213-2ECD-DE01-6A314193BEE3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7" creationId="{DA2F285B-F1E2-2E18-973E-9B99495911F6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89" creationId="{43C76B7B-FE5D-A1E0-D623-B0A2C90F4CC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0" creationId="{5A42CB7D-E559-6065-E511-B6D224E1D6AC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1" creationId="{4578C4C8-2DE5-A3A5-15A6-72127400B7B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3" creationId="{3CE026AC-CDC1-32E3-6C72-FDF4ECBD7EE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4" creationId="{A2D51B3E-37EA-793B-94C9-41BBF1486FBE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5" creationId="{EE830684-57AF-27A5-C8FA-F83395275E1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7" creationId="{721771F6-55C6-3B5C-258A-C3ECB6446DC4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8" creationId="{9A8FA768-0068-8125-0B95-3FB1DF3FF90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399" creationId="{4A5B8116-CBD9-0537-CC23-668754FF2782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1" creationId="{C207FC31-81B5-FEFB-4BA2-F1BBBED6C8C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2" creationId="{3E001B5E-A678-2907-881B-D88D07152A49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3" creationId="{9999207B-19D6-4C2F-7BFF-FFDE7A6EB92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5" creationId="{D3C0EBCD-6E31-F8CE-CAA1-9AA3283B977D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6" creationId="{9EA0F9A1-DF7D-1147-332C-339B06926A8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7" creationId="{E23F685A-3433-D97E-FAE3-6D3BC1E749F1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09" creationId="{E1D5EB15-381F-6FAA-C7DB-3B8264EBE42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0" creationId="{66D77457-96F8-6D60-3697-C5244EE475A1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1" creationId="{5056A28C-85DE-A654-8CD5-3087E28E2D93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3" creationId="{3897BC88-0205-83FC-3873-2F903FE4B2D3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4" creationId="{800C7A29-40AE-83FE-995E-9D441A84308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5" creationId="{65A529E1-6B55-C9D0-5CB9-C717B4C336D0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7" creationId="{CD67F3B2-6FC5-25B8-506D-08E1FC6152F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8" creationId="{7D33738A-06A3-3E6D-ABEB-11832E4FFA2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19" creationId="{44A47311-6F3D-6459-C5BF-38A836E97D3B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1" creationId="{E626822E-8C63-8258-DE9B-8F6B2A8EE23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2" creationId="{B52F8CD7-C84B-EA4A-069E-48442B4F6E08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3" creationId="{B0163D07-E750-BF8D-4874-08C979A811F5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5" creationId="{9361FC83-56AC-C469-1DA6-FF9490DF3F2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6" creationId="{A265AE7A-8B4E-1A79-302C-E3651A767130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7" creationId="{4B056B92-A52C-E2BD-7C62-052B22492C4A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28" creationId="{6AAA88D1-BA00-8F7A-87BA-9411063E825D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0" creationId="{F23DFC6B-7454-6DBF-7DEE-DC8BE6AC1340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1" creationId="{0F26C9BC-8724-598A-6205-FB7EC2F120AF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2" creationId="{30E74886-EF2F-C578-82C8-73D265B03DF1}"/>
          </ac:spMkLst>
        </pc:spChg>
        <pc:spChg chg="mod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3" creationId="{4237F9A8-8366-9AEF-1237-B5576F3BD58B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4" creationId="{3E83F161-CD29-661F-69DA-BD5EA513BEF3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5" creationId="{3D75A78C-3D69-4D59-F491-8600DBF4748F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6" creationId="{8224B3C5-A1C6-250E-A8A6-79A142B4237E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7" creationId="{E216B26E-0E9A-0287-F68A-E801A7806865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8" creationId="{37A1E6D9-5B96-DBC5-616D-CF887DE54CE1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39" creationId="{3052FF0D-6E7D-5963-C2E9-D6B2F6EF84BD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0" creationId="{8796C7F2-9C59-A174-A178-D54D6F06BE29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1" creationId="{AD5FEF42-B4CA-AC9D-1BE8-49E0D972E01D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2" creationId="{BBF84859-EBA1-8B11-C2A7-DD9B4C1DD9F9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3" creationId="{E5E682B0-CBF3-E13D-DB20-8BE17F5C4AD5}"/>
          </ac:spMkLst>
        </pc:spChg>
        <pc:spChg chg="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444" creationId="{FE6E1AAD-26BE-8A34-4F5A-F41BF29291B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46" creationId="{876EC4A1-BC2A-566A-4432-2AF20768668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47" creationId="{B9613E57-0FFC-E1FC-4B46-3CA00AD9CBF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48" creationId="{0CAAB081-9515-C866-9039-271187E4055B}"/>
          </ac:spMkLst>
        </pc:spChg>
        <pc:spChg chg="add del mod">
          <ac:chgData name="NGUYEN PHAM ANH THU" userId="baf72463-252b-4d5f-a6ca-5a6327a9888d" providerId="ADAL" clId="{73ABDB9C-B2C6-45DF-8E52-603DDA3C1D76}" dt="2022-07-30T08:26:56.778" v="3301" actId="478"/>
          <ac:spMkLst>
            <pc:docMk/>
            <pc:sldMk cId="2538404387" sldId="259"/>
            <ac:spMk id="448" creationId="{773AE31C-1EE7-BF5E-CADE-7341AB29078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49" creationId="{4FB79AF2-5EE9-6E92-11D0-379290196AE8}"/>
          </ac:spMkLst>
        </pc:spChg>
        <pc:spChg chg="add del mod">
          <ac:chgData name="NGUYEN PHAM ANH THU" userId="baf72463-252b-4d5f-a6ca-5a6327a9888d" providerId="ADAL" clId="{73ABDB9C-B2C6-45DF-8E52-603DDA3C1D76}" dt="2022-07-30T08:26:59.212" v="3302" actId="478"/>
          <ac:spMkLst>
            <pc:docMk/>
            <pc:sldMk cId="2538404387" sldId="259"/>
            <ac:spMk id="449" creationId="{696528C7-C26A-4973-4674-144A0445623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0" creationId="{32A4957F-2228-949B-F995-3C78A2AED7D6}"/>
          </ac:spMkLst>
        </pc:spChg>
        <pc:spChg chg="add del mod">
          <ac:chgData name="NGUYEN PHAM ANH THU" userId="baf72463-252b-4d5f-a6ca-5a6327a9888d" providerId="ADAL" clId="{73ABDB9C-B2C6-45DF-8E52-603DDA3C1D76}" dt="2022-07-30T08:26:59.212" v="3302" actId="478"/>
          <ac:spMkLst>
            <pc:docMk/>
            <pc:sldMk cId="2538404387" sldId="259"/>
            <ac:spMk id="450" creationId="{BA68C1A4-475D-BF8C-FCCB-6DA5CB3A5B4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1" creationId="{160A2B4E-687D-1496-1191-9BD4B6A4BA3F}"/>
          </ac:spMkLst>
        </pc:spChg>
        <pc:spChg chg="add del mod">
          <ac:chgData name="NGUYEN PHAM ANH THU" userId="baf72463-252b-4d5f-a6ca-5a6327a9888d" providerId="ADAL" clId="{73ABDB9C-B2C6-45DF-8E52-603DDA3C1D76}" dt="2022-07-30T08:26:59.212" v="3302" actId="478"/>
          <ac:spMkLst>
            <pc:docMk/>
            <pc:sldMk cId="2538404387" sldId="259"/>
            <ac:spMk id="451" creationId="{5A3B2241-7589-4E70-C18C-4332A81DE5C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2" creationId="{0734905F-C32E-20F3-B34F-D3BD588A2E9B}"/>
          </ac:spMkLst>
        </pc:spChg>
        <pc:spChg chg="add del mod">
          <ac:chgData name="NGUYEN PHAM ANH THU" userId="baf72463-252b-4d5f-a6ca-5a6327a9888d" providerId="ADAL" clId="{73ABDB9C-B2C6-45DF-8E52-603DDA3C1D76}" dt="2022-07-30T08:26:59.212" v="3302" actId="478"/>
          <ac:spMkLst>
            <pc:docMk/>
            <pc:sldMk cId="2538404387" sldId="259"/>
            <ac:spMk id="452" creationId="{B2DC0BCD-724F-A606-99CA-2728075975D6}"/>
          </ac:spMkLst>
        </pc:spChg>
        <pc:spChg chg="add del mod">
          <ac:chgData name="NGUYEN PHAM ANH THU" userId="baf72463-252b-4d5f-a6ca-5a6327a9888d" providerId="ADAL" clId="{73ABDB9C-B2C6-45DF-8E52-603DDA3C1D76}" dt="2022-07-30T08:27:06.031" v="3305" actId="478"/>
          <ac:spMkLst>
            <pc:docMk/>
            <pc:sldMk cId="2538404387" sldId="259"/>
            <ac:spMk id="453" creationId="{014E6ABE-A548-B282-5955-A167C79513F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3" creationId="{2B50136F-CC99-3131-C48D-6C16BD32E616}"/>
          </ac:spMkLst>
        </pc:spChg>
        <pc:spChg chg="add del mod">
          <ac:chgData name="NGUYEN PHAM ANH THU" userId="baf72463-252b-4d5f-a6ca-5a6327a9888d" providerId="ADAL" clId="{73ABDB9C-B2C6-45DF-8E52-603DDA3C1D76}" dt="2022-07-30T08:27:11.371" v="3308" actId="478"/>
          <ac:spMkLst>
            <pc:docMk/>
            <pc:sldMk cId="2538404387" sldId="259"/>
            <ac:spMk id="454" creationId="{59033EB5-7BA2-168C-8687-80CE11C2951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4" creationId="{E088F955-9C7D-7DCC-ECAF-E955D123C005}"/>
          </ac:spMkLst>
        </pc:spChg>
        <pc:spChg chg="add del mod">
          <ac:chgData name="NGUYEN PHAM ANH THU" userId="baf72463-252b-4d5f-a6ca-5a6327a9888d" providerId="ADAL" clId="{73ABDB9C-B2C6-45DF-8E52-603DDA3C1D76}" dt="2022-07-30T08:27:10.118" v="3307" actId="478"/>
          <ac:spMkLst>
            <pc:docMk/>
            <pc:sldMk cId="2538404387" sldId="259"/>
            <ac:spMk id="455" creationId="{8DF202D8-A88F-F8DD-C350-52BD76BB75C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5" creationId="{9890A4BC-124A-BCC0-E91F-707BE2054D5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6" creationId="{286FC2AE-C417-F824-C8B3-D380E4A77997}"/>
          </ac:spMkLst>
        </pc:spChg>
        <pc:spChg chg="add del mod">
          <ac:chgData name="NGUYEN PHAM ANH THU" userId="baf72463-252b-4d5f-a6ca-5a6327a9888d" providerId="ADAL" clId="{73ABDB9C-B2C6-45DF-8E52-603DDA3C1D76}" dt="2022-07-30T08:27:08.850" v="3306" actId="478"/>
          <ac:spMkLst>
            <pc:docMk/>
            <pc:sldMk cId="2538404387" sldId="259"/>
            <ac:spMk id="456" creationId="{EA7912A5-5FA2-38AD-154B-6B809398A80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7" creationId="{2C9E3A7D-C34A-7538-8A21-0788F0C050B6}"/>
          </ac:spMkLst>
        </pc:spChg>
        <pc:spChg chg="add del mod">
          <ac:chgData name="NGUYEN PHAM ANH THU" userId="baf72463-252b-4d5f-a6ca-5a6327a9888d" providerId="ADAL" clId="{73ABDB9C-B2C6-45DF-8E52-603DDA3C1D76}" dt="2022-07-30T08:26:53.315" v="3299" actId="478"/>
          <ac:spMkLst>
            <pc:docMk/>
            <pc:sldMk cId="2538404387" sldId="259"/>
            <ac:spMk id="457" creationId="{3D92EF8B-C3BB-46B1-26DE-0EC05D791DDE}"/>
          </ac:spMkLst>
        </pc:spChg>
        <pc:spChg chg="add del mod">
          <ac:chgData name="NGUYEN PHAM ANH THU" userId="baf72463-252b-4d5f-a6ca-5a6327a9888d" providerId="ADAL" clId="{73ABDB9C-B2C6-45DF-8E52-603DDA3C1D76}" dt="2022-07-30T08:27:01.115" v="3303" actId="478"/>
          <ac:spMkLst>
            <pc:docMk/>
            <pc:sldMk cId="2538404387" sldId="259"/>
            <ac:spMk id="458" creationId="{20D301C7-A509-F1EF-0A2B-979E469AB3E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8" creationId="{FE1DF546-CEF0-8CEC-3C93-6157741CED8D}"/>
          </ac:spMkLst>
        </pc:spChg>
        <pc:spChg chg="add del mod">
          <ac:chgData name="NGUYEN PHAM ANH THU" userId="baf72463-252b-4d5f-a6ca-5a6327a9888d" providerId="ADAL" clId="{73ABDB9C-B2C6-45DF-8E52-603DDA3C1D76}" dt="2022-07-30T08:26:51.589" v="3298" actId="478"/>
          <ac:spMkLst>
            <pc:docMk/>
            <pc:sldMk cId="2538404387" sldId="259"/>
            <ac:spMk id="459" creationId="{AFA1F5E1-A803-D472-6C37-8878E495C87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59" creationId="{E0DB8F20-F840-944A-EC80-5E43C17E5D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0" creationId="{4E2E88B5-5A47-9C15-F39A-786F0EA77319}"/>
          </ac:spMkLst>
        </pc:spChg>
        <pc:spChg chg="add del mod">
          <ac:chgData name="NGUYEN PHAM ANH THU" userId="baf72463-252b-4d5f-a6ca-5a6327a9888d" providerId="ADAL" clId="{73ABDB9C-B2C6-45DF-8E52-603DDA3C1D76}" dt="2022-07-30T08:27:03.262" v="3304" actId="478"/>
          <ac:spMkLst>
            <pc:docMk/>
            <pc:sldMk cId="2538404387" sldId="259"/>
            <ac:spMk id="461" creationId="{76A5C0E3-18DC-FA3C-C970-3E66EE45636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1" creationId="{F5BAF319-99AF-DAD2-486E-596EB2087F1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2" creationId="{3181623B-A79D-89D0-2DB4-764C3CE8F258}"/>
          </ac:spMkLst>
        </pc:spChg>
        <pc:spChg chg="add del mod">
          <ac:chgData name="NGUYEN PHAM ANH THU" userId="baf72463-252b-4d5f-a6ca-5a6327a9888d" providerId="ADAL" clId="{73ABDB9C-B2C6-45DF-8E52-603DDA3C1D76}" dt="2022-07-30T08:22:04.302" v="3281"/>
          <ac:spMkLst>
            <pc:docMk/>
            <pc:sldMk cId="2538404387" sldId="259"/>
            <ac:spMk id="462" creationId="{C3C2B705-ECA4-3E5D-DB69-0D9ABBC98CE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3" creationId="{2C13F4A1-ADB2-EAAB-A815-88DA712B6BDD}"/>
          </ac:spMkLst>
        </pc:spChg>
        <pc:spChg chg="add del mod">
          <ac:chgData name="NGUYEN PHAM ANH THU" userId="baf72463-252b-4d5f-a6ca-5a6327a9888d" providerId="ADAL" clId="{73ABDB9C-B2C6-45DF-8E52-603DDA3C1D76}" dt="2022-07-30T08:27:01.115" v="3303" actId="478"/>
          <ac:spMkLst>
            <pc:docMk/>
            <pc:sldMk cId="2538404387" sldId="259"/>
            <ac:spMk id="463" creationId="{BE02EEA3-DD65-071F-023A-F4D99C3C1D1B}"/>
          </ac:spMkLst>
        </pc:spChg>
        <pc:spChg chg="add del mod">
          <ac:chgData name="NGUYEN PHAM ANH THU" userId="baf72463-252b-4d5f-a6ca-5a6327a9888d" providerId="ADAL" clId="{73ABDB9C-B2C6-45DF-8E52-603DDA3C1D76}" dt="2022-07-30T08:27:01.115" v="3303" actId="478"/>
          <ac:spMkLst>
            <pc:docMk/>
            <pc:sldMk cId="2538404387" sldId="259"/>
            <ac:spMk id="464" creationId="{73CDA2A2-FD24-174C-1F7A-99F8C47B455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4" creationId="{90151FA2-1A75-3EB7-C47A-9538A87C313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5" creationId="{05465BB5-4B9A-7307-86D0-72ADCADCDED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6" creationId="{9ED5D026-4D79-B155-AFB2-F94A292FD24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7" creationId="{3C2D9130-9961-B942-2826-D8846681AE5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8" creationId="{AB61CE3C-9049-DC4F-BA9B-AF1DB5BE3B7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69" creationId="{41E9CCCE-F659-CCF8-A971-B133DFA2F99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0" creationId="{770FEBE7-70FD-58CD-7CCE-E0BAB82B121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1" creationId="{E5BBB117-321F-DDCD-2BB8-9DDDBDFDF49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2" creationId="{AC8DC2A4-4785-2EC8-4310-C64F67FF07E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3" creationId="{1F349C53-4602-A471-C434-452A67B9DEB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4" creationId="{9CB4D3DF-A00A-13CD-B251-25828961446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5" creationId="{490E7904-DB49-7C4D-F532-69B0577C5B2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6" creationId="{401C14D7-3592-8D49-A095-D97BEC6EC2E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7" creationId="{AF7A38EE-29FC-28A3-EE74-95C0D84E070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8" creationId="{A1B2F897-7058-2875-FD77-26EC4F675D6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79" creationId="{CD5A1A1D-286E-3486-22B7-CED3912A584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0" creationId="{3DF3DF26-67EA-CB76-F3DB-25499932BAF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1" creationId="{426F7016-06D9-ACC6-F575-27678DE576A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2" creationId="{FFC4D3A6-27C6-B800-B8BB-E624F0FA951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3" creationId="{F85F9EE0-53B7-D6A4-ED2B-0FC6E165C7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4" creationId="{DE904AF1-2692-EF32-511C-09040F30939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5" creationId="{A93D314B-B7BD-8C61-1340-A0152E6F21F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6" creationId="{57776B66-859B-B07B-0244-84ABED75AEF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7" creationId="{8312DDF4-0AEB-3AC9-F47D-E587A4692AB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8" creationId="{E18089F8-7C7E-0591-B853-E0B13ED2BC6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89" creationId="{51E97695-995A-673D-30F9-505D15202EC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0" creationId="{80B3827F-27E0-DCB7-3CB3-71AFC1F6D74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1" creationId="{3749CFC3-C2AA-E4CB-AAA3-EC695D2C2F0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2" creationId="{33FC07D2-627B-D265-D338-8390734387A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3" creationId="{0B29EB86-5D8D-AAFE-30C4-DA08EF2B11B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4" creationId="{B2EABD50-7C81-21E9-D1AA-B47C8E2E59E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5" creationId="{2420F9B7-21E4-14D2-1DF8-F610C79AD25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6" creationId="{2260E95C-4E71-DB2D-2188-961D59DB46A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7" creationId="{DE4038C3-6CE2-E50E-5BCD-B7A565207EA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8" creationId="{4151E694-4B8E-1B21-918B-390D4EDF530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499" creationId="{45CECE15-47A2-90A2-17DB-5AE5C110A9A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0" creationId="{74C778D3-C673-4792-0B19-D37A22BE0F4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1" creationId="{8D3B6761-C56D-9FF6-822F-C0F3E11EB46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2" creationId="{E302427F-2AC1-4082-B05E-315B902F66F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3" creationId="{18CE78AF-A6D3-10D5-96DF-7B53A6675E7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4" creationId="{8FA6BEC9-C805-A60C-49D4-B3E8AF79149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5" creationId="{A6ADCD6B-4CED-DA92-F8B6-44E3C65B7AC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6" creationId="{EE7A478E-4F1B-4A5F-266A-473D7EFBDE6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7" creationId="{55886DD0-B69F-0C50-D203-CB21E106014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8" creationId="{8807C40D-8D2F-27CC-7A79-FCBE46B5183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09" creationId="{6C3327F0-E662-D9F1-6302-8CE3D0CE37A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0" creationId="{39F520BA-4B8D-CB09-46CB-DCF22EDB5C5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1" creationId="{72CDCA2B-7BDF-6B3D-17D1-0967502995C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2" creationId="{5CA3D3DA-C408-30BB-474B-9F9DB1FEF8E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3" creationId="{4A525CCE-C723-CE27-7DD8-B44432ED20F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4" creationId="{D5E99994-D60B-D661-6A3E-A7B73447EC5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5" creationId="{6F52A82E-3CDD-5C31-E388-A3B2262FE37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6" creationId="{163272DB-F00C-77C7-F604-683994D79A3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7" creationId="{11034FDD-87FC-7E3D-34E0-C1E88B8B7A7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8" creationId="{EDDAAEE3-5F2D-843F-0F82-5490FB409D3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19" creationId="{FBF07C26-DCB0-ACC9-0078-4E4A688C963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0" creationId="{6D16E67F-86E0-7FB9-0CF2-4EA32751F44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1" creationId="{E1179C6E-77EA-B8EE-0C26-C62B3E0C46F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2" creationId="{17C98976-F3CF-2A5A-88B9-F8A046EE50B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3" creationId="{6E947A1A-AE17-A8B6-431C-410C8C0FFE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4" creationId="{FEB7BEBB-C9B1-F853-BB51-654EF0D7403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5" creationId="{D0AAE046-0C44-9DC9-8637-998EC9A81ED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6" creationId="{AD36ED15-EF53-830E-7AC0-1A658702262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7" creationId="{8D2282CD-27B6-D072-5E69-408CB05836C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8" creationId="{B44DCE49-1C11-CB50-36CD-E170774A5BF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29" creationId="{F70214C0-97B5-26DB-878F-B315C0F8A30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0" creationId="{984487CA-669E-9A08-FD75-A46C33D4E40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1" creationId="{483E6F65-84B8-CD0B-64A1-D9342F4EA4F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2" creationId="{301B6D3F-4DDD-2D84-FD95-9D6CB6B770C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3" creationId="{EB462776-D217-ABCA-0C6E-8FD8AA561E9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4" creationId="{685F47B8-FBA3-A12A-B8F8-0FACE79941F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5" creationId="{849DA7E4-54FF-CDED-A1A2-5FC9959D06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6" creationId="{CECA9ACA-FD2C-BD06-A2A7-06ED8C34825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7" creationId="{62DE6D6C-694E-28E8-0426-708C7C03D2B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8" creationId="{9F2CF262-15B2-876A-DE7B-2A0EDD7FC34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39" creationId="{2A28F5FD-32B3-CB95-8F95-49B5B374E4D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0" creationId="{971C1AD2-B9AB-A7CB-CDA0-D43874746C6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1" creationId="{DC0E264E-47C6-E5A5-68B5-765A1285FB6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2" creationId="{61DE8FBE-7C6A-8BC0-E7CF-7A9DBEC19F2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3" creationId="{F9937449-59AD-6F78-AC27-FDD2FC26557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4" creationId="{9CAAE290-1C53-7436-2CF0-7298DF05FF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5" creationId="{8B339C96-AB6D-4D0D-4633-19F2B3D391C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6" creationId="{17136D64-35E9-AF42-EC2F-15FC9FDE5D1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7" creationId="{60874D3E-0AD6-D998-A8AD-E053FAC423E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8" creationId="{600CABFB-4B58-BC56-88F5-A5D6C57C269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49" creationId="{20FAFAD7-B960-19BA-080F-CEFCB818CF2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0" creationId="{3BC765A2-C165-766D-7BF5-1FFBDB02B83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1" creationId="{9D2D14D1-9920-0A55-60CD-9C8D256D461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2" creationId="{9E455A39-5431-5E74-82F9-0DE08A06EEE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3" creationId="{06F9082D-7DB4-84F0-97AF-B437C6130CE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4" creationId="{AE370471-1265-FA02-CD20-F700A04FE66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5" creationId="{02AA54C7-242A-6B29-10A2-CAD3099F5D7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6" creationId="{5406BC21-BB15-F454-67D1-A6CBC1DB043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7" creationId="{8C3BB09B-BBCE-6A2D-1CF4-456D7AAF379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8" creationId="{D5DA9F06-8BEE-3518-A980-A7FC2132FF7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59" creationId="{50155457-79EB-E59A-92C8-3983751EDB2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0" creationId="{A2F0F461-8BAD-3D14-3DA7-635A05FC973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1" creationId="{053A9F74-2DA7-3715-BD81-30828C0FEDB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2" creationId="{4D9B5A59-0B3B-E571-FB0E-6F487E78444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3" creationId="{F67C2BEF-A15D-AD20-2002-6C8BB83ABFE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4" creationId="{70677C48-E48E-343F-C980-B4CB7461FE6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5" creationId="{360B3F9A-3195-3144-C0ED-0E5FD085897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6" creationId="{941968E6-C025-FC0A-AA2C-8F2B0CFA16C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7" creationId="{3CAAFBD9-948D-2F67-7267-4C143E9C437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8" creationId="{9337AC6B-DE6E-8AD1-3442-3B2571C267E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69" creationId="{13D867B8-289B-79D1-302E-8F5D66E9D55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0" creationId="{7D715E1E-DBFF-C47D-9C4A-1E98A73055B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1" creationId="{BBFB5252-4DC2-26D0-1AF6-469D33747E6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2" creationId="{55A79499-21A4-2330-160A-4AFB88AAEE5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3" creationId="{EF270A6D-E054-FB32-26B0-E9D8E8B6107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4" creationId="{4F221C80-B197-65AC-B04B-5BBC16B7340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5" creationId="{07E3595A-5B6A-C65F-7C3B-055C102CB61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6" creationId="{DBF25E04-75D5-377B-3B80-D5CF1F3D788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7" creationId="{1C0C1013-6BBE-64A4-EB6D-B81CF311C7C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8" creationId="{0A3E422F-38FE-B24A-EECD-01231DE7EE4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79" creationId="{1237DDD4-20A1-DDF4-3437-484326BD281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0" creationId="{BD7DD09C-1832-7118-D6A8-11CD7D97151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1" creationId="{C98709E2-DCB3-FA49-6A72-D9E4A039F70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2" creationId="{8D08852E-ECE7-96F6-DAA4-B43E02BB3AC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3" creationId="{254F4E8E-87F9-5694-B418-45267C78F0C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4" creationId="{FB718239-9614-7BB3-7CB1-70D3C46264F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5" creationId="{9BE774BF-AE43-FC84-7324-F19950EAAB7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6" creationId="{4BB919B1-AE6E-4EEA-B2B9-B59E872DF46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7" creationId="{24E18D26-F386-80BB-8BC4-F0A4B66AF70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8" creationId="{A0CB91D1-5964-5924-8A79-69F3A84DCDC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89" creationId="{905A034A-DDF4-81E9-02ED-A47F69CD41E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0" creationId="{02EAE23E-51D8-F37A-7CDC-DCA7259EF73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1" creationId="{F0C5C570-98B4-52CC-DF2F-8DF715ACC5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2" creationId="{6EE54A5F-1F1F-EE06-56A3-B764186F1EC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3" creationId="{5516CFD1-1751-2003-79B4-F3CFA4EFC3D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4" creationId="{A6D3284E-FC83-A7E9-ACA9-2D2B4594C00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5" creationId="{40034F8F-3B37-6D28-506D-DFE0FA83F62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6" creationId="{C582DE7E-9C4A-53CB-DE49-754F856B0D0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7" creationId="{7E5ED72F-B672-D31A-FA85-E71B1AD1A1E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8" creationId="{3CDD4C8E-83B4-684A-B582-8ECC2C9E22F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599" creationId="{622B59E2-4532-82C5-4184-06F189053BD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0" creationId="{9119BAAA-BC1F-5154-E0EF-4CCB55D75DB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1" creationId="{EA55D2E0-1A8C-11DC-E0B3-56C6EDFAEEF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2" creationId="{4A94101F-37BE-3224-E0A1-32A488666B0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3" creationId="{804FAC4C-5F10-C1D0-2C81-9264F0742CD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4" creationId="{55AB5DF5-1AD6-B6AD-EAD6-D622F374229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5" creationId="{4D17AE8A-C3B3-1A4A-4FF5-C022BEB580D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6" creationId="{12D34CBF-9A60-95EF-4691-126D75935C7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7" creationId="{12BACC4D-AB58-5695-477B-31BEDF09274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8" creationId="{2116E309-959E-2047-7CEF-184F71004BA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09" creationId="{FAD0F4EF-CBA9-650B-C72C-A3CD90635A3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0" creationId="{69AC581F-5972-1D17-52B0-12DF473F97D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1" creationId="{C06FDB38-C342-06F0-AB7A-B743FDAAAB4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2" creationId="{90F41CB0-9C60-32C2-52CD-316ED3629DF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3" creationId="{D1987F0D-334A-D406-AE6A-04DE725BE92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4" creationId="{27E7910F-D708-430D-5105-5E37B8F5A5D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5" creationId="{9778552B-2E6D-BC93-651A-FF661E14E1D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6" creationId="{FFE0DE72-1D04-94BC-C2AB-104F4491AE8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7" creationId="{B66BE985-FD7C-D426-AEA0-715252B9F97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8" creationId="{B34CCE57-EFF3-8921-6434-22A1C704517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19" creationId="{69C800DE-A901-13B4-1270-1B27842128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0" creationId="{74399987-E596-4B28-30D6-84B87B75BD5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1" creationId="{A2118520-E94F-B753-C020-CECCC8F5FDE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2" creationId="{334679B9-343F-D587-F998-DEF67F71E21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3" creationId="{B3B11E24-8B60-4874-65E3-1DC3E9EADD4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4" creationId="{1C419123-3409-80AD-77EE-D4317FFC010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5" creationId="{2E635E3B-DABB-FF0D-AF8B-A7206424D03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6" creationId="{A58CCAB8-555D-9C36-0AFE-B2BCD3E9B6F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7" creationId="{DA6A3C3B-AE67-9F30-D8E3-3E1E20F9D68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8" creationId="{F422745D-C4D4-472B-AF3F-B083BAA6E1C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29" creationId="{7716C67A-61AB-5711-AE6F-F4EF34291BE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0" creationId="{F4A9DAE3-3B49-7CF2-3683-89C5B677A53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1" creationId="{AC0B488A-CD1F-7C21-53F4-F0816AF957A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2" creationId="{CF40E0B7-C040-CDFC-312F-C0A1D6C4F03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3" creationId="{3B90F6C7-EB80-6C5F-A437-11080FBE7E9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4" creationId="{C05F354C-EE16-73C7-6F8E-693E1599C8D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5" creationId="{45B311F0-6C3C-661C-4A74-82D37CFE808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6" creationId="{2DD54E2E-419A-08AF-5FA4-DD236ED149A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7" creationId="{04A641A0-6168-3A03-9DAF-60DC9A2D5B1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8" creationId="{D0E0DA01-A862-ECD8-D2D3-CFB9BA65BA8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39" creationId="{C50994A5-567B-7B5F-73D9-DC61D6BB051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0" creationId="{8692EEF4-42E5-CA48-1717-79F5454B0FE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1" creationId="{1453C540-BA02-EC9C-8402-115CB8E504B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2" creationId="{3C674F3E-8FD9-48A5-A9AD-3267D4E893B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3" creationId="{D37A1A1B-D576-1890-1537-0721DD7C8E4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4" creationId="{9AB799C0-34C5-6010-2DBC-715F2599DE7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5" creationId="{A791CC61-AB9B-4520-F46B-5183A4180C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6" creationId="{10A11DB4-814D-E838-7800-80272DA781F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7" creationId="{4C95267E-A9AB-31D9-C62F-83E4014A432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8" creationId="{EE4E42FE-4794-6F1E-61A7-A563BE1E4C6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49" creationId="{E40BF708-95B0-B2C6-EB50-314614987A5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0" creationId="{9F2C2EA3-C45B-D24F-7D7D-1BFD24E3632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1" creationId="{9289D25E-0745-EC0D-481A-6F3DBFC1FFA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2" creationId="{5DC36C51-C48D-7EA4-C8CE-677960C4935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3" creationId="{1EDBB654-CC91-D138-0E57-0551D7C1917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4" creationId="{2D91D472-15F9-A028-FD61-338FDDB20DB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5" creationId="{3BDF3633-9F37-ADCA-B3AC-D92DB9906E1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6" creationId="{76EBD9B6-B380-9718-EE28-61F3885CF41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7" creationId="{C31CC349-8522-3AAE-8324-4F701AA3C72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8" creationId="{5DFDE6AC-D239-380A-B460-EFBD490285F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59" creationId="{CCDEEA36-6FCB-1724-E6CE-364F5E8F560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0" creationId="{38C4454B-2571-C965-A5A2-4FACFE9A524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1" creationId="{711C551E-244E-3A0A-92D8-3A7C7420776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2" creationId="{E4763057-3BBB-AB55-8280-F90612D9F91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3" creationId="{64586634-F801-889C-1AB1-5CEE6C7663F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4" creationId="{BDB39C73-CCFF-177B-3FF3-836ECEEECBD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5" creationId="{49A246B7-86F8-CAF7-6FFE-4ED0B95F2A8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6" creationId="{8122E5E0-E2BE-7AC3-FD38-3C7A245453B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7" creationId="{073510A8-0500-A86D-90C5-618C24980C5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8" creationId="{237DA7ED-BE88-DFB8-B15A-FC94C9F86B4E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69" creationId="{A190FA84-ED6A-AD96-7733-AB8C82F1DEE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0" creationId="{B394DFE2-D2F6-FD1C-D3D4-836A363C07F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1" creationId="{48CBA6AB-8E6C-5918-C889-1FC859DC27A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2" creationId="{FF8FD866-0D89-6F0A-B2B5-06EF44BA634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3" creationId="{2D91C4C1-8AB8-4A1B-4594-5B5A6921019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4" creationId="{44A4773A-49B2-065C-29DA-B9869251288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5" creationId="{E1F0161E-C841-D708-13EC-85CAB324C1D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6" creationId="{6057882A-46EA-6348-FB92-018D88F1DCA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7" creationId="{0B50A1A9-26DD-BC59-4F98-B75ADB3AC44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8" creationId="{DE18C49F-8BBC-F91B-12CC-E692A5EFDE9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79" creationId="{08C88738-8DBF-560C-D3CB-667632BABBB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0" creationId="{7893034B-1456-C1D3-ABA4-707F59610CD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1" creationId="{F357511C-4D2B-E2C5-1BC1-975EB96FF3A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2" creationId="{20166257-D420-FCFB-0917-BDB6DE0DC281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3" creationId="{CE476A70-E233-2C6E-E9D8-DF6BF58A96D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4" creationId="{E634EE40-5F12-A107-A30E-167C17A93F4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5" creationId="{F7285CBB-4479-A944-6192-D8004EDC78F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6" creationId="{952660DF-1F6C-C6DB-8C8D-7D8440AB719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7" creationId="{026DFD05-88FB-D06C-4C31-5A2CC90C315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8" creationId="{AAC23EB4-CE87-18B7-C1A5-1A51C3F9B19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89" creationId="{1BB7F693-3F8A-D0B9-18F5-3B3EE1710EE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0" creationId="{C3928B3D-4D14-2653-1F78-3D571E9F5F9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1" creationId="{16B6DA80-1F47-9D9F-9EB5-0FD3106D0CAD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2" creationId="{D5043152-773C-79F5-0CAD-FE8EF9ABE5E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3" creationId="{8CD80D81-A737-20D7-B228-93C4F7EDABE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4" creationId="{7F64502B-33BD-B1C8-0325-63D68D935F0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5" creationId="{7D32CAF7-ECE8-1F9F-52CE-8349367CB71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6" creationId="{58A64D53-7A4B-0D76-EDA1-9AFB212D4EA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7" creationId="{0E53F5AE-8CE1-9167-0714-60650B3F1D3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8" creationId="{CF49BB89-8117-D15C-61AA-9AEBFA7B632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699" creationId="{21E08B0A-63B3-17C9-5D12-A65233E0878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0" creationId="{D6397F4C-47D9-1DCD-F9A1-F4CFFC404B54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1" creationId="{162D26D6-E42D-5903-D9F9-B9BFD71FF9C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2" creationId="{8C7F6D94-69DB-6407-BFBC-EE19865B7D6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3" creationId="{4E30D12A-200F-EEF1-8B62-7DC61115C95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4" creationId="{7ABE8572-550D-7C33-E540-E4D0DC178B7F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5" creationId="{F2E396AD-90CB-ABCB-5D96-B0C845F2D1F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6" creationId="{31ACB508-5261-71A5-1AC4-6C9220FFF97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7" creationId="{9B7D18E3-01A2-E925-CB71-4CB281E13800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8" creationId="{59111D34-BFC8-7734-CE82-B368C79FAE1A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09" creationId="{6EA15AD9-04A2-EBA2-0596-F5DF4DBBD7C9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0" creationId="{B2837DA8-647C-617D-18F0-68F36A084C15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1" creationId="{814C35C6-62C6-B401-3D15-8AE9E2A96D2B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2" creationId="{F46EDBC7-92EE-5F55-700A-B765167C7838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3" creationId="{74FB8D0D-EAC7-3F95-9E78-AEFE26D5D772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4" creationId="{1603CAAF-DD2D-C45E-B65B-35CAFC5C9FBC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5" creationId="{36A99E2D-78F9-B137-44CC-D18D10F0F4B6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6" creationId="{A97A5142-35F2-BADA-52D8-1F5DB774D953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7" creationId="{348E3020-5736-94D9-25DB-A69D7CFF1D27}"/>
          </ac:spMkLst>
        </pc:spChg>
        <pc:spChg chg="mod">
          <ac:chgData name="NGUYEN PHAM ANH THU" userId="baf72463-252b-4d5f-a6ca-5a6327a9888d" providerId="ADAL" clId="{73ABDB9C-B2C6-45DF-8E52-603DDA3C1D76}" dt="2022-07-30T05:26:29.314" v="2220" actId="27803"/>
          <ac:spMkLst>
            <pc:docMk/>
            <pc:sldMk cId="2538404387" sldId="259"/>
            <ac:spMk id="718" creationId="{5EBB6E17-9A5C-2208-9700-F42279B74277}"/>
          </ac:spMkLst>
        </pc:spChg>
        <pc:spChg chg="add mod topLvl">
          <ac:chgData name="NGUYEN PHAM ANH THU" userId="baf72463-252b-4d5f-a6ca-5a6327a9888d" providerId="ADAL" clId="{73ABDB9C-B2C6-45DF-8E52-603DDA3C1D76}" dt="2022-07-30T08:27:15.341" v="3309"/>
          <ac:spMkLst>
            <pc:docMk/>
            <pc:sldMk cId="2538404387" sldId="259"/>
            <ac:spMk id="721" creationId="{9DDC4A5E-6FDE-0533-D778-C43D064C894A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28" creationId="{D500328A-F6C8-21C6-23A5-82CBDD3AA1F6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38" creationId="{49DA4627-4D0D-6B99-BDD5-C87850317915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39" creationId="{2C665B83-F9BE-3DB7-45B3-38DC91A0B63A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40" creationId="{E53DF892-A132-F783-E349-E55518737BF8}"/>
          </ac:spMkLst>
        </pc:spChg>
        <pc:spChg chg="mod">
          <ac:chgData name="NGUYEN PHAM ANH THU" userId="baf72463-252b-4d5f-a6ca-5a6327a9888d" providerId="ADAL" clId="{73ABDB9C-B2C6-45DF-8E52-603DDA3C1D76}" dt="2022-07-30T05:40:42.172" v="2461"/>
          <ac:spMkLst>
            <pc:docMk/>
            <pc:sldMk cId="2538404387" sldId="259"/>
            <ac:spMk id="741" creationId="{BE559788-2844-E413-843D-53DA068EC0BC}"/>
          </ac:spMkLst>
        </pc:spChg>
        <pc:spChg chg="mod">
          <ac:chgData name="NGUYEN PHAM ANH THU" userId="baf72463-252b-4d5f-a6ca-5a6327a9888d" providerId="ADAL" clId="{73ABDB9C-B2C6-45DF-8E52-603DDA3C1D76}" dt="2022-07-30T06:20:51.982" v="2523" actId="1076"/>
          <ac:spMkLst>
            <pc:docMk/>
            <pc:sldMk cId="2538404387" sldId="259"/>
            <ac:spMk id="744" creationId="{362A862C-FBC8-A088-53A9-3A5C4ADD830B}"/>
          </ac:spMkLst>
        </pc:spChg>
        <pc:spChg chg="mod">
          <ac:chgData name="NGUYEN PHAM ANH THU" userId="baf72463-252b-4d5f-a6ca-5a6327a9888d" providerId="ADAL" clId="{73ABDB9C-B2C6-45DF-8E52-603DDA3C1D76}" dt="2022-07-30T06:19:50.685" v="2510" actId="207"/>
          <ac:spMkLst>
            <pc:docMk/>
            <pc:sldMk cId="2538404387" sldId="259"/>
            <ac:spMk id="748" creationId="{2DE3F9ED-FB52-EE49-3F8E-55CAB268A0FA}"/>
          </ac:spMkLst>
        </pc:spChg>
        <pc:spChg chg="mod">
          <ac:chgData name="NGUYEN PHAM ANH THU" userId="baf72463-252b-4d5f-a6ca-5a6327a9888d" providerId="ADAL" clId="{73ABDB9C-B2C6-45DF-8E52-603DDA3C1D76}" dt="2022-07-30T05:43:21.404" v="2464"/>
          <ac:spMkLst>
            <pc:docMk/>
            <pc:sldMk cId="2538404387" sldId="259"/>
            <ac:spMk id="749" creationId="{DC3D1934-A58C-973C-571D-1094569B6057}"/>
          </ac:spMkLst>
        </pc:spChg>
        <pc:spChg chg="mod">
          <ac:chgData name="NGUYEN PHAM ANH THU" userId="baf72463-252b-4d5f-a6ca-5a6327a9888d" providerId="ADAL" clId="{73ABDB9C-B2C6-45DF-8E52-603DDA3C1D76}" dt="2022-07-30T06:19:59.465" v="2511" actId="207"/>
          <ac:spMkLst>
            <pc:docMk/>
            <pc:sldMk cId="2538404387" sldId="259"/>
            <ac:spMk id="750" creationId="{B9FEDC78-E476-F091-B093-40862A70EF79}"/>
          </ac:spMkLst>
        </pc:spChg>
        <pc:spChg chg="mod">
          <ac:chgData name="NGUYEN PHAM ANH THU" userId="baf72463-252b-4d5f-a6ca-5a6327a9888d" providerId="ADAL" clId="{73ABDB9C-B2C6-45DF-8E52-603DDA3C1D76}" dt="2022-07-30T06:20:10.939" v="2514" actId="207"/>
          <ac:spMkLst>
            <pc:docMk/>
            <pc:sldMk cId="2538404387" sldId="259"/>
            <ac:spMk id="751" creationId="{BB1DF325-2465-4093-BC9D-EC583176D7EC}"/>
          </ac:spMkLst>
        </pc:spChg>
        <pc:spChg chg="mod">
          <ac:chgData name="NGUYEN PHAM ANH THU" userId="baf72463-252b-4d5f-a6ca-5a6327a9888d" providerId="ADAL" clId="{73ABDB9C-B2C6-45DF-8E52-603DDA3C1D76}" dt="2022-07-30T05:43:21.404" v="2464"/>
          <ac:spMkLst>
            <pc:docMk/>
            <pc:sldMk cId="2538404387" sldId="259"/>
            <ac:spMk id="752" creationId="{96C7A688-6C14-0087-CF4E-117DC85A71C0}"/>
          </ac:spMkLst>
        </pc:spChg>
        <pc:spChg chg="mod">
          <ac:chgData name="NGUYEN PHAM ANH THU" userId="baf72463-252b-4d5f-a6ca-5a6327a9888d" providerId="ADAL" clId="{73ABDB9C-B2C6-45DF-8E52-603DDA3C1D76}" dt="2022-07-30T06:20:08.684" v="2513" actId="207"/>
          <ac:spMkLst>
            <pc:docMk/>
            <pc:sldMk cId="2538404387" sldId="259"/>
            <ac:spMk id="753" creationId="{FE9A03EB-9513-7316-AEE6-F013B0A9D6CC}"/>
          </ac:spMkLst>
        </pc:spChg>
        <pc:spChg chg="mod">
          <ac:chgData name="NGUYEN PHAM ANH THU" userId="baf72463-252b-4d5f-a6ca-5a6327a9888d" providerId="ADAL" clId="{73ABDB9C-B2C6-45DF-8E52-603DDA3C1D76}" dt="2022-07-30T05:43:21.404" v="2464"/>
          <ac:spMkLst>
            <pc:docMk/>
            <pc:sldMk cId="2538404387" sldId="259"/>
            <ac:spMk id="754" creationId="{A972E5B8-01CD-807B-C0E0-810859F9938E}"/>
          </ac:spMkLst>
        </pc:spChg>
        <pc:spChg chg="mod">
          <ac:chgData name="NGUYEN PHAM ANH THU" userId="baf72463-252b-4d5f-a6ca-5a6327a9888d" providerId="ADAL" clId="{73ABDB9C-B2C6-45DF-8E52-603DDA3C1D76}" dt="2022-07-30T06:20:06.592" v="2512" actId="207"/>
          <ac:spMkLst>
            <pc:docMk/>
            <pc:sldMk cId="2538404387" sldId="259"/>
            <ac:spMk id="755" creationId="{BE2C3564-68D3-86F8-FEA4-09F082628DAA}"/>
          </ac:spMkLst>
        </pc:spChg>
        <pc:spChg chg="mod">
          <ac:chgData name="NGUYEN PHAM ANH THU" userId="baf72463-252b-4d5f-a6ca-5a6327a9888d" providerId="ADAL" clId="{73ABDB9C-B2C6-45DF-8E52-603DDA3C1D76}" dt="2022-07-30T05:43:21.404" v="2464"/>
          <ac:spMkLst>
            <pc:docMk/>
            <pc:sldMk cId="2538404387" sldId="259"/>
            <ac:spMk id="756" creationId="{D923F645-6D29-DFB9-32B8-1AA72D8BCBE2}"/>
          </ac:spMkLst>
        </pc:spChg>
        <pc:spChg chg="del mod">
          <ac:chgData name="NGUYEN PHAM ANH THU" userId="baf72463-252b-4d5f-a6ca-5a6327a9888d" providerId="ADAL" clId="{73ABDB9C-B2C6-45DF-8E52-603DDA3C1D76}" dt="2022-07-30T06:20:45.124" v="2520" actId="478"/>
          <ac:spMkLst>
            <pc:docMk/>
            <pc:sldMk cId="2538404387" sldId="259"/>
            <ac:spMk id="757" creationId="{4E76C436-2251-720D-E2F9-BBB92B9E1CAB}"/>
          </ac:spMkLst>
        </pc:spChg>
        <pc:grpChg chg="add mod">
          <ac:chgData name="NGUYEN PHAM ANH THU" userId="baf72463-252b-4d5f-a6ca-5a6327a9888d" providerId="ADAL" clId="{73ABDB9C-B2C6-45DF-8E52-603DDA3C1D76}" dt="2022-07-30T04:43:11.470" v="1716" actId="1076"/>
          <ac:grpSpMkLst>
            <pc:docMk/>
            <pc:sldMk cId="2538404387" sldId="259"/>
            <ac:grpSpMk id="6" creationId="{24F0EDE0-A538-6B16-72EF-D6CDAAA34706}"/>
          </ac:grpSpMkLst>
        </pc:grpChg>
        <pc:grpChg chg="add mod">
          <ac:chgData name="NGUYEN PHAM ANH THU" userId="baf72463-252b-4d5f-a6ca-5a6327a9888d" providerId="ADAL" clId="{73ABDB9C-B2C6-45DF-8E52-603DDA3C1D76}" dt="2022-07-30T04:45:04.208" v="1742" actId="164"/>
          <ac:grpSpMkLst>
            <pc:docMk/>
            <pc:sldMk cId="2538404387" sldId="259"/>
            <ac:grpSpMk id="11" creationId="{15E9A94F-A6CC-99EA-6983-3B9BF163EE93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3" creationId="{F52258A7-0A94-CEA9-2DE2-6ABC03ABA9B8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4" creationId="{95DBFBCC-4A73-A743-E8AC-AC77DEE1A83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5" creationId="{E1FCB618-0409-7A11-B375-68F9B96DE289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6" creationId="{83AF801B-B4E0-1DA9-57CD-22F6EA683637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7" creationId="{245A7BB3-75BC-B522-9836-D2AC16245DF7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1" creationId="{E1459ECD-D907-6E67-FCF1-7FD1D0CF21CE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4" creationId="{E46EF72C-B067-3AD4-8581-B6A128A214AB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5" creationId="{BE7F46F9-7574-7D42-5049-E30EE4704A26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6" creationId="{FFB2870D-73BD-1A1F-F7AA-95CD1227EE8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7" creationId="{3CB30189-D037-AB01-A731-D84333ED47B0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28" creationId="{F5D8C1E2-B8A1-F71B-3A50-0E6DE84162DB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30" creationId="{EAD00582-C397-2F7E-29B4-6143D29F4B3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41" creationId="{4F07DC69-F5A8-F7E4-80B2-693A0D62F2F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53" creationId="{68076424-765F-275A-C228-EA6950567EB6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65" creationId="{BDB9A6D9-283E-64AF-B1D5-11AF7F629491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91" creationId="{0D4071D6-E551-339B-5941-45B9BAFBC521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93" creationId="{51CA3A41-D804-3ACB-B4B0-B9CD99C8B243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95" creationId="{03FF021B-389A-35F9-2E2B-BF31FC675E21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00" creationId="{B3E69319-75B9-F07E-6B5B-88FCD97F37B6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02" creationId="{7E939D5C-D9AE-CF5A-CE0B-A7125CF47FCC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04" creationId="{7032EF34-EBFC-551A-ED74-905E7763AB12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09" creationId="{A4D0320B-234A-5306-5057-D9FD1FE2229A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11" creationId="{45FF8703-5133-7448-FF2B-106FFA3989C5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13" creationId="{9F1B3160-CD7C-52F7-6514-12AEBF8178D2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18" creationId="{DBBD21A0-6098-9663-85A9-FFC84D41D817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20" creationId="{278EA249-CC5C-1BA5-CDB9-9D0044E4A52D}"/>
          </ac:grpSpMkLst>
        </pc:grpChg>
        <pc:grpChg chg="mod">
          <ac:chgData name="NGUYEN PHAM ANH THU" userId="baf72463-252b-4d5f-a6ca-5a6327a9888d" providerId="ADAL" clId="{73ABDB9C-B2C6-45DF-8E52-603DDA3C1D76}" dt="2022-07-30T04:43:28.448" v="1717"/>
          <ac:grpSpMkLst>
            <pc:docMk/>
            <pc:sldMk cId="2538404387" sldId="259"/>
            <ac:grpSpMk id="122" creationId="{491CA46E-52AB-EB72-4208-5475BD730A5C}"/>
          </ac:grpSpMkLst>
        </pc:grpChg>
        <pc:grpChg chg="add mod">
          <ac:chgData name="NGUYEN PHAM ANH THU" userId="baf72463-252b-4d5f-a6ca-5a6327a9888d" providerId="ADAL" clId="{73ABDB9C-B2C6-45DF-8E52-603DDA3C1D76}" dt="2022-07-30T05:37:24.452" v="2331" actId="1076"/>
          <ac:grpSpMkLst>
            <pc:docMk/>
            <pc:sldMk cId="2538404387" sldId="259"/>
            <ac:grpSpMk id="129" creationId="{50A4231E-AEE3-0E7D-FDD1-6A4D6C9DCA95}"/>
          </ac:grpSpMkLst>
        </pc:grpChg>
        <pc:grpChg chg="add mod">
          <ac:chgData name="NGUYEN PHAM ANH THU" userId="baf72463-252b-4d5f-a6ca-5a6327a9888d" providerId="ADAL" clId="{73ABDB9C-B2C6-45DF-8E52-603DDA3C1D76}" dt="2022-07-30T06:24:04.187" v="2559" actId="1076"/>
          <ac:grpSpMkLst>
            <pc:docMk/>
            <pc:sldMk cId="2538404387" sldId="259"/>
            <ac:grpSpMk id="130" creationId="{F616B60C-27F7-6892-2CEC-585C6D84C4E6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1" creationId="{36A11321-463C-3F15-57FB-7C8D90177543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4" creationId="{0E556B30-F7BE-CF2C-21B0-6A94E0773469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7" creationId="{3AC6B30C-1A1F-0B1A-EE48-B9A4A828D7B0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8" creationId="{3C265508-CA58-0AE1-39ED-26D079E1C9BD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39" creationId="{BF3A9FF7-5FF8-7EE1-F965-EC0434E798BA}"/>
          </ac:grpSpMkLst>
        </pc:grpChg>
        <pc:grpChg chg="mod">
          <ac:chgData name="NGUYEN PHAM ANH THU" userId="baf72463-252b-4d5f-a6ca-5a6327a9888d" providerId="ADAL" clId="{73ABDB9C-B2C6-45DF-8E52-603DDA3C1D76}" dt="2022-07-30T04:45:13.473" v="1743"/>
          <ac:grpSpMkLst>
            <pc:docMk/>
            <pc:sldMk cId="2538404387" sldId="259"/>
            <ac:grpSpMk id="140" creationId="{FA1F6BE8-F127-FE0D-273C-2424ED3A0185}"/>
          </ac:grpSpMkLst>
        </pc:grpChg>
        <pc:grpChg chg="add mod">
          <ac:chgData name="NGUYEN PHAM ANH THU" userId="baf72463-252b-4d5f-a6ca-5a6327a9888d" providerId="ADAL" clId="{73ABDB9C-B2C6-45DF-8E52-603DDA3C1D76}" dt="2022-07-30T05:37:29.298" v="2333" actId="1076"/>
          <ac:grpSpMkLst>
            <pc:docMk/>
            <pc:sldMk cId="2538404387" sldId="259"/>
            <ac:grpSpMk id="154" creationId="{54B3C449-F63E-ABC6-E4E8-2D90327DF13D}"/>
          </ac:grpSpMkLst>
        </pc:grpChg>
        <pc:grpChg chg="mod">
          <ac:chgData name="NGUYEN PHAM ANH THU" userId="baf72463-252b-4d5f-a6ca-5a6327a9888d" providerId="ADAL" clId="{73ABDB9C-B2C6-45DF-8E52-603DDA3C1D76}" dt="2022-07-30T04:48:59.546" v="1799"/>
          <ac:grpSpMkLst>
            <pc:docMk/>
            <pc:sldMk cId="2538404387" sldId="259"/>
            <ac:grpSpMk id="156" creationId="{EE5440D5-80B7-74FF-C428-CB395583A277}"/>
          </ac:grpSpMkLst>
        </pc:grpChg>
        <pc:grpChg chg="add mod">
          <ac:chgData name="NGUYEN PHAM ANH THU" userId="baf72463-252b-4d5f-a6ca-5a6327a9888d" providerId="ADAL" clId="{73ABDB9C-B2C6-45DF-8E52-603DDA3C1D76}" dt="2022-07-30T08:07:00.054" v="2869" actId="1076"/>
          <ac:grpSpMkLst>
            <pc:docMk/>
            <pc:sldMk cId="2538404387" sldId="259"/>
            <ac:grpSpMk id="169" creationId="{E97C19FC-3D1B-B848-8FE9-DBF70F45D315}"/>
          </ac:grpSpMkLst>
        </pc:grpChg>
        <pc:grpChg chg="mod">
          <ac:chgData name="NGUYEN PHAM ANH THU" userId="baf72463-252b-4d5f-a6ca-5a6327a9888d" providerId="ADAL" clId="{73ABDB9C-B2C6-45DF-8E52-603DDA3C1D76}" dt="2022-07-30T04:51:03.470" v="1822"/>
          <ac:grpSpMkLst>
            <pc:docMk/>
            <pc:sldMk cId="2538404387" sldId="259"/>
            <ac:grpSpMk id="170" creationId="{C6872C78-53E1-54CB-ED07-5AB24082E006}"/>
          </ac:grpSpMkLst>
        </pc:grpChg>
        <pc:grpChg chg="add mod">
          <ac:chgData name="NGUYEN PHAM ANH THU" userId="baf72463-252b-4d5f-a6ca-5a6327a9888d" providerId="ADAL" clId="{73ABDB9C-B2C6-45DF-8E52-603DDA3C1D76}" dt="2022-07-30T06:23:58.290" v="2557" actId="1076"/>
          <ac:grpSpMkLst>
            <pc:docMk/>
            <pc:sldMk cId="2538404387" sldId="259"/>
            <ac:grpSpMk id="185" creationId="{2EED62D9-D10D-1A29-7E18-F629D268ECD3}"/>
          </ac:grpSpMkLst>
        </pc:grpChg>
        <pc:grpChg chg="mod">
          <ac:chgData name="NGUYEN PHAM ANH THU" userId="baf72463-252b-4d5f-a6ca-5a6327a9888d" providerId="ADAL" clId="{73ABDB9C-B2C6-45DF-8E52-603DDA3C1D76}" dt="2022-07-30T04:52:32.357" v="1867"/>
          <ac:grpSpMkLst>
            <pc:docMk/>
            <pc:sldMk cId="2538404387" sldId="259"/>
            <ac:grpSpMk id="186" creationId="{1575B135-AC6C-B8F3-4071-74D92B7367A2}"/>
          </ac:grpSpMkLst>
        </pc:grpChg>
        <pc:grpChg chg="mod">
          <ac:chgData name="NGUYEN PHAM ANH THU" userId="baf72463-252b-4d5f-a6ca-5a6327a9888d" providerId="ADAL" clId="{73ABDB9C-B2C6-45DF-8E52-603DDA3C1D76}" dt="2022-07-30T04:52:32.357" v="1867"/>
          <ac:grpSpMkLst>
            <pc:docMk/>
            <pc:sldMk cId="2538404387" sldId="259"/>
            <ac:grpSpMk id="191" creationId="{A89B2C05-3F07-542C-0E84-24C2C4A38185}"/>
          </ac:grpSpMkLst>
        </pc:grpChg>
        <pc:grpChg chg="add mod">
          <ac:chgData name="NGUYEN PHAM ANH THU" userId="baf72463-252b-4d5f-a6ca-5a6327a9888d" providerId="ADAL" clId="{73ABDB9C-B2C6-45DF-8E52-603DDA3C1D76}" dt="2022-07-30T04:55:38.575" v="2008" actId="164"/>
          <ac:grpSpMkLst>
            <pc:docMk/>
            <pc:sldMk cId="2538404387" sldId="259"/>
            <ac:grpSpMk id="195" creationId="{DA19D87E-8E01-CB9D-87E5-3599B5FEE4BE}"/>
          </ac:grpSpMkLst>
        </pc:grpChg>
        <pc:grpChg chg="add mod">
          <ac:chgData name="NGUYEN PHAM ANH THU" userId="baf72463-252b-4d5f-a6ca-5a6327a9888d" providerId="ADAL" clId="{73ABDB9C-B2C6-45DF-8E52-603DDA3C1D76}" dt="2022-07-30T04:55:38.575" v="2008" actId="164"/>
          <ac:grpSpMkLst>
            <pc:docMk/>
            <pc:sldMk cId="2538404387" sldId="259"/>
            <ac:grpSpMk id="198" creationId="{1D43BEAC-E8CB-920A-017E-2474E89EC767}"/>
          </ac:grpSpMkLst>
        </pc:grpChg>
        <pc:grpChg chg="add mod">
          <ac:chgData name="NGUYEN PHAM ANH THU" userId="baf72463-252b-4d5f-a6ca-5a6327a9888d" providerId="ADAL" clId="{73ABDB9C-B2C6-45DF-8E52-603DDA3C1D76}" dt="2022-07-30T04:55:38.575" v="2008" actId="164"/>
          <ac:grpSpMkLst>
            <pc:docMk/>
            <pc:sldMk cId="2538404387" sldId="259"/>
            <ac:grpSpMk id="203" creationId="{33C834F1-3BCD-464D-2F8B-83AE628AADD6}"/>
          </ac:grpSpMkLst>
        </pc:grpChg>
        <pc:grpChg chg="add mod">
          <ac:chgData name="NGUYEN PHAM ANH THU" userId="baf72463-252b-4d5f-a6ca-5a6327a9888d" providerId="ADAL" clId="{73ABDB9C-B2C6-45DF-8E52-603DDA3C1D76}" dt="2022-07-30T06:24:01.187" v="2558" actId="1076"/>
          <ac:grpSpMkLst>
            <pc:docMk/>
            <pc:sldMk cId="2538404387" sldId="259"/>
            <ac:grpSpMk id="209" creationId="{A0149F54-DAED-ABBD-00E5-5DC71DC97080}"/>
          </ac:grpSpMkLst>
        </pc:grpChg>
        <pc:grpChg chg="del mod">
          <ac:chgData name="NGUYEN PHAM ANH THU" userId="baf72463-252b-4d5f-a6ca-5a6327a9888d" providerId="ADAL" clId="{73ABDB9C-B2C6-45DF-8E52-603DDA3C1D76}" dt="2022-07-30T05:05:32.513" v="2037" actId="165"/>
          <ac:grpSpMkLst>
            <pc:docMk/>
            <pc:sldMk cId="2538404387" sldId="259"/>
            <ac:grpSpMk id="214" creationId="{8F29BEB4-2E1E-F552-30F7-8FEA6FEAFE74}"/>
          </ac:grpSpMkLst>
        </pc:grpChg>
        <pc:grpChg chg="add del 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16" creationId="{67576076-B6BF-333B-B654-55D2F3D74409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19" creationId="{08E2AA3D-0D10-48FD-6B18-7F9B2823501C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25" creationId="{359E70A1-7860-BBC2-83ED-99EC912B3902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30" creationId="{AD7CA4E4-33F8-85F3-3CC3-F876990B2F81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34" creationId="{1DFF75CC-2E20-5F14-330B-FD8128EE683B}"/>
          </ac:grpSpMkLst>
        </pc:grpChg>
        <pc:grpChg chg="mod topLvl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238" creationId="{7E102E1F-8DC2-E14F-5BC1-B75FAEE9CF13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43" creationId="{90A794AF-11CE-4DBE-7D19-E5AE212C9A6A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51" creationId="{E41BE21C-3361-711D-CE77-C85F96DAD472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57" creationId="{2C69CAAB-92CB-8F6B-060F-84DFB0E1154E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61" creationId="{18B07084-E038-6DD5-5380-9D2A368DE5A7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67" creationId="{4DB29BAE-DDF2-0592-5DA2-95751712974D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71" creationId="{E59B5D93-C17A-7C80-C3B7-9A9939F65F5F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75" creationId="{528DC017-67B3-5D9D-3F28-EFBA317BADA1}"/>
          </ac:grpSpMkLst>
        </pc:grpChg>
        <pc:grpChg chg="mod topLvl">
          <ac:chgData name="NGUYEN PHAM ANH THU" userId="baf72463-252b-4d5f-a6ca-5a6327a9888d" providerId="ADAL" clId="{73ABDB9C-B2C6-45DF-8E52-603DDA3C1D76}" dt="2022-07-30T05:12:36.285" v="2168" actId="164"/>
          <ac:grpSpMkLst>
            <pc:docMk/>
            <pc:sldMk cId="2538404387" sldId="259"/>
            <ac:grpSpMk id="295" creationId="{A05154A8-5506-F775-D6F6-1BE3EA07101B}"/>
          </ac:grpSpMkLst>
        </pc:grpChg>
        <pc:grpChg chg="add del mod">
          <ac:chgData name="NGUYEN PHAM ANH THU" userId="baf72463-252b-4d5f-a6ca-5a6327a9888d" providerId="ADAL" clId="{73ABDB9C-B2C6-45DF-8E52-603DDA3C1D76}" dt="2022-07-30T05:10:29.254" v="2137" actId="165"/>
          <ac:grpSpMkLst>
            <pc:docMk/>
            <pc:sldMk cId="2538404387" sldId="259"/>
            <ac:grpSpMk id="316" creationId="{48F50370-8589-7820-1974-D38E75869C3F}"/>
          </ac:grpSpMkLst>
        </pc:grpChg>
        <pc:grpChg chg="add mod">
          <ac:chgData name="NGUYEN PHAM ANH THU" userId="baf72463-252b-4d5f-a6ca-5a6327a9888d" providerId="ADAL" clId="{73ABDB9C-B2C6-45DF-8E52-603DDA3C1D76}" dt="2022-07-30T05:37:26.739" v="2332" actId="1076"/>
          <ac:grpSpMkLst>
            <pc:docMk/>
            <pc:sldMk cId="2538404387" sldId="259"/>
            <ac:grpSpMk id="321" creationId="{3363095D-5094-71CB-8658-B8536A003B7C}"/>
          </ac:grpSpMkLst>
        </pc:grpChg>
        <pc:grpChg chg="del mod">
          <ac:chgData name="NGUYEN PHAM ANH THU" userId="baf72463-252b-4d5f-a6ca-5a6327a9888d" providerId="ADAL" clId="{73ABDB9C-B2C6-45DF-8E52-603DDA3C1D76}" dt="2022-07-30T05:25:48.553" v="2195" actId="165"/>
          <ac:grpSpMkLst>
            <pc:docMk/>
            <pc:sldMk cId="2538404387" sldId="259"/>
            <ac:grpSpMk id="325" creationId="{C115B832-4627-E92B-3761-E75B5C0D2BC2}"/>
          </ac:grpSpMkLst>
        </pc:grpChg>
        <pc:grpChg chg="add del mod ord topLvl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26" creationId="{D956BBC1-CEC4-F517-3A9E-3FBD255D82B3}"/>
          </ac:grpSpMkLst>
        </pc:grpChg>
        <pc:grpChg chg="del mod topLvl">
          <ac:chgData name="NGUYEN PHAM ANH THU" userId="baf72463-252b-4d5f-a6ca-5a6327a9888d" providerId="ADAL" clId="{73ABDB9C-B2C6-45DF-8E52-603DDA3C1D76}" dt="2022-07-30T05:25:54.095" v="2196" actId="165"/>
          <ac:grpSpMkLst>
            <pc:docMk/>
            <pc:sldMk cId="2538404387" sldId="259"/>
            <ac:grpSpMk id="336" creationId="{205112D1-AFBE-78F5-E273-248DA86EAE7B}"/>
          </ac:grpSpMkLst>
        </pc:grpChg>
        <pc:grpChg chg="del mod topLvl">
          <ac:chgData name="NGUYEN PHAM ANH THU" userId="baf72463-252b-4d5f-a6ca-5a6327a9888d" providerId="ADAL" clId="{73ABDB9C-B2C6-45DF-8E52-603DDA3C1D76}" dt="2022-07-30T05:26:00.285" v="2199" actId="165"/>
          <ac:grpSpMkLst>
            <pc:docMk/>
            <pc:sldMk cId="2538404387" sldId="259"/>
            <ac:grpSpMk id="337" creationId="{CD8C6495-AB77-42C7-080F-1A70A2DA1FDF}"/>
          </ac:grpSpMkLst>
        </pc:grpChg>
        <pc:grpChg chg="mod topLvl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39" creationId="{A3B35A90-5A33-EBD4-ED85-48761E19DC72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40" creationId="{A6A4F237-3056-D2C4-0618-0C472EEE68E0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44" creationId="{731844FA-D9E8-EE13-F6FF-05FD0F2E28B2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48" creationId="{D6A0C4C8-DC99-7AD2-77AA-6BFE2AA6B048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52" creationId="{C78AFA04-D3CC-147A-72B4-1B386769EEBA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56" creationId="{9F82387E-1F50-5277-5343-EDFAE94423C6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60" creationId="{07A3745C-37D8-91CD-BC38-0C800C0133CA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64" creationId="{6CBA8B06-DA78-14E3-7181-5AAADBAC3C7F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68" creationId="{D176B4C4-E5B7-DD09-DA94-937B163BAAAF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72" creationId="{92529779-4AAF-A724-7C41-5C8290DFE0C5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76" creationId="{C3620282-7DB6-0488-795C-0EA858888C4F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80" creationId="{096CB0AB-DA52-BE9B-467A-2F2D4F231C51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84" creationId="{A7EF7D64-54B6-EBED-1CE4-841A8A20FCCB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88" creationId="{E82BBF25-705A-2B81-6543-220EB24A877C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92" creationId="{C4060DF3-BE07-A748-364D-53D2F3BD4139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396" creationId="{5A4147E6-8054-4DC0-9D6F-F6D29A6069FC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00" creationId="{179822AC-DFBC-7C03-8FC4-ED796E83BDDB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04" creationId="{70727BAD-0F12-FA68-4FDD-9B206525600C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08" creationId="{48B35571-F17F-E89C-8F79-3E6A2F1B37E7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12" creationId="{51B8D8B6-8E3A-7C1A-E4C1-308E72324EED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16" creationId="{9EA0CED4-1170-1122-8D6A-976F8EB7967B}"/>
          </ac:grpSpMkLst>
        </pc:grpChg>
        <pc:grpChg chg="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20" creationId="{D68AA103-42D4-A228-7E1D-BA835E8C3F5A}"/>
          </ac:grpSpMkLst>
        </pc:grpChg>
        <pc:grpChg chg="mod topLvl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24" creationId="{E1BF57DA-7BD5-AA5D-BE45-CEDEB79877D8}"/>
          </ac:grpSpMkLst>
        </pc:grpChg>
        <pc:grpChg chg="mod topLvl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429" creationId="{0927BEBA-D755-8437-3E98-7D963B634BC4}"/>
          </ac:grpSpMkLst>
        </pc:grpChg>
        <pc:grpChg chg="mod">
          <ac:chgData name="NGUYEN PHAM ANH THU" userId="baf72463-252b-4d5f-a6ca-5a6327a9888d" providerId="ADAL" clId="{73ABDB9C-B2C6-45DF-8E52-603DDA3C1D76}" dt="2022-07-30T05:26:29.314" v="2220" actId="27803"/>
          <ac:grpSpMkLst>
            <pc:docMk/>
            <pc:sldMk cId="2538404387" sldId="259"/>
            <ac:grpSpMk id="445" creationId="{A596EF51-58DE-2BFA-E925-BCF2C2F04714}"/>
          </ac:grpSpMkLst>
        </pc:grpChg>
        <pc:grpChg chg="add del mod">
          <ac:chgData name="NGUYEN PHAM ANH THU" userId="baf72463-252b-4d5f-a6ca-5a6327a9888d" providerId="ADAL" clId="{73ABDB9C-B2C6-45DF-8E52-603DDA3C1D76}" dt="2022-07-30T05:36:52.838" v="2325" actId="165"/>
          <ac:grpSpMkLst>
            <pc:docMk/>
            <pc:sldMk cId="2538404387" sldId="259"/>
            <ac:grpSpMk id="719" creationId="{9679BFB3-6AE3-B27B-FF6C-788D12F09CDE}"/>
          </ac:grpSpMkLst>
        </pc:grpChg>
        <pc:grpChg chg="add del mod topLvl">
          <ac:chgData name="NGUYEN PHAM ANH THU" userId="baf72463-252b-4d5f-a6ca-5a6327a9888d" providerId="ADAL" clId="{73ABDB9C-B2C6-45DF-8E52-603DDA3C1D76}" dt="2022-07-30T05:39:54.836" v="2450" actId="165"/>
          <ac:grpSpMkLst>
            <pc:docMk/>
            <pc:sldMk cId="2538404387" sldId="259"/>
            <ac:grpSpMk id="720" creationId="{96107256-359D-0545-65F9-0FF50B293024}"/>
          </ac:grpSpMkLst>
        </pc:grpChg>
        <pc:grpChg chg="add del mod">
          <ac:chgData name="NGUYEN PHAM ANH THU" userId="baf72463-252b-4d5f-a6ca-5a6327a9888d" providerId="ADAL" clId="{73ABDB9C-B2C6-45DF-8E52-603DDA3C1D76}" dt="2022-07-30T05:39:52.023" v="2449" actId="165"/>
          <ac:grpSpMkLst>
            <pc:docMk/>
            <pc:sldMk cId="2538404387" sldId="259"/>
            <ac:grpSpMk id="722" creationId="{3576F3CD-9977-768A-3F6E-AD04078A5134}"/>
          </ac:grpSpMkLst>
        </pc:grpChg>
        <pc:grpChg chg="add mod">
          <ac:chgData name="NGUYEN PHAM ANH THU" userId="baf72463-252b-4d5f-a6ca-5a6327a9888d" providerId="ADAL" clId="{73ABDB9C-B2C6-45DF-8E52-603DDA3C1D76}" dt="2022-07-30T08:27:15.341" v="3309"/>
          <ac:grpSpMkLst>
            <pc:docMk/>
            <pc:sldMk cId="2538404387" sldId="259"/>
            <ac:grpSpMk id="726" creationId="{89982DFF-92AA-3B88-4B0D-3FAEC6A6DD6D}"/>
          </ac:grpSpMkLst>
        </pc:grpChg>
        <pc:grpChg chg="add del mod">
          <ac:chgData name="NGUYEN PHAM ANH THU" userId="baf72463-252b-4d5f-a6ca-5a6327a9888d" providerId="ADAL" clId="{73ABDB9C-B2C6-45DF-8E52-603DDA3C1D76}" dt="2022-07-30T05:43:19.845" v="2463" actId="478"/>
          <ac:grpSpMkLst>
            <pc:docMk/>
            <pc:sldMk cId="2538404387" sldId="259"/>
            <ac:grpSpMk id="727" creationId="{B3B13F6E-60AE-804F-1445-DFFF5946556F}"/>
          </ac:grpSpMkLst>
        </pc:grpChg>
        <pc:grpChg chg="mod">
          <ac:chgData name="NGUYEN PHAM ANH THU" userId="baf72463-252b-4d5f-a6ca-5a6327a9888d" providerId="ADAL" clId="{73ABDB9C-B2C6-45DF-8E52-603DDA3C1D76}" dt="2022-07-30T05:40:42.172" v="2461"/>
          <ac:grpSpMkLst>
            <pc:docMk/>
            <pc:sldMk cId="2538404387" sldId="259"/>
            <ac:grpSpMk id="729" creationId="{B57393D8-738E-A3C6-FDD1-EB549C0C452B}"/>
          </ac:grpSpMkLst>
        </pc:grpChg>
        <pc:grpChg chg="add mod">
          <ac:chgData name="NGUYEN PHAM ANH THU" userId="baf72463-252b-4d5f-a6ca-5a6327a9888d" providerId="ADAL" clId="{73ABDB9C-B2C6-45DF-8E52-603DDA3C1D76}" dt="2022-07-30T06:20:39.387" v="2518" actId="1076"/>
          <ac:grpSpMkLst>
            <pc:docMk/>
            <pc:sldMk cId="2538404387" sldId="259"/>
            <ac:grpSpMk id="742" creationId="{D518B6C5-E73E-54BB-BEFF-53245DFA12FD}"/>
          </ac:grpSpMkLst>
        </pc:grpChg>
        <pc:grpChg chg="mod">
          <ac:chgData name="NGUYEN PHAM ANH THU" userId="baf72463-252b-4d5f-a6ca-5a6327a9888d" providerId="ADAL" clId="{73ABDB9C-B2C6-45DF-8E52-603DDA3C1D76}" dt="2022-07-30T05:43:21.404" v="2464"/>
          <ac:grpSpMkLst>
            <pc:docMk/>
            <pc:sldMk cId="2538404387" sldId="259"/>
            <ac:grpSpMk id="743" creationId="{B95AB6D6-72F6-FCBA-8105-E266BB5190FA}"/>
          </ac:grpSpMkLst>
        </pc:grpChg>
        <pc:picChg chg="add mod">
          <ac:chgData name="NGUYEN PHAM ANH THU" userId="baf72463-252b-4d5f-a6ca-5a6327a9888d" providerId="ADAL" clId="{73ABDB9C-B2C6-45DF-8E52-603DDA3C1D76}" dt="2022-07-30T07:45:30.649" v="2571" actId="1076"/>
          <ac:picMkLst>
            <pc:docMk/>
            <pc:sldMk cId="2538404387" sldId="259"/>
            <ac:picMk id="3" creationId="{83F5C62F-640E-C411-00D1-93EA4EAB67F0}"/>
          </ac:picMkLst>
        </pc:picChg>
        <pc:picChg chg="add mod">
          <ac:chgData name="NGUYEN PHAM ANH THU" userId="baf72463-252b-4d5f-a6ca-5a6327a9888d" providerId="ADAL" clId="{73ABDB9C-B2C6-45DF-8E52-603DDA3C1D76}" dt="2022-07-30T06:22:02.816" v="2532" actId="1076"/>
          <ac:picMkLst>
            <pc:docMk/>
            <pc:sldMk cId="2538404387" sldId="259"/>
            <ac:picMk id="5" creationId="{CE231CAE-A1BC-A5DF-BA52-8662FF32390D}"/>
          </ac:picMkLst>
        </pc:picChg>
        <pc:picChg chg="mod">
          <ac:chgData name="NGUYEN PHAM ANH THU" userId="baf72463-252b-4d5f-a6ca-5a6327a9888d" providerId="ADAL" clId="{73ABDB9C-B2C6-45DF-8E52-603DDA3C1D76}" dt="2022-07-30T04:43:28.448" v="1717"/>
          <ac:picMkLst>
            <pc:docMk/>
            <pc:sldMk cId="2538404387" sldId="259"/>
            <ac:picMk id="12" creationId="{673F3DA8-1534-DE67-6B4C-6D76C433B26E}"/>
          </ac:picMkLst>
        </pc:picChg>
        <pc:picChg chg="mod">
          <ac:chgData name="NGUYEN PHAM ANH THU" userId="baf72463-252b-4d5f-a6ca-5a6327a9888d" providerId="ADAL" clId="{73ABDB9C-B2C6-45DF-8E52-603DDA3C1D76}" dt="2022-07-30T04:46:32.909" v="1776" actId="1076"/>
          <ac:picMkLst>
            <pc:docMk/>
            <pc:sldMk cId="2538404387" sldId="259"/>
            <ac:picMk id="133" creationId="{B54F83AA-CF28-D9DB-DE2E-AF25586082C8}"/>
          </ac:picMkLst>
        </pc:picChg>
        <pc:picChg chg="mod">
          <ac:chgData name="NGUYEN PHAM ANH THU" userId="baf72463-252b-4d5f-a6ca-5a6327a9888d" providerId="ADAL" clId="{73ABDB9C-B2C6-45DF-8E52-603DDA3C1D76}" dt="2022-07-30T04:48:59.546" v="1799"/>
          <ac:picMkLst>
            <pc:docMk/>
            <pc:sldMk cId="2538404387" sldId="259"/>
            <ac:picMk id="160" creationId="{4897D36C-785E-1D96-B9B3-708945E9D376}"/>
          </ac:picMkLst>
        </pc:picChg>
        <pc:picChg chg="mod">
          <ac:chgData name="NGUYEN PHAM ANH THU" userId="baf72463-252b-4d5f-a6ca-5a6327a9888d" providerId="ADAL" clId="{73ABDB9C-B2C6-45DF-8E52-603DDA3C1D76}" dt="2022-07-30T04:48:59.546" v="1799"/>
          <ac:picMkLst>
            <pc:docMk/>
            <pc:sldMk cId="2538404387" sldId="259"/>
            <ac:picMk id="161" creationId="{1978F345-1158-95D0-E76C-839644FFDF34}"/>
          </ac:picMkLst>
        </pc:picChg>
        <pc:picChg chg="mod">
          <ac:chgData name="NGUYEN PHAM ANH THU" userId="baf72463-252b-4d5f-a6ca-5a6327a9888d" providerId="ADAL" clId="{73ABDB9C-B2C6-45DF-8E52-603DDA3C1D76}" dt="2022-07-30T04:48:59.546" v="1799"/>
          <ac:picMkLst>
            <pc:docMk/>
            <pc:sldMk cId="2538404387" sldId="259"/>
            <ac:picMk id="162" creationId="{5741EC34-C25D-F37A-DBA0-A739735D6977}"/>
          </ac:picMkLst>
        </pc:picChg>
        <pc:picChg chg="mod">
          <ac:chgData name="NGUYEN PHAM ANH THU" userId="baf72463-252b-4d5f-a6ca-5a6327a9888d" providerId="ADAL" clId="{73ABDB9C-B2C6-45DF-8E52-603DDA3C1D76}" dt="2022-07-30T04:48:59.546" v="1799"/>
          <ac:picMkLst>
            <pc:docMk/>
            <pc:sldMk cId="2538404387" sldId="259"/>
            <ac:picMk id="163" creationId="{D6EE1D8D-7556-8BBD-EF36-3C4E8CE82345}"/>
          </ac:picMkLst>
        </pc:picChg>
        <pc:picChg chg="add del mod">
          <ac:chgData name="NGUYEN PHAM ANH THU" userId="baf72463-252b-4d5f-a6ca-5a6327a9888d" providerId="ADAL" clId="{73ABDB9C-B2C6-45DF-8E52-603DDA3C1D76}" dt="2022-07-30T05:03:50.516" v="2012" actId="478"/>
          <ac:picMkLst>
            <pc:docMk/>
            <pc:sldMk cId="2538404387" sldId="259"/>
            <ac:picMk id="211" creationId="{F1AB227F-4E94-2F30-E48A-42DE3D5FDC60}"/>
          </ac:picMkLst>
        </pc:picChg>
        <pc:picChg chg="add del mod">
          <ac:chgData name="NGUYEN PHAM ANH THU" userId="baf72463-252b-4d5f-a6ca-5a6327a9888d" providerId="ADAL" clId="{73ABDB9C-B2C6-45DF-8E52-603DDA3C1D76}" dt="2022-07-30T05:03:56.734" v="2015" actId="27803"/>
          <ac:picMkLst>
            <pc:docMk/>
            <pc:sldMk cId="2538404387" sldId="259"/>
            <ac:picMk id="213" creationId="{83DEB5F1-5563-4100-E9D0-B31CC22A6A0E}"/>
          </ac:picMkLst>
        </pc:picChg>
        <pc:picChg chg="add del mod">
          <ac:chgData name="NGUYEN PHAM ANH THU" userId="baf72463-252b-4d5f-a6ca-5a6327a9888d" providerId="ADAL" clId="{73ABDB9C-B2C6-45DF-8E52-603DDA3C1D76}" dt="2022-07-30T05:25:42.952" v="2194" actId="27803"/>
          <ac:picMkLst>
            <pc:docMk/>
            <pc:sldMk cId="2538404387" sldId="259"/>
            <ac:picMk id="323" creationId="{53742834-65A7-90BA-58DB-208B15D5F065}"/>
          </ac:picMkLst>
        </pc:picChg>
        <pc:picChg chg="add del mod ord topLvl modCrop">
          <ac:chgData name="NGUYEN PHAM ANH THU" userId="baf72463-252b-4d5f-a6ca-5a6327a9888d" providerId="ADAL" clId="{73ABDB9C-B2C6-45DF-8E52-603DDA3C1D76}" dt="2022-07-30T08:27:15.341" v="3309"/>
          <ac:picMkLst>
            <pc:docMk/>
            <pc:sldMk cId="2538404387" sldId="259"/>
            <ac:picMk id="324" creationId="{6C150C39-7FB3-FF3F-4448-323ADA8DBB10}"/>
          </ac:picMkLst>
        </pc:picChg>
        <pc:picChg chg="add del mod">
          <ac:chgData name="NGUYEN PHAM ANH THU" userId="baf72463-252b-4d5f-a6ca-5a6327a9888d" providerId="ADAL" clId="{73ABDB9C-B2C6-45DF-8E52-603DDA3C1D76}" dt="2022-07-30T08:26:46.457" v="3297" actId="478"/>
          <ac:picMkLst>
            <pc:docMk/>
            <pc:sldMk cId="2538404387" sldId="259"/>
            <ac:picMk id="465" creationId="{2C84438C-C8EF-2737-817F-5A1909C94CE5}"/>
          </ac:picMkLst>
        </pc:picChg>
        <pc:picChg chg="mod">
          <ac:chgData name="NGUYEN PHAM ANH THU" userId="baf72463-252b-4d5f-a6ca-5a6327a9888d" providerId="ADAL" clId="{73ABDB9C-B2C6-45DF-8E52-603DDA3C1D76}" dt="2022-07-30T05:40:42.172" v="2461"/>
          <ac:picMkLst>
            <pc:docMk/>
            <pc:sldMk cId="2538404387" sldId="259"/>
            <ac:picMk id="733" creationId="{534481E6-E20E-2EB9-DF4A-D2E76A7E204F}"/>
          </ac:picMkLst>
        </pc:picChg>
        <pc:picChg chg="mod">
          <ac:chgData name="NGUYEN PHAM ANH THU" userId="baf72463-252b-4d5f-a6ca-5a6327a9888d" providerId="ADAL" clId="{73ABDB9C-B2C6-45DF-8E52-603DDA3C1D76}" dt="2022-07-30T05:40:42.172" v="2461"/>
          <ac:picMkLst>
            <pc:docMk/>
            <pc:sldMk cId="2538404387" sldId="259"/>
            <ac:picMk id="734" creationId="{C16F20F8-6D48-3EEF-6746-CCE32755451B}"/>
          </ac:picMkLst>
        </pc:picChg>
        <pc:picChg chg="mod">
          <ac:chgData name="NGUYEN PHAM ANH THU" userId="baf72463-252b-4d5f-a6ca-5a6327a9888d" providerId="ADAL" clId="{73ABDB9C-B2C6-45DF-8E52-603DDA3C1D76}" dt="2022-07-30T05:40:42.172" v="2461"/>
          <ac:picMkLst>
            <pc:docMk/>
            <pc:sldMk cId="2538404387" sldId="259"/>
            <ac:picMk id="735" creationId="{43990D0B-938D-2972-16B2-F58CD19274C4}"/>
          </ac:picMkLst>
        </pc:picChg>
        <pc:picChg chg="mod">
          <ac:chgData name="NGUYEN PHAM ANH THU" userId="baf72463-252b-4d5f-a6ca-5a6327a9888d" providerId="ADAL" clId="{73ABDB9C-B2C6-45DF-8E52-603DDA3C1D76}" dt="2022-07-30T05:40:42.172" v="2461"/>
          <ac:picMkLst>
            <pc:docMk/>
            <pc:sldMk cId="2538404387" sldId="259"/>
            <ac:picMk id="736" creationId="{EB61A189-F403-D861-777A-90E240020BA5}"/>
          </ac:picMkLst>
        </pc:picChg>
        <pc:cxnChg chg="add mod">
          <ac:chgData name="NGUYEN PHAM ANH THU" userId="baf72463-252b-4d5f-a6ca-5a6327a9888d" providerId="ADAL" clId="{73ABDB9C-B2C6-45DF-8E52-603DDA3C1D76}" dt="2022-07-30T04:45:04.208" v="1742" actId="164"/>
          <ac:cxnSpMkLst>
            <pc:docMk/>
            <pc:sldMk cId="2538404387" sldId="259"/>
            <ac:cxnSpMk id="128" creationId="{61BE6884-A11C-2062-0230-46D072F1C801}"/>
          </ac:cxnSpMkLst>
        </pc:cxnChg>
        <pc:cxnChg chg="mod">
          <ac:chgData name="NGUYEN PHAM ANH THU" userId="baf72463-252b-4d5f-a6ca-5a6327a9888d" providerId="ADAL" clId="{73ABDB9C-B2C6-45DF-8E52-603DDA3C1D76}" dt="2022-07-30T04:46:30.565" v="1775" actId="1076"/>
          <ac:cxnSpMkLst>
            <pc:docMk/>
            <pc:sldMk cId="2538404387" sldId="259"/>
            <ac:cxnSpMk id="132" creationId="{776E984C-0D58-E556-8358-95988BD2561B}"/>
          </ac:cxnSpMkLst>
        </pc:cxnChg>
        <pc:cxnChg chg="mod">
          <ac:chgData name="NGUYEN PHAM ANH THU" userId="baf72463-252b-4d5f-a6ca-5a6327a9888d" providerId="ADAL" clId="{73ABDB9C-B2C6-45DF-8E52-603DDA3C1D76}" dt="2022-07-30T04:48:59.546" v="1799"/>
          <ac:cxnSpMkLst>
            <pc:docMk/>
            <pc:sldMk cId="2538404387" sldId="259"/>
            <ac:cxnSpMk id="157" creationId="{54EF9444-C684-079F-2BF7-6568E597AB77}"/>
          </ac:cxnSpMkLst>
        </pc:cxnChg>
        <pc:cxnChg chg="mod">
          <ac:chgData name="NGUYEN PHAM ANH THU" userId="baf72463-252b-4d5f-a6ca-5a6327a9888d" providerId="ADAL" clId="{73ABDB9C-B2C6-45DF-8E52-603DDA3C1D76}" dt="2022-07-30T04:48:59.546" v="1799"/>
          <ac:cxnSpMkLst>
            <pc:docMk/>
            <pc:sldMk cId="2538404387" sldId="259"/>
            <ac:cxnSpMk id="158" creationId="{1C8A1F17-536C-A676-6BFC-018209CEFB61}"/>
          </ac:cxnSpMkLst>
        </pc:cxnChg>
        <pc:cxnChg chg="mod">
          <ac:chgData name="NGUYEN PHAM ANH THU" userId="baf72463-252b-4d5f-a6ca-5a6327a9888d" providerId="ADAL" clId="{73ABDB9C-B2C6-45DF-8E52-603DDA3C1D76}" dt="2022-07-30T04:48:59.546" v="1799"/>
          <ac:cxnSpMkLst>
            <pc:docMk/>
            <pc:sldMk cId="2538404387" sldId="259"/>
            <ac:cxnSpMk id="159" creationId="{99659708-C6A9-6FAA-DE34-CF22A93907C2}"/>
          </ac:cxnSpMkLst>
        </pc:cxnChg>
        <pc:cxnChg chg="mod">
          <ac:chgData name="NGUYEN PHAM ANH THU" userId="baf72463-252b-4d5f-a6ca-5a6327a9888d" providerId="ADAL" clId="{73ABDB9C-B2C6-45DF-8E52-603DDA3C1D76}" dt="2022-07-30T04:48:59.546" v="1799"/>
          <ac:cxnSpMkLst>
            <pc:docMk/>
            <pc:sldMk cId="2538404387" sldId="259"/>
            <ac:cxnSpMk id="164" creationId="{8D642DB5-26B5-2A49-FB7E-249F82F5E94B}"/>
          </ac:cxnSpMkLst>
        </pc:cxnChg>
        <pc:cxnChg chg="mod">
          <ac:chgData name="NGUYEN PHAM ANH THU" userId="baf72463-252b-4d5f-a6ca-5a6327a9888d" providerId="ADAL" clId="{73ABDB9C-B2C6-45DF-8E52-603DDA3C1D76}" dt="2022-07-30T04:51:03.470" v="1822"/>
          <ac:cxnSpMkLst>
            <pc:docMk/>
            <pc:sldMk cId="2538404387" sldId="259"/>
            <ac:cxnSpMk id="172" creationId="{F5D03AA0-EEB5-7C91-DDB8-DF0C661A6DD7}"/>
          </ac:cxnSpMkLst>
        </pc:cxnChg>
        <pc:cxnChg chg="mod">
          <ac:chgData name="NGUYEN PHAM ANH THU" userId="baf72463-252b-4d5f-a6ca-5a6327a9888d" providerId="ADAL" clId="{73ABDB9C-B2C6-45DF-8E52-603DDA3C1D76}" dt="2022-07-30T04:51:03.470" v="1822"/>
          <ac:cxnSpMkLst>
            <pc:docMk/>
            <pc:sldMk cId="2538404387" sldId="259"/>
            <ac:cxnSpMk id="173" creationId="{CB9D41C6-0649-1713-9234-AF8F595835F1}"/>
          </ac:cxnSpMkLst>
        </pc:cxnChg>
        <pc:cxnChg chg="mod">
          <ac:chgData name="NGUYEN PHAM ANH THU" userId="baf72463-252b-4d5f-a6ca-5a6327a9888d" providerId="ADAL" clId="{73ABDB9C-B2C6-45DF-8E52-603DDA3C1D76}" dt="2022-07-30T04:51:03.470" v="1822"/>
          <ac:cxnSpMkLst>
            <pc:docMk/>
            <pc:sldMk cId="2538404387" sldId="259"/>
            <ac:cxnSpMk id="174" creationId="{6B74BEEB-2437-F848-CA1B-60E78CEBF7B3}"/>
          </ac:cxnSpMkLst>
        </pc:cxnChg>
        <pc:cxnChg chg="del mod">
          <ac:chgData name="NGUYEN PHAM ANH THU" userId="baf72463-252b-4d5f-a6ca-5a6327a9888d" providerId="ADAL" clId="{73ABDB9C-B2C6-45DF-8E52-603DDA3C1D76}" dt="2022-07-30T08:14:58.389" v="2984" actId="478"/>
          <ac:cxnSpMkLst>
            <pc:docMk/>
            <pc:sldMk cId="2538404387" sldId="259"/>
            <ac:cxnSpMk id="188" creationId="{F3E488D1-9761-DAA2-930A-D27BFBBBF432}"/>
          </ac:cxnSpMkLst>
        </pc:cxnChg>
        <pc:cxnChg chg="del mod">
          <ac:chgData name="NGUYEN PHAM ANH THU" userId="baf72463-252b-4d5f-a6ca-5a6327a9888d" providerId="ADAL" clId="{73ABDB9C-B2C6-45DF-8E52-603DDA3C1D76}" dt="2022-07-30T08:14:56.557" v="2983" actId="478"/>
          <ac:cxnSpMkLst>
            <pc:docMk/>
            <pc:sldMk cId="2538404387" sldId="259"/>
            <ac:cxnSpMk id="189" creationId="{44A54612-35B7-4C8C-74CB-A3A560AE0F40}"/>
          </ac:cxnSpMkLst>
        </pc:cxnChg>
        <pc:cxnChg chg="del mod">
          <ac:chgData name="NGUYEN PHAM ANH THU" userId="baf72463-252b-4d5f-a6ca-5a6327a9888d" providerId="ADAL" clId="{73ABDB9C-B2C6-45DF-8E52-603DDA3C1D76}" dt="2022-07-30T08:14:53.223" v="2982" actId="478"/>
          <ac:cxnSpMkLst>
            <pc:docMk/>
            <pc:sldMk cId="2538404387" sldId="259"/>
            <ac:cxnSpMk id="190" creationId="{25B7FB09-10DA-F191-DE80-C6EB35E8160E}"/>
          </ac:cxnSpMkLst>
        </pc:cxnChg>
        <pc:cxnChg chg="add mod">
          <ac:chgData name="NGUYEN PHAM ANH THU" userId="baf72463-252b-4d5f-a6ca-5a6327a9888d" providerId="ADAL" clId="{73ABDB9C-B2C6-45DF-8E52-603DDA3C1D76}" dt="2022-07-30T04:55:38.575" v="2008" actId="164"/>
          <ac:cxnSpMkLst>
            <pc:docMk/>
            <pc:sldMk cId="2538404387" sldId="259"/>
            <ac:cxnSpMk id="207" creationId="{749814C8-4073-28F0-BA81-EAC6AC810FA4}"/>
          </ac:cxnSpMkLst>
        </pc:cxnChg>
        <pc:cxnChg chg="add mod">
          <ac:chgData name="NGUYEN PHAM ANH THU" userId="baf72463-252b-4d5f-a6ca-5a6327a9888d" providerId="ADAL" clId="{73ABDB9C-B2C6-45DF-8E52-603DDA3C1D76}" dt="2022-07-30T05:12:36.285" v="2168" actId="164"/>
          <ac:cxnSpMkLst>
            <pc:docMk/>
            <pc:sldMk cId="2538404387" sldId="259"/>
            <ac:cxnSpMk id="319" creationId="{3A0A812B-3389-B287-2701-9E1EB7BD913F}"/>
          </ac:cxnSpMkLst>
        </pc:cxnChg>
        <pc:cxnChg chg="add mod">
          <ac:chgData name="NGUYEN PHAM ANH THU" userId="baf72463-252b-4d5f-a6ca-5a6327a9888d" providerId="ADAL" clId="{73ABDB9C-B2C6-45DF-8E52-603DDA3C1D76}" dt="2022-07-30T08:27:19.240" v="3310" actId="1076"/>
          <ac:cxnSpMkLst>
            <pc:docMk/>
            <pc:sldMk cId="2538404387" sldId="259"/>
            <ac:cxnSpMk id="467" creationId="{F7E769D1-C6D8-C9BE-EC19-EB1105E497A3}"/>
          </ac:cxnSpMkLst>
        </pc:cxnChg>
        <pc:cxnChg chg="add mod">
          <ac:chgData name="NGUYEN PHAM ANH THU" userId="baf72463-252b-4d5f-a6ca-5a6327a9888d" providerId="ADAL" clId="{73ABDB9C-B2C6-45DF-8E52-603DDA3C1D76}" dt="2022-07-30T08:27:40.568" v="3316" actId="1076"/>
          <ac:cxnSpMkLst>
            <pc:docMk/>
            <pc:sldMk cId="2538404387" sldId="259"/>
            <ac:cxnSpMk id="468" creationId="{37162A70-0B2A-65C0-D53A-ABC817C84DDA}"/>
          </ac:cxnSpMkLst>
        </pc:cxnChg>
        <pc:cxnChg chg="add mod">
          <ac:chgData name="NGUYEN PHAM ANH THU" userId="baf72463-252b-4d5f-a6ca-5a6327a9888d" providerId="ADAL" clId="{73ABDB9C-B2C6-45DF-8E52-603DDA3C1D76}" dt="2022-07-30T08:27:40.568" v="3316" actId="1076"/>
          <ac:cxnSpMkLst>
            <pc:docMk/>
            <pc:sldMk cId="2538404387" sldId="259"/>
            <ac:cxnSpMk id="470" creationId="{97CF590C-E506-AC6F-99DD-DFBAD448BB51}"/>
          </ac:cxnSpMkLst>
        </pc:cxnChg>
        <pc:cxnChg chg="add mod">
          <ac:chgData name="NGUYEN PHAM ANH THU" userId="baf72463-252b-4d5f-a6ca-5a6327a9888d" providerId="ADAL" clId="{73ABDB9C-B2C6-45DF-8E52-603DDA3C1D76}" dt="2022-07-30T08:27:15.341" v="3309"/>
          <ac:cxnSpMkLst>
            <pc:docMk/>
            <pc:sldMk cId="2538404387" sldId="259"/>
            <ac:cxnSpMk id="723" creationId="{33A31ACA-6EA6-21F9-58ED-CC04449550C3}"/>
          </ac:cxnSpMkLst>
        </pc:cxnChg>
        <pc:cxnChg chg="add del mod">
          <ac:chgData name="NGUYEN PHAM ANH THU" userId="baf72463-252b-4d5f-a6ca-5a6327a9888d" providerId="ADAL" clId="{73ABDB9C-B2C6-45DF-8E52-603DDA3C1D76}" dt="2022-07-30T08:14:20.230" v="2973" actId="478"/>
          <ac:cxnSpMkLst>
            <pc:docMk/>
            <pc:sldMk cId="2538404387" sldId="259"/>
            <ac:cxnSpMk id="725" creationId="{06C665FB-DB1D-00C4-8459-3154A13A4AD9}"/>
          </ac:cxnSpMkLst>
        </pc:cxnChg>
        <pc:cxnChg chg="mod">
          <ac:chgData name="NGUYEN PHAM ANH THU" userId="baf72463-252b-4d5f-a6ca-5a6327a9888d" providerId="ADAL" clId="{73ABDB9C-B2C6-45DF-8E52-603DDA3C1D76}" dt="2022-07-30T05:40:42.172" v="2461"/>
          <ac:cxnSpMkLst>
            <pc:docMk/>
            <pc:sldMk cId="2538404387" sldId="259"/>
            <ac:cxnSpMk id="730" creationId="{37214D26-D4F3-29DB-8E4D-FF4C4131F516}"/>
          </ac:cxnSpMkLst>
        </pc:cxnChg>
        <pc:cxnChg chg="mod">
          <ac:chgData name="NGUYEN PHAM ANH THU" userId="baf72463-252b-4d5f-a6ca-5a6327a9888d" providerId="ADAL" clId="{73ABDB9C-B2C6-45DF-8E52-603DDA3C1D76}" dt="2022-07-30T05:40:42.172" v="2461"/>
          <ac:cxnSpMkLst>
            <pc:docMk/>
            <pc:sldMk cId="2538404387" sldId="259"/>
            <ac:cxnSpMk id="731" creationId="{D2E6B6A2-4874-6198-B6D1-0A59F1D755F7}"/>
          </ac:cxnSpMkLst>
        </pc:cxnChg>
        <pc:cxnChg chg="mod">
          <ac:chgData name="NGUYEN PHAM ANH THU" userId="baf72463-252b-4d5f-a6ca-5a6327a9888d" providerId="ADAL" clId="{73ABDB9C-B2C6-45DF-8E52-603DDA3C1D76}" dt="2022-07-30T05:40:42.172" v="2461"/>
          <ac:cxnSpMkLst>
            <pc:docMk/>
            <pc:sldMk cId="2538404387" sldId="259"/>
            <ac:cxnSpMk id="732" creationId="{FB5F513A-FBBF-BB02-89E9-2C4B4F866290}"/>
          </ac:cxnSpMkLst>
        </pc:cxnChg>
        <pc:cxnChg chg="mod">
          <ac:chgData name="NGUYEN PHAM ANH THU" userId="baf72463-252b-4d5f-a6ca-5a6327a9888d" providerId="ADAL" clId="{73ABDB9C-B2C6-45DF-8E52-603DDA3C1D76}" dt="2022-07-30T05:40:42.172" v="2461"/>
          <ac:cxnSpMkLst>
            <pc:docMk/>
            <pc:sldMk cId="2538404387" sldId="259"/>
            <ac:cxnSpMk id="737" creationId="{E140C702-B4FB-CAC3-800E-14632D718387}"/>
          </ac:cxnSpMkLst>
        </pc:cxnChg>
        <pc:cxnChg chg="mod">
          <ac:chgData name="NGUYEN PHAM ANH THU" userId="baf72463-252b-4d5f-a6ca-5a6327a9888d" providerId="ADAL" clId="{73ABDB9C-B2C6-45DF-8E52-603DDA3C1D76}" dt="2022-07-30T05:43:21.404" v="2464"/>
          <ac:cxnSpMkLst>
            <pc:docMk/>
            <pc:sldMk cId="2538404387" sldId="259"/>
            <ac:cxnSpMk id="745" creationId="{DF9BB551-3D87-9B1B-F8E5-72E6352813BB}"/>
          </ac:cxnSpMkLst>
        </pc:cxnChg>
        <pc:cxnChg chg="mod">
          <ac:chgData name="NGUYEN PHAM ANH THU" userId="baf72463-252b-4d5f-a6ca-5a6327a9888d" providerId="ADAL" clId="{73ABDB9C-B2C6-45DF-8E52-603DDA3C1D76}" dt="2022-07-30T05:43:21.404" v="2464"/>
          <ac:cxnSpMkLst>
            <pc:docMk/>
            <pc:sldMk cId="2538404387" sldId="259"/>
            <ac:cxnSpMk id="746" creationId="{B79F9289-7630-C425-B8DE-6BAC6CBF77B3}"/>
          </ac:cxnSpMkLst>
        </pc:cxnChg>
        <pc:cxnChg chg="mod">
          <ac:chgData name="NGUYEN PHAM ANH THU" userId="baf72463-252b-4d5f-a6ca-5a6327a9888d" providerId="ADAL" clId="{73ABDB9C-B2C6-45DF-8E52-603DDA3C1D76}" dt="2022-07-30T05:43:21.404" v="2464"/>
          <ac:cxnSpMkLst>
            <pc:docMk/>
            <pc:sldMk cId="2538404387" sldId="259"/>
            <ac:cxnSpMk id="747" creationId="{6DCA08A3-07E4-B4F3-F6F6-CFC86471A25F}"/>
          </ac:cxnSpMkLst>
        </pc:cxnChg>
      </pc:sldChg>
      <pc:sldMasterChg chg="modSp modSldLayout">
        <pc:chgData name="NGUYEN PHAM ANH THU" userId="baf72463-252b-4d5f-a6ca-5a6327a9888d" providerId="ADAL" clId="{73ABDB9C-B2C6-45DF-8E52-603DDA3C1D76}" dt="2022-07-30T04:27:17.808" v="1601"/>
        <pc:sldMasterMkLst>
          <pc:docMk/>
          <pc:sldMasterMk cId="698159429" sldId="2147483672"/>
        </pc:sldMasterMkLst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2" creationId="{00000000-0000-0000-0000-000000000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3" creationId="{00000000-0000-0000-0000-000000000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4" creationId="{00000000-0000-0000-0000-000000000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5" creationId="{00000000-0000-0000-0000-000000000000}"/>
          </ac:spMkLst>
        </pc:spChg>
        <pc:spChg chg="mod">
          <ac:chgData name="NGUYEN PHAM ANH THU" userId="baf72463-252b-4d5f-a6ca-5a6327a9888d" providerId="ADAL" clId="{73ABDB9C-B2C6-45DF-8E52-603DDA3C1D76}" dt="2022-07-30T04:27:17.808" v="1601"/>
          <ac:spMkLst>
            <pc:docMk/>
            <pc:sldMasterMk cId="698159429" sldId="2147483672"/>
            <ac:spMk id="6" creationId="{00000000-0000-0000-0000-000000000000}"/>
          </ac:spMkLst>
        </pc:sp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1763458290" sldId="2147483673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763458290" sldId="2147483673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763458290" sldId="2147483673"/>
              <ac:spMk id="3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2038717706" sldId="2147483675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2038717706" sldId="2147483675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2038717706" sldId="2147483675"/>
              <ac:spMk id="3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3031700017" sldId="2147483676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031700017" sldId="2147483676"/>
              <ac:spMk id="3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031700017" sldId="2147483676"/>
              <ac:spMk id="4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3372997531" sldId="2147483677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3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4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5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3372997531" sldId="2147483677"/>
              <ac:spMk id="6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1439819634" sldId="2147483680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439819634" sldId="2147483680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439819634" sldId="2147483680"/>
              <ac:spMk id="3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1439819634" sldId="2147483680"/>
              <ac:spMk id="4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470365432" sldId="2147483681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470365432" sldId="2147483681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470365432" sldId="2147483681"/>
              <ac:spMk id="3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470365432" sldId="2147483681"/>
              <ac:spMk id="4" creationId="{00000000-0000-0000-0000-000000000000}"/>
            </ac:spMkLst>
          </pc:spChg>
        </pc:sldLayoutChg>
        <pc:sldLayoutChg chg="modSp">
          <pc:chgData name="NGUYEN PHAM ANH THU" userId="baf72463-252b-4d5f-a6ca-5a6327a9888d" providerId="ADAL" clId="{73ABDB9C-B2C6-45DF-8E52-603DDA3C1D76}" dt="2022-07-30T04:27:17.808" v="1601"/>
          <pc:sldLayoutMkLst>
            <pc:docMk/>
            <pc:sldMasterMk cId="698159429" sldId="2147483672"/>
            <pc:sldLayoutMk cId="2249055016" sldId="2147483683"/>
          </pc:sldLayoutMkLst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2249055016" sldId="2147483683"/>
              <ac:spMk id="2" creationId="{00000000-0000-0000-0000-000000000000}"/>
            </ac:spMkLst>
          </pc:spChg>
          <pc:spChg chg="mod">
            <ac:chgData name="NGUYEN PHAM ANH THU" userId="baf72463-252b-4d5f-a6ca-5a6327a9888d" providerId="ADAL" clId="{73ABDB9C-B2C6-45DF-8E52-603DDA3C1D76}" dt="2022-07-30T04:27:17.808" v="1601"/>
            <ac:spMkLst>
              <pc:docMk/>
              <pc:sldMasterMk cId="698159429" sldId="2147483672"/>
              <pc:sldLayoutMk cId="2249055016" sldId="2147483683"/>
              <ac:spMk id="3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54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56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602255" y="527403"/>
            <a:ext cx="379718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0697" y="527403"/>
            <a:ext cx="11171431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40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B1CB6AA9-4BE2-457F-8AF5-D94204D2CE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51758" y="-29207"/>
            <a:ext cx="4011272" cy="401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11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1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28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1" y="527404"/>
            <a:ext cx="15188744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2991" y="2428347"/>
            <a:ext cx="744991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2991" y="3618442"/>
            <a:ext cx="744991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15133" y="2428347"/>
            <a:ext cx="7486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15133" y="3618442"/>
            <a:ext cx="7486602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442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34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6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725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1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562D4-1E3C-4FAF-BAAD-9DEFDCD62352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57E77-41E4-488B-8BD2-AEFCAAA6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2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" name="Picture 450">
            <a:extLst>
              <a:ext uri="{FF2B5EF4-FFF2-40B4-BE49-F238E27FC236}">
                <a16:creationId xmlns:a16="http://schemas.microsoft.com/office/drawing/2014/main" id="{8D762C4B-FBD7-4409-952C-57E74FFCE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64" y="0"/>
            <a:ext cx="17614702" cy="990343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4F0EDE0-A538-6B16-72EF-D6CDAAA34706}"/>
              </a:ext>
            </a:extLst>
          </p:cNvPr>
          <p:cNvGrpSpPr/>
          <p:nvPr/>
        </p:nvGrpSpPr>
        <p:grpSpPr>
          <a:xfrm>
            <a:off x="-371787" y="273134"/>
            <a:ext cx="6118793" cy="1200329"/>
            <a:chOff x="369602" y="278983"/>
            <a:chExt cx="6118793" cy="120032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DB5280-EEAC-FF1B-9EBB-CD86697843BA}"/>
                </a:ext>
              </a:extLst>
            </p:cNvPr>
            <p:cNvSpPr txBox="1"/>
            <p:nvPr/>
          </p:nvSpPr>
          <p:spPr>
            <a:xfrm>
              <a:off x="369602" y="278983"/>
              <a:ext cx="611879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>
                  <a:ln w="279400">
                    <a:solidFill>
                      <a:schemeClr val="bg1"/>
                    </a:solidFill>
                    <a:prstDash val="solid"/>
                  </a:ln>
                  <a:solidFill>
                    <a:schemeClr val="accent5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TẤT TẦN TẬT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488102E-65F4-034E-710E-5DD78B9EF740}"/>
                </a:ext>
              </a:extLst>
            </p:cNvPr>
            <p:cNvSpPr txBox="1"/>
            <p:nvPr/>
          </p:nvSpPr>
          <p:spPr>
            <a:xfrm>
              <a:off x="369602" y="278983"/>
              <a:ext cx="611879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00FFCC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CC99FF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Ấ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FFCC66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blipFill dpi="0"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 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FFFF66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FF6699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Ầ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9999FF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N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blipFill dpi="0"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 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FF7C80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66FF66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Ậ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66CCFF"/>
                  </a:solid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T</a:t>
              </a:r>
              <a:r>
                <a:rPr lang="en-US" sz="7200" b="1" dirty="0">
                  <a:ln w="9525">
                    <a:solidFill>
                      <a:schemeClr val="bg1"/>
                    </a:solidFill>
                    <a:prstDash val="solid"/>
                  </a:ln>
                  <a:blipFill dpi="0"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SVN-Poky's" panose="020B0606040200020203" pitchFamily="34" charset="0"/>
                </a:rPr>
                <a:t> </a:t>
              </a:r>
            </a:p>
          </p:txBody>
        </p:sp>
      </p:grp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E6A05D2-05AE-0662-FB1F-723D3A2B2A16}"/>
              </a:ext>
            </a:extLst>
          </p:cNvPr>
          <p:cNvSpPr/>
          <p:nvPr/>
        </p:nvSpPr>
        <p:spPr>
          <a:xfrm>
            <a:off x="1749645" y="1700270"/>
            <a:ext cx="3099446" cy="713952"/>
          </a:xfrm>
          <a:custGeom>
            <a:avLst/>
            <a:gdLst>
              <a:gd name="connsiteX0" fmla="*/ 0 w 3099446"/>
              <a:gd name="connsiteY0" fmla="*/ 356976 h 713952"/>
              <a:gd name="connsiteX1" fmla="*/ 356976 w 3099446"/>
              <a:gd name="connsiteY1" fmla="*/ 0 h 713952"/>
              <a:gd name="connsiteX2" fmla="*/ 929495 w 3099446"/>
              <a:gd name="connsiteY2" fmla="*/ 0 h 713952"/>
              <a:gd name="connsiteX3" fmla="*/ 1502013 w 3099446"/>
              <a:gd name="connsiteY3" fmla="*/ 0 h 713952"/>
              <a:gd name="connsiteX4" fmla="*/ 2074532 w 3099446"/>
              <a:gd name="connsiteY4" fmla="*/ 0 h 713952"/>
              <a:gd name="connsiteX5" fmla="*/ 2742470 w 3099446"/>
              <a:gd name="connsiteY5" fmla="*/ 0 h 713952"/>
              <a:gd name="connsiteX6" fmla="*/ 3099446 w 3099446"/>
              <a:gd name="connsiteY6" fmla="*/ 356976 h 713952"/>
              <a:gd name="connsiteX7" fmla="*/ 3099446 w 3099446"/>
              <a:gd name="connsiteY7" fmla="*/ 356976 h 713952"/>
              <a:gd name="connsiteX8" fmla="*/ 2742470 w 3099446"/>
              <a:gd name="connsiteY8" fmla="*/ 713952 h 713952"/>
              <a:gd name="connsiteX9" fmla="*/ 2217661 w 3099446"/>
              <a:gd name="connsiteY9" fmla="*/ 713952 h 713952"/>
              <a:gd name="connsiteX10" fmla="*/ 1668998 w 3099446"/>
              <a:gd name="connsiteY10" fmla="*/ 713952 h 713952"/>
              <a:gd name="connsiteX11" fmla="*/ 1144189 w 3099446"/>
              <a:gd name="connsiteY11" fmla="*/ 713952 h 713952"/>
              <a:gd name="connsiteX12" fmla="*/ 356976 w 3099446"/>
              <a:gd name="connsiteY12" fmla="*/ 713952 h 713952"/>
              <a:gd name="connsiteX13" fmla="*/ 0 w 3099446"/>
              <a:gd name="connsiteY13" fmla="*/ 356976 h 71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099446" h="713952" fill="none" extrusionOk="0">
                <a:moveTo>
                  <a:pt x="0" y="356976"/>
                </a:moveTo>
                <a:cubicBezTo>
                  <a:pt x="-1015" y="185919"/>
                  <a:pt x="179392" y="-42142"/>
                  <a:pt x="356976" y="0"/>
                </a:cubicBezTo>
                <a:cubicBezTo>
                  <a:pt x="641178" y="2336"/>
                  <a:pt x="649089" y="-3128"/>
                  <a:pt x="929495" y="0"/>
                </a:cubicBezTo>
                <a:cubicBezTo>
                  <a:pt x="1209901" y="3128"/>
                  <a:pt x="1314664" y="-6101"/>
                  <a:pt x="1502013" y="0"/>
                </a:cubicBezTo>
                <a:cubicBezTo>
                  <a:pt x="1689362" y="6101"/>
                  <a:pt x="1932279" y="-18371"/>
                  <a:pt x="2074532" y="0"/>
                </a:cubicBezTo>
                <a:cubicBezTo>
                  <a:pt x="2216785" y="18371"/>
                  <a:pt x="2457570" y="8683"/>
                  <a:pt x="2742470" y="0"/>
                </a:cubicBezTo>
                <a:cubicBezTo>
                  <a:pt x="2956301" y="9196"/>
                  <a:pt x="3101550" y="173270"/>
                  <a:pt x="3099446" y="356976"/>
                </a:cubicBezTo>
                <a:lnTo>
                  <a:pt x="3099446" y="356976"/>
                </a:lnTo>
                <a:cubicBezTo>
                  <a:pt x="3073882" y="570928"/>
                  <a:pt x="2927366" y="741742"/>
                  <a:pt x="2742470" y="713952"/>
                </a:cubicBezTo>
                <a:cubicBezTo>
                  <a:pt x="2572514" y="734789"/>
                  <a:pt x="2351981" y="710732"/>
                  <a:pt x="2217661" y="713952"/>
                </a:cubicBezTo>
                <a:cubicBezTo>
                  <a:pt x="2083341" y="717172"/>
                  <a:pt x="1824784" y="701619"/>
                  <a:pt x="1668998" y="713952"/>
                </a:cubicBezTo>
                <a:cubicBezTo>
                  <a:pt x="1513212" y="726285"/>
                  <a:pt x="1318862" y="700454"/>
                  <a:pt x="1144189" y="713952"/>
                </a:cubicBezTo>
                <a:cubicBezTo>
                  <a:pt x="969516" y="727450"/>
                  <a:pt x="633214" y="708030"/>
                  <a:pt x="356976" y="713952"/>
                </a:cubicBezTo>
                <a:cubicBezTo>
                  <a:pt x="161750" y="724816"/>
                  <a:pt x="18054" y="572736"/>
                  <a:pt x="0" y="356976"/>
                </a:cubicBezTo>
                <a:close/>
              </a:path>
              <a:path w="3099446" h="713952" stroke="0" extrusionOk="0">
                <a:moveTo>
                  <a:pt x="0" y="356976"/>
                </a:moveTo>
                <a:cubicBezTo>
                  <a:pt x="-9122" y="197493"/>
                  <a:pt x="150208" y="6013"/>
                  <a:pt x="356976" y="0"/>
                </a:cubicBezTo>
                <a:cubicBezTo>
                  <a:pt x="630875" y="11168"/>
                  <a:pt x="734649" y="10562"/>
                  <a:pt x="977204" y="0"/>
                </a:cubicBezTo>
                <a:cubicBezTo>
                  <a:pt x="1219759" y="-10562"/>
                  <a:pt x="1359480" y="1443"/>
                  <a:pt x="1525868" y="0"/>
                </a:cubicBezTo>
                <a:cubicBezTo>
                  <a:pt x="1692256" y="-1443"/>
                  <a:pt x="1827839" y="20211"/>
                  <a:pt x="2050677" y="0"/>
                </a:cubicBezTo>
                <a:cubicBezTo>
                  <a:pt x="2273515" y="-20211"/>
                  <a:pt x="2497105" y="29184"/>
                  <a:pt x="2742470" y="0"/>
                </a:cubicBezTo>
                <a:cubicBezTo>
                  <a:pt x="2905507" y="31642"/>
                  <a:pt x="3144774" y="154253"/>
                  <a:pt x="3099446" y="356976"/>
                </a:cubicBezTo>
                <a:lnTo>
                  <a:pt x="3099446" y="356976"/>
                </a:lnTo>
                <a:cubicBezTo>
                  <a:pt x="3089022" y="586199"/>
                  <a:pt x="2964931" y="687257"/>
                  <a:pt x="2742470" y="713952"/>
                </a:cubicBezTo>
                <a:cubicBezTo>
                  <a:pt x="2566371" y="729801"/>
                  <a:pt x="2410621" y="689337"/>
                  <a:pt x="2146097" y="713952"/>
                </a:cubicBezTo>
                <a:cubicBezTo>
                  <a:pt x="1881573" y="738567"/>
                  <a:pt x="1751039" y="724224"/>
                  <a:pt x="1549723" y="713952"/>
                </a:cubicBezTo>
                <a:cubicBezTo>
                  <a:pt x="1348407" y="703680"/>
                  <a:pt x="1180975" y="737660"/>
                  <a:pt x="905640" y="713952"/>
                </a:cubicBezTo>
                <a:cubicBezTo>
                  <a:pt x="630305" y="690244"/>
                  <a:pt x="592728" y="729566"/>
                  <a:pt x="356976" y="713952"/>
                </a:cubicBezTo>
                <a:cubicBezTo>
                  <a:pt x="193227" y="741475"/>
                  <a:pt x="9838" y="547263"/>
                  <a:pt x="0" y="35697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99FF66"/>
            </a:solidFill>
            <a:extLst>
              <a:ext uri="{C807C97D-BFC1-408E-A445-0C87EB9F89A2}">
                <ask:lineSketchStyleProps xmlns:ask="http://schemas.microsoft.com/office/drawing/2018/sketchyshapes" sd="1893596284">
                  <a:prstGeom prst="roundRect">
                    <a:avLst>
                      <a:gd name="adj" fmla="val 50000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algn="just"/>
            <a:endParaRPr lang="en-US" sz="5400" dirty="0">
              <a:solidFill>
                <a:srgbClr val="002060"/>
              </a:solidFill>
              <a:latin typeface="UTM Duepuntozero" panose="0204060305050602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37ECFE-35A9-F0A9-C3DB-3A48AF928A85}"/>
              </a:ext>
            </a:extLst>
          </p:cNvPr>
          <p:cNvSpPr txBox="1"/>
          <p:nvPr/>
        </p:nvSpPr>
        <p:spPr>
          <a:xfrm>
            <a:off x="611852" y="1395526"/>
            <a:ext cx="1592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#9Slide07 IcielLa Chic Pro Shad" panose="02000506090000020004" pitchFamily="2" charset="0"/>
              </a:rPr>
              <a:t>VỀ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50A4231E-AEE3-0E7D-FDD1-6A4D6C9DCA95}"/>
              </a:ext>
            </a:extLst>
          </p:cNvPr>
          <p:cNvGrpSpPr/>
          <p:nvPr/>
        </p:nvGrpSpPr>
        <p:grpSpPr>
          <a:xfrm>
            <a:off x="5835862" y="422429"/>
            <a:ext cx="3309179" cy="3593394"/>
            <a:chOff x="6159416" y="587601"/>
            <a:chExt cx="2717508" cy="294530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5E9A94F-A6CC-99EA-6983-3B9BF163EE93}"/>
                </a:ext>
              </a:extLst>
            </p:cNvPr>
            <p:cNvGrpSpPr/>
            <p:nvPr/>
          </p:nvGrpSpPr>
          <p:grpSpPr>
            <a:xfrm>
              <a:off x="6159416" y="873298"/>
              <a:ext cx="2717508" cy="2659610"/>
              <a:chOff x="143027" y="2377280"/>
              <a:chExt cx="2815650" cy="2702130"/>
            </a:xfrm>
          </p:grpSpPr>
          <p:pic>
            <p:nvPicPr>
              <p:cNvPr id="12" name="Graphic 11">
                <a:extLst>
                  <a:ext uri="{FF2B5EF4-FFF2-40B4-BE49-F238E27FC236}">
                    <a16:creationId xmlns:a16="http://schemas.microsoft.com/office/drawing/2014/main" id="{673F3DA8-1534-DE67-6B4C-6D76C433B2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679771">
                <a:off x="1024995" y="2377280"/>
                <a:ext cx="1070196" cy="1168471"/>
              </a:xfrm>
              <a:prstGeom prst="rect">
                <a:avLst/>
              </a:prstGeom>
            </p:spPr>
          </p:pic>
          <p:grpSp>
            <p:nvGrpSpPr>
              <p:cNvPr id="13" name="Graphic 1085">
                <a:extLst>
                  <a:ext uri="{FF2B5EF4-FFF2-40B4-BE49-F238E27FC236}">
                    <a16:creationId xmlns:a16="http://schemas.microsoft.com/office/drawing/2014/main" id="{F52258A7-0A94-CEA9-2DE2-6ABC03ABA9B8}"/>
                  </a:ext>
                </a:extLst>
              </p:cNvPr>
              <p:cNvGrpSpPr/>
              <p:nvPr/>
            </p:nvGrpSpPr>
            <p:grpSpPr>
              <a:xfrm>
                <a:off x="1991836" y="2876575"/>
                <a:ext cx="966841" cy="1740980"/>
                <a:chOff x="2212579" y="3428816"/>
                <a:chExt cx="966841" cy="1740980"/>
              </a:xfrm>
            </p:grpSpPr>
            <p:grpSp>
              <p:nvGrpSpPr>
                <p:cNvPr id="118" name="Graphic 1085">
                  <a:extLst>
                    <a:ext uri="{FF2B5EF4-FFF2-40B4-BE49-F238E27FC236}">
                      <a16:creationId xmlns:a16="http://schemas.microsoft.com/office/drawing/2014/main" id="{DBBD21A0-6098-9663-85A9-FFC84D41D817}"/>
                    </a:ext>
                  </a:extLst>
                </p:cNvPr>
                <p:cNvGrpSpPr/>
                <p:nvPr/>
              </p:nvGrpSpPr>
              <p:grpSpPr>
                <a:xfrm>
                  <a:off x="2506452" y="3428816"/>
                  <a:ext cx="672968" cy="780874"/>
                  <a:chOff x="2506452" y="3428816"/>
                  <a:chExt cx="672968" cy="780874"/>
                </a:xfrm>
              </p:grpSpPr>
              <p:grpSp>
                <p:nvGrpSpPr>
                  <p:cNvPr id="120" name="Graphic 1085">
                    <a:extLst>
                      <a:ext uri="{FF2B5EF4-FFF2-40B4-BE49-F238E27FC236}">
                        <a16:creationId xmlns:a16="http://schemas.microsoft.com/office/drawing/2014/main" id="{278EA249-CC5C-1BA5-CDB9-9D0044E4A52D}"/>
                      </a:ext>
                    </a:extLst>
                  </p:cNvPr>
                  <p:cNvGrpSpPr/>
                  <p:nvPr/>
                </p:nvGrpSpPr>
                <p:grpSpPr>
                  <a:xfrm>
                    <a:off x="2506452" y="3428816"/>
                    <a:ext cx="672968" cy="780874"/>
                    <a:chOff x="2506452" y="3428816"/>
                    <a:chExt cx="672968" cy="780874"/>
                  </a:xfrm>
                  <a:solidFill>
                    <a:srgbClr val="2F9FB8"/>
                  </a:solidFill>
                </p:grpSpPr>
                <p:sp>
                  <p:nvSpPr>
                    <p:cNvPr id="125" name="Freeform: Shape 124">
                      <a:extLst>
                        <a:ext uri="{FF2B5EF4-FFF2-40B4-BE49-F238E27FC236}">
                          <a16:creationId xmlns:a16="http://schemas.microsoft.com/office/drawing/2014/main" id="{43208CB0-7C6C-7BD2-503B-4BEEDCCE1E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17948" y="3436366"/>
                      <a:ext cx="654457" cy="769794"/>
                    </a:xfrm>
                    <a:custGeom>
                      <a:avLst/>
                      <a:gdLst>
                        <a:gd name="connsiteX0" fmla="*/ 479446 w 654457"/>
                        <a:gd name="connsiteY0" fmla="*/ 30694 h 769794"/>
                        <a:gd name="connsiteX1" fmla="*/ 80988 w 654457"/>
                        <a:gd name="connsiteY1" fmla="*/ 161208 h 769794"/>
                        <a:gd name="connsiteX2" fmla="*/ 180386 w 654457"/>
                        <a:gd name="connsiteY2" fmla="*/ 706603 h 769794"/>
                        <a:gd name="connsiteX3" fmla="*/ 168285 w 654457"/>
                        <a:gd name="connsiteY3" fmla="*/ 714382 h 769794"/>
                        <a:gd name="connsiteX4" fmla="*/ 151863 w 654457"/>
                        <a:gd name="connsiteY4" fmla="*/ 729940 h 769794"/>
                        <a:gd name="connsiteX5" fmla="*/ 156185 w 654457"/>
                        <a:gd name="connsiteY5" fmla="*/ 750684 h 769794"/>
                        <a:gd name="connsiteX6" fmla="*/ 181250 w 654457"/>
                        <a:gd name="connsiteY6" fmla="*/ 748955 h 769794"/>
                        <a:gd name="connsiteX7" fmla="*/ 221874 w 654457"/>
                        <a:gd name="connsiteY7" fmla="*/ 761056 h 769794"/>
                        <a:gd name="connsiteX8" fmla="*/ 239161 w 654457"/>
                        <a:gd name="connsiteY8" fmla="*/ 769699 h 769794"/>
                        <a:gd name="connsiteX9" fmla="*/ 249533 w 654457"/>
                        <a:gd name="connsiteY9" fmla="*/ 756734 h 769794"/>
                        <a:gd name="connsiteX10" fmla="*/ 246076 w 654457"/>
                        <a:gd name="connsiteY10" fmla="*/ 739447 h 769794"/>
                        <a:gd name="connsiteX11" fmla="*/ 240889 w 654457"/>
                        <a:gd name="connsiteY11" fmla="*/ 726482 h 769794"/>
                        <a:gd name="connsiteX12" fmla="*/ 635890 w 654457"/>
                        <a:gd name="connsiteY12" fmla="*/ 449031 h 769794"/>
                        <a:gd name="connsiteX13" fmla="*/ 479446 w 654457"/>
                        <a:gd name="connsiteY13" fmla="*/ 30694 h 7697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654457" h="769794">
                          <a:moveTo>
                            <a:pt x="479446" y="30694"/>
                          </a:moveTo>
                          <a:cubicBezTo>
                            <a:pt x="479446" y="30694"/>
                            <a:pt x="238296" y="-94635"/>
                            <a:pt x="80988" y="161208"/>
                          </a:cubicBezTo>
                          <a:cubicBezTo>
                            <a:pt x="-78050" y="418780"/>
                            <a:pt x="19620" y="634863"/>
                            <a:pt x="180386" y="706603"/>
                          </a:cubicBezTo>
                          <a:cubicBezTo>
                            <a:pt x="176064" y="709196"/>
                            <a:pt x="172607" y="711789"/>
                            <a:pt x="168285" y="714382"/>
                          </a:cubicBezTo>
                          <a:cubicBezTo>
                            <a:pt x="162235" y="718703"/>
                            <a:pt x="155320" y="723025"/>
                            <a:pt x="151863" y="729940"/>
                          </a:cubicBezTo>
                          <a:cubicBezTo>
                            <a:pt x="148406" y="736854"/>
                            <a:pt x="149270" y="746362"/>
                            <a:pt x="156185" y="750684"/>
                          </a:cubicBezTo>
                          <a:cubicBezTo>
                            <a:pt x="163099" y="755005"/>
                            <a:pt x="172607" y="750684"/>
                            <a:pt x="181250" y="748955"/>
                          </a:cubicBezTo>
                          <a:cubicBezTo>
                            <a:pt x="195944" y="745498"/>
                            <a:pt x="210638" y="752412"/>
                            <a:pt x="221874" y="761056"/>
                          </a:cubicBezTo>
                          <a:cubicBezTo>
                            <a:pt x="227060" y="765377"/>
                            <a:pt x="232246" y="770563"/>
                            <a:pt x="239161" y="769699"/>
                          </a:cubicBezTo>
                          <a:cubicBezTo>
                            <a:pt x="245211" y="768835"/>
                            <a:pt x="248668" y="762784"/>
                            <a:pt x="249533" y="756734"/>
                          </a:cubicBezTo>
                          <a:cubicBezTo>
                            <a:pt x="250397" y="750684"/>
                            <a:pt x="247804" y="744633"/>
                            <a:pt x="246076" y="739447"/>
                          </a:cubicBezTo>
                          <a:cubicBezTo>
                            <a:pt x="244347" y="735126"/>
                            <a:pt x="242618" y="730804"/>
                            <a:pt x="240889" y="726482"/>
                          </a:cubicBezTo>
                          <a:cubicBezTo>
                            <a:pt x="380911" y="755870"/>
                            <a:pt x="547728" y="681537"/>
                            <a:pt x="635890" y="449031"/>
                          </a:cubicBezTo>
                          <a:cubicBezTo>
                            <a:pt x="634161" y="448167"/>
                            <a:pt x="736152" y="162073"/>
                            <a:pt x="479446" y="30694"/>
                          </a:cubicBezTo>
                          <a:close/>
                        </a:path>
                      </a:pathLst>
                    </a:custGeom>
                    <a:solidFill>
                      <a:srgbClr val="99FF66"/>
                    </a:solidFill>
                    <a:ln w="8619" cap="flat">
                      <a:solidFill>
                        <a:srgbClr val="00B050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" name="Freeform: Shape 125">
                      <a:extLst>
                        <a:ext uri="{FF2B5EF4-FFF2-40B4-BE49-F238E27FC236}">
                          <a16:creationId xmlns:a16="http://schemas.microsoft.com/office/drawing/2014/main" id="{860BE500-9942-34DA-CE65-F2CFAACBF7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06452" y="3428816"/>
                      <a:ext cx="672968" cy="780874"/>
                    </a:xfrm>
                    <a:custGeom>
                      <a:avLst/>
                      <a:gdLst>
                        <a:gd name="connsiteX0" fmla="*/ 489213 w 672968"/>
                        <a:gd name="connsiteY0" fmla="*/ 40836 h 780874"/>
                        <a:gd name="connsiteX1" fmla="*/ 425252 w 672968"/>
                        <a:gd name="connsiteY1" fmla="*/ 19228 h 780874"/>
                        <a:gd name="connsiteX2" fmla="*/ 357834 w 672968"/>
                        <a:gd name="connsiteY2" fmla="*/ 11449 h 780874"/>
                        <a:gd name="connsiteX3" fmla="*/ 291280 w 672968"/>
                        <a:gd name="connsiteY3" fmla="*/ 19228 h 780874"/>
                        <a:gd name="connsiteX4" fmla="*/ 228184 w 672968"/>
                        <a:gd name="connsiteY4" fmla="*/ 42565 h 780874"/>
                        <a:gd name="connsiteX5" fmla="*/ 172867 w 672968"/>
                        <a:gd name="connsiteY5" fmla="*/ 79731 h 780874"/>
                        <a:gd name="connsiteX6" fmla="*/ 126193 w 672968"/>
                        <a:gd name="connsiteY6" fmla="*/ 128134 h 780874"/>
                        <a:gd name="connsiteX7" fmla="*/ 106313 w 672968"/>
                        <a:gd name="connsiteY7" fmla="*/ 155792 h 780874"/>
                        <a:gd name="connsiteX8" fmla="*/ 96805 w 672968"/>
                        <a:gd name="connsiteY8" fmla="*/ 169622 h 780874"/>
                        <a:gd name="connsiteX9" fmla="*/ 88162 w 672968"/>
                        <a:gd name="connsiteY9" fmla="*/ 184315 h 780874"/>
                        <a:gd name="connsiteX10" fmla="*/ 71740 w 672968"/>
                        <a:gd name="connsiteY10" fmla="*/ 214567 h 780874"/>
                        <a:gd name="connsiteX11" fmla="*/ 57910 w 672968"/>
                        <a:gd name="connsiteY11" fmla="*/ 245683 h 780874"/>
                        <a:gd name="connsiteX12" fmla="*/ 34573 w 672968"/>
                        <a:gd name="connsiteY12" fmla="*/ 309644 h 780874"/>
                        <a:gd name="connsiteX13" fmla="*/ 22473 w 672968"/>
                        <a:gd name="connsiteY13" fmla="*/ 376197 h 780874"/>
                        <a:gd name="connsiteX14" fmla="*/ 20744 w 672968"/>
                        <a:gd name="connsiteY14" fmla="*/ 392620 h 780874"/>
                        <a:gd name="connsiteX15" fmla="*/ 20744 w 672968"/>
                        <a:gd name="connsiteY15" fmla="*/ 409042 h 780874"/>
                        <a:gd name="connsiteX16" fmla="*/ 20744 w 672968"/>
                        <a:gd name="connsiteY16" fmla="*/ 425464 h 780874"/>
                        <a:gd name="connsiteX17" fmla="*/ 20744 w 672968"/>
                        <a:gd name="connsiteY17" fmla="*/ 434108 h 780874"/>
                        <a:gd name="connsiteX18" fmla="*/ 21608 w 672968"/>
                        <a:gd name="connsiteY18" fmla="*/ 442751 h 780874"/>
                        <a:gd name="connsiteX19" fmla="*/ 25066 w 672968"/>
                        <a:gd name="connsiteY19" fmla="*/ 475596 h 780874"/>
                        <a:gd name="connsiteX20" fmla="*/ 31116 w 672968"/>
                        <a:gd name="connsiteY20" fmla="*/ 508440 h 780874"/>
                        <a:gd name="connsiteX21" fmla="*/ 40624 w 672968"/>
                        <a:gd name="connsiteY21" fmla="*/ 540421 h 780874"/>
                        <a:gd name="connsiteX22" fmla="*/ 53589 w 672968"/>
                        <a:gd name="connsiteY22" fmla="*/ 571537 h 780874"/>
                        <a:gd name="connsiteX23" fmla="*/ 70011 w 672968"/>
                        <a:gd name="connsiteY23" fmla="*/ 600924 h 780874"/>
                        <a:gd name="connsiteX24" fmla="*/ 89891 w 672968"/>
                        <a:gd name="connsiteY24" fmla="*/ 627718 h 780874"/>
                        <a:gd name="connsiteX25" fmla="*/ 112363 w 672968"/>
                        <a:gd name="connsiteY25" fmla="*/ 651920 h 780874"/>
                        <a:gd name="connsiteX26" fmla="*/ 137429 w 672968"/>
                        <a:gd name="connsiteY26" fmla="*/ 673528 h 780874"/>
                        <a:gd name="connsiteX27" fmla="*/ 165088 w 672968"/>
                        <a:gd name="connsiteY27" fmla="*/ 692543 h 780874"/>
                        <a:gd name="connsiteX28" fmla="*/ 194475 w 672968"/>
                        <a:gd name="connsiteY28" fmla="*/ 708102 h 780874"/>
                        <a:gd name="connsiteX29" fmla="*/ 204847 w 672968"/>
                        <a:gd name="connsiteY29" fmla="*/ 713287 h 780874"/>
                        <a:gd name="connsiteX30" fmla="*/ 195339 w 672968"/>
                        <a:gd name="connsiteY30" fmla="*/ 719338 h 780874"/>
                        <a:gd name="connsiteX31" fmla="*/ 175460 w 672968"/>
                        <a:gd name="connsiteY31" fmla="*/ 733167 h 780874"/>
                        <a:gd name="connsiteX32" fmla="*/ 168545 w 672968"/>
                        <a:gd name="connsiteY32" fmla="*/ 740946 h 780874"/>
                        <a:gd name="connsiteX33" fmla="*/ 166817 w 672968"/>
                        <a:gd name="connsiteY33" fmla="*/ 748725 h 780874"/>
                        <a:gd name="connsiteX34" fmla="*/ 171138 w 672968"/>
                        <a:gd name="connsiteY34" fmla="*/ 753911 h 780874"/>
                        <a:gd name="connsiteX35" fmla="*/ 179782 w 672968"/>
                        <a:gd name="connsiteY35" fmla="*/ 753911 h 780874"/>
                        <a:gd name="connsiteX36" fmla="*/ 191882 w 672968"/>
                        <a:gd name="connsiteY36" fmla="*/ 750454 h 780874"/>
                        <a:gd name="connsiteX37" fmla="*/ 205712 w 672968"/>
                        <a:gd name="connsiteY37" fmla="*/ 750454 h 780874"/>
                        <a:gd name="connsiteX38" fmla="*/ 230777 w 672968"/>
                        <a:gd name="connsiteY38" fmla="*/ 760826 h 780874"/>
                        <a:gd name="connsiteX39" fmla="*/ 240285 w 672968"/>
                        <a:gd name="connsiteY39" fmla="*/ 768605 h 780874"/>
                        <a:gd name="connsiteX40" fmla="*/ 248064 w 672968"/>
                        <a:gd name="connsiteY40" fmla="*/ 772062 h 780874"/>
                        <a:gd name="connsiteX41" fmla="*/ 254114 w 672968"/>
                        <a:gd name="connsiteY41" fmla="*/ 766876 h 780874"/>
                        <a:gd name="connsiteX42" fmla="*/ 254978 w 672968"/>
                        <a:gd name="connsiteY42" fmla="*/ 757368 h 780874"/>
                        <a:gd name="connsiteX43" fmla="*/ 247199 w 672968"/>
                        <a:gd name="connsiteY43" fmla="*/ 734896 h 780874"/>
                        <a:gd name="connsiteX44" fmla="*/ 244607 w 672968"/>
                        <a:gd name="connsiteY44" fmla="*/ 727117 h 780874"/>
                        <a:gd name="connsiteX45" fmla="*/ 253250 w 672968"/>
                        <a:gd name="connsiteY45" fmla="*/ 727981 h 780874"/>
                        <a:gd name="connsiteX46" fmla="*/ 284366 w 672968"/>
                        <a:gd name="connsiteY46" fmla="*/ 731438 h 780874"/>
                        <a:gd name="connsiteX47" fmla="*/ 315482 w 672968"/>
                        <a:gd name="connsiteY47" fmla="*/ 731438 h 780874"/>
                        <a:gd name="connsiteX48" fmla="*/ 331040 w 672968"/>
                        <a:gd name="connsiteY48" fmla="*/ 730574 h 780874"/>
                        <a:gd name="connsiteX49" fmla="*/ 346598 w 672968"/>
                        <a:gd name="connsiteY49" fmla="*/ 728845 h 780874"/>
                        <a:gd name="connsiteX50" fmla="*/ 362156 w 672968"/>
                        <a:gd name="connsiteY50" fmla="*/ 726252 h 780874"/>
                        <a:gd name="connsiteX51" fmla="*/ 376849 w 672968"/>
                        <a:gd name="connsiteY51" fmla="*/ 722795 h 780874"/>
                        <a:gd name="connsiteX52" fmla="*/ 434760 w 672968"/>
                        <a:gd name="connsiteY52" fmla="*/ 702051 h 780874"/>
                        <a:gd name="connsiteX53" fmla="*/ 462418 w 672968"/>
                        <a:gd name="connsiteY53" fmla="*/ 687357 h 780874"/>
                        <a:gd name="connsiteX54" fmla="*/ 488348 w 672968"/>
                        <a:gd name="connsiteY54" fmla="*/ 670071 h 780874"/>
                        <a:gd name="connsiteX55" fmla="*/ 512550 w 672968"/>
                        <a:gd name="connsiteY55" fmla="*/ 650191 h 780874"/>
                        <a:gd name="connsiteX56" fmla="*/ 535022 w 672968"/>
                        <a:gd name="connsiteY56" fmla="*/ 628583 h 780874"/>
                        <a:gd name="connsiteX57" fmla="*/ 540208 w 672968"/>
                        <a:gd name="connsiteY57" fmla="*/ 623397 h 780874"/>
                        <a:gd name="connsiteX58" fmla="*/ 545394 w 672968"/>
                        <a:gd name="connsiteY58" fmla="*/ 617346 h 780874"/>
                        <a:gd name="connsiteX59" fmla="*/ 555767 w 672968"/>
                        <a:gd name="connsiteY59" fmla="*/ 605246 h 780874"/>
                        <a:gd name="connsiteX60" fmla="*/ 574782 w 672968"/>
                        <a:gd name="connsiteY60" fmla="*/ 580180 h 780874"/>
                        <a:gd name="connsiteX61" fmla="*/ 584289 w 672968"/>
                        <a:gd name="connsiteY61" fmla="*/ 567215 h 780874"/>
                        <a:gd name="connsiteX62" fmla="*/ 592933 w 672968"/>
                        <a:gd name="connsiteY62" fmla="*/ 554250 h 780874"/>
                        <a:gd name="connsiteX63" fmla="*/ 608491 w 672968"/>
                        <a:gd name="connsiteY63" fmla="*/ 527456 h 780874"/>
                        <a:gd name="connsiteX64" fmla="*/ 622320 w 672968"/>
                        <a:gd name="connsiteY64" fmla="*/ 499797 h 780874"/>
                        <a:gd name="connsiteX65" fmla="*/ 634421 w 672968"/>
                        <a:gd name="connsiteY65" fmla="*/ 470410 h 780874"/>
                        <a:gd name="connsiteX66" fmla="*/ 640471 w 672968"/>
                        <a:gd name="connsiteY66" fmla="*/ 455716 h 780874"/>
                        <a:gd name="connsiteX67" fmla="*/ 644793 w 672968"/>
                        <a:gd name="connsiteY67" fmla="*/ 441022 h 780874"/>
                        <a:gd name="connsiteX68" fmla="*/ 651707 w 672968"/>
                        <a:gd name="connsiteY68" fmla="*/ 410771 h 780874"/>
                        <a:gd name="connsiteX69" fmla="*/ 658622 w 672968"/>
                        <a:gd name="connsiteY69" fmla="*/ 348539 h 780874"/>
                        <a:gd name="connsiteX70" fmla="*/ 657758 w 672968"/>
                        <a:gd name="connsiteY70" fmla="*/ 286307 h 780874"/>
                        <a:gd name="connsiteX71" fmla="*/ 646522 w 672968"/>
                        <a:gd name="connsiteY71" fmla="*/ 224939 h 780874"/>
                        <a:gd name="connsiteX72" fmla="*/ 624049 w 672968"/>
                        <a:gd name="connsiteY72" fmla="*/ 167029 h 780874"/>
                        <a:gd name="connsiteX73" fmla="*/ 589476 w 672968"/>
                        <a:gd name="connsiteY73" fmla="*/ 115169 h 780874"/>
                        <a:gd name="connsiteX74" fmla="*/ 579103 w 672968"/>
                        <a:gd name="connsiteY74" fmla="*/ 103932 h 780874"/>
                        <a:gd name="connsiteX75" fmla="*/ 567867 w 672968"/>
                        <a:gd name="connsiteY75" fmla="*/ 92696 h 780874"/>
                        <a:gd name="connsiteX76" fmla="*/ 543666 w 672968"/>
                        <a:gd name="connsiteY76" fmla="*/ 72816 h 780874"/>
                        <a:gd name="connsiteX77" fmla="*/ 489213 w 672968"/>
                        <a:gd name="connsiteY77" fmla="*/ 40836 h 780874"/>
                        <a:gd name="connsiteX78" fmla="*/ 491806 w 672968"/>
                        <a:gd name="connsiteY78" fmla="*/ 34786 h 780874"/>
                        <a:gd name="connsiteX79" fmla="*/ 546259 w 672968"/>
                        <a:gd name="connsiteY79" fmla="*/ 68495 h 780874"/>
                        <a:gd name="connsiteX80" fmla="*/ 593797 w 672968"/>
                        <a:gd name="connsiteY80" fmla="*/ 111711 h 780874"/>
                        <a:gd name="connsiteX81" fmla="*/ 631828 w 672968"/>
                        <a:gd name="connsiteY81" fmla="*/ 163571 h 780874"/>
                        <a:gd name="connsiteX82" fmla="*/ 657758 w 672968"/>
                        <a:gd name="connsiteY82" fmla="*/ 223210 h 780874"/>
                        <a:gd name="connsiteX83" fmla="*/ 670723 w 672968"/>
                        <a:gd name="connsiteY83" fmla="*/ 286307 h 780874"/>
                        <a:gd name="connsiteX84" fmla="*/ 672452 w 672968"/>
                        <a:gd name="connsiteY84" fmla="*/ 351132 h 780874"/>
                        <a:gd name="connsiteX85" fmla="*/ 662944 w 672968"/>
                        <a:gd name="connsiteY85" fmla="*/ 415092 h 780874"/>
                        <a:gd name="connsiteX86" fmla="*/ 655165 w 672968"/>
                        <a:gd name="connsiteY86" fmla="*/ 446208 h 780874"/>
                        <a:gd name="connsiteX87" fmla="*/ 649979 w 672968"/>
                        <a:gd name="connsiteY87" fmla="*/ 461766 h 780874"/>
                        <a:gd name="connsiteX88" fmla="*/ 643928 w 672968"/>
                        <a:gd name="connsiteY88" fmla="*/ 476460 h 780874"/>
                        <a:gd name="connsiteX89" fmla="*/ 630963 w 672968"/>
                        <a:gd name="connsiteY89" fmla="*/ 505847 h 780874"/>
                        <a:gd name="connsiteX90" fmla="*/ 616270 w 672968"/>
                        <a:gd name="connsiteY90" fmla="*/ 534370 h 780874"/>
                        <a:gd name="connsiteX91" fmla="*/ 599847 w 672968"/>
                        <a:gd name="connsiteY91" fmla="*/ 562029 h 780874"/>
                        <a:gd name="connsiteX92" fmla="*/ 591204 w 672968"/>
                        <a:gd name="connsiteY92" fmla="*/ 575858 h 780874"/>
                        <a:gd name="connsiteX93" fmla="*/ 581697 w 672968"/>
                        <a:gd name="connsiteY93" fmla="*/ 588823 h 780874"/>
                        <a:gd name="connsiteX94" fmla="*/ 562681 w 672968"/>
                        <a:gd name="connsiteY94" fmla="*/ 614753 h 780874"/>
                        <a:gd name="connsiteX95" fmla="*/ 552309 w 672968"/>
                        <a:gd name="connsiteY95" fmla="*/ 626854 h 780874"/>
                        <a:gd name="connsiteX96" fmla="*/ 547123 w 672968"/>
                        <a:gd name="connsiteY96" fmla="*/ 632904 h 780874"/>
                        <a:gd name="connsiteX97" fmla="*/ 541073 w 672968"/>
                        <a:gd name="connsiteY97" fmla="*/ 638955 h 780874"/>
                        <a:gd name="connsiteX98" fmla="*/ 518600 w 672968"/>
                        <a:gd name="connsiteY98" fmla="*/ 661427 h 780874"/>
                        <a:gd name="connsiteX99" fmla="*/ 493534 w 672968"/>
                        <a:gd name="connsiteY99" fmla="*/ 682171 h 780874"/>
                        <a:gd name="connsiteX100" fmla="*/ 466740 w 672968"/>
                        <a:gd name="connsiteY100" fmla="*/ 700322 h 780874"/>
                        <a:gd name="connsiteX101" fmla="*/ 438217 w 672968"/>
                        <a:gd name="connsiteY101" fmla="*/ 715880 h 780874"/>
                        <a:gd name="connsiteX102" fmla="*/ 376849 w 672968"/>
                        <a:gd name="connsiteY102" fmla="*/ 737489 h 780874"/>
                        <a:gd name="connsiteX103" fmla="*/ 361292 w 672968"/>
                        <a:gd name="connsiteY103" fmla="*/ 740946 h 780874"/>
                        <a:gd name="connsiteX104" fmla="*/ 344869 w 672968"/>
                        <a:gd name="connsiteY104" fmla="*/ 742675 h 780874"/>
                        <a:gd name="connsiteX105" fmla="*/ 328447 w 672968"/>
                        <a:gd name="connsiteY105" fmla="*/ 744403 h 780874"/>
                        <a:gd name="connsiteX106" fmla="*/ 312024 w 672968"/>
                        <a:gd name="connsiteY106" fmla="*/ 744403 h 780874"/>
                        <a:gd name="connsiteX107" fmla="*/ 280044 w 672968"/>
                        <a:gd name="connsiteY107" fmla="*/ 741810 h 780874"/>
                        <a:gd name="connsiteX108" fmla="*/ 248064 w 672968"/>
                        <a:gd name="connsiteY108" fmla="*/ 736624 h 780874"/>
                        <a:gd name="connsiteX109" fmla="*/ 253250 w 672968"/>
                        <a:gd name="connsiteY109" fmla="*/ 730574 h 780874"/>
                        <a:gd name="connsiteX110" fmla="*/ 257572 w 672968"/>
                        <a:gd name="connsiteY110" fmla="*/ 742675 h 780874"/>
                        <a:gd name="connsiteX111" fmla="*/ 261893 w 672968"/>
                        <a:gd name="connsiteY111" fmla="*/ 755640 h 780874"/>
                        <a:gd name="connsiteX112" fmla="*/ 261029 w 672968"/>
                        <a:gd name="connsiteY112" fmla="*/ 770333 h 780874"/>
                        <a:gd name="connsiteX113" fmla="*/ 248928 w 672968"/>
                        <a:gd name="connsiteY113" fmla="*/ 780705 h 780874"/>
                        <a:gd name="connsiteX114" fmla="*/ 233370 w 672968"/>
                        <a:gd name="connsiteY114" fmla="*/ 776384 h 780874"/>
                        <a:gd name="connsiteX115" fmla="*/ 223862 w 672968"/>
                        <a:gd name="connsiteY115" fmla="*/ 768605 h 780874"/>
                        <a:gd name="connsiteX116" fmla="*/ 203118 w 672968"/>
                        <a:gd name="connsiteY116" fmla="*/ 759962 h 780874"/>
                        <a:gd name="connsiteX117" fmla="*/ 192747 w 672968"/>
                        <a:gd name="connsiteY117" fmla="*/ 759962 h 780874"/>
                        <a:gd name="connsiteX118" fmla="*/ 181510 w 672968"/>
                        <a:gd name="connsiteY118" fmla="*/ 763419 h 780874"/>
                        <a:gd name="connsiteX119" fmla="*/ 165088 w 672968"/>
                        <a:gd name="connsiteY119" fmla="*/ 763419 h 780874"/>
                        <a:gd name="connsiteX120" fmla="*/ 163359 w 672968"/>
                        <a:gd name="connsiteY120" fmla="*/ 762554 h 780874"/>
                        <a:gd name="connsiteX121" fmla="*/ 160766 w 672968"/>
                        <a:gd name="connsiteY121" fmla="*/ 760826 h 780874"/>
                        <a:gd name="connsiteX122" fmla="*/ 157309 w 672968"/>
                        <a:gd name="connsiteY122" fmla="*/ 757368 h 780874"/>
                        <a:gd name="connsiteX123" fmla="*/ 153852 w 672968"/>
                        <a:gd name="connsiteY123" fmla="*/ 749589 h 780874"/>
                        <a:gd name="connsiteX124" fmla="*/ 155580 w 672968"/>
                        <a:gd name="connsiteY124" fmla="*/ 733167 h 780874"/>
                        <a:gd name="connsiteX125" fmla="*/ 165088 w 672968"/>
                        <a:gd name="connsiteY125" fmla="*/ 721931 h 780874"/>
                        <a:gd name="connsiteX126" fmla="*/ 185832 w 672968"/>
                        <a:gd name="connsiteY126" fmla="*/ 707237 h 780874"/>
                        <a:gd name="connsiteX127" fmla="*/ 186696 w 672968"/>
                        <a:gd name="connsiteY127" fmla="*/ 718473 h 780874"/>
                        <a:gd name="connsiteX128" fmla="*/ 155580 w 672968"/>
                        <a:gd name="connsiteY128" fmla="*/ 702051 h 780874"/>
                        <a:gd name="connsiteX129" fmla="*/ 126193 w 672968"/>
                        <a:gd name="connsiteY129" fmla="*/ 682171 h 780874"/>
                        <a:gd name="connsiteX130" fmla="*/ 99398 w 672968"/>
                        <a:gd name="connsiteY130" fmla="*/ 659699 h 780874"/>
                        <a:gd name="connsiteX131" fmla="*/ 75197 w 672968"/>
                        <a:gd name="connsiteY131" fmla="*/ 633769 h 780874"/>
                        <a:gd name="connsiteX132" fmla="*/ 54453 w 672968"/>
                        <a:gd name="connsiteY132" fmla="*/ 605246 h 780874"/>
                        <a:gd name="connsiteX133" fmla="*/ 45810 w 672968"/>
                        <a:gd name="connsiteY133" fmla="*/ 590552 h 780874"/>
                        <a:gd name="connsiteX134" fmla="*/ 37166 w 672968"/>
                        <a:gd name="connsiteY134" fmla="*/ 574994 h 780874"/>
                        <a:gd name="connsiteX135" fmla="*/ 22473 w 672968"/>
                        <a:gd name="connsiteY135" fmla="*/ 543014 h 780874"/>
                        <a:gd name="connsiteX136" fmla="*/ 11236 w 672968"/>
                        <a:gd name="connsiteY136" fmla="*/ 509305 h 780874"/>
                        <a:gd name="connsiteX137" fmla="*/ 4322 w 672968"/>
                        <a:gd name="connsiteY137" fmla="*/ 474731 h 780874"/>
                        <a:gd name="connsiteX138" fmla="*/ 864 w 672968"/>
                        <a:gd name="connsiteY138" fmla="*/ 440158 h 780874"/>
                        <a:gd name="connsiteX139" fmla="*/ 0 w 672968"/>
                        <a:gd name="connsiteY139" fmla="*/ 431515 h 780874"/>
                        <a:gd name="connsiteX140" fmla="*/ 0 w 672968"/>
                        <a:gd name="connsiteY140" fmla="*/ 422871 h 780874"/>
                        <a:gd name="connsiteX141" fmla="*/ 864 w 672968"/>
                        <a:gd name="connsiteY141" fmla="*/ 405585 h 780874"/>
                        <a:gd name="connsiteX142" fmla="*/ 1729 w 672968"/>
                        <a:gd name="connsiteY142" fmla="*/ 388298 h 780874"/>
                        <a:gd name="connsiteX143" fmla="*/ 4322 w 672968"/>
                        <a:gd name="connsiteY143" fmla="*/ 371011 h 780874"/>
                        <a:gd name="connsiteX144" fmla="*/ 19880 w 672968"/>
                        <a:gd name="connsiteY144" fmla="*/ 303593 h 780874"/>
                        <a:gd name="connsiteX145" fmla="*/ 31980 w 672968"/>
                        <a:gd name="connsiteY145" fmla="*/ 270749 h 780874"/>
                        <a:gd name="connsiteX146" fmla="*/ 44945 w 672968"/>
                        <a:gd name="connsiteY146" fmla="*/ 238768 h 780874"/>
                        <a:gd name="connsiteX147" fmla="*/ 59639 w 672968"/>
                        <a:gd name="connsiteY147" fmla="*/ 207652 h 780874"/>
                        <a:gd name="connsiteX148" fmla="*/ 76062 w 672968"/>
                        <a:gd name="connsiteY148" fmla="*/ 177401 h 780874"/>
                        <a:gd name="connsiteX149" fmla="*/ 84705 w 672968"/>
                        <a:gd name="connsiteY149" fmla="*/ 161843 h 780874"/>
                        <a:gd name="connsiteX150" fmla="*/ 94212 w 672968"/>
                        <a:gd name="connsiteY150" fmla="*/ 147149 h 780874"/>
                        <a:gd name="connsiteX151" fmla="*/ 114092 w 672968"/>
                        <a:gd name="connsiteY151" fmla="*/ 118626 h 780874"/>
                        <a:gd name="connsiteX152" fmla="*/ 161630 w 672968"/>
                        <a:gd name="connsiteY152" fmla="*/ 68495 h 780874"/>
                        <a:gd name="connsiteX153" fmla="*/ 219541 w 672968"/>
                        <a:gd name="connsiteY153" fmla="*/ 29600 h 780874"/>
                        <a:gd name="connsiteX154" fmla="*/ 285230 w 672968"/>
                        <a:gd name="connsiteY154" fmla="*/ 6263 h 780874"/>
                        <a:gd name="connsiteX155" fmla="*/ 354377 w 672968"/>
                        <a:gd name="connsiteY155" fmla="*/ 212 h 780874"/>
                        <a:gd name="connsiteX156" fmla="*/ 422659 w 672968"/>
                        <a:gd name="connsiteY156" fmla="*/ 9720 h 780874"/>
                        <a:gd name="connsiteX157" fmla="*/ 491806 w 672968"/>
                        <a:gd name="connsiteY157" fmla="*/ 34786 h 780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</a:cxnLst>
                      <a:rect l="l" t="t" r="r" b="b"/>
                      <a:pathLst>
                        <a:path w="672968" h="780874">
                          <a:moveTo>
                            <a:pt x="489213" y="40836"/>
                          </a:moveTo>
                          <a:cubicBezTo>
                            <a:pt x="469333" y="31328"/>
                            <a:pt x="446861" y="24414"/>
                            <a:pt x="425252" y="19228"/>
                          </a:cubicBezTo>
                          <a:cubicBezTo>
                            <a:pt x="402779" y="14042"/>
                            <a:pt x="380307" y="11449"/>
                            <a:pt x="357834" y="11449"/>
                          </a:cubicBezTo>
                          <a:cubicBezTo>
                            <a:pt x="335362" y="11449"/>
                            <a:pt x="312889" y="14042"/>
                            <a:pt x="291280" y="19228"/>
                          </a:cubicBezTo>
                          <a:cubicBezTo>
                            <a:pt x="269672" y="24414"/>
                            <a:pt x="248064" y="32193"/>
                            <a:pt x="228184" y="42565"/>
                          </a:cubicBezTo>
                          <a:cubicBezTo>
                            <a:pt x="208304" y="52937"/>
                            <a:pt x="189289" y="65902"/>
                            <a:pt x="172867" y="79731"/>
                          </a:cubicBezTo>
                          <a:cubicBezTo>
                            <a:pt x="155580" y="94425"/>
                            <a:pt x="140022" y="110847"/>
                            <a:pt x="126193" y="128134"/>
                          </a:cubicBezTo>
                          <a:cubicBezTo>
                            <a:pt x="119278" y="137641"/>
                            <a:pt x="112363" y="146285"/>
                            <a:pt x="106313" y="155792"/>
                          </a:cubicBezTo>
                          <a:lnTo>
                            <a:pt x="96805" y="169622"/>
                          </a:lnTo>
                          <a:lnTo>
                            <a:pt x="88162" y="184315"/>
                          </a:lnTo>
                          <a:lnTo>
                            <a:pt x="71740" y="214567"/>
                          </a:lnTo>
                          <a:cubicBezTo>
                            <a:pt x="66554" y="224939"/>
                            <a:pt x="62232" y="235311"/>
                            <a:pt x="57910" y="245683"/>
                          </a:cubicBezTo>
                          <a:cubicBezTo>
                            <a:pt x="47538" y="265563"/>
                            <a:pt x="41488" y="288035"/>
                            <a:pt x="34573" y="309644"/>
                          </a:cubicBezTo>
                          <a:cubicBezTo>
                            <a:pt x="29387" y="331252"/>
                            <a:pt x="24201" y="353725"/>
                            <a:pt x="22473" y="376197"/>
                          </a:cubicBezTo>
                          <a:lnTo>
                            <a:pt x="20744" y="392620"/>
                          </a:lnTo>
                          <a:cubicBezTo>
                            <a:pt x="19880" y="397806"/>
                            <a:pt x="20744" y="403856"/>
                            <a:pt x="20744" y="409042"/>
                          </a:cubicBezTo>
                          <a:lnTo>
                            <a:pt x="20744" y="425464"/>
                          </a:lnTo>
                          <a:lnTo>
                            <a:pt x="20744" y="434108"/>
                          </a:lnTo>
                          <a:cubicBezTo>
                            <a:pt x="20744" y="436701"/>
                            <a:pt x="21608" y="439294"/>
                            <a:pt x="21608" y="442751"/>
                          </a:cubicBezTo>
                          <a:cubicBezTo>
                            <a:pt x="23337" y="453987"/>
                            <a:pt x="23337" y="465224"/>
                            <a:pt x="25066" y="475596"/>
                          </a:cubicBezTo>
                          <a:cubicBezTo>
                            <a:pt x="27659" y="486832"/>
                            <a:pt x="29387" y="497204"/>
                            <a:pt x="31116" y="508440"/>
                          </a:cubicBezTo>
                          <a:lnTo>
                            <a:pt x="40624" y="540421"/>
                          </a:lnTo>
                          <a:cubicBezTo>
                            <a:pt x="44081" y="550793"/>
                            <a:pt x="49267" y="561165"/>
                            <a:pt x="53589" y="571537"/>
                          </a:cubicBezTo>
                          <a:cubicBezTo>
                            <a:pt x="58775" y="581909"/>
                            <a:pt x="64825" y="590552"/>
                            <a:pt x="70011" y="600924"/>
                          </a:cubicBezTo>
                          <a:cubicBezTo>
                            <a:pt x="76062" y="610432"/>
                            <a:pt x="82976" y="619075"/>
                            <a:pt x="89891" y="627718"/>
                          </a:cubicBezTo>
                          <a:cubicBezTo>
                            <a:pt x="96805" y="636362"/>
                            <a:pt x="105449" y="644141"/>
                            <a:pt x="112363" y="651920"/>
                          </a:cubicBezTo>
                          <a:cubicBezTo>
                            <a:pt x="120142" y="659699"/>
                            <a:pt x="129650" y="666613"/>
                            <a:pt x="137429" y="673528"/>
                          </a:cubicBezTo>
                          <a:cubicBezTo>
                            <a:pt x="146072" y="680443"/>
                            <a:pt x="155580" y="686493"/>
                            <a:pt x="165088" y="692543"/>
                          </a:cubicBezTo>
                          <a:cubicBezTo>
                            <a:pt x="174595" y="697729"/>
                            <a:pt x="184967" y="702915"/>
                            <a:pt x="194475" y="708102"/>
                          </a:cubicBezTo>
                          <a:lnTo>
                            <a:pt x="204847" y="713287"/>
                          </a:lnTo>
                          <a:lnTo>
                            <a:pt x="195339" y="719338"/>
                          </a:lnTo>
                          <a:cubicBezTo>
                            <a:pt x="188425" y="723659"/>
                            <a:pt x="180646" y="727981"/>
                            <a:pt x="175460" y="733167"/>
                          </a:cubicBezTo>
                          <a:cubicBezTo>
                            <a:pt x="172867" y="735760"/>
                            <a:pt x="170274" y="737489"/>
                            <a:pt x="168545" y="740946"/>
                          </a:cubicBezTo>
                          <a:cubicBezTo>
                            <a:pt x="167681" y="743539"/>
                            <a:pt x="166817" y="746132"/>
                            <a:pt x="166817" y="748725"/>
                          </a:cubicBezTo>
                          <a:cubicBezTo>
                            <a:pt x="167681" y="751318"/>
                            <a:pt x="168545" y="753047"/>
                            <a:pt x="171138" y="753911"/>
                          </a:cubicBezTo>
                          <a:cubicBezTo>
                            <a:pt x="172867" y="754775"/>
                            <a:pt x="176324" y="754775"/>
                            <a:pt x="179782" y="753911"/>
                          </a:cubicBezTo>
                          <a:cubicBezTo>
                            <a:pt x="183239" y="753047"/>
                            <a:pt x="187560" y="751318"/>
                            <a:pt x="191882" y="750454"/>
                          </a:cubicBezTo>
                          <a:cubicBezTo>
                            <a:pt x="196204" y="749589"/>
                            <a:pt x="201390" y="749589"/>
                            <a:pt x="205712" y="750454"/>
                          </a:cubicBezTo>
                          <a:cubicBezTo>
                            <a:pt x="215219" y="752182"/>
                            <a:pt x="222998" y="755640"/>
                            <a:pt x="230777" y="760826"/>
                          </a:cubicBezTo>
                          <a:cubicBezTo>
                            <a:pt x="234234" y="763419"/>
                            <a:pt x="237692" y="766876"/>
                            <a:pt x="240285" y="768605"/>
                          </a:cubicBezTo>
                          <a:cubicBezTo>
                            <a:pt x="242878" y="771198"/>
                            <a:pt x="246335" y="772062"/>
                            <a:pt x="248064" y="772062"/>
                          </a:cubicBezTo>
                          <a:cubicBezTo>
                            <a:pt x="250657" y="772062"/>
                            <a:pt x="252385" y="769469"/>
                            <a:pt x="254114" y="766876"/>
                          </a:cubicBezTo>
                          <a:cubicBezTo>
                            <a:pt x="254978" y="764283"/>
                            <a:pt x="254978" y="760826"/>
                            <a:pt x="254978" y="757368"/>
                          </a:cubicBezTo>
                          <a:cubicBezTo>
                            <a:pt x="253250" y="750454"/>
                            <a:pt x="249792" y="742675"/>
                            <a:pt x="247199" y="734896"/>
                          </a:cubicBezTo>
                          <a:lnTo>
                            <a:pt x="244607" y="727117"/>
                          </a:lnTo>
                          <a:lnTo>
                            <a:pt x="253250" y="727981"/>
                          </a:lnTo>
                          <a:cubicBezTo>
                            <a:pt x="263622" y="728845"/>
                            <a:pt x="273994" y="731438"/>
                            <a:pt x="284366" y="731438"/>
                          </a:cubicBezTo>
                          <a:cubicBezTo>
                            <a:pt x="294738" y="731438"/>
                            <a:pt x="305110" y="732303"/>
                            <a:pt x="315482" y="731438"/>
                          </a:cubicBezTo>
                          <a:lnTo>
                            <a:pt x="331040" y="730574"/>
                          </a:lnTo>
                          <a:cubicBezTo>
                            <a:pt x="336226" y="730574"/>
                            <a:pt x="341412" y="728845"/>
                            <a:pt x="346598" y="728845"/>
                          </a:cubicBezTo>
                          <a:cubicBezTo>
                            <a:pt x="351784" y="727981"/>
                            <a:pt x="356970" y="727117"/>
                            <a:pt x="362156" y="726252"/>
                          </a:cubicBezTo>
                          <a:lnTo>
                            <a:pt x="376849" y="722795"/>
                          </a:lnTo>
                          <a:cubicBezTo>
                            <a:pt x="396729" y="718473"/>
                            <a:pt x="416609" y="710694"/>
                            <a:pt x="434760" y="702051"/>
                          </a:cubicBezTo>
                          <a:cubicBezTo>
                            <a:pt x="444267" y="697729"/>
                            <a:pt x="452911" y="692543"/>
                            <a:pt x="462418" y="687357"/>
                          </a:cubicBezTo>
                          <a:cubicBezTo>
                            <a:pt x="471062" y="682171"/>
                            <a:pt x="479705" y="676121"/>
                            <a:pt x="488348" y="670071"/>
                          </a:cubicBezTo>
                          <a:cubicBezTo>
                            <a:pt x="496992" y="664020"/>
                            <a:pt x="504771" y="657106"/>
                            <a:pt x="512550" y="650191"/>
                          </a:cubicBezTo>
                          <a:cubicBezTo>
                            <a:pt x="520329" y="643276"/>
                            <a:pt x="527243" y="635497"/>
                            <a:pt x="535022" y="628583"/>
                          </a:cubicBezTo>
                          <a:lnTo>
                            <a:pt x="540208" y="623397"/>
                          </a:lnTo>
                          <a:lnTo>
                            <a:pt x="545394" y="617346"/>
                          </a:lnTo>
                          <a:lnTo>
                            <a:pt x="555767" y="605246"/>
                          </a:lnTo>
                          <a:cubicBezTo>
                            <a:pt x="562681" y="597467"/>
                            <a:pt x="568732" y="588823"/>
                            <a:pt x="574782" y="580180"/>
                          </a:cubicBezTo>
                          <a:lnTo>
                            <a:pt x="584289" y="567215"/>
                          </a:lnTo>
                          <a:cubicBezTo>
                            <a:pt x="586882" y="562893"/>
                            <a:pt x="589476" y="558572"/>
                            <a:pt x="592933" y="554250"/>
                          </a:cubicBezTo>
                          <a:cubicBezTo>
                            <a:pt x="598119" y="545607"/>
                            <a:pt x="604169" y="536099"/>
                            <a:pt x="608491" y="527456"/>
                          </a:cubicBezTo>
                          <a:lnTo>
                            <a:pt x="622320" y="499797"/>
                          </a:lnTo>
                          <a:cubicBezTo>
                            <a:pt x="626642" y="490289"/>
                            <a:pt x="630099" y="480782"/>
                            <a:pt x="634421" y="470410"/>
                          </a:cubicBezTo>
                          <a:lnTo>
                            <a:pt x="640471" y="455716"/>
                          </a:lnTo>
                          <a:cubicBezTo>
                            <a:pt x="642200" y="451394"/>
                            <a:pt x="643928" y="446208"/>
                            <a:pt x="644793" y="441022"/>
                          </a:cubicBezTo>
                          <a:cubicBezTo>
                            <a:pt x="647386" y="430650"/>
                            <a:pt x="649979" y="421143"/>
                            <a:pt x="651707" y="410771"/>
                          </a:cubicBezTo>
                          <a:cubicBezTo>
                            <a:pt x="655165" y="390027"/>
                            <a:pt x="657758" y="369283"/>
                            <a:pt x="658622" y="348539"/>
                          </a:cubicBezTo>
                          <a:cubicBezTo>
                            <a:pt x="659487" y="327795"/>
                            <a:pt x="659487" y="307051"/>
                            <a:pt x="657758" y="286307"/>
                          </a:cubicBezTo>
                          <a:cubicBezTo>
                            <a:pt x="656029" y="265563"/>
                            <a:pt x="652572" y="244819"/>
                            <a:pt x="646522" y="224939"/>
                          </a:cubicBezTo>
                          <a:cubicBezTo>
                            <a:pt x="641336" y="205059"/>
                            <a:pt x="633557" y="185180"/>
                            <a:pt x="624049" y="167029"/>
                          </a:cubicBezTo>
                          <a:cubicBezTo>
                            <a:pt x="614541" y="148878"/>
                            <a:pt x="603305" y="130727"/>
                            <a:pt x="589476" y="115169"/>
                          </a:cubicBezTo>
                          <a:cubicBezTo>
                            <a:pt x="586018" y="110847"/>
                            <a:pt x="582561" y="107390"/>
                            <a:pt x="579103" y="103932"/>
                          </a:cubicBezTo>
                          <a:cubicBezTo>
                            <a:pt x="575646" y="100475"/>
                            <a:pt x="572189" y="96153"/>
                            <a:pt x="567867" y="92696"/>
                          </a:cubicBezTo>
                          <a:cubicBezTo>
                            <a:pt x="560088" y="85781"/>
                            <a:pt x="552309" y="78867"/>
                            <a:pt x="543666" y="72816"/>
                          </a:cubicBezTo>
                          <a:cubicBezTo>
                            <a:pt x="525515" y="61580"/>
                            <a:pt x="507364" y="51208"/>
                            <a:pt x="489213" y="40836"/>
                          </a:cubicBezTo>
                          <a:close/>
                          <a:moveTo>
                            <a:pt x="491806" y="34786"/>
                          </a:moveTo>
                          <a:cubicBezTo>
                            <a:pt x="510821" y="45158"/>
                            <a:pt x="528972" y="55530"/>
                            <a:pt x="546259" y="68495"/>
                          </a:cubicBezTo>
                          <a:cubicBezTo>
                            <a:pt x="563546" y="80595"/>
                            <a:pt x="579968" y="95289"/>
                            <a:pt x="593797" y="111711"/>
                          </a:cubicBezTo>
                          <a:cubicBezTo>
                            <a:pt x="608491" y="127269"/>
                            <a:pt x="620592" y="145420"/>
                            <a:pt x="631828" y="163571"/>
                          </a:cubicBezTo>
                          <a:cubicBezTo>
                            <a:pt x="642200" y="182587"/>
                            <a:pt x="651707" y="202466"/>
                            <a:pt x="657758" y="223210"/>
                          </a:cubicBezTo>
                          <a:cubicBezTo>
                            <a:pt x="663808" y="243954"/>
                            <a:pt x="668130" y="265563"/>
                            <a:pt x="670723" y="286307"/>
                          </a:cubicBezTo>
                          <a:cubicBezTo>
                            <a:pt x="673316" y="307915"/>
                            <a:pt x="673316" y="329523"/>
                            <a:pt x="672452" y="351132"/>
                          </a:cubicBezTo>
                          <a:cubicBezTo>
                            <a:pt x="671587" y="372740"/>
                            <a:pt x="668130" y="394348"/>
                            <a:pt x="662944" y="415092"/>
                          </a:cubicBezTo>
                          <a:cubicBezTo>
                            <a:pt x="660351" y="425464"/>
                            <a:pt x="657758" y="435836"/>
                            <a:pt x="655165" y="446208"/>
                          </a:cubicBezTo>
                          <a:cubicBezTo>
                            <a:pt x="653436" y="451394"/>
                            <a:pt x="651707" y="456580"/>
                            <a:pt x="649979" y="461766"/>
                          </a:cubicBezTo>
                          <a:lnTo>
                            <a:pt x="643928" y="476460"/>
                          </a:lnTo>
                          <a:cubicBezTo>
                            <a:pt x="639607" y="485968"/>
                            <a:pt x="636149" y="496340"/>
                            <a:pt x="630963" y="505847"/>
                          </a:cubicBezTo>
                          <a:lnTo>
                            <a:pt x="616270" y="534370"/>
                          </a:lnTo>
                          <a:cubicBezTo>
                            <a:pt x="611084" y="543878"/>
                            <a:pt x="605898" y="552521"/>
                            <a:pt x="599847" y="562029"/>
                          </a:cubicBezTo>
                          <a:cubicBezTo>
                            <a:pt x="597254" y="566351"/>
                            <a:pt x="594662" y="571537"/>
                            <a:pt x="591204" y="575858"/>
                          </a:cubicBezTo>
                          <a:lnTo>
                            <a:pt x="581697" y="588823"/>
                          </a:lnTo>
                          <a:cubicBezTo>
                            <a:pt x="575646" y="597467"/>
                            <a:pt x="569596" y="606110"/>
                            <a:pt x="562681" y="614753"/>
                          </a:cubicBezTo>
                          <a:lnTo>
                            <a:pt x="552309" y="626854"/>
                          </a:lnTo>
                          <a:lnTo>
                            <a:pt x="547123" y="632904"/>
                          </a:lnTo>
                          <a:lnTo>
                            <a:pt x="541073" y="638955"/>
                          </a:lnTo>
                          <a:cubicBezTo>
                            <a:pt x="533294" y="646734"/>
                            <a:pt x="526379" y="654513"/>
                            <a:pt x="518600" y="661427"/>
                          </a:cubicBezTo>
                          <a:cubicBezTo>
                            <a:pt x="509957" y="668342"/>
                            <a:pt x="502178" y="675257"/>
                            <a:pt x="493534" y="682171"/>
                          </a:cubicBezTo>
                          <a:cubicBezTo>
                            <a:pt x="484891" y="688222"/>
                            <a:pt x="476248" y="695136"/>
                            <a:pt x="466740" y="700322"/>
                          </a:cubicBezTo>
                          <a:cubicBezTo>
                            <a:pt x="457232" y="705508"/>
                            <a:pt x="448589" y="711559"/>
                            <a:pt x="438217" y="715880"/>
                          </a:cubicBezTo>
                          <a:cubicBezTo>
                            <a:pt x="418337" y="725388"/>
                            <a:pt x="398458" y="733167"/>
                            <a:pt x="376849" y="737489"/>
                          </a:cubicBezTo>
                          <a:lnTo>
                            <a:pt x="361292" y="740946"/>
                          </a:lnTo>
                          <a:cubicBezTo>
                            <a:pt x="356105" y="741810"/>
                            <a:pt x="350919" y="741810"/>
                            <a:pt x="344869" y="742675"/>
                          </a:cubicBezTo>
                          <a:cubicBezTo>
                            <a:pt x="339683" y="743539"/>
                            <a:pt x="334497" y="744403"/>
                            <a:pt x="328447" y="744403"/>
                          </a:cubicBezTo>
                          <a:lnTo>
                            <a:pt x="312024" y="744403"/>
                          </a:lnTo>
                          <a:cubicBezTo>
                            <a:pt x="300788" y="744403"/>
                            <a:pt x="290416" y="742675"/>
                            <a:pt x="280044" y="741810"/>
                          </a:cubicBezTo>
                          <a:cubicBezTo>
                            <a:pt x="269672" y="740946"/>
                            <a:pt x="258436" y="738353"/>
                            <a:pt x="248064" y="736624"/>
                          </a:cubicBezTo>
                          <a:lnTo>
                            <a:pt x="253250" y="730574"/>
                          </a:lnTo>
                          <a:lnTo>
                            <a:pt x="257572" y="742675"/>
                          </a:lnTo>
                          <a:cubicBezTo>
                            <a:pt x="259300" y="746132"/>
                            <a:pt x="261029" y="750454"/>
                            <a:pt x="261893" y="755640"/>
                          </a:cubicBezTo>
                          <a:cubicBezTo>
                            <a:pt x="262757" y="759962"/>
                            <a:pt x="262757" y="766012"/>
                            <a:pt x="261029" y="770333"/>
                          </a:cubicBezTo>
                          <a:cubicBezTo>
                            <a:pt x="259300" y="774655"/>
                            <a:pt x="254114" y="779841"/>
                            <a:pt x="248928" y="780705"/>
                          </a:cubicBezTo>
                          <a:cubicBezTo>
                            <a:pt x="242013" y="781570"/>
                            <a:pt x="237692" y="778977"/>
                            <a:pt x="233370" y="776384"/>
                          </a:cubicBezTo>
                          <a:cubicBezTo>
                            <a:pt x="229913" y="773791"/>
                            <a:pt x="226455" y="771198"/>
                            <a:pt x="223862" y="768605"/>
                          </a:cubicBezTo>
                          <a:cubicBezTo>
                            <a:pt x="217812" y="764283"/>
                            <a:pt x="210033" y="760826"/>
                            <a:pt x="203118" y="759962"/>
                          </a:cubicBezTo>
                          <a:cubicBezTo>
                            <a:pt x="199661" y="759097"/>
                            <a:pt x="196204" y="759962"/>
                            <a:pt x="192747" y="759962"/>
                          </a:cubicBezTo>
                          <a:cubicBezTo>
                            <a:pt x="189289" y="760826"/>
                            <a:pt x="185832" y="761690"/>
                            <a:pt x="181510" y="763419"/>
                          </a:cubicBezTo>
                          <a:cubicBezTo>
                            <a:pt x="177188" y="764283"/>
                            <a:pt x="172002" y="766012"/>
                            <a:pt x="165088" y="763419"/>
                          </a:cubicBezTo>
                          <a:cubicBezTo>
                            <a:pt x="164223" y="763419"/>
                            <a:pt x="164223" y="762554"/>
                            <a:pt x="163359" y="762554"/>
                          </a:cubicBezTo>
                          <a:cubicBezTo>
                            <a:pt x="162495" y="761690"/>
                            <a:pt x="161630" y="761690"/>
                            <a:pt x="160766" y="760826"/>
                          </a:cubicBezTo>
                          <a:cubicBezTo>
                            <a:pt x="159902" y="759962"/>
                            <a:pt x="158173" y="759097"/>
                            <a:pt x="157309" y="757368"/>
                          </a:cubicBezTo>
                          <a:cubicBezTo>
                            <a:pt x="155580" y="754775"/>
                            <a:pt x="154716" y="752182"/>
                            <a:pt x="153852" y="749589"/>
                          </a:cubicBezTo>
                          <a:cubicBezTo>
                            <a:pt x="152987" y="744403"/>
                            <a:pt x="153852" y="738353"/>
                            <a:pt x="155580" y="733167"/>
                          </a:cubicBezTo>
                          <a:cubicBezTo>
                            <a:pt x="158173" y="728845"/>
                            <a:pt x="161630" y="724524"/>
                            <a:pt x="165088" y="721931"/>
                          </a:cubicBezTo>
                          <a:cubicBezTo>
                            <a:pt x="172002" y="715880"/>
                            <a:pt x="178917" y="712423"/>
                            <a:pt x="185832" y="707237"/>
                          </a:cubicBezTo>
                          <a:lnTo>
                            <a:pt x="186696" y="718473"/>
                          </a:lnTo>
                          <a:cubicBezTo>
                            <a:pt x="176324" y="713287"/>
                            <a:pt x="165952" y="708102"/>
                            <a:pt x="155580" y="702051"/>
                          </a:cubicBezTo>
                          <a:cubicBezTo>
                            <a:pt x="146072" y="695136"/>
                            <a:pt x="135700" y="689086"/>
                            <a:pt x="126193" y="682171"/>
                          </a:cubicBezTo>
                          <a:cubicBezTo>
                            <a:pt x="117549" y="674392"/>
                            <a:pt x="108042" y="667478"/>
                            <a:pt x="99398" y="659699"/>
                          </a:cubicBezTo>
                          <a:cubicBezTo>
                            <a:pt x="91619" y="651055"/>
                            <a:pt x="82976" y="643276"/>
                            <a:pt x="75197" y="633769"/>
                          </a:cubicBezTo>
                          <a:cubicBezTo>
                            <a:pt x="68282" y="624261"/>
                            <a:pt x="60503" y="615618"/>
                            <a:pt x="54453" y="605246"/>
                          </a:cubicBezTo>
                          <a:lnTo>
                            <a:pt x="45810" y="590552"/>
                          </a:lnTo>
                          <a:cubicBezTo>
                            <a:pt x="43217" y="585366"/>
                            <a:pt x="38895" y="581044"/>
                            <a:pt x="37166" y="574994"/>
                          </a:cubicBezTo>
                          <a:cubicBezTo>
                            <a:pt x="31980" y="564622"/>
                            <a:pt x="26794" y="554250"/>
                            <a:pt x="22473" y="543014"/>
                          </a:cubicBezTo>
                          <a:lnTo>
                            <a:pt x="11236" y="509305"/>
                          </a:lnTo>
                          <a:cubicBezTo>
                            <a:pt x="8643" y="498068"/>
                            <a:pt x="6050" y="485968"/>
                            <a:pt x="4322" y="474731"/>
                          </a:cubicBezTo>
                          <a:cubicBezTo>
                            <a:pt x="2593" y="463495"/>
                            <a:pt x="1729" y="451394"/>
                            <a:pt x="864" y="440158"/>
                          </a:cubicBezTo>
                          <a:cubicBezTo>
                            <a:pt x="864" y="437565"/>
                            <a:pt x="0" y="434108"/>
                            <a:pt x="0" y="431515"/>
                          </a:cubicBezTo>
                          <a:lnTo>
                            <a:pt x="0" y="422871"/>
                          </a:lnTo>
                          <a:lnTo>
                            <a:pt x="864" y="405585"/>
                          </a:lnTo>
                          <a:cubicBezTo>
                            <a:pt x="864" y="399534"/>
                            <a:pt x="864" y="393484"/>
                            <a:pt x="1729" y="388298"/>
                          </a:cubicBezTo>
                          <a:lnTo>
                            <a:pt x="4322" y="371011"/>
                          </a:lnTo>
                          <a:cubicBezTo>
                            <a:pt x="6915" y="347674"/>
                            <a:pt x="14694" y="326066"/>
                            <a:pt x="19880" y="303593"/>
                          </a:cubicBezTo>
                          <a:lnTo>
                            <a:pt x="31980" y="270749"/>
                          </a:lnTo>
                          <a:cubicBezTo>
                            <a:pt x="35438" y="259512"/>
                            <a:pt x="40624" y="249140"/>
                            <a:pt x="44945" y="238768"/>
                          </a:cubicBezTo>
                          <a:cubicBezTo>
                            <a:pt x="50131" y="228396"/>
                            <a:pt x="54453" y="217160"/>
                            <a:pt x="59639" y="207652"/>
                          </a:cubicBezTo>
                          <a:lnTo>
                            <a:pt x="76062" y="177401"/>
                          </a:lnTo>
                          <a:cubicBezTo>
                            <a:pt x="78654" y="172215"/>
                            <a:pt x="81247" y="167893"/>
                            <a:pt x="84705" y="161843"/>
                          </a:cubicBezTo>
                          <a:lnTo>
                            <a:pt x="94212" y="147149"/>
                          </a:lnTo>
                          <a:cubicBezTo>
                            <a:pt x="100263" y="137641"/>
                            <a:pt x="107177" y="128134"/>
                            <a:pt x="114092" y="118626"/>
                          </a:cubicBezTo>
                          <a:cubicBezTo>
                            <a:pt x="128786" y="100475"/>
                            <a:pt x="144344" y="83188"/>
                            <a:pt x="161630" y="68495"/>
                          </a:cubicBezTo>
                          <a:cubicBezTo>
                            <a:pt x="178917" y="53801"/>
                            <a:pt x="198797" y="39972"/>
                            <a:pt x="219541" y="29600"/>
                          </a:cubicBezTo>
                          <a:cubicBezTo>
                            <a:pt x="240285" y="18363"/>
                            <a:pt x="262757" y="11449"/>
                            <a:pt x="285230" y="6263"/>
                          </a:cubicBezTo>
                          <a:cubicBezTo>
                            <a:pt x="307703" y="1077"/>
                            <a:pt x="331040" y="-652"/>
                            <a:pt x="354377" y="212"/>
                          </a:cubicBezTo>
                          <a:cubicBezTo>
                            <a:pt x="377714" y="1077"/>
                            <a:pt x="400187" y="4534"/>
                            <a:pt x="422659" y="9720"/>
                          </a:cubicBezTo>
                          <a:cubicBezTo>
                            <a:pt x="449453" y="17499"/>
                            <a:pt x="471062" y="24414"/>
                            <a:pt x="491806" y="34786"/>
                          </a:cubicBezTo>
                          <a:close/>
                        </a:path>
                      </a:pathLst>
                    </a:custGeom>
                    <a:solidFill>
                      <a:srgbClr val="2F9FB8"/>
                    </a:solidFill>
                    <a:ln w="8619" cap="flat">
                      <a:solidFill>
                        <a:srgbClr val="00B050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21" name="Freeform: Shape 120">
                    <a:extLst>
                      <a:ext uri="{FF2B5EF4-FFF2-40B4-BE49-F238E27FC236}">
                        <a16:creationId xmlns:a16="http://schemas.microsoft.com/office/drawing/2014/main" id="{1F1B7ED2-E00D-4ABF-07AD-C2DE497DE9F2}"/>
                      </a:ext>
                    </a:extLst>
                  </p:cNvPr>
                  <p:cNvSpPr/>
                  <p:nvPr/>
                </p:nvSpPr>
                <p:spPr>
                  <a:xfrm>
                    <a:off x="3073143" y="3593252"/>
                    <a:ext cx="57357" cy="320187"/>
                  </a:xfrm>
                  <a:custGeom>
                    <a:avLst/>
                    <a:gdLst>
                      <a:gd name="connsiteX0" fmla="*/ 17598 w 57357"/>
                      <a:gd name="connsiteY0" fmla="*/ 4322 h 320187"/>
                      <a:gd name="connsiteX1" fmla="*/ 24513 w 57357"/>
                      <a:gd name="connsiteY1" fmla="*/ 16422 h 320187"/>
                      <a:gd name="connsiteX2" fmla="*/ 31428 w 57357"/>
                      <a:gd name="connsiteY2" fmla="*/ 31116 h 320187"/>
                      <a:gd name="connsiteX3" fmla="*/ 35749 w 57357"/>
                      <a:gd name="connsiteY3" fmla="*/ 40624 h 320187"/>
                      <a:gd name="connsiteX4" fmla="*/ 39207 w 57357"/>
                      <a:gd name="connsiteY4" fmla="*/ 50996 h 320187"/>
                      <a:gd name="connsiteX5" fmla="*/ 46986 w 57357"/>
                      <a:gd name="connsiteY5" fmla="*/ 74333 h 320187"/>
                      <a:gd name="connsiteX6" fmla="*/ 53036 w 57357"/>
                      <a:gd name="connsiteY6" fmla="*/ 101127 h 320187"/>
                      <a:gd name="connsiteX7" fmla="*/ 56493 w 57357"/>
                      <a:gd name="connsiteY7" fmla="*/ 130514 h 320187"/>
                      <a:gd name="connsiteX8" fmla="*/ 57358 w 57357"/>
                      <a:gd name="connsiteY8" fmla="*/ 160766 h 320187"/>
                      <a:gd name="connsiteX9" fmla="*/ 55629 w 57357"/>
                      <a:gd name="connsiteY9" fmla="*/ 191018 h 320187"/>
                      <a:gd name="connsiteX10" fmla="*/ 51307 w 57357"/>
                      <a:gd name="connsiteY10" fmla="*/ 220405 h 320187"/>
                      <a:gd name="connsiteX11" fmla="*/ 44393 w 57357"/>
                      <a:gd name="connsiteY11" fmla="*/ 247199 h 320187"/>
                      <a:gd name="connsiteX12" fmla="*/ 36614 w 57357"/>
                      <a:gd name="connsiteY12" fmla="*/ 270536 h 320187"/>
                      <a:gd name="connsiteX13" fmla="*/ 32292 w 57357"/>
                      <a:gd name="connsiteY13" fmla="*/ 280908 h 320187"/>
                      <a:gd name="connsiteX14" fmla="*/ 27971 w 57357"/>
                      <a:gd name="connsiteY14" fmla="*/ 289552 h 320187"/>
                      <a:gd name="connsiteX15" fmla="*/ 21056 w 57357"/>
                      <a:gd name="connsiteY15" fmla="*/ 304245 h 320187"/>
                      <a:gd name="connsiteX16" fmla="*/ 14141 w 57357"/>
                      <a:gd name="connsiteY16" fmla="*/ 316346 h 320187"/>
                      <a:gd name="connsiteX17" fmla="*/ 3769 w 57357"/>
                      <a:gd name="connsiteY17" fmla="*/ 318939 h 320187"/>
                      <a:gd name="connsiteX18" fmla="*/ 312 w 57357"/>
                      <a:gd name="connsiteY18" fmla="*/ 309431 h 320187"/>
                      <a:gd name="connsiteX19" fmla="*/ 312 w 57357"/>
                      <a:gd name="connsiteY19" fmla="*/ 308567 h 320187"/>
                      <a:gd name="connsiteX20" fmla="*/ 5498 w 57357"/>
                      <a:gd name="connsiteY20" fmla="*/ 296466 h 320187"/>
                      <a:gd name="connsiteX21" fmla="*/ 10684 w 57357"/>
                      <a:gd name="connsiteY21" fmla="*/ 282637 h 320187"/>
                      <a:gd name="connsiteX22" fmla="*/ 16734 w 57357"/>
                      <a:gd name="connsiteY22" fmla="*/ 263622 h 320187"/>
                      <a:gd name="connsiteX23" fmla="*/ 22784 w 57357"/>
                      <a:gd name="connsiteY23" fmla="*/ 241149 h 320187"/>
                      <a:gd name="connsiteX24" fmla="*/ 25377 w 57357"/>
                      <a:gd name="connsiteY24" fmla="*/ 229048 h 320187"/>
                      <a:gd name="connsiteX25" fmla="*/ 27971 w 57357"/>
                      <a:gd name="connsiteY25" fmla="*/ 216083 h 320187"/>
                      <a:gd name="connsiteX26" fmla="*/ 31428 w 57357"/>
                      <a:gd name="connsiteY26" fmla="*/ 188425 h 320187"/>
                      <a:gd name="connsiteX27" fmla="*/ 33156 w 57357"/>
                      <a:gd name="connsiteY27" fmla="*/ 159902 h 320187"/>
                      <a:gd name="connsiteX28" fmla="*/ 32292 w 57357"/>
                      <a:gd name="connsiteY28" fmla="*/ 131379 h 320187"/>
                      <a:gd name="connsiteX29" fmla="*/ 29699 w 57357"/>
                      <a:gd name="connsiteY29" fmla="*/ 103720 h 320187"/>
                      <a:gd name="connsiteX30" fmla="*/ 25377 w 57357"/>
                      <a:gd name="connsiteY30" fmla="*/ 77790 h 320187"/>
                      <a:gd name="connsiteX31" fmla="*/ 20191 w 57357"/>
                      <a:gd name="connsiteY31" fmla="*/ 55317 h 320187"/>
                      <a:gd name="connsiteX32" fmla="*/ 15006 w 57357"/>
                      <a:gd name="connsiteY32" fmla="*/ 36302 h 320187"/>
                      <a:gd name="connsiteX33" fmla="*/ 9819 w 57357"/>
                      <a:gd name="connsiteY33" fmla="*/ 21608 h 320187"/>
                      <a:gd name="connsiteX34" fmla="*/ 4633 w 57357"/>
                      <a:gd name="connsiteY34" fmla="*/ 8643 h 320187"/>
                      <a:gd name="connsiteX35" fmla="*/ 8955 w 57357"/>
                      <a:gd name="connsiteY35" fmla="*/ 0 h 320187"/>
                      <a:gd name="connsiteX36" fmla="*/ 17598 w 57357"/>
                      <a:gd name="connsiteY36" fmla="*/ 4322 h 320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57357" h="320187">
                        <a:moveTo>
                          <a:pt x="17598" y="4322"/>
                        </a:moveTo>
                        <a:cubicBezTo>
                          <a:pt x="17598" y="4322"/>
                          <a:pt x="20191" y="8643"/>
                          <a:pt x="24513" y="16422"/>
                        </a:cubicBezTo>
                        <a:cubicBezTo>
                          <a:pt x="26242" y="19880"/>
                          <a:pt x="28835" y="25066"/>
                          <a:pt x="31428" y="31116"/>
                        </a:cubicBezTo>
                        <a:cubicBezTo>
                          <a:pt x="32292" y="33709"/>
                          <a:pt x="34021" y="37166"/>
                          <a:pt x="35749" y="40624"/>
                        </a:cubicBezTo>
                        <a:cubicBezTo>
                          <a:pt x="37478" y="44081"/>
                          <a:pt x="38342" y="47538"/>
                          <a:pt x="39207" y="50996"/>
                        </a:cubicBezTo>
                        <a:cubicBezTo>
                          <a:pt x="41800" y="57910"/>
                          <a:pt x="44393" y="66554"/>
                          <a:pt x="46986" y="74333"/>
                        </a:cubicBezTo>
                        <a:cubicBezTo>
                          <a:pt x="49579" y="82976"/>
                          <a:pt x="51307" y="91619"/>
                          <a:pt x="53036" y="101127"/>
                        </a:cubicBezTo>
                        <a:cubicBezTo>
                          <a:pt x="54765" y="110635"/>
                          <a:pt x="56493" y="120142"/>
                          <a:pt x="56493" y="130514"/>
                        </a:cubicBezTo>
                        <a:cubicBezTo>
                          <a:pt x="57358" y="140886"/>
                          <a:pt x="57358" y="150394"/>
                          <a:pt x="57358" y="160766"/>
                        </a:cubicBezTo>
                        <a:cubicBezTo>
                          <a:pt x="56493" y="171138"/>
                          <a:pt x="56493" y="181510"/>
                          <a:pt x="55629" y="191018"/>
                        </a:cubicBezTo>
                        <a:cubicBezTo>
                          <a:pt x="54765" y="201390"/>
                          <a:pt x="53036" y="210897"/>
                          <a:pt x="51307" y="220405"/>
                        </a:cubicBezTo>
                        <a:cubicBezTo>
                          <a:pt x="49579" y="229913"/>
                          <a:pt x="46986" y="238556"/>
                          <a:pt x="44393" y="247199"/>
                        </a:cubicBezTo>
                        <a:cubicBezTo>
                          <a:pt x="41800" y="255843"/>
                          <a:pt x="39207" y="263622"/>
                          <a:pt x="36614" y="270536"/>
                        </a:cubicBezTo>
                        <a:cubicBezTo>
                          <a:pt x="34885" y="273994"/>
                          <a:pt x="34021" y="277451"/>
                          <a:pt x="32292" y="280908"/>
                        </a:cubicBezTo>
                        <a:cubicBezTo>
                          <a:pt x="30563" y="284366"/>
                          <a:pt x="29699" y="286959"/>
                          <a:pt x="27971" y="289552"/>
                        </a:cubicBezTo>
                        <a:cubicBezTo>
                          <a:pt x="25377" y="295602"/>
                          <a:pt x="22784" y="299924"/>
                          <a:pt x="21056" y="304245"/>
                        </a:cubicBezTo>
                        <a:cubicBezTo>
                          <a:pt x="16734" y="312024"/>
                          <a:pt x="14141" y="316346"/>
                          <a:pt x="14141" y="316346"/>
                        </a:cubicBezTo>
                        <a:cubicBezTo>
                          <a:pt x="12412" y="319803"/>
                          <a:pt x="7226" y="321532"/>
                          <a:pt x="3769" y="318939"/>
                        </a:cubicBezTo>
                        <a:cubicBezTo>
                          <a:pt x="312" y="317210"/>
                          <a:pt x="-553" y="312889"/>
                          <a:pt x="312" y="309431"/>
                        </a:cubicBezTo>
                        <a:lnTo>
                          <a:pt x="312" y="308567"/>
                        </a:lnTo>
                        <a:cubicBezTo>
                          <a:pt x="312" y="308567"/>
                          <a:pt x="2041" y="304245"/>
                          <a:pt x="5498" y="296466"/>
                        </a:cubicBezTo>
                        <a:cubicBezTo>
                          <a:pt x="7226" y="293009"/>
                          <a:pt x="8955" y="287823"/>
                          <a:pt x="10684" y="282637"/>
                        </a:cubicBezTo>
                        <a:cubicBezTo>
                          <a:pt x="12412" y="277451"/>
                          <a:pt x="15006" y="270536"/>
                          <a:pt x="16734" y="263622"/>
                        </a:cubicBezTo>
                        <a:cubicBezTo>
                          <a:pt x="19327" y="256707"/>
                          <a:pt x="21056" y="248928"/>
                          <a:pt x="22784" y="241149"/>
                        </a:cubicBezTo>
                        <a:cubicBezTo>
                          <a:pt x="23649" y="236827"/>
                          <a:pt x="24513" y="233370"/>
                          <a:pt x="25377" y="229048"/>
                        </a:cubicBezTo>
                        <a:cubicBezTo>
                          <a:pt x="26242" y="224727"/>
                          <a:pt x="27106" y="220405"/>
                          <a:pt x="27971" y="216083"/>
                        </a:cubicBezTo>
                        <a:cubicBezTo>
                          <a:pt x="28835" y="207440"/>
                          <a:pt x="30563" y="197932"/>
                          <a:pt x="31428" y="188425"/>
                        </a:cubicBezTo>
                        <a:cubicBezTo>
                          <a:pt x="32292" y="178917"/>
                          <a:pt x="32292" y="169409"/>
                          <a:pt x="33156" y="159902"/>
                        </a:cubicBezTo>
                        <a:cubicBezTo>
                          <a:pt x="33156" y="150394"/>
                          <a:pt x="33156" y="140886"/>
                          <a:pt x="32292" y="131379"/>
                        </a:cubicBezTo>
                        <a:cubicBezTo>
                          <a:pt x="32292" y="121871"/>
                          <a:pt x="30563" y="112363"/>
                          <a:pt x="29699" y="103720"/>
                        </a:cubicBezTo>
                        <a:cubicBezTo>
                          <a:pt x="27971" y="95077"/>
                          <a:pt x="27106" y="86433"/>
                          <a:pt x="25377" y="77790"/>
                        </a:cubicBezTo>
                        <a:cubicBezTo>
                          <a:pt x="23649" y="70011"/>
                          <a:pt x="21920" y="62232"/>
                          <a:pt x="20191" y="55317"/>
                        </a:cubicBezTo>
                        <a:cubicBezTo>
                          <a:pt x="18463" y="48403"/>
                          <a:pt x="16734" y="42352"/>
                          <a:pt x="15006" y="36302"/>
                        </a:cubicBezTo>
                        <a:cubicBezTo>
                          <a:pt x="13277" y="31116"/>
                          <a:pt x="11548" y="25930"/>
                          <a:pt x="9819" y="21608"/>
                        </a:cubicBezTo>
                        <a:cubicBezTo>
                          <a:pt x="6362" y="13829"/>
                          <a:pt x="4633" y="8643"/>
                          <a:pt x="4633" y="8643"/>
                        </a:cubicBezTo>
                        <a:cubicBezTo>
                          <a:pt x="2905" y="5186"/>
                          <a:pt x="5498" y="864"/>
                          <a:pt x="8955" y="0"/>
                        </a:cubicBezTo>
                        <a:cubicBezTo>
                          <a:pt x="12412" y="0"/>
                          <a:pt x="15870" y="1729"/>
                          <a:pt x="17598" y="432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22" name="Graphic 1085">
                    <a:extLst>
                      <a:ext uri="{FF2B5EF4-FFF2-40B4-BE49-F238E27FC236}">
                        <a16:creationId xmlns:a16="http://schemas.microsoft.com/office/drawing/2014/main" id="{491CA46E-52AB-EB72-4208-5475BD730A5C}"/>
                      </a:ext>
                    </a:extLst>
                  </p:cNvPr>
                  <p:cNvGrpSpPr/>
                  <p:nvPr/>
                </p:nvGrpSpPr>
                <p:grpSpPr>
                  <a:xfrm>
                    <a:off x="3026133" y="3941459"/>
                    <a:ext cx="41271" cy="54370"/>
                    <a:chOff x="3026133" y="3941459"/>
                    <a:chExt cx="41271" cy="54370"/>
                  </a:xfrm>
                </p:grpSpPr>
                <p:sp>
                  <p:nvSpPr>
                    <p:cNvPr id="123" name="Freeform: Shape 122">
                      <a:extLst>
                        <a:ext uri="{FF2B5EF4-FFF2-40B4-BE49-F238E27FC236}">
                          <a16:creationId xmlns:a16="http://schemas.microsoft.com/office/drawing/2014/main" id="{2412F935-63FC-8FB0-F5D7-C72FA39BFD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2831" y="3946764"/>
                      <a:ext cx="28523" cy="44080"/>
                    </a:xfrm>
                    <a:custGeom>
                      <a:avLst/>
                      <a:gdLst>
                        <a:gd name="connsiteX0" fmla="*/ 28523 w 28523"/>
                        <a:gd name="connsiteY0" fmla="*/ 0 h 44080"/>
                        <a:gd name="connsiteX1" fmla="*/ 0 w 28523"/>
                        <a:gd name="connsiteY1" fmla="*/ 44081 h 440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8523" h="44080">
                          <a:moveTo>
                            <a:pt x="28523" y="0"/>
                          </a:moveTo>
                          <a:cubicBezTo>
                            <a:pt x="20744" y="15558"/>
                            <a:pt x="11236" y="31116"/>
                            <a:pt x="0" y="44081"/>
                          </a:cubicBezTo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" name="Freeform: Shape 123">
                      <a:extLst>
                        <a:ext uri="{FF2B5EF4-FFF2-40B4-BE49-F238E27FC236}">
                          <a16:creationId xmlns:a16="http://schemas.microsoft.com/office/drawing/2014/main" id="{1E78E148-0389-6E3C-C7BE-272B2F9D0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6133" y="3941459"/>
                      <a:ext cx="41271" cy="54370"/>
                    </a:xfrm>
                    <a:custGeom>
                      <a:avLst/>
                      <a:gdLst>
                        <a:gd name="connsiteX0" fmla="*/ 41272 w 41271"/>
                        <a:gd name="connsiteY0" fmla="*/ 7899 h 54370"/>
                        <a:gd name="connsiteX1" fmla="*/ 40408 w 41271"/>
                        <a:gd name="connsiteY1" fmla="*/ 16542 h 54370"/>
                        <a:gd name="connsiteX2" fmla="*/ 32628 w 41271"/>
                        <a:gd name="connsiteY2" fmla="*/ 33829 h 54370"/>
                        <a:gd name="connsiteX3" fmla="*/ 26578 w 41271"/>
                        <a:gd name="connsiteY3" fmla="*/ 42472 h 54370"/>
                        <a:gd name="connsiteX4" fmla="*/ 19663 w 41271"/>
                        <a:gd name="connsiteY4" fmla="*/ 48522 h 54370"/>
                        <a:gd name="connsiteX5" fmla="*/ 11885 w 41271"/>
                        <a:gd name="connsiteY5" fmla="*/ 53708 h 54370"/>
                        <a:gd name="connsiteX6" fmla="*/ 648 w 41271"/>
                        <a:gd name="connsiteY6" fmla="*/ 49387 h 54370"/>
                        <a:gd name="connsiteX7" fmla="*/ 648 w 41271"/>
                        <a:gd name="connsiteY7" fmla="*/ 44201 h 54370"/>
                        <a:gd name="connsiteX8" fmla="*/ 648 w 41271"/>
                        <a:gd name="connsiteY8" fmla="*/ 44201 h 54370"/>
                        <a:gd name="connsiteX9" fmla="*/ 3241 w 41271"/>
                        <a:gd name="connsiteY9" fmla="*/ 36422 h 54370"/>
                        <a:gd name="connsiteX10" fmla="*/ 11885 w 41271"/>
                        <a:gd name="connsiteY10" fmla="*/ 21728 h 54370"/>
                        <a:gd name="connsiteX11" fmla="*/ 22257 w 41271"/>
                        <a:gd name="connsiteY11" fmla="*/ 7899 h 54370"/>
                        <a:gd name="connsiteX12" fmla="*/ 28307 w 41271"/>
                        <a:gd name="connsiteY12" fmla="*/ 1848 h 54370"/>
                        <a:gd name="connsiteX13" fmla="*/ 38679 w 41271"/>
                        <a:gd name="connsiteY13" fmla="*/ 2713 h 54370"/>
                        <a:gd name="connsiteX14" fmla="*/ 41272 w 41271"/>
                        <a:gd name="connsiteY14" fmla="*/ 7899 h 54370"/>
                        <a:gd name="connsiteX15" fmla="*/ 41272 w 41271"/>
                        <a:gd name="connsiteY15" fmla="*/ 7899 h 543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1271" h="54370">
                          <a:moveTo>
                            <a:pt x="41272" y="7899"/>
                          </a:moveTo>
                          <a:cubicBezTo>
                            <a:pt x="41272" y="7899"/>
                            <a:pt x="41272" y="11356"/>
                            <a:pt x="40408" y="16542"/>
                          </a:cubicBezTo>
                          <a:cubicBezTo>
                            <a:pt x="39543" y="21728"/>
                            <a:pt x="36086" y="28643"/>
                            <a:pt x="32628" y="33829"/>
                          </a:cubicBezTo>
                          <a:cubicBezTo>
                            <a:pt x="30900" y="36422"/>
                            <a:pt x="28307" y="39879"/>
                            <a:pt x="26578" y="42472"/>
                          </a:cubicBezTo>
                          <a:cubicBezTo>
                            <a:pt x="23985" y="45065"/>
                            <a:pt x="22257" y="46794"/>
                            <a:pt x="19663" y="48522"/>
                          </a:cubicBezTo>
                          <a:cubicBezTo>
                            <a:pt x="15342" y="51980"/>
                            <a:pt x="11885" y="53708"/>
                            <a:pt x="11885" y="53708"/>
                          </a:cubicBezTo>
                          <a:cubicBezTo>
                            <a:pt x="7563" y="55437"/>
                            <a:pt x="2377" y="53708"/>
                            <a:pt x="648" y="49387"/>
                          </a:cubicBezTo>
                          <a:cubicBezTo>
                            <a:pt x="-216" y="47658"/>
                            <a:pt x="-216" y="45929"/>
                            <a:pt x="648" y="44201"/>
                          </a:cubicBezTo>
                          <a:lnTo>
                            <a:pt x="648" y="44201"/>
                          </a:lnTo>
                          <a:cubicBezTo>
                            <a:pt x="648" y="44201"/>
                            <a:pt x="1513" y="40743"/>
                            <a:pt x="3241" y="36422"/>
                          </a:cubicBezTo>
                          <a:cubicBezTo>
                            <a:pt x="4970" y="32100"/>
                            <a:pt x="8427" y="26914"/>
                            <a:pt x="11885" y="21728"/>
                          </a:cubicBezTo>
                          <a:cubicBezTo>
                            <a:pt x="15342" y="16542"/>
                            <a:pt x="18799" y="12220"/>
                            <a:pt x="22257" y="7899"/>
                          </a:cubicBezTo>
                          <a:cubicBezTo>
                            <a:pt x="25714" y="4441"/>
                            <a:pt x="28307" y="1848"/>
                            <a:pt x="28307" y="1848"/>
                          </a:cubicBezTo>
                          <a:cubicBezTo>
                            <a:pt x="31764" y="-745"/>
                            <a:pt x="36086" y="-745"/>
                            <a:pt x="38679" y="2713"/>
                          </a:cubicBezTo>
                          <a:cubicBezTo>
                            <a:pt x="40408" y="4441"/>
                            <a:pt x="41272" y="6170"/>
                            <a:pt x="41272" y="7899"/>
                          </a:cubicBezTo>
                          <a:lnTo>
                            <a:pt x="41272" y="789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912F7403-7CA3-5304-4AFF-5F47E0EB2BBC}"/>
                    </a:ext>
                  </a:extLst>
                </p:cNvPr>
                <p:cNvSpPr/>
                <p:nvPr/>
              </p:nvSpPr>
              <p:spPr>
                <a:xfrm>
                  <a:off x="2212579" y="4190507"/>
                  <a:ext cx="517896" cy="979289"/>
                </a:xfrm>
                <a:custGeom>
                  <a:avLst/>
                  <a:gdLst>
                    <a:gd name="connsiteX0" fmla="*/ 504771 w 517896"/>
                    <a:gd name="connsiteY0" fmla="*/ 0 h 979289"/>
                    <a:gd name="connsiteX1" fmla="*/ 506499 w 517896"/>
                    <a:gd name="connsiteY1" fmla="*/ 3457 h 979289"/>
                    <a:gd name="connsiteX2" fmla="*/ 509957 w 517896"/>
                    <a:gd name="connsiteY2" fmla="*/ 12965 h 979289"/>
                    <a:gd name="connsiteX3" fmla="*/ 517736 w 517896"/>
                    <a:gd name="connsiteY3" fmla="*/ 50131 h 979289"/>
                    <a:gd name="connsiteX4" fmla="*/ 509092 w 517896"/>
                    <a:gd name="connsiteY4" fmla="*/ 108042 h 979289"/>
                    <a:gd name="connsiteX5" fmla="*/ 472791 w 517896"/>
                    <a:gd name="connsiteY5" fmla="*/ 174595 h 979289"/>
                    <a:gd name="connsiteX6" fmla="*/ 409694 w 517896"/>
                    <a:gd name="connsiteY6" fmla="*/ 237692 h 979289"/>
                    <a:gd name="connsiteX7" fmla="*/ 373392 w 517896"/>
                    <a:gd name="connsiteY7" fmla="*/ 269672 h 979289"/>
                    <a:gd name="connsiteX8" fmla="*/ 337954 w 517896"/>
                    <a:gd name="connsiteY8" fmla="*/ 305110 h 979289"/>
                    <a:gd name="connsiteX9" fmla="*/ 273994 w 517896"/>
                    <a:gd name="connsiteY9" fmla="*/ 385493 h 979289"/>
                    <a:gd name="connsiteX10" fmla="*/ 256707 w 517896"/>
                    <a:gd name="connsiteY10" fmla="*/ 434760 h 979289"/>
                    <a:gd name="connsiteX11" fmla="*/ 253250 w 517896"/>
                    <a:gd name="connsiteY11" fmla="*/ 487484 h 979289"/>
                    <a:gd name="connsiteX12" fmla="*/ 259300 w 517896"/>
                    <a:gd name="connsiteY12" fmla="*/ 596390 h 979289"/>
                    <a:gd name="connsiteX13" fmla="*/ 258436 w 517896"/>
                    <a:gd name="connsiteY13" fmla="*/ 610219 h 979289"/>
                    <a:gd name="connsiteX14" fmla="*/ 256707 w 517896"/>
                    <a:gd name="connsiteY14" fmla="*/ 623184 h 979289"/>
                    <a:gd name="connsiteX15" fmla="*/ 249792 w 517896"/>
                    <a:gd name="connsiteY15" fmla="*/ 649979 h 979289"/>
                    <a:gd name="connsiteX16" fmla="*/ 228184 w 517896"/>
                    <a:gd name="connsiteY16" fmla="*/ 698382 h 979289"/>
                    <a:gd name="connsiteX17" fmla="*/ 165088 w 517896"/>
                    <a:gd name="connsiteY17" fmla="*/ 776172 h 979289"/>
                    <a:gd name="connsiteX18" fmla="*/ 97670 w 517896"/>
                    <a:gd name="connsiteY18" fmla="*/ 834082 h 979289"/>
                    <a:gd name="connsiteX19" fmla="*/ 43217 w 517896"/>
                    <a:gd name="connsiteY19" fmla="*/ 883349 h 979289"/>
                    <a:gd name="connsiteX20" fmla="*/ 14694 w 517896"/>
                    <a:gd name="connsiteY20" fmla="*/ 930887 h 979289"/>
                    <a:gd name="connsiteX21" fmla="*/ 6915 w 517896"/>
                    <a:gd name="connsiteY21" fmla="*/ 965461 h 979289"/>
                    <a:gd name="connsiteX22" fmla="*/ 6915 w 517896"/>
                    <a:gd name="connsiteY22" fmla="*/ 974968 h 979289"/>
                    <a:gd name="connsiteX23" fmla="*/ 6915 w 517896"/>
                    <a:gd name="connsiteY23" fmla="*/ 978426 h 979289"/>
                    <a:gd name="connsiteX24" fmla="*/ 864 w 517896"/>
                    <a:gd name="connsiteY24" fmla="*/ 979290 h 979289"/>
                    <a:gd name="connsiteX25" fmla="*/ 864 w 517896"/>
                    <a:gd name="connsiteY25" fmla="*/ 975833 h 979289"/>
                    <a:gd name="connsiteX26" fmla="*/ 0 w 517896"/>
                    <a:gd name="connsiteY26" fmla="*/ 965461 h 979289"/>
                    <a:gd name="connsiteX27" fmla="*/ 6050 w 517896"/>
                    <a:gd name="connsiteY27" fmla="*/ 927430 h 979289"/>
                    <a:gd name="connsiteX28" fmla="*/ 34573 w 517896"/>
                    <a:gd name="connsiteY28" fmla="*/ 875570 h 979289"/>
                    <a:gd name="connsiteX29" fmla="*/ 89891 w 517896"/>
                    <a:gd name="connsiteY29" fmla="*/ 822846 h 979289"/>
                    <a:gd name="connsiteX30" fmla="*/ 159902 w 517896"/>
                    <a:gd name="connsiteY30" fmla="*/ 769257 h 979289"/>
                    <a:gd name="connsiteX31" fmla="*/ 219541 w 517896"/>
                    <a:gd name="connsiteY31" fmla="*/ 693196 h 979289"/>
                    <a:gd name="connsiteX32" fmla="*/ 239420 w 517896"/>
                    <a:gd name="connsiteY32" fmla="*/ 646522 h 979289"/>
                    <a:gd name="connsiteX33" fmla="*/ 245471 w 517896"/>
                    <a:gd name="connsiteY33" fmla="*/ 621456 h 979289"/>
                    <a:gd name="connsiteX34" fmla="*/ 248064 w 517896"/>
                    <a:gd name="connsiteY34" fmla="*/ 608491 h 979289"/>
                    <a:gd name="connsiteX35" fmla="*/ 249792 w 517896"/>
                    <a:gd name="connsiteY35" fmla="*/ 595526 h 979289"/>
                    <a:gd name="connsiteX36" fmla="*/ 245471 w 517896"/>
                    <a:gd name="connsiteY36" fmla="*/ 487484 h 979289"/>
                    <a:gd name="connsiteX37" fmla="*/ 247199 w 517896"/>
                    <a:gd name="connsiteY37" fmla="*/ 431302 h 979289"/>
                    <a:gd name="connsiteX38" fmla="*/ 264486 w 517896"/>
                    <a:gd name="connsiteY38" fmla="*/ 378578 h 979289"/>
                    <a:gd name="connsiteX39" fmla="*/ 330175 w 517896"/>
                    <a:gd name="connsiteY39" fmla="*/ 293873 h 979289"/>
                    <a:gd name="connsiteX40" fmla="*/ 369935 w 517896"/>
                    <a:gd name="connsiteY40" fmla="*/ 261893 h 979289"/>
                    <a:gd name="connsiteX41" fmla="*/ 407101 w 517896"/>
                    <a:gd name="connsiteY41" fmla="*/ 231641 h 979289"/>
                    <a:gd name="connsiteX42" fmla="*/ 467604 w 517896"/>
                    <a:gd name="connsiteY42" fmla="*/ 169409 h 979289"/>
                    <a:gd name="connsiteX43" fmla="*/ 502178 w 517896"/>
                    <a:gd name="connsiteY43" fmla="*/ 105449 h 979289"/>
                    <a:gd name="connsiteX44" fmla="*/ 511686 w 517896"/>
                    <a:gd name="connsiteY44" fmla="*/ 50131 h 979289"/>
                    <a:gd name="connsiteX45" fmla="*/ 506499 w 517896"/>
                    <a:gd name="connsiteY45" fmla="*/ 14694 h 979289"/>
                    <a:gd name="connsiteX46" fmla="*/ 503042 w 517896"/>
                    <a:gd name="connsiteY46" fmla="*/ 5186 h 979289"/>
                    <a:gd name="connsiteX47" fmla="*/ 502178 w 517896"/>
                    <a:gd name="connsiteY47" fmla="*/ 1729 h 979289"/>
                    <a:gd name="connsiteX48" fmla="*/ 504771 w 517896"/>
                    <a:gd name="connsiteY48" fmla="*/ 0 h 979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517896" h="979289">
                      <a:moveTo>
                        <a:pt x="504771" y="0"/>
                      </a:moveTo>
                      <a:cubicBezTo>
                        <a:pt x="504771" y="0"/>
                        <a:pt x="505635" y="864"/>
                        <a:pt x="506499" y="3457"/>
                      </a:cubicBezTo>
                      <a:cubicBezTo>
                        <a:pt x="507364" y="5186"/>
                        <a:pt x="509092" y="8643"/>
                        <a:pt x="509957" y="12965"/>
                      </a:cubicBezTo>
                      <a:cubicBezTo>
                        <a:pt x="513414" y="21608"/>
                        <a:pt x="516872" y="33709"/>
                        <a:pt x="517736" y="50131"/>
                      </a:cubicBezTo>
                      <a:cubicBezTo>
                        <a:pt x="518600" y="66554"/>
                        <a:pt x="516007" y="86433"/>
                        <a:pt x="509092" y="108042"/>
                      </a:cubicBezTo>
                      <a:cubicBezTo>
                        <a:pt x="502178" y="129650"/>
                        <a:pt x="490077" y="152987"/>
                        <a:pt x="472791" y="174595"/>
                      </a:cubicBezTo>
                      <a:cubicBezTo>
                        <a:pt x="455504" y="196204"/>
                        <a:pt x="433031" y="216948"/>
                        <a:pt x="409694" y="237692"/>
                      </a:cubicBezTo>
                      <a:cubicBezTo>
                        <a:pt x="397593" y="248064"/>
                        <a:pt x="385493" y="258436"/>
                        <a:pt x="373392" y="269672"/>
                      </a:cubicBezTo>
                      <a:cubicBezTo>
                        <a:pt x="361291" y="280908"/>
                        <a:pt x="349191" y="293009"/>
                        <a:pt x="337954" y="305110"/>
                      </a:cubicBezTo>
                      <a:cubicBezTo>
                        <a:pt x="314617" y="329311"/>
                        <a:pt x="289552" y="354377"/>
                        <a:pt x="273994" y="385493"/>
                      </a:cubicBezTo>
                      <a:cubicBezTo>
                        <a:pt x="266215" y="401051"/>
                        <a:pt x="260164" y="417473"/>
                        <a:pt x="256707" y="434760"/>
                      </a:cubicBezTo>
                      <a:cubicBezTo>
                        <a:pt x="254114" y="452046"/>
                        <a:pt x="253250" y="470197"/>
                        <a:pt x="253250" y="487484"/>
                      </a:cubicBezTo>
                      <a:cubicBezTo>
                        <a:pt x="254114" y="523786"/>
                        <a:pt x="258436" y="560088"/>
                        <a:pt x="259300" y="596390"/>
                      </a:cubicBezTo>
                      <a:cubicBezTo>
                        <a:pt x="259300" y="600712"/>
                        <a:pt x="259300" y="605898"/>
                        <a:pt x="258436" y="610219"/>
                      </a:cubicBezTo>
                      <a:cubicBezTo>
                        <a:pt x="257571" y="614541"/>
                        <a:pt x="257571" y="618863"/>
                        <a:pt x="256707" y="623184"/>
                      </a:cubicBezTo>
                      <a:cubicBezTo>
                        <a:pt x="254978" y="632692"/>
                        <a:pt x="252385" y="641335"/>
                        <a:pt x="249792" y="649979"/>
                      </a:cubicBezTo>
                      <a:cubicBezTo>
                        <a:pt x="243742" y="667266"/>
                        <a:pt x="236827" y="683688"/>
                        <a:pt x="228184" y="698382"/>
                      </a:cubicBezTo>
                      <a:cubicBezTo>
                        <a:pt x="210897" y="728633"/>
                        <a:pt x="188425" y="754563"/>
                        <a:pt x="165088" y="776172"/>
                      </a:cubicBezTo>
                      <a:cubicBezTo>
                        <a:pt x="141751" y="797780"/>
                        <a:pt x="119278" y="816795"/>
                        <a:pt x="97670" y="834082"/>
                      </a:cubicBezTo>
                      <a:cubicBezTo>
                        <a:pt x="76061" y="850504"/>
                        <a:pt x="57046" y="866062"/>
                        <a:pt x="43217" y="883349"/>
                      </a:cubicBezTo>
                      <a:cubicBezTo>
                        <a:pt x="29387" y="899771"/>
                        <a:pt x="19880" y="916194"/>
                        <a:pt x="14694" y="930887"/>
                      </a:cubicBezTo>
                      <a:cubicBezTo>
                        <a:pt x="8643" y="945581"/>
                        <a:pt x="7779" y="957682"/>
                        <a:pt x="6915" y="965461"/>
                      </a:cubicBezTo>
                      <a:cubicBezTo>
                        <a:pt x="6915" y="969782"/>
                        <a:pt x="6915" y="972375"/>
                        <a:pt x="6915" y="974968"/>
                      </a:cubicBezTo>
                      <a:cubicBezTo>
                        <a:pt x="6915" y="976697"/>
                        <a:pt x="6915" y="978426"/>
                        <a:pt x="6915" y="978426"/>
                      </a:cubicBezTo>
                      <a:lnTo>
                        <a:pt x="864" y="979290"/>
                      </a:lnTo>
                      <a:cubicBezTo>
                        <a:pt x="864" y="979290"/>
                        <a:pt x="864" y="978426"/>
                        <a:pt x="864" y="975833"/>
                      </a:cubicBezTo>
                      <a:cubicBezTo>
                        <a:pt x="864" y="973240"/>
                        <a:pt x="0" y="969782"/>
                        <a:pt x="0" y="965461"/>
                      </a:cubicBezTo>
                      <a:cubicBezTo>
                        <a:pt x="0" y="956817"/>
                        <a:pt x="864" y="943852"/>
                        <a:pt x="6050" y="927430"/>
                      </a:cubicBezTo>
                      <a:cubicBezTo>
                        <a:pt x="11236" y="911872"/>
                        <a:pt x="19880" y="893721"/>
                        <a:pt x="34573" y="875570"/>
                      </a:cubicBezTo>
                      <a:cubicBezTo>
                        <a:pt x="48403" y="857419"/>
                        <a:pt x="68282" y="840132"/>
                        <a:pt x="89891" y="822846"/>
                      </a:cubicBezTo>
                      <a:cubicBezTo>
                        <a:pt x="111499" y="805559"/>
                        <a:pt x="137429" y="790865"/>
                        <a:pt x="159902" y="769257"/>
                      </a:cubicBezTo>
                      <a:cubicBezTo>
                        <a:pt x="182374" y="747649"/>
                        <a:pt x="203118" y="722583"/>
                        <a:pt x="219541" y="693196"/>
                      </a:cubicBezTo>
                      <a:cubicBezTo>
                        <a:pt x="227320" y="678502"/>
                        <a:pt x="234234" y="662944"/>
                        <a:pt x="239420" y="646522"/>
                      </a:cubicBezTo>
                      <a:cubicBezTo>
                        <a:pt x="242013" y="637878"/>
                        <a:pt x="243742" y="630099"/>
                        <a:pt x="245471" y="621456"/>
                      </a:cubicBezTo>
                      <a:cubicBezTo>
                        <a:pt x="246335" y="617134"/>
                        <a:pt x="247199" y="612812"/>
                        <a:pt x="248064" y="608491"/>
                      </a:cubicBezTo>
                      <a:cubicBezTo>
                        <a:pt x="248928" y="604169"/>
                        <a:pt x="248928" y="599847"/>
                        <a:pt x="249792" y="595526"/>
                      </a:cubicBezTo>
                      <a:cubicBezTo>
                        <a:pt x="254978" y="560088"/>
                        <a:pt x="248064" y="523786"/>
                        <a:pt x="245471" y="487484"/>
                      </a:cubicBezTo>
                      <a:cubicBezTo>
                        <a:pt x="244606" y="469333"/>
                        <a:pt x="243742" y="450318"/>
                        <a:pt x="247199" y="431302"/>
                      </a:cubicBezTo>
                      <a:cubicBezTo>
                        <a:pt x="249792" y="413151"/>
                        <a:pt x="255843" y="395000"/>
                        <a:pt x="264486" y="378578"/>
                      </a:cubicBezTo>
                      <a:cubicBezTo>
                        <a:pt x="280908" y="345733"/>
                        <a:pt x="304245" y="316346"/>
                        <a:pt x="330175" y="293873"/>
                      </a:cubicBezTo>
                      <a:cubicBezTo>
                        <a:pt x="343140" y="282637"/>
                        <a:pt x="356970" y="272265"/>
                        <a:pt x="369935" y="261893"/>
                      </a:cubicBezTo>
                      <a:cubicBezTo>
                        <a:pt x="382900" y="251521"/>
                        <a:pt x="395001" y="241149"/>
                        <a:pt x="407101" y="231641"/>
                      </a:cubicBezTo>
                      <a:cubicBezTo>
                        <a:pt x="431302" y="211762"/>
                        <a:pt x="452047" y="190153"/>
                        <a:pt x="467604" y="169409"/>
                      </a:cubicBezTo>
                      <a:cubicBezTo>
                        <a:pt x="484027" y="147801"/>
                        <a:pt x="495263" y="126193"/>
                        <a:pt x="502178" y="105449"/>
                      </a:cubicBezTo>
                      <a:cubicBezTo>
                        <a:pt x="509092" y="84705"/>
                        <a:pt x="511686" y="65689"/>
                        <a:pt x="511686" y="50131"/>
                      </a:cubicBezTo>
                      <a:cubicBezTo>
                        <a:pt x="511686" y="34573"/>
                        <a:pt x="509092" y="22473"/>
                        <a:pt x="506499" y="14694"/>
                      </a:cubicBezTo>
                      <a:cubicBezTo>
                        <a:pt x="505635" y="10372"/>
                        <a:pt x="503907" y="7779"/>
                        <a:pt x="503042" y="5186"/>
                      </a:cubicBezTo>
                      <a:cubicBezTo>
                        <a:pt x="502178" y="3457"/>
                        <a:pt x="502178" y="1729"/>
                        <a:pt x="502178" y="1729"/>
                      </a:cubicBezTo>
                      <a:lnTo>
                        <a:pt x="50477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solidFill>
                    <a:srgbClr val="00206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" name="Graphic 1085">
                <a:extLst>
                  <a:ext uri="{FF2B5EF4-FFF2-40B4-BE49-F238E27FC236}">
                    <a16:creationId xmlns:a16="http://schemas.microsoft.com/office/drawing/2014/main" id="{95DBFBCC-4A73-A743-E8AC-AC77DEE1A83C}"/>
                  </a:ext>
                </a:extLst>
              </p:cNvPr>
              <p:cNvGrpSpPr/>
              <p:nvPr/>
            </p:nvGrpSpPr>
            <p:grpSpPr>
              <a:xfrm>
                <a:off x="1771431" y="2407390"/>
                <a:ext cx="733325" cy="1353611"/>
                <a:chOff x="1992174" y="2959631"/>
                <a:chExt cx="733325" cy="1353611"/>
              </a:xfrm>
            </p:grpSpPr>
            <p:grpSp>
              <p:nvGrpSpPr>
                <p:cNvPr id="109" name="Graphic 1085">
                  <a:extLst>
                    <a:ext uri="{FF2B5EF4-FFF2-40B4-BE49-F238E27FC236}">
                      <a16:creationId xmlns:a16="http://schemas.microsoft.com/office/drawing/2014/main" id="{A4D0320B-234A-5306-5057-D9FD1FE2229A}"/>
                    </a:ext>
                  </a:extLst>
                </p:cNvPr>
                <p:cNvGrpSpPr/>
                <p:nvPr/>
              </p:nvGrpSpPr>
              <p:grpSpPr>
                <a:xfrm>
                  <a:off x="2210202" y="2959631"/>
                  <a:ext cx="515297" cy="606134"/>
                  <a:chOff x="2210202" y="2959631"/>
                  <a:chExt cx="515297" cy="606134"/>
                </a:xfrm>
              </p:grpSpPr>
              <p:grpSp>
                <p:nvGrpSpPr>
                  <p:cNvPr id="111" name="Graphic 1085">
                    <a:extLst>
                      <a:ext uri="{FF2B5EF4-FFF2-40B4-BE49-F238E27FC236}">
                        <a16:creationId xmlns:a16="http://schemas.microsoft.com/office/drawing/2014/main" id="{45FF8703-5133-7448-FF2B-106FFA3989C5}"/>
                      </a:ext>
                    </a:extLst>
                  </p:cNvPr>
                  <p:cNvGrpSpPr/>
                  <p:nvPr/>
                </p:nvGrpSpPr>
                <p:grpSpPr>
                  <a:xfrm>
                    <a:off x="2210202" y="2959631"/>
                    <a:ext cx="515297" cy="606134"/>
                    <a:chOff x="2210202" y="2959631"/>
                    <a:chExt cx="515297" cy="606134"/>
                  </a:xfrm>
                  <a:solidFill>
                    <a:srgbClr val="CA4767"/>
                  </a:solidFill>
                </p:grpSpPr>
                <p:sp>
                  <p:nvSpPr>
                    <p:cNvPr id="116" name="Freeform: Shape 115">
                      <a:extLst>
                        <a:ext uri="{FF2B5EF4-FFF2-40B4-BE49-F238E27FC236}">
                          <a16:creationId xmlns:a16="http://schemas.microsoft.com/office/drawing/2014/main" id="{98A9EA0D-F6D2-076E-E038-5219A14C90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3431" y="2967188"/>
                      <a:ext cx="504516" cy="595082"/>
                    </a:xfrm>
                    <a:custGeom>
                      <a:avLst/>
                      <a:gdLst>
                        <a:gd name="connsiteX0" fmla="*/ 366490 w 504516"/>
                        <a:gd name="connsiteY0" fmla="*/ 21895 h 595082"/>
                        <a:gd name="connsiteX1" fmla="*/ 59651 w 504516"/>
                        <a:gd name="connsiteY1" fmla="*/ 127344 h 595082"/>
                        <a:gd name="connsiteX2" fmla="*/ 142627 w 504516"/>
                        <a:gd name="connsiteY2" fmla="*/ 547410 h 595082"/>
                        <a:gd name="connsiteX3" fmla="*/ 133984 w 504516"/>
                        <a:gd name="connsiteY3" fmla="*/ 553460 h 595082"/>
                        <a:gd name="connsiteX4" fmla="*/ 121019 w 504516"/>
                        <a:gd name="connsiteY4" fmla="*/ 565561 h 595082"/>
                        <a:gd name="connsiteX5" fmla="*/ 124476 w 504516"/>
                        <a:gd name="connsiteY5" fmla="*/ 581119 h 595082"/>
                        <a:gd name="connsiteX6" fmla="*/ 143492 w 504516"/>
                        <a:gd name="connsiteY6" fmla="*/ 579390 h 595082"/>
                        <a:gd name="connsiteX7" fmla="*/ 174608 w 504516"/>
                        <a:gd name="connsiteY7" fmla="*/ 588898 h 595082"/>
                        <a:gd name="connsiteX8" fmla="*/ 187573 w 504516"/>
                        <a:gd name="connsiteY8" fmla="*/ 594948 h 595082"/>
                        <a:gd name="connsiteX9" fmla="*/ 195352 w 504516"/>
                        <a:gd name="connsiteY9" fmla="*/ 584576 h 595082"/>
                        <a:gd name="connsiteX10" fmla="*/ 191894 w 504516"/>
                        <a:gd name="connsiteY10" fmla="*/ 571611 h 595082"/>
                        <a:gd name="connsiteX11" fmla="*/ 187573 w 504516"/>
                        <a:gd name="connsiteY11" fmla="*/ 561239 h 595082"/>
                        <a:gd name="connsiteX12" fmla="*/ 489225 w 504516"/>
                        <a:gd name="connsiteY12" fmla="*/ 342563 h 595082"/>
                        <a:gd name="connsiteX13" fmla="*/ 366490 w 504516"/>
                        <a:gd name="connsiteY13" fmla="*/ 21895 h 5950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04516" h="595082">
                          <a:moveTo>
                            <a:pt x="366490" y="21895"/>
                          </a:moveTo>
                          <a:cubicBezTo>
                            <a:pt x="366490" y="21895"/>
                            <a:pt x="178929" y="-71453"/>
                            <a:pt x="59651" y="127344"/>
                          </a:cubicBezTo>
                          <a:cubicBezTo>
                            <a:pt x="-60491" y="327869"/>
                            <a:pt x="18163" y="493821"/>
                            <a:pt x="142627" y="547410"/>
                          </a:cubicBezTo>
                          <a:cubicBezTo>
                            <a:pt x="140034" y="549138"/>
                            <a:pt x="136577" y="551731"/>
                            <a:pt x="133984" y="553460"/>
                          </a:cubicBezTo>
                          <a:cubicBezTo>
                            <a:pt x="128798" y="556917"/>
                            <a:pt x="123612" y="560375"/>
                            <a:pt x="121019" y="565561"/>
                          </a:cubicBezTo>
                          <a:cubicBezTo>
                            <a:pt x="118426" y="570747"/>
                            <a:pt x="119290" y="578526"/>
                            <a:pt x="124476" y="581119"/>
                          </a:cubicBezTo>
                          <a:cubicBezTo>
                            <a:pt x="130527" y="584576"/>
                            <a:pt x="137441" y="580254"/>
                            <a:pt x="143492" y="579390"/>
                          </a:cubicBezTo>
                          <a:cubicBezTo>
                            <a:pt x="154728" y="576797"/>
                            <a:pt x="165964" y="581119"/>
                            <a:pt x="174608" y="588898"/>
                          </a:cubicBezTo>
                          <a:cubicBezTo>
                            <a:pt x="178929" y="592355"/>
                            <a:pt x="183251" y="595812"/>
                            <a:pt x="187573" y="594948"/>
                          </a:cubicBezTo>
                          <a:cubicBezTo>
                            <a:pt x="191894" y="594084"/>
                            <a:pt x="195352" y="589762"/>
                            <a:pt x="195352" y="584576"/>
                          </a:cubicBezTo>
                          <a:cubicBezTo>
                            <a:pt x="195352" y="580254"/>
                            <a:pt x="193623" y="575068"/>
                            <a:pt x="191894" y="571611"/>
                          </a:cubicBezTo>
                          <a:cubicBezTo>
                            <a:pt x="190166" y="568154"/>
                            <a:pt x="189301" y="564696"/>
                            <a:pt x="187573" y="561239"/>
                          </a:cubicBezTo>
                          <a:cubicBezTo>
                            <a:pt x="296479" y="581983"/>
                            <a:pt x="423536" y="523208"/>
                            <a:pt x="489225" y="342563"/>
                          </a:cubicBezTo>
                          <a:cubicBezTo>
                            <a:pt x="490954" y="342563"/>
                            <a:pt x="566151" y="120429"/>
                            <a:pt x="366490" y="21895"/>
                          </a:cubicBezTo>
                          <a:close/>
                        </a:path>
                      </a:pathLst>
                    </a:custGeom>
                    <a:solidFill>
                      <a:srgbClr val="FFFF66"/>
                    </a:solidFill>
                    <a:ln w="8619" cap="flat">
                      <a:solidFill>
                        <a:schemeClr val="accent4">
                          <a:lumMod val="50000"/>
                        </a:schemeClr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7" name="Freeform: Shape 116">
                      <a:extLst>
                        <a:ext uri="{FF2B5EF4-FFF2-40B4-BE49-F238E27FC236}">
                          <a16:creationId xmlns:a16="http://schemas.microsoft.com/office/drawing/2014/main" id="{A4AA5031-3A98-2316-437A-65744D9FD3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0202" y="2959631"/>
                      <a:ext cx="515297" cy="606134"/>
                    </a:xfrm>
                    <a:custGeom>
                      <a:avLst/>
                      <a:gdLst>
                        <a:gd name="connsiteX0" fmla="*/ 368854 w 515297"/>
                        <a:gd name="connsiteY0" fmla="*/ 31181 h 606134"/>
                        <a:gd name="connsiteX1" fmla="*/ 319587 w 515297"/>
                        <a:gd name="connsiteY1" fmla="*/ 15623 h 606134"/>
                        <a:gd name="connsiteX2" fmla="*/ 267727 w 515297"/>
                        <a:gd name="connsiteY2" fmla="*/ 10437 h 606134"/>
                        <a:gd name="connsiteX3" fmla="*/ 216732 w 515297"/>
                        <a:gd name="connsiteY3" fmla="*/ 17351 h 606134"/>
                        <a:gd name="connsiteX4" fmla="*/ 168329 w 515297"/>
                        <a:gd name="connsiteY4" fmla="*/ 36367 h 606134"/>
                        <a:gd name="connsiteX5" fmla="*/ 125977 w 515297"/>
                        <a:gd name="connsiteY5" fmla="*/ 65754 h 606134"/>
                        <a:gd name="connsiteX6" fmla="*/ 90539 w 515297"/>
                        <a:gd name="connsiteY6" fmla="*/ 103785 h 606134"/>
                        <a:gd name="connsiteX7" fmla="*/ 75845 w 515297"/>
                        <a:gd name="connsiteY7" fmla="*/ 125393 h 606134"/>
                        <a:gd name="connsiteX8" fmla="*/ 68931 w 515297"/>
                        <a:gd name="connsiteY8" fmla="*/ 136629 h 606134"/>
                        <a:gd name="connsiteX9" fmla="*/ 62880 w 515297"/>
                        <a:gd name="connsiteY9" fmla="*/ 147866 h 606134"/>
                        <a:gd name="connsiteX10" fmla="*/ 49915 w 515297"/>
                        <a:gd name="connsiteY10" fmla="*/ 171203 h 606134"/>
                        <a:gd name="connsiteX11" fmla="*/ 39543 w 515297"/>
                        <a:gd name="connsiteY11" fmla="*/ 195404 h 606134"/>
                        <a:gd name="connsiteX12" fmla="*/ 22257 w 515297"/>
                        <a:gd name="connsiteY12" fmla="*/ 244671 h 606134"/>
                        <a:gd name="connsiteX13" fmla="*/ 14478 w 515297"/>
                        <a:gd name="connsiteY13" fmla="*/ 296531 h 606134"/>
                        <a:gd name="connsiteX14" fmla="*/ 13613 w 515297"/>
                        <a:gd name="connsiteY14" fmla="*/ 309496 h 606134"/>
                        <a:gd name="connsiteX15" fmla="*/ 13613 w 515297"/>
                        <a:gd name="connsiteY15" fmla="*/ 322461 h 606134"/>
                        <a:gd name="connsiteX16" fmla="*/ 13613 w 515297"/>
                        <a:gd name="connsiteY16" fmla="*/ 335426 h 606134"/>
                        <a:gd name="connsiteX17" fmla="*/ 14478 w 515297"/>
                        <a:gd name="connsiteY17" fmla="*/ 348391 h 606134"/>
                        <a:gd name="connsiteX18" fmla="*/ 17071 w 515297"/>
                        <a:gd name="connsiteY18" fmla="*/ 374321 h 606134"/>
                        <a:gd name="connsiteX19" fmla="*/ 22257 w 515297"/>
                        <a:gd name="connsiteY19" fmla="*/ 399387 h 606134"/>
                        <a:gd name="connsiteX20" fmla="*/ 30036 w 515297"/>
                        <a:gd name="connsiteY20" fmla="*/ 423588 h 606134"/>
                        <a:gd name="connsiteX21" fmla="*/ 40408 w 515297"/>
                        <a:gd name="connsiteY21" fmla="*/ 446925 h 606134"/>
                        <a:gd name="connsiteX22" fmla="*/ 53373 w 515297"/>
                        <a:gd name="connsiteY22" fmla="*/ 469398 h 606134"/>
                        <a:gd name="connsiteX23" fmla="*/ 68931 w 515297"/>
                        <a:gd name="connsiteY23" fmla="*/ 490142 h 606134"/>
                        <a:gd name="connsiteX24" fmla="*/ 87082 w 515297"/>
                        <a:gd name="connsiteY24" fmla="*/ 509157 h 606134"/>
                        <a:gd name="connsiteX25" fmla="*/ 106961 w 515297"/>
                        <a:gd name="connsiteY25" fmla="*/ 525580 h 606134"/>
                        <a:gd name="connsiteX26" fmla="*/ 128570 w 515297"/>
                        <a:gd name="connsiteY26" fmla="*/ 539409 h 606134"/>
                        <a:gd name="connsiteX27" fmla="*/ 151907 w 515297"/>
                        <a:gd name="connsiteY27" fmla="*/ 551510 h 606134"/>
                        <a:gd name="connsiteX28" fmla="*/ 160550 w 515297"/>
                        <a:gd name="connsiteY28" fmla="*/ 555831 h 606134"/>
                        <a:gd name="connsiteX29" fmla="*/ 152771 w 515297"/>
                        <a:gd name="connsiteY29" fmla="*/ 561017 h 606134"/>
                        <a:gd name="connsiteX30" fmla="*/ 137213 w 515297"/>
                        <a:gd name="connsiteY30" fmla="*/ 571389 h 606134"/>
                        <a:gd name="connsiteX31" fmla="*/ 132027 w 515297"/>
                        <a:gd name="connsiteY31" fmla="*/ 577440 h 606134"/>
                        <a:gd name="connsiteX32" fmla="*/ 131163 w 515297"/>
                        <a:gd name="connsiteY32" fmla="*/ 583490 h 606134"/>
                        <a:gd name="connsiteX33" fmla="*/ 133756 w 515297"/>
                        <a:gd name="connsiteY33" fmla="*/ 586947 h 606134"/>
                        <a:gd name="connsiteX34" fmla="*/ 139806 w 515297"/>
                        <a:gd name="connsiteY34" fmla="*/ 586947 h 606134"/>
                        <a:gd name="connsiteX35" fmla="*/ 149314 w 515297"/>
                        <a:gd name="connsiteY35" fmla="*/ 584354 h 606134"/>
                        <a:gd name="connsiteX36" fmla="*/ 160550 w 515297"/>
                        <a:gd name="connsiteY36" fmla="*/ 584354 h 606134"/>
                        <a:gd name="connsiteX37" fmla="*/ 180430 w 515297"/>
                        <a:gd name="connsiteY37" fmla="*/ 592133 h 606134"/>
                        <a:gd name="connsiteX38" fmla="*/ 188209 w 515297"/>
                        <a:gd name="connsiteY38" fmla="*/ 598184 h 606134"/>
                        <a:gd name="connsiteX39" fmla="*/ 194259 w 515297"/>
                        <a:gd name="connsiteY39" fmla="*/ 600777 h 606134"/>
                        <a:gd name="connsiteX40" fmla="*/ 198581 w 515297"/>
                        <a:gd name="connsiteY40" fmla="*/ 597319 h 606134"/>
                        <a:gd name="connsiteX41" fmla="*/ 198581 w 515297"/>
                        <a:gd name="connsiteY41" fmla="*/ 590405 h 606134"/>
                        <a:gd name="connsiteX42" fmla="*/ 191666 w 515297"/>
                        <a:gd name="connsiteY42" fmla="*/ 573118 h 606134"/>
                        <a:gd name="connsiteX43" fmla="*/ 189073 w 515297"/>
                        <a:gd name="connsiteY43" fmla="*/ 567068 h 606134"/>
                        <a:gd name="connsiteX44" fmla="*/ 195988 w 515297"/>
                        <a:gd name="connsiteY44" fmla="*/ 567932 h 606134"/>
                        <a:gd name="connsiteX45" fmla="*/ 220189 w 515297"/>
                        <a:gd name="connsiteY45" fmla="*/ 570525 h 606134"/>
                        <a:gd name="connsiteX46" fmla="*/ 244390 w 515297"/>
                        <a:gd name="connsiteY46" fmla="*/ 570525 h 606134"/>
                        <a:gd name="connsiteX47" fmla="*/ 256491 w 515297"/>
                        <a:gd name="connsiteY47" fmla="*/ 569661 h 606134"/>
                        <a:gd name="connsiteX48" fmla="*/ 268592 w 515297"/>
                        <a:gd name="connsiteY48" fmla="*/ 567932 h 606134"/>
                        <a:gd name="connsiteX49" fmla="*/ 280692 w 515297"/>
                        <a:gd name="connsiteY49" fmla="*/ 566203 h 606134"/>
                        <a:gd name="connsiteX50" fmla="*/ 291929 w 515297"/>
                        <a:gd name="connsiteY50" fmla="*/ 563610 h 606134"/>
                        <a:gd name="connsiteX51" fmla="*/ 336874 w 515297"/>
                        <a:gd name="connsiteY51" fmla="*/ 547188 h 606134"/>
                        <a:gd name="connsiteX52" fmla="*/ 357618 w 515297"/>
                        <a:gd name="connsiteY52" fmla="*/ 535952 h 606134"/>
                        <a:gd name="connsiteX53" fmla="*/ 377498 w 515297"/>
                        <a:gd name="connsiteY53" fmla="*/ 522122 h 606134"/>
                        <a:gd name="connsiteX54" fmla="*/ 395649 w 515297"/>
                        <a:gd name="connsiteY54" fmla="*/ 506564 h 606134"/>
                        <a:gd name="connsiteX55" fmla="*/ 412935 w 515297"/>
                        <a:gd name="connsiteY55" fmla="*/ 489278 h 606134"/>
                        <a:gd name="connsiteX56" fmla="*/ 428493 w 515297"/>
                        <a:gd name="connsiteY56" fmla="*/ 471127 h 606134"/>
                        <a:gd name="connsiteX57" fmla="*/ 443187 w 515297"/>
                        <a:gd name="connsiteY57" fmla="*/ 452111 h 606134"/>
                        <a:gd name="connsiteX58" fmla="*/ 456152 w 515297"/>
                        <a:gd name="connsiteY58" fmla="*/ 431367 h 606134"/>
                        <a:gd name="connsiteX59" fmla="*/ 468253 w 515297"/>
                        <a:gd name="connsiteY59" fmla="*/ 410623 h 606134"/>
                        <a:gd name="connsiteX60" fmla="*/ 478625 w 515297"/>
                        <a:gd name="connsiteY60" fmla="*/ 389015 h 606134"/>
                        <a:gd name="connsiteX61" fmla="*/ 488132 w 515297"/>
                        <a:gd name="connsiteY61" fmla="*/ 366542 h 606134"/>
                        <a:gd name="connsiteX62" fmla="*/ 492454 w 515297"/>
                        <a:gd name="connsiteY62" fmla="*/ 355306 h 606134"/>
                        <a:gd name="connsiteX63" fmla="*/ 495911 w 515297"/>
                        <a:gd name="connsiteY63" fmla="*/ 344069 h 606134"/>
                        <a:gd name="connsiteX64" fmla="*/ 500233 w 515297"/>
                        <a:gd name="connsiteY64" fmla="*/ 320732 h 606134"/>
                        <a:gd name="connsiteX65" fmla="*/ 504555 w 515297"/>
                        <a:gd name="connsiteY65" fmla="*/ 273194 h 606134"/>
                        <a:gd name="connsiteX66" fmla="*/ 502826 w 515297"/>
                        <a:gd name="connsiteY66" fmla="*/ 225656 h 606134"/>
                        <a:gd name="connsiteX67" fmla="*/ 493318 w 515297"/>
                        <a:gd name="connsiteY67" fmla="*/ 178982 h 606134"/>
                        <a:gd name="connsiteX68" fmla="*/ 475167 w 515297"/>
                        <a:gd name="connsiteY68" fmla="*/ 134901 h 606134"/>
                        <a:gd name="connsiteX69" fmla="*/ 447509 w 515297"/>
                        <a:gd name="connsiteY69" fmla="*/ 95141 h 606134"/>
                        <a:gd name="connsiteX70" fmla="*/ 412071 w 515297"/>
                        <a:gd name="connsiteY70" fmla="*/ 62297 h 606134"/>
                        <a:gd name="connsiteX71" fmla="*/ 368854 w 515297"/>
                        <a:gd name="connsiteY71" fmla="*/ 31181 h 606134"/>
                        <a:gd name="connsiteX72" fmla="*/ 371447 w 515297"/>
                        <a:gd name="connsiteY72" fmla="*/ 26859 h 606134"/>
                        <a:gd name="connsiteX73" fmla="*/ 413800 w 515297"/>
                        <a:gd name="connsiteY73" fmla="*/ 51925 h 606134"/>
                        <a:gd name="connsiteX74" fmla="*/ 450966 w 515297"/>
                        <a:gd name="connsiteY74" fmla="*/ 84769 h 606134"/>
                        <a:gd name="connsiteX75" fmla="*/ 481218 w 515297"/>
                        <a:gd name="connsiteY75" fmla="*/ 124529 h 606134"/>
                        <a:gd name="connsiteX76" fmla="*/ 501962 w 515297"/>
                        <a:gd name="connsiteY76" fmla="*/ 170338 h 606134"/>
                        <a:gd name="connsiteX77" fmla="*/ 514927 w 515297"/>
                        <a:gd name="connsiteY77" fmla="*/ 268872 h 606134"/>
                        <a:gd name="connsiteX78" fmla="*/ 508876 w 515297"/>
                        <a:gd name="connsiteY78" fmla="*/ 318139 h 606134"/>
                        <a:gd name="connsiteX79" fmla="*/ 502826 w 515297"/>
                        <a:gd name="connsiteY79" fmla="*/ 342341 h 606134"/>
                        <a:gd name="connsiteX80" fmla="*/ 498504 w 515297"/>
                        <a:gd name="connsiteY80" fmla="*/ 354442 h 606134"/>
                        <a:gd name="connsiteX81" fmla="*/ 494183 w 515297"/>
                        <a:gd name="connsiteY81" fmla="*/ 365678 h 606134"/>
                        <a:gd name="connsiteX82" fmla="*/ 473439 w 515297"/>
                        <a:gd name="connsiteY82" fmla="*/ 410623 h 606134"/>
                        <a:gd name="connsiteX83" fmla="*/ 461338 w 515297"/>
                        <a:gd name="connsiteY83" fmla="*/ 432232 h 606134"/>
                        <a:gd name="connsiteX84" fmla="*/ 448373 w 515297"/>
                        <a:gd name="connsiteY84" fmla="*/ 452976 h 606134"/>
                        <a:gd name="connsiteX85" fmla="*/ 433679 w 515297"/>
                        <a:gd name="connsiteY85" fmla="*/ 472855 h 606134"/>
                        <a:gd name="connsiteX86" fmla="*/ 418121 w 515297"/>
                        <a:gd name="connsiteY86" fmla="*/ 491871 h 606134"/>
                        <a:gd name="connsiteX87" fmla="*/ 400835 w 515297"/>
                        <a:gd name="connsiteY87" fmla="*/ 510022 h 606134"/>
                        <a:gd name="connsiteX88" fmla="*/ 381819 w 515297"/>
                        <a:gd name="connsiteY88" fmla="*/ 526444 h 606134"/>
                        <a:gd name="connsiteX89" fmla="*/ 361075 w 515297"/>
                        <a:gd name="connsiteY89" fmla="*/ 541138 h 606134"/>
                        <a:gd name="connsiteX90" fmla="*/ 339467 w 515297"/>
                        <a:gd name="connsiteY90" fmla="*/ 553238 h 606134"/>
                        <a:gd name="connsiteX91" fmla="*/ 292793 w 515297"/>
                        <a:gd name="connsiteY91" fmla="*/ 571389 h 606134"/>
                        <a:gd name="connsiteX92" fmla="*/ 280692 w 515297"/>
                        <a:gd name="connsiteY92" fmla="*/ 573982 h 606134"/>
                        <a:gd name="connsiteX93" fmla="*/ 268592 w 515297"/>
                        <a:gd name="connsiteY93" fmla="*/ 575711 h 606134"/>
                        <a:gd name="connsiteX94" fmla="*/ 256491 w 515297"/>
                        <a:gd name="connsiteY94" fmla="*/ 577440 h 606134"/>
                        <a:gd name="connsiteX95" fmla="*/ 243526 w 515297"/>
                        <a:gd name="connsiteY95" fmla="*/ 577440 h 606134"/>
                        <a:gd name="connsiteX96" fmla="*/ 218460 w 515297"/>
                        <a:gd name="connsiteY96" fmla="*/ 575711 h 606134"/>
                        <a:gd name="connsiteX97" fmla="*/ 193395 w 515297"/>
                        <a:gd name="connsiteY97" fmla="*/ 572254 h 606134"/>
                        <a:gd name="connsiteX98" fmla="*/ 197716 w 515297"/>
                        <a:gd name="connsiteY98" fmla="*/ 567068 h 606134"/>
                        <a:gd name="connsiteX99" fmla="*/ 201174 w 515297"/>
                        <a:gd name="connsiteY99" fmla="*/ 575711 h 606134"/>
                        <a:gd name="connsiteX100" fmla="*/ 204631 w 515297"/>
                        <a:gd name="connsiteY100" fmla="*/ 585219 h 606134"/>
                        <a:gd name="connsiteX101" fmla="*/ 203767 w 515297"/>
                        <a:gd name="connsiteY101" fmla="*/ 597319 h 606134"/>
                        <a:gd name="connsiteX102" fmla="*/ 194259 w 515297"/>
                        <a:gd name="connsiteY102" fmla="*/ 605963 h 606134"/>
                        <a:gd name="connsiteX103" fmla="*/ 182158 w 515297"/>
                        <a:gd name="connsiteY103" fmla="*/ 602505 h 606134"/>
                        <a:gd name="connsiteX104" fmla="*/ 174379 w 515297"/>
                        <a:gd name="connsiteY104" fmla="*/ 596455 h 606134"/>
                        <a:gd name="connsiteX105" fmla="*/ 158821 w 515297"/>
                        <a:gd name="connsiteY105" fmla="*/ 590405 h 606134"/>
                        <a:gd name="connsiteX106" fmla="*/ 151042 w 515297"/>
                        <a:gd name="connsiteY106" fmla="*/ 590405 h 606134"/>
                        <a:gd name="connsiteX107" fmla="*/ 142399 w 515297"/>
                        <a:gd name="connsiteY107" fmla="*/ 592998 h 606134"/>
                        <a:gd name="connsiteX108" fmla="*/ 129434 w 515297"/>
                        <a:gd name="connsiteY108" fmla="*/ 592998 h 606134"/>
                        <a:gd name="connsiteX109" fmla="*/ 128570 w 515297"/>
                        <a:gd name="connsiteY109" fmla="*/ 592133 h 606134"/>
                        <a:gd name="connsiteX110" fmla="*/ 126841 w 515297"/>
                        <a:gd name="connsiteY110" fmla="*/ 591269 h 606134"/>
                        <a:gd name="connsiteX111" fmla="*/ 124248 w 515297"/>
                        <a:gd name="connsiteY111" fmla="*/ 588676 h 606134"/>
                        <a:gd name="connsiteX112" fmla="*/ 121655 w 515297"/>
                        <a:gd name="connsiteY112" fmla="*/ 582626 h 606134"/>
                        <a:gd name="connsiteX113" fmla="*/ 123384 w 515297"/>
                        <a:gd name="connsiteY113" fmla="*/ 569661 h 606134"/>
                        <a:gd name="connsiteX114" fmla="*/ 130298 w 515297"/>
                        <a:gd name="connsiteY114" fmla="*/ 561017 h 606134"/>
                        <a:gd name="connsiteX115" fmla="*/ 145856 w 515297"/>
                        <a:gd name="connsiteY115" fmla="*/ 548917 h 606134"/>
                        <a:gd name="connsiteX116" fmla="*/ 146721 w 515297"/>
                        <a:gd name="connsiteY116" fmla="*/ 558424 h 606134"/>
                        <a:gd name="connsiteX117" fmla="*/ 122519 w 515297"/>
                        <a:gd name="connsiteY117" fmla="*/ 546324 h 606134"/>
                        <a:gd name="connsiteX118" fmla="*/ 100047 w 515297"/>
                        <a:gd name="connsiteY118" fmla="*/ 531630 h 606134"/>
                        <a:gd name="connsiteX119" fmla="*/ 79303 w 515297"/>
                        <a:gd name="connsiteY119" fmla="*/ 514343 h 606134"/>
                        <a:gd name="connsiteX120" fmla="*/ 60287 w 515297"/>
                        <a:gd name="connsiteY120" fmla="*/ 494464 h 606134"/>
                        <a:gd name="connsiteX121" fmla="*/ 43865 w 515297"/>
                        <a:gd name="connsiteY121" fmla="*/ 472855 h 606134"/>
                        <a:gd name="connsiteX122" fmla="*/ 30036 w 515297"/>
                        <a:gd name="connsiteY122" fmla="*/ 449518 h 606134"/>
                        <a:gd name="connsiteX123" fmla="*/ 17935 w 515297"/>
                        <a:gd name="connsiteY123" fmla="*/ 425317 h 606134"/>
                        <a:gd name="connsiteX124" fmla="*/ 9292 w 515297"/>
                        <a:gd name="connsiteY124" fmla="*/ 399387 h 606134"/>
                        <a:gd name="connsiteX125" fmla="*/ 3241 w 515297"/>
                        <a:gd name="connsiteY125" fmla="*/ 372592 h 606134"/>
                        <a:gd name="connsiteX126" fmla="*/ 648 w 515297"/>
                        <a:gd name="connsiteY126" fmla="*/ 345798 h 606134"/>
                        <a:gd name="connsiteX127" fmla="*/ 648 w 515297"/>
                        <a:gd name="connsiteY127" fmla="*/ 331969 h 606134"/>
                        <a:gd name="connsiteX128" fmla="*/ 648 w 515297"/>
                        <a:gd name="connsiteY128" fmla="*/ 318139 h 606134"/>
                        <a:gd name="connsiteX129" fmla="*/ 1513 w 515297"/>
                        <a:gd name="connsiteY129" fmla="*/ 304310 h 606134"/>
                        <a:gd name="connsiteX130" fmla="*/ 3241 w 515297"/>
                        <a:gd name="connsiteY130" fmla="*/ 291345 h 606134"/>
                        <a:gd name="connsiteX131" fmla="*/ 14478 w 515297"/>
                        <a:gd name="connsiteY131" fmla="*/ 238621 h 606134"/>
                        <a:gd name="connsiteX132" fmla="*/ 23121 w 515297"/>
                        <a:gd name="connsiteY132" fmla="*/ 213555 h 606134"/>
                        <a:gd name="connsiteX133" fmla="*/ 32629 w 515297"/>
                        <a:gd name="connsiteY133" fmla="*/ 188489 h 606134"/>
                        <a:gd name="connsiteX134" fmla="*/ 43865 w 515297"/>
                        <a:gd name="connsiteY134" fmla="*/ 164288 h 606134"/>
                        <a:gd name="connsiteX135" fmla="*/ 56830 w 515297"/>
                        <a:gd name="connsiteY135" fmla="*/ 140951 h 606134"/>
                        <a:gd name="connsiteX136" fmla="*/ 62880 w 515297"/>
                        <a:gd name="connsiteY136" fmla="*/ 128850 h 606134"/>
                        <a:gd name="connsiteX137" fmla="*/ 69795 w 515297"/>
                        <a:gd name="connsiteY137" fmla="*/ 117614 h 606134"/>
                        <a:gd name="connsiteX138" fmla="*/ 85353 w 515297"/>
                        <a:gd name="connsiteY138" fmla="*/ 95141 h 606134"/>
                        <a:gd name="connsiteX139" fmla="*/ 121655 w 515297"/>
                        <a:gd name="connsiteY139" fmla="*/ 55382 h 606134"/>
                        <a:gd name="connsiteX140" fmla="*/ 165736 w 515297"/>
                        <a:gd name="connsiteY140" fmla="*/ 24266 h 606134"/>
                        <a:gd name="connsiteX141" fmla="*/ 269456 w 515297"/>
                        <a:gd name="connsiteY141" fmla="*/ 65 h 606134"/>
                        <a:gd name="connsiteX142" fmla="*/ 322180 w 515297"/>
                        <a:gd name="connsiteY142" fmla="*/ 6979 h 606134"/>
                        <a:gd name="connsiteX143" fmla="*/ 371447 w 515297"/>
                        <a:gd name="connsiteY143" fmla="*/ 26859 h 6061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</a:cxnLst>
                      <a:rect l="l" t="t" r="r" b="b"/>
                      <a:pathLst>
                        <a:path w="515297" h="606134">
                          <a:moveTo>
                            <a:pt x="368854" y="31181"/>
                          </a:moveTo>
                          <a:cubicBezTo>
                            <a:pt x="353296" y="24266"/>
                            <a:pt x="336010" y="19080"/>
                            <a:pt x="319587" y="15623"/>
                          </a:cubicBezTo>
                          <a:cubicBezTo>
                            <a:pt x="302301" y="12165"/>
                            <a:pt x="285014" y="10437"/>
                            <a:pt x="267727" y="10437"/>
                          </a:cubicBezTo>
                          <a:cubicBezTo>
                            <a:pt x="250441" y="10437"/>
                            <a:pt x="233154" y="13030"/>
                            <a:pt x="216732" y="17351"/>
                          </a:cubicBezTo>
                          <a:cubicBezTo>
                            <a:pt x="200309" y="21673"/>
                            <a:pt x="183887" y="27723"/>
                            <a:pt x="168329" y="36367"/>
                          </a:cubicBezTo>
                          <a:cubicBezTo>
                            <a:pt x="152771" y="44146"/>
                            <a:pt x="138942" y="54518"/>
                            <a:pt x="125977" y="65754"/>
                          </a:cubicBezTo>
                          <a:cubicBezTo>
                            <a:pt x="113012" y="76990"/>
                            <a:pt x="100911" y="89955"/>
                            <a:pt x="90539" y="103785"/>
                          </a:cubicBezTo>
                          <a:cubicBezTo>
                            <a:pt x="85353" y="110699"/>
                            <a:pt x="80167" y="117614"/>
                            <a:pt x="75845" y="125393"/>
                          </a:cubicBezTo>
                          <a:lnTo>
                            <a:pt x="68931" y="136629"/>
                          </a:lnTo>
                          <a:lnTo>
                            <a:pt x="62880" y="147866"/>
                          </a:lnTo>
                          <a:lnTo>
                            <a:pt x="49915" y="171203"/>
                          </a:lnTo>
                          <a:cubicBezTo>
                            <a:pt x="45594" y="178982"/>
                            <a:pt x="43001" y="186761"/>
                            <a:pt x="39543" y="195404"/>
                          </a:cubicBezTo>
                          <a:cubicBezTo>
                            <a:pt x="31764" y="210962"/>
                            <a:pt x="27443" y="228249"/>
                            <a:pt x="22257" y="244671"/>
                          </a:cubicBezTo>
                          <a:cubicBezTo>
                            <a:pt x="18799" y="261958"/>
                            <a:pt x="14478" y="278380"/>
                            <a:pt x="14478" y="296531"/>
                          </a:cubicBezTo>
                          <a:lnTo>
                            <a:pt x="13613" y="309496"/>
                          </a:lnTo>
                          <a:cubicBezTo>
                            <a:pt x="12749" y="313818"/>
                            <a:pt x="13613" y="318139"/>
                            <a:pt x="13613" y="322461"/>
                          </a:cubicBezTo>
                          <a:lnTo>
                            <a:pt x="13613" y="335426"/>
                          </a:lnTo>
                          <a:cubicBezTo>
                            <a:pt x="13613" y="339748"/>
                            <a:pt x="13613" y="344069"/>
                            <a:pt x="14478" y="348391"/>
                          </a:cubicBezTo>
                          <a:cubicBezTo>
                            <a:pt x="15342" y="357034"/>
                            <a:pt x="16206" y="365678"/>
                            <a:pt x="17071" y="374321"/>
                          </a:cubicBezTo>
                          <a:cubicBezTo>
                            <a:pt x="18799" y="382965"/>
                            <a:pt x="20528" y="390743"/>
                            <a:pt x="22257" y="399387"/>
                          </a:cubicBezTo>
                          <a:lnTo>
                            <a:pt x="30036" y="423588"/>
                          </a:lnTo>
                          <a:cubicBezTo>
                            <a:pt x="33493" y="431367"/>
                            <a:pt x="36950" y="439146"/>
                            <a:pt x="40408" y="446925"/>
                          </a:cubicBezTo>
                          <a:cubicBezTo>
                            <a:pt x="43865" y="454704"/>
                            <a:pt x="49051" y="461619"/>
                            <a:pt x="53373" y="469398"/>
                          </a:cubicBezTo>
                          <a:cubicBezTo>
                            <a:pt x="57694" y="476313"/>
                            <a:pt x="63745" y="483227"/>
                            <a:pt x="68931" y="490142"/>
                          </a:cubicBezTo>
                          <a:cubicBezTo>
                            <a:pt x="74117" y="497057"/>
                            <a:pt x="81031" y="502243"/>
                            <a:pt x="87082" y="509157"/>
                          </a:cubicBezTo>
                          <a:cubicBezTo>
                            <a:pt x="93132" y="515208"/>
                            <a:pt x="100047" y="520394"/>
                            <a:pt x="106961" y="525580"/>
                          </a:cubicBezTo>
                          <a:cubicBezTo>
                            <a:pt x="113876" y="530766"/>
                            <a:pt x="121655" y="535087"/>
                            <a:pt x="128570" y="539409"/>
                          </a:cubicBezTo>
                          <a:cubicBezTo>
                            <a:pt x="136349" y="543731"/>
                            <a:pt x="144128" y="547188"/>
                            <a:pt x="151907" y="551510"/>
                          </a:cubicBezTo>
                          <a:lnTo>
                            <a:pt x="160550" y="555831"/>
                          </a:lnTo>
                          <a:lnTo>
                            <a:pt x="152771" y="561017"/>
                          </a:lnTo>
                          <a:cubicBezTo>
                            <a:pt x="147585" y="564475"/>
                            <a:pt x="141535" y="567932"/>
                            <a:pt x="137213" y="571389"/>
                          </a:cubicBezTo>
                          <a:cubicBezTo>
                            <a:pt x="135484" y="573118"/>
                            <a:pt x="133756" y="574847"/>
                            <a:pt x="132027" y="577440"/>
                          </a:cubicBezTo>
                          <a:cubicBezTo>
                            <a:pt x="131163" y="579168"/>
                            <a:pt x="131163" y="581761"/>
                            <a:pt x="131163" y="583490"/>
                          </a:cubicBezTo>
                          <a:cubicBezTo>
                            <a:pt x="132027" y="585219"/>
                            <a:pt x="132027" y="586083"/>
                            <a:pt x="133756" y="586947"/>
                          </a:cubicBezTo>
                          <a:cubicBezTo>
                            <a:pt x="134620" y="587812"/>
                            <a:pt x="137213" y="587812"/>
                            <a:pt x="139806" y="586947"/>
                          </a:cubicBezTo>
                          <a:cubicBezTo>
                            <a:pt x="142399" y="586083"/>
                            <a:pt x="145856" y="585219"/>
                            <a:pt x="149314" y="584354"/>
                          </a:cubicBezTo>
                          <a:cubicBezTo>
                            <a:pt x="152771" y="583490"/>
                            <a:pt x="157093" y="583490"/>
                            <a:pt x="160550" y="584354"/>
                          </a:cubicBezTo>
                          <a:cubicBezTo>
                            <a:pt x="167465" y="585219"/>
                            <a:pt x="174379" y="588676"/>
                            <a:pt x="180430" y="592133"/>
                          </a:cubicBezTo>
                          <a:cubicBezTo>
                            <a:pt x="183023" y="593862"/>
                            <a:pt x="185616" y="596455"/>
                            <a:pt x="188209" y="598184"/>
                          </a:cubicBezTo>
                          <a:cubicBezTo>
                            <a:pt x="190802" y="599912"/>
                            <a:pt x="192530" y="600777"/>
                            <a:pt x="194259" y="600777"/>
                          </a:cubicBezTo>
                          <a:cubicBezTo>
                            <a:pt x="195988" y="600777"/>
                            <a:pt x="197716" y="599048"/>
                            <a:pt x="198581" y="597319"/>
                          </a:cubicBezTo>
                          <a:cubicBezTo>
                            <a:pt x="199445" y="595591"/>
                            <a:pt x="199445" y="592998"/>
                            <a:pt x="198581" y="590405"/>
                          </a:cubicBezTo>
                          <a:cubicBezTo>
                            <a:pt x="197716" y="585219"/>
                            <a:pt x="194259" y="579168"/>
                            <a:pt x="191666" y="573118"/>
                          </a:cubicBezTo>
                          <a:lnTo>
                            <a:pt x="189073" y="567068"/>
                          </a:lnTo>
                          <a:lnTo>
                            <a:pt x="195988" y="567932"/>
                          </a:lnTo>
                          <a:cubicBezTo>
                            <a:pt x="203767" y="568796"/>
                            <a:pt x="211546" y="570525"/>
                            <a:pt x="220189" y="570525"/>
                          </a:cubicBezTo>
                          <a:cubicBezTo>
                            <a:pt x="227968" y="570525"/>
                            <a:pt x="236611" y="571389"/>
                            <a:pt x="244390" y="570525"/>
                          </a:cubicBezTo>
                          <a:lnTo>
                            <a:pt x="256491" y="569661"/>
                          </a:lnTo>
                          <a:cubicBezTo>
                            <a:pt x="260813" y="569661"/>
                            <a:pt x="264270" y="568796"/>
                            <a:pt x="268592" y="567932"/>
                          </a:cubicBezTo>
                          <a:cubicBezTo>
                            <a:pt x="272913" y="567068"/>
                            <a:pt x="276371" y="567068"/>
                            <a:pt x="280692" y="566203"/>
                          </a:cubicBezTo>
                          <a:lnTo>
                            <a:pt x="291929" y="563610"/>
                          </a:lnTo>
                          <a:cubicBezTo>
                            <a:pt x="307487" y="560153"/>
                            <a:pt x="322180" y="554103"/>
                            <a:pt x="336874" y="547188"/>
                          </a:cubicBezTo>
                          <a:cubicBezTo>
                            <a:pt x="343789" y="543731"/>
                            <a:pt x="350703" y="539409"/>
                            <a:pt x="357618" y="535952"/>
                          </a:cubicBezTo>
                          <a:cubicBezTo>
                            <a:pt x="364533" y="531630"/>
                            <a:pt x="370583" y="527308"/>
                            <a:pt x="377498" y="522122"/>
                          </a:cubicBezTo>
                          <a:cubicBezTo>
                            <a:pt x="383548" y="517801"/>
                            <a:pt x="389598" y="511750"/>
                            <a:pt x="395649" y="506564"/>
                          </a:cubicBezTo>
                          <a:cubicBezTo>
                            <a:pt x="401699" y="501378"/>
                            <a:pt x="406885" y="495328"/>
                            <a:pt x="412935" y="489278"/>
                          </a:cubicBezTo>
                          <a:cubicBezTo>
                            <a:pt x="418986" y="484092"/>
                            <a:pt x="423307" y="477177"/>
                            <a:pt x="428493" y="471127"/>
                          </a:cubicBezTo>
                          <a:cubicBezTo>
                            <a:pt x="433679" y="465076"/>
                            <a:pt x="438001" y="458162"/>
                            <a:pt x="443187" y="452111"/>
                          </a:cubicBezTo>
                          <a:cubicBezTo>
                            <a:pt x="447509" y="445197"/>
                            <a:pt x="452695" y="439146"/>
                            <a:pt x="456152" y="431367"/>
                          </a:cubicBezTo>
                          <a:cubicBezTo>
                            <a:pt x="460474" y="424453"/>
                            <a:pt x="464795" y="417538"/>
                            <a:pt x="468253" y="410623"/>
                          </a:cubicBezTo>
                          <a:lnTo>
                            <a:pt x="478625" y="389015"/>
                          </a:lnTo>
                          <a:cubicBezTo>
                            <a:pt x="482082" y="382100"/>
                            <a:pt x="484675" y="374321"/>
                            <a:pt x="488132" y="366542"/>
                          </a:cubicBezTo>
                          <a:lnTo>
                            <a:pt x="492454" y="355306"/>
                          </a:lnTo>
                          <a:cubicBezTo>
                            <a:pt x="494183" y="351848"/>
                            <a:pt x="495047" y="347527"/>
                            <a:pt x="495911" y="344069"/>
                          </a:cubicBezTo>
                          <a:cubicBezTo>
                            <a:pt x="497640" y="336290"/>
                            <a:pt x="499369" y="328511"/>
                            <a:pt x="500233" y="320732"/>
                          </a:cubicBezTo>
                          <a:cubicBezTo>
                            <a:pt x="502826" y="305174"/>
                            <a:pt x="503690" y="288752"/>
                            <a:pt x="504555" y="273194"/>
                          </a:cubicBezTo>
                          <a:cubicBezTo>
                            <a:pt x="505419" y="256772"/>
                            <a:pt x="504555" y="241214"/>
                            <a:pt x="502826" y="225656"/>
                          </a:cubicBezTo>
                          <a:cubicBezTo>
                            <a:pt x="501097" y="210098"/>
                            <a:pt x="498504" y="193675"/>
                            <a:pt x="493318" y="178982"/>
                          </a:cubicBezTo>
                          <a:cubicBezTo>
                            <a:pt x="488997" y="163424"/>
                            <a:pt x="482946" y="148730"/>
                            <a:pt x="475167" y="134901"/>
                          </a:cubicBezTo>
                          <a:cubicBezTo>
                            <a:pt x="467388" y="121071"/>
                            <a:pt x="458745" y="107242"/>
                            <a:pt x="447509" y="95141"/>
                          </a:cubicBezTo>
                          <a:cubicBezTo>
                            <a:pt x="437137" y="83041"/>
                            <a:pt x="425036" y="71804"/>
                            <a:pt x="412071" y="62297"/>
                          </a:cubicBezTo>
                          <a:cubicBezTo>
                            <a:pt x="397377" y="47603"/>
                            <a:pt x="382684" y="38960"/>
                            <a:pt x="368854" y="31181"/>
                          </a:cubicBezTo>
                          <a:close/>
                          <a:moveTo>
                            <a:pt x="371447" y="26859"/>
                          </a:moveTo>
                          <a:cubicBezTo>
                            <a:pt x="386141" y="34638"/>
                            <a:pt x="400835" y="42417"/>
                            <a:pt x="413800" y="51925"/>
                          </a:cubicBezTo>
                          <a:cubicBezTo>
                            <a:pt x="427629" y="61432"/>
                            <a:pt x="439730" y="72669"/>
                            <a:pt x="450966" y="84769"/>
                          </a:cubicBezTo>
                          <a:cubicBezTo>
                            <a:pt x="462202" y="96870"/>
                            <a:pt x="472574" y="110699"/>
                            <a:pt x="481218" y="124529"/>
                          </a:cubicBezTo>
                          <a:cubicBezTo>
                            <a:pt x="489861" y="139222"/>
                            <a:pt x="496776" y="153916"/>
                            <a:pt x="501962" y="170338"/>
                          </a:cubicBezTo>
                          <a:cubicBezTo>
                            <a:pt x="512334" y="202319"/>
                            <a:pt x="516655" y="236028"/>
                            <a:pt x="514927" y="268872"/>
                          </a:cubicBezTo>
                          <a:cubicBezTo>
                            <a:pt x="514062" y="285295"/>
                            <a:pt x="511469" y="301717"/>
                            <a:pt x="508876" y="318139"/>
                          </a:cubicBezTo>
                          <a:cubicBezTo>
                            <a:pt x="507148" y="325918"/>
                            <a:pt x="505419" y="334562"/>
                            <a:pt x="502826" y="342341"/>
                          </a:cubicBezTo>
                          <a:cubicBezTo>
                            <a:pt x="501962" y="346662"/>
                            <a:pt x="500233" y="350120"/>
                            <a:pt x="498504" y="354442"/>
                          </a:cubicBezTo>
                          <a:lnTo>
                            <a:pt x="494183" y="365678"/>
                          </a:lnTo>
                          <a:cubicBezTo>
                            <a:pt x="488132" y="381236"/>
                            <a:pt x="481218" y="395930"/>
                            <a:pt x="473439" y="410623"/>
                          </a:cubicBezTo>
                          <a:cubicBezTo>
                            <a:pt x="469981" y="418402"/>
                            <a:pt x="465660" y="425317"/>
                            <a:pt x="461338" y="432232"/>
                          </a:cubicBezTo>
                          <a:cubicBezTo>
                            <a:pt x="457016" y="439146"/>
                            <a:pt x="452695" y="446061"/>
                            <a:pt x="448373" y="452976"/>
                          </a:cubicBezTo>
                          <a:cubicBezTo>
                            <a:pt x="444051" y="459890"/>
                            <a:pt x="438865" y="466805"/>
                            <a:pt x="433679" y="472855"/>
                          </a:cubicBezTo>
                          <a:cubicBezTo>
                            <a:pt x="428493" y="478906"/>
                            <a:pt x="423307" y="485820"/>
                            <a:pt x="418121" y="491871"/>
                          </a:cubicBezTo>
                          <a:cubicBezTo>
                            <a:pt x="412071" y="497921"/>
                            <a:pt x="406885" y="503971"/>
                            <a:pt x="400835" y="510022"/>
                          </a:cubicBezTo>
                          <a:cubicBezTo>
                            <a:pt x="394784" y="515208"/>
                            <a:pt x="388734" y="521258"/>
                            <a:pt x="381819" y="526444"/>
                          </a:cubicBezTo>
                          <a:cubicBezTo>
                            <a:pt x="374905" y="531630"/>
                            <a:pt x="368854" y="536816"/>
                            <a:pt x="361075" y="541138"/>
                          </a:cubicBezTo>
                          <a:cubicBezTo>
                            <a:pt x="354161" y="545459"/>
                            <a:pt x="347246" y="549781"/>
                            <a:pt x="339467" y="553238"/>
                          </a:cubicBezTo>
                          <a:cubicBezTo>
                            <a:pt x="324773" y="561017"/>
                            <a:pt x="309215" y="567068"/>
                            <a:pt x="292793" y="571389"/>
                          </a:cubicBezTo>
                          <a:lnTo>
                            <a:pt x="280692" y="573982"/>
                          </a:lnTo>
                          <a:cubicBezTo>
                            <a:pt x="276371" y="574847"/>
                            <a:pt x="272049" y="574847"/>
                            <a:pt x="268592" y="575711"/>
                          </a:cubicBezTo>
                          <a:cubicBezTo>
                            <a:pt x="264270" y="575711"/>
                            <a:pt x="259948" y="576575"/>
                            <a:pt x="256491" y="577440"/>
                          </a:cubicBezTo>
                          <a:lnTo>
                            <a:pt x="243526" y="577440"/>
                          </a:lnTo>
                          <a:cubicBezTo>
                            <a:pt x="234883" y="577440"/>
                            <a:pt x="227104" y="576575"/>
                            <a:pt x="218460" y="575711"/>
                          </a:cubicBezTo>
                          <a:cubicBezTo>
                            <a:pt x="209817" y="574847"/>
                            <a:pt x="202038" y="573118"/>
                            <a:pt x="193395" y="572254"/>
                          </a:cubicBezTo>
                          <a:lnTo>
                            <a:pt x="197716" y="567068"/>
                          </a:lnTo>
                          <a:lnTo>
                            <a:pt x="201174" y="575711"/>
                          </a:lnTo>
                          <a:cubicBezTo>
                            <a:pt x="202038" y="578304"/>
                            <a:pt x="203767" y="581761"/>
                            <a:pt x="204631" y="585219"/>
                          </a:cubicBezTo>
                          <a:cubicBezTo>
                            <a:pt x="205495" y="588676"/>
                            <a:pt x="205495" y="592998"/>
                            <a:pt x="203767" y="597319"/>
                          </a:cubicBezTo>
                          <a:cubicBezTo>
                            <a:pt x="202038" y="600777"/>
                            <a:pt x="198581" y="605098"/>
                            <a:pt x="194259" y="605963"/>
                          </a:cubicBezTo>
                          <a:cubicBezTo>
                            <a:pt x="189073" y="606827"/>
                            <a:pt x="184751" y="604234"/>
                            <a:pt x="182158" y="602505"/>
                          </a:cubicBezTo>
                          <a:cubicBezTo>
                            <a:pt x="179565" y="600777"/>
                            <a:pt x="176972" y="598184"/>
                            <a:pt x="174379" y="596455"/>
                          </a:cubicBezTo>
                          <a:cubicBezTo>
                            <a:pt x="169193" y="592998"/>
                            <a:pt x="164007" y="591269"/>
                            <a:pt x="158821" y="590405"/>
                          </a:cubicBezTo>
                          <a:cubicBezTo>
                            <a:pt x="156228" y="590405"/>
                            <a:pt x="153635" y="590405"/>
                            <a:pt x="151042" y="590405"/>
                          </a:cubicBezTo>
                          <a:cubicBezTo>
                            <a:pt x="148449" y="591269"/>
                            <a:pt x="145856" y="592133"/>
                            <a:pt x="142399" y="592998"/>
                          </a:cubicBezTo>
                          <a:cubicBezTo>
                            <a:pt x="138942" y="593862"/>
                            <a:pt x="134620" y="594726"/>
                            <a:pt x="129434" y="592998"/>
                          </a:cubicBezTo>
                          <a:lnTo>
                            <a:pt x="128570" y="592133"/>
                          </a:lnTo>
                          <a:cubicBezTo>
                            <a:pt x="127705" y="591269"/>
                            <a:pt x="127705" y="591269"/>
                            <a:pt x="126841" y="591269"/>
                          </a:cubicBezTo>
                          <a:cubicBezTo>
                            <a:pt x="125977" y="590405"/>
                            <a:pt x="125112" y="589540"/>
                            <a:pt x="124248" y="588676"/>
                          </a:cubicBezTo>
                          <a:cubicBezTo>
                            <a:pt x="122519" y="586947"/>
                            <a:pt x="121655" y="584354"/>
                            <a:pt x="121655" y="582626"/>
                          </a:cubicBezTo>
                          <a:cubicBezTo>
                            <a:pt x="120791" y="578304"/>
                            <a:pt x="121655" y="573982"/>
                            <a:pt x="123384" y="569661"/>
                          </a:cubicBezTo>
                          <a:cubicBezTo>
                            <a:pt x="125112" y="566203"/>
                            <a:pt x="127705" y="562746"/>
                            <a:pt x="130298" y="561017"/>
                          </a:cubicBezTo>
                          <a:cubicBezTo>
                            <a:pt x="135484" y="556696"/>
                            <a:pt x="140670" y="553238"/>
                            <a:pt x="145856" y="548917"/>
                          </a:cubicBezTo>
                          <a:lnTo>
                            <a:pt x="146721" y="558424"/>
                          </a:lnTo>
                          <a:cubicBezTo>
                            <a:pt x="138942" y="554103"/>
                            <a:pt x="130298" y="550645"/>
                            <a:pt x="122519" y="546324"/>
                          </a:cubicBezTo>
                          <a:cubicBezTo>
                            <a:pt x="114740" y="541138"/>
                            <a:pt x="106961" y="536816"/>
                            <a:pt x="100047" y="531630"/>
                          </a:cubicBezTo>
                          <a:cubicBezTo>
                            <a:pt x="93132" y="525580"/>
                            <a:pt x="85353" y="520394"/>
                            <a:pt x="79303" y="514343"/>
                          </a:cubicBezTo>
                          <a:cubicBezTo>
                            <a:pt x="73252" y="507429"/>
                            <a:pt x="66338" y="501378"/>
                            <a:pt x="60287" y="494464"/>
                          </a:cubicBezTo>
                          <a:cubicBezTo>
                            <a:pt x="55101" y="487549"/>
                            <a:pt x="49051" y="480634"/>
                            <a:pt x="43865" y="472855"/>
                          </a:cubicBezTo>
                          <a:cubicBezTo>
                            <a:pt x="39543" y="465076"/>
                            <a:pt x="34357" y="457297"/>
                            <a:pt x="30036" y="449518"/>
                          </a:cubicBezTo>
                          <a:cubicBezTo>
                            <a:pt x="26578" y="441739"/>
                            <a:pt x="22257" y="433096"/>
                            <a:pt x="17935" y="425317"/>
                          </a:cubicBezTo>
                          <a:lnTo>
                            <a:pt x="9292" y="399387"/>
                          </a:lnTo>
                          <a:cubicBezTo>
                            <a:pt x="7563" y="390743"/>
                            <a:pt x="4970" y="382100"/>
                            <a:pt x="3241" y="372592"/>
                          </a:cubicBezTo>
                          <a:cubicBezTo>
                            <a:pt x="1513" y="363949"/>
                            <a:pt x="1513" y="354442"/>
                            <a:pt x="648" y="345798"/>
                          </a:cubicBezTo>
                          <a:cubicBezTo>
                            <a:pt x="-216" y="341476"/>
                            <a:pt x="-216" y="337155"/>
                            <a:pt x="648" y="331969"/>
                          </a:cubicBezTo>
                          <a:lnTo>
                            <a:pt x="648" y="318139"/>
                          </a:lnTo>
                          <a:cubicBezTo>
                            <a:pt x="648" y="313818"/>
                            <a:pt x="648" y="309496"/>
                            <a:pt x="1513" y="304310"/>
                          </a:cubicBezTo>
                          <a:lnTo>
                            <a:pt x="3241" y="291345"/>
                          </a:lnTo>
                          <a:cubicBezTo>
                            <a:pt x="4970" y="273194"/>
                            <a:pt x="11020" y="255907"/>
                            <a:pt x="14478" y="238621"/>
                          </a:cubicBezTo>
                          <a:lnTo>
                            <a:pt x="23121" y="213555"/>
                          </a:lnTo>
                          <a:cubicBezTo>
                            <a:pt x="25714" y="204912"/>
                            <a:pt x="29171" y="197133"/>
                            <a:pt x="32629" y="188489"/>
                          </a:cubicBezTo>
                          <a:cubicBezTo>
                            <a:pt x="36086" y="180710"/>
                            <a:pt x="39543" y="172067"/>
                            <a:pt x="43865" y="164288"/>
                          </a:cubicBezTo>
                          <a:lnTo>
                            <a:pt x="56830" y="140951"/>
                          </a:lnTo>
                          <a:lnTo>
                            <a:pt x="62880" y="128850"/>
                          </a:lnTo>
                          <a:lnTo>
                            <a:pt x="69795" y="117614"/>
                          </a:lnTo>
                          <a:cubicBezTo>
                            <a:pt x="74117" y="109835"/>
                            <a:pt x="80167" y="102920"/>
                            <a:pt x="85353" y="95141"/>
                          </a:cubicBezTo>
                          <a:cubicBezTo>
                            <a:pt x="96589" y="81312"/>
                            <a:pt x="107826" y="67483"/>
                            <a:pt x="121655" y="55382"/>
                          </a:cubicBezTo>
                          <a:cubicBezTo>
                            <a:pt x="135484" y="43281"/>
                            <a:pt x="150178" y="32909"/>
                            <a:pt x="165736" y="24266"/>
                          </a:cubicBezTo>
                          <a:cubicBezTo>
                            <a:pt x="197716" y="6979"/>
                            <a:pt x="234018" y="-800"/>
                            <a:pt x="269456" y="65"/>
                          </a:cubicBezTo>
                          <a:cubicBezTo>
                            <a:pt x="287607" y="65"/>
                            <a:pt x="304894" y="2658"/>
                            <a:pt x="322180" y="6979"/>
                          </a:cubicBezTo>
                          <a:cubicBezTo>
                            <a:pt x="337738" y="13894"/>
                            <a:pt x="355025" y="19080"/>
                            <a:pt x="371447" y="26859"/>
                          </a:cubicBezTo>
                          <a:close/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2" name="Freeform: Shape 111">
                    <a:extLst>
                      <a:ext uri="{FF2B5EF4-FFF2-40B4-BE49-F238E27FC236}">
                        <a16:creationId xmlns:a16="http://schemas.microsoft.com/office/drawing/2014/main" id="{1AB0C5C1-A359-F71E-FB88-FB5C8F60426A}"/>
                      </a:ext>
                    </a:extLst>
                  </p:cNvPr>
                  <p:cNvSpPr/>
                  <p:nvPr/>
                </p:nvSpPr>
                <p:spPr>
                  <a:xfrm>
                    <a:off x="2643557" y="3086428"/>
                    <a:ext cx="42676" cy="246118"/>
                  </a:xfrm>
                  <a:custGeom>
                    <a:avLst/>
                    <a:gdLst>
                      <a:gd name="connsiteX0" fmla="*/ 10696 w 42676"/>
                      <a:gd name="connsiteY0" fmla="*/ 2917 h 246118"/>
                      <a:gd name="connsiteX1" fmla="*/ 15882 w 42676"/>
                      <a:gd name="connsiteY1" fmla="*/ 12425 h 246118"/>
                      <a:gd name="connsiteX2" fmla="*/ 21068 w 42676"/>
                      <a:gd name="connsiteY2" fmla="*/ 23661 h 246118"/>
                      <a:gd name="connsiteX3" fmla="*/ 27118 w 42676"/>
                      <a:gd name="connsiteY3" fmla="*/ 38355 h 246118"/>
                      <a:gd name="connsiteX4" fmla="*/ 33169 w 42676"/>
                      <a:gd name="connsiteY4" fmla="*/ 56506 h 246118"/>
                      <a:gd name="connsiteX5" fmla="*/ 38355 w 42676"/>
                      <a:gd name="connsiteY5" fmla="*/ 77250 h 246118"/>
                      <a:gd name="connsiteX6" fmla="*/ 41812 w 42676"/>
                      <a:gd name="connsiteY6" fmla="*/ 99722 h 246118"/>
                      <a:gd name="connsiteX7" fmla="*/ 42677 w 42676"/>
                      <a:gd name="connsiteY7" fmla="*/ 123059 h 246118"/>
                      <a:gd name="connsiteX8" fmla="*/ 41812 w 42676"/>
                      <a:gd name="connsiteY8" fmla="*/ 146397 h 246118"/>
                      <a:gd name="connsiteX9" fmla="*/ 38355 w 42676"/>
                      <a:gd name="connsiteY9" fmla="*/ 168869 h 246118"/>
                      <a:gd name="connsiteX10" fmla="*/ 33169 w 42676"/>
                      <a:gd name="connsiteY10" fmla="*/ 189613 h 246118"/>
                      <a:gd name="connsiteX11" fmla="*/ 27118 w 42676"/>
                      <a:gd name="connsiteY11" fmla="*/ 207764 h 246118"/>
                      <a:gd name="connsiteX12" fmla="*/ 21068 w 42676"/>
                      <a:gd name="connsiteY12" fmla="*/ 222458 h 246118"/>
                      <a:gd name="connsiteX13" fmla="*/ 15882 w 42676"/>
                      <a:gd name="connsiteY13" fmla="*/ 233694 h 246118"/>
                      <a:gd name="connsiteX14" fmla="*/ 10696 w 42676"/>
                      <a:gd name="connsiteY14" fmla="*/ 243202 h 246118"/>
                      <a:gd name="connsiteX15" fmla="*/ 2917 w 42676"/>
                      <a:gd name="connsiteY15" fmla="*/ 245795 h 246118"/>
                      <a:gd name="connsiteX16" fmla="*/ 324 w 42676"/>
                      <a:gd name="connsiteY16" fmla="*/ 238880 h 246118"/>
                      <a:gd name="connsiteX17" fmla="*/ 324 w 42676"/>
                      <a:gd name="connsiteY17" fmla="*/ 238880 h 246118"/>
                      <a:gd name="connsiteX18" fmla="*/ 3782 w 42676"/>
                      <a:gd name="connsiteY18" fmla="*/ 229373 h 246118"/>
                      <a:gd name="connsiteX19" fmla="*/ 8103 w 42676"/>
                      <a:gd name="connsiteY19" fmla="*/ 218136 h 246118"/>
                      <a:gd name="connsiteX20" fmla="*/ 12425 w 42676"/>
                      <a:gd name="connsiteY20" fmla="*/ 203443 h 246118"/>
                      <a:gd name="connsiteX21" fmla="*/ 16747 w 42676"/>
                      <a:gd name="connsiteY21" fmla="*/ 186156 h 246118"/>
                      <a:gd name="connsiteX22" fmla="*/ 20204 w 42676"/>
                      <a:gd name="connsiteY22" fmla="*/ 166276 h 246118"/>
                      <a:gd name="connsiteX23" fmla="*/ 22797 w 42676"/>
                      <a:gd name="connsiteY23" fmla="*/ 144668 h 246118"/>
                      <a:gd name="connsiteX24" fmla="*/ 23661 w 42676"/>
                      <a:gd name="connsiteY24" fmla="*/ 123059 h 246118"/>
                      <a:gd name="connsiteX25" fmla="*/ 22797 w 42676"/>
                      <a:gd name="connsiteY25" fmla="*/ 101451 h 246118"/>
                      <a:gd name="connsiteX26" fmla="*/ 20204 w 42676"/>
                      <a:gd name="connsiteY26" fmla="*/ 79843 h 246118"/>
                      <a:gd name="connsiteX27" fmla="*/ 16747 w 42676"/>
                      <a:gd name="connsiteY27" fmla="*/ 59963 h 246118"/>
                      <a:gd name="connsiteX28" fmla="*/ 12425 w 42676"/>
                      <a:gd name="connsiteY28" fmla="*/ 42676 h 246118"/>
                      <a:gd name="connsiteX29" fmla="*/ 8103 w 42676"/>
                      <a:gd name="connsiteY29" fmla="*/ 27983 h 246118"/>
                      <a:gd name="connsiteX30" fmla="*/ 3782 w 42676"/>
                      <a:gd name="connsiteY30" fmla="*/ 16746 h 246118"/>
                      <a:gd name="connsiteX31" fmla="*/ 324 w 42676"/>
                      <a:gd name="connsiteY31" fmla="*/ 7239 h 246118"/>
                      <a:gd name="connsiteX32" fmla="*/ 3782 w 42676"/>
                      <a:gd name="connsiteY32" fmla="*/ 324 h 246118"/>
                      <a:gd name="connsiteX33" fmla="*/ 10696 w 42676"/>
                      <a:gd name="connsiteY33" fmla="*/ 2917 h 246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2676" h="246118">
                        <a:moveTo>
                          <a:pt x="10696" y="2917"/>
                        </a:moveTo>
                        <a:cubicBezTo>
                          <a:pt x="10696" y="2917"/>
                          <a:pt x="12425" y="6374"/>
                          <a:pt x="15882" y="12425"/>
                        </a:cubicBezTo>
                        <a:cubicBezTo>
                          <a:pt x="17611" y="15018"/>
                          <a:pt x="19339" y="19339"/>
                          <a:pt x="21068" y="23661"/>
                        </a:cubicBezTo>
                        <a:cubicBezTo>
                          <a:pt x="22797" y="27983"/>
                          <a:pt x="25390" y="33169"/>
                          <a:pt x="27118" y="38355"/>
                        </a:cubicBezTo>
                        <a:cubicBezTo>
                          <a:pt x="29712" y="43541"/>
                          <a:pt x="31440" y="49591"/>
                          <a:pt x="33169" y="56506"/>
                        </a:cubicBezTo>
                        <a:cubicBezTo>
                          <a:pt x="34897" y="63420"/>
                          <a:pt x="36626" y="70335"/>
                          <a:pt x="38355" y="77250"/>
                        </a:cubicBezTo>
                        <a:cubicBezTo>
                          <a:pt x="39219" y="84164"/>
                          <a:pt x="40948" y="91943"/>
                          <a:pt x="41812" y="99722"/>
                        </a:cubicBezTo>
                        <a:cubicBezTo>
                          <a:pt x="42677" y="107501"/>
                          <a:pt x="42677" y="115280"/>
                          <a:pt x="42677" y="123059"/>
                        </a:cubicBezTo>
                        <a:cubicBezTo>
                          <a:pt x="42677" y="130838"/>
                          <a:pt x="42677" y="138618"/>
                          <a:pt x="41812" y="146397"/>
                        </a:cubicBezTo>
                        <a:cubicBezTo>
                          <a:pt x="40948" y="154176"/>
                          <a:pt x="40083" y="161954"/>
                          <a:pt x="38355" y="168869"/>
                        </a:cubicBezTo>
                        <a:cubicBezTo>
                          <a:pt x="36626" y="175784"/>
                          <a:pt x="35762" y="183563"/>
                          <a:pt x="33169" y="189613"/>
                        </a:cubicBezTo>
                        <a:cubicBezTo>
                          <a:pt x="31440" y="196528"/>
                          <a:pt x="29712" y="202578"/>
                          <a:pt x="27118" y="207764"/>
                        </a:cubicBezTo>
                        <a:cubicBezTo>
                          <a:pt x="25390" y="212950"/>
                          <a:pt x="22797" y="218136"/>
                          <a:pt x="21068" y="222458"/>
                        </a:cubicBezTo>
                        <a:cubicBezTo>
                          <a:pt x="19339" y="226780"/>
                          <a:pt x="17611" y="230237"/>
                          <a:pt x="15882" y="233694"/>
                        </a:cubicBezTo>
                        <a:cubicBezTo>
                          <a:pt x="12425" y="239745"/>
                          <a:pt x="10696" y="243202"/>
                          <a:pt x="10696" y="243202"/>
                        </a:cubicBezTo>
                        <a:cubicBezTo>
                          <a:pt x="8967" y="245795"/>
                          <a:pt x="5510" y="246659"/>
                          <a:pt x="2917" y="245795"/>
                        </a:cubicBezTo>
                        <a:cubicBezTo>
                          <a:pt x="324" y="244066"/>
                          <a:pt x="-540" y="241473"/>
                          <a:pt x="324" y="238880"/>
                        </a:cubicBezTo>
                        <a:lnTo>
                          <a:pt x="324" y="238880"/>
                        </a:lnTo>
                        <a:cubicBezTo>
                          <a:pt x="324" y="238880"/>
                          <a:pt x="2053" y="235423"/>
                          <a:pt x="3782" y="229373"/>
                        </a:cubicBezTo>
                        <a:cubicBezTo>
                          <a:pt x="5510" y="226780"/>
                          <a:pt x="6374" y="222458"/>
                          <a:pt x="8103" y="218136"/>
                        </a:cubicBezTo>
                        <a:cubicBezTo>
                          <a:pt x="9832" y="213815"/>
                          <a:pt x="11561" y="208629"/>
                          <a:pt x="12425" y="203443"/>
                        </a:cubicBezTo>
                        <a:cubicBezTo>
                          <a:pt x="14153" y="198257"/>
                          <a:pt x="15882" y="192206"/>
                          <a:pt x="16747" y="186156"/>
                        </a:cubicBezTo>
                        <a:cubicBezTo>
                          <a:pt x="18475" y="180106"/>
                          <a:pt x="19339" y="173191"/>
                          <a:pt x="20204" y="166276"/>
                        </a:cubicBezTo>
                        <a:cubicBezTo>
                          <a:pt x="21068" y="159362"/>
                          <a:pt x="21932" y="152447"/>
                          <a:pt x="22797" y="144668"/>
                        </a:cubicBezTo>
                        <a:cubicBezTo>
                          <a:pt x="23661" y="137753"/>
                          <a:pt x="23661" y="129974"/>
                          <a:pt x="23661" y="123059"/>
                        </a:cubicBezTo>
                        <a:cubicBezTo>
                          <a:pt x="23661" y="115280"/>
                          <a:pt x="23661" y="108366"/>
                          <a:pt x="22797" y="101451"/>
                        </a:cubicBezTo>
                        <a:cubicBezTo>
                          <a:pt x="22797" y="94536"/>
                          <a:pt x="21068" y="86757"/>
                          <a:pt x="20204" y="79843"/>
                        </a:cubicBezTo>
                        <a:cubicBezTo>
                          <a:pt x="18475" y="72928"/>
                          <a:pt x="18475" y="66013"/>
                          <a:pt x="16747" y="59963"/>
                        </a:cubicBezTo>
                        <a:cubicBezTo>
                          <a:pt x="15018" y="53913"/>
                          <a:pt x="14153" y="47862"/>
                          <a:pt x="12425" y="42676"/>
                        </a:cubicBezTo>
                        <a:cubicBezTo>
                          <a:pt x="10696" y="37490"/>
                          <a:pt x="9832" y="32304"/>
                          <a:pt x="8103" y="27983"/>
                        </a:cubicBezTo>
                        <a:cubicBezTo>
                          <a:pt x="6374" y="23661"/>
                          <a:pt x="5510" y="20204"/>
                          <a:pt x="3782" y="16746"/>
                        </a:cubicBezTo>
                        <a:cubicBezTo>
                          <a:pt x="1188" y="10696"/>
                          <a:pt x="324" y="7239"/>
                          <a:pt x="324" y="7239"/>
                        </a:cubicBezTo>
                        <a:cubicBezTo>
                          <a:pt x="-540" y="4646"/>
                          <a:pt x="324" y="1188"/>
                          <a:pt x="3782" y="324"/>
                        </a:cubicBezTo>
                        <a:cubicBezTo>
                          <a:pt x="6374" y="-540"/>
                          <a:pt x="8967" y="324"/>
                          <a:pt x="10696" y="291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13" name="Graphic 1085">
                    <a:extLst>
                      <a:ext uri="{FF2B5EF4-FFF2-40B4-BE49-F238E27FC236}">
                        <a16:creationId xmlns:a16="http://schemas.microsoft.com/office/drawing/2014/main" id="{9F1B3160-CD7C-52F7-6514-12AEBF8178D2}"/>
                      </a:ext>
                    </a:extLst>
                  </p:cNvPr>
                  <p:cNvGrpSpPr/>
                  <p:nvPr/>
                </p:nvGrpSpPr>
                <p:grpSpPr>
                  <a:xfrm>
                    <a:off x="2608660" y="3355220"/>
                    <a:ext cx="31764" cy="41642"/>
                    <a:chOff x="2608660" y="3355220"/>
                    <a:chExt cx="31764" cy="41642"/>
                  </a:xfrm>
                </p:grpSpPr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5DDD8B49-493B-1C31-3E75-840A6DC2E7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13629" y="3358153"/>
                      <a:ext cx="21608" cy="34573"/>
                    </a:xfrm>
                    <a:custGeom>
                      <a:avLst/>
                      <a:gdLst>
                        <a:gd name="connsiteX0" fmla="*/ 21608 w 21608"/>
                        <a:gd name="connsiteY0" fmla="*/ 0 h 34573"/>
                        <a:gd name="connsiteX1" fmla="*/ 0 w 21608"/>
                        <a:gd name="connsiteY1" fmla="*/ 34573 h 34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1608" h="34573">
                          <a:moveTo>
                            <a:pt x="21608" y="0"/>
                          </a:moveTo>
                          <a:cubicBezTo>
                            <a:pt x="16423" y="12101"/>
                            <a:pt x="8643" y="24201"/>
                            <a:pt x="0" y="34573"/>
                          </a:cubicBezTo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5" name="Freeform: Shape 114">
                      <a:extLst>
                        <a:ext uri="{FF2B5EF4-FFF2-40B4-BE49-F238E27FC236}">
                          <a16:creationId xmlns:a16="http://schemas.microsoft.com/office/drawing/2014/main" id="{389B7EFF-4B0A-FFBB-3968-E5A72AA9EF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08660" y="3355220"/>
                      <a:ext cx="31764" cy="41642"/>
                    </a:xfrm>
                    <a:custGeom>
                      <a:avLst/>
                      <a:gdLst>
                        <a:gd name="connsiteX0" fmla="*/ 31764 w 31764"/>
                        <a:gd name="connsiteY0" fmla="*/ 5526 h 41642"/>
                        <a:gd name="connsiteX1" fmla="*/ 30900 w 31764"/>
                        <a:gd name="connsiteY1" fmla="*/ 12441 h 41642"/>
                        <a:gd name="connsiteX2" fmla="*/ 24850 w 31764"/>
                        <a:gd name="connsiteY2" fmla="*/ 26270 h 41642"/>
                        <a:gd name="connsiteX3" fmla="*/ 15342 w 31764"/>
                        <a:gd name="connsiteY3" fmla="*/ 37507 h 41642"/>
                        <a:gd name="connsiteX4" fmla="*/ 9291 w 31764"/>
                        <a:gd name="connsiteY4" fmla="*/ 40964 h 41642"/>
                        <a:gd name="connsiteX5" fmla="*/ 648 w 31764"/>
                        <a:gd name="connsiteY5" fmla="*/ 37507 h 41642"/>
                        <a:gd name="connsiteX6" fmla="*/ 648 w 31764"/>
                        <a:gd name="connsiteY6" fmla="*/ 33185 h 41642"/>
                        <a:gd name="connsiteX7" fmla="*/ 648 w 31764"/>
                        <a:gd name="connsiteY7" fmla="*/ 33185 h 41642"/>
                        <a:gd name="connsiteX8" fmla="*/ 3241 w 31764"/>
                        <a:gd name="connsiteY8" fmla="*/ 27135 h 41642"/>
                        <a:gd name="connsiteX9" fmla="*/ 9291 w 31764"/>
                        <a:gd name="connsiteY9" fmla="*/ 15898 h 41642"/>
                        <a:gd name="connsiteX10" fmla="*/ 17071 w 31764"/>
                        <a:gd name="connsiteY10" fmla="*/ 5526 h 41642"/>
                        <a:gd name="connsiteX11" fmla="*/ 21392 w 31764"/>
                        <a:gd name="connsiteY11" fmla="*/ 1205 h 41642"/>
                        <a:gd name="connsiteX12" fmla="*/ 30036 w 31764"/>
                        <a:gd name="connsiteY12" fmla="*/ 2069 h 41642"/>
                        <a:gd name="connsiteX13" fmla="*/ 31764 w 31764"/>
                        <a:gd name="connsiteY13" fmla="*/ 5526 h 41642"/>
                        <a:gd name="connsiteX14" fmla="*/ 31764 w 31764"/>
                        <a:gd name="connsiteY14" fmla="*/ 5526 h 41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1764" h="41642">
                          <a:moveTo>
                            <a:pt x="31764" y="5526"/>
                          </a:moveTo>
                          <a:cubicBezTo>
                            <a:pt x="31764" y="5526"/>
                            <a:pt x="31764" y="8119"/>
                            <a:pt x="30900" y="12441"/>
                          </a:cubicBezTo>
                          <a:cubicBezTo>
                            <a:pt x="30036" y="16763"/>
                            <a:pt x="28307" y="21949"/>
                            <a:pt x="24850" y="26270"/>
                          </a:cubicBezTo>
                          <a:cubicBezTo>
                            <a:pt x="22256" y="30592"/>
                            <a:pt x="18799" y="34914"/>
                            <a:pt x="15342" y="37507"/>
                          </a:cubicBezTo>
                          <a:cubicBezTo>
                            <a:pt x="11885" y="40100"/>
                            <a:pt x="9291" y="40964"/>
                            <a:pt x="9291" y="40964"/>
                          </a:cubicBezTo>
                          <a:cubicBezTo>
                            <a:pt x="5834" y="42693"/>
                            <a:pt x="2377" y="40964"/>
                            <a:pt x="648" y="37507"/>
                          </a:cubicBezTo>
                          <a:cubicBezTo>
                            <a:pt x="-216" y="35778"/>
                            <a:pt x="-216" y="34914"/>
                            <a:pt x="648" y="33185"/>
                          </a:cubicBezTo>
                          <a:lnTo>
                            <a:pt x="648" y="33185"/>
                          </a:lnTo>
                          <a:cubicBezTo>
                            <a:pt x="648" y="33185"/>
                            <a:pt x="1512" y="30592"/>
                            <a:pt x="3241" y="27135"/>
                          </a:cubicBezTo>
                          <a:cubicBezTo>
                            <a:pt x="4970" y="23677"/>
                            <a:pt x="6699" y="19356"/>
                            <a:pt x="9291" y="15898"/>
                          </a:cubicBezTo>
                          <a:cubicBezTo>
                            <a:pt x="11885" y="11577"/>
                            <a:pt x="14477" y="8119"/>
                            <a:pt x="17071" y="5526"/>
                          </a:cubicBezTo>
                          <a:cubicBezTo>
                            <a:pt x="19664" y="2933"/>
                            <a:pt x="21392" y="1205"/>
                            <a:pt x="21392" y="1205"/>
                          </a:cubicBezTo>
                          <a:cubicBezTo>
                            <a:pt x="23985" y="-524"/>
                            <a:pt x="27442" y="-524"/>
                            <a:pt x="30036" y="2069"/>
                          </a:cubicBezTo>
                          <a:cubicBezTo>
                            <a:pt x="30900" y="2933"/>
                            <a:pt x="30900" y="3798"/>
                            <a:pt x="31764" y="5526"/>
                          </a:cubicBezTo>
                          <a:lnTo>
                            <a:pt x="31764" y="552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69C7B217-7FF5-B5AD-D75C-BD4A0648FD0E}"/>
                    </a:ext>
                  </a:extLst>
                </p:cNvPr>
                <p:cNvSpPr/>
                <p:nvPr/>
              </p:nvSpPr>
              <p:spPr>
                <a:xfrm>
                  <a:off x="1992174" y="3550900"/>
                  <a:ext cx="390891" cy="762342"/>
                </a:xfrm>
                <a:custGeom>
                  <a:avLst/>
                  <a:gdLst>
                    <a:gd name="connsiteX0" fmla="*/ 380307 w 390891"/>
                    <a:gd name="connsiteY0" fmla="*/ 0 h 762342"/>
                    <a:gd name="connsiteX1" fmla="*/ 381171 w 390891"/>
                    <a:gd name="connsiteY1" fmla="*/ 2593 h 762342"/>
                    <a:gd name="connsiteX2" fmla="*/ 384628 w 390891"/>
                    <a:gd name="connsiteY2" fmla="*/ 9508 h 762342"/>
                    <a:gd name="connsiteX3" fmla="*/ 390679 w 390891"/>
                    <a:gd name="connsiteY3" fmla="*/ 38031 h 762342"/>
                    <a:gd name="connsiteX4" fmla="*/ 384628 w 390891"/>
                    <a:gd name="connsiteY4" fmla="*/ 82976 h 762342"/>
                    <a:gd name="connsiteX5" fmla="*/ 356970 w 390891"/>
                    <a:gd name="connsiteY5" fmla="*/ 134836 h 762342"/>
                    <a:gd name="connsiteX6" fmla="*/ 308567 w 390891"/>
                    <a:gd name="connsiteY6" fmla="*/ 184103 h 762342"/>
                    <a:gd name="connsiteX7" fmla="*/ 280908 w 390891"/>
                    <a:gd name="connsiteY7" fmla="*/ 209169 h 762342"/>
                    <a:gd name="connsiteX8" fmla="*/ 253250 w 390891"/>
                    <a:gd name="connsiteY8" fmla="*/ 236827 h 762342"/>
                    <a:gd name="connsiteX9" fmla="*/ 204847 w 390891"/>
                    <a:gd name="connsiteY9" fmla="*/ 299059 h 762342"/>
                    <a:gd name="connsiteX10" fmla="*/ 192746 w 390891"/>
                    <a:gd name="connsiteY10" fmla="*/ 337954 h 762342"/>
                    <a:gd name="connsiteX11" fmla="*/ 191018 w 390891"/>
                    <a:gd name="connsiteY11" fmla="*/ 379442 h 762342"/>
                    <a:gd name="connsiteX12" fmla="*/ 197068 w 390891"/>
                    <a:gd name="connsiteY12" fmla="*/ 464147 h 762342"/>
                    <a:gd name="connsiteX13" fmla="*/ 196204 w 390891"/>
                    <a:gd name="connsiteY13" fmla="*/ 474519 h 762342"/>
                    <a:gd name="connsiteX14" fmla="*/ 195339 w 390891"/>
                    <a:gd name="connsiteY14" fmla="*/ 484891 h 762342"/>
                    <a:gd name="connsiteX15" fmla="*/ 190153 w 390891"/>
                    <a:gd name="connsiteY15" fmla="*/ 505635 h 762342"/>
                    <a:gd name="connsiteX16" fmla="*/ 173731 w 390891"/>
                    <a:gd name="connsiteY16" fmla="*/ 543666 h 762342"/>
                    <a:gd name="connsiteX17" fmla="*/ 126193 w 390891"/>
                    <a:gd name="connsiteY17" fmla="*/ 604169 h 762342"/>
                    <a:gd name="connsiteX18" fmla="*/ 74333 w 390891"/>
                    <a:gd name="connsiteY18" fmla="*/ 649114 h 762342"/>
                    <a:gd name="connsiteX19" fmla="*/ 32845 w 390891"/>
                    <a:gd name="connsiteY19" fmla="*/ 688009 h 762342"/>
                    <a:gd name="connsiteX20" fmla="*/ 11236 w 390891"/>
                    <a:gd name="connsiteY20" fmla="*/ 725176 h 762342"/>
                    <a:gd name="connsiteX21" fmla="*/ 5186 w 390891"/>
                    <a:gd name="connsiteY21" fmla="*/ 751970 h 762342"/>
                    <a:gd name="connsiteX22" fmla="*/ 5186 w 390891"/>
                    <a:gd name="connsiteY22" fmla="*/ 758885 h 762342"/>
                    <a:gd name="connsiteX23" fmla="*/ 5186 w 390891"/>
                    <a:gd name="connsiteY23" fmla="*/ 761478 h 762342"/>
                    <a:gd name="connsiteX24" fmla="*/ 864 w 390891"/>
                    <a:gd name="connsiteY24" fmla="*/ 762342 h 762342"/>
                    <a:gd name="connsiteX25" fmla="*/ 864 w 390891"/>
                    <a:gd name="connsiteY25" fmla="*/ 759749 h 762342"/>
                    <a:gd name="connsiteX26" fmla="*/ 0 w 390891"/>
                    <a:gd name="connsiteY26" fmla="*/ 751970 h 762342"/>
                    <a:gd name="connsiteX27" fmla="*/ 4322 w 390891"/>
                    <a:gd name="connsiteY27" fmla="*/ 722583 h 762342"/>
                    <a:gd name="connsiteX28" fmla="*/ 25930 w 390891"/>
                    <a:gd name="connsiteY28" fmla="*/ 681959 h 762342"/>
                    <a:gd name="connsiteX29" fmla="*/ 68282 w 390891"/>
                    <a:gd name="connsiteY29" fmla="*/ 640471 h 762342"/>
                    <a:gd name="connsiteX30" fmla="*/ 121871 w 390891"/>
                    <a:gd name="connsiteY30" fmla="*/ 598119 h 762342"/>
                    <a:gd name="connsiteX31" fmla="*/ 166816 w 390891"/>
                    <a:gd name="connsiteY31" fmla="*/ 538480 h 762342"/>
                    <a:gd name="connsiteX32" fmla="*/ 181510 w 390891"/>
                    <a:gd name="connsiteY32" fmla="*/ 502178 h 762342"/>
                    <a:gd name="connsiteX33" fmla="*/ 185832 w 390891"/>
                    <a:gd name="connsiteY33" fmla="*/ 483162 h 762342"/>
                    <a:gd name="connsiteX34" fmla="*/ 187560 w 390891"/>
                    <a:gd name="connsiteY34" fmla="*/ 472790 h 762342"/>
                    <a:gd name="connsiteX35" fmla="*/ 188425 w 390891"/>
                    <a:gd name="connsiteY35" fmla="*/ 463283 h 762342"/>
                    <a:gd name="connsiteX36" fmla="*/ 184103 w 390891"/>
                    <a:gd name="connsiteY36" fmla="*/ 379442 h 762342"/>
                    <a:gd name="connsiteX37" fmla="*/ 184967 w 390891"/>
                    <a:gd name="connsiteY37" fmla="*/ 336226 h 762342"/>
                    <a:gd name="connsiteX38" fmla="*/ 197932 w 390891"/>
                    <a:gd name="connsiteY38" fmla="*/ 294738 h 762342"/>
                    <a:gd name="connsiteX39" fmla="*/ 247199 w 390891"/>
                    <a:gd name="connsiteY39" fmla="*/ 228184 h 762342"/>
                    <a:gd name="connsiteX40" fmla="*/ 277451 w 390891"/>
                    <a:gd name="connsiteY40" fmla="*/ 203118 h 762342"/>
                    <a:gd name="connsiteX41" fmla="*/ 305974 w 390891"/>
                    <a:gd name="connsiteY41" fmla="*/ 178917 h 762342"/>
                    <a:gd name="connsiteX42" fmla="*/ 352648 w 390891"/>
                    <a:gd name="connsiteY42" fmla="*/ 129650 h 762342"/>
                    <a:gd name="connsiteX43" fmla="*/ 378578 w 390891"/>
                    <a:gd name="connsiteY43" fmla="*/ 79519 h 762342"/>
                    <a:gd name="connsiteX44" fmla="*/ 385493 w 390891"/>
                    <a:gd name="connsiteY44" fmla="*/ 37166 h 762342"/>
                    <a:gd name="connsiteX45" fmla="*/ 381171 w 390891"/>
                    <a:gd name="connsiteY45" fmla="*/ 9508 h 762342"/>
                    <a:gd name="connsiteX46" fmla="*/ 378578 w 390891"/>
                    <a:gd name="connsiteY46" fmla="*/ 2593 h 762342"/>
                    <a:gd name="connsiteX47" fmla="*/ 377714 w 390891"/>
                    <a:gd name="connsiteY47" fmla="*/ 0 h 762342"/>
                    <a:gd name="connsiteX48" fmla="*/ 380307 w 390891"/>
                    <a:gd name="connsiteY48" fmla="*/ 0 h 762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90891" h="762342">
                      <a:moveTo>
                        <a:pt x="380307" y="0"/>
                      </a:moveTo>
                      <a:cubicBezTo>
                        <a:pt x="380307" y="0"/>
                        <a:pt x="380307" y="864"/>
                        <a:pt x="381171" y="2593"/>
                      </a:cubicBezTo>
                      <a:cubicBezTo>
                        <a:pt x="382035" y="4322"/>
                        <a:pt x="382900" y="6050"/>
                        <a:pt x="384628" y="9508"/>
                      </a:cubicBezTo>
                      <a:cubicBezTo>
                        <a:pt x="387221" y="15558"/>
                        <a:pt x="389814" y="25930"/>
                        <a:pt x="390679" y="38031"/>
                      </a:cubicBezTo>
                      <a:cubicBezTo>
                        <a:pt x="391543" y="50996"/>
                        <a:pt x="389814" y="66554"/>
                        <a:pt x="384628" y="82976"/>
                      </a:cubicBezTo>
                      <a:cubicBezTo>
                        <a:pt x="379442" y="99398"/>
                        <a:pt x="370799" y="117549"/>
                        <a:pt x="356970" y="134836"/>
                      </a:cubicBezTo>
                      <a:cubicBezTo>
                        <a:pt x="344005" y="152123"/>
                        <a:pt x="326718" y="167681"/>
                        <a:pt x="308567" y="184103"/>
                      </a:cubicBezTo>
                      <a:cubicBezTo>
                        <a:pt x="299059" y="191882"/>
                        <a:pt x="290416" y="200525"/>
                        <a:pt x="280908" y="209169"/>
                      </a:cubicBezTo>
                      <a:cubicBezTo>
                        <a:pt x="271401" y="217812"/>
                        <a:pt x="262757" y="227320"/>
                        <a:pt x="253250" y="236827"/>
                      </a:cubicBezTo>
                      <a:cubicBezTo>
                        <a:pt x="235963" y="255843"/>
                        <a:pt x="216948" y="274858"/>
                        <a:pt x="204847" y="299059"/>
                      </a:cubicBezTo>
                      <a:cubicBezTo>
                        <a:pt x="198797" y="311160"/>
                        <a:pt x="194475" y="324125"/>
                        <a:pt x="192746" y="337954"/>
                      </a:cubicBezTo>
                      <a:cubicBezTo>
                        <a:pt x="191018" y="350919"/>
                        <a:pt x="190153" y="364749"/>
                        <a:pt x="191018" y="379442"/>
                      </a:cubicBezTo>
                      <a:cubicBezTo>
                        <a:pt x="191882" y="407101"/>
                        <a:pt x="196204" y="435624"/>
                        <a:pt x="197068" y="464147"/>
                      </a:cubicBezTo>
                      <a:cubicBezTo>
                        <a:pt x="197068" y="467604"/>
                        <a:pt x="197068" y="471062"/>
                        <a:pt x="196204" y="474519"/>
                      </a:cubicBezTo>
                      <a:cubicBezTo>
                        <a:pt x="196204" y="477976"/>
                        <a:pt x="195339" y="481434"/>
                        <a:pt x="195339" y="484891"/>
                      </a:cubicBezTo>
                      <a:cubicBezTo>
                        <a:pt x="194475" y="491806"/>
                        <a:pt x="192746" y="498720"/>
                        <a:pt x="190153" y="505635"/>
                      </a:cubicBezTo>
                      <a:cubicBezTo>
                        <a:pt x="185832" y="518600"/>
                        <a:pt x="180646" y="531565"/>
                        <a:pt x="173731" y="543666"/>
                      </a:cubicBezTo>
                      <a:cubicBezTo>
                        <a:pt x="160766" y="567003"/>
                        <a:pt x="143479" y="587747"/>
                        <a:pt x="126193" y="604169"/>
                      </a:cubicBezTo>
                      <a:cubicBezTo>
                        <a:pt x="108906" y="621456"/>
                        <a:pt x="90755" y="636149"/>
                        <a:pt x="74333" y="649114"/>
                      </a:cubicBezTo>
                      <a:cubicBezTo>
                        <a:pt x="57910" y="662079"/>
                        <a:pt x="43217" y="674180"/>
                        <a:pt x="32845" y="688009"/>
                      </a:cubicBezTo>
                      <a:cubicBezTo>
                        <a:pt x="22473" y="700974"/>
                        <a:pt x="14694" y="713939"/>
                        <a:pt x="11236" y="725176"/>
                      </a:cubicBezTo>
                      <a:cubicBezTo>
                        <a:pt x="6915" y="736412"/>
                        <a:pt x="6050" y="745920"/>
                        <a:pt x="5186" y="751970"/>
                      </a:cubicBezTo>
                      <a:cubicBezTo>
                        <a:pt x="5186" y="755427"/>
                        <a:pt x="5186" y="758021"/>
                        <a:pt x="5186" y="758885"/>
                      </a:cubicBezTo>
                      <a:cubicBezTo>
                        <a:pt x="5186" y="760614"/>
                        <a:pt x="5186" y="761478"/>
                        <a:pt x="5186" y="761478"/>
                      </a:cubicBezTo>
                      <a:lnTo>
                        <a:pt x="864" y="762342"/>
                      </a:lnTo>
                      <a:cubicBezTo>
                        <a:pt x="864" y="762342"/>
                        <a:pt x="864" y="761478"/>
                        <a:pt x="864" y="759749"/>
                      </a:cubicBezTo>
                      <a:cubicBezTo>
                        <a:pt x="864" y="758021"/>
                        <a:pt x="0" y="755427"/>
                        <a:pt x="0" y="751970"/>
                      </a:cubicBezTo>
                      <a:cubicBezTo>
                        <a:pt x="0" y="745056"/>
                        <a:pt x="0" y="734684"/>
                        <a:pt x="4322" y="722583"/>
                      </a:cubicBezTo>
                      <a:cubicBezTo>
                        <a:pt x="7779" y="710482"/>
                        <a:pt x="14694" y="695789"/>
                        <a:pt x="25930" y="681959"/>
                      </a:cubicBezTo>
                      <a:cubicBezTo>
                        <a:pt x="36302" y="668130"/>
                        <a:pt x="50996" y="654301"/>
                        <a:pt x="68282" y="640471"/>
                      </a:cubicBezTo>
                      <a:cubicBezTo>
                        <a:pt x="84705" y="626642"/>
                        <a:pt x="104584" y="615405"/>
                        <a:pt x="121871" y="598119"/>
                      </a:cubicBezTo>
                      <a:cubicBezTo>
                        <a:pt x="139158" y="581697"/>
                        <a:pt x="154716" y="561817"/>
                        <a:pt x="166816" y="538480"/>
                      </a:cubicBezTo>
                      <a:cubicBezTo>
                        <a:pt x="172867" y="527243"/>
                        <a:pt x="178053" y="515143"/>
                        <a:pt x="181510" y="502178"/>
                      </a:cubicBezTo>
                      <a:cubicBezTo>
                        <a:pt x="183239" y="496127"/>
                        <a:pt x="184967" y="489213"/>
                        <a:pt x="185832" y="483162"/>
                      </a:cubicBezTo>
                      <a:cubicBezTo>
                        <a:pt x="186696" y="479705"/>
                        <a:pt x="186696" y="476248"/>
                        <a:pt x="187560" y="472790"/>
                      </a:cubicBezTo>
                      <a:cubicBezTo>
                        <a:pt x="188425" y="469333"/>
                        <a:pt x="188425" y="465876"/>
                        <a:pt x="188425" y="463283"/>
                      </a:cubicBezTo>
                      <a:cubicBezTo>
                        <a:pt x="191882" y="436488"/>
                        <a:pt x="185832" y="407965"/>
                        <a:pt x="184103" y="379442"/>
                      </a:cubicBezTo>
                      <a:cubicBezTo>
                        <a:pt x="183239" y="365613"/>
                        <a:pt x="182374" y="350919"/>
                        <a:pt x="184967" y="336226"/>
                      </a:cubicBezTo>
                      <a:cubicBezTo>
                        <a:pt x="186696" y="322396"/>
                        <a:pt x="191882" y="307703"/>
                        <a:pt x="197932" y="294738"/>
                      </a:cubicBezTo>
                      <a:cubicBezTo>
                        <a:pt x="210033" y="268808"/>
                        <a:pt x="227320" y="246335"/>
                        <a:pt x="247199" y="228184"/>
                      </a:cubicBezTo>
                      <a:cubicBezTo>
                        <a:pt x="256707" y="218676"/>
                        <a:pt x="267943" y="210897"/>
                        <a:pt x="277451" y="203118"/>
                      </a:cubicBezTo>
                      <a:cubicBezTo>
                        <a:pt x="286959" y="195339"/>
                        <a:pt x="297331" y="187560"/>
                        <a:pt x="305974" y="178917"/>
                      </a:cubicBezTo>
                      <a:cubicBezTo>
                        <a:pt x="324125" y="163359"/>
                        <a:pt x="339683" y="146072"/>
                        <a:pt x="352648" y="129650"/>
                      </a:cubicBezTo>
                      <a:cubicBezTo>
                        <a:pt x="365613" y="113228"/>
                        <a:pt x="373392" y="95941"/>
                        <a:pt x="378578" y="79519"/>
                      </a:cubicBezTo>
                      <a:cubicBezTo>
                        <a:pt x="383764" y="63961"/>
                        <a:pt x="385493" y="49267"/>
                        <a:pt x="385493" y="37166"/>
                      </a:cubicBezTo>
                      <a:cubicBezTo>
                        <a:pt x="385493" y="25066"/>
                        <a:pt x="382900" y="15558"/>
                        <a:pt x="381171" y="9508"/>
                      </a:cubicBezTo>
                      <a:cubicBezTo>
                        <a:pt x="380307" y="6050"/>
                        <a:pt x="379442" y="4322"/>
                        <a:pt x="378578" y="2593"/>
                      </a:cubicBezTo>
                      <a:cubicBezTo>
                        <a:pt x="377714" y="864"/>
                        <a:pt x="377714" y="0"/>
                        <a:pt x="377714" y="0"/>
                      </a:cubicBezTo>
                      <a:lnTo>
                        <a:pt x="38030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solidFill>
                    <a:srgbClr val="00206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" name="Graphic 1085">
                <a:extLst>
                  <a:ext uri="{FF2B5EF4-FFF2-40B4-BE49-F238E27FC236}">
                    <a16:creationId xmlns:a16="http://schemas.microsoft.com/office/drawing/2014/main" id="{E1FCB618-0409-7A11-B375-68F9B96DE289}"/>
                  </a:ext>
                </a:extLst>
              </p:cNvPr>
              <p:cNvGrpSpPr/>
              <p:nvPr/>
            </p:nvGrpSpPr>
            <p:grpSpPr>
              <a:xfrm>
                <a:off x="143027" y="2798163"/>
                <a:ext cx="993119" cy="1687149"/>
                <a:chOff x="363770" y="3350404"/>
                <a:chExt cx="993119" cy="1687149"/>
              </a:xfrm>
            </p:grpSpPr>
            <p:grpSp>
              <p:nvGrpSpPr>
                <p:cNvPr id="100" name="Graphic 1085">
                  <a:extLst>
                    <a:ext uri="{FF2B5EF4-FFF2-40B4-BE49-F238E27FC236}">
                      <a16:creationId xmlns:a16="http://schemas.microsoft.com/office/drawing/2014/main" id="{B3E69319-75B9-F07E-6B5B-88FCD97F37B6}"/>
                    </a:ext>
                  </a:extLst>
                </p:cNvPr>
                <p:cNvGrpSpPr/>
                <p:nvPr/>
              </p:nvGrpSpPr>
              <p:grpSpPr>
                <a:xfrm>
                  <a:off x="363770" y="3350404"/>
                  <a:ext cx="662079" cy="761583"/>
                  <a:chOff x="363770" y="3350404"/>
                  <a:chExt cx="662079" cy="761583"/>
                </a:xfrm>
              </p:grpSpPr>
              <p:grpSp>
                <p:nvGrpSpPr>
                  <p:cNvPr id="102" name="Graphic 1085">
                    <a:extLst>
                      <a:ext uri="{FF2B5EF4-FFF2-40B4-BE49-F238E27FC236}">
                        <a16:creationId xmlns:a16="http://schemas.microsoft.com/office/drawing/2014/main" id="{7E939D5C-D9AE-CF5A-CE0B-A7125CF47FCC}"/>
                      </a:ext>
                    </a:extLst>
                  </p:cNvPr>
                  <p:cNvGrpSpPr/>
                  <p:nvPr/>
                </p:nvGrpSpPr>
                <p:grpSpPr>
                  <a:xfrm>
                    <a:off x="363770" y="3350404"/>
                    <a:ext cx="662079" cy="761583"/>
                    <a:chOff x="363770" y="3350404"/>
                    <a:chExt cx="662079" cy="761583"/>
                  </a:xfrm>
                  <a:solidFill>
                    <a:srgbClr val="2F9FB8"/>
                  </a:solidFill>
                </p:grpSpPr>
                <p:sp>
                  <p:nvSpPr>
                    <p:cNvPr id="107" name="Freeform: Shape 106">
                      <a:extLst>
                        <a:ext uri="{FF2B5EF4-FFF2-40B4-BE49-F238E27FC236}">
                          <a16:creationId xmlns:a16="http://schemas.microsoft.com/office/drawing/2014/main" id="{C48555D7-2667-A0BC-EAAA-7098FFCE18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1944" y="3354723"/>
                      <a:ext cx="646311" cy="752038"/>
                    </a:xfrm>
                    <a:custGeom>
                      <a:avLst/>
                      <a:gdLst>
                        <a:gd name="connsiteX0" fmla="*/ 162963 w 646311"/>
                        <a:gd name="connsiteY0" fmla="*/ 34546 h 752038"/>
                        <a:gd name="connsiteX1" fmla="*/ 558828 w 646311"/>
                        <a:gd name="connsiteY1" fmla="*/ 150367 h 752038"/>
                        <a:gd name="connsiteX2" fmla="*/ 477580 w 646311"/>
                        <a:gd name="connsiteY2" fmla="*/ 689711 h 752038"/>
                        <a:gd name="connsiteX3" fmla="*/ 489681 w 646311"/>
                        <a:gd name="connsiteY3" fmla="*/ 696625 h 752038"/>
                        <a:gd name="connsiteX4" fmla="*/ 506968 w 646311"/>
                        <a:gd name="connsiteY4" fmla="*/ 711319 h 752038"/>
                        <a:gd name="connsiteX5" fmla="*/ 503510 w 646311"/>
                        <a:gd name="connsiteY5" fmla="*/ 732063 h 752038"/>
                        <a:gd name="connsiteX6" fmla="*/ 479309 w 646311"/>
                        <a:gd name="connsiteY6" fmla="*/ 730334 h 752038"/>
                        <a:gd name="connsiteX7" fmla="*/ 439550 w 646311"/>
                        <a:gd name="connsiteY7" fmla="*/ 743299 h 752038"/>
                        <a:gd name="connsiteX8" fmla="*/ 423127 w 646311"/>
                        <a:gd name="connsiteY8" fmla="*/ 751943 h 752038"/>
                        <a:gd name="connsiteX9" fmla="*/ 412755 w 646311"/>
                        <a:gd name="connsiteY9" fmla="*/ 739842 h 752038"/>
                        <a:gd name="connsiteX10" fmla="*/ 416213 w 646311"/>
                        <a:gd name="connsiteY10" fmla="*/ 722555 h 752038"/>
                        <a:gd name="connsiteX11" fmla="*/ 420534 w 646311"/>
                        <a:gd name="connsiteY11" fmla="*/ 709590 h 752038"/>
                        <a:gd name="connsiteX12" fmla="*/ 23805 w 646311"/>
                        <a:gd name="connsiteY12" fmla="*/ 449426 h 752038"/>
                        <a:gd name="connsiteX13" fmla="*/ 162963 w 646311"/>
                        <a:gd name="connsiteY13" fmla="*/ 34546 h 7520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646311" h="752038">
                          <a:moveTo>
                            <a:pt x="162963" y="34546"/>
                          </a:moveTo>
                          <a:cubicBezTo>
                            <a:pt x="162963" y="34546"/>
                            <a:pt x="396333" y="-95969"/>
                            <a:pt x="558828" y="150367"/>
                          </a:cubicBezTo>
                          <a:cubicBezTo>
                            <a:pt x="723051" y="398430"/>
                            <a:pt x="633160" y="613649"/>
                            <a:pt x="477580" y="689711"/>
                          </a:cubicBezTo>
                          <a:cubicBezTo>
                            <a:pt x="481902" y="692304"/>
                            <a:pt x="485359" y="694897"/>
                            <a:pt x="489681" y="696625"/>
                          </a:cubicBezTo>
                          <a:cubicBezTo>
                            <a:pt x="495731" y="700947"/>
                            <a:pt x="502646" y="705269"/>
                            <a:pt x="506968" y="711319"/>
                          </a:cubicBezTo>
                          <a:cubicBezTo>
                            <a:pt x="510425" y="718234"/>
                            <a:pt x="510425" y="727741"/>
                            <a:pt x="503510" y="732063"/>
                          </a:cubicBezTo>
                          <a:cubicBezTo>
                            <a:pt x="496596" y="736385"/>
                            <a:pt x="487088" y="732063"/>
                            <a:pt x="479309" y="730334"/>
                          </a:cubicBezTo>
                          <a:cubicBezTo>
                            <a:pt x="465480" y="727741"/>
                            <a:pt x="450786" y="733792"/>
                            <a:pt x="439550" y="743299"/>
                          </a:cubicBezTo>
                          <a:cubicBezTo>
                            <a:pt x="434364" y="747621"/>
                            <a:pt x="429178" y="752807"/>
                            <a:pt x="423127" y="751943"/>
                          </a:cubicBezTo>
                          <a:cubicBezTo>
                            <a:pt x="417077" y="751078"/>
                            <a:pt x="413620" y="745028"/>
                            <a:pt x="412755" y="739842"/>
                          </a:cubicBezTo>
                          <a:cubicBezTo>
                            <a:pt x="411891" y="733792"/>
                            <a:pt x="413620" y="728606"/>
                            <a:pt x="416213" y="722555"/>
                          </a:cubicBezTo>
                          <a:cubicBezTo>
                            <a:pt x="417941" y="718234"/>
                            <a:pt x="418806" y="713912"/>
                            <a:pt x="420534" y="709590"/>
                          </a:cubicBezTo>
                          <a:cubicBezTo>
                            <a:pt x="283970" y="742435"/>
                            <a:pt x="118018" y="675017"/>
                            <a:pt x="23805" y="449426"/>
                          </a:cubicBezTo>
                          <a:cubicBezTo>
                            <a:pt x="23805" y="450290"/>
                            <a:pt x="-85101" y="171975"/>
                            <a:pt x="162963" y="34546"/>
                          </a:cubicBezTo>
                          <a:close/>
                        </a:path>
                      </a:pathLst>
                    </a:custGeom>
                    <a:solidFill>
                      <a:srgbClr val="66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Freeform: Shape 107">
                      <a:extLst>
                        <a:ext uri="{FF2B5EF4-FFF2-40B4-BE49-F238E27FC236}">
                          <a16:creationId xmlns:a16="http://schemas.microsoft.com/office/drawing/2014/main" id="{1DC6F85E-E31C-675F-C99D-5C5DE5172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3770" y="3350404"/>
                      <a:ext cx="662079" cy="761583"/>
                    </a:xfrm>
                    <a:custGeom>
                      <a:avLst/>
                      <a:gdLst>
                        <a:gd name="connsiteX0" fmla="*/ 169409 w 662079"/>
                        <a:gd name="connsiteY0" fmla="*/ 36272 h 761583"/>
                        <a:gd name="connsiteX1" fmla="*/ 233370 w 662079"/>
                        <a:gd name="connsiteY1" fmla="*/ 12071 h 761583"/>
                        <a:gd name="connsiteX2" fmla="*/ 300788 w 662079"/>
                        <a:gd name="connsiteY2" fmla="*/ 835 h 761583"/>
                        <a:gd name="connsiteX3" fmla="*/ 369070 w 662079"/>
                        <a:gd name="connsiteY3" fmla="*/ 4292 h 761583"/>
                        <a:gd name="connsiteX4" fmla="*/ 433895 w 662079"/>
                        <a:gd name="connsiteY4" fmla="*/ 25036 h 761583"/>
                        <a:gd name="connsiteX5" fmla="*/ 491806 w 662079"/>
                        <a:gd name="connsiteY5" fmla="*/ 61338 h 761583"/>
                        <a:gd name="connsiteX6" fmla="*/ 540208 w 662079"/>
                        <a:gd name="connsiteY6" fmla="*/ 109741 h 761583"/>
                        <a:gd name="connsiteX7" fmla="*/ 560952 w 662079"/>
                        <a:gd name="connsiteY7" fmla="*/ 136535 h 761583"/>
                        <a:gd name="connsiteX8" fmla="*/ 570460 w 662079"/>
                        <a:gd name="connsiteY8" fmla="*/ 150364 h 761583"/>
                        <a:gd name="connsiteX9" fmla="*/ 579103 w 662079"/>
                        <a:gd name="connsiteY9" fmla="*/ 165058 h 761583"/>
                        <a:gd name="connsiteX10" fmla="*/ 596390 w 662079"/>
                        <a:gd name="connsiteY10" fmla="*/ 193581 h 761583"/>
                        <a:gd name="connsiteX11" fmla="*/ 611948 w 662079"/>
                        <a:gd name="connsiteY11" fmla="*/ 223833 h 761583"/>
                        <a:gd name="connsiteX12" fmla="*/ 625777 w 662079"/>
                        <a:gd name="connsiteY12" fmla="*/ 254949 h 761583"/>
                        <a:gd name="connsiteX13" fmla="*/ 637878 w 662079"/>
                        <a:gd name="connsiteY13" fmla="*/ 286929 h 761583"/>
                        <a:gd name="connsiteX14" fmla="*/ 655165 w 662079"/>
                        <a:gd name="connsiteY14" fmla="*/ 352619 h 761583"/>
                        <a:gd name="connsiteX15" fmla="*/ 658622 w 662079"/>
                        <a:gd name="connsiteY15" fmla="*/ 369041 h 761583"/>
                        <a:gd name="connsiteX16" fmla="*/ 660351 w 662079"/>
                        <a:gd name="connsiteY16" fmla="*/ 386328 h 761583"/>
                        <a:gd name="connsiteX17" fmla="*/ 661215 w 662079"/>
                        <a:gd name="connsiteY17" fmla="*/ 403614 h 761583"/>
                        <a:gd name="connsiteX18" fmla="*/ 662079 w 662079"/>
                        <a:gd name="connsiteY18" fmla="*/ 412258 h 761583"/>
                        <a:gd name="connsiteX19" fmla="*/ 662079 w 662079"/>
                        <a:gd name="connsiteY19" fmla="*/ 420901 h 761583"/>
                        <a:gd name="connsiteX20" fmla="*/ 660351 w 662079"/>
                        <a:gd name="connsiteY20" fmla="*/ 455474 h 761583"/>
                        <a:gd name="connsiteX21" fmla="*/ 654300 w 662079"/>
                        <a:gd name="connsiteY21" fmla="*/ 489183 h 761583"/>
                        <a:gd name="connsiteX22" fmla="*/ 644793 w 662079"/>
                        <a:gd name="connsiteY22" fmla="*/ 522028 h 761583"/>
                        <a:gd name="connsiteX23" fmla="*/ 631828 w 662079"/>
                        <a:gd name="connsiteY23" fmla="*/ 554008 h 761583"/>
                        <a:gd name="connsiteX24" fmla="*/ 615405 w 662079"/>
                        <a:gd name="connsiteY24" fmla="*/ 584260 h 761583"/>
                        <a:gd name="connsiteX25" fmla="*/ 595526 w 662079"/>
                        <a:gd name="connsiteY25" fmla="*/ 612783 h 761583"/>
                        <a:gd name="connsiteX26" fmla="*/ 573053 w 662079"/>
                        <a:gd name="connsiteY26" fmla="*/ 638713 h 761583"/>
                        <a:gd name="connsiteX27" fmla="*/ 547123 w 662079"/>
                        <a:gd name="connsiteY27" fmla="*/ 662050 h 761583"/>
                        <a:gd name="connsiteX28" fmla="*/ 519464 w 662079"/>
                        <a:gd name="connsiteY28" fmla="*/ 681930 h 761583"/>
                        <a:gd name="connsiteX29" fmla="*/ 489213 w 662079"/>
                        <a:gd name="connsiteY29" fmla="*/ 698352 h 761583"/>
                        <a:gd name="connsiteX30" fmla="*/ 490077 w 662079"/>
                        <a:gd name="connsiteY30" fmla="*/ 687116 h 761583"/>
                        <a:gd name="connsiteX31" fmla="*/ 510821 w 662079"/>
                        <a:gd name="connsiteY31" fmla="*/ 700945 h 761583"/>
                        <a:gd name="connsiteX32" fmla="*/ 520329 w 662079"/>
                        <a:gd name="connsiteY32" fmla="*/ 712181 h 761583"/>
                        <a:gd name="connsiteX33" fmla="*/ 522922 w 662079"/>
                        <a:gd name="connsiteY33" fmla="*/ 727739 h 761583"/>
                        <a:gd name="connsiteX34" fmla="*/ 519464 w 662079"/>
                        <a:gd name="connsiteY34" fmla="*/ 735518 h 761583"/>
                        <a:gd name="connsiteX35" fmla="*/ 516007 w 662079"/>
                        <a:gd name="connsiteY35" fmla="*/ 738976 h 761583"/>
                        <a:gd name="connsiteX36" fmla="*/ 514278 w 662079"/>
                        <a:gd name="connsiteY36" fmla="*/ 740704 h 761583"/>
                        <a:gd name="connsiteX37" fmla="*/ 512550 w 662079"/>
                        <a:gd name="connsiteY37" fmla="*/ 741569 h 761583"/>
                        <a:gd name="connsiteX38" fmla="*/ 496992 w 662079"/>
                        <a:gd name="connsiteY38" fmla="*/ 742433 h 761583"/>
                        <a:gd name="connsiteX39" fmla="*/ 485755 w 662079"/>
                        <a:gd name="connsiteY39" fmla="*/ 739840 h 761583"/>
                        <a:gd name="connsiteX40" fmla="*/ 475383 w 662079"/>
                        <a:gd name="connsiteY40" fmla="*/ 739840 h 761583"/>
                        <a:gd name="connsiteX41" fmla="*/ 455504 w 662079"/>
                        <a:gd name="connsiteY41" fmla="*/ 748483 h 761583"/>
                        <a:gd name="connsiteX42" fmla="*/ 445996 w 662079"/>
                        <a:gd name="connsiteY42" fmla="*/ 756262 h 761583"/>
                        <a:gd name="connsiteX43" fmla="*/ 431302 w 662079"/>
                        <a:gd name="connsiteY43" fmla="*/ 761448 h 761583"/>
                        <a:gd name="connsiteX44" fmla="*/ 419202 w 662079"/>
                        <a:gd name="connsiteY44" fmla="*/ 751076 h 761583"/>
                        <a:gd name="connsiteX45" fmla="*/ 417473 w 662079"/>
                        <a:gd name="connsiteY45" fmla="*/ 736383 h 761583"/>
                        <a:gd name="connsiteX46" fmla="*/ 420930 w 662079"/>
                        <a:gd name="connsiteY46" fmla="*/ 724282 h 761583"/>
                        <a:gd name="connsiteX47" fmla="*/ 424388 w 662079"/>
                        <a:gd name="connsiteY47" fmla="*/ 713046 h 761583"/>
                        <a:gd name="connsiteX48" fmla="*/ 430438 w 662079"/>
                        <a:gd name="connsiteY48" fmla="*/ 719096 h 761583"/>
                        <a:gd name="connsiteX49" fmla="*/ 399322 w 662079"/>
                        <a:gd name="connsiteY49" fmla="*/ 725146 h 761583"/>
                        <a:gd name="connsiteX50" fmla="*/ 367342 w 662079"/>
                        <a:gd name="connsiteY50" fmla="*/ 728604 h 761583"/>
                        <a:gd name="connsiteX51" fmla="*/ 351784 w 662079"/>
                        <a:gd name="connsiteY51" fmla="*/ 729468 h 761583"/>
                        <a:gd name="connsiteX52" fmla="*/ 336226 w 662079"/>
                        <a:gd name="connsiteY52" fmla="*/ 728604 h 761583"/>
                        <a:gd name="connsiteX53" fmla="*/ 320668 w 662079"/>
                        <a:gd name="connsiteY53" fmla="*/ 726875 h 761583"/>
                        <a:gd name="connsiteX54" fmla="*/ 305110 w 662079"/>
                        <a:gd name="connsiteY54" fmla="*/ 723418 h 761583"/>
                        <a:gd name="connsiteX55" fmla="*/ 244606 w 662079"/>
                        <a:gd name="connsiteY55" fmla="*/ 703538 h 761583"/>
                        <a:gd name="connsiteX56" fmla="*/ 216083 w 662079"/>
                        <a:gd name="connsiteY56" fmla="*/ 688844 h 761583"/>
                        <a:gd name="connsiteX57" fmla="*/ 189289 w 662079"/>
                        <a:gd name="connsiteY57" fmla="*/ 671558 h 761583"/>
                        <a:gd name="connsiteX58" fmla="*/ 164223 w 662079"/>
                        <a:gd name="connsiteY58" fmla="*/ 651678 h 761583"/>
                        <a:gd name="connsiteX59" fmla="*/ 140886 w 662079"/>
                        <a:gd name="connsiteY59" fmla="*/ 630070 h 761583"/>
                        <a:gd name="connsiteX60" fmla="*/ 134836 w 662079"/>
                        <a:gd name="connsiteY60" fmla="*/ 624884 h 761583"/>
                        <a:gd name="connsiteX61" fmla="*/ 129650 w 662079"/>
                        <a:gd name="connsiteY61" fmla="*/ 618833 h 761583"/>
                        <a:gd name="connsiteX62" fmla="*/ 119278 w 662079"/>
                        <a:gd name="connsiteY62" fmla="*/ 606733 h 761583"/>
                        <a:gd name="connsiteX63" fmla="*/ 99398 w 662079"/>
                        <a:gd name="connsiteY63" fmla="*/ 581667 h 761583"/>
                        <a:gd name="connsiteX64" fmla="*/ 89891 w 662079"/>
                        <a:gd name="connsiteY64" fmla="*/ 568702 h 761583"/>
                        <a:gd name="connsiteX65" fmla="*/ 81247 w 662079"/>
                        <a:gd name="connsiteY65" fmla="*/ 555737 h 761583"/>
                        <a:gd name="connsiteX66" fmla="*/ 64825 w 662079"/>
                        <a:gd name="connsiteY66" fmla="*/ 528943 h 761583"/>
                        <a:gd name="connsiteX67" fmla="*/ 50131 w 662079"/>
                        <a:gd name="connsiteY67" fmla="*/ 501284 h 761583"/>
                        <a:gd name="connsiteX68" fmla="*/ 36302 w 662079"/>
                        <a:gd name="connsiteY68" fmla="*/ 472761 h 761583"/>
                        <a:gd name="connsiteX69" fmla="*/ 29387 w 662079"/>
                        <a:gd name="connsiteY69" fmla="*/ 458067 h 761583"/>
                        <a:gd name="connsiteX70" fmla="*/ 23337 w 662079"/>
                        <a:gd name="connsiteY70" fmla="*/ 443374 h 761583"/>
                        <a:gd name="connsiteX71" fmla="*/ 14694 w 662079"/>
                        <a:gd name="connsiteY71" fmla="*/ 413122 h 761583"/>
                        <a:gd name="connsiteX72" fmla="*/ 3457 w 662079"/>
                        <a:gd name="connsiteY72" fmla="*/ 350890 h 761583"/>
                        <a:gd name="connsiteX73" fmla="*/ 864 w 662079"/>
                        <a:gd name="connsiteY73" fmla="*/ 288658 h 761583"/>
                        <a:gd name="connsiteX74" fmla="*/ 11236 w 662079"/>
                        <a:gd name="connsiteY74" fmla="*/ 225561 h 761583"/>
                        <a:gd name="connsiteX75" fmla="*/ 35438 w 662079"/>
                        <a:gd name="connsiteY75" fmla="*/ 166787 h 761583"/>
                        <a:gd name="connsiteX76" fmla="*/ 70875 w 662079"/>
                        <a:gd name="connsiteY76" fmla="*/ 114062 h 761583"/>
                        <a:gd name="connsiteX77" fmla="*/ 116685 w 662079"/>
                        <a:gd name="connsiteY77" fmla="*/ 70846 h 761583"/>
                        <a:gd name="connsiteX78" fmla="*/ 169409 w 662079"/>
                        <a:gd name="connsiteY78" fmla="*/ 36272 h 761583"/>
                        <a:gd name="connsiteX79" fmla="*/ 172867 w 662079"/>
                        <a:gd name="connsiteY79" fmla="*/ 42323 h 761583"/>
                        <a:gd name="connsiteX80" fmla="*/ 121871 w 662079"/>
                        <a:gd name="connsiteY80" fmla="*/ 76896 h 761583"/>
                        <a:gd name="connsiteX81" fmla="*/ 98534 w 662079"/>
                        <a:gd name="connsiteY81" fmla="*/ 97640 h 761583"/>
                        <a:gd name="connsiteX82" fmla="*/ 88162 w 662079"/>
                        <a:gd name="connsiteY82" fmla="*/ 108876 h 761583"/>
                        <a:gd name="connsiteX83" fmla="*/ 78654 w 662079"/>
                        <a:gd name="connsiteY83" fmla="*/ 120977 h 761583"/>
                        <a:gd name="connsiteX84" fmla="*/ 45810 w 662079"/>
                        <a:gd name="connsiteY84" fmla="*/ 172837 h 761583"/>
                        <a:gd name="connsiteX85" fmla="*/ 25066 w 662079"/>
                        <a:gd name="connsiteY85" fmla="*/ 229883 h 761583"/>
                        <a:gd name="connsiteX86" fmla="*/ 16422 w 662079"/>
                        <a:gd name="connsiteY86" fmla="*/ 290386 h 761583"/>
                        <a:gd name="connsiteX87" fmla="*/ 17287 w 662079"/>
                        <a:gd name="connsiteY87" fmla="*/ 350890 h 761583"/>
                        <a:gd name="connsiteX88" fmla="*/ 25930 w 662079"/>
                        <a:gd name="connsiteY88" fmla="*/ 411393 h 761583"/>
                        <a:gd name="connsiteX89" fmla="*/ 33709 w 662079"/>
                        <a:gd name="connsiteY89" fmla="*/ 440781 h 761583"/>
                        <a:gd name="connsiteX90" fmla="*/ 38895 w 662079"/>
                        <a:gd name="connsiteY90" fmla="*/ 454610 h 761583"/>
                        <a:gd name="connsiteX91" fmla="*/ 44945 w 662079"/>
                        <a:gd name="connsiteY91" fmla="*/ 468439 h 761583"/>
                        <a:gd name="connsiteX92" fmla="*/ 57910 w 662079"/>
                        <a:gd name="connsiteY92" fmla="*/ 496962 h 761583"/>
                        <a:gd name="connsiteX93" fmla="*/ 72604 w 662079"/>
                        <a:gd name="connsiteY93" fmla="*/ 523757 h 761583"/>
                        <a:gd name="connsiteX94" fmla="*/ 89026 w 662079"/>
                        <a:gd name="connsiteY94" fmla="*/ 549687 h 761583"/>
                        <a:gd name="connsiteX95" fmla="*/ 97670 w 662079"/>
                        <a:gd name="connsiteY95" fmla="*/ 562652 h 761583"/>
                        <a:gd name="connsiteX96" fmla="*/ 107177 w 662079"/>
                        <a:gd name="connsiteY96" fmla="*/ 574752 h 761583"/>
                        <a:gd name="connsiteX97" fmla="*/ 126193 w 662079"/>
                        <a:gd name="connsiteY97" fmla="*/ 598954 h 761583"/>
                        <a:gd name="connsiteX98" fmla="*/ 136565 w 662079"/>
                        <a:gd name="connsiteY98" fmla="*/ 610190 h 761583"/>
                        <a:gd name="connsiteX99" fmla="*/ 141751 w 662079"/>
                        <a:gd name="connsiteY99" fmla="*/ 616240 h 761583"/>
                        <a:gd name="connsiteX100" fmla="*/ 147801 w 662079"/>
                        <a:gd name="connsiteY100" fmla="*/ 621426 h 761583"/>
                        <a:gd name="connsiteX101" fmla="*/ 170274 w 662079"/>
                        <a:gd name="connsiteY101" fmla="*/ 642170 h 761583"/>
                        <a:gd name="connsiteX102" fmla="*/ 194475 w 662079"/>
                        <a:gd name="connsiteY102" fmla="*/ 660321 h 761583"/>
                        <a:gd name="connsiteX103" fmla="*/ 220405 w 662079"/>
                        <a:gd name="connsiteY103" fmla="*/ 676744 h 761583"/>
                        <a:gd name="connsiteX104" fmla="*/ 248064 w 662079"/>
                        <a:gd name="connsiteY104" fmla="*/ 689709 h 761583"/>
                        <a:gd name="connsiteX105" fmla="*/ 305974 w 662079"/>
                        <a:gd name="connsiteY105" fmla="*/ 707860 h 761583"/>
                        <a:gd name="connsiteX106" fmla="*/ 320668 w 662079"/>
                        <a:gd name="connsiteY106" fmla="*/ 710453 h 761583"/>
                        <a:gd name="connsiteX107" fmla="*/ 335361 w 662079"/>
                        <a:gd name="connsiteY107" fmla="*/ 712181 h 761583"/>
                        <a:gd name="connsiteX108" fmla="*/ 350919 w 662079"/>
                        <a:gd name="connsiteY108" fmla="*/ 713910 h 761583"/>
                        <a:gd name="connsiteX109" fmla="*/ 366477 w 662079"/>
                        <a:gd name="connsiteY109" fmla="*/ 714774 h 761583"/>
                        <a:gd name="connsiteX110" fmla="*/ 396729 w 662079"/>
                        <a:gd name="connsiteY110" fmla="*/ 713910 h 761583"/>
                        <a:gd name="connsiteX111" fmla="*/ 426981 w 662079"/>
                        <a:gd name="connsiteY111" fmla="*/ 709588 h 761583"/>
                        <a:gd name="connsiteX112" fmla="*/ 434760 w 662079"/>
                        <a:gd name="connsiteY112" fmla="*/ 708724 h 761583"/>
                        <a:gd name="connsiteX113" fmla="*/ 432167 w 662079"/>
                        <a:gd name="connsiteY113" fmla="*/ 716503 h 761583"/>
                        <a:gd name="connsiteX114" fmla="*/ 425252 w 662079"/>
                        <a:gd name="connsiteY114" fmla="*/ 738976 h 761583"/>
                        <a:gd name="connsiteX115" fmla="*/ 426116 w 662079"/>
                        <a:gd name="connsiteY115" fmla="*/ 748483 h 761583"/>
                        <a:gd name="connsiteX116" fmla="*/ 432167 w 662079"/>
                        <a:gd name="connsiteY116" fmla="*/ 752805 h 761583"/>
                        <a:gd name="connsiteX117" fmla="*/ 439946 w 662079"/>
                        <a:gd name="connsiteY117" fmla="*/ 749348 h 761583"/>
                        <a:gd name="connsiteX118" fmla="*/ 449453 w 662079"/>
                        <a:gd name="connsiteY118" fmla="*/ 741569 h 761583"/>
                        <a:gd name="connsiteX119" fmla="*/ 473655 w 662079"/>
                        <a:gd name="connsiteY119" fmla="*/ 730332 h 761583"/>
                        <a:gd name="connsiteX120" fmla="*/ 487484 w 662079"/>
                        <a:gd name="connsiteY120" fmla="*/ 730332 h 761583"/>
                        <a:gd name="connsiteX121" fmla="*/ 499585 w 662079"/>
                        <a:gd name="connsiteY121" fmla="*/ 732925 h 761583"/>
                        <a:gd name="connsiteX122" fmla="*/ 507364 w 662079"/>
                        <a:gd name="connsiteY122" fmla="*/ 732925 h 761583"/>
                        <a:gd name="connsiteX123" fmla="*/ 510821 w 662079"/>
                        <a:gd name="connsiteY123" fmla="*/ 727739 h 761583"/>
                        <a:gd name="connsiteX124" fmla="*/ 509092 w 662079"/>
                        <a:gd name="connsiteY124" fmla="*/ 719960 h 761583"/>
                        <a:gd name="connsiteX125" fmla="*/ 502178 w 662079"/>
                        <a:gd name="connsiteY125" fmla="*/ 713046 h 761583"/>
                        <a:gd name="connsiteX126" fmla="*/ 482298 w 662079"/>
                        <a:gd name="connsiteY126" fmla="*/ 700081 h 761583"/>
                        <a:gd name="connsiteX127" fmla="*/ 472790 w 662079"/>
                        <a:gd name="connsiteY127" fmla="*/ 694030 h 761583"/>
                        <a:gd name="connsiteX128" fmla="*/ 483162 w 662079"/>
                        <a:gd name="connsiteY128" fmla="*/ 687980 h 761583"/>
                        <a:gd name="connsiteX129" fmla="*/ 511685 w 662079"/>
                        <a:gd name="connsiteY129" fmla="*/ 671558 h 761583"/>
                        <a:gd name="connsiteX130" fmla="*/ 538480 w 662079"/>
                        <a:gd name="connsiteY130" fmla="*/ 652542 h 761583"/>
                        <a:gd name="connsiteX131" fmla="*/ 562681 w 662079"/>
                        <a:gd name="connsiteY131" fmla="*/ 630070 h 761583"/>
                        <a:gd name="connsiteX132" fmla="*/ 584289 w 662079"/>
                        <a:gd name="connsiteY132" fmla="*/ 605004 h 761583"/>
                        <a:gd name="connsiteX133" fmla="*/ 602440 w 662079"/>
                        <a:gd name="connsiteY133" fmla="*/ 578210 h 761583"/>
                        <a:gd name="connsiteX134" fmla="*/ 617998 w 662079"/>
                        <a:gd name="connsiteY134" fmla="*/ 548822 h 761583"/>
                        <a:gd name="connsiteX135" fmla="*/ 630099 w 662079"/>
                        <a:gd name="connsiteY135" fmla="*/ 518571 h 761583"/>
                        <a:gd name="connsiteX136" fmla="*/ 638742 w 662079"/>
                        <a:gd name="connsiteY136" fmla="*/ 486590 h 761583"/>
                        <a:gd name="connsiteX137" fmla="*/ 643928 w 662079"/>
                        <a:gd name="connsiteY137" fmla="*/ 454610 h 761583"/>
                        <a:gd name="connsiteX138" fmla="*/ 646521 w 662079"/>
                        <a:gd name="connsiteY138" fmla="*/ 421765 h 761583"/>
                        <a:gd name="connsiteX139" fmla="*/ 647386 w 662079"/>
                        <a:gd name="connsiteY139" fmla="*/ 413986 h 761583"/>
                        <a:gd name="connsiteX140" fmla="*/ 647386 w 662079"/>
                        <a:gd name="connsiteY140" fmla="*/ 405343 h 761583"/>
                        <a:gd name="connsiteX141" fmla="*/ 646521 w 662079"/>
                        <a:gd name="connsiteY141" fmla="*/ 388920 h 761583"/>
                        <a:gd name="connsiteX142" fmla="*/ 645657 w 662079"/>
                        <a:gd name="connsiteY142" fmla="*/ 372498 h 761583"/>
                        <a:gd name="connsiteX143" fmla="*/ 643928 w 662079"/>
                        <a:gd name="connsiteY143" fmla="*/ 356076 h 761583"/>
                        <a:gd name="connsiteX144" fmla="*/ 630099 w 662079"/>
                        <a:gd name="connsiteY144" fmla="*/ 291251 h 761583"/>
                        <a:gd name="connsiteX145" fmla="*/ 605033 w 662079"/>
                        <a:gd name="connsiteY145" fmla="*/ 229883 h 761583"/>
                        <a:gd name="connsiteX146" fmla="*/ 590340 w 662079"/>
                        <a:gd name="connsiteY146" fmla="*/ 200496 h 761583"/>
                        <a:gd name="connsiteX147" fmla="*/ 573053 w 662079"/>
                        <a:gd name="connsiteY147" fmla="*/ 171973 h 761583"/>
                        <a:gd name="connsiteX148" fmla="*/ 564410 w 662079"/>
                        <a:gd name="connsiteY148" fmla="*/ 158143 h 761583"/>
                        <a:gd name="connsiteX149" fmla="*/ 554902 w 662079"/>
                        <a:gd name="connsiteY149" fmla="*/ 144314 h 761583"/>
                        <a:gd name="connsiteX150" fmla="*/ 534158 w 662079"/>
                        <a:gd name="connsiteY150" fmla="*/ 118384 h 761583"/>
                        <a:gd name="connsiteX151" fmla="*/ 486620 w 662079"/>
                        <a:gd name="connsiteY151" fmla="*/ 72574 h 761583"/>
                        <a:gd name="connsiteX152" fmla="*/ 430438 w 662079"/>
                        <a:gd name="connsiteY152" fmla="*/ 38001 h 761583"/>
                        <a:gd name="connsiteX153" fmla="*/ 368206 w 662079"/>
                        <a:gd name="connsiteY153" fmla="*/ 17257 h 761583"/>
                        <a:gd name="connsiteX154" fmla="*/ 302517 w 662079"/>
                        <a:gd name="connsiteY154" fmla="*/ 12071 h 761583"/>
                        <a:gd name="connsiteX155" fmla="*/ 236827 w 662079"/>
                        <a:gd name="connsiteY155" fmla="*/ 21579 h 761583"/>
                        <a:gd name="connsiteX156" fmla="*/ 172867 w 662079"/>
                        <a:gd name="connsiteY156" fmla="*/ 42323 h 7615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</a:cxnLst>
                      <a:rect l="l" t="t" r="r" b="b"/>
                      <a:pathLst>
                        <a:path w="662079" h="761583">
                          <a:moveTo>
                            <a:pt x="169409" y="36272"/>
                          </a:moveTo>
                          <a:cubicBezTo>
                            <a:pt x="190153" y="25900"/>
                            <a:pt x="210897" y="18121"/>
                            <a:pt x="233370" y="12071"/>
                          </a:cubicBezTo>
                          <a:cubicBezTo>
                            <a:pt x="254978" y="6021"/>
                            <a:pt x="277451" y="1699"/>
                            <a:pt x="300788" y="835"/>
                          </a:cubicBezTo>
                          <a:cubicBezTo>
                            <a:pt x="323261" y="-894"/>
                            <a:pt x="346598" y="-30"/>
                            <a:pt x="369070" y="4292"/>
                          </a:cubicBezTo>
                          <a:cubicBezTo>
                            <a:pt x="391543" y="8614"/>
                            <a:pt x="414016" y="15528"/>
                            <a:pt x="433895" y="25036"/>
                          </a:cubicBezTo>
                          <a:cubicBezTo>
                            <a:pt x="454639" y="34544"/>
                            <a:pt x="473655" y="47509"/>
                            <a:pt x="491806" y="61338"/>
                          </a:cubicBezTo>
                          <a:cubicBezTo>
                            <a:pt x="509957" y="76032"/>
                            <a:pt x="525515" y="92454"/>
                            <a:pt x="540208" y="109741"/>
                          </a:cubicBezTo>
                          <a:cubicBezTo>
                            <a:pt x="547123" y="118384"/>
                            <a:pt x="554902" y="127027"/>
                            <a:pt x="560952" y="136535"/>
                          </a:cubicBezTo>
                          <a:lnTo>
                            <a:pt x="570460" y="150364"/>
                          </a:lnTo>
                          <a:cubicBezTo>
                            <a:pt x="573917" y="155550"/>
                            <a:pt x="576510" y="159872"/>
                            <a:pt x="579103" y="165058"/>
                          </a:cubicBezTo>
                          <a:lnTo>
                            <a:pt x="596390" y="193581"/>
                          </a:lnTo>
                          <a:cubicBezTo>
                            <a:pt x="602440" y="203089"/>
                            <a:pt x="606762" y="213461"/>
                            <a:pt x="611948" y="223833"/>
                          </a:cubicBezTo>
                          <a:cubicBezTo>
                            <a:pt x="617134" y="234205"/>
                            <a:pt x="622320" y="243712"/>
                            <a:pt x="625777" y="254949"/>
                          </a:cubicBezTo>
                          <a:lnTo>
                            <a:pt x="637878" y="286929"/>
                          </a:lnTo>
                          <a:cubicBezTo>
                            <a:pt x="643928" y="308538"/>
                            <a:pt x="651707" y="330146"/>
                            <a:pt x="655165" y="352619"/>
                          </a:cubicBezTo>
                          <a:lnTo>
                            <a:pt x="658622" y="369041"/>
                          </a:lnTo>
                          <a:cubicBezTo>
                            <a:pt x="659486" y="374227"/>
                            <a:pt x="659486" y="380277"/>
                            <a:pt x="660351" y="386328"/>
                          </a:cubicBezTo>
                          <a:lnTo>
                            <a:pt x="661215" y="403614"/>
                          </a:lnTo>
                          <a:lnTo>
                            <a:pt x="662079" y="412258"/>
                          </a:lnTo>
                          <a:cubicBezTo>
                            <a:pt x="662079" y="414850"/>
                            <a:pt x="662079" y="418308"/>
                            <a:pt x="662079" y="420901"/>
                          </a:cubicBezTo>
                          <a:cubicBezTo>
                            <a:pt x="661215" y="432137"/>
                            <a:pt x="661215" y="444238"/>
                            <a:pt x="660351" y="455474"/>
                          </a:cubicBezTo>
                          <a:cubicBezTo>
                            <a:pt x="658622" y="466711"/>
                            <a:pt x="656893" y="477947"/>
                            <a:pt x="654300" y="489183"/>
                          </a:cubicBezTo>
                          <a:lnTo>
                            <a:pt x="644793" y="522028"/>
                          </a:lnTo>
                          <a:cubicBezTo>
                            <a:pt x="640471" y="532400"/>
                            <a:pt x="636149" y="543636"/>
                            <a:pt x="631828" y="554008"/>
                          </a:cubicBezTo>
                          <a:cubicBezTo>
                            <a:pt x="626642" y="564380"/>
                            <a:pt x="620591" y="573888"/>
                            <a:pt x="615405" y="584260"/>
                          </a:cubicBezTo>
                          <a:cubicBezTo>
                            <a:pt x="609355" y="593768"/>
                            <a:pt x="602440" y="603275"/>
                            <a:pt x="595526" y="612783"/>
                          </a:cubicBezTo>
                          <a:cubicBezTo>
                            <a:pt x="588611" y="622291"/>
                            <a:pt x="579968" y="630070"/>
                            <a:pt x="573053" y="638713"/>
                          </a:cubicBezTo>
                          <a:cubicBezTo>
                            <a:pt x="565274" y="646492"/>
                            <a:pt x="555766" y="654271"/>
                            <a:pt x="547123" y="662050"/>
                          </a:cubicBezTo>
                          <a:cubicBezTo>
                            <a:pt x="538480" y="668965"/>
                            <a:pt x="528108" y="675015"/>
                            <a:pt x="519464" y="681930"/>
                          </a:cubicBezTo>
                          <a:cubicBezTo>
                            <a:pt x="509957" y="687980"/>
                            <a:pt x="499585" y="693166"/>
                            <a:pt x="489213" y="698352"/>
                          </a:cubicBezTo>
                          <a:lnTo>
                            <a:pt x="490077" y="687116"/>
                          </a:lnTo>
                          <a:cubicBezTo>
                            <a:pt x="496992" y="691437"/>
                            <a:pt x="503906" y="695759"/>
                            <a:pt x="510821" y="700945"/>
                          </a:cubicBezTo>
                          <a:cubicBezTo>
                            <a:pt x="514278" y="703538"/>
                            <a:pt x="517736" y="706995"/>
                            <a:pt x="520329" y="712181"/>
                          </a:cubicBezTo>
                          <a:cubicBezTo>
                            <a:pt x="522922" y="717367"/>
                            <a:pt x="523786" y="722553"/>
                            <a:pt x="522922" y="727739"/>
                          </a:cubicBezTo>
                          <a:cubicBezTo>
                            <a:pt x="522057" y="730332"/>
                            <a:pt x="521193" y="732925"/>
                            <a:pt x="519464" y="735518"/>
                          </a:cubicBezTo>
                          <a:cubicBezTo>
                            <a:pt x="518600" y="736383"/>
                            <a:pt x="517736" y="738111"/>
                            <a:pt x="516007" y="738976"/>
                          </a:cubicBezTo>
                          <a:cubicBezTo>
                            <a:pt x="515143" y="739840"/>
                            <a:pt x="515143" y="739840"/>
                            <a:pt x="514278" y="740704"/>
                          </a:cubicBezTo>
                          <a:cubicBezTo>
                            <a:pt x="513414" y="740704"/>
                            <a:pt x="513414" y="740704"/>
                            <a:pt x="512550" y="741569"/>
                          </a:cubicBezTo>
                          <a:cubicBezTo>
                            <a:pt x="506499" y="744162"/>
                            <a:pt x="501313" y="743297"/>
                            <a:pt x="496992" y="742433"/>
                          </a:cubicBezTo>
                          <a:cubicBezTo>
                            <a:pt x="492670" y="741569"/>
                            <a:pt x="488348" y="739840"/>
                            <a:pt x="485755" y="739840"/>
                          </a:cubicBezTo>
                          <a:cubicBezTo>
                            <a:pt x="482298" y="738976"/>
                            <a:pt x="478841" y="738976"/>
                            <a:pt x="475383" y="739840"/>
                          </a:cubicBezTo>
                          <a:cubicBezTo>
                            <a:pt x="468469" y="740704"/>
                            <a:pt x="461554" y="744162"/>
                            <a:pt x="455504" y="748483"/>
                          </a:cubicBezTo>
                          <a:cubicBezTo>
                            <a:pt x="452046" y="750212"/>
                            <a:pt x="449453" y="753669"/>
                            <a:pt x="445996" y="756262"/>
                          </a:cubicBezTo>
                          <a:cubicBezTo>
                            <a:pt x="442539" y="758855"/>
                            <a:pt x="437353" y="762313"/>
                            <a:pt x="431302" y="761448"/>
                          </a:cubicBezTo>
                          <a:cubicBezTo>
                            <a:pt x="425252" y="760584"/>
                            <a:pt x="420930" y="756262"/>
                            <a:pt x="419202" y="751076"/>
                          </a:cubicBezTo>
                          <a:cubicBezTo>
                            <a:pt x="416609" y="745890"/>
                            <a:pt x="416609" y="740704"/>
                            <a:pt x="417473" y="736383"/>
                          </a:cubicBezTo>
                          <a:cubicBezTo>
                            <a:pt x="418337" y="732061"/>
                            <a:pt x="420066" y="727739"/>
                            <a:pt x="420930" y="724282"/>
                          </a:cubicBezTo>
                          <a:lnTo>
                            <a:pt x="424388" y="713046"/>
                          </a:lnTo>
                          <a:lnTo>
                            <a:pt x="430438" y="719096"/>
                          </a:lnTo>
                          <a:cubicBezTo>
                            <a:pt x="420066" y="720825"/>
                            <a:pt x="409694" y="723418"/>
                            <a:pt x="399322" y="725146"/>
                          </a:cubicBezTo>
                          <a:cubicBezTo>
                            <a:pt x="388950" y="726011"/>
                            <a:pt x="378578" y="728604"/>
                            <a:pt x="367342" y="728604"/>
                          </a:cubicBezTo>
                          <a:lnTo>
                            <a:pt x="351784" y="729468"/>
                          </a:lnTo>
                          <a:cubicBezTo>
                            <a:pt x="346598" y="729468"/>
                            <a:pt x="341412" y="728604"/>
                            <a:pt x="336226" y="728604"/>
                          </a:cubicBezTo>
                          <a:cubicBezTo>
                            <a:pt x="331040" y="727739"/>
                            <a:pt x="325854" y="727739"/>
                            <a:pt x="320668" y="726875"/>
                          </a:cubicBezTo>
                          <a:lnTo>
                            <a:pt x="305110" y="723418"/>
                          </a:lnTo>
                          <a:cubicBezTo>
                            <a:pt x="284366" y="719096"/>
                            <a:pt x="263622" y="712181"/>
                            <a:pt x="244606" y="703538"/>
                          </a:cubicBezTo>
                          <a:cubicBezTo>
                            <a:pt x="235099" y="699216"/>
                            <a:pt x="225591" y="694030"/>
                            <a:pt x="216083" y="688844"/>
                          </a:cubicBezTo>
                          <a:cubicBezTo>
                            <a:pt x="206576" y="683658"/>
                            <a:pt x="197932" y="677608"/>
                            <a:pt x="189289" y="671558"/>
                          </a:cubicBezTo>
                          <a:cubicBezTo>
                            <a:pt x="180646" y="665507"/>
                            <a:pt x="172867" y="658593"/>
                            <a:pt x="164223" y="651678"/>
                          </a:cubicBezTo>
                          <a:cubicBezTo>
                            <a:pt x="155580" y="644763"/>
                            <a:pt x="148665" y="636984"/>
                            <a:pt x="140886" y="630070"/>
                          </a:cubicBezTo>
                          <a:lnTo>
                            <a:pt x="134836" y="624884"/>
                          </a:lnTo>
                          <a:lnTo>
                            <a:pt x="129650" y="618833"/>
                          </a:lnTo>
                          <a:lnTo>
                            <a:pt x="119278" y="606733"/>
                          </a:lnTo>
                          <a:cubicBezTo>
                            <a:pt x="112363" y="598954"/>
                            <a:pt x="105449" y="590310"/>
                            <a:pt x="99398" y="581667"/>
                          </a:cubicBezTo>
                          <a:lnTo>
                            <a:pt x="89891" y="568702"/>
                          </a:lnTo>
                          <a:cubicBezTo>
                            <a:pt x="86433" y="564380"/>
                            <a:pt x="83840" y="560059"/>
                            <a:pt x="81247" y="555737"/>
                          </a:cubicBezTo>
                          <a:cubicBezTo>
                            <a:pt x="76061" y="547094"/>
                            <a:pt x="70011" y="538450"/>
                            <a:pt x="64825" y="528943"/>
                          </a:cubicBezTo>
                          <a:lnTo>
                            <a:pt x="50131" y="501284"/>
                          </a:lnTo>
                          <a:cubicBezTo>
                            <a:pt x="44945" y="491776"/>
                            <a:pt x="41488" y="482269"/>
                            <a:pt x="36302" y="472761"/>
                          </a:cubicBezTo>
                          <a:lnTo>
                            <a:pt x="29387" y="458067"/>
                          </a:lnTo>
                          <a:cubicBezTo>
                            <a:pt x="26794" y="452881"/>
                            <a:pt x="25066" y="447695"/>
                            <a:pt x="23337" y="443374"/>
                          </a:cubicBezTo>
                          <a:cubicBezTo>
                            <a:pt x="19880" y="433001"/>
                            <a:pt x="17287" y="423494"/>
                            <a:pt x="14694" y="413122"/>
                          </a:cubicBezTo>
                          <a:cubicBezTo>
                            <a:pt x="9508" y="392378"/>
                            <a:pt x="5186" y="371634"/>
                            <a:pt x="3457" y="350890"/>
                          </a:cubicBezTo>
                          <a:cubicBezTo>
                            <a:pt x="0" y="331010"/>
                            <a:pt x="-864" y="310266"/>
                            <a:pt x="864" y="288658"/>
                          </a:cubicBezTo>
                          <a:cubicBezTo>
                            <a:pt x="2593" y="267914"/>
                            <a:pt x="6050" y="246305"/>
                            <a:pt x="11236" y="225561"/>
                          </a:cubicBezTo>
                          <a:cubicBezTo>
                            <a:pt x="17287" y="205682"/>
                            <a:pt x="25930" y="185802"/>
                            <a:pt x="35438" y="166787"/>
                          </a:cubicBezTo>
                          <a:cubicBezTo>
                            <a:pt x="45810" y="147771"/>
                            <a:pt x="57046" y="130485"/>
                            <a:pt x="70875" y="114062"/>
                          </a:cubicBezTo>
                          <a:cubicBezTo>
                            <a:pt x="84705" y="98504"/>
                            <a:pt x="100263" y="82946"/>
                            <a:pt x="116685" y="70846"/>
                          </a:cubicBezTo>
                          <a:cubicBezTo>
                            <a:pt x="133107" y="57881"/>
                            <a:pt x="151258" y="46644"/>
                            <a:pt x="169409" y="36272"/>
                          </a:cubicBezTo>
                          <a:close/>
                          <a:moveTo>
                            <a:pt x="172867" y="42323"/>
                          </a:moveTo>
                          <a:cubicBezTo>
                            <a:pt x="155580" y="52695"/>
                            <a:pt x="137429" y="63931"/>
                            <a:pt x="121871" y="76896"/>
                          </a:cubicBezTo>
                          <a:cubicBezTo>
                            <a:pt x="114092" y="82946"/>
                            <a:pt x="106313" y="90725"/>
                            <a:pt x="98534" y="97640"/>
                          </a:cubicBezTo>
                          <a:cubicBezTo>
                            <a:pt x="95077" y="101097"/>
                            <a:pt x="91619" y="105419"/>
                            <a:pt x="88162" y="108876"/>
                          </a:cubicBezTo>
                          <a:cubicBezTo>
                            <a:pt x="84705" y="112334"/>
                            <a:pt x="81247" y="116655"/>
                            <a:pt x="78654" y="120977"/>
                          </a:cubicBezTo>
                          <a:cubicBezTo>
                            <a:pt x="65689" y="136535"/>
                            <a:pt x="55317" y="154686"/>
                            <a:pt x="45810" y="172837"/>
                          </a:cubicBezTo>
                          <a:cubicBezTo>
                            <a:pt x="37166" y="190988"/>
                            <a:pt x="30252" y="210003"/>
                            <a:pt x="25066" y="229883"/>
                          </a:cubicBezTo>
                          <a:cubicBezTo>
                            <a:pt x="19880" y="249763"/>
                            <a:pt x="17287" y="269643"/>
                            <a:pt x="16422" y="290386"/>
                          </a:cubicBezTo>
                          <a:cubicBezTo>
                            <a:pt x="15558" y="310266"/>
                            <a:pt x="15558" y="330146"/>
                            <a:pt x="17287" y="350890"/>
                          </a:cubicBezTo>
                          <a:cubicBezTo>
                            <a:pt x="19015" y="371634"/>
                            <a:pt x="21608" y="391514"/>
                            <a:pt x="25930" y="411393"/>
                          </a:cubicBezTo>
                          <a:cubicBezTo>
                            <a:pt x="27659" y="421765"/>
                            <a:pt x="30252" y="431273"/>
                            <a:pt x="33709" y="440781"/>
                          </a:cubicBezTo>
                          <a:cubicBezTo>
                            <a:pt x="35438" y="445966"/>
                            <a:pt x="36302" y="450288"/>
                            <a:pt x="38895" y="454610"/>
                          </a:cubicBezTo>
                          <a:lnTo>
                            <a:pt x="44945" y="468439"/>
                          </a:lnTo>
                          <a:cubicBezTo>
                            <a:pt x="49267" y="477947"/>
                            <a:pt x="52724" y="487455"/>
                            <a:pt x="57910" y="496962"/>
                          </a:cubicBezTo>
                          <a:lnTo>
                            <a:pt x="72604" y="523757"/>
                          </a:lnTo>
                          <a:cubicBezTo>
                            <a:pt x="77790" y="532400"/>
                            <a:pt x="83840" y="541043"/>
                            <a:pt x="89026" y="549687"/>
                          </a:cubicBezTo>
                          <a:cubicBezTo>
                            <a:pt x="91619" y="554008"/>
                            <a:pt x="94212" y="558330"/>
                            <a:pt x="97670" y="562652"/>
                          </a:cubicBezTo>
                          <a:lnTo>
                            <a:pt x="107177" y="574752"/>
                          </a:lnTo>
                          <a:cubicBezTo>
                            <a:pt x="113228" y="582531"/>
                            <a:pt x="119278" y="591175"/>
                            <a:pt x="126193" y="598954"/>
                          </a:cubicBezTo>
                          <a:lnTo>
                            <a:pt x="136565" y="610190"/>
                          </a:lnTo>
                          <a:lnTo>
                            <a:pt x="141751" y="616240"/>
                          </a:lnTo>
                          <a:lnTo>
                            <a:pt x="147801" y="621426"/>
                          </a:lnTo>
                          <a:cubicBezTo>
                            <a:pt x="155580" y="628341"/>
                            <a:pt x="162495" y="635256"/>
                            <a:pt x="170274" y="642170"/>
                          </a:cubicBezTo>
                          <a:cubicBezTo>
                            <a:pt x="178053" y="648221"/>
                            <a:pt x="185832" y="655135"/>
                            <a:pt x="194475" y="660321"/>
                          </a:cubicBezTo>
                          <a:cubicBezTo>
                            <a:pt x="203118" y="665507"/>
                            <a:pt x="211762" y="671558"/>
                            <a:pt x="220405" y="676744"/>
                          </a:cubicBezTo>
                          <a:cubicBezTo>
                            <a:pt x="229913" y="681065"/>
                            <a:pt x="238556" y="686251"/>
                            <a:pt x="248064" y="689709"/>
                          </a:cubicBezTo>
                          <a:cubicBezTo>
                            <a:pt x="267079" y="697488"/>
                            <a:pt x="286094" y="704402"/>
                            <a:pt x="305974" y="707860"/>
                          </a:cubicBezTo>
                          <a:lnTo>
                            <a:pt x="320668" y="710453"/>
                          </a:lnTo>
                          <a:cubicBezTo>
                            <a:pt x="325854" y="711317"/>
                            <a:pt x="331040" y="711317"/>
                            <a:pt x="335361" y="712181"/>
                          </a:cubicBezTo>
                          <a:cubicBezTo>
                            <a:pt x="340547" y="713046"/>
                            <a:pt x="345733" y="713910"/>
                            <a:pt x="350919" y="713910"/>
                          </a:cubicBezTo>
                          <a:lnTo>
                            <a:pt x="366477" y="714774"/>
                          </a:lnTo>
                          <a:cubicBezTo>
                            <a:pt x="376849" y="715639"/>
                            <a:pt x="386357" y="713910"/>
                            <a:pt x="396729" y="713910"/>
                          </a:cubicBezTo>
                          <a:cubicBezTo>
                            <a:pt x="407101" y="713046"/>
                            <a:pt x="416609" y="710453"/>
                            <a:pt x="426981" y="709588"/>
                          </a:cubicBezTo>
                          <a:lnTo>
                            <a:pt x="434760" y="708724"/>
                          </a:lnTo>
                          <a:lnTo>
                            <a:pt x="432167" y="716503"/>
                          </a:lnTo>
                          <a:cubicBezTo>
                            <a:pt x="429574" y="724282"/>
                            <a:pt x="426116" y="732061"/>
                            <a:pt x="425252" y="738976"/>
                          </a:cubicBezTo>
                          <a:cubicBezTo>
                            <a:pt x="424388" y="742433"/>
                            <a:pt x="424388" y="745890"/>
                            <a:pt x="426116" y="748483"/>
                          </a:cubicBezTo>
                          <a:cubicBezTo>
                            <a:pt x="427845" y="751076"/>
                            <a:pt x="429574" y="752805"/>
                            <a:pt x="432167" y="752805"/>
                          </a:cubicBezTo>
                          <a:cubicBezTo>
                            <a:pt x="433895" y="752805"/>
                            <a:pt x="436488" y="751941"/>
                            <a:pt x="439946" y="749348"/>
                          </a:cubicBezTo>
                          <a:cubicBezTo>
                            <a:pt x="442539" y="746755"/>
                            <a:pt x="445996" y="744162"/>
                            <a:pt x="449453" y="741569"/>
                          </a:cubicBezTo>
                          <a:cubicBezTo>
                            <a:pt x="456368" y="736383"/>
                            <a:pt x="464147" y="732061"/>
                            <a:pt x="473655" y="730332"/>
                          </a:cubicBezTo>
                          <a:cubicBezTo>
                            <a:pt x="477976" y="729468"/>
                            <a:pt x="483162" y="729468"/>
                            <a:pt x="487484" y="730332"/>
                          </a:cubicBezTo>
                          <a:cubicBezTo>
                            <a:pt x="492670" y="731197"/>
                            <a:pt x="496127" y="732061"/>
                            <a:pt x="499585" y="732925"/>
                          </a:cubicBezTo>
                          <a:cubicBezTo>
                            <a:pt x="503042" y="733790"/>
                            <a:pt x="506499" y="733790"/>
                            <a:pt x="507364" y="732925"/>
                          </a:cubicBezTo>
                          <a:cubicBezTo>
                            <a:pt x="509957" y="732061"/>
                            <a:pt x="510821" y="730332"/>
                            <a:pt x="510821" y="727739"/>
                          </a:cubicBezTo>
                          <a:cubicBezTo>
                            <a:pt x="510821" y="725146"/>
                            <a:pt x="510821" y="721689"/>
                            <a:pt x="509092" y="719960"/>
                          </a:cubicBezTo>
                          <a:cubicBezTo>
                            <a:pt x="507364" y="717367"/>
                            <a:pt x="505635" y="714774"/>
                            <a:pt x="502178" y="713046"/>
                          </a:cubicBezTo>
                          <a:cubicBezTo>
                            <a:pt x="496127" y="708724"/>
                            <a:pt x="489213" y="704402"/>
                            <a:pt x="482298" y="700081"/>
                          </a:cubicBezTo>
                          <a:lnTo>
                            <a:pt x="472790" y="694030"/>
                          </a:lnTo>
                          <a:lnTo>
                            <a:pt x="483162" y="687980"/>
                          </a:lnTo>
                          <a:cubicBezTo>
                            <a:pt x="492670" y="682794"/>
                            <a:pt x="502178" y="677608"/>
                            <a:pt x="511685" y="671558"/>
                          </a:cubicBezTo>
                          <a:cubicBezTo>
                            <a:pt x="520329" y="664643"/>
                            <a:pt x="529836" y="658593"/>
                            <a:pt x="538480" y="652542"/>
                          </a:cubicBezTo>
                          <a:cubicBezTo>
                            <a:pt x="546259" y="644763"/>
                            <a:pt x="554902" y="637849"/>
                            <a:pt x="562681" y="630070"/>
                          </a:cubicBezTo>
                          <a:cubicBezTo>
                            <a:pt x="569596" y="621426"/>
                            <a:pt x="577375" y="613647"/>
                            <a:pt x="584289" y="605004"/>
                          </a:cubicBezTo>
                          <a:cubicBezTo>
                            <a:pt x="590340" y="596361"/>
                            <a:pt x="597254" y="587717"/>
                            <a:pt x="602440" y="578210"/>
                          </a:cubicBezTo>
                          <a:cubicBezTo>
                            <a:pt x="607626" y="568702"/>
                            <a:pt x="613677" y="559194"/>
                            <a:pt x="617998" y="548822"/>
                          </a:cubicBezTo>
                          <a:cubicBezTo>
                            <a:pt x="622320" y="538450"/>
                            <a:pt x="626642" y="528943"/>
                            <a:pt x="630099" y="518571"/>
                          </a:cubicBezTo>
                          <a:lnTo>
                            <a:pt x="638742" y="486590"/>
                          </a:lnTo>
                          <a:cubicBezTo>
                            <a:pt x="640471" y="475354"/>
                            <a:pt x="642200" y="464982"/>
                            <a:pt x="643928" y="454610"/>
                          </a:cubicBezTo>
                          <a:cubicBezTo>
                            <a:pt x="644793" y="443374"/>
                            <a:pt x="644793" y="433001"/>
                            <a:pt x="646521" y="421765"/>
                          </a:cubicBezTo>
                          <a:cubicBezTo>
                            <a:pt x="646521" y="419172"/>
                            <a:pt x="647386" y="416579"/>
                            <a:pt x="647386" y="413986"/>
                          </a:cubicBezTo>
                          <a:lnTo>
                            <a:pt x="647386" y="405343"/>
                          </a:lnTo>
                          <a:lnTo>
                            <a:pt x="646521" y="388920"/>
                          </a:lnTo>
                          <a:cubicBezTo>
                            <a:pt x="646521" y="383735"/>
                            <a:pt x="646521" y="377684"/>
                            <a:pt x="645657" y="372498"/>
                          </a:cubicBezTo>
                          <a:lnTo>
                            <a:pt x="643928" y="356076"/>
                          </a:lnTo>
                          <a:cubicBezTo>
                            <a:pt x="642200" y="333603"/>
                            <a:pt x="636149" y="312859"/>
                            <a:pt x="630099" y="291251"/>
                          </a:cubicBezTo>
                          <a:cubicBezTo>
                            <a:pt x="622320" y="270507"/>
                            <a:pt x="615405" y="248898"/>
                            <a:pt x="605033" y="229883"/>
                          </a:cubicBezTo>
                          <a:cubicBezTo>
                            <a:pt x="599847" y="220375"/>
                            <a:pt x="595526" y="210003"/>
                            <a:pt x="590340" y="200496"/>
                          </a:cubicBezTo>
                          <a:lnTo>
                            <a:pt x="573053" y="171973"/>
                          </a:lnTo>
                          <a:lnTo>
                            <a:pt x="564410" y="158143"/>
                          </a:lnTo>
                          <a:lnTo>
                            <a:pt x="554902" y="144314"/>
                          </a:lnTo>
                          <a:cubicBezTo>
                            <a:pt x="548852" y="134806"/>
                            <a:pt x="541073" y="127027"/>
                            <a:pt x="534158" y="118384"/>
                          </a:cubicBezTo>
                          <a:cubicBezTo>
                            <a:pt x="519464" y="101962"/>
                            <a:pt x="503906" y="86404"/>
                            <a:pt x="486620" y="72574"/>
                          </a:cubicBezTo>
                          <a:cubicBezTo>
                            <a:pt x="469333" y="58745"/>
                            <a:pt x="450318" y="46644"/>
                            <a:pt x="430438" y="38001"/>
                          </a:cubicBezTo>
                          <a:cubicBezTo>
                            <a:pt x="410558" y="28493"/>
                            <a:pt x="389814" y="21579"/>
                            <a:pt x="368206" y="17257"/>
                          </a:cubicBezTo>
                          <a:cubicBezTo>
                            <a:pt x="346598" y="12935"/>
                            <a:pt x="324125" y="11207"/>
                            <a:pt x="302517" y="12071"/>
                          </a:cubicBezTo>
                          <a:cubicBezTo>
                            <a:pt x="280044" y="12935"/>
                            <a:pt x="258436" y="16393"/>
                            <a:pt x="236827" y="21579"/>
                          </a:cubicBezTo>
                          <a:cubicBezTo>
                            <a:pt x="213490" y="24172"/>
                            <a:pt x="191882" y="31951"/>
                            <a:pt x="172867" y="42323"/>
                          </a:cubicBezTo>
                          <a:close/>
                        </a:path>
                      </a:pathLst>
                    </a:custGeom>
                    <a:solidFill>
                      <a:srgbClr val="2F9FB8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405FE153-C42D-1893-E5E8-0DAF8D74E7D9}"/>
                      </a:ext>
                    </a:extLst>
                  </p:cNvPr>
                  <p:cNvSpPr/>
                  <p:nvPr/>
                </p:nvSpPr>
                <p:spPr>
                  <a:xfrm>
                    <a:off x="412652" y="3517191"/>
                    <a:ext cx="61565" cy="314448"/>
                  </a:xfrm>
                  <a:custGeom>
                    <a:avLst/>
                    <a:gdLst>
                      <a:gd name="connsiteX0" fmla="*/ 47058 w 61565"/>
                      <a:gd name="connsiteY0" fmla="*/ 9508 h 314448"/>
                      <a:gd name="connsiteX1" fmla="*/ 42736 w 61565"/>
                      <a:gd name="connsiteY1" fmla="*/ 22473 h 314448"/>
                      <a:gd name="connsiteX2" fmla="*/ 38415 w 61565"/>
                      <a:gd name="connsiteY2" fmla="*/ 37166 h 314448"/>
                      <a:gd name="connsiteX3" fmla="*/ 33229 w 61565"/>
                      <a:gd name="connsiteY3" fmla="*/ 56182 h 314448"/>
                      <a:gd name="connsiteX4" fmla="*/ 28907 w 61565"/>
                      <a:gd name="connsiteY4" fmla="*/ 78654 h 314448"/>
                      <a:gd name="connsiteX5" fmla="*/ 25450 w 61565"/>
                      <a:gd name="connsiteY5" fmla="*/ 103720 h 314448"/>
                      <a:gd name="connsiteX6" fmla="*/ 23721 w 61565"/>
                      <a:gd name="connsiteY6" fmla="*/ 130514 h 314448"/>
                      <a:gd name="connsiteX7" fmla="*/ 23721 w 61565"/>
                      <a:gd name="connsiteY7" fmla="*/ 158173 h 314448"/>
                      <a:gd name="connsiteX8" fmla="*/ 26314 w 61565"/>
                      <a:gd name="connsiteY8" fmla="*/ 185832 h 314448"/>
                      <a:gd name="connsiteX9" fmla="*/ 30636 w 61565"/>
                      <a:gd name="connsiteY9" fmla="*/ 212626 h 314448"/>
                      <a:gd name="connsiteX10" fmla="*/ 33229 w 61565"/>
                      <a:gd name="connsiteY10" fmla="*/ 225591 h 314448"/>
                      <a:gd name="connsiteX11" fmla="*/ 35822 w 61565"/>
                      <a:gd name="connsiteY11" fmla="*/ 237692 h 314448"/>
                      <a:gd name="connsiteX12" fmla="*/ 42736 w 61565"/>
                      <a:gd name="connsiteY12" fmla="*/ 259300 h 314448"/>
                      <a:gd name="connsiteX13" fmla="*/ 49651 w 61565"/>
                      <a:gd name="connsiteY13" fmla="*/ 277451 h 314448"/>
                      <a:gd name="connsiteX14" fmla="*/ 55701 w 61565"/>
                      <a:gd name="connsiteY14" fmla="*/ 291280 h 314448"/>
                      <a:gd name="connsiteX15" fmla="*/ 60887 w 61565"/>
                      <a:gd name="connsiteY15" fmla="*/ 303381 h 314448"/>
                      <a:gd name="connsiteX16" fmla="*/ 60887 w 61565"/>
                      <a:gd name="connsiteY16" fmla="*/ 304245 h 314448"/>
                      <a:gd name="connsiteX17" fmla="*/ 57430 w 61565"/>
                      <a:gd name="connsiteY17" fmla="*/ 313753 h 314448"/>
                      <a:gd name="connsiteX18" fmla="*/ 47922 w 61565"/>
                      <a:gd name="connsiteY18" fmla="*/ 311160 h 314448"/>
                      <a:gd name="connsiteX19" fmla="*/ 41008 w 61565"/>
                      <a:gd name="connsiteY19" fmla="*/ 299059 h 314448"/>
                      <a:gd name="connsiteX20" fmla="*/ 33229 w 61565"/>
                      <a:gd name="connsiteY20" fmla="*/ 285230 h 314448"/>
                      <a:gd name="connsiteX21" fmla="*/ 28907 w 61565"/>
                      <a:gd name="connsiteY21" fmla="*/ 276587 h 314448"/>
                      <a:gd name="connsiteX22" fmla="*/ 24585 w 61565"/>
                      <a:gd name="connsiteY22" fmla="*/ 267079 h 314448"/>
                      <a:gd name="connsiteX23" fmla="*/ 15942 w 61565"/>
                      <a:gd name="connsiteY23" fmla="*/ 244606 h 314448"/>
                      <a:gd name="connsiteX24" fmla="*/ 8163 w 61565"/>
                      <a:gd name="connsiteY24" fmla="*/ 218676 h 314448"/>
                      <a:gd name="connsiteX25" fmla="*/ 2977 w 61565"/>
                      <a:gd name="connsiteY25" fmla="*/ 190153 h 314448"/>
                      <a:gd name="connsiteX26" fmla="*/ 384 w 61565"/>
                      <a:gd name="connsiteY26" fmla="*/ 159902 h 314448"/>
                      <a:gd name="connsiteX27" fmla="*/ 384 w 61565"/>
                      <a:gd name="connsiteY27" fmla="*/ 129650 h 314448"/>
                      <a:gd name="connsiteX28" fmla="*/ 2977 w 61565"/>
                      <a:gd name="connsiteY28" fmla="*/ 100263 h 314448"/>
                      <a:gd name="connsiteX29" fmla="*/ 8163 w 61565"/>
                      <a:gd name="connsiteY29" fmla="*/ 73468 h 314448"/>
                      <a:gd name="connsiteX30" fmla="*/ 15078 w 61565"/>
                      <a:gd name="connsiteY30" fmla="*/ 50131 h 314448"/>
                      <a:gd name="connsiteX31" fmla="*/ 18535 w 61565"/>
                      <a:gd name="connsiteY31" fmla="*/ 39759 h 314448"/>
                      <a:gd name="connsiteX32" fmla="*/ 21992 w 61565"/>
                      <a:gd name="connsiteY32" fmla="*/ 30252 h 314448"/>
                      <a:gd name="connsiteX33" fmla="*/ 28043 w 61565"/>
                      <a:gd name="connsiteY33" fmla="*/ 15558 h 314448"/>
                      <a:gd name="connsiteX34" fmla="*/ 34093 w 61565"/>
                      <a:gd name="connsiteY34" fmla="*/ 3457 h 314448"/>
                      <a:gd name="connsiteX35" fmla="*/ 43601 w 61565"/>
                      <a:gd name="connsiteY35" fmla="*/ 864 h 314448"/>
                      <a:gd name="connsiteX36" fmla="*/ 47058 w 61565"/>
                      <a:gd name="connsiteY36" fmla="*/ 9508 h 314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61565" h="314448">
                        <a:moveTo>
                          <a:pt x="47058" y="9508"/>
                        </a:moveTo>
                        <a:cubicBezTo>
                          <a:pt x="47058" y="9508"/>
                          <a:pt x="45329" y="13829"/>
                          <a:pt x="42736" y="22473"/>
                        </a:cubicBezTo>
                        <a:cubicBezTo>
                          <a:pt x="41008" y="26794"/>
                          <a:pt x="40143" y="31116"/>
                          <a:pt x="38415" y="37166"/>
                        </a:cubicBezTo>
                        <a:cubicBezTo>
                          <a:pt x="36686" y="42352"/>
                          <a:pt x="34957" y="48403"/>
                          <a:pt x="33229" y="56182"/>
                        </a:cubicBezTo>
                        <a:cubicBezTo>
                          <a:pt x="31500" y="63096"/>
                          <a:pt x="29771" y="70875"/>
                          <a:pt x="28907" y="78654"/>
                        </a:cubicBezTo>
                        <a:cubicBezTo>
                          <a:pt x="27178" y="86433"/>
                          <a:pt x="27178" y="95077"/>
                          <a:pt x="25450" y="103720"/>
                        </a:cubicBezTo>
                        <a:cubicBezTo>
                          <a:pt x="24585" y="112363"/>
                          <a:pt x="23721" y="121871"/>
                          <a:pt x="23721" y="130514"/>
                        </a:cubicBezTo>
                        <a:cubicBezTo>
                          <a:pt x="22857" y="140022"/>
                          <a:pt x="23721" y="149530"/>
                          <a:pt x="23721" y="158173"/>
                        </a:cubicBezTo>
                        <a:cubicBezTo>
                          <a:pt x="24585" y="167681"/>
                          <a:pt x="24585" y="177188"/>
                          <a:pt x="26314" y="185832"/>
                        </a:cubicBezTo>
                        <a:cubicBezTo>
                          <a:pt x="27178" y="195339"/>
                          <a:pt x="28907" y="203983"/>
                          <a:pt x="30636" y="212626"/>
                        </a:cubicBezTo>
                        <a:cubicBezTo>
                          <a:pt x="31500" y="216948"/>
                          <a:pt x="32364" y="221269"/>
                          <a:pt x="33229" y="225591"/>
                        </a:cubicBezTo>
                        <a:cubicBezTo>
                          <a:pt x="34093" y="229913"/>
                          <a:pt x="34957" y="234234"/>
                          <a:pt x="35822" y="237692"/>
                        </a:cubicBezTo>
                        <a:cubicBezTo>
                          <a:pt x="37550" y="245471"/>
                          <a:pt x="40143" y="253250"/>
                          <a:pt x="42736" y="259300"/>
                        </a:cubicBezTo>
                        <a:cubicBezTo>
                          <a:pt x="45329" y="266215"/>
                          <a:pt x="47058" y="272265"/>
                          <a:pt x="49651" y="277451"/>
                        </a:cubicBezTo>
                        <a:cubicBezTo>
                          <a:pt x="51380" y="282637"/>
                          <a:pt x="53973" y="287823"/>
                          <a:pt x="55701" y="291280"/>
                        </a:cubicBezTo>
                        <a:cubicBezTo>
                          <a:pt x="59159" y="299059"/>
                          <a:pt x="60887" y="303381"/>
                          <a:pt x="60887" y="303381"/>
                        </a:cubicBezTo>
                        <a:lnTo>
                          <a:pt x="60887" y="304245"/>
                        </a:lnTo>
                        <a:cubicBezTo>
                          <a:pt x="62616" y="307703"/>
                          <a:pt x="60887" y="312024"/>
                          <a:pt x="57430" y="313753"/>
                        </a:cubicBezTo>
                        <a:cubicBezTo>
                          <a:pt x="53973" y="315482"/>
                          <a:pt x="49651" y="313753"/>
                          <a:pt x="47922" y="311160"/>
                        </a:cubicBezTo>
                        <a:cubicBezTo>
                          <a:pt x="47922" y="311160"/>
                          <a:pt x="45329" y="306838"/>
                          <a:pt x="41008" y="299059"/>
                        </a:cubicBezTo>
                        <a:cubicBezTo>
                          <a:pt x="38415" y="295602"/>
                          <a:pt x="35822" y="290416"/>
                          <a:pt x="33229" y="285230"/>
                        </a:cubicBezTo>
                        <a:cubicBezTo>
                          <a:pt x="31500" y="282637"/>
                          <a:pt x="30636" y="280044"/>
                          <a:pt x="28907" y="276587"/>
                        </a:cubicBezTo>
                        <a:cubicBezTo>
                          <a:pt x="27178" y="273129"/>
                          <a:pt x="26314" y="270536"/>
                          <a:pt x="24585" y="267079"/>
                        </a:cubicBezTo>
                        <a:cubicBezTo>
                          <a:pt x="21128" y="260164"/>
                          <a:pt x="18535" y="252385"/>
                          <a:pt x="15942" y="244606"/>
                        </a:cubicBezTo>
                        <a:cubicBezTo>
                          <a:pt x="13349" y="236827"/>
                          <a:pt x="10756" y="227320"/>
                          <a:pt x="8163" y="218676"/>
                        </a:cubicBezTo>
                        <a:cubicBezTo>
                          <a:pt x="6434" y="209169"/>
                          <a:pt x="3841" y="199661"/>
                          <a:pt x="2977" y="190153"/>
                        </a:cubicBezTo>
                        <a:cubicBezTo>
                          <a:pt x="1248" y="180646"/>
                          <a:pt x="1248" y="170274"/>
                          <a:pt x="384" y="159902"/>
                        </a:cubicBezTo>
                        <a:cubicBezTo>
                          <a:pt x="384" y="149530"/>
                          <a:pt x="-480" y="140022"/>
                          <a:pt x="384" y="129650"/>
                        </a:cubicBezTo>
                        <a:cubicBezTo>
                          <a:pt x="384" y="119278"/>
                          <a:pt x="2113" y="108906"/>
                          <a:pt x="2977" y="100263"/>
                        </a:cubicBezTo>
                        <a:cubicBezTo>
                          <a:pt x="4706" y="90755"/>
                          <a:pt x="6434" y="82112"/>
                          <a:pt x="8163" y="73468"/>
                        </a:cubicBezTo>
                        <a:cubicBezTo>
                          <a:pt x="9892" y="64825"/>
                          <a:pt x="12485" y="57046"/>
                          <a:pt x="15078" y="50131"/>
                        </a:cubicBezTo>
                        <a:cubicBezTo>
                          <a:pt x="15942" y="46674"/>
                          <a:pt x="16806" y="43217"/>
                          <a:pt x="18535" y="39759"/>
                        </a:cubicBezTo>
                        <a:cubicBezTo>
                          <a:pt x="20264" y="36302"/>
                          <a:pt x="21128" y="33709"/>
                          <a:pt x="21992" y="30252"/>
                        </a:cubicBezTo>
                        <a:cubicBezTo>
                          <a:pt x="24585" y="24201"/>
                          <a:pt x="26314" y="19880"/>
                          <a:pt x="28043" y="15558"/>
                        </a:cubicBezTo>
                        <a:cubicBezTo>
                          <a:pt x="31500" y="7779"/>
                          <a:pt x="34093" y="3457"/>
                          <a:pt x="34093" y="3457"/>
                        </a:cubicBezTo>
                        <a:cubicBezTo>
                          <a:pt x="35822" y="0"/>
                          <a:pt x="40143" y="-864"/>
                          <a:pt x="43601" y="864"/>
                        </a:cubicBezTo>
                        <a:cubicBezTo>
                          <a:pt x="46194" y="2593"/>
                          <a:pt x="47922" y="6050"/>
                          <a:pt x="47058" y="950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4" name="Graphic 1085">
                    <a:extLst>
                      <a:ext uri="{FF2B5EF4-FFF2-40B4-BE49-F238E27FC236}">
                        <a16:creationId xmlns:a16="http://schemas.microsoft.com/office/drawing/2014/main" id="{7032EF34-EBFC-551A-ED74-905E7763AB12}"/>
                      </a:ext>
                    </a:extLst>
                  </p:cNvPr>
                  <p:cNvGrpSpPr/>
                  <p:nvPr/>
                </p:nvGrpSpPr>
                <p:grpSpPr>
                  <a:xfrm>
                    <a:off x="481319" y="3858244"/>
                    <a:ext cx="40839" cy="52602"/>
                    <a:chOff x="481319" y="3858244"/>
                    <a:chExt cx="40839" cy="52602"/>
                  </a:xfrm>
                </p:grpSpPr>
                <p:sp>
                  <p:nvSpPr>
                    <p:cNvPr id="105" name="Freeform: Shape 104">
                      <a:extLst>
                        <a:ext uri="{FF2B5EF4-FFF2-40B4-BE49-F238E27FC236}">
                          <a16:creationId xmlns:a16="http://schemas.microsoft.com/office/drawing/2014/main" id="{5A7DB864-6106-21B6-9D35-1A09546E72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6505" y="3862924"/>
                      <a:ext cx="29387" cy="42352"/>
                    </a:xfrm>
                    <a:custGeom>
                      <a:avLst/>
                      <a:gdLst>
                        <a:gd name="connsiteX0" fmla="*/ 0 w 29387"/>
                        <a:gd name="connsiteY0" fmla="*/ 0 h 42352"/>
                        <a:gd name="connsiteX1" fmla="*/ 29387 w 29387"/>
                        <a:gd name="connsiteY1" fmla="*/ 42352 h 423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9387" h="42352">
                          <a:moveTo>
                            <a:pt x="0" y="0"/>
                          </a:moveTo>
                          <a:cubicBezTo>
                            <a:pt x="7779" y="15558"/>
                            <a:pt x="18151" y="29387"/>
                            <a:pt x="29387" y="42352"/>
                          </a:cubicBezTo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" name="Freeform: Shape 105">
                      <a:extLst>
                        <a:ext uri="{FF2B5EF4-FFF2-40B4-BE49-F238E27FC236}">
                          <a16:creationId xmlns:a16="http://schemas.microsoft.com/office/drawing/2014/main" id="{F8BF38E0-1B57-D89B-0C47-83191BE331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319" y="3858244"/>
                      <a:ext cx="40839" cy="52602"/>
                    </a:xfrm>
                    <a:custGeom>
                      <a:avLst/>
                      <a:gdLst>
                        <a:gd name="connsiteX0" fmla="*/ 11236 w 40839"/>
                        <a:gd name="connsiteY0" fmla="*/ 1222 h 52602"/>
                        <a:gd name="connsiteX1" fmla="*/ 17287 w 40839"/>
                        <a:gd name="connsiteY1" fmla="*/ 6408 h 52602"/>
                        <a:gd name="connsiteX2" fmla="*/ 28523 w 40839"/>
                        <a:gd name="connsiteY2" fmla="*/ 19373 h 52602"/>
                        <a:gd name="connsiteX3" fmla="*/ 37166 w 40839"/>
                        <a:gd name="connsiteY3" fmla="*/ 34067 h 52602"/>
                        <a:gd name="connsiteX4" fmla="*/ 40624 w 40839"/>
                        <a:gd name="connsiteY4" fmla="*/ 41846 h 52602"/>
                        <a:gd name="connsiteX5" fmla="*/ 40624 w 40839"/>
                        <a:gd name="connsiteY5" fmla="*/ 41846 h 52602"/>
                        <a:gd name="connsiteX6" fmla="*/ 35438 w 40839"/>
                        <a:gd name="connsiteY6" fmla="*/ 52218 h 52602"/>
                        <a:gd name="connsiteX7" fmla="*/ 30252 w 40839"/>
                        <a:gd name="connsiteY7" fmla="*/ 52218 h 52602"/>
                        <a:gd name="connsiteX8" fmla="*/ 22473 w 40839"/>
                        <a:gd name="connsiteY8" fmla="*/ 47896 h 52602"/>
                        <a:gd name="connsiteX9" fmla="*/ 15558 w 40839"/>
                        <a:gd name="connsiteY9" fmla="*/ 41846 h 52602"/>
                        <a:gd name="connsiteX10" fmla="*/ 9508 w 40839"/>
                        <a:gd name="connsiteY10" fmla="*/ 34067 h 52602"/>
                        <a:gd name="connsiteX11" fmla="*/ 1729 w 40839"/>
                        <a:gd name="connsiteY11" fmla="*/ 16780 h 52602"/>
                        <a:gd name="connsiteX12" fmla="*/ 0 w 40839"/>
                        <a:gd name="connsiteY12" fmla="*/ 8137 h 52602"/>
                        <a:gd name="connsiteX13" fmla="*/ 0 w 40839"/>
                        <a:gd name="connsiteY13" fmla="*/ 8137 h 52602"/>
                        <a:gd name="connsiteX14" fmla="*/ 7779 w 40839"/>
                        <a:gd name="connsiteY14" fmla="*/ 358 h 52602"/>
                        <a:gd name="connsiteX15" fmla="*/ 11236 w 40839"/>
                        <a:gd name="connsiteY15" fmla="*/ 1222 h 526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0839" h="52602">
                          <a:moveTo>
                            <a:pt x="11236" y="1222"/>
                          </a:moveTo>
                          <a:cubicBezTo>
                            <a:pt x="11236" y="1222"/>
                            <a:pt x="13829" y="3815"/>
                            <a:pt x="17287" y="6408"/>
                          </a:cubicBezTo>
                          <a:cubicBezTo>
                            <a:pt x="20744" y="9866"/>
                            <a:pt x="24201" y="14187"/>
                            <a:pt x="28523" y="19373"/>
                          </a:cubicBezTo>
                          <a:cubicBezTo>
                            <a:pt x="31980" y="24559"/>
                            <a:pt x="35438" y="29745"/>
                            <a:pt x="37166" y="34067"/>
                          </a:cubicBezTo>
                          <a:cubicBezTo>
                            <a:pt x="38895" y="38389"/>
                            <a:pt x="40624" y="41846"/>
                            <a:pt x="40624" y="41846"/>
                          </a:cubicBezTo>
                          <a:lnTo>
                            <a:pt x="40624" y="41846"/>
                          </a:lnTo>
                          <a:cubicBezTo>
                            <a:pt x="41488" y="46168"/>
                            <a:pt x="39759" y="50489"/>
                            <a:pt x="35438" y="52218"/>
                          </a:cubicBezTo>
                          <a:cubicBezTo>
                            <a:pt x="33709" y="53082"/>
                            <a:pt x="31980" y="52218"/>
                            <a:pt x="30252" y="52218"/>
                          </a:cubicBezTo>
                          <a:cubicBezTo>
                            <a:pt x="30252" y="52218"/>
                            <a:pt x="26794" y="50489"/>
                            <a:pt x="22473" y="47896"/>
                          </a:cubicBezTo>
                          <a:cubicBezTo>
                            <a:pt x="20744" y="46168"/>
                            <a:pt x="18151" y="44439"/>
                            <a:pt x="15558" y="41846"/>
                          </a:cubicBezTo>
                          <a:cubicBezTo>
                            <a:pt x="12965" y="39253"/>
                            <a:pt x="11236" y="36660"/>
                            <a:pt x="9508" y="34067"/>
                          </a:cubicBezTo>
                          <a:cubicBezTo>
                            <a:pt x="6050" y="28017"/>
                            <a:pt x="2593" y="21966"/>
                            <a:pt x="1729" y="16780"/>
                          </a:cubicBezTo>
                          <a:cubicBezTo>
                            <a:pt x="0" y="11594"/>
                            <a:pt x="0" y="8137"/>
                            <a:pt x="0" y="8137"/>
                          </a:cubicBezTo>
                          <a:lnTo>
                            <a:pt x="0" y="8137"/>
                          </a:lnTo>
                          <a:cubicBezTo>
                            <a:pt x="0" y="3815"/>
                            <a:pt x="3457" y="358"/>
                            <a:pt x="7779" y="358"/>
                          </a:cubicBezTo>
                          <a:cubicBezTo>
                            <a:pt x="8643" y="-506"/>
                            <a:pt x="9508" y="358"/>
                            <a:pt x="11236" y="1222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C46B2634-4764-5494-8F19-97EB7E0B3DBC}"/>
                    </a:ext>
                  </a:extLst>
                </p:cNvPr>
                <p:cNvSpPr/>
                <p:nvPr/>
              </p:nvSpPr>
              <p:spPr>
                <a:xfrm>
                  <a:off x="818409" y="4091108"/>
                  <a:ext cx="538479" cy="946445"/>
                </a:xfrm>
                <a:custGeom>
                  <a:avLst/>
                  <a:gdLst>
                    <a:gd name="connsiteX0" fmla="*/ 19015 w 538479"/>
                    <a:gd name="connsiteY0" fmla="*/ 2593 h 946445"/>
                    <a:gd name="connsiteX1" fmla="*/ 18151 w 538479"/>
                    <a:gd name="connsiteY1" fmla="*/ 6050 h 946445"/>
                    <a:gd name="connsiteX2" fmla="*/ 15558 w 538479"/>
                    <a:gd name="connsiteY2" fmla="*/ 14694 h 946445"/>
                    <a:gd name="connsiteX3" fmla="*/ 11236 w 538479"/>
                    <a:gd name="connsiteY3" fmla="*/ 49267 h 946445"/>
                    <a:gd name="connsiteX4" fmla="*/ 21608 w 538479"/>
                    <a:gd name="connsiteY4" fmla="*/ 102856 h 946445"/>
                    <a:gd name="connsiteX5" fmla="*/ 57910 w 538479"/>
                    <a:gd name="connsiteY5" fmla="*/ 164223 h 946445"/>
                    <a:gd name="connsiteX6" fmla="*/ 119278 w 538479"/>
                    <a:gd name="connsiteY6" fmla="*/ 223862 h 946445"/>
                    <a:gd name="connsiteX7" fmla="*/ 156444 w 538479"/>
                    <a:gd name="connsiteY7" fmla="*/ 252385 h 946445"/>
                    <a:gd name="connsiteX8" fmla="*/ 196204 w 538479"/>
                    <a:gd name="connsiteY8" fmla="*/ 282637 h 946445"/>
                    <a:gd name="connsiteX9" fmla="*/ 262757 w 538479"/>
                    <a:gd name="connsiteY9" fmla="*/ 363884 h 946445"/>
                    <a:gd name="connsiteX10" fmla="*/ 281773 w 538479"/>
                    <a:gd name="connsiteY10" fmla="*/ 415744 h 946445"/>
                    <a:gd name="connsiteX11" fmla="*/ 285230 w 538479"/>
                    <a:gd name="connsiteY11" fmla="*/ 470197 h 946445"/>
                    <a:gd name="connsiteX12" fmla="*/ 284366 w 538479"/>
                    <a:gd name="connsiteY12" fmla="*/ 576510 h 946445"/>
                    <a:gd name="connsiteX13" fmla="*/ 286094 w 538479"/>
                    <a:gd name="connsiteY13" fmla="*/ 589475 h 946445"/>
                    <a:gd name="connsiteX14" fmla="*/ 288687 w 538479"/>
                    <a:gd name="connsiteY14" fmla="*/ 602440 h 946445"/>
                    <a:gd name="connsiteX15" fmla="*/ 295602 w 538479"/>
                    <a:gd name="connsiteY15" fmla="*/ 626642 h 946445"/>
                    <a:gd name="connsiteX16" fmla="*/ 316346 w 538479"/>
                    <a:gd name="connsiteY16" fmla="*/ 672452 h 946445"/>
                    <a:gd name="connsiteX17" fmla="*/ 376849 w 538479"/>
                    <a:gd name="connsiteY17" fmla="*/ 745920 h 946445"/>
                    <a:gd name="connsiteX18" fmla="*/ 446860 w 538479"/>
                    <a:gd name="connsiteY18" fmla="*/ 796051 h 946445"/>
                    <a:gd name="connsiteX19" fmla="*/ 502178 w 538479"/>
                    <a:gd name="connsiteY19" fmla="*/ 846183 h 946445"/>
                    <a:gd name="connsiteX20" fmla="*/ 531565 w 538479"/>
                    <a:gd name="connsiteY20" fmla="*/ 896314 h 946445"/>
                    <a:gd name="connsiteX21" fmla="*/ 538480 w 538479"/>
                    <a:gd name="connsiteY21" fmla="*/ 933480 h 946445"/>
                    <a:gd name="connsiteX22" fmla="*/ 537615 w 538479"/>
                    <a:gd name="connsiteY22" fmla="*/ 942988 h 946445"/>
                    <a:gd name="connsiteX23" fmla="*/ 537615 w 538479"/>
                    <a:gd name="connsiteY23" fmla="*/ 946445 h 946445"/>
                    <a:gd name="connsiteX24" fmla="*/ 531565 w 538479"/>
                    <a:gd name="connsiteY24" fmla="*/ 945581 h 946445"/>
                    <a:gd name="connsiteX25" fmla="*/ 531565 w 538479"/>
                    <a:gd name="connsiteY25" fmla="*/ 942124 h 946445"/>
                    <a:gd name="connsiteX26" fmla="*/ 531565 w 538479"/>
                    <a:gd name="connsiteY26" fmla="*/ 932616 h 946445"/>
                    <a:gd name="connsiteX27" fmla="*/ 522922 w 538479"/>
                    <a:gd name="connsiteY27" fmla="*/ 898907 h 946445"/>
                    <a:gd name="connsiteX28" fmla="*/ 493534 w 538479"/>
                    <a:gd name="connsiteY28" fmla="*/ 853097 h 946445"/>
                    <a:gd name="connsiteX29" fmla="*/ 439081 w 538479"/>
                    <a:gd name="connsiteY29" fmla="*/ 806423 h 946445"/>
                    <a:gd name="connsiteX30" fmla="*/ 370799 w 538479"/>
                    <a:gd name="connsiteY30" fmla="*/ 751970 h 946445"/>
                    <a:gd name="connsiteX31" fmla="*/ 306838 w 538479"/>
                    <a:gd name="connsiteY31" fmla="*/ 677637 h 946445"/>
                    <a:gd name="connsiteX32" fmla="*/ 283501 w 538479"/>
                    <a:gd name="connsiteY32" fmla="*/ 630964 h 946445"/>
                    <a:gd name="connsiteX33" fmla="*/ 275722 w 538479"/>
                    <a:gd name="connsiteY33" fmla="*/ 605034 h 946445"/>
                    <a:gd name="connsiteX34" fmla="*/ 273129 w 538479"/>
                    <a:gd name="connsiteY34" fmla="*/ 592069 h 946445"/>
                    <a:gd name="connsiteX35" fmla="*/ 272265 w 538479"/>
                    <a:gd name="connsiteY35" fmla="*/ 578239 h 946445"/>
                    <a:gd name="connsiteX36" fmla="*/ 274858 w 538479"/>
                    <a:gd name="connsiteY36" fmla="*/ 471062 h 946445"/>
                    <a:gd name="connsiteX37" fmla="*/ 269672 w 538479"/>
                    <a:gd name="connsiteY37" fmla="*/ 419202 h 946445"/>
                    <a:gd name="connsiteX38" fmla="*/ 251521 w 538479"/>
                    <a:gd name="connsiteY38" fmla="*/ 370799 h 946445"/>
                    <a:gd name="connsiteX39" fmla="*/ 185832 w 538479"/>
                    <a:gd name="connsiteY39" fmla="*/ 293873 h 946445"/>
                    <a:gd name="connsiteX40" fmla="*/ 149530 w 538479"/>
                    <a:gd name="connsiteY40" fmla="*/ 260164 h 946445"/>
                    <a:gd name="connsiteX41" fmla="*/ 112363 w 538479"/>
                    <a:gd name="connsiteY41" fmla="*/ 229913 h 946445"/>
                    <a:gd name="connsiteX42" fmla="*/ 48403 w 538479"/>
                    <a:gd name="connsiteY42" fmla="*/ 170274 h 946445"/>
                    <a:gd name="connsiteX43" fmla="*/ 10372 w 538479"/>
                    <a:gd name="connsiteY43" fmla="*/ 106313 h 946445"/>
                    <a:gd name="connsiteX44" fmla="*/ 0 w 538479"/>
                    <a:gd name="connsiteY44" fmla="*/ 49267 h 946445"/>
                    <a:gd name="connsiteX45" fmla="*/ 6050 w 538479"/>
                    <a:gd name="connsiteY45" fmla="*/ 12101 h 946445"/>
                    <a:gd name="connsiteX46" fmla="*/ 9508 w 538479"/>
                    <a:gd name="connsiteY46" fmla="*/ 3457 h 946445"/>
                    <a:gd name="connsiteX47" fmla="*/ 10372 w 538479"/>
                    <a:gd name="connsiteY47" fmla="*/ 0 h 946445"/>
                    <a:gd name="connsiteX48" fmla="*/ 19015 w 538479"/>
                    <a:gd name="connsiteY48" fmla="*/ 2593 h 946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538479" h="946445">
                      <a:moveTo>
                        <a:pt x="19015" y="2593"/>
                      </a:moveTo>
                      <a:cubicBezTo>
                        <a:pt x="19015" y="2593"/>
                        <a:pt x="19015" y="3457"/>
                        <a:pt x="18151" y="6050"/>
                      </a:cubicBezTo>
                      <a:cubicBezTo>
                        <a:pt x="17287" y="7779"/>
                        <a:pt x="16422" y="11236"/>
                        <a:pt x="15558" y="14694"/>
                      </a:cubicBezTo>
                      <a:cubicBezTo>
                        <a:pt x="12965" y="22473"/>
                        <a:pt x="11236" y="34573"/>
                        <a:pt x="11236" y="49267"/>
                      </a:cubicBezTo>
                      <a:cubicBezTo>
                        <a:pt x="11236" y="64825"/>
                        <a:pt x="14694" y="82976"/>
                        <a:pt x="21608" y="102856"/>
                      </a:cubicBezTo>
                      <a:cubicBezTo>
                        <a:pt x="29387" y="122735"/>
                        <a:pt x="40624" y="144344"/>
                        <a:pt x="57910" y="164223"/>
                      </a:cubicBezTo>
                      <a:cubicBezTo>
                        <a:pt x="74333" y="184967"/>
                        <a:pt x="95941" y="204847"/>
                        <a:pt x="119278" y="223862"/>
                      </a:cubicBezTo>
                      <a:cubicBezTo>
                        <a:pt x="131379" y="233370"/>
                        <a:pt x="143479" y="242878"/>
                        <a:pt x="156444" y="252385"/>
                      </a:cubicBezTo>
                      <a:cubicBezTo>
                        <a:pt x="169409" y="261893"/>
                        <a:pt x="183239" y="271401"/>
                        <a:pt x="196204" y="282637"/>
                      </a:cubicBezTo>
                      <a:cubicBezTo>
                        <a:pt x="222998" y="304245"/>
                        <a:pt x="245471" y="331904"/>
                        <a:pt x="262757" y="363884"/>
                      </a:cubicBezTo>
                      <a:cubicBezTo>
                        <a:pt x="271401" y="379442"/>
                        <a:pt x="277451" y="397593"/>
                        <a:pt x="281773" y="415744"/>
                      </a:cubicBezTo>
                      <a:cubicBezTo>
                        <a:pt x="285230" y="433895"/>
                        <a:pt x="286094" y="452046"/>
                        <a:pt x="285230" y="470197"/>
                      </a:cubicBezTo>
                      <a:cubicBezTo>
                        <a:pt x="283501" y="506499"/>
                        <a:pt x="278315" y="541937"/>
                        <a:pt x="284366" y="576510"/>
                      </a:cubicBezTo>
                      <a:cubicBezTo>
                        <a:pt x="285230" y="580832"/>
                        <a:pt x="285230" y="585154"/>
                        <a:pt x="286094" y="589475"/>
                      </a:cubicBezTo>
                      <a:cubicBezTo>
                        <a:pt x="286959" y="593797"/>
                        <a:pt x="287823" y="598119"/>
                        <a:pt x="288687" y="602440"/>
                      </a:cubicBezTo>
                      <a:cubicBezTo>
                        <a:pt x="290416" y="610219"/>
                        <a:pt x="293009" y="618863"/>
                        <a:pt x="295602" y="626642"/>
                      </a:cubicBezTo>
                      <a:cubicBezTo>
                        <a:pt x="300788" y="643064"/>
                        <a:pt x="307703" y="657758"/>
                        <a:pt x="316346" y="672452"/>
                      </a:cubicBezTo>
                      <a:cubicBezTo>
                        <a:pt x="332768" y="700974"/>
                        <a:pt x="354377" y="725176"/>
                        <a:pt x="376849" y="745920"/>
                      </a:cubicBezTo>
                      <a:cubicBezTo>
                        <a:pt x="399322" y="765799"/>
                        <a:pt x="425252" y="779629"/>
                        <a:pt x="446860" y="796051"/>
                      </a:cubicBezTo>
                      <a:cubicBezTo>
                        <a:pt x="468469" y="812474"/>
                        <a:pt x="488348" y="828896"/>
                        <a:pt x="502178" y="846183"/>
                      </a:cubicBezTo>
                      <a:cubicBezTo>
                        <a:pt x="516871" y="863469"/>
                        <a:pt x="526379" y="880756"/>
                        <a:pt x="531565" y="896314"/>
                      </a:cubicBezTo>
                      <a:cubicBezTo>
                        <a:pt x="536751" y="911872"/>
                        <a:pt x="538480" y="924837"/>
                        <a:pt x="538480" y="933480"/>
                      </a:cubicBezTo>
                      <a:cubicBezTo>
                        <a:pt x="538480" y="937802"/>
                        <a:pt x="538480" y="941259"/>
                        <a:pt x="537615" y="942988"/>
                      </a:cubicBezTo>
                      <a:cubicBezTo>
                        <a:pt x="537615" y="945581"/>
                        <a:pt x="537615" y="946445"/>
                        <a:pt x="537615" y="946445"/>
                      </a:cubicBezTo>
                      <a:lnTo>
                        <a:pt x="531565" y="945581"/>
                      </a:lnTo>
                      <a:cubicBezTo>
                        <a:pt x="531565" y="945581"/>
                        <a:pt x="531565" y="944717"/>
                        <a:pt x="531565" y="942124"/>
                      </a:cubicBezTo>
                      <a:cubicBezTo>
                        <a:pt x="531565" y="940395"/>
                        <a:pt x="531565" y="936938"/>
                        <a:pt x="531565" y="932616"/>
                      </a:cubicBezTo>
                      <a:cubicBezTo>
                        <a:pt x="530701" y="924837"/>
                        <a:pt x="528972" y="912736"/>
                        <a:pt x="522922" y="898907"/>
                      </a:cubicBezTo>
                      <a:cubicBezTo>
                        <a:pt x="516871" y="885078"/>
                        <a:pt x="507364" y="868655"/>
                        <a:pt x="493534" y="853097"/>
                      </a:cubicBezTo>
                      <a:cubicBezTo>
                        <a:pt x="479705" y="836675"/>
                        <a:pt x="460690" y="821981"/>
                        <a:pt x="439081" y="806423"/>
                      </a:cubicBezTo>
                      <a:cubicBezTo>
                        <a:pt x="417473" y="790865"/>
                        <a:pt x="394136" y="772714"/>
                        <a:pt x="370799" y="751970"/>
                      </a:cubicBezTo>
                      <a:cubicBezTo>
                        <a:pt x="347462" y="731226"/>
                        <a:pt x="324989" y="707025"/>
                        <a:pt x="306838" y="677637"/>
                      </a:cubicBezTo>
                      <a:cubicBezTo>
                        <a:pt x="298195" y="662944"/>
                        <a:pt x="289552" y="647386"/>
                        <a:pt x="283501" y="630964"/>
                      </a:cubicBezTo>
                      <a:cubicBezTo>
                        <a:pt x="280908" y="622320"/>
                        <a:pt x="277451" y="613677"/>
                        <a:pt x="275722" y="605034"/>
                      </a:cubicBezTo>
                      <a:cubicBezTo>
                        <a:pt x="274858" y="600712"/>
                        <a:pt x="273994" y="596390"/>
                        <a:pt x="273129" y="592069"/>
                      </a:cubicBezTo>
                      <a:cubicBezTo>
                        <a:pt x="272265" y="586882"/>
                        <a:pt x="272265" y="582561"/>
                        <a:pt x="272265" y="578239"/>
                      </a:cubicBezTo>
                      <a:cubicBezTo>
                        <a:pt x="272265" y="541937"/>
                        <a:pt x="275722" y="506499"/>
                        <a:pt x="274858" y="471062"/>
                      </a:cubicBezTo>
                      <a:cubicBezTo>
                        <a:pt x="274858" y="453775"/>
                        <a:pt x="273129" y="435624"/>
                        <a:pt x="269672" y="419202"/>
                      </a:cubicBezTo>
                      <a:cubicBezTo>
                        <a:pt x="266215" y="401915"/>
                        <a:pt x="260164" y="386357"/>
                        <a:pt x="251521" y="370799"/>
                      </a:cubicBezTo>
                      <a:cubicBezTo>
                        <a:pt x="235099" y="340547"/>
                        <a:pt x="210033" y="317210"/>
                        <a:pt x="185832" y="293873"/>
                      </a:cubicBezTo>
                      <a:cubicBezTo>
                        <a:pt x="173731" y="282637"/>
                        <a:pt x="161630" y="271401"/>
                        <a:pt x="149530" y="260164"/>
                      </a:cubicBezTo>
                      <a:cubicBezTo>
                        <a:pt x="137429" y="249792"/>
                        <a:pt x="124464" y="240285"/>
                        <a:pt x="112363" y="229913"/>
                      </a:cubicBezTo>
                      <a:cubicBezTo>
                        <a:pt x="88162" y="210033"/>
                        <a:pt x="66554" y="191018"/>
                        <a:pt x="48403" y="170274"/>
                      </a:cubicBezTo>
                      <a:cubicBezTo>
                        <a:pt x="30252" y="149530"/>
                        <a:pt x="18151" y="127057"/>
                        <a:pt x="10372" y="106313"/>
                      </a:cubicBezTo>
                      <a:cubicBezTo>
                        <a:pt x="2593" y="85569"/>
                        <a:pt x="0" y="65689"/>
                        <a:pt x="0" y="49267"/>
                      </a:cubicBezTo>
                      <a:cubicBezTo>
                        <a:pt x="0" y="32845"/>
                        <a:pt x="3457" y="20744"/>
                        <a:pt x="6050" y="12101"/>
                      </a:cubicBezTo>
                      <a:cubicBezTo>
                        <a:pt x="6915" y="7779"/>
                        <a:pt x="8643" y="5186"/>
                        <a:pt x="9508" y="3457"/>
                      </a:cubicBezTo>
                      <a:cubicBezTo>
                        <a:pt x="10372" y="1729"/>
                        <a:pt x="10372" y="0"/>
                        <a:pt x="10372" y="0"/>
                      </a:cubicBezTo>
                      <a:lnTo>
                        <a:pt x="19015" y="259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solidFill>
                    <a:srgbClr val="00206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" name="Graphic 1085">
                <a:extLst>
                  <a:ext uri="{FF2B5EF4-FFF2-40B4-BE49-F238E27FC236}">
                    <a16:creationId xmlns:a16="http://schemas.microsoft.com/office/drawing/2014/main" id="{83AF801B-B4E0-1DA9-57CD-22F6EA683637}"/>
                  </a:ext>
                </a:extLst>
              </p:cNvPr>
              <p:cNvGrpSpPr/>
              <p:nvPr/>
            </p:nvGrpSpPr>
            <p:grpSpPr>
              <a:xfrm>
                <a:off x="621867" y="2399676"/>
                <a:ext cx="642295" cy="1278349"/>
                <a:chOff x="842610" y="2951917"/>
                <a:chExt cx="642295" cy="1278349"/>
              </a:xfrm>
            </p:grpSpPr>
            <p:grpSp>
              <p:nvGrpSpPr>
                <p:cNvPr id="91" name="Graphic 1085">
                  <a:extLst>
                    <a:ext uri="{FF2B5EF4-FFF2-40B4-BE49-F238E27FC236}">
                      <a16:creationId xmlns:a16="http://schemas.microsoft.com/office/drawing/2014/main" id="{0D4071D6-E551-339B-5941-45B9BAFBC521}"/>
                    </a:ext>
                  </a:extLst>
                </p:cNvPr>
                <p:cNvGrpSpPr/>
                <p:nvPr/>
              </p:nvGrpSpPr>
              <p:grpSpPr>
                <a:xfrm>
                  <a:off x="842610" y="2951917"/>
                  <a:ext cx="478840" cy="566368"/>
                  <a:chOff x="842610" y="2951917"/>
                  <a:chExt cx="478840" cy="566368"/>
                </a:xfrm>
              </p:grpSpPr>
              <p:grpSp>
                <p:nvGrpSpPr>
                  <p:cNvPr id="93" name="Graphic 1085">
                    <a:extLst>
                      <a:ext uri="{FF2B5EF4-FFF2-40B4-BE49-F238E27FC236}">
                        <a16:creationId xmlns:a16="http://schemas.microsoft.com/office/drawing/2014/main" id="{51CA3A41-D804-3ACB-B4B0-B9CD99C8B243}"/>
                      </a:ext>
                    </a:extLst>
                  </p:cNvPr>
                  <p:cNvGrpSpPr/>
                  <p:nvPr/>
                </p:nvGrpSpPr>
                <p:grpSpPr>
                  <a:xfrm>
                    <a:off x="842610" y="2951917"/>
                    <a:ext cx="478840" cy="566368"/>
                    <a:chOff x="842610" y="2951917"/>
                    <a:chExt cx="478840" cy="566368"/>
                  </a:xfrm>
                  <a:solidFill>
                    <a:srgbClr val="CA4767"/>
                  </a:solidFill>
                </p:grpSpPr>
                <p:sp>
                  <p:nvSpPr>
                    <p:cNvPr id="98" name="Freeform: Shape 97">
                      <a:extLst>
                        <a:ext uri="{FF2B5EF4-FFF2-40B4-BE49-F238E27FC236}">
                          <a16:creationId xmlns:a16="http://schemas.microsoft.com/office/drawing/2014/main" id="{73719D3D-6BD7-FADE-742D-02848F735E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7913" y="2955008"/>
                      <a:ext cx="468831" cy="558860"/>
                    </a:xfrm>
                    <a:custGeom>
                      <a:avLst/>
                      <a:gdLst>
                        <a:gd name="connsiteX0" fmla="*/ 139041 w 468831"/>
                        <a:gd name="connsiteY0" fmla="*/ 16788 h 558860"/>
                        <a:gd name="connsiteX1" fmla="*/ 420814 w 468831"/>
                        <a:gd name="connsiteY1" fmla="*/ 127423 h 558860"/>
                        <a:gd name="connsiteX2" fmla="*/ 326601 w 468831"/>
                        <a:gd name="connsiteY2" fmla="*/ 516373 h 558860"/>
                        <a:gd name="connsiteX3" fmla="*/ 334380 w 468831"/>
                        <a:gd name="connsiteY3" fmla="*/ 522423 h 558860"/>
                        <a:gd name="connsiteX4" fmla="*/ 345617 w 468831"/>
                        <a:gd name="connsiteY4" fmla="*/ 534524 h 558860"/>
                        <a:gd name="connsiteX5" fmla="*/ 342159 w 468831"/>
                        <a:gd name="connsiteY5" fmla="*/ 549218 h 558860"/>
                        <a:gd name="connsiteX6" fmla="*/ 324008 w 468831"/>
                        <a:gd name="connsiteY6" fmla="*/ 546625 h 558860"/>
                        <a:gd name="connsiteX7" fmla="*/ 294621 w 468831"/>
                        <a:gd name="connsiteY7" fmla="*/ 553539 h 558860"/>
                        <a:gd name="connsiteX8" fmla="*/ 281656 w 468831"/>
                        <a:gd name="connsiteY8" fmla="*/ 558725 h 558860"/>
                        <a:gd name="connsiteX9" fmla="*/ 274741 w 468831"/>
                        <a:gd name="connsiteY9" fmla="*/ 549218 h 558860"/>
                        <a:gd name="connsiteX10" fmla="*/ 278199 w 468831"/>
                        <a:gd name="connsiteY10" fmla="*/ 537117 h 558860"/>
                        <a:gd name="connsiteX11" fmla="*/ 282520 w 468831"/>
                        <a:gd name="connsiteY11" fmla="*/ 527609 h 558860"/>
                        <a:gd name="connsiteX12" fmla="*/ 9391 w 468831"/>
                        <a:gd name="connsiteY12" fmla="*/ 311526 h 558860"/>
                        <a:gd name="connsiteX13" fmla="*/ 139041 w 468831"/>
                        <a:gd name="connsiteY13" fmla="*/ 16788 h 5588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68831" h="558860">
                          <a:moveTo>
                            <a:pt x="139041" y="16788"/>
                          </a:moveTo>
                          <a:cubicBezTo>
                            <a:pt x="139041" y="16788"/>
                            <a:pt x="317958" y="-63595"/>
                            <a:pt x="420814" y="127423"/>
                          </a:cubicBezTo>
                          <a:cubicBezTo>
                            <a:pt x="524534" y="320169"/>
                            <a:pt x="445015" y="471428"/>
                            <a:pt x="326601" y="516373"/>
                          </a:cubicBezTo>
                          <a:cubicBezTo>
                            <a:pt x="329194" y="518102"/>
                            <a:pt x="331787" y="520695"/>
                            <a:pt x="334380" y="522423"/>
                          </a:cubicBezTo>
                          <a:cubicBezTo>
                            <a:pt x="338702" y="525881"/>
                            <a:pt x="343888" y="529338"/>
                            <a:pt x="345617" y="534524"/>
                          </a:cubicBezTo>
                          <a:cubicBezTo>
                            <a:pt x="348210" y="539710"/>
                            <a:pt x="346481" y="546625"/>
                            <a:pt x="342159" y="549218"/>
                          </a:cubicBezTo>
                          <a:cubicBezTo>
                            <a:pt x="336973" y="551811"/>
                            <a:pt x="330059" y="548353"/>
                            <a:pt x="324008" y="546625"/>
                          </a:cubicBezTo>
                          <a:cubicBezTo>
                            <a:pt x="313636" y="544032"/>
                            <a:pt x="302400" y="547489"/>
                            <a:pt x="294621" y="553539"/>
                          </a:cubicBezTo>
                          <a:cubicBezTo>
                            <a:pt x="291164" y="556132"/>
                            <a:pt x="286842" y="559590"/>
                            <a:pt x="281656" y="558725"/>
                          </a:cubicBezTo>
                          <a:cubicBezTo>
                            <a:pt x="277334" y="557861"/>
                            <a:pt x="274741" y="553539"/>
                            <a:pt x="274741" y="549218"/>
                          </a:cubicBezTo>
                          <a:cubicBezTo>
                            <a:pt x="274741" y="544896"/>
                            <a:pt x="276470" y="540574"/>
                            <a:pt x="278199" y="537117"/>
                          </a:cubicBezTo>
                          <a:cubicBezTo>
                            <a:pt x="279927" y="533660"/>
                            <a:pt x="280792" y="531067"/>
                            <a:pt x="282520" y="527609"/>
                          </a:cubicBezTo>
                          <a:cubicBezTo>
                            <a:pt x="180529" y="543167"/>
                            <a:pt x="62979" y="482664"/>
                            <a:pt x="9391" y="311526"/>
                          </a:cubicBezTo>
                          <a:cubicBezTo>
                            <a:pt x="9391" y="311526"/>
                            <a:pt x="-51977" y="100628"/>
                            <a:pt x="139041" y="16788"/>
                          </a:cubicBezTo>
                          <a:close/>
                        </a:path>
                      </a:pathLst>
                    </a:custGeom>
                    <a:solidFill>
                      <a:srgbClr val="FF5050"/>
                    </a:solidFill>
                    <a:ln w="8619" cap="flat">
                      <a:solidFill>
                        <a:srgbClr val="990033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99" name="Freeform: Shape 98">
                      <a:extLst>
                        <a:ext uri="{FF2B5EF4-FFF2-40B4-BE49-F238E27FC236}">
                          <a16:creationId xmlns:a16="http://schemas.microsoft.com/office/drawing/2014/main" id="{EBF7998D-91FC-DCC1-4DB2-4D30F1CCF3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610" y="2951917"/>
                      <a:ext cx="478840" cy="566368"/>
                    </a:xfrm>
                    <a:custGeom>
                      <a:avLst/>
                      <a:gdLst>
                        <a:gd name="connsiteX0" fmla="*/ 143479 w 478840"/>
                        <a:gd name="connsiteY0" fmla="*/ 17287 h 566368"/>
                        <a:gd name="connsiteX1" fmla="*/ 191882 w 478840"/>
                        <a:gd name="connsiteY1" fmla="*/ 3457 h 566368"/>
                        <a:gd name="connsiteX2" fmla="*/ 241149 w 478840"/>
                        <a:gd name="connsiteY2" fmla="*/ 0 h 566368"/>
                        <a:gd name="connsiteX3" fmla="*/ 337090 w 478840"/>
                        <a:gd name="connsiteY3" fmla="*/ 26794 h 566368"/>
                        <a:gd name="connsiteX4" fmla="*/ 376849 w 478840"/>
                        <a:gd name="connsiteY4" fmla="*/ 57910 h 566368"/>
                        <a:gd name="connsiteX5" fmla="*/ 408830 w 478840"/>
                        <a:gd name="connsiteY5" fmla="*/ 95941 h 566368"/>
                        <a:gd name="connsiteX6" fmla="*/ 421795 w 478840"/>
                        <a:gd name="connsiteY6" fmla="*/ 117549 h 566368"/>
                        <a:gd name="connsiteX7" fmla="*/ 427845 w 478840"/>
                        <a:gd name="connsiteY7" fmla="*/ 128786 h 566368"/>
                        <a:gd name="connsiteX8" fmla="*/ 433031 w 478840"/>
                        <a:gd name="connsiteY8" fmla="*/ 140022 h 566368"/>
                        <a:gd name="connsiteX9" fmla="*/ 443403 w 478840"/>
                        <a:gd name="connsiteY9" fmla="*/ 162495 h 566368"/>
                        <a:gd name="connsiteX10" fmla="*/ 452911 w 478840"/>
                        <a:gd name="connsiteY10" fmla="*/ 185832 h 566368"/>
                        <a:gd name="connsiteX11" fmla="*/ 468469 w 478840"/>
                        <a:gd name="connsiteY11" fmla="*/ 233370 h 566368"/>
                        <a:gd name="connsiteX12" fmla="*/ 477112 w 478840"/>
                        <a:gd name="connsiteY12" fmla="*/ 282637 h 566368"/>
                        <a:gd name="connsiteX13" fmla="*/ 478841 w 478840"/>
                        <a:gd name="connsiteY13" fmla="*/ 307703 h 566368"/>
                        <a:gd name="connsiteX14" fmla="*/ 478841 w 478840"/>
                        <a:gd name="connsiteY14" fmla="*/ 320668 h 566368"/>
                        <a:gd name="connsiteX15" fmla="*/ 477976 w 478840"/>
                        <a:gd name="connsiteY15" fmla="*/ 333633 h 566368"/>
                        <a:gd name="connsiteX16" fmla="*/ 474519 w 478840"/>
                        <a:gd name="connsiteY16" fmla="*/ 358698 h 566368"/>
                        <a:gd name="connsiteX17" fmla="*/ 467604 w 478840"/>
                        <a:gd name="connsiteY17" fmla="*/ 382900 h 566368"/>
                        <a:gd name="connsiteX18" fmla="*/ 458097 w 478840"/>
                        <a:gd name="connsiteY18" fmla="*/ 406237 h 566368"/>
                        <a:gd name="connsiteX19" fmla="*/ 445996 w 478840"/>
                        <a:gd name="connsiteY19" fmla="*/ 428709 h 566368"/>
                        <a:gd name="connsiteX20" fmla="*/ 432167 w 478840"/>
                        <a:gd name="connsiteY20" fmla="*/ 449453 h 566368"/>
                        <a:gd name="connsiteX21" fmla="*/ 415744 w 478840"/>
                        <a:gd name="connsiteY21" fmla="*/ 468469 h 566368"/>
                        <a:gd name="connsiteX22" fmla="*/ 397593 w 478840"/>
                        <a:gd name="connsiteY22" fmla="*/ 485755 h 566368"/>
                        <a:gd name="connsiteX23" fmla="*/ 377714 w 478840"/>
                        <a:gd name="connsiteY23" fmla="*/ 501313 h 566368"/>
                        <a:gd name="connsiteX24" fmla="*/ 356105 w 478840"/>
                        <a:gd name="connsiteY24" fmla="*/ 514278 h 566368"/>
                        <a:gd name="connsiteX25" fmla="*/ 332768 w 478840"/>
                        <a:gd name="connsiteY25" fmla="*/ 524651 h 566368"/>
                        <a:gd name="connsiteX26" fmla="*/ 333633 w 478840"/>
                        <a:gd name="connsiteY26" fmla="*/ 516007 h 566368"/>
                        <a:gd name="connsiteX27" fmla="*/ 348326 w 478840"/>
                        <a:gd name="connsiteY27" fmla="*/ 527243 h 566368"/>
                        <a:gd name="connsiteX28" fmla="*/ 354377 w 478840"/>
                        <a:gd name="connsiteY28" fmla="*/ 535887 h 566368"/>
                        <a:gd name="connsiteX29" fmla="*/ 355241 w 478840"/>
                        <a:gd name="connsiteY29" fmla="*/ 547988 h 566368"/>
                        <a:gd name="connsiteX30" fmla="*/ 352648 w 478840"/>
                        <a:gd name="connsiteY30" fmla="*/ 554038 h 566368"/>
                        <a:gd name="connsiteX31" fmla="*/ 350055 w 478840"/>
                        <a:gd name="connsiteY31" fmla="*/ 556631 h 566368"/>
                        <a:gd name="connsiteX32" fmla="*/ 348326 w 478840"/>
                        <a:gd name="connsiteY32" fmla="*/ 557495 h 566368"/>
                        <a:gd name="connsiteX33" fmla="*/ 347462 w 478840"/>
                        <a:gd name="connsiteY33" fmla="*/ 558359 h 566368"/>
                        <a:gd name="connsiteX34" fmla="*/ 335361 w 478840"/>
                        <a:gd name="connsiteY34" fmla="*/ 557495 h 566368"/>
                        <a:gd name="connsiteX35" fmla="*/ 326718 w 478840"/>
                        <a:gd name="connsiteY35" fmla="*/ 554902 h 566368"/>
                        <a:gd name="connsiteX36" fmla="*/ 320668 w 478840"/>
                        <a:gd name="connsiteY36" fmla="*/ 553174 h 566368"/>
                        <a:gd name="connsiteX37" fmla="*/ 305110 w 478840"/>
                        <a:gd name="connsiteY37" fmla="*/ 558359 h 566368"/>
                        <a:gd name="connsiteX38" fmla="*/ 297331 w 478840"/>
                        <a:gd name="connsiteY38" fmla="*/ 563545 h 566368"/>
                        <a:gd name="connsiteX39" fmla="*/ 286094 w 478840"/>
                        <a:gd name="connsiteY39" fmla="*/ 566139 h 566368"/>
                        <a:gd name="connsiteX40" fmla="*/ 277451 w 478840"/>
                        <a:gd name="connsiteY40" fmla="*/ 557495 h 566368"/>
                        <a:gd name="connsiteX41" fmla="*/ 277451 w 478840"/>
                        <a:gd name="connsiteY41" fmla="*/ 546259 h 566368"/>
                        <a:gd name="connsiteX42" fmla="*/ 280908 w 478840"/>
                        <a:gd name="connsiteY42" fmla="*/ 537616 h 566368"/>
                        <a:gd name="connsiteX43" fmla="*/ 284366 w 478840"/>
                        <a:gd name="connsiteY43" fmla="*/ 528972 h 566368"/>
                        <a:gd name="connsiteX44" fmla="*/ 288687 w 478840"/>
                        <a:gd name="connsiteY44" fmla="*/ 534158 h 566368"/>
                        <a:gd name="connsiteX45" fmla="*/ 265350 w 478840"/>
                        <a:gd name="connsiteY45" fmla="*/ 536751 h 566368"/>
                        <a:gd name="connsiteX46" fmla="*/ 242013 w 478840"/>
                        <a:gd name="connsiteY46" fmla="*/ 536751 h 566368"/>
                        <a:gd name="connsiteX47" fmla="*/ 229913 w 478840"/>
                        <a:gd name="connsiteY47" fmla="*/ 535887 h 566368"/>
                        <a:gd name="connsiteX48" fmla="*/ 218676 w 478840"/>
                        <a:gd name="connsiteY48" fmla="*/ 534158 h 566368"/>
                        <a:gd name="connsiteX49" fmla="*/ 207440 w 478840"/>
                        <a:gd name="connsiteY49" fmla="*/ 532429 h 566368"/>
                        <a:gd name="connsiteX50" fmla="*/ 196204 w 478840"/>
                        <a:gd name="connsiteY50" fmla="*/ 528972 h 566368"/>
                        <a:gd name="connsiteX51" fmla="*/ 152987 w 478840"/>
                        <a:gd name="connsiteY51" fmla="*/ 510821 h 566368"/>
                        <a:gd name="connsiteX52" fmla="*/ 133107 w 478840"/>
                        <a:gd name="connsiteY52" fmla="*/ 497856 h 566368"/>
                        <a:gd name="connsiteX53" fmla="*/ 114956 w 478840"/>
                        <a:gd name="connsiteY53" fmla="*/ 483162 h 566368"/>
                        <a:gd name="connsiteX54" fmla="*/ 97670 w 478840"/>
                        <a:gd name="connsiteY54" fmla="*/ 466740 h 566368"/>
                        <a:gd name="connsiteX55" fmla="*/ 82112 w 478840"/>
                        <a:gd name="connsiteY55" fmla="*/ 449453 h 566368"/>
                        <a:gd name="connsiteX56" fmla="*/ 68282 w 478840"/>
                        <a:gd name="connsiteY56" fmla="*/ 431302 h 566368"/>
                        <a:gd name="connsiteX57" fmla="*/ 55317 w 478840"/>
                        <a:gd name="connsiteY57" fmla="*/ 412287 h 566368"/>
                        <a:gd name="connsiteX58" fmla="*/ 44081 w 478840"/>
                        <a:gd name="connsiteY58" fmla="*/ 392407 h 566368"/>
                        <a:gd name="connsiteX59" fmla="*/ 33709 w 478840"/>
                        <a:gd name="connsiteY59" fmla="*/ 371663 h 566368"/>
                        <a:gd name="connsiteX60" fmla="*/ 16422 w 478840"/>
                        <a:gd name="connsiteY60" fmla="*/ 328447 h 566368"/>
                        <a:gd name="connsiteX61" fmla="*/ 12101 w 478840"/>
                        <a:gd name="connsiteY61" fmla="*/ 317210 h 566368"/>
                        <a:gd name="connsiteX62" fmla="*/ 8643 w 478840"/>
                        <a:gd name="connsiteY62" fmla="*/ 305974 h 566368"/>
                        <a:gd name="connsiteX63" fmla="*/ 4322 w 478840"/>
                        <a:gd name="connsiteY63" fmla="*/ 283501 h 566368"/>
                        <a:gd name="connsiteX64" fmla="*/ 0 w 478840"/>
                        <a:gd name="connsiteY64" fmla="*/ 236827 h 566368"/>
                        <a:gd name="connsiteX65" fmla="*/ 15558 w 478840"/>
                        <a:gd name="connsiteY65" fmla="*/ 145208 h 566368"/>
                        <a:gd name="connsiteX66" fmla="*/ 37166 w 478840"/>
                        <a:gd name="connsiteY66" fmla="*/ 103720 h 566368"/>
                        <a:gd name="connsiteX67" fmla="*/ 66554 w 478840"/>
                        <a:gd name="connsiteY67" fmla="*/ 67418 h 566368"/>
                        <a:gd name="connsiteX68" fmla="*/ 102856 w 478840"/>
                        <a:gd name="connsiteY68" fmla="*/ 38895 h 566368"/>
                        <a:gd name="connsiteX69" fmla="*/ 143479 w 478840"/>
                        <a:gd name="connsiteY69" fmla="*/ 17287 h 566368"/>
                        <a:gd name="connsiteX70" fmla="*/ 145208 w 478840"/>
                        <a:gd name="connsiteY70" fmla="*/ 22473 h 566368"/>
                        <a:gd name="connsiteX71" fmla="*/ 105449 w 478840"/>
                        <a:gd name="connsiteY71" fmla="*/ 44945 h 566368"/>
                        <a:gd name="connsiteX72" fmla="*/ 70875 w 478840"/>
                        <a:gd name="connsiteY72" fmla="*/ 74333 h 566368"/>
                        <a:gd name="connsiteX73" fmla="*/ 44081 w 478840"/>
                        <a:gd name="connsiteY73" fmla="*/ 109770 h 566368"/>
                        <a:gd name="connsiteX74" fmla="*/ 25066 w 478840"/>
                        <a:gd name="connsiteY74" fmla="*/ 150394 h 566368"/>
                        <a:gd name="connsiteX75" fmla="*/ 11236 w 478840"/>
                        <a:gd name="connsiteY75" fmla="*/ 238556 h 566368"/>
                        <a:gd name="connsiteX76" fmla="*/ 13829 w 478840"/>
                        <a:gd name="connsiteY76" fmla="*/ 283501 h 566368"/>
                        <a:gd name="connsiteX77" fmla="*/ 17287 w 478840"/>
                        <a:gd name="connsiteY77" fmla="*/ 305974 h 566368"/>
                        <a:gd name="connsiteX78" fmla="*/ 19880 w 478840"/>
                        <a:gd name="connsiteY78" fmla="*/ 316346 h 566368"/>
                        <a:gd name="connsiteX79" fmla="*/ 23337 w 478840"/>
                        <a:gd name="connsiteY79" fmla="*/ 326718 h 566368"/>
                        <a:gd name="connsiteX80" fmla="*/ 31116 w 478840"/>
                        <a:gd name="connsiteY80" fmla="*/ 348326 h 566368"/>
                        <a:gd name="connsiteX81" fmla="*/ 39759 w 478840"/>
                        <a:gd name="connsiteY81" fmla="*/ 369070 h 566368"/>
                        <a:gd name="connsiteX82" fmla="*/ 50131 w 478840"/>
                        <a:gd name="connsiteY82" fmla="*/ 388950 h 566368"/>
                        <a:gd name="connsiteX83" fmla="*/ 61368 w 478840"/>
                        <a:gd name="connsiteY83" fmla="*/ 408830 h 566368"/>
                        <a:gd name="connsiteX84" fmla="*/ 74333 w 478840"/>
                        <a:gd name="connsiteY84" fmla="*/ 427845 h 566368"/>
                        <a:gd name="connsiteX85" fmla="*/ 88162 w 478840"/>
                        <a:gd name="connsiteY85" fmla="*/ 445132 h 566368"/>
                        <a:gd name="connsiteX86" fmla="*/ 103720 w 478840"/>
                        <a:gd name="connsiteY86" fmla="*/ 461554 h 566368"/>
                        <a:gd name="connsiteX87" fmla="*/ 120142 w 478840"/>
                        <a:gd name="connsiteY87" fmla="*/ 476248 h 566368"/>
                        <a:gd name="connsiteX88" fmla="*/ 138293 w 478840"/>
                        <a:gd name="connsiteY88" fmla="*/ 490077 h 566368"/>
                        <a:gd name="connsiteX89" fmla="*/ 157309 w 478840"/>
                        <a:gd name="connsiteY89" fmla="*/ 501313 h 566368"/>
                        <a:gd name="connsiteX90" fmla="*/ 198797 w 478840"/>
                        <a:gd name="connsiteY90" fmla="*/ 518600 h 566368"/>
                        <a:gd name="connsiteX91" fmla="*/ 220405 w 478840"/>
                        <a:gd name="connsiteY91" fmla="*/ 523786 h 566368"/>
                        <a:gd name="connsiteX92" fmla="*/ 231641 w 478840"/>
                        <a:gd name="connsiteY92" fmla="*/ 525515 h 566368"/>
                        <a:gd name="connsiteX93" fmla="*/ 242878 w 478840"/>
                        <a:gd name="connsiteY93" fmla="*/ 527243 h 566368"/>
                        <a:gd name="connsiteX94" fmla="*/ 287823 w 478840"/>
                        <a:gd name="connsiteY94" fmla="*/ 527243 h 566368"/>
                        <a:gd name="connsiteX95" fmla="*/ 294738 w 478840"/>
                        <a:gd name="connsiteY95" fmla="*/ 526379 h 566368"/>
                        <a:gd name="connsiteX96" fmla="*/ 292145 w 478840"/>
                        <a:gd name="connsiteY96" fmla="*/ 532429 h 566368"/>
                        <a:gd name="connsiteX97" fmla="*/ 285230 w 478840"/>
                        <a:gd name="connsiteY97" fmla="*/ 548852 h 566368"/>
                        <a:gd name="connsiteX98" fmla="*/ 285230 w 478840"/>
                        <a:gd name="connsiteY98" fmla="*/ 555767 h 566368"/>
                        <a:gd name="connsiteX99" fmla="*/ 288687 w 478840"/>
                        <a:gd name="connsiteY99" fmla="*/ 559224 h 566368"/>
                        <a:gd name="connsiteX100" fmla="*/ 293873 w 478840"/>
                        <a:gd name="connsiteY100" fmla="*/ 557495 h 566368"/>
                        <a:gd name="connsiteX101" fmla="*/ 301652 w 478840"/>
                        <a:gd name="connsiteY101" fmla="*/ 552309 h 566368"/>
                        <a:gd name="connsiteX102" fmla="*/ 319803 w 478840"/>
                        <a:gd name="connsiteY102" fmla="*/ 545394 h 566368"/>
                        <a:gd name="connsiteX103" fmla="*/ 330175 w 478840"/>
                        <a:gd name="connsiteY103" fmla="*/ 546259 h 566368"/>
                        <a:gd name="connsiteX104" fmla="*/ 338819 w 478840"/>
                        <a:gd name="connsiteY104" fmla="*/ 548852 h 566368"/>
                        <a:gd name="connsiteX105" fmla="*/ 344869 w 478840"/>
                        <a:gd name="connsiteY105" fmla="*/ 549716 h 566368"/>
                        <a:gd name="connsiteX106" fmla="*/ 347462 w 478840"/>
                        <a:gd name="connsiteY106" fmla="*/ 546259 h 566368"/>
                        <a:gd name="connsiteX107" fmla="*/ 346598 w 478840"/>
                        <a:gd name="connsiteY107" fmla="*/ 540208 h 566368"/>
                        <a:gd name="connsiteX108" fmla="*/ 342276 w 478840"/>
                        <a:gd name="connsiteY108" fmla="*/ 535023 h 566368"/>
                        <a:gd name="connsiteX109" fmla="*/ 328447 w 478840"/>
                        <a:gd name="connsiteY109" fmla="*/ 524651 h 566368"/>
                        <a:gd name="connsiteX110" fmla="*/ 321532 w 478840"/>
                        <a:gd name="connsiteY110" fmla="*/ 518600 h 566368"/>
                        <a:gd name="connsiteX111" fmla="*/ 330175 w 478840"/>
                        <a:gd name="connsiteY111" fmla="*/ 515143 h 566368"/>
                        <a:gd name="connsiteX112" fmla="*/ 351784 w 478840"/>
                        <a:gd name="connsiteY112" fmla="*/ 504771 h 566368"/>
                        <a:gd name="connsiteX113" fmla="*/ 372528 w 478840"/>
                        <a:gd name="connsiteY113" fmla="*/ 492670 h 566368"/>
                        <a:gd name="connsiteX114" fmla="*/ 391543 w 478840"/>
                        <a:gd name="connsiteY114" fmla="*/ 477976 h 566368"/>
                        <a:gd name="connsiteX115" fmla="*/ 408830 w 478840"/>
                        <a:gd name="connsiteY115" fmla="*/ 461554 h 566368"/>
                        <a:gd name="connsiteX116" fmla="*/ 424388 w 478840"/>
                        <a:gd name="connsiteY116" fmla="*/ 442539 h 566368"/>
                        <a:gd name="connsiteX117" fmla="*/ 437353 w 478840"/>
                        <a:gd name="connsiteY117" fmla="*/ 422659 h 566368"/>
                        <a:gd name="connsiteX118" fmla="*/ 447725 w 478840"/>
                        <a:gd name="connsiteY118" fmla="*/ 401051 h 566368"/>
                        <a:gd name="connsiteX119" fmla="*/ 456368 w 478840"/>
                        <a:gd name="connsiteY119" fmla="*/ 378578 h 566368"/>
                        <a:gd name="connsiteX120" fmla="*/ 462418 w 478840"/>
                        <a:gd name="connsiteY120" fmla="*/ 355241 h 566368"/>
                        <a:gd name="connsiteX121" fmla="*/ 465876 w 478840"/>
                        <a:gd name="connsiteY121" fmla="*/ 331904 h 566368"/>
                        <a:gd name="connsiteX122" fmla="*/ 466740 w 478840"/>
                        <a:gd name="connsiteY122" fmla="*/ 319803 h 566368"/>
                        <a:gd name="connsiteX123" fmla="*/ 467604 w 478840"/>
                        <a:gd name="connsiteY123" fmla="*/ 307703 h 566368"/>
                        <a:gd name="connsiteX124" fmla="*/ 468469 w 478840"/>
                        <a:gd name="connsiteY124" fmla="*/ 295602 h 566368"/>
                        <a:gd name="connsiteX125" fmla="*/ 467604 w 478840"/>
                        <a:gd name="connsiteY125" fmla="*/ 283501 h 566368"/>
                        <a:gd name="connsiteX126" fmla="*/ 462418 w 478840"/>
                        <a:gd name="connsiteY126" fmla="*/ 235099 h 566368"/>
                        <a:gd name="connsiteX127" fmla="*/ 448589 w 478840"/>
                        <a:gd name="connsiteY127" fmla="*/ 188425 h 566368"/>
                        <a:gd name="connsiteX128" fmla="*/ 439946 w 478840"/>
                        <a:gd name="connsiteY128" fmla="*/ 165952 h 566368"/>
                        <a:gd name="connsiteX129" fmla="*/ 428709 w 478840"/>
                        <a:gd name="connsiteY129" fmla="*/ 143479 h 566368"/>
                        <a:gd name="connsiteX130" fmla="*/ 403644 w 478840"/>
                        <a:gd name="connsiteY130" fmla="*/ 101127 h 566368"/>
                        <a:gd name="connsiteX131" fmla="*/ 371663 w 478840"/>
                        <a:gd name="connsiteY131" fmla="*/ 63961 h 566368"/>
                        <a:gd name="connsiteX132" fmla="*/ 332768 w 478840"/>
                        <a:gd name="connsiteY132" fmla="*/ 34573 h 566368"/>
                        <a:gd name="connsiteX133" fmla="*/ 288687 w 478840"/>
                        <a:gd name="connsiteY133" fmla="*/ 15558 h 566368"/>
                        <a:gd name="connsiteX134" fmla="*/ 241149 w 478840"/>
                        <a:gd name="connsiteY134" fmla="*/ 6915 h 566368"/>
                        <a:gd name="connsiteX135" fmla="*/ 192746 w 478840"/>
                        <a:gd name="connsiteY135" fmla="*/ 9508 h 566368"/>
                        <a:gd name="connsiteX136" fmla="*/ 145208 w 478840"/>
                        <a:gd name="connsiteY136" fmla="*/ 22473 h 5663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</a:cxnLst>
                      <a:rect l="l" t="t" r="r" b="b"/>
                      <a:pathLst>
                        <a:path w="478840" h="566368">
                          <a:moveTo>
                            <a:pt x="143479" y="17287"/>
                          </a:moveTo>
                          <a:cubicBezTo>
                            <a:pt x="159037" y="11236"/>
                            <a:pt x="175460" y="6915"/>
                            <a:pt x="191882" y="3457"/>
                          </a:cubicBezTo>
                          <a:cubicBezTo>
                            <a:pt x="207440" y="864"/>
                            <a:pt x="224727" y="0"/>
                            <a:pt x="241149" y="0"/>
                          </a:cubicBezTo>
                          <a:cubicBezTo>
                            <a:pt x="274858" y="864"/>
                            <a:pt x="308567" y="9508"/>
                            <a:pt x="337090" y="26794"/>
                          </a:cubicBezTo>
                          <a:cubicBezTo>
                            <a:pt x="351784" y="35438"/>
                            <a:pt x="364749" y="45810"/>
                            <a:pt x="376849" y="57910"/>
                          </a:cubicBezTo>
                          <a:cubicBezTo>
                            <a:pt x="388950" y="70011"/>
                            <a:pt x="399322" y="82976"/>
                            <a:pt x="408830" y="95941"/>
                          </a:cubicBezTo>
                          <a:cubicBezTo>
                            <a:pt x="413151" y="102856"/>
                            <a:pt x="418337" y="109770"/>
                            <a:pt x="421795" y="117549"/>
                          </a:cubicBezTo>
                          <a:lnTo>
                            <a:pt x="427845" y="128786"/>
                          </a:lnTo>
                          <a:lnTo>
                            <a:pt x="433031" y="140022"/>
                          </a:lnTo>
                          <a:lnTo>
                            <a:pt x="443403" y="162495"/>
                          </a:lnTo>
                          <a:cubicBezTo>
                            <a:pt x="446860" y="170274"/>
                            <a:pt x="449453" y="178053"/>
                            <a:pt x="452911" y="185832"/>
                          </a:cubicBezTo>
                          <a:cubicBezTo>
                            <a:pt x="459825" y="201390"/>
                            <a:pt x="463283" y="217812"/>
                            <a:pt x="468469" y="233370"/>
                          </a:cubicBezTo>
                          <a:cubicBezTo>
                            <a:pt x="471062" y="249792"/>
                            <a:pt x="476248" y="266215"/>
                            <a:pt x="477112" y="282637"/>
                          </a:cubicBezTo>
                          <a:cubicBezTo>
                            <a:pt x="477976" y="291280"/>
                            <a:pt x="478841" y="299059"/>
                            <a:pt x="478841" y="307703"/>
                          </a:cubicBezTo>
                          <a:lnTo>
                            <a:pt x="478841" y="320668"/>
                          </a:lnTo>
                          <a:cubicBezTo>
                            <a:pt x="478841" y="324989"/>
                            <a:pt x="478841" y="329311"/>
                            <a:pt x="477976" y="333633"/>
                          </a:cubicBezTo>
                          <a:cubicBezTo>
                            <a:pt x="477112" y="342276"/>
                            <a:pt x="476248" y="350055"/>
                            <a:pt x="474519" y="358698"/>
                          </a:cubicBezTo>
                          <a:cubicBezTo>
                            <a:pt x="472790" y="367342"/>
                            <a:pt x="470197" y="375121"/>
                            <a:pt x="467604" y="382900"/>
                          </a:cubicBezTo>
                          <a:lnTo>
                            <a:pt x="458097" y="406237"/>
                          </a:lnTo>
                          <a:cubicBezTo>
                            <a:pt x="454639" y="414016"/>
                            <a:pt x="450318" y="420930"/>
                            <a:pt x="445996" y="428709"/>
                          </a:cubicBezTo>
                          <a:cubicBezTo>
                            <a:pt x="441674" y="435624"/>
                            <a:pt x="436488" y="442539"/>
                            <a:pt x="432167" y="449453"/>
                          </a:cubicBezTo>
                          <a:cubicBezTo>
                            <a:pt x="426981" y="456368"/>
                            <a:pt x="420930" y="462418"/>
                            <a:pt x="415744" y="468469"/>
                          </a:cubicBezTo>
                          <a:cubicBezTo>
                            <a:pt x="409694" y="474519"/>
                            <a:pt x="403644" y="479705"/>
                            <a:pt x="397593" y="485755"/>
                          </a:cubicBezTo>
                          <a:cubicBezTo>
                            <a:pt x="391543" y="490941"/>
                            <a:pt x="383764" y="496127"/>
                            <a:pt x="377714" y="501313"/>
                          </a:cubicBezTo>
                          <a:cubicBezTo>
                            <a:pt x="370799" y="505635"/>
                            <a:pt x="363020" y="509957"/>
                            <a:pt x="356105" y="514278"/>
                          </a:cubicBezTo>
                          <a:cubicBezTo>
                            <a:pt x="348326" y="517736"/>
                            <a:pt x="340547" y="521193"/>
                            <a:pt x="332768" y="524651"/>
                          </a:cubicBezTo>
                          <a:lnTo>
                            <a:pt x="333633" y="516007"/>
                          </a:lnTo>
                          <a:cubicBezTo>
                            <a:pt x="337954" y="519464"/>
                            <a:pt x="343140" y="522922"/>
                            <a:pt x="348326" y="527243"/>
                          </a:cubicBezTo>
                          <a:cubicBezTo>
                            <a:pt x="350919" y="529836"/>
                            <a:pt x="353512" y="532429"/>
                            <a:pt x="354377" y="535887"/>
                          </a:cubicBezTo>
                          <a:cubicBezTo>
                            <a:pt x="356105" y="539344"/>
                            <a:pt x="356105" y="543666"/>
                            <a:pt x="355241" y="547988"/>
                          </a:cubicBezTo>
                          <a:cubicBezTo>
                            <a:pt x="354377" y="549716"/>
                            <a:pt x="353512" y="552309"/>
                            <a:pt x="352648" y="554038"/>
                          </a:cubicBezTo>
                          <a:cubicBezTo>
                            <a:pt x="351784" y="554902"/>
                            <a:pt x="350919" y="555767"/>
                            <a:pt x="350055" y="556631"/>
                          </a:cubicBezTo>
                          <a:cubicBezTo>
                            <a:pt x="349191" y="556631"/>
                            <a:pt x="349191" y="557495"/>
                            <a:pt x="348326" y="557495"/>
                          </a:cubicBezTo>
                          <a:lnTo>
                            <a:pt x="347462" y="558359"/>
                          </a:lnTo>
                          <a:cubicBezTo>
                            <a:pt x="342276" y="560088"/>
                            <a:pt x="338819" y="559224"/>
                            <a:pt x="335361" y="557495"/>
                          </a:cubicBezTo>
                          <a:cubicBezTo>
                            <a:pt x="331904" y="556631"/>
                            <a:pt x="329311" y="554902"/>
                            <a:pt x="326718" y="554902"/>
                          </a:cubicBezTo>
                          <a:cubicBezTo>
                            <a:pt x="325854" y="553174"/>
                            <a:pt x="323261" y="553174"/>
                            <a:pt x="320668" y="553174"/>
                          </a:cubicBezTo>
                          <a:cubicBezTo>
                            <a:pt x="315482" y="553174"/>
                            <a:pt x="310296" y="555767"/>
                            <a:pt x="305110" y="558359"/>
                          </a:cubicBezTo>
                          <a:cubicBezTo>
                            <a:pt x="302517" y="560088"/>
                            <a:pt x="300788" y="561817"/>
                            <a:pt x="297331" y="563545"/>
                          </a:cubicBezTo>
                          <a:cubicBezTo>
                            <a:pt x="294738" y="565274"/>
                            <a:pt x="290416" y="567003"/>
                            <a:pt x="286094" y="566139"/>
                          </a:cubicBezTo>
                          <a:cubicBezTo>
                            <a:pt x="281773" y="565274"/>
                            <a:pt x="278315" y="560953"/>
                            <a:pt x="277451" y="557495"/>
                          </a:cubicBezTo>
                          <a:cubicBezTo>
                            <a:pt x="275722" y="554038"/>
                            <a:pt x="276587" y="549716"/>
                            <a:pt x="277451" y="546259"/>
                          </a:cubicBezTo>
                          <a:cubicBezTo>
                            <a:pt x="278315" y="542801"/>
                            <a:pt x="280044" y="540208"/>
                            <a:pt x="280908" y="537616"/>
                          </a:cubicBezTo>
                          <a:lnTo>
                            <a:pt x="284366" y="528972"/>
                          </a:lnTo>
                          <a:lnTo>
                            <a:pt x="288687" y="534158"/>
                          </a:lnTo>
                          <a:cubicBezTo>
                            <a:pt x="280908" y="535023"/>
                            <a:pt x="273129" y="535887"/>
                            <a:pt x="265350" y="536751"/>
                          </a:cubicBezTo>
                          <a:cubicBezTo>
                            <a:pt x="257571" y="536751"/>
                            <a:pt x="249792" y="537616"/>
                            <a:pt x="242013" y="536751"/>
                          </a:cubicBezTo>
                          <a:lnTo>
                            <a:pt x="229913" y="535887"/>
                          </a:lnTo>
                          <a:cubicBezTo>
                            <a:pt x="225591" y="535887"/>
                            <a:pt x="222134" y="535023"/>
                            <a:pt x="218676" y="534158"/>
                          </a:cubicBezTo>
                          <a:cubicBezTo>
                            <a:pt x="215219" y="533294"/>
                            <a:pt x="210897" y="533294"/>
                            <a:pt x="207440" y="532429"/>
                          </a:cubicBezTo>
                          <a:lnTo>
                            <a:pt x="196204" y="528972"/>
                          </a:lnTo>
                          <a:cubicBezTo>
                            <a:pt x="181510" y="524651"/>
                            <a:pt x="166816" y="517736"/>
                            <a:pt x="152987" y="510821"/>
                          </a:cubicBezTo>
                          <a:cubicBezTo>
                            <a:pt x="146072" y="507364"/>
                            <a:pt x="140022" y="502178"/>
                            <a:pt x="133107" y="497856"/>
                          </a:cubicBezTo>
                          <a:cubicBezTo>
                            <a:pt x="127057" y="493534"/>
                            <a:pt x="121007" y="488348"/>
                            <a:pt x="114956" y="483162"/>
                          </a:cubicBezTo>
                          <a:cubicBezTo>
                            <a:pt x="108906" y="477976"/>
                            <a:pt x="103720" y="472790"/>
                            <a:pt x="97670" y="466740"/>
                          </a:cubicBezTo>
                          <a:cubicBezTo>
                            <a:pt x="92484" y="461554"/>
                            <a:pt x="87298" y="455504"/>
                            <a:pt x="82112" y="449453"/>
                          </a:cubicBezTo>
                          <a:cubicBezTo>
                            <a:pt x="76926" y="443403"/>
                            <a:pt x="72604" y="437353"/>
                            <a:pt x="68282" y="431302"/>
                          </a:cubicBezTo>
                          <a:cubicBezTo>
                            <a:pt x="63096" y="425252"/>
                            <a:pt x="59639" y="418337"/>
                            <a:pt x="55317" y="412287"/>
                          </a:cubicBezTo>
                          <a:cubicBezTo>
                            <a:pt x="50996" y="405372"/>
                            <a:pt x="46674" y="399322"/>
                            <a:pt x="44081" y="392407"/>
                          </a:cubicBezTo>
                          <a:cubicBezTo>
                            <a:pt x="40624" y="385493"/>
                            <a:pt x="37166" y="378578"/>
                            <a:pt x="33709" y="371663"/>
                          </a:cubicBezTo>
                          <a:cubicBezTo>
                            <a:pt x="27659" y="357834"/>
                            <a:pt x="21608" y="343140"/>
                            <a:pt x="16422" y="328447"/>
                          </a:cubicBezTo>
                          <a:lnTo>
                            <a:pt x="12101" y="317210"/>
                          </a:lnTo>
                          <a:cubicBezTo>
                            <a:pt x="10372" y="313753"/>
                            <a:pt x="9508" y="309431"/>
                            <a:pt x="8643" y="305974"/>
                          </a:cubicBezTo>
                          <a:cubicBezTo>
                            <a:pt x="6915" y="298195"/>
                            <a:pt x="5186" y="290416"/>
                            <a:pt x="4322" y="283501"/>
                          </a:cubicBezTo>
                          <a:cubicBezTo>
                            <a:pt x="1729" y="267943"/>
                            <a:pt x="0" y="252385"/>
                            <a:pt x="0" y="236827"/>
                          </a:cubicBezTo>
                          <a:cubicBezTo>
                            <a:pt x="0" y="205711"/>
                            <a:pt x="5186" y="174595"/>
                            <a:pt x="15558" y="145208"/>
                          </a:cubicBezTo>
                          <a:cubicBezTo>
                            <a:pt x="20744" y="130514"/>
                            <a:pt x="28523" y="116685"/>
                            <a:pt x="37166" y="103720"/>
                          </a:cubicBezTo>
                          <a:cubicBezTo>
                            <a:pt x="45810" y="90755"/>
                            <a:pt x="55317" y="78654"/>
                            <a:pt x="66554" y="67418"/>
                          </a:cubicBezTo>
                          <a:cubicBezTo>
                            <a:pt x="77790" y="57046"/>
                            <a:pt x="89891" y="46674"/>
                            <a:pt x="102856" y="38895"/>
                          </a:cubicBezTo>
                          <a:cubicBezTo>
                            <a:pt x="114956" y="31116"/>
                            <a:pt x="129650" y="24201"/>
                            <a:pt x="143479" y="17287"/>
                          </a:cubicBezTo>
                          <a:close/>
                          <a:moveTo>
                            <a:pt x="145208" y="22473"/>
                          </a:moveTo>
                          <a:cubicBezTo>
                            <a:pt x="131379" y="29387"/>
                            <a:pt x="118414" y="36302"/>
                            <a:pt x="105449" y="44945"/>
                          </a:cubicBezTo>
                          <a:cubicBezTo>
                            <a:pt x="92484" y="53589"/>
                            <a:pt x="81247" y="63096"/>
                            <a:pt x="70875" y="74333"/>
                          </a:cubicBezTo>
                          <a:cubicBezTo>
                            <a:pt x="60503" y="84705"/>
                            <a:pt x="51860" y="97670"/>
                            <a:pt x="44081" y="109770"/>
                          </a:cubicBezTo>
                          <a:cubicBezTo>
                            <a:pt x="36302" y="122735"/>
                            <a:pt x="30252" y="136565"/>
                            <a:pt x="25066" y="150394"/>
                          </a:cubicBezTo>
                          <a:cubicBezTo>
                            <a:pt x="15558" y="178917"/>
                            <a:pt x="11236" y="208304"/>
                            <a:pt x="11236" y="238556"/>
                          </a:cubicBezTo>
                          <a:cubicBezTo>
                            <a:pt x="11236" y="253250"/>
                            <a:pt x="12101" y="268808"/>
                            <a:pt x="13829" y="283501"/>
                          </a:cubicBezTo>
                          <a:cubicBezTo>
                            <a:pt x="14694" y="291280"/>
                            <a:pt x="15558" y="298195"/>
                            <a:pt x="17287" y="305974"/>
                          </a:cubicBezTo>
                          <a:cubicBezTo>
                            <a:pt x="18151" y="309431"/>
                            <a:pt x="19015" y="313753"/>
                            <a:pt x="19880" y="316346"/>
                          </a:cubicBezTo>
                          <a:lnTo>
                            <a:pt x="23337" y="326718"/>
                          </a:lnTo>
                          <a:cubicBezTo>
                            <a:pt x="25930" y="333633"/>
                            <a:pt x="27659" y="341412"/>
                            <a:pt x="31116" y="348326"/>
                          </a:cubicBezTo>
                          <a:lnTo>
                            <a:pt x="39759" y="369070"/>
                          </a:lnTo>
                          <a:cubicBezTo>
                            <a:pt x="43217" y="375985"/>
                            <a:pt x="46674" y="382900"/>
                            <a:pt x="50131" y="388950"/>
                          </a:cubicBezTo>
                          <a:cubicBezTo>
                            <a:pt x="53589" y="395865"/>
                            <a:pt x="57910" y="401915"/>
                            <a:pt x="61368" y="408830"/>
                          </a:cubicBezTo>
                          <a:cubicBezTo>
                            <a:pt x="65689" y="414880"/>
                            <a:pt x="69147" y="421795"/>
                            <a:pt x="74333" y="427845"/>
                          </a:cubicBezTo>
                          <a:cubicBezTo>
                            <a:pt x="78654" y="433895"/>
                            <a:pt x="82976" y="439946"/>
                            <a:pt x="88162" y="445132"/>
                          </a:cubicBezTo>
                          <a:cubicBezTo>
                            <a:pt x="93348" y="450318"/>
                            <a:pt x="97670" y="456368"/>
                            <a:pt x="103720" y="461554"/>
                          </a:cubicBezTo>
                          <a:cubicBezTo>
                            <a:pt x="108906" y="466740"/>
                            <a:pt x="114956" y="471926"/>
                            <a:pt x="120142" y="476248"/>
                          </a:cubicBezTo>
                          <a:cubicBezTo>
                            <a:pt x="126193" y="480569"/>
                            <a:pt x="132243" y="485755"/>
                            <a:pt x="138293" y="490077"/>
                          </a:cubicBezTo>
                          <a:cubicBezTo>
                            <a:pt x="144344" y="493534"/>
                            <a:pt x="150394" y="497856"/>
                            <a:pt x="157309" y="501313"/>
                          </a:cubicBezTo>
                          <a:cubicBezTo>
                            <a:pt x="170274" y="508228"/>
                            <a:pt x="184103" y="514278"/>
                            <a:pt x="198797" y="518600"/>
                          </a:cubicBezTo>
                          <a:cubicBezTo>
                            <a:pt x="205711" y="520329"/>
                            <a:pt x="212626" y="522922"/>
                            <a:pt x="220405" y="523786"/>
                          </a:cubicBezTo>
                          <a:cubicBezTo>
                            <a:pt x="223862" y="524651"/>
                            <a:pt x="227320" y="525515"/>
                            <a:pt x="231641" y="525515"/>
                          </a:cubicBezTo>
                          <a:lnTo>
                            <a:pt x="242878" y="527243"/>
                          </a:lnTo>
                          <a:cubicBezTo>
                            <a:pt x="257571" y="528972"/>
                            <a:pt x="273129" y="528972"/>
                            <a:pt x="287823" y="527243"/>
                          </a:cubicBezTo>
                          <a:lnTo>
                            <a:pt x="294738" y="526379"/>
                          </a:lnTo>
                          <a:lnTo>
                            <a:pt x="292145" y="532429"/>
                          </a:lnTo>
                          <a:cubicBezTo>
                            <a:pt x="289552" y="537616"/>
                            <a:pt x="286959" y="543666"/>
                            <a:pt x="285230" y="548852"/>
                          </a:cubicBezTo>
                          <a:cubicBezTo>
                            <a:pt x="284366" y="551445"/>
                            <a:pt x="284366" y="553174"/>
                            <a:pt x="285230" y="555767"/>
                          </a:cubicBezTo>
                          <a:cubicBezTo>
                            <a:pt x="286094" y="557495"/>
                            <a:pt x="286959" y="559224"/>
                            <a:pt x="288687" y="559224"/>
                          </a:cubicBezTo>
                          <a:cubicBezTo>
                            <a:pt x="289552" y="559224"/>
                            <a:pt x="292145" y="559224"/>
                            <a:pt x="293873" y="557495"/>
                          </a:cubicBezTo>
                          <a:cubicBezTo>
                            <a:pt x="295602" y="555767"/>
                            <a:pt x="298195" y="554038"/>
                            <a:pt x="301652" y="552309"/>
                          </a:cubicBezTo>
                          <a:cubicBezTo>
                            <a:pt x="306838" y="548852"/>
                            <a:pt x="313753" y="546259"/>
                            <a:pt x="319803" y="545394"/>
                          </a:cubicBezTo>
                          <a:cubicBezTo>
                            <a:pt x="323261" y="545394"/>
                            <a:pt x="326718" y="545394"/>
                            <a:pt x="330175" y="546259"/>
                          </a:cubicBezTo>
                          <a:cubicBezTo>
                            <a:pt x="333633" y="547123"/>
                            <a:pt x="336226" y="547988"/>
                            <a:pt x="338819" y="548852"/>
                          </a:cubicBezTo>
                          <a:cubicBezTo>
                            <a:pt x="341412" y="549716"/>
                            <a:pt x="344005" y="549716"/>
                            <a:pt x="344869" y="549716"/>
                          </a:cubicBezTo>
                          <a:cubicBezTo>
                            <a:pt x="346598" y="548852"/>
                            <a:pt x="347462" y="547988"/>
                            <a:pt x="347462" y="546259"/>
                          </a:cubicBezTo>
                          <a:cubicBezTo>
                            <a:pt x="347462" y="544530"/>
                            <a:pt x="347462" y="541937"/>
                            <a:pt x="346598" y="540208"/>
                          </a:cubicBezTo>
                          <a:cubicBezTo>
                            <a:pt x="345733" y="538480"/>
                            <a:pt x="344005" y="536751"/>
                            <a:pt x="342276" y="535023"/>
                          </a:cubicBezTo>
                          <a:cubicBezTo>
                            <a:pt x="337954" y="531565"/>
                            <a:pt x="332768" y="528108"/>
                            <a:pt x="328447" y="524651"/>
                          </a:cubicBezTo>
                          <a:lnTo>
                            <a:pt x="321532" y="518600"/>
                          </a:lnTo>
                          <a:lnTo>
                            <a:pt x="330175" y="515143"/>
                          </a:lnTo>
                          <a:cubicBezTo>
                            <a:pt x="337090" y="511685"/>
                            <a:pt x="344869" y="508228"/>
                            <a:pt x="351784" y="504771"/>
                          </a:cubicBezTo>
                          <a:cubicBezTo>
                            <a:pt x="358698" y="500449"/>
                            <a:pt x="365613" y="496992"/>
                            <a:pt x="372528" y="492670"/>
                          </a:cubicBezTo>
                          <a:cubicBezTo>
                            <a:pt x="378578" y="487484"/>
                            <a:pt x="385493" y="483162"/>
                            <a:pt x="391543" y="477976"/>
                          </a:cubicBezTo>
                          <a:cubicBezTo>
                            <a:pt x="397593" y="471926"/>
                            <a:pt x="403644" y="466740"/>
                            <a:pt x="408830" y="461554"/>
                          </a:cubicBezTo>
                          <a:cubicBezTo>
                            <a:pt x="414016" y="455504"/>
                            <a:pt x="419202" y="449453"/>
                            <a:pt x="424388" y="442539"/>
                          </a:cubicBezTo>
                          <a:cubicBezTo>
                            <a:pt x="428709" y="435624"/>
                            <a:pt x="433895" y="429574"/>
                            <a:pt x="437353" y="422659"/>
                          </a:cubicBezTo>
                          <a:cubicBezTo>
                            <a:pt x="440810" y="415744"/>
                            <a:pt x="445132" y="407965"/>
                            <a:pt x="447725" y="401051"/>
                          </a:cubicBezTo>
                          <a:lnTo>
                            <a:pt x="456368" y="378578"/>
                          </a:lnTo>
                          <a:cubicBezTo>
                            <a:pt x="458097" y="370799"/>
                            <a:pt x="459825" y="363020"/>
                            <a:pt x="462418" y="355241"/>
                          </a:cubicBezTo>
                          <a:cubicBezTo>
                            <a:pt x="464147" y="347462"/>
                            <a:pt x="465011" y="339683"/>
                            <a:pt x="465876" y="331904"/>
                          </a:cubicBezTo>
                          <a:cubicBezTo>
                            <a:pt x="466740" y="327582"/>
                            <a:pt x="466740" y="324125"/>
                            <a:pt x="466740" y="319803"/>
                          </a:cubicBezTo>
                          <a:lnTo>
                            <a:pt x="467604" y="307703"/>
                          </a:lnTo>
                          <a:cubicBezTo>
                            <a:pt x="467604" y="303381"/>
                            <a:pt x="468469" y="299924"/>
                            <a:pt x="468469" y="295602"/>
                          </a:cubicBezTo>
                          <a:lnTo>
                            <a:pt x="467604" y="283501"/>
                          </a:lnTo>
                          <a:cubicBezTo>
                            <a:pt x="467604" y="267079"/>
                            <a:pt x="465011" y="251521"/>
                            <a:pt x="462418" y="235099"/>
                          </a:cubicBezTo>
                          <a:cubicBezTo>
                            <a:pt x="458097" y="219541"/>
                            <a:pt x="454639" y="203118"/>
                            <a:pt x="448589" y="188425"/>
                          </a:cubicBezTo>
                          <a:cubicBezTo>
                            <a:pt x="445132" y="180646"/>
                            <a:pt x="443403" y="172867"/>
                            <a:pt x="439946" y="165952"/>
                          </a:cubicBezTo>
                          <a:lnTo>
                            <a:pt x="428709" y="143479"/>
                          </a:lnTo>
                          <a:cubicBezTo>
                            <a:pt x="421795" y="128786"/>
                            <a:pt x="413151" y="114956"/>
                            <a:pt x="403644" y="101127"/>
                          </a:cubicBezTo>
                          <a:cubicBezTo>
                            <a:pt x="394136" y="88162"/>
                            <a:pt x="383764" y="75197"/>
                            <a:pt x="371663" y="63961"/>
                          </a:cubicBezTo>
                          <a:cubicBezTo>
                            <a:pt x="359563" y="52724"/>
                            <a:pt x="346598" y="42352"/>
                            <a:pt x="332768" y="34573"/>
                          </a:cubicBezTo>
                          <a:cubicBezTo>
                            <a:pt x="318939" y="26794"/>
                            <a:pt x="304245" y="19880"/>
                            <a:pt x="288687" y="15558"/>
                          </a:cubicBezTo>
                          <a:cubicBezTo>
                            <a:pt x="273129" y="11236"/>
                            <a:pt x="257571" y="8643"/>
                            <a:pt x="241149" y="6915"/>
                          </a:cubicBezTo>
                          <a:cubicBezTo>
                            <a:pt x="224727" y="6050"/>
                            <a:pt x="208304" y="6915"/>
                            <a:pt x="192746" y="9508"/>
                          </a:cubicBezTo>
                          <a:cubicBezTo>
                            <a:pt x="176324" y="12101"/>
                            <a:pt x="159902" y="16422"/>
                            <a:pt x="145208" y="22473"/>
                          </a:cubicBezTo>
                          <a:close/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4" name="Freeform: Shape 93">
                    <a:extLst>
                      <a:ext uri="{FF2B5EF4-FFF2-40B4-BE49-F238E27FC236}">
                        <a16:creationId xmlns:a16="http://schemas.microsoft.com/office/drawing/2014/main" id="{1D4C7930-50D0-1BEF-EA6A-07FCBC247378}"/>
                      </a:ext>
                    </a:extLst>
                  </p:cNvPr>
                  <p:cNvSpPr/>
                  <p:nvPr/>
                </p:nvSpPr>
                <p:spPr>
                  <a:xfrm>
                    <a:off x="877664" y="3059923"/>
                    <a:ext cx="45630" cy="230271"/>
                  </a:xfrm>
                  <a:custGeom>
                    <a:avLst/>
                    <a:gdLst>
                      <a:gd name="connsiteX0" fmla="*/ 45329 w 45630"/>
                      <a:gd name="connsiteY0" fmla="*/ 6950 h 230271"/>
                      <a:gd name="connsiteX1" fmla="*/ 41008 w 45630"/>
                      <a:gd name="connsiteY1" fmla="*/ 15593 h 230271"/>
                      <a:gd name="connsiteX2" fmla="*/ 36686 w 45630"/>
                      <a:gd name="connsiteY2" fmla="*/ 25965 h 230271"/>
                      <a:gd name="connsiteX3" fmla="*/ 31500 w 45630"/>
                      <a:gd name="connsiteY3" fmla="*/ 38930 h 230271"/>
                      <a:gd name="connsiteX4" fmla="*/ 26314 w 45630"/>
                      <a:gd name="connsiteY4" fmla="*/ 55352 h 230271"/>
                      <a:gd name="connsiteX5" fmla="*/ 21992 w 45630"/>
                      <a:gd name="connsiteY5" fmla="*/ 73503 h 230271"/>
                      <a:gd name="connsiteX6" fmla="*/ 18535 w 45630"/>
                      <a:gd name="connsiteY6" fmla="*/ 93383 h 230271"/>
                      <a:gd name="connsiteX7" fmla="*/ 16806 w 45630"/>
                      <a:gd name="connsiteY7" fmla="*/ 114127 h 230271"/>
                      <a:gd name="connsiteX8" fmla="*/ 16806 w 45630"/>
                      <a:gd name="connsiteY8" fmla="*/ 134871 h 230271"/>
                      <a:gd name="connsiteX9" fmla="*/ 18535 w 45630"/>
                      <a:gd name="connsiteY9" fmla="*/ 154751 h 230271"/>
                      <a:gd name="connsiteX10" fmla="*/ 21128 w 45630"/>
                      <a:gd name="connsiteY10" fmla="*/ 172902 h 230271"/>
                      <a:gd name="connsiteX11" fmla="*/ 24585 w 45630"/>
                      <a:gd name="connsiteY11" fmla="*/ 189324 h 230271"/>
                      <a:gd name="connsiteX12" fmla="*/ 28043 w 45630"/>
                      <a:gd name="connsiteY12" fmla="*/ 203153 h 230271"/>
                      <a:gd name="connsiteX13" fmla="*/ 31500 w 45630"/>
                      <a:gd name="connsiteY13" fmla="*/ 213525 h 230271"/>
                      <a:gd name="connsiteX14" fmla="*/ 34957 w 45630"/>
                      <a:gd name="connsiteY14" fmla="*/ 223033 h 230271"/>
                      <a:gd name="connsiteX15" fmla="*/ 34957 w 45630"/>
                      <a:gd name="connsiteY15" fmla="*/ 223033 h 230271"/>
                      <a:gd name="connsiteX16" fmla="*/ 31500 w 45630"/>
                      <a:gd name="connsiteY16" fmla="*/ 229948 h 230271"/>
                      <a:gd name="connsiteX17" fmla="*/ 24585 w 45630"/>
                      <a:gd name="connsiteY17" fmla="*/ 227355 h 230271"/>
                      <a:gd name="connsiteX18" fmla="*/ 20264 w 45630"/>
                      <a:gd name="connsiteY18" fmla="*/ 218711 h 230271"/>
                      <a:gd name="connsiteX19" fmla="*/ 15942 w 45630"/>
                      <a:gd name="connsiteY19" fmla="*/ 208339 h 230271"/>
                      <a:gd name="connsiteX20" fmla="*/ 10756 w 45630"/>
                      <a:gd name="connsiteY20" fmla="*/ 194510 h 230271"/>
                      <a:gd name="connsiteX21" fmla="*/ 5570 w 45630"/>
                      <a:gd name="connsiteY21" fmla="*/ 177223 h 230271"/>
                      <a:gd name="connsiteX22" fmla="*/ 2113 w 45630"/>
                      <a:gd name="connsiteY22" fmla="*/ 157344 h 230271"/>
                      <a:gd name="connsiteX23" fmla="*/ 384 w 45630"/>
                      <a:gd name="connsiteY23" fmla="*/ 135735 h 230271"/>
                      <a:gd name="connsiteX24" fmla="*/ 384 w 45630"/>
                      <a:gd name="connsiteY24" fmla="*/ 113263 h 230271"/>
                      <a:gd name="connsiteX25" fmla="*/ 2977 w 45630"/>
                      <a:gd name="connsiteY25" fmla="*/ 91654 h 230271"/>
                      <a:gd name="connsiteX26" fmla="*/ 6434 w 45630"/>
                      <a:gd name="connsiteY26" fmla="*/ 70910 h 230271"/>
                      <a:gd name="connsiteX27" fmla="*/ 11620 w 45630"/>
                      <a:gd name="connsiteY27" fmla="*/ 51895 h 230271"/>
                      <a:gd name="connsiteX28" fmla="*/ 17671 w 45630"/>
                      <a:gd name="connsiteY28" fmla="*/ 35473 h 230271"/>
                      <a:gd name="connsiteX29" fmla="*/ 23721 w 45630"/>
                      <a:gd name="connsiteY29" fmla="*/ 21643 h 230271"/>
                      <a:gd name="connsiteX30" fmla="*/ 28907 w 45630"/>
                      <a:gd name="connsiteY30" fmla="*/ 11271 h 230271"/>
                      <a:gd name="connsiteX31" fmla="*/ 34093 w 45630"/>
                      <a:gd name="connsiteY31" fmla="*/ 2628 h 230271"/>
                      <a:gd name="connsiteX32" fmla="*/ 41008 w 45630"/>
                      <a:gd name="connsiteY32" fmla="*/ 899 h 230271"/>
                      <a:gd name="connsiteX33" fmla="*/ 45329 w 45630"/>
                      <a:gd name="connsiteY33" fmla="*/ 6950 h 23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5630" h="230271">
                        <a:moveTo>
                          <a:pt x="45329" y="6950"/>
                        </a:moveTo>
                        <a:cubicBezTo>
                          <a:pt x="45329" y="6950"/>
                          <a:pt x="43601" y="10407"/>
                          <a:pt x="41008" y="15593"/>
                        </a:cubicBezTo>
                        <a:cubicBezTo>
                          <a:pt x="39279" y="18186"/>
                          <a:pt x="38415" y="21643"/>
                          <a:pt x="36686" y="25965"/>
                        </a:cubicBezTo>
                        <a:cubicBezTo>
                          <a:pt x="34957" y="29422"/>
                          <a:pt x="33229" y="34608"/>
                          <a:pt x="31500" y="38930"/>
                        </a:cubicBezTo>
                        <a:cubicBezTo>
                          <a:pt x="29771" y="44116"/>
                          <a:pt x="28043" y="49302"/>
                          <a:pt x="26314" y="55352"/>
                        </a:cubicBezTo>
                        <a:cubicBezTo>
                          <a:pt x="24585" y="61403"/>
                          <a:pt x="23721" y="67453"/>
                          <a:pt x="21992" y="73503"/>
                        </a:cubicBezTo>
                        <a:cubicBezTo>
                          <a:pt x="21128" y="79554"/>
                          <a:pt x="19399" y="86468"/>
                          <a:pt x="18535" y="93383"/>
                        </a:cubicBezTo>
                        <a:cubicBezTo>
                          <a:pt x="17671" y="100298"/>
                          <a:pt x="17671" y="107212"/>
                          <a:pt x="16806" y="114127"/>
                        </a:cubicBezTo>
                        <a:cubicBezTo>
                          <a:pt x="16806" y="121042"/>
                          <a:pt x="15942" y="127956"/>
                          <a:pt x="16806" y="134871"/>
                        </a:cubicBezTo>
                        <a:cubicBezTo>
                          <a:pt x="16806" y="141786"/>
                          <a:pt x="17671" y="148700"/>
                          <a:pt x="18535" y="154751"/>
                        </a:cubicBezTo>
                        <a:cubicBezTo>
                          <a:pt x="19399" y="160801"/>
                          <a:pt x="20264" y="167716"/>
                          <a:pt x="21128" y="172902"/>
                        </a:cubicBezTo>
                        <a:cubicBezTo>
                          <a:pt x="21992" y="178952"/>
                          <a:pt x="22857" y="184138"/>
                          <a:pt x="24585" y="189324"/>
                        </a:cubicBezTo>
                        <a:cubicBezTo>
                          <a:pt x="25450" y="194510"/>
                          <a:pt x="27178" y="198832"/>
                          <a:pt x="28043" y="203153"/>
                        </a:cubicBezTo>
                        <a:cubicBezTo>
                          <a:pt x="28907" y="207475"/>
                          <a:pt x="30636" y="210932"/>
                          <a:pt x="31500" y="213525"/>
                        </a:cubicBezTo>
                        <a:cubicBezTo>
                          <a:pt x="33229" y="219576"/>
                          <a:pt x="34957" y="223033"/>
                          <a:pt x="34957" y="223033"/>
                        </a:cubicBezTo>
                        <a:lnTo>
                          <a:pt x="34957" y="223033"/>
                        </a:lnTo>
                        <a:cubicBezTo>
                          <a:pt x="35822" y="225626"/>
                          <a:pt x="34093" y="229083"/>
                          <a:pt x="31500" y="229948"/>
                        </a:cubicBezTo>
                        <a:cubicBezTo>
                          <a:pt x="28907" y="230812"/>
                          <a:pt x="26314" y="229948"/>
                          <a:pt x="24585" y="227355"/>
                        </a:cubicBezTo>
                        <a:cubicBezTo>
                          <a:pt x="24585" y="227355"/>
                          <a:pt x="22857" y="223897"/>
                          <a:pt x="20264" y="218711"/>
                        </a:cubicBezTo>
                        <a:cubicBezTo>
                          <a:pt x="18535" y="216118"/>
                          <a:pt x="17671" y="212661"/>
                          <a:pt x="15942" y="208339"/>
                        </a:cubicBezTo>
                        <a:cubicBezTo>
                          <a:pt x="14213" y="204018"/>
                          <a:pt x="12485" y="199696"/>
                          <a:pt x="10756" y="194510"/>
                        </a:cubicBezTo>
                        <a:cubicBezTo>
                          <a:pt x="9027" y="189324"/>
                          <a:pt x="7299" y="183274"/>
                          <a:pt x="5570" y="177223"/>
                        </a:cubicBezTo>
                        <a:cubicBezTo>
                          <a:pt x="3841" y="171173"/>
                          <a:pt x="2977" y="164258"/>
                          <a:pt x="2113" y="157344"/>
                        </a:cubicBezTo>
                        <a:cubicBezTo>
                          <a:pt x="1248" y="150429"/>
                          <a:pt x="384" y="143514"/>
                          <a:pt x="384" y="135735"/>
                        </a:cubicBezTo>
                        <a:cubicBezTo>
                          <a:pt x="-480" y="128821"/>
                          <a:pt x="384" y="121042"/>
                          <a:pt x="384" y="113263"/>
                        </a:cubicBezTo>
                        <a:cubicBezTo>
                          <a:pt x="1248" y="105484"/>
                          <a:pt x="1248" y="98569"/>
                          <a:pt x="2977" y="91654"/>
                        </a:cubicBezTo>
                        <a:cubicBezTo>
                          <a:pt x="3841" y="84740"/>
                          <a:pt x="5570" y="77825"/>
                          <a:pt x="6434" y="70910"/>
                        </a:cubicBezTo>
                        <a:cubicBezTo>
                          <a:pt x="8163" y="63996"/>
                          <a:pt x="9892" y="57945"/>
                          <a:pt x="11620" y="51895"/>
                        </a:cubicBezTo>
                        <a:cubicBezTo>
                          <a:pt x="13349" y="45845"/>
                          <a:pt x="15942" y="40659"/>
                          <a:pt x="17671" y="35473"/>
                        </a:cubicBezTo>
                        <a:cubicBezTo>
                          <a:pt x="19399" y="30287"/>
                          <a:pt x="21992" y="25965"/>
                          <a:pt x="23721" y="21643"/>
                        </a:cubicBezTo>
                        <a:cubicBezTo>
                          <a:pt x="25450" y="17322"/>
                          <a:pt x="28043" y="13864"/>
                          <a:pt x="28907" y="11271"/>
                        </a:cubicBezTo>
                        <a:cubicBezTo>
                          <a:pt x="32364" y="6085"/>
                          <a:pt x="34093" y="2628"/>
                          <a:pt x="34093" y="2628"/>
                        </a:cubicBezTo>
                        <a:cubicBezTo>
                          <a:pt x="35822" y="35"/>
                          <a:pt x="38415" y="-829"/>
                          <a:pt x="41008" y="899"/>
                        </a:cubicBezTo>
                        <a:cubicBezTo>
                          <a:pt x="45329" y="2628"/>
                          <a:pt x="46194" y="5221"/>
                          <a:pt x="45329" y="695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95" name="Graphic 1085">
                    <a:extLst>
                      <a:ext uri="{FF2B5EF4-FFF2-40B4-BE49-F238E27FC236}">
                        <a16:creationId xmlns:a16="http://schemas.microsoft.com/office/drawing/2014/main" id="{03FF021B-389A-35F9-2E2B-BF31FC675E21}"/>
                      </a:ext>
                    </a:extLst>
                  </p:cNvPr>
                  <p:cNvGrpSpPr/>
                  <p:nvPr/>
                </p:nvGrpSpPr>
                <p:grpSpPr>
                  <a:xfrm>
                    <a:off x="915214" y="3311986"/>
                    <a:ext cx="28690" cy="40981"/>
                    <a:chOff x="915214" y="3311986"/>
                    <a:chExt cx="28690" cy="40981"/>
                  </a:xfrm>
                </p:grpSpPr>
                <p:sp>
                  <p:nvSpPr>
                    <p:cNvPr id="96" name="Freeform: Shape 95">
                      <a:extLst>
                        <a:ext uri="{FF2B5EF4-FFF2-40B4-BE49-F238E27FC236}">
                          <a16:creationId xmlns:a16="http://schemas.microsoft.com/office/drawing/2014/main" id="{251F162E-30AE-4B5E-10AF-1AA8468300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400" y="3314937"/>
                      <a:ext cx="19015" cy="32844"/>
                    </a:xfrm>
                    <a:custGeom>
                      <a:avLst/>
                      <a:gdLst>
                        <a:gd name="connsiteX0" fmla="*/ 0 w 19015"/>
                        <a:gd name="connsiteY0" fmla="*/ 0 h 32844"/>
                        <a:gd name="connsiteX1" fmla="*/ 19015 w 19015"/>
                        <a:gd name="connsiteY1" fmla="*/ 32845 h 328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9015" h="32844">
                          <a:moveTo>
                            <a:pt x="0" y="0"/>
                          </a:moveTo>
                          <a:cubicBezTo>
                            <a:pt x="4322" y="12101"/>
                            <a:pt x="11236" y="22473"/>
                            <a:pt x="19015" y="32845"/>
                          </a:cubicBezTo>
                        </a:path>
                      </a:pathLst>
                    </a:custGeom>
                    <a:solidFill>
                      <a:srgbClr val="CA4767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7" name="Freeform: Shape 96">
                      <a:extLst>
                        <a:ext uri="{FF2B5EF4-FFF2-40B4-BE49-F238E27FC236}">
                          <a16:creationId xmlns:a16="http://schemas.microsoft.com/office/drawing/2014/main" id="{45A092DB-BED2-0A66-A5BB-66EEF17B0A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5214" y="3311986"/>
                      <a:ext cx="28690" cy="40981"/>
                    </a:xfrm>
                    <a:custGeom>
                      <a:avLst/>
                      <a:gdLst>
                        <a:gd name="connsiteX0" fmla="*/ 10372 w 28690"/>
                        <a:gd name="connsiteY0" fmla="*/ 1222 h 40981"/>
                        <a:gd name="connsiteX1" fmla="*/ 14694 w 28690"/>
                        <a:gd name="connsiteY1" fmla="*/ 5544 h 40981"/>
                        <a:gd name="connsiteX2" fmla="*/ 21608 w 28690"/>
                        <a:gd name="connsiteY2" fmla="*/ 15916 h 40981"/>
                        <a:gd name="connsiteX3" fmla="*/ 26794 w 28690"/>
                        <a:gd name="connsiteY3" fmla="*/ 27152 h 40981"/>
                        <a:gd name="connsiteX4" fmla="*/ 28523 w 28690"/>
                        <a:gd name="connsiteY4" fmla="*/ 31474 h 40981"/>
                        <a:gd name="connsiteX5" fmla="*/ 28523 w 28690"/>
                        <a:gd name="connsiteY5" fmla="*/ 33203 h 40981"/>
                        <a:gd name="connsiteX6" fmla="*/ 28523 w 28690"/>
                        <a:gd name="connsiteY6" fmla="*/ 34067 h 40981"/>
                        <a:gd name="connsiteX7" fmla="*/ 23337 w 28690"/>
                        <a:gd name="connsiteY7" fmla="*/ 40982 h 40981"/>
                        <a:gd name="connsiteX8" fmla="*/ 19880 w 28690"/>
                        <a:gd name="connsiteY8" fmla="*/ 40117 h 40981"/>
                        <a:gd name="connsiteX9" fmla="*/ 14694 w 28690"/>
                        <a:gd name="connsiteY9" fmla="*/ 36660 h 40981"/>
                        <a:gd name="connsiteX10" fmla="*/ 6050 w 28690"/>
                        <a:gd name="connsiteY10" fmla="*/ 25424 h 40981"/>
                        <a:gd name="connsiteX11" fmla="*/ 864 w 28690"/>
                        <a:gd name="connsiteY11" fmla="*/ 11594 h 40981"/>
                        <a:gd name="connsiteX12" fmla="*/ 0 w 28690"/>
                        <a:gd name="connsiteY12" fmla="*/ 5544 h 40981"/>
                        <a:gd name="connsiteX13" fmla="*/ 0 w 28690"/>
                        <a:gd name="connsiteY13" fmla="*/ 5544 h 40981"/>
                        <a:gd name="connsiteX14" fmla="*/ 6050 w 28690"/>
                        <a:gd name="connsiteY14" fmla="*/ 358 h 40981"/>
                        <a:gd name="connsiteX15" fmla="*/ 10372 w 28690"/>
                        <a:gd name="connsiteY15" fmla="*/ 1222 h 409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8690" h="40981">
                          <a:moveTo>
                            <a:pt x="10372" y="1222"/>
                          </a:moveTo>
                          <a:cubicBezTo>
                            <a:pt x="10372" y="1222"/>
                            <a:pt x="12101" y="2951"/>
                            <a:pt x="14694" y="5544"/>
                          </a:cubicBezTo>
                          <a:cubicBezTo>
                            <a:pt x="17287" y="8137"/>
                            <a:pt x="19880" y="11594"/>
                            <a:pt x="21608" y="15916"/>
                          </a:cubicBezTo>
                          <a:cubicBezTo>
                            <a:pt x="24201" y="19373"/>
                            <a:pt x="25930" y="23695"/>
                            <a:pt x="26794" y="27152"/>
                          </a:cubicBezTo>
                          <a:cubicBezTo>
                            <a:pt x="27659" y="28881"/>
                            <a:pt x="27659" y="30610"/>
                            <a:pt x="28523" y="31474"/>
                          </a:cubicBezTo>
                          <a:cubicBezTo>
                            <a:pt x="28523" y="32338"/>
                            <a:pt x="28523" y="33203"/>
                            <a:pt x="28523" y="33203"/>
                          </a:cubicBezTo>
                          <a:lnTo>
                            <a:pt x="28523" y="34067"/>
                          </a:lnTo>
                          <a:cubicBezTo>
                            <a:pt x="29387" y="37524"/>
                            <a:pt x="26794" y="40117"/>
                            <a:pt x="23337" y="40982"/>
                          </a:cubicBezTo>
                          <a:cubicBezTo>
                            <a:pt x="21608" y="40982"/>
                            <a:pt x="20744" y="40982"/>
                            <a:pt x="19880" y="40117"/>
                          </a:cubicBezTo>
                          <a:cubicBezTo>
                            <a:pt x="19880" y="40117"/>
                            <a:pt x="17287" y="39253"/>
                            <a:pt x="14694" y="36660"/>
                          </a:cubicBezTo>
                          <a:cubicBezTo>
                            <a:pt x="12101" y="34067"/>
                            <a:pt x="8643" y="29745"/>
                            <a:pt x="6050" y="25424"/>
                          </a:cubicBezTo>
                          <a:cubicBezTo>
                            <a:pt x="3457" y="20238"/>
                            <a:pt x="1729" y="15052"/>
                            <a:pt x="864" y="11594"/>
                          </a:cubicBezTo>
                          <a:cubicBezTo>
                            <a:pt x="0" y="7273"/>
                            <a:pt x="0" y="5544"/>
                            <a:pt x="0" y="5544"/>
                          </a:cubicBezTo>
                          <a:lnTo>
                            <a:pt x="0" y="5544"/>
                          </a:lnTo>
                          <a:cubicBezTo>
                            <a:pt x="0" y="2951"/>
                            <a:pt x="2593" y="358"/>
                            <a:pt x="6050" y="358"/>
                          </a:cubicBezTo>
                          <a:cubicBezTo>
                            <a:pt x="7779" y="-506"/>
                            <a:pt x="9508" y="358"/>
                            <a:pt x="10372" y="1222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6FDF3E5F-3E15-2E72-90EE-93D25EDCEB3D}"/>
                    </a:ext>
                  </a:extLst>
                </p:cNvPr>
                <p:cNvSpPr/>
                <p:nvPr/>
              </p:nvSpPr>
              <p:spPr>
                <a:xfrm>
                  <a:off x="1147750" y="3503361"/>
                  <a:ext cx="337156" cy="726904"/>
                </a:xfrm>
                <a:custGeom>
                  <a:avLst/>
                  <a:gdLst>
                    <a:gd name="connsiteX0" fmla="*/ 14664 w 337156"/>
                    <a:gd name="connsiteY0" fmla="*/ 3457 h 726904"/>
                    <a:gd name="connsiteX1" fmla="*/ 13800 w 337156"/>
                    <a:gd name="connsiteY1" fmla="*/ 6050 h 726904"/>
                    <a:gd name="connsiteX2" fmla="*/ 11207 w 337156"/>
                    <a:gd name="connsiteY2" fmla="*/ 12101 h 726904"/>
                    <a:gd name="connsiteX3" fmla="*/ 6021 w 337156"/>
                    <a:gd name="connsiteY3" fmla="*/ 37166 h 726904"/>
                    <a:gd name="connsiteX4" fmla="*/ 10342 w 337156"/>
                    <a:gd name="connsiteY4" fmla="*/ 76926 h 726904"/>
                    <a:gd name="connsiteX5" fmla="*/ 32815 w 337156"/>
                    <a:gd name="connsiteY5" fmla="*/ 124464 h 726904"/>
                    <a:gd name="connsiteX6" fmla="*/ 74303 w 337156"/>
                    <a:gd name="connsiteY6" fmla="*/ 172002 h 726904"/>
                    <a:gd name="connsiteX7" fmla="*/ 100233 w 337156"/>
                    <a:gd name="connsiteY7" fmla="*/ 195339 h 726904"/>
                    <a:gd name="connsiteX8" fmla="*/ 127892 w 337156"/>
                    <a:gd name="connsiteY8" fmla="*/ 219541 h 726904"/>
                    <a:gd name="connsiteX9" fmla="*/ 171973 w 337156"/>
                    <a:gd name="connsiteY9" fmla="*/ 283501 h 726904"/>
                    <a:gd name="connsiteX10" fmla="*/ 182345 w 337156"/>
                    <a:gd name="connsiteY10" fmla="*/ 322396 h 726904"/>
                    <a:gd name="connsiteX11" fmla="*/ 181480 w 337156"/>
                    <a:gd name="connsiteY11" fmla="*/ 363020 h 726904"/>
                    <a:gd name="connsiteX12" fmla="*/ 173701 w 337156"/>
                    <a:gd name="connsiteY12" fmla="*/ 440810 h 726904"/>
                    <a:gd name="connsiteX13" fmla="*/ 174566 w 337156"/>
                    <a:gd name="connsiteY13" fmla="*/ 450318 h 726904"/>
                    <a:gd name="connsiteX14" fmla="*/ 175430 w 337156"/>
                    <a:gd name="connsiteY14" fmla="*/ 459825 h 726904"/>
                    <a:gd name="connsiteX15" fmla="*/ 178887 w 337156"/>
                    <a:gd name="connsiteY15" fmla="*/ 477976 h 726904"/>
                    <a:gd name="connsiteX16" fmla="*/ 190988 w 337156"/>
                    <a:gd name="connsiteY16" fmla="*/ 512550 h 726904"/>
                    <a:gd name="connsiteX17" fmla="*/ 230747 w 337156"/>
                    <a:gd name="connsiteY17" fmla="*/ 569596 h 726904"/>
                    <a:gd name="connsiteX18" fmla="*/ 279150 w 337156"/>
                    <a:gd name="connsiteY18" fmla="*/ 611084 h 726904"/>
                    <a:gd name="connsiteX19" fmla="*/ 316316 w 337156"/>
                    <a:gd name="connsiteY19" fmla="*/ 650843 h 726904"/>
                    <a:gd name="connsiteX20" fmla="*/ 334467 w 337156"/>
                    <a:gd name="connsiteY20" fmla="*/ 689738 h 726904"/>
                    <a:gd name="connsiteX21" fmla="*/ 337060 w 337156"/>
                    <a:gd name="connsiteY21" fmla="*/ 717397 h 726904"/>
                    <a:gd name="connsiteX22" fmla="*/ 336196 w 337156"/>
                    <a:gd name="connsiteY22" fmla="*/ 724312 h 726904"/>
                    <a:gd name="connsiteX23" fmla="*/ 336196 w 337156"/>
                    <a:gd name="connsiteY23" fmla="*/ 726904 h 726904"/>
                    <a:gd name="connsiteX24" fmla="*/ 331875 w 337156"/>
                    <a:gd name="connsiteY24" fmla="*/ 726040 h 726904"/>
                    <a:gd name="connsiteX25" fmla="*/ 331875 w 337156"/>
                    <a:gd name="connsiteY25" fmla="*/ 723447 h 726904"/>
                    <a:gd name="connsiteX26" fmla="*/ 331875 w 337156"/>
                    <a:gd name="connsiteY26" fmla="*/ 716533 h 726904"/>
                    <a:gd name="connsiteX27" fmla="*/ 327553 w 337156"/>
                    <a:gd name="connsiteY27" fmla="*/ 691467 h 726904"/>
                    <a:gd name="connsiteX28" fmla="*/ 308537 w 337156"/>
                    <a:gd name="connsiteY28" fmla="*/ 656029 h 726904"/>
                    <a:gd name="connsiteX29" fmla="*/ 271371 w 337156"/>
                    <a:gd name="connsiteY29" fmla="*/ 617999 h 726904"/>
                    <a:gd name="connsiteX30" fmla="*/ 224697 w 337156"/>
                    <a:gd name="connsiteY30" fmla="*/ 573917 h 726904"/>
                    <a:gd name="connsiteX31" fmla="*/ 182345 w 337156"/>
                    <a:gd name="connsiteY31" fmla="*/ 515143 h 726904"/>
                    <a:gd name="connsiteX32" fmla="*/ 168515 w 337156"/>
                    <a:gd name="connsiteY32" fmla="*/ 478841 h 726904"/>
                    <a:gd name="connsiteX33" fmla="*/ 165058 w 337156"/>
                    <a:gd name="connsiteY33" fmla="*/ 458961 h 726904"/>
                    <a:gd name="connsiteX34" fmla="*/ 164194 w 337156"/>
                    <a:gd name="connsiteY34" fmla="*/ 449453 h 726904"/>
                    <a:gd name="connsiteX35" fmla="*/ 164194 w 337156"/>
                    <a:gd name="connsiteY35" fmla="*/ 439081 h 726904"/>
                    <a:gd name="connsiteX36" fmla="*/ 173701 w 337156"/>
                    <a:gd name="connsiteY36" fmla="*/ 360427 h 726904"/>
                    <a:gd name="connsiteX37" fmla="*/ 173701 w 337156"/>
                    <a:gd name="connsiteY37" fmla="*/ 322396 h 726904"/>
                    <a:gd name="connsiteX38" fmla="*/ 163329 w 337156"/>
                    <a:gd name="connsiteY38" fmla="*/ 286094 h 726904"/>
                    <a:gd name="connsiteX39" fmla="*/ 120113 w 337156"/>
                    <a:gd name="connsiteY39" fmla="*/ 225591 h 726904"/>
                    <a:gd name="connsiteX40" fmla="*/ 95911 w 337156"/>
                    <a:gd name="connsiteY40" fmla="*/ 198797 h 726904"/>
                    <a:gd name="connsiteX41" fmla="*/ 70846 w 337156"/>
                    <a:gd name="connsiteY41" fmla="*/ 174595 h 726904"/>
                    <a:gd name="connsiteX42" fmla="*/ 27629 w 337156"/>
                    <a:gd name="connsiteY42" fmla="*/ 126193 h 726904"/>
                    <a:gd name="connsiteX43" fmla="*/ 4292 w 337156"/>
                    <a:gd name="connsiteY43" fmla="*/ 76926 h 726904"/>
                    <a:gd name="connsiteX44" fmla="*/ 835 w 337156"/>
                    <a:gd name="connsiteY44" fmla="*/ 34573 h 726904"/>
                    <a:gd name="connsiteX45" fmla="*/ 7749 w 337156"/>
                    <a:gd name="connsiteY45" fmla="*/ 7779 h 726904"/>
                    <a:gd name="connsiteX46" fmla="*/ 11207 w 337156"/>
                    <a:gd name="connsiteY46" fmla="*/ 1729 h 726904"/>
                    <a:gd name="connsiteX47" fmla="*/ 12071 w 337156"/>
                    <a:gd name="connsiteY47" fmla="*/ 0 h 726904"/>
                    <a:gd name="connsiteX48" fmla="*/ 14664 w 337156"/>
                    <a:gd name="connsiteY48" fmla="*/ 3457 h 72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37156" h="726904">
                      <a:moveTo>
                        <a:pt x="14664" y="3457"/>
                      </a:moveTo>
                      <a:cubicBezTo>
                        <a:pt x="14664" y="3457"/>
                        <a:pt x="14664" y="4322"/>
                        <a:pt x="13800" y="6050"/>
                      </a:cubicBezTo>
                      <a:cubicBezTo>
                        <a:pt x="12935" y="7779"/>
                        <a:pt x="12071" y="9508"/>
                        <a:pt x="11207" y="12101"/>
                      </a:cubicBezTo>
                      <a:cubicBezTo>
                        <a:pt x="9478" y="17287"/>
                        <a:pt x="6885" y="25930"/>
                        <a:pt x="6021" y="37166"/>
                      </a:cubicBezTo>
                      <a:cubicBezTo>
                        <a:pt x="5156" y="48403"/>
                        <a:pt x="6021" y="62232"/>
                        <a:pt x="10342" y="76926"/>
                      </a:cubicBezTo>
                      <a:cubicBezTo>
                        <a:pt x="14664" y="91619"/>
                        <a:pt x="21579" y="108042"/>
                        <a:pt x="32815" y="124464"/>
                      </a:cubicBezTo>
                      <a:cubicBezTo>
                        <a:pt x="44051" y="140886"/>
                        <a:pt x="57881" y="156444"/>
                        <a:pt x="74303" y="172002"/>
                      </a:cubicBezTo>
                      <a:cubicBezTo>
                        <a:pt x="82082" y="179781"/>
                        <a:pt x="90725" y="187560"/>
                        <a:pt x="100233" y="195339"/>
                      </a:cubicBezTo>
                      <a:cubicBezTo>
                        <a:pt x="108876" y="203118"/>
                        <a:pt x="118384" y="210897"/>
                        <a:pt x="127892" y="219541"/>
                      </a:cubicBezTo>
                      <a:cubicBezTo>
                        <a:pt x="146043" y="236827"/>
                        <a:pt x="160736" y="259300"/>
                        <a:pt x="171973" y="283501"/>
                      </a:cubicBezTo>
                      <a:cubicBezTo>
                        <a:pt x="177159" y="295602"/>
                        <a:pt x="180616" y="309431"/>
                        <a:pt x="182345" y="322396"/>
                      </a:cubicBezTo>
                      <a:cubicBezTo>
                        <a:pt x="184073" y="336226"/>
                        <a:pt x="183209" y="349191"/>
                        <a:pt x="181480" y="363020"/>
                      </a:cubicBezTo>
                      <a:cubicBezTo>
                        <a:pt x="178023" y="388950"/>
                        <a:pt x="171973" y="414880"/>
                        <a:pt x="173701" y="440810"/>
                      </a:cubicBezTo>
                      <a:cubicBezTo>
                        <a:pt x="173701" y="444267"/>
                        <a:pt x="173701" y="446860"/>
                        <a:pt x="174566" y="450318"/>
                      </a:cubicBezTo>
                      <a:cubicBezTo>
                        <a:pt x="175430" y="453775"/>
                        <a:pt x="175430" y="457232"/>
                        <a:pt x="175430" y="459825"/>
                      </a:cubicBezTo>
                      <a:cubicBezTo>
                        <a:pt x="176294" y="465876"/>
                        <a:pt x="177159" y="471926"/>
                        <a:pt x="178887" y="477976"/>
                      </a:cubicBezTo>
                      <a:cubicBezTo>
                        <a:pt x="181480" y="490077"/>
                        <a:pt x="185802" y="501314"/>
                        <a:pt x="190988" y="512550"/>
                      </a:cubicBezTo>
                      <a:cubicBezTo>
                        <a:pt x="201360" y="534158"/>
                        <a:pt x="215189" y="554038"/>
                        <a:pt x="230747" y="569596"/>
                      </a:cubicBezTo>
                      <a:cubicBezTo>
                        <a:pt x="246305" y="586018"/>
                        <a:pt x="264456" y="598119"/>
                        <a:pt x="279150" y="611084"/>
                      </a:cubicBezTo>
                      <a:cubicBezTo>
                        <a:pt x="293844" y="624049"/>
                        <a:pt x="307673" y="637878"/>
                        <a:pt x="316316" y="650843"/>
                      </a:cubicBezTo>
                      <a:cubicBezTo>
                        <a:pt x="325824" y="664673"/>
                        <a:pt x="331875" y="677638"/>
                        <a:pt x="334467" y="689738"/>
                      </a:cubicBezTo>
                      <a:cubicBezTo>
                        <a:pt x="337925" y="700974"/>
                        <a:pt x="337060" y="710482"/>
                        <a:pt x="337060" y="717397"/>
                      </a:cubicBezTo>
                      <a:cubicBezTo>
                        <a:pt x="337060" y="720854"/>
                        <a:pt x="336196" y="722583"/>
                        <a:pt x="336196" y="724312"/>
                      </a:cubicBezTo>
                      <a:cubicBezTo>
                        <a:pt x="336196" y="726040"/>
                        <a:pt x="336196" y="726904"/>
                        <a:pt x="336196" y="726904"/>
                      </a:cubicBezTo>
                      <a:lnTo>
                        <a:pt x="331875" y="726040"/>
                      </a:lnTo>
                      <a:cubicBezTo>
                        <a:pt x="331875" y="726040"/>
                        <a:pt x="331875" y="725176"/>
                        <a:pt x="331875" y="723447"/>
                      </a:cubicBezTo>
                      <a:cubicBezTo>
                        <a:pt x="331875" y="721719"/>
                        <a:pt x="331875" y="719990"/>
                        <a:pt x="331875" y="716533"/>
                      </a:cubicBezTo>
                      <a:cubicBezTo>
                        <a:pt x="331875" y="710482"/>
                        <a:pt x="331010" y="701839"/>
                        <a:pt x="327553" y="691467"/>
                      </a:cubicBezTo>
                      <a:cubicBezTo>
                        <a:pt x="324095" y="681095"/>
                        <a:pt x="318045" y="668994"/>
                        <a:pt x="308537" y="656029"/>
                      </a:cubicBezTo>
                      <a:cubicBezTo>
                        <a:pt x="299030" y="643064"/>
                        <a:pt x="286065" y="630964"/>
                        <a:pt x="271371" y="617999"/>
                      </a:cubicBezTo>
                      <a:cubicBezTo>
                        <a:pt x="256677" y="605034"/>
                        <a:pt x="240255" y="590340"/>
                        <a:pt x="224697" y="573917"/>
                      </a:cubicBezTo>
                      <a:cubicBezTo>
                        <a:pt x="209139" y="557495"/>
                        <a:pt x="194445" y="537616"/>
                        <a:pt x="182345" y="515143"/>
                      </a:cubicBezTo>
                      <a:cubicBezTo>
                        <a:pt x="176294" y="503906"/>
                        <a:pt x="171973" y="491806"/>
                        <a:pt x="168515" y="478841"/>
                      </a:cubicBezTo>
                      <a:cubicBezTo>
                        <a:pt x="166787" y="472790"/>
                        <a:pt x="165058" y="465876"/>
                        <a:pt x="165058" y="458961"/>
                      </a:cubicBezTo>
                      <a:cubicBezTo>
                        <a:pt x="165058" y="455504"/>
                        <a:pt x="164194" y="452911"/>
                        <a:pt x="164194" y="449453"/>
                      </a:cubicBezTo>
                      <a:cubicBezTo>
                        <a:pt x="164194" y="445996"/>
                        <a:pt x="164194" y="442539"/>
                        <a:pt x="164194" y="439081"/>
                      </a:cubicBezTo>
                      <a:cubicBezTo>
                        <a:pt x="166787" y="412287"/>
                        <a:pt x="171108" y="386357"/>
                        <a:pt x="173701" y="360427"/>
                      </a:cubicBezTo>
                      <a:cubicBezTo>
                        <a:pt x="174566" y="347462"/>
                        <a:pt x="174566" y="334497"/>
                        <a:pt x="173701" y="322396"/>
                      </a:cubicBezTo>
                      <a:cubicBezTo>
                        <a:pt x="171973" y="309431"/>
                        <a:pt x="168515" y="297331"/>
                        <a:pt x="163329" y="286094"/>
                      </a:cubicBezTo>
                      <a:cubicBezTo>
                        <a:pt x="152957" y="262757"/>
                        <a:pt x="136535" y="243742"/>
                        <a:pt x="120113" y="225591"/>
                      </a:cubicBezTo>
                      <a:cubicBezTo>
                        <a:pt x="112334" y="216083"/>
                        <a:pt x="103690" y="207440"/>
                        <a:pt x="95911" y="198797"/>
                      </a:cubicBezTo>
                      <a:cubicBezTo>
                        <a:pt x="87268" y="190153"/>
                        <a:pt x="79489" y="182374"/>
                        <a:pt x="70846" y="174595"/>
                      </a:cubicBezTo>
                      <a:cubicBezTo>
                        <a:pt x="54423" y="159037"/>
                        <a:pt x="39730" y="143479"/>
                        <a:pt x="27629" y="126193"/>
                      </a:cubicBezTo>
                      <a:cubicBezTo>
                        <a:pt x="16393" y="109770"/>
                        <a:pt x="8614" y="92484"/>
                        <a:pt x="4292" y="76926"/>
                      </a:cubicBezTo>
                      <a:cubicBezTo>
                        <a:pt x="-30" y="61368"/>
                        <a:pt x="-894" y="46674"/>
                        <a:pt x="835" y="34573"/>
                      </a:cubicBezTo>
                      <a:cubicBezTo>
                        <a:pt x="1699" y="22473"/>
                        <a:pt x="5156" y="13829"/>
                        <a:pt x="7749" y="7779"/>
                      </a:cubicBezTo>
                      <a:cubicBezTo>
                        <a:pt x="8614" y="5186"/>
                        <a:pt x="10342" y="2593"/>
                        <a:pt x="11207" y="1729"/>
                      </a:cubicBezTo>
                      <a:cubicBezTo>
                        <a:pt x="12071" y="0"/>
                        <a:pt x="12071" y="0"/>
                        <a:pt x="12071" y="0"/>
                      </a:cubicBezTo>
                      <a:lnTo>
                        <a:pt x="14664" y="345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solidFill>
                    <a:srgbClr val="00206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7" name="Graphic 1085">
                <a:extLst>
                  <a:ext uri="{FF2B5EF4-FFF2-40B4-BE49-F238E27FC236}">
                    <a16:creationId xmlns:a16="http://schemas.microsoft.com/office/drawing/2014/main" id="{245A7BB3-75BC-B522-9836-D2AC16245DF7}"/>
                  </a:ext>
                </a:extLst>
              </p:cNvPr>
              <p:cNvGrpSpPr/>
              <p:nvPr/>
            </p:nvGrpSpPr>
            <p:grpSpPr>
              <a:xfrm>
                <a:off x="568156" y="3498401"/>
                <a:ext cx="1891839" cy="1581009"/>
                <a:chOff x="788899" y="4050642"/>
                <a:chExt cx="1891839" cy="1581009"/>
              </a:xfrm>
            </p:grpSpPr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25D7A8FE-31B9-B507-EC70-8A4C75578EEA}"/>
                    </a:ext>
                  </a:extLst>
                </p:cNvPr>
                <p:cNvSpPr/>
                <p:nvPr/>
              </p:nvSpPr>
              <p:spPr>
                <a:xfrm>
                  <a:off x="1086542" y="4051506"/>
                  <a:ext cx="1333097" cy="671429"/>
                </a:xfrm>
                <a:custGeom>
                  <a:avLst/>
                  <a:gdLst>
                    <a:gd name="connsiteX0" fmla="*/ 1328291 w 1333097"/>
                    <a:gd name="connsiteY0" fmla="*/ 671430 h 671429"/>
                    <a:gd name="connsiteX1" fmla="*/ 1280753 w 1333097"/>
                    <a:gd name="connsiteY1" fmla="*/ 139001 h 671429"/>
                    <a:gd name="connsiteX2" fmla="*/ 1240993 w 1333097"/>
                    <a:gd name="connsiteY2" fmla="*/ 53431 h 671429"/>
                    <a:gd name="connsiteX3" fmla="*/ 1092328 w 1333097"/>
                    <a:gd name="connsiteY3" fmla="*/ 5893 h 671429"/>
                    <a:gd name="connsiteX4" fmla="*/ 514089 w 1333097"/>
                    <a:gd name="connsiteY4" fmla="*/ 8486 h 671429"/>
                    <a:gd name="connsiteX5" fmla="*/ 201200 w 1333097"/>
                    <a:gd name="connsiteY5" fmla="*/ 49974 h 671429"/>
                    <a:gd name="connsiteX6" fmla="*/ 37841 w 1333097"/>
                    <a:gd name="connsiteY6" fmla="*/ 152830 h 671429"/>
                    <a:gd name="connsiteX7" fmla="*/ 12776 w 1333097"/>
                    <a:gd name="connsiteY7" fmla="*/ 264329 h 671429"/>
                    <a:gd name="connsiteX8" fmla="*/ 3268 w 1333097"/>
                    <a:gd name="connsiteY8" fmla="*/ 671430 h 671429"/>
                    <a:gd name="connsiteX9" fmla="*/ 1328291 w 1333097"/>
                    <a:gd name="connsiteY9" fmla="*/ 671430 h 671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33097" h="671429">
                      <a:moveTo>
                        <a:pt x="1328291" y="671430"/>
                      </a:moveTo>
                      <a:cubicBezTo>
                        <a:pt x="1342985" y="508935"/>
                        <a:pt x="1323105" y="296309"/>
                        <a:pt x="1280753" y="139001"/>
                      </a:cubicBezTo>
                      <a:cubicBezTo>
                        <a:pt x="1272109" y="107885"/>
                        <a:pt x="1262602" y="76769"/>
                        <a:pt x="1240993" y="53431"/>
                      </a:cubicBezTo>
                      <a:cubicBezTo>
                        <a:pt x="1204691" y="14536"/>
                        <a:pt x="1145917" y="8486"/>
                        <a:pt x="1092328" y="5893"/>
                      </a:cubicBezTo>
                      <a:cubicBezTo>
                        <a:pt x="899582" y="-2750"/>
                        <a:pt x="706835" y="-1886"/>
                        <a:pt x="514089" y="8486"/>
                      </a:cubicBezTo>
                      <a:cubicBezTo>
                        <a:pt x="408640" y="14536"/>
                        <a:pt x="303192" y="23180"/>
                        <a:pt x="201200" y="49974"/>
                      </a:cubicBezTo>
                      <a:cubicBezTo>
                        <a:pt x="137240" y="66396"/>
                        <a:pt x="69822" y="94920"/>
                        <a:pt x="37841" y="152830"/>
                      </a:cubicBezTo>
                      <a:cubicBezTo>
                        <a:pt x="18826" y="186539"/>
                        <a:pt x="15369" y="226298"/>
                        <a:pt x="12776" y="264329"/>
                      </a:cubicBezTo>
                      <a:cubicBezTo>
                        <a:pt x="4997" y="376692"/>
                        <a:pt x="-5375" y="559067"/>
                        <a:pt x="3268" y="671430"/>
                      </a:cubicBezTo>
                      <a:lnTo>
                        <a:pt x="1328291" y="67143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79BFCD9C-6D79-D3EA-8F07-9325985B9A3D}"/>
                    </a:ext>
                  </a:extLst>
                </p:cNvPr>
                <p:cNvSpPr/>
                <p:nvPr/>
              </p:nvSpPr>
              <p:spPr>
                <a:xfrm>
                  <a:off x="1098453" y="4086879"/>
                  <a:ext cx="1286992" cy="258177"/>
                </a:xfrm>
                <a:custGeom>
                  <a:avLst/>
                  <a:gdLst>
                    <a:gd name="connsiteX0" fmla="*/ 1286992 w 1286992"/>
                    <a:gd name="connsiteY0" fmla="*/ 185739 h 258177"/>
                    <a:gd name="connsiteX1" fmla="*/ 1108940 w 1286992"/>
                    <a:gd name="connsiteY1" fmla="*/ 177096 h 258177"/>
                    <a:gd name="connsiteX2" fmla="*/ 1019049 w 1286992"/>
                    <a:gd name="connsiteY2" fmla="*/ 126100 h 258177"/>
                    <a:gd name="connsiteX3" fmla="*/ 907550 w 1286992"/>
                    <a:gd name="connsiteY3" fmla="*/ 171045 h 258177"/>
                    <a:gd name="connsiteX4" fmla="*/ 731226 w 1286992"/>
                    <a:gd name="connsiteY4" fmla="*/ 158080 h 258177"/>
                    <a:gd name="connsiteX5" fmla="*/ 693195 w 1286992"/>
                    <a:gd name="connsiteY5" fmla="*/ 135607 h 258177"/>
                    <a:gd name="connsiteX6" fmla="*/ 594661 w 1286992"/>
                    <a:gd name="connsiteY6" fmla="*/ 175367 h 258177"/>
                    <a:gd name="connsiteX7" fmla="*/ 452046 w 1286992"/>
                    <a:gd name="connsiteY7" fmla="*/ 250564 h 258177"/>
                    <a:gd name="connsiteX8" fmla="*/ 293873 w 1286992"/>
                    <a:gd name="connsiteY8" fmla="*/ 235006 h 258177"/>
                    <a:gd name="connsiteX9" fmla="*/ 241149 w 1286992"/>
                    <a:gd name="connsiteY9" fmla="*/ 192654 h 258177"/>
                    <a:gd name="connsiteX10" fmla="*/ 211762 w 1286992"/>
                    <a:gd name="connsiteY10" fmla="*/ 154623 h 258177"/>
                    <a:gd name="connsiteX11" fmla="*/ 158173 w 1286992"/>
                    <a:gd name="connsiteY11" fmla="*/ 184874 h 258177"/>
                    <a:gd name="connsiteX12" fmla="*/ 0 w 1286992"/>
                    <a:gd name="connsiteY12" fmla="*/ 227227 h 258177"/>
                    <a:gd name="connsiteX13" fmla="*/ 214355 w 1286992"/>
                    <a:gd name="connsiteY13" fmla="*/ 54360 h 258177"/>
                    <a:gd name="connsiteX14" fmla="*/ 494399 w 1286992"/>
                    <a:gd name="connsiteY14" fmla="*/ 16329 h 258177"/>
                    <a:gd name="connsiteX15" fmla="*/ 782222 w 1286992"/>
                    <a:gd name="connsiteY15" fmla="*/ 3364 h 258177"/>
                    <a:gd name="connsiteX16" fmla="*/ 1067452 w 1286992"/>
                    <a:gd name="connsiteY16" fmla="*/ 18922 h 258177"/>
                    <a:gd name="connsiteX17" fmla="*/ 1286128 w 1286992"/>
                    <a:gd name="connsiteY17" fmla="*/ 189196 h 258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86992" h="258177">
                      <a:moveTo>
                        <a:pt x="1286992" y="185739"/>
                      </a:moveTo>
                      <a:cubicBezTo>
                        <a:pt x="1231675" y="214262"/>
                        <a:pt x="1161664" y="210804"/>
                        <a:pt x="1108940" y="177096"/>
                      </a:cubicBezTo>
                      <a:cubicBezTo>
                        <a:pt x="1079552" y="158080"/>
                        <a:pt x="1053622" y="130421"/>
                        <a:pt x="1019049" y="126100"/>
                      </a:cubicBezTo>
                      <a:cubicBezTo>
                        <a:pt x="978425" y="121778"/>
                        <a:pt x="944717" y="152894"/>
                        <a:pt x="907550" y="171045"/>
                      </a:cubicBezTo>
                      <a:cubicBezTo>
                        <a:pt x="852233" y="197839"/>
                        <a:pt x="782222" y="192654"/>
                        <a:pt x="731226" y="158080"/>
                      </a:cubicBezTo>
                      <a:cubicBezTo>
                        <a:pt x="719125" y="149437"/>
                        <a:pt x="707889" y="139929"/>
                        <a:pt x="693195" y="135607"/>
                      </a:cubicBezTo>
                      <a:cubicBezTo>
                        <a:pt x="657758" y="124371"/>
                        <a:pt x="623184" y="152030"/>
                        <a:pt x="594661" y="175367"/>
                      </a:cubicBezTo>
                      <a:cubicBezTo>
                        <a:pt x="552309" y="209076"/>
                        <a:pt x="504771" y="237599"/>
                        <a:pt x="452046" y="250564"/>
                      </a:cubicBezTo>
                      <a:cubicBezTo>
                        <a:pt x="399322" y="263529"/>
                        <a:pt x="341412" y="260936"/>
                        <a:pt x="293873" y="235006"/>
                      </a:cubicBezTo>
                      <a:cubicBezTo>
                        <a:pt x="273994" y="223769"/>
                        <a:pt x="252385" y="212533"/>
                        <a:pt x="241149" y="192654"/>
                      </a:cubicBezTo>
                      <a:cubicBezTo>
                        <a:pt x="233370" y="177960"/>
                        <a:pt x="227320" y="159809"/>
                        <a:pt x="211762" y="154623"/>
                      </a:cubicBezTo>
                      <a:cubicBezTo>
                        <a:pt x="191018" y="147708"/>
                        <a:pt x="172867" y="168452"/>
                        <a:pt x="158173" y="184874"/>
                      </a:cubicBezTo>
                      <a:cubicBezTo>
                        <a:pt x="118414" y="226363"/>
                        <a:pt x="54453" y="243649"/>
                        <a:pt x="0" y="227227"/>
                      </a:cubicBezTo>
                      <a:cubicBezTo>
                        <a:pt x="40624" y="141658"/>
                        <a:pt x="124464" y="83747"/>
                        <a:pt x="214355" y="54360"/>
                      </a:cubicBezTo>
                      <a:cubicBezTo>
                        <a:pt x="304245" y="24973"/>
                        <a:pt x="400186" y="20651"/>
                        <a:pt x="494399" y="16329"/>
                      </a:cubicBezTo>
                      <a:cubicBezTo>
                        <a:pt x="590340" y="12008"/>
                        <a:pt x="686281" y="7686"/>
                        <a:pt x="782222" y="3364"/>
                      </a:cubicBezTo>
                      <a:cubicBezTo>
                        <a:pt x="878163" y="-957"/>
                        <a:pt x="974968" y="-5279"/>
                        <a:pt x="1067452" y="18922"/>
                      </a:cubicBezTo>
                      <a:cubicBezTo>
                        <a:pt x="1159936" y="43124"/>
                        <a:pt x="1248962" y="101034"/>
                        <a:pt x="1286128" y="189196"/>
                      </a:cubicBezTo>
                    </a:path>
                  </a:pathLst>
                </a:custGeom>
                <a:solidFill>
                  <a:srgbClr val="83513F">
                    <a:alpha val="23000"/>
                  </a:srgbClr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89CCFD1B-F80E-74BE-6937-40372451CFD6}"/>
                    </a:ext>
                  </a:extLst>
                </p:cNvPr>
                <p:cNvSpPr/>
                <p:nvPr/>
              </p:nvSpPr>
              <p:spPr>
                <a:xfrm>
                  <a:off x="788899" y="4640824"/>
                  <a:ext cx="1891839" cy="990826"/>
                </a:xfrm>
                <a:custGeom>
                  <a:avLst/>
                  <a:gdLst>
                    <a:gd name="connsiteX0" fmla="*/ 4445 w 1891839"/>
                    <a:gd name="connsiteY0" fmla="*/ 922244 h 990826"/>
                    <a:gd name="connsiteX1" fmla="*/ 44204 w 1891839"/>
                    <a:gd name="connsiteY1" fmla="*/ 367342 h 990826"/>
                    <a:gd name="connsiteX2" fmla="*/ 179904 w 1891839"/>
                    <a:gd name="connsiteY2" fmla="*/ 83840 h 990826"/>
                    <a:gd name="connsiteX3" fmla="*/ 440933 w 1891839"/>
                    <a:gd name="connsiteY3" fmla="*/ 19880 h 990826"/>
                    <a:gd name="connsiteX4" fmla="*/ 888658 w 1891839"/>
                    <a:gd name="connsiteY4" fmla="*/ 0 h 990826"/>
                    <a:gd name="connsiteX5" fmla="*/ 1329468 w 1891839"/>
                    <a:gd name="connsiteY5" fmla="*/ 6050 h 990826"/>
                    <a:gd name="connsiteX6" fmla="*/ 1584446 w 1891839"/>
                    <a:gd name="connsiteY6" fmla="*/ 28523 h 990826"/>
                    <a:gd name="connsiteX7" fmla="*/ 1730518 w 1891839"/>
                    <a:gd name="connsiteY7" fmla="*/ 101991 h 990826"/>
                    <a:gd name="connsiteX8" fmla="*/ 1811766 w 1891839"/>
                    <a:gd name="connsiteY8" fmla="*/ 252386 h 990826"/>
                    <a:gd name="connsiteX9" fmla="*/ 1848932 w 1891839"/>
                    <a:gd name="connsiteY9" fmla="*/ 468469 h 990826"/>
                    <a:gd name="connsiteX10" fmla="*/ 1879184 w 1891839"/>
                    <a:gd name="connsiteY10" fmla="*/ 728633 h 990826"/>
                    <a:gd name="connsiteX11" fmla="*/ 1891284 w 1891839"/>
                    <a:gd name="connsiteY11" fmla="*/ 931752 h 990826"/>
                    <a:gd name="connsiteX12" fmla="*/ 4445 w 1891839"/>
                    <a:gd name="connsiteY12" fmla="*/ 922244 h 990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91839" h="990826">
                      <a:moveTo>
                        <a:pt x="4445" y="922244"/>
                      </a:moveTo>
                      <a:cubicBezTo>
                        <a:pt x="-9385" y="742462"/>
                        <a:pt x="10495" y="547123"/>
                        <a:pt x="44204" y="367342"/>
                      </a:cubicBezTo>
                      <a:cubicBezTo>
                        <a:pt x="64084" y="261893"/>
                        <a:pt x="93471" y="147801"/>
                        <a:pt x="179904" y="83840"/>
                      </a:cubicBezTo>
                      <a:cubicBezTo>
                        <a:pt x="253373" y="29387"/>
                        <a:pt x="350178" y="23337"/>
                        <a:pt x="440933" y="19880"/>
                      </a:cubicBezTo>
                      <a:cubicBezTo>
                        <a:pt x="590463" y="13829"/>
                        <a:pt x="739992" y="6050"/>
                        <a:pt x="888658" y="0"/>
                      </a:cubicBezTo>
                      <a:cubicBezTo>
                        <a:pt x="1035594" y="1729"/>
                        <a:pt x="1182531" y="4322"/>
                        <a:pt x="1329468" y="6050"/>
                      </a:cubicBezTo>
                      <a:cubicBezTo>
                        <a:pt x="1415037" y="6915"/>
                        <a:pt x="1501470" y="8643"/>
                        <a:pt x="1584446" y="28523"/>
                      </a:cubicBezTo>
                      <a:cubicBezTo>
                        <a:pt x="1638035" y="41488"/>
                        <a:pt x="1690759" y="63096"/>
                        <a:pt x="1730518" y="101991"/>
                      </a:cubicBezTo>
                      <a:cubicBezTo>
                        <a:pt x="1772006" y="141751"/>
                        <a:pt x="1795343" y="197068"/>
                        <a:pt x="1811766" y="252386"/>
                      </a:cubicBezTo>
                      <a:cubicBezTo>
                        <a:pt x="1831646" y="323261"/>
                        <a:pt x="1840289" y="395865"/>
                        <a:pt x="1848932" y="468469"/>
                      </a:cubicBezTo>
                      <a:cubicBezTo>
                        <a:pt x="1859304" y="554902"/>
                        <a:pt x="1868812" y="642200"/>
                        <a:pt x="1879184" y="728633"/>
                      </a:cubicBezTo>
                      <a:cubicBezTo>
                        <a:pt x="1886963" y="797780"/>
                        <a:pt x="1893877" y="858283"/>
                        <a:pt x="1891284" y="931752"/>
                      </a:cubicBezTo>
                      <a:cubicBezTo>
                        <a:pt x="1391700" y="1023371"/>
                        <a:pt x="190276" y="999170"/>
                        <a:pt x="4445" y="922244"/>
                      </a:cubicBezTo>
                    </a:path>
                  </a:pathLst>
                </a:custGeom>
                <a:solidFill>
                  <a:srgbClr val="FFFFCC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1" name="Graphic 1085">
                  <a:extLst>
                    <a:ext uri="{FF2B5EF4-FFF2-40B4-BE49-F238E27FC236}">
                      <a16:creationId xmlns:a16="http://schemas.microsoft.com/office/drawing/2014/main" id="{E1459ECD-D907-6E67-FCF1-7FD1D0CF21CE}"/>
                    </a:ext>
                  </a:extLst>
                </p:cNvPr>
                <p:cNvGrpSpPr/>
                <p:nvPr/>
              </p:nvGrpSpPr>
              <p:grpSpPr>
                <a:xfrm>
                  <a:off x="836449" y="4493530"/>
                  <a:ext cx="1744335" cy="1028455"/>
                  <a:chOff x="836449" y="4493530"/>
                  <a:chExt cx="1744335" cy="1028455"/>
                </a:xfrm>
                <a:solidFill>
                  <a:srgbClr val="CA4767"/>
                </a:solidFill>
              </p:grpSpPr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id="{88003135-3669-42F2-A463-694F72D329E5}"/>
                      </a:ext>
                    </a:extLst>
                  </p:cNvPr>
                  <p:cNvSpPr/>
                  <p:nvPr/>
                </p:nvSpPr>
                <p:spPr>
                  <a:xfrm>
                    <a:off x="2537568" y="5458484"/>
                    <a:ext cx="43216" cy="34573"/>
                  </a:xfrm>
                  <a:custGeom>
                    <a:avLst/>
                    <a:gdLst>
                      <a:gd name="connsiteX0" fmla="*/ 42352 w 43216"/>
                      <a:gd name="connsiteY0" fmla="*/ 12965 h 34573"/>
                      <a:gd name="connsiteX1" fmla="*/ 38895 w 43216"/>
                      <a:gd name="connsiteY1" fmla="*/ 19015 h 34573"/>
                      <a:gd name="connsiteX2" fmla="*/ 28523 w 43216"/>
                      <a:gd name="connsiteY2" fmla="*/ 28523 h 34573"/>
                      <a:gd name="connsiteX3" fmla="*/ 22473 w 43216"/>
                      <a:gd name="connsiteY3" fmla="*/ 31980 h 34573"/>
                      <a:gd name="connsiteX4" fmla="*/ 16422 w 43216"/>
                      <a:gd name="connsiteY4" fmla="*/ 33709 h 34573"/>
                      <a:gd name="connsiteX5" fmla="*/ 9508 w 43216"/>
                      <a:gd name="connsiteY5" fmla="*/ 34573 h 34573"/>
                      <a:gd name="connsiteX6" fmla="*/ 0 w 43216"/>
                      <a:gd name="connsiteY6" fmla="*/ 24201 h 34573"/>
                      <a:gd name="connsiteX7" fmla="*/ 864 w 43216"/>
                      <a:gd name="connsiteY7" fmla="*/ 20744 h 34573"/>
                      <a:gd name="connsiteX8" fmla="*/ 4322 w 43216"/>
                      <a:gd name="connsiteY8" fmla="*/ 14694 h 34573"/>
                      <a:gd name="connsiteX9" fmla="*/ 8643 w 43216"/>
                      <a:gd name="connsiteY9" fmla="*/ 10372 h 34573"/>
                      <a:gd name="connsiteX10" fmla="*/ 14694 w 43216"/>
                      <a:gd name="connsiteY10" fmla="*/ 6050 h 34573"/>
                      <a:gd name="connsiteX11" fmla="*/ 27659 w 43216"/>
                      <a:gd name="connsiteY11" fmla="*/ 864 h 34573"/>
                      <a:gd name="connsiteX12" fmla="*/ 34573 w 43216"/>
                      <a:gd name="connsiteY12" fmla="*/ 0 h 34573"/>
                      <a:gd name="connsiteX13" fmla="*/ 43217 w 43216"/>
                      <a:gd name="connsiteY13" fmla="*/ 9508 h 34573"/>
                      <a:gd name="connsiteX14" fmla="*/ 42352 w 43216"/>
                      <a:gd name="connsiteY14" fmla="*/ 12965 h 34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3216" h="34573">
                        <a:moveTo>
                          <a:pt x="42352" y="12965"/>
                        </a:moveTo>
                        <a:cubicBezTo>
                          <a:pt x="42352" y="12965"/>
                          <a:pt x="41488" y="15558"/>
                          <a:pt x="38895" y="19015"/>
                        </a:cubicBezTo>
                        <a:cubicBezTo>
                          <a:pt x="36302" y="22473"/>
                          <a:pt x="32845" y="25930"/>
                          <a:pt x="28523" y="28523"/>
                        </a:cubicBezTo>
                        <a:cubicBezTo>
                          <a:pt x="26794" y="29387"/>
                          <a:pt x="24201" y="31116"/>
                          <a:pt x="22473" y="31980"/>
                        </a:cubicBezTo>
                        <a:cubicBezTo>
                          <a:pt x="20744" y="32845"/>
                          <a:pt x="18151" y="33709"/>
                          <a:pt x="16422" y="33709"/>
                        </a:cubicBezTo>
                        <a:cubicBezTo>
                          <a:pt x="12965" y="34573"/>
                          <a:pt x="9508" y="34573"/>
                          <a:pt x="9508" y="34573"/>
                        </a:cubicBezTo>
                        <a:cubicBezTo>
                          <a:pt x="4322" y="34573"/>
                          <a:pt x="0" y="29387"/>
                          <a:pt x="0" y="24201"/>
                        </a:cubicBezTo>
                        <a:cubicBezTo>
                          <a:pt x="0" y="23337"/>
                          <a:pt x="0" y="21608"/>
                          <a:pt x="864" y="20744"/>
                        </a:cubicBezTo>
                        <a:cubicBezTo>
                          <a:pt x="864" y="20744"/>
                          <a:pt x="1729" y="18151"/>
                          <a:pt x="4322" y="14694"/>
                        </a:cubicBezTo>
                        <a:cubicBezTo>
                          <a:pt x="5186" y="12965"/>
                          <a:pt x="6915" y="11236"/>
                          <a:pt x="8643" y="10372"/>
                        </a:cubicBezTo>
                        <a:cubicBezTo>
                          <a:pt x="10372" y="8643"/>
                          <a:pt x="12101" y="7779"/>
                          <a:pt x="14694" y="6050"/>
                        </a:cubicBezTo>
                        <a:cubicBezTo>
                          <a:pt x="19015" y="3457"/>
                          <a:pt x="23337" y="1729"/>
                          <a:pt x="27659" y="864"/>
                        </a:cubicBezTo>
                        <a:cubicBezTo>
                          <a:pt x="31116" y="0"/>
                          <a:pt x="34573" y="0"/>
                          <a:pt x="34573" y="0"/>
                        </a:cubicBezTo>
                        <a:cubicBezTo>
                          <a:pt x="39759" y="0"/>
                          <a:pt x="43217" y="4322"/>
                          <a:pt x="43217" y="9508"/>
                        </a:cubicBezTo>
                        <a:cubicBezTo>
                          <a:pt x="42352" y="11236"/>
                          <a:pt x="42352" y="12101"/>
                          <a:pt x="42352" y="12965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F3ECC1CB-C238-710F-45D7-2B04BA8F9007}"/>
                      </a:ext>
                    </a:extLst>
                  </p:cNvPr>
                  <p:cNvSpPr/>
                  <p:nvPr/>
                </p:nvSpPr>
                <p:spPr>
                  <a:xfrm>
                    <a:off x="2513367" y="5394386"/>
                    <a:ext cx="28655" cy="32501"/>
                  </a:xfrm>
                  <a:custGeom>
                    <a:avLst/>
                    <a:gdLst>
                      <a:gd name="connsiteX0" fmla="*/ 14694 w 28655"/>
                      <a:gd name="connsiteY0" fmla="*/ 1001 h 32501"/>
                      <a:gd name="connsiteX1" fmla="*/ 16422 w 28655"/>
                      <a:gd name="connsiteY1" fmla="*/ 1865 h 32501"/>
                      <a:gd name="connsiteX2" fmla="*/ 19015 w 28655"/>
                      <a:gd name="connsiteY2" fmla="*/ 2730 h 32501"/>
                      <a:gd name="connsiteX3" fmla="*/ 24201 w 28655"/>
                      <a:gd name="connsiteY3" fmla="*/ 7051 h 32501"/>
                      <a:gd name="connsiteX4" fmla="*/ 27659 w 28655"/>
                      <a:gd name="connsiteY4" fmla="*/ 13102 h 32501"/>
                      <a:gd name="connsiteX5" fmla="*/ 28523 w 28655"/>
                      <a:gd name="connsiteY5" fmla="*/ 17424 h 32501"/>
                      <a:gd name="connsiteX6" fmla="*/ 28523 w 28655"/>
                      <a:gd name="connsiteY6" fmla="*/ 20016 h 32501"/>
                      <a:gd name="connsiteX7" fmla="*/ 20744 w 28655"/>
                      <a:gd name="connsiteY7" fmla="*/ 32117 h 32501"/>
                      <a:gd name="connsiteX8" fmla="*/ 14694 w 28655"/>
                      <a:gd name="connsiteY8" fmla="*/ 32117 h 32501"/>
                      <a:gd name="connsiteX9" fmla="*/ 9508 w 28655"/>
                      <a:gd name="connsiteY9" fmla="*/ 29524 h 32501"/>
                      <a:gd name="connsiteX10" fmla="*/ 4322 w 28655"/>
                      <a:gd name="connsiteY10" fmla="*/ 25203 h 32501"/>
                      <a:gd name="connsiteX11" fmla="*/ 864 w 28655"/>
                      <a:gd name="connsiteY11" fmla="*/ 19152 h 32501"/>
                      <a:gd name="connsiteX12" fmla="*/ 0 w 28655"/>
                      <a:gd name="connsiteY12" fmla="*/ 13102 h 32501"/>
                      <a:gd name="connsiteX13" fmla="*/ 0 w 28655"/>
                      <a:gd name="connsiteY13" fmla="*/ 8780 h 32501"/>
                      <a:gd name="connsiteX14" fmla="*/ 864 w 28655"/>
                      <a:gd name="connsiteY14" fmla="*/ 7051 h 32501"/>
                      <a:gd name="connsiteX15" fmla="*/ 14694 w 28655"/>
                      <a:gd name="connsiteY15" fmla="*/ 1001 h 32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655" h="32501">
                        <a:moveTo>
                          <a:pt x="14694" y="1001"/>
                        </a:moveTo>
                        <a:cubicBezTo>
                          <a:pt x="14694" y="1001"/>
                          <a:pt x="15558" y="1001"/>
                          <a:pt x="16422" y="1865"/>
                        </a:cubicBezTo>
                        <a:cubicBezTo>
                          <a:pt x="17287" y="2730"/>
                          <a:pt x="18151" y="2730"/>
                          <a:pt x="19015" y="2730"/>
                        </a:cubicBezTo>
                        <a:cubicBezTo>
                          <a:pt x="20744" y="3594"/>
                          <a:pt x="23337" y="5323"/>
                          <a:pt x="24201" y="7051"/>
                        </a:cubicBezTo>
                        <a:cubicBezTo>
                          <a:pt x="25930" y="8780"/>
                          <a:pt x="26794" y="10509"/>
                          <a:pt x="27659" y="13102"/>
                        </a:cubicBezTo>
                        <a:cubicBezTo>
                          <a:pt x="28523" y="14830"/>
                          <a:pt x="28523" y="17424"/>
                          <a:pt x="28523" y="17424"/>
                        </a:cubicBezTo>
                        <a:lnTo>
                          <a:pt x="28523" y="20016"/>
                        </a:lnTo>
                        <a:cubicBezTo>
                          <a:pt x="29387" y="25203"/>
                          <a:pt x="25930" y="30389"/>
                          <a:pt x="20744" y="32117"/>
                        </a:cubicBezTo>
                        <a:cubicBezTo>
                          <a:pt x="20744" y="32117"/>
                          <a:pt x="18151" y="32981"/>
                          <a:pt x="14694" y="32117"/>
                        </a:cubicBezTo>
                        <a:cubicBezTo>
                          <a:pt x="12965" y="32117"/>
                          <a:pt x="11236" y="31253"/>
                          <a:pt x="9508" y="29524"/>
                        </a:cubicBezTo>
                        <a:cubicBezTo>
                          <a:pt x="7779" y="28660"/>
                          <a:pt x="6050" y="26931"/>
                          <a:pt x="4322" y="25203"/>
                        </a:cubicBezTo>
                        <a:cubicBezTo>
                          <a:pt x="2593" y="23474"/>
                          <a:pt x="1729" y="21745"/>
                          <a:pt x="864" y="19152"/>
                        </a:cubicBezTo>
                        <a:cubicBezTo>
                          <a:pt x="0" y="17424"/>
                          <a:pt x="0" y="14830"/>
                          <a:pt x="0" y="13102"/>
                        </a:cubicBezTo>
                        <a:cubicBezTo>
                          <a:pt x="0" y="11373"/>
                          <a:pt x="0" y="9645"/>
                          <a:pt x="0" y="8780"/>
                        </a:cubicBezTo>
                        <a:cubicBezTo>
                          <a:pt x="0" y="7916"/>
                          <a:pt x="864" y="7051"/>
                          <a:pt x="864" y="7051"/>
                        </a:cubicBezTo>
                        <a:cubicBezTo>
                          <a:pt x="3457" y="1001"/>
                          <a:pt x="9508" y="-1592"/>
                          <a:pt x="14694" y="1001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787D8237-A5D9-6263-CA05-6CE6D68CEAD1}"/>
                      </a:ext>
                    </a:extLst>
                  </p:cNvPr>
                  <p:cNvSpPr/>
                  <p:nvPr/>
                </p:nvSpPr>
                <p:spPr>
                  <a:xfrm>
                    <a:off x="2461123" y="5469126"/>
                    <a:ext cx="33612" cy="44260"/>
                  </a:xfrm>
                  <a:custGeom>
                    <a:avLst/>
                    <a:gdLst>
                      <a:gd name="connsiteX0" fmla="*/ 33229 w 33612"/>
                      <a:gd name="connsiteY0" fmla="*/ 9237 h 44260"/>
                      <a:gd name="connsiteX1" fmla="*/ 33229 w 33612"/>
                      <a:gd name="connsiteY1" fmla="*/ 16152 h 44260"/>
                      <a:gd name="connsiteX2" fmla="*/ 28043 w 33612"/>
                      <a:gd name="connsiteY2" fmla="*/ 29982 h 44260"/>
                      <a:gd name="connsiteX3" fmla="*/ 23721 w 33612"/>
                      <a:gd name="connsiteY3" fmla="*/ 36032 h 44260"/>
                      <a:gd name="connsiteX4" fmla="*/ 18535 w 33612"/>
                      <a:gd name="connsiteY4" fmla="*/ 40353 h 44260"/>
                      <a:gd name="connsiteX5" fmla="*/ 12485 w 33612"/>
                      <a:gd name="connsiteY5" fmla="*/ 43811 h 44260"/>
                      <a:gd name="connsiteX6" fmla="*/ 384 w 33612"/>
                      <a:gd name="connsiteY6" fmla="*/ 36896 h 44260"/>
                      <a:gd name="connsiteX7" fmla="*/ 384 w 33612"/>
                      <a:gd name="connsiteY7" fmla="*/ 33439 h 44260"/>
                      <a:gd name="connsiteX8" fmla="*/ 384 w 33612"/>
                      <a:gd name="connsiteY8" fmla="*/ 32575 h 44260"/>
                      <a:gd name="connsiteX9" fmla="*/ 1248 w 33612"/>
                      <a:gd name="connsiteY9" fmla="*/ 26524 h 44260"/>
                      <a:gd name="connsiteX10" fmla="*/ 2977 w 33612"/>
                      <a:gd name="connsiteY10" fmla="*/ 21338 h 44260"/>
                      <a:gd name="connsiteX11" fmla="*/ 6434 w 33612"/>
                      <a:gd name="connsiteY11" fmla="*/ 15288 h 44260"/>
                      <a:gd name="connsiteX12" fmla="*/ 14214 w 33612"/>
                      <a:gd name="connsiteY12" fmla="*/ 5780 h 44260"/>
                      <a:gd name="connsiteX13" fmla="*/ 19399 w 33612"/>
                      <a:gd name="connsiteY13" fmla="*/ 1458 h 44260"/>
                      <a:gd name="connsiteX14" fmla="*/ 31500 w 33612"/>
                      <a:gd name="connsiteY14" fmla="*/ 4052 h 44260"/>
                      <a:gd name="connsiteX15" fmla="*/ 33229 w 33612"/>
                      <a:gd name="connsiteY15" fmla="*/ 9237 h 44260"/>
                      <a:gd name="connsiteX16" fmla="*/ 33229 w 33612"/>
                      <a:gd name="connsiteY16" fmla="*/ 9237 h 44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3612" h="44260">
                        <a:moveTo>
                          <a:pt x="33229" y="9237"/>
                        </a:moveTo>
                        <a:cubicBezTo>
                          <a:pt x="33229" y="9237"/>
                          <a:pt x="34093" y="11831"/>
                          <a:pt x="33229" y="16152"/>
                        </a:cubicBezTo>
                        <a:cubicBezTo>
                          <a:pt x="32364" y="20474"/>
                          <a:pt x="31500" y="25660"/>
                          <a:pt x="28043" y="29982"/>
                        </a:cubicBezTo>
                        <a:cubicBezTo>
                          <a:pt x="26314" y="32575"/>
                          <a:pt x="25450" y="34303"/>
                          <a:pt x="23721" y="36032"/>
                        </a:cubicBezTo>
                        <a:cubicBezTo>
                          <a:pt x="21992" y="37761"/>
                          <a:pt x="20264" y="39489"/>
                          <a:pt x="18535" y="40353"/>
                        </a:cubicBezTo>
                        <a:cubicBezTo>
                          <a:pt x="15078" y="42947"/>
                          <a:pt x="12485" y="43811"/>
                          <a:pt x="12485" y="43811"/>
                        </a:cubicBezTo>
                        <a:cubicBezTo>
                          <a:pt x="7299" y="45540"/>
                          <a:pt x="2113" y="42082"/>
                          <a:pt x="384" y="36896"/>
                        </a:cubicBezTo>
                        <a:cubicBezTo>
                          <a:pt x="384" y="36032"/>
                          <a:pt x="-480" y="35167"/>
                          <a:pt x="384" y="33439"/>
                        </a:cubicBezTo>
                        <a:lnTo>
                          <a:pt x="384" y="32575"/>
                        </a:lnTo>
                        <a:cubicBezTo>
                          <a:pt x="384" y="32575"/>
                          <a:pt x="384" y="29982"/>
                          <a:pt x="1248" y="26524"/>
                        </a:cubicBezTo>
                        <a:cubicBezTo>
                          <a:pt x="2113" y="24796"/>
                          <a:pt x="2113" y="23067"/>
                          <a:pt x="2977" y="21338"/>
                        </a:cubicBezTo>
                        <a:cubicBezTo>
                          <a:pt x="3842" y="19610"/>
                          <a:pt x="4706" y="17881"/>
                          <a:pt x="6434" y="15288"/>
                        </a:cubicBezTo>
                        <a:cubicBezTo>
                          <a:pt x="9027" y="11831"/>
                          <a:pt x="11620" y="8373"/>
                          <a:pt x="14214" y="5780"/>
                        </a:cubicBezTo>
                        <a:cubicBezTo>
                          <a:pt x="16807" y="3187"/>
                          <a:pt x="19399" y="1458"/>
                          <a:pt x="19399" y="1458"/>
                        </a:cubicBezTo>
                        <a:cubicBezTo>
                          <a:pt x="23721" y="-1134"/>
                          <a:pt x="28907" y="-270"/>
                          <a:pt x="31500" y="4052"/>
                        </a:cubicBezTo>
                        <a:cubicBezTo>
                          <a:pt x="32364" y="6645"/>
                          <a:pt x="33229" y="7509"/>
                          <a:pt x="33229" y="9237"/>
                        </a:cubicBezTo>
                        <a:lnTo>
                          <a:pt x="33229" y="9237"/>
                        </a:ln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" name="Freeform: Shape 81">
                    <a:extLst>
                      <a:ext uri="{FF2B5EF4-FFF2-40B4-BE49-F238E27FC236}">
                        <a16:creationId xmlns:a16="http://schemas.microsoft.com/office/drawing/2014/main" id="{F6654209-AF98-CC46-7E9E-10E1D0A3324F}"/>
                      </a:ext>
                    </a:extLst>
                  </p:cNvPr>
                  <p:cNvSpPr/>
                  <p:nvPr/>
                </p:nvSpPr>
                <p:spPr>
                  <a:xfrm>
                    <a:off x="847664" y="5399141"/>
                    <a:ext cx="38273" cy="42055"/>
                  </a:xfrm>
                  <a:custGeom>
                    <a:avLst/>
                    <a:gdLst>
                      <a:gd name="connsiteX0" fmla="*/ 10504 w 38273"/>
                      <a:gd name="connsiteY0" fmla="*/ 568 h 42055"/>
                      <a:gd name="connsiteX1" fmla="*/ 17419 w 38273"/>
                      <a:gd name="connsiteY1" fmla="*/ 3161 h 42055"/>
                      <a:gd name="connsiteX2" fmla="*/ 28655 w 38273"/>
                      <a:gd name="connsiteY2" fmla="*/ 11804 h 42055"/>
                      <a:gd name="connsiteX3" fmla="*/ 32977 w 38273"/>
                      <a:gd name="connsiteY3" fmla="*/ 17854 h 42055"/>
                      <a:gd name="connsiteX4" fmla="*/ 36434 w 38273"/>
                      <a:gd name="connsiteY4" fmla="*/ 23905 h 42055"/>
                      <a:gd name="connsiteX5" fmla="*/ 38163 w 38273"/>
                      <a:gd name="connsiteY5" fmla="*/ 30819 h 42055"/>
                      <a:gd name="connsiteX6" fmla="*/ 29520 w 38273"/>
                      <a:gd name="connsiteY6" fmla="*/ 42056 h 42055"/>
                      <a:gd name="connsiteX7" fmla="*/ 26062 w 38273"/>
                      <a:gd name="connsiteY7" fmla="*/ 42056 h 42055"/>
                      <a:gd name="connsiteX8" fmla="*/ 20012 w 38273"/>
                      <a:gd name="connsiteY8" fmla="*/ 39463 h 42055"/>
                      <a:gd name="connsiteX9" fmla="*/ 14826 w 38273"/>
                      <a:gd name="connsiteY9" fmla="*/ 36005 h 42055"/>
                      <a:gd name="connsiteX10" fmla="*/ 9640 w 38273"/>
                      <a:gd name="connsiteY10" fmla="*/ 30819 h 42055"/>
                      <a:gd name="connsiteX11" fmla="*/ 1861 w 38273"/>
                      <a:gd name="connsiteY11" fmla="*/ 18719 h 42055"/>
                      <a:gd name="connsiteX12" fmla="*/ 132 w 38273"/>
                      <a:gd name="connsiteY12" fmla="*/ 11804 h 42055"/>
                      <a:gd name="connsiteX13" fmla="*/ 7911 w 38273"/>
                      <a:gd name="connsiteY13" fmla="*/ 1432 h 42055"/>
                      <a:gd name="connsiteX14" fmla="*/ 10504 w 38273"/>
                      <a:gd name="connsiteY14" fmla="*/ 568 h 4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8273" h="42055">
                        <a:moveTo>
                          <a:pt x="10504" y="568"/>
                        </a:moveTo>
                        <a:cubicBezTo>
                          <a:pt x="10504" y="568"/>
                          <a:pt x="13097" y="1432"/>
                          <a:pt x="17419" y="3161"/>
                        </a:cubicBezTo>
                        <a:cubicBezTo>
                          <a:pt x="20876" y="4889"/>
                          <a:pt x="25198" y="8347"/>
                          <a:pt x="28655" y="11804"/>
                        </a:cubicBezTo>
                        <a:cubicBezTo>
                          <a:pt x="30384" y="13533"/>
                          <a:pt x="32113" y="15261"/>
                          <a:pt x="32977" y="17854"/>
                        </a:cubicBezTo>
                        <a:cubicBezTo>
                          <a:pt x="34706" y="19583"/>
                          <a:pt x="35570" y="22176"/>
                          <a:pt x="36434" y="23905"/>
                        </a:cubicBezTo>
                        <a:cubicBezTo>
                          <a:pt x="38163" y="27362"/>
                          <a:pt x="38163" y="30819"/>
                          <a:pt x="38163" y="30819"/>
                        </a:cubicBezTo>
                        <a:cubicBezTo>
                          <a:pt x="39027" y="36005"/>
                          <a:pt x="34706" y="41191"/>
                          <a:pt x="29520" y="42056"/>
                        </a:cubicBezTo>
                        <a:cubicBezTo>
                          <a:pt x="28655" y="42056"/>
                          <a:pt x="26927" y="42056"/>
                          <a:pt x="26062" y="42056"/>
                        </a:cubicBezTo>
                        <a:cubicBezTo>
                          <a:pt x="26062" y="42056"/>
                          <a:pt x="23469" y="41191"/>
                          <a:pt x="20012" y="39463"/>
                        </a:cubicBezTo>
                        <a:cubicBezTo>
                          <a:pt x="18283" y="38598"/>
                          <a:pt x="16555" y="36870"/>
                          <a:pt x="14826" y="36005"/>
                        </a:cubicBezTo>
                        <a:cubicBezTo>
                          <a:pt x="13097" y="34277"/>
                          <a:pt x="11369" y="32548"/>
                          <a:pt x="9640" y="30819"/>
                        </a:cubicBezTo>
                        <a:cubicBezTo>
                          <a:pt x="6183" y="27362"/>
                          <a:pt x="3590" y="22176"/>
                          <a:pt x="1861" y="18719"/>
                        </a:cubicBezTo>
                        <a:cubicBezTo>
                          <a:pt x="132" y="15261"/>
                          <a:pt x="132" y="11804"/>
                          <a:pt x="132" y="11804"/>
                        </a:cubicBezTo>
                        <a:cubicBezTo>
                          <a:pt x="-732" y="6618"/>
                          <a:pt x="2725" y="2296"/>
                          <a:pt x="7911" y="1432"/>
                        </a:cubicBezTo>
                        <a:cubicBezTo>
                          <a:pt x="7911" y="-297"/>
                          <a:pt x="8776" y="-297"/>
                          <a:pt x="10504" y="568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D4CEE5BB-9426-70B2-7879-8C88E8F5AC70}"/>
                      </a:ext>
                    </a:extLst>
                  </p:cNvPr>
                  <p:cNvSpPr/>
                  <p:nvPr/>
                </p:nvSpPr>
                <p:spPr>
                  <a:xfrm>
                    <a:off x="836449" y="5483008"/>
                    <a:ext cx="35548" cy="35979"/>
                  </a:xfrm>
                  <a:custGeom>
                    <a:avLst/>
                    <a:gdLst>
                      <a:gd name="connsiteX0" fmla="*/ 35548 w 35548"/>
                      <a:gd name="connsiteY0" fmla="*/ 9185 h 35979"/>
                      <a:gd name="connsiteX1" fmla="*/ 35548 w 35548"/>
                      <a:gd name="connsiteY1" fmla="*/ 10914 h 35979"/>
                      <a:gd name="connsiteX2" fmla="*/ 34684 w 35548"/>
                      <a:gd name="connsiteY2" fmla="*/ 16100 h 35979"/>
                      <a:gd name="connsiteX3" fmla="*/ 32091 w 35548"/>
                      <a:gd name="connsiteY3" fmla="*/ 22150 h 35979"/>
                      <a:gd name="connsiteX4" fmla="*/ 27769 w 35548"/>
                      <a:gd name="connsiteY4" fmla="*/ 28200 h 35979"/>
                      <a:gd name="connsiteX5" fmla="*/ 21719 w 35548"/>
                      <a:gd name="connsiteY5" fmla="*/ 32522 h 35979"/>
                      <a:gd name="connsiteX6" fmla="*/ 15669 w 35548"/>
                      <a:gd name="connsiteY6" fmla="*/ 35115 h 35979"/>
                      <a:gd name="connsiteX7" fmla="*/ 8754 w 35548"/>
                      <a:gd name="connsiteY7" fmla="*/ 35979 h 35979"/>
                      <a:gd name="connsiteX8" fmla="*/ 111 w 35548"/>
                      <a:gd name="connsiteY8" fmla="*/ 24743 h 35979"/>
                      <a:gd name="connsiteX9" fmla="*/ 111 w 35548"/>
                      <a:gd name="connsiteY9" fmla="*/ 23014 h 35979"/>
                      <a:gd name="connsiteX10" fmla="*/ 111 w 35548"/>
                      <a:gd name="connsiteY10" fmla="*/ 22150 h 35979"/>
                      <a:gd name="connsiteX11" fmla="*/ 2704 w 35548"/>
                      <a:gd name="connsiteY11" fmla="*/ 16964 h 35979"/>
                      <a:gd name="connsiteX12" fmla="*/ 8754 w 35548"/>
                      <a:gd name="connsiteY12" fmla="*/ 9185 h 35979"/>
                      <a:gd name="connsiteX13" fmla="*/ 16533 w 35548"/>
                      <a:gd name="connsiteY13" fmla="*/ 3135 h 35979"/>
                      <a:gd name="connsiteX14" fmla="*/ 19990 w 35548"/>
                      <a:gd name="connsiteY14" fmla="*/ 1406 h 35979"/>
                      <a:gd name="connsiteX15" fmla="*/ 21719 w 35548"/>
                      <a:gd name="connsiteY15" fmla="*/ 541 h 35979"/>
                      <a:gd name="connsiteX16" fmla="*/ 33820 w 35548"/>
                      <a:gd name="connsiteY16" fmla="*/ 5727 h 35979"/>
                      <a:gd name="connsiteX17" fmla="*/ 35548 w 35548"/>
                      <a:gd name="connsiteY17" fmla="*/ 9185 h 35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5548" h="35979">
                        <a:moveTo>
                          <a:pt x="35548" y="9185"/>
                        </a:moveTo>
                        <a:cubicBezTo>
                          <a:pt x="35548" y="9185"/>
                          <a:pt x="35548" y="10049"/>
                          <a:pt x="35548" y="10914"/>
                        </a:cubicBezTo>
                        <a:cubicBezTo>
                          <a:pt x="35548" y="11778"/>
                          <a:pt x="35548" y="14371"/>
                          <a:pt x="34684" y="16100"/>
                        </a:cubicBezTo>
                        <a:cubicBezTo>
                          <a:pt x="33820" y="17828"/>
                          <a:pt x="33820" y="20421"/>
                          <a:pt x="32091" y="22150"/>
                        </a:cubicBezTo>
                        <a:cubicBezTo>
                          <a:pt x="31227" y="23879"/>
                          <a:pt x="29498" y="26471"/>
                          <a:pt x="27769" y="28200"/>
                        </a:cubicBezTo>
                        <a:cubicBezTo>
                          <a:pt x="26041" y="29929"/>
                          <a:pt x="24312" y="31657"/>
                          <a:pt x="21719" y="32522"/>
                        </a:cubicBezTo>
                        <a:cubicBezTo>
                          <a:pt x="19990" y="33386"/>
                          <a:pt x="17397" y="35115"/>
                          <a:pt x="15669" y="35115"/>
                        </a:cubicBezTo>
                        <a:cubicBezTo>
                          <a:pt x="12211" y="35979"/>
                          <a:pt x="8754" y="35979"/>
                          <a:pt x="8754" y="35979"/>
                        </a:cubicBezTo>
                        <a:cubicBezTo>
                          <a:pt x="3568" y="35115"/>
                          <a:pt x="-754" y="29929"/>
                          <a:pt x="111" y="24743"/>
                        </a:cubicBezTo>
                        <a:cubicBezTo>
                          <a:pt x="111" y="23879"/>
                          <a:pt x="111" y="23879"/>
                          <a:pt x="111" y="23014"/>
                        </a:cubicBezTo>
                        <a:lnTo>
                          <a:pt x="111" y="22150"/>
                        </a:lnTo>
                        <a:cubicBezTo>
                          <a:pt x="111" y="22150"/>
                          <a:pt x="975" y="19557"/>
                          <a:pt x="2704" y="16964"/>
                        </a:cubicBezTo>
                        <a:cubicBezTo>
                          <a:pt x="4432" y="14371"/>
                          <a:pt x="6161" y="11778"/>
                          <a:pt x="8754" y="9185"/>
                        </a:cubicBezTo>
                        <a:cubicBezTo>
                          <a:pt x="11347" y="6592"/>
                          <a:pt x="13940" y="4863"/>
                          <a:pt x="16533" y="3135"/>
                        </a:cubicBezTo>
                        <a:cubicBezTo>
                          <a:pt x="18262" y="2270"/>
                          <a:pt x="19126" y="2270"/>
                          <a:pt x="19990" y="1406"/>
                        </a:cubicBezTo>
                        <a:cubicBezTo>
                          <a:pt x="20855" y="541"/>
                          <a:pt x="21719" y="541"/>
                          <a:pt x="21719" y="541"/>
                        </a:cubicBezTo>
                        <a:cubicBezTo>
                          <a:pt x="26905" y="-1187"/>
                          <a:pt x="32091" y="1406"/>
                          <a:pt x="33820" y="5727"/>
                        </a:cubicBezTo>
                        <a:cubicBezTo>
                          <a:pt x="35548" y="8320"/>
                          <a:pt x="35548" y="9185"/>
                          <a:pt x="35548" y="9185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BD0ABD4A-A3EC-6ACB-0CD0-FA643D423A26}"/>
                      </a:ext>
                    </a:extLst>
                  </p:cNvPr>
                  <p:cNvSpPr/>
                  <p:nvPr/>
                </p:nvSpPr>
                <p:spPr>
                  <a:xfrm>
                    <a:off x="922609" y="5467950"/>
                    <a:ext cx="31884" cy="54034"/>
                  </a:xfrm>
                  <a:custGeom>
                    <a:avLst/>
                    <a:gdLst>
                      <a:gd name="connsiteX0" fmla="*/ 31500 w 31884"/>
                      <a:gd name="connsiteY0" fmla="*/ 6956 h 54034"/>
                      <a:gd name="connsiteX1" fmla="*/ 31500 w 31884"/>
                      <a:gd name="connsiteY1" fmla="*/ 14735 h 54034"/>
                      <a:gd name="connsiteX2" fmla="*/ 28043 w 31884"/>
                      <a:gd name="connsiteY2" fmla="*/ 31157 h 54034"/>
                      <a:gd name="connsiteX3" fmla="*/ 24586 w 31884"/>
                      <a:gd name="connsiteY3" fmla="*/ 38936 h 54034"/>
                      <a:gd name="connsiteX4" fmla="*/ 20264 w 31884"/>
                      <a:gd name="connsiteY4" fmla="*/ 45851 h 54034"/>
                      <a:gd name="connsiteX5" fmla="*/ 15078 w 31884"/>
                      <a:gd name="connsiteY5" fmla="*/ 51901 h 54034"/>
                      <a:gd name="connsiteX6" fmla="*/ 2113 w 31884"/>
                      <a:gd name="connsiteY6" fmla="*/ 50172 h 54034"/>
                      <a:gd name="connsiteX7" fmla="*/ 384 w 31884"/>
                      <a:gd name="connsiteY7" fmla="*/ 45851 h 54034"/>
                      <a:gd name="connsiteX8" fmla="*/ 384 w 31884"/>
                      <a:gd name="connsiteY8" fmla="*/ 38072 h 54034"/>
                      <a:gd name="connsiteX9" fmla="*/ 2113 w 31884"/>
                      <a:gd name="connsiteY9" fmla="*/ 30293 h 54034"/>
                      <a:gd name="connsiteX10" fmla="*/ 4706 w 31884"/>
                      <a:gd name="connsiteY10" fmla="*/ 21649 h 54034"/>
                      <a:gd name="connsiteX11" fmla="*/ 12485 w 31884"/>
                      <a:gd name="connsiteY11" fmla="*/ 7820 h 54034"/>
                      <a:gd name="connsiteX12" fmla="*/ 17671 w 31884"/>
                      <a:gd name="connsiteY12" fmla="*/ 1770 h 54034"/>
                      <a:gd name="connsiteX13" fmla="*/ 29771 w 31884"/>
                      <a:gd name="connsiteY13" fmla="*/ 3498 h 54034"/>
                      <a:gd name="connsiteX14" fmla="*/ 31500 w 31884"/>
                      <a:gd name="connsiteY14" fmla="*/ 6956 h 540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884" h="54034">
                        <a:moveTo>
                          <a:pt x="31500" y="6956"/>
                        </a:moveTo>
                        <a:cubicBezTo>
                          <a:pt x="31500" y="6956"/>
                          <a:pt x="32365" y="10413"/>
                          <a:pt x="31500" y="14735"/>
                        </a:cubicBezTo>
                        <a:cubicBezTo>
                          <a:pt x="31500" y="19056"/>
                          <a:pt x="29771" y="25107"/>
                          <a:pt x="28043" y="31157"/>
                        </a:cubicBezTo>
                        <a:cubicBezTo>
                          <a:pt x="27179" y="33750"/>
                          <a:pt x="26314" y="36343"/>
                          <a:pt x="24586" y="38936"/>
                        </a:cubicBezTo>
                        <a:cubicBezTo>
                          <a:pt x="23721" y="41529"/>
                          <a:pt x="21992" y="43258"/>
                          <a:pt x="20264" y="45851"/>
                        </a:cubicBezTo>
                        <a:cubicBezTo>
                          <a:pt x="17671" y="49308"/>
                          <a:pt x="15078" y="51901"/>
                          <a:pt x="15078" y="51901"/>
                        </a:cubicBezTo>
                        <a:cubicBezTo>
                          <a:pt x="10756" y="55358"/>
                          <a:pt x="4706" y="54494"/>
                          <a:pt x="2113" y="50172"/>
                        </a:cubicBezTo>
                        <a:cubicBezTo>
                          <a:pt x="1249" y="49308"/>
                          <a:pt x="384" y="47579"/>
                          <a:pt x="384" y="45851"/>
                        </a:cubicBezTo>
                        <a:cubicBezTo>
                          <a:pt x="384" y="45851"/>
                          <a:pt x="-480" y="42393"/>
                          <a:pt x="384" y="38072"/>
                        </a:cubicBezTo>
                        <a:cubicBezTo>
                          <a:pt x="384" y="35479"/>
                          <a:pt x="1249" y="32886"/>
                          <a:pt x="2113" y="30293"/>
                        </a:cubicBezTo>
                        <a:cubicBezTo>
                          <a:pt x="2977" y="27700"/>
                          <a:pt x="3841" y="25107"/>
                          <a:pt x="4706" y="21649"/>
                        </a:cubicBezTo>
                        <a:cubicBezTo>
                          <a:pt x="7299" y="16463"/>
                          <a:pt x="9892" y="11277"/>
                          <a:pt x="12485" y="7820"/>
                        </a:cubicBezTo>
                        <a:cubicBezTo>
                          <a:pt x="15078" y="4363"/>
                          <a:pt x="17671" y="1770"/>
                          <a:pt x="17671" y="1770"/>
                        </a:cubicBezTo>
                        <a:cubicBezTo>
                          <a:pt x="21128" y="-823"/>
                          <a:pt x="27179" y="-823"/>
                          <a:pt x="29771" y="3498"/>
                        </a:cubicBezTo>
                        <a:cubicBezTo>
                          <a:pt x="30636" y="4363"/>
                          <a:pt x="31500" y="5227"/>
                          <a:pt x="31500" y="6956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E028F518-7F1F-536F-06A4-AFD1344D0980}"/>
                      </a:ext>
                    </a:extLst>
                  </p:cNvPr>
                  <p:cNvSpPr/>
                  <p:nvPr/>
                </p:nvSpPr>
                <p:spPr>
                  <a:xfrm>
                    <a:off x="2334974" y="4561786"/>
                    <a:ext cx="29525" cy="20926"/>
                  </a:xfrm>
                  <a:custGeom>
                    <a:avLst/>
                    <a:gdLst>
                      <a:gd name="connsiteX0" fmla="*/ 6391 w 29525"/>
                      <a:gd name="connsiteY0" fmla="*/ 384 h 20926"/>
                      <a:gd name="connsiteX1" fmla="*/ 24542 w 29525"/>
                      <a:gd name="connsiteY1" fmla="*/ 4706 h 20926"/>
                      <a:gd name="connsiteX2" fmla="*/ 28863 w 29525"/>
                      <a:gd name="connsiteY2" fmla="*/ 15942 h 20926"/>
                      <a:gd name="connsiteX3" fmla="*/ 17627 w 29525"/>
                      <a:gd name="connsiteY3" fmla="*/ 20264 h 20926"/>
                      <a:gd name="connsiteX4" fmla="*/ 17627 w 29525"/>
                      <a:gd name="connsiteY4" fmla="*/ 20264 h 20926"/>
                      <a:gd name="connsiteX5" fmla="*/ 17627 w 29525"/>
                      <a:gd name="connsiteY5" fmla="*/ 20264 h 20926"/>
                      <a:gd name="connsiteX6" fmla="*/ 2069 w 29525"/>
                      <a:gd name="connsiteY6" fmla="*/ 9028 h 20926"/>
                      <a:gd name="connsiteX7" fmla="*/ 2933 w 29525"/>
                      <a:gd name="connsiteY7" fmla="*/ 384 h 20926"/>
                      <a:gd name="connsiteX8" fmla="*/ 6391 w 29525"/>
                      <a:gd name="connsiteY8" fmla="*/ 384 h 20926"/>
                      <a:gd name="connsiteX9" fmla="*/ 24542 w 29525"/>
                      <a:gd name="connsiteY9" fmla="*/ 4706 h 20926"/>
                      <a:gd name="connsiteX10" fmla="*/ 16763 w 29525"/>
                      <a:gd name="connsiteY10" fmla="*/ 20264 h 20926"/>
                      <a:gd name="connsiteX11" fmla="*/ 1205 w 29525"/>
                      <a:gd name="connsiteY11" fmla="*/ 9028 h 20926"/>
                      <a:gd name="connsiteX12" fmla="*/ 2069 w 29525"/>
                      <a:gd name="connsiteY12" fmla="*/ 1248 h 20926"/>
                      <a:gd name="connsiteX13" fmla="*/ 6391 w 29525"/>
                      <a:gd name="connsiteY13" fmla="*/ 384 h 20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525" h="20926">
                        <a:moveTo>
                          <a:pt x="6391" y="384"/>
                        </a:moveTo>
                        <a:cubicBezTo>
                          <a:pt x="13305" y="384"/>
                          <a:pt x="19356" y="2113"/>
                          <a:pt x="24542" y="4706"/>
                        </a:cubicBezTo>
                        <a:cubicBezTo>
                          <a:pt x="28863" y="6434"/>
                          <a:pt x="30592" y="11621"/>
                          <a:pt x="28863" y="15942"/>
                        </a:cubicBezTo>
                        <a:cubicBezTo>
                          <a:pt x="27135" y="20264"/>
                          <a:pt x="21949" y="21993"/>
                          <a:pt x="17627" y="20264"/>
                        </a:cubicBezTo>
                        <a:lnTo>
                          <a:pt x="17627" y="20264"/>
                        </a:lnTo>
                        <a:lnTo>
                          <a:pt x="17627" y="20264"/>
                        </a:lnTo>
                        <a:cubicBezTo>
                          <a:pt x="12441" y="17671"/>
                          <a:pt x="6391" y="14213"/>
                          <a:pt x="2069" y="9028"/>
                        </a:cubicBezTo>
                        <a:cubicBezTo>
                          <a:pt x="340" y="6434"/>
                          <a:pt x="340" y="2977"/>
                          <a:pt x="2933" y="384"/>
                        </a:cubicBezTo>
                        <a:cubicBezTo>
                          <a:pt x="3798" y="384"/>
                          <a:pt x="4662" y="-480"/>
                          <a:pt x="6391" y="384"/>
                        </a:cubicBezTo>
                        <a:cubicBezTo>
                          <a:pt x="13305" y="384"/>
                          <a:pt x="19356" y="2113"/>
                          <a:pt x="24542" y="4706"/>
                        </a:cubicBezTo>
                        <a:lnTo>
                          <a:pt x="16763" y="20264"/>
                        </a:lnTo>
                        <a:cubicBezTo>
                          <a:pt x="11577" y="17671"/>
                          <a:pt x="6391" y="14213"/>
                          <a:pt x="1205" y="9028"/>
                        </a:cubicBezTo>
                        <a:cubicBezTo>
                          <a:pt x="-524" y="6434"/>
                          <a:pt x="-524" y="2977"/>
                          <a:pt x="2069" y="1248"/>
                        </a:cubicBezTo>
                        <a:cubicBezTo>
                          <a:pt x="3798" y="384"/>
                          <a:pt x="4662" y="384"/>
                          <a:pt x="6391" y="384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721EA7D0-4164-93AA-D7EE-45E96FA9894E}"/>
                      </a:ext>
                    </a:extLst>
                  </p:cNvPr>
                  <p:cNvSpPr/>
                  <p:nvPr/>
                </p:nvSpPr>
                <p:spPr>
                  <a:xfrm>
                    <a:off x="2312617" y="4493530"/>
                    <a:ext cx="46730" cy="16780"/>
                  </a:xfrm>
                  <a:custGeom>
                    <a:avLst/>
                    <a:gdLst>
                      <a:gd name="connsiteX0" fmla="*/ 43442 w 46730"/>
                      <a:gd name="connsiteY0" fmla="*/ 13323 h 16780"/>
                      <a:gd name="connsiteX1" fmla="*/ 37391 w 46730"/>
                      <a:gd name="connsiteY1" fmla="*/ 15052 h 16780"/>
                      <a:gd name="connsiteX2" fmla="*/ 23562 w 46730"/>
                      <a:gd name="connsiteY2" fmla="*/ 16780 h 16780"/>
                      <a:gd name="connsiteX3" fmla="*/ 9733 w 46730"/>
                      <a:gd name="connsiteY3" fmla="*/ 15916 h 16780"/>
                      <a:gd name="connsiteX4" fmla="*/ 3682 w 46730"/>
                      <a:gd name="connsiteY4" fmla="*/ 14187 h 16780"/>
                      <a:gd name="connsiteX5" fmla="*/ 225 w 46730"/>
                      <a:gd name="connsiteY5" fmla="*/ 6408 h 16780"/>
                      <a:gd name="connsiteX6" fmla="*/ 3682 w 46730"/>
                      <a:gd name="connsiteY6" fmla="*/ 2951 h 16780"/>
                      <a:gd name="connsiteX7" fmla="*/ 9733 w 46730"/>
                      <a:gd name="connsiteY7" fmla="*/ 1222 h 16780"/>
                      <a:gd name="connsiteX8" fmla="*/ 23562 w 46730"/>
                      <a:gd name="connsiteY8" fmla="*/ 358 h 16780"/>
                      <a:gd name="connsiteX9" fmla="*/ 37391 w 46730"/>
                      <a:gd name="connsiteY9" fmla="*/ 2087 h 16780"/>
                      <a:gd name="connsiteX10" fmla="*/ 43442 w 46730"/>
                      <a:gd name="connsiteY10" fmla="*/ 3815 h 16780"/>
                      <a:gd name="connsiteX11" fmla="*/ 46035 w 46730"/>
                      <a:gd name="connsiteY11" fmla="*/ 10730 h 16780"/>
                      <a:gd name="connsiteX12" fmla="*/ 43442 w 46730"/>
                      <a:gd name="connsiteY12" fmla="*/ 13323 h 16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6730" h="16780">
                        <a:moveTo>
                          <a:pt x="43442" y="13323"/>
                        </a:moveTo>
                        <a:cubicBezTo>
                          <a:pt x="43442" y="13323"/>
                          <a:pt x="40849" y="14187"/>
                          <a:pt x="37391" y="15052"/>
                        </a:cubicBezTo>
                        <a:cubicBezTo>
                          <a:pt x="33934" y="15916"/>
                          <a:pt x="28748" y="16780"/>
                          <a:pt x="23562" y="16780"/>
                        </a:cubicBezTo>
                        <a:cubicBezTo>
                          <a:pt x="18376" y="16780"/>
                          <a:pt x="13190" y="16780"/>
                          <a:pt x="9733" y="15916"/>
                        </a:cubicBezTo>
                        <a:cubicBezTo>
                          <a:pt x="6275" y="15052"/>
                          <a:pt x="3682" y="14187"/>
                          <a:pt x="3682" y="14187"/>
                        </a:cubicBezTo>
                        <a:cubicBezTo>
                          <a:pt x="1089" y="13323"/>
                          <a:pt x="-640" y="9866"/>
                          <a:pt x="225" y="6408"/>
                        </a:cubicBezTo>
                        <a:cubicBezTo>
                          <a:pt x="1089" y="4680"/>
                          <a:pt x="1953" y="3815"/>
                          <a:pt x="3682" y="2951"/>
                        </a:cubicBezTo>
                        <a:cubicBezTo>
                          <a:pt x="3682" y="2951"/>
                          <a:pt x="6275" y="2087"/>
                          <a:pt x="9733" y="1222"/>
                        </a:cubicBezTo>
                        <a:cubicBezTo>
                          <a:pt x="13190" y="358"/>
                          <a:pt x="18376" y="-506"/>
                          <a:pt x="23562" y="358"/>
                        </a:cubicBezTo>
                        <a:cubicBezTo>
                          <a:pt x="28748" y="358"/>
                          <a:pt x="33934" y="1222"/>
                          <a:pt x="37391" y="2087"/>
                        </a:cubicBezTo>
                        <a:cubicBezTo>
                          <a:pt x="40849" y="2951"/>
                          <a:pt x="43442" y="3815"/>
                          <a:pt x="43442" y="3815"/>
                        </a:cubicBezTo>
                        <a:cubicBezTo>
                          <a:pt x="46035" y="4680"/>
                          <a:pt x="47763" y="8137"/>
                          <a:pt x="46035" y="10730"/>
                        </a:cubicBezTo>
                        <a:cubicBezTo>
                          <a:pt x="45170" y="11594"/>
                          <a:pt x="44306" y="13323"/>
                          <a:pt x="43442" y="13323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D9E0A050-2F17-D608-662B-2C25807F2DAC}"/>
                      </a:ext>
                    </a:extLst>
                  </p:cNvPr>
                  <p:cNvSpPr/>
                  <p:nvPr/>
                </p:nvSpPr>
                <p:spPr>
                  <a:xfrm>
                    <a:off x="2272048" y="4552662"/>
                    <a:ext cx="28860" cy="34573"/>
                  </a:xfrm>
                  <a:custGeom>
                    <a:avLst/>
                    <a:gdLst>
                      <a:gd name="connsiteX0" fmla="*/ 7084 w 28860"/>
                      <a:gd name="connsiteY0" fmla="*/ 864 h 34573"/>
                      <a:gd name="connsiteX1" fmla="*/ 12270 w 28860"/>
                      <a:gd name="connsiteY1" fmla="*/ 3457 h 34573"/>
                      <a:gd name="connsiteX2" fmla="*/ 20914 w 28860"/>
                      <a:gd name="connsiteY2" fmla="*/ 12101 h 34573"/>
                      <a:gd name="connsiteX3" fmla="*/ 26964 w 28860"/>
                      <a:gd name="connsiteY3" fmla="*/ 22473 h 34573"/>
                      <a:gd name="connsiteX4" fmla="*/ 28693 w 28860"/>
                      <a:gd name="connsiteY4" fmla="*/ 27659 h 34573"/>
                      <a:gd name="connsiteX5" fmla="*/ 23507 w 28860"/>
                      <a:gd name="connsiteY5" fmla="*/ 34573 h 34573"/>
                      <a:gd name="connsiteX6" fmla="*/ 20049 w 28860"/>
                      <a:gd name="connsiteY6" fmla="*/ 33709 h 34573"/>
                      <a:gd name="connsiteX7" fmla="*/ 15728 w 28860"/>
                      <a:gd name="connsiteY7" fmla="*/ 30252 h 34573"/>
                      <a:gd name="connsiteX8" fmla="*/ 7949 w 28860"/>
                      <a:gd name="connsiteY8" fmla="*/ 21608 h 34573"/>
                      <a:gd name="connsiteX9" fmla="*/ 1898 w 28860"/>
                      <a:gd name="connsiteY9" fmla="*/ 11236 h 34573"/>
                      <a:gd name="connsiteX10" fmla="*/ 170 w 28860"/>
                      <a:gd name="connsiteY10" fmla="*/ 6050 h 34573"/>
                      <a:gd name="connsiteX11" fmla="*/ 4491 w 28860"/>
                      <a:gd name="connsiteY11" fmla="*/ 0 h 34573"/>
                      <a:gd name="connsiteX12" fmla="*/ 7084 w 28860"/>
                      <a:gd name="connsiteY12" fmla="*/ 864 h 34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860" h="34573">
                        <a:moveTo>
                          <a:pt x="7084" y="864"/>
                        </a:moveTo>
                        <a:cubicBezTo>
                          <a:pt x="7084" y="864"/>
                          <a:pt x="8813" y="1729"/>
                          <a:pt x="12270" y="3457"/>
                        </a:cubicBezTo>
                        <a:cubicBezTo>
                          <a:pt x="14863" y="5186"/>
                          <a:pt x="18320" y="8643"/>
                          <a:pt x="20914" y="12101"/>
                        </a:cubicBezTo>
                        <a:cubicBezTo>
                          <a:pt x="23507" y="15558"/>
                          <a:pt x="25235" y="19015"/>
                          <a:pt x="26964" y="22473"/>
                        </a:cubicBezTo>
                        <a:cubicBezTo>
                          <a:pt x="27828" y="25930"/>
                          <a:pt x="28693" y="27659"/>
                          <a:pt x="28693" y="27659"/>
                        </a:cubicBezTo>
                        <a:cubicBezTo>
                          <a:pt x="29557" y="31116"/>
                          <a:pt x="26964" y="33709"/>
                          <a:pt x="23507" y="34573"/>
                        </a:cubicBezTo>
                        <a:cubicBezTo>
                          <a:pt x="21778" y="34573"/>
                          <a:pt x="20914" y="34573"/>
                          <a:pt x="20049" y="33709"/>
                        </a:cubicBezTo>
                        <a:cubicBezTo>
                          <a:pt x="20049" y="33709"/>
                          <a:pt x="18320" y="32845"/>
                          <a:pt x="15728" y="30252"/>
                        </a:cubicBezTo>
                        <a:cubicBezTo>
                          <a:pt x="13135" y="28523"/>
                          <a:pt x="10542" y="25066"/>
                          <a:pt x="7949" y="21608"/>
                        </a:cubicBezTo>
                        <a:cubicBezTo>
                          <a:pt x="5355" y="18151"/>
                          <a:pt x="3627" y="14694"/>
                          <a:pt x="1898" y="11236"/>
                        </a:cubicBezTo>
                        <a:cubicBezTo>
                          <a:pt x="1034" y="7779"/>
                          <a:pt x="170" y="6050"/>
                          <a:pt x="170" y="6050"/>
                        </a:cubicBezTo>
                        <a:cubicBezTo>
                          <a:pt x="-695" y="3457"/>
                          <a:pt x="1898" y="0"/>
                          <a:pt x="4491" y="0"/>
                        </a:cubicBezTo>
                        <a:cubicBezTo>
                          <a:pt x="4491" y="0"/>
                          <a:pt x="5355" y="0"/>
                          <a:pt x="7084" y="864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BE501C35-6594-9E4C-B371-4887CE62BB60}"/>
                      </a:ext>
                    </a:extLst>
                  </p:cNvPr>
                  <p:cNvSpPr/>
                  <p:nvPr/>
                </p:nvSpPr>
                <p:spPr>
                  <a:xfrm>
                    <a:off x="1146635" y="4504260"/>
                    <a:ext cx="24421" cy="20743"/>
                  </a:xfrm>
                  <a:custGeom>
                    <a:avLst/>
                    <a:gdLst>
                      <a:gd name="connsiteX0" fmla="*/ 4542 w 24421"/>
                      <a:gd name="connsiteY0" fmla="*/ 0 h 20743"/>
                      <a:gd name="connsiteX1" fmla="*/ 5406 w 24421"/>
                      <a:gd name="connsiteY1" fmla="*/ 0 h 20743"/>
                      <a:gd name="connsiteX2" fmla="*/ 8864 w 24421"/>
                      <a:gd name="connsiteY2" fmla="*/ 0 h 20743"/>
                      <a:gd name="connsiteX3" fmla="*/ 17507 w 24421"/>
                      <a:gd name="connsiteY3" fmla="*/ 3457 h 20743"/>
                      <a:gd name="connsiteX4" fmla="*/ 23557 w 24421"/>
                      <a:gd name="connsiteY4" fmla="*/ 10372 h 20743"/>
                      <a:gd name="connsiteX5" fmla="*/ 24422 w 24421"/>
                      <a:gd name="connsiteY5" fmla="*/ 14694 h 20743"/>
                      <a:gd name="connsiteX6" fmla="*/ 17507 w 24421"/>
                      <a:gd name="connsiteY6" fmla="*/ 20744 h 20743"/>
                      <a:gd name="connsiteX7" fmla="*/ 16643 w 24421"/>
                      <a:gd name="connsiteY7" fmla="*/ 20744 h 20743"/>
                      <a:gd name="connsiteX8" fmla="*/ 14914 w 24421"/>
                      <a:gd name="connsiteY8" fmla="*/ 20744 h 20743"/>
                      <a:gd name="connsiteX9" fmla="*/ 14050 w 24421"/>
                      <a:gd name="connsiteY9" fmla="*/ 20744 h 20743"/>
                      <a:gd name="connsiteX10" fmla="*/ 11457 w 24421"/>
                      <a:gd name="connsiteY10" fmla="*/ 19880 h 20743"/>
                      <a:gd name="connsiteX11" fmla="*/ 6271 w 24421"/>
                      <a:gd name="connsiteY11" fmla="*/ 16422 h 20743"/>
                      <a:gd name="connsiteX12" fmla="*/ 1949 w 24421"/>
                      <a:gd name="connsiteY12" fmla="*/ 12101 h 20743"/>
                      <a:gd name="connsiteX13" fmla="*/ 1085 w 24421"/>
                      <a:gd name="connsiteY13" fmla="*/ 10372 h 20743"/>
                      <a:gd name="connsiteX14" fmla="*/ 220 w 24421"/>
                      <a:gd name="connsiteY14" fmla="*/ 9508 h 20743"/>
                      <a:gd name="connsiteX15" fmla="*/ 4542 w 24421"/>
                      <a:gd name="connsiteY15" fmla="*/ 0 h 20743"/>
                      <a:gd name="connsiteX16" fmla="*/ 4542 w 24421"/>
                      <a:gd name="connsiteY16" fmla="*/ 0 h 20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4421" h="20743">
                        <a:moveTo>
                          <a:pt x="4542" y="0"/>
                        </a:moveTo>
                        <a:cubicBezTo>
                          <a:pt x="4542" y="0"/>
                          <a:pt x="5406" y="0"/>
                          <a:pt x="5406" y="0"/>
                        </a:cubicBezTo>
                        <a:cubicBezTo>
                          <a:pt x="6271" y="0"/>
                          <a:pt x="7135" y="0"/>
                          <a:pt x="8864" y="0"/>
                        </a:cubicBezTo>
                        <a:cubicBezTo>
                          <a:pt x="11457" y="0"/>
                          <a:pt x="14914" y="1729"/>
                          <a:pt x="17507" y="3457"/>
                        </a:cubicBezTo>
                        <a:cubicBezTo>
                          <a:pt x="20100" y="5186"/>
                          <a:pt x="21829" y="8643"/>
                          <a:pt x="23557" y="10372"/>
                        </a:cubicBezTo>
                        <a:cubicBezTo>
                          <a:pt x="24422" y="12965"/>
                          <a:pt x="24422" y="14694"/>
                          <a:pt x="24422" y="14694"/>
                        </a:cubicBezTo>
                        <a:cubicBezTo>
                          <a:pt x="24422" y="18151"/>
                          <a:pt x="21829" y="20744"/>
                          <a:pt x="17507" y="20744"/>
                        </a:cubicBezTo>
                        <a:cubicBezTo>
                          <a:pt x="17507" y="20744"/>
                          <a:pt x="16643" y="20744"/>
                          <a:pt x="16643" y="20744"/>
                        </a:cubicBezTo>
                        <a:lnTo>
                          <a:pt x="14914" y="20744"/>
                        </a:lnTo>
                        <a:cubicBezTo>
                          <a:pt x="14914" y="20744"/>
                          <a:pt x="14914" y="20744"/>
                          <a:pt x="14050" y="20744"/>
                        </a:cubicBezTo>
                        <a:cubicBezTo>
                          <a:pt x="13185" y="20744"/>
                          <a:pt x="12321" y="20744"/>
                          <a:pt x="11457" y="19880"/>
                        </a:cubicBezTo>
                        <a:cubicBezTo>
                          <a:pt x="9728" y="19015"/>
                          <a:pt x="7999" y="18151"/>
                          <a:pt x="6271" y="16422"/>
                        </a:cubicBezTo>
                        <a:cubicBezTo>
                          <a:pt x="4542" y="14694"/>
                          <a:pt x="2813" y="12965"/>
                          <a:pt x="1949" y="12101"/>
                        </a:cubicBezTo>
                        <a:cubicBezTo>
                          <a:pt x="1085" y="11236"/>
                          <a:pt x="1085" y="10372"/>
                          <a:pt x="1085" y="10372"/>
                        </a:cubicBezTo>
                        <a:cubicBezTo>
                          <a:pt x="1085" y="9508"/>
                          <a:pt x="220" y="9508"/>
                          <a:pt x="220" y="9508"/>
                        </a:cubicBezTo>
                        <a:cubicBezTo>
                          <a:pt x="-644" y="6050"/>
                          <a:pt x="1085" y="1729"/>
                          <a:pt x="4542" y="0"/>
                        </a:cubicBezTo>
                        <a:cubicBezTo>
                          <a:pt x="4542" y="0"/>
                          <a:pt x="4542" y="0"/>
                          <a:pt x="4542" y="0"/>
                        </a:cubicBez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9" name="Freeform: Shape 88">
                    <a:extLst>
                      <a:ext uri="{FF2B5EF4-FFF2-40B4-BE49-F238E27FC236}">
                        <a16:creationId xmlns:a16="http://schemas.microsoft.com/office/drawing/2014/main" id="{55BC0E76-10E9-1A2C-186A-4C5F58254526}"/>
                      </a:ext>
                    </a:extLst>
                  </p:cNvPr>
                  <p:cNvSpPr/>
                  <p:nvPr/>
                </p:nvSpPr>
                <p:spPr>
                  <a:xfrm>
                    <a:off x="1123911" y="4582050"/>
                    <a:ext cx="21859" cy="17934"/>
                  </a:xfrm>
                  <a:custGeom>
                    <a:avLst/>
                    <a:gdLst>
                      <a:gd name="connsiteX0" fmla="*/ 3065 w 21859"/>
                      <a:gd name="connsiteY0" fmla="*/ 2593 h 17934"/>
                      <a:gd name="connsiteX1" fmla="*/ 6523 w 21859"/>
                      <a:gd name="connsiteY1" fmla="*/ 864 h 17934"/>
                      <a:gd name="connsiteX2" fmla="*/ 12573 w 21859"/>
                      <a:gd name="connsiteY2" fmla="*/ 0 h 17934"/>
                      <a:gd name="connsiteX3" fmla="*/ 17759 w 21859"/>
                      <a:gd name="connsiteY3" fmla="*/ 2593 h 17934"/>
                      <a:gd name="connsiteX4" fmla="*/ 20352 w 21859"/>
                      <a:gd name="connsiteY4" fmla="*/ 5186 h 17934"/>
                      <a:gd name="connsiteX5" fmla="*/ 18623 w 21859"/>
                      <a:gd name="connsiteY5" fmla="*/ 15558 h 17934"/>
                      <a:gd name="connsiteX6" fmla="*/ 16030 w 21859"/>
                      <a:gd name="connsiteY6" fmla="*/ 17287 h 17934"/>
                      <a:gd name="connsiteX7" fmla="*/ 9980 w 21859"/>
                      <a:gd name="connsiteY7" fmla="*/ 17287 h 17934"/>
                      <a:gd name="connsiteX8" fmla="*/ 4794 w 21859"/>
                      <a:gd name="connsiteY8" fmla="*/ 14694 h 17934"/>
                      <a:gd name="connsiteX9" fmla="*/ 2201 w 21859"/>
                      <a:gd name="connsiteY9" fmla="*/ 12101 h 17934"/>
                      <a:gd name="connsiteX10" fmla="*/ 3065 w 21859"/>
                      <a:gd name="connsiteY10" fmla="*/ 2593 h 17934"/>
                      <a:gd name="connsiteX11" fmla="*/ 3065 w 21859"/>
                      <a:gd name="connsiteY11" fmla="*/ 2593 h 17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1859" h="17934">
                        <a:moveTo>
                          <a:pt x="3065" y="2593"/>
                        </a:moveTo>
                        <a:cubicBezTo>
                          <a:pt x="3065" y="2593"/>
                          <a:pt x="3930" y="1729"/>
                          <a:pt x="6523" y="864"/>
                        </a:cubicBezTo>
                        <a:cubicBezTo>
                          <a:pt x="8251" y="0"/>
                          <a:pt x="10844" y="0"/>
                          <a:pt x="12573" y="0"/>
                        </a:cubicBezTo>
                        <a:cubicBezTo>
                          <a:pt x="14302" y="0"/>
                          <a:pt x="16895" y="864"/>
                          <a:pt x="17759" y="2593"/>
                        </a:cubicBezTo>
                        <a:cubicBezTo>
                          <a:pt x="19488" y="3457"/>
                          <a:pt x="20352" y="5186"/>
                          <a:pt x="20352" y="5186"/>
                        </a:cubicBezTo>
                        <a:cubicBezTo>
                          <a:pt x="22945" y="8643"/>
                          <a:pt x="22081" y="13829"/>
                          <a:pt x="18623" y="15558"/>
                        </a:cubicBezTo>
                        <a:cubicBezTo>
                          <a:pt x="18623" y="15558"/>
                          <a:pt x="17759" y="16422"/>
                          <a:pt x="16030" y="17287"/>
                        </a:cubicBezTo>
                        <a:cubicBezTo>
                          <a:pt x="14302" y="18151"/>
                          <a:pt x="11709" y="18151"/>
                          <a:pt x="9980" y="17287"/>
                        </a:cubicBezTo>
                        <a:cubicBezTo>
                          <a:pt x="8251" y="16422"/>
                          <a:pt x="5658" y="15558"/>
                          <a:pt x="4794" y="14694"/>
                        </a:cubicBezTo>
                        <a:cubicBezTo>
                          <a:pt x="3065" y="13829"/>
                          <a:pt x="2201" y="12101"/>
                          <a:pt x="2201" y="12101"/>
                        </a:cubicBezTo>
                        <a:cubicBezTo>
                          <a:pt x="-1256" y="9508"/>
                          <a:pt x="-392" y="5186"/>
                          <a:pt x="3065" y="2593"/>
                        </a:cubicBezTo>
                        <a:lnTo>
                          <a:pt x="3065" y="2593"/>
                        </a:ln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0" name="Freeform: Shape 89">
                    <a:extLst>
                      <a:ext uri="{FF2B5EF4-FFF2-40B4-BE49-F238E27FC236}">
                        <a16:creationId xmlns:a16="http://schemas.microsoft.com/office/drawing/2014/main" id="{D80FD444-5AF1-22C4-F150-99A5F2C8BD91}"/>
                      </a:ext>
                    </a:extLst>
                  </p:cNvPr>
                  <p:cNvSpPr/>
                  <p:nvPr/>
                </p:nvSpPr>
                <p:spPr>
                  <a:xfrm>
                    <a:off x="1166735" y="4553527"/>
                    <a:ext cx="40757" cy="24201"/>
                  </a:xfrm>
                  <a:custGeom>
                    <a:avLst/>
                    <a:gdLst>
                      <a:gd name="connsiteX0" fmla="*/ 39759 w 40757"/>
                      <a:gd name="connsiteY0" fmla="*/ 9508 h 24201"/>
                      <a:gd name="connsiteX1" fmla="*/ 35438 w 40757"/>
                      <a:gd name="connsiteY1" fmla="*/ 13829 h 24201"/>
                      <a:gd name="connsiteX2" fmla="*/ 24201 w 40757"/>
                      <a:gd name="connsiteY2" fmla="*/ 20744 h 24201"/>
                      <a:gd name="connsiteX3" fmla="*/ 11236 w 40757"/>
                      <a:gd name="connsiteY3" fmla="*/ 24201 h 24201"/>
                      <a:gd name="connsiteX4" fmla="*/ 5186 w 40757"/>
                      <a:gd name="connsiteY4" fmla="*/ 24201 h 24201"/>
                      <a:gd name="connsiteX5" fmla="*/ 0 w 40757"/>
                      <a:gd name="connsiteY5" fmla="*/ 17287 h 24201"/>
                      <a:gd name="connsiteX6" fmla="*/ 1729 w 40757"/>
                      <a:gd name="connsiteY6" fmla="*/ 13829 h 24201"/>
                      <a:gd name="connsiteX7" fmla="*/ 1729 w 40757"/>
                      <a:gd name="connsiteY7" fmla="*/ 13829 h 24201"/>
                      <a:gd name="connsiteX8" fmla="*/ 6050 w 40757"/>
                      <a:gd name="connsiteY8" fmla="*/ 10372 h 24201"/>
                      <a:gd name="connsiteX9" fmla="*/ 16422 w 40757"/>
                      <a:gd name="connsiteY9" fmla="*/ 4322 h 24201"/>
                      <a:gd name="connsiteX10" fmla="*/ 27659 w 40757"/>
                      <a:gd name="connsiteY10" fmla="*/ 864 h 24201"/>
                      <a:gd name="connsiteX11" fmla="*/ 33709 w 40757"/>
                      <a:gd name="connsiteY11" fmla="*/ 0 h 24201"/>
                      <a:gd name="connsiteX12" fmla="*/ 39759 w 40757"/>
                      <a:gd name="connsiteY12" fmla="*/ 5186 h 24201"/>
                      <a:gd name="connsiteX13" fmla="*/ 39759 w 40757"/>
                      <a:gd name="connsiteY13" fmla="*/ 9508 h 24201"/>
                      <a:gd name="connsiteX14" fmla="*/ 39759 w 40757"/>
                      <a:gd name="connsiteY14" fmla="*/ 9508 h 24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0757" h="24201">
                        <a:moveTo>
                          <a:pt x="39759" y="9508"/>
                        </a:moveTo>
                        <a:cubicBezTo>
                          <a:pt x="39759" y="9508"/>
                          <a:pt x="38031" y="11236"/>
                          <a:pt x="35438" y="13829"/>
                        </a:cubicBezTo>
                        <a:cubicBezTo>
                          <a:pt x="32845" y="16422"/>
                          <a:pt x="28523" y="19015"/>
                          <a:pt x="24201" y="20744"/>
                        </a:cubicBezTo>
                        <a:cubicBezTo>
                          <a:pt x="19880" y="22473"/>
                          <a:pt x="15558" y="24201"/>
                          <a:pt x="11236" y="24201"/>
                        </a:cubicBezTo>
                        <a:cubicBezTo>
                          <a:pt x="7779" y="24201"/>
                          <a:pt x="5186" y="24201"/>
                          <a:pt x="5186" y="24201"/>
                        </a:cubicBezTo>
                        <a:cubicBezTo>
                          <a:pt x="1729" y="24201"/>
                          <a:pt x="0" y="20744"/>
                          <a:pt x="0" y="17287"/>
                        </a:cubicBezTo>
                        <a:cubicBezTo>
                          <a:pt x="0" y="15558"/>
                          <a:pt x="864" y="14694"/>
                          <a:pt x="1729" y="13829"/>
                        </a:cubicBezTo>
                        <a:lnTo>
                          <a:pt x="1729" y="13829"/>
                        </a:lnTo>
                        <a:cubicBezTo>
                          <a:pt x="1729" y="13829"/>
                          <a:pt x="3457" y="12101"/>
                          <a:pt x="6050" y="10372"/>
                        </a:cubicBezTo>
                        <a:cubicBezTo>
                          <a:pt x="8643" y="8643"/>
                          <a:pt x="12965" y="6050"/>
                          <a:pt x="16422" y="4322"/>
                        </a:cubicBezTo>
                        <a:cubicBezTo>
                          <a:pt x="20744" y="2593"/>
                          <a:pt x="25066" y="1729"/>
                          <a:pt x="27659" y="864"/>
                        </a:cubicBezTo>
                        <a:cubicBezTo>
                          <a:pt x="31116" y="0"/>
                          <a:pt x="33709" y="0"/>
                          <a:pt x="33709" y="0"/>
                        </a:cubicBezTo>
                        <a:cubicBezTo>
                          <a:pt x="36302" y="0"/>
                          <a:pt x="38895" y="1729"/>
                          <a:pt x="39759" y="5186"/>
                        </a:cubicBezTo>
                        <a:cubicBezTo>
                          <a:pt x="41488" y="6915"/>
                          <a:pt x="40624" y="7779"/>
                          <a:pt x="39759" y="9508"/>
                        </a:cubicBezTo>
                        <a:lnTo>
                          <a:pt x="39759" y="9508"/>
                        </a:lnTo>
                        <a:close/>
                      </a:path>
                    </a:pathLst>
                  </a:custGeom>
                  <a:solidFill>
                    <a:srgbClr val="CA4767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8FDBF96C-727A-D433-09DD-B29522B3137D}"/>
                    </a:ext>
                  </a:extLst>
                </p:cNvPr>
                <p:cNvSpPr/>
                <p:nvPr/>
              </p:nvSpPr>
              <p:spPr>
                <a:xfrm>
                  <a:off x="812359" y="4709381"/>
                  <a:ext cx="1831522" cy="441222"/>
                </a:xfrm>
                <a:custGeom>
                  <a:avLst/>
                  <a:gdLst>
                    <a:gd name="connsiteX0" fmla="*/ 1831522 w 1831522"/>
                    <a:gd name="connsiteY0" fmla="*/ 327308 h 441222"/>
                    <a:gd name="connsiteX1" fmla="*/ 1620625 w 1831522"/>
                    <a:gd name="connsiteY1" fmla="*/ 312614 h 441222"/>
                    <a:gd name="connsiteX2" fmla="*/ 1552343 w 1831522"/>
                    <a:gd name="connsiteY2" fmla="*/ 263347 h 441222"/>
                    <a:gd name="connsiteX3" fmla="*/ 1532463 w 1831522"/>
                    <a:gd name="connsiteY3" fmla="*/ 297920 h 441222"/>
                    <a:gd name="connsiteX4" fmla="*/ 1248098 w 1831522"/>
                    <a:gd name="connsiteY4" fmla="*/ 433621 h 441222"/>
                    <a:gd name="connsiteX5" fmla="*/ 1152156 w 1831522"/>
                    <a:gd name="connsiteY5" fmla="*/ 376575 h 441222"/>
                    <a:gd name="connsiteX6" fmla="*/ 1076095 w 1831522"/>
                    <a:gd name="connsiteY6" fmla="*/ 267669 h 441222"/>
                    <a:gd name="connsiteX7" fmla="*/ 934344 w 1831522"/>
                    <a:gd name="connsiteY7" fmla="*/ 301378 h 441222"/>
                    <a:gd name="connsiteX8" fmla="*/ 776171 w 1831522"/>
                    <a:gd name="connsiteY8" fmla="*/ 359288 h 441222"/>
                    <a:gd name="connsiteX9" fmla="*/ 620591 w 1831522"/>
                    <a:gd name="connsiteY9" fmla="*/ 303971 h 441222"/>
                    <a:gd name="connsiteX10" fmla="*/ 516871 w 1831522"/>
                    <a:gd name="connsiteY10" fmla="*/ 209758 h 441222"/>
                    <a:gd name="connsiteX11" fmla="*/ 392407 w 1831522"/>
                    <a:gd name="connsiteY11" fmla="*/ 290141 h 441222"/>
                    <a:gd name="connsiteX12" fmla="*/ 185832 w 1831522"/>
                    <a:gd name="connsiteY12" fmla="*/ 323850 h 441222"/>
                    <a:gd name="connsiteX13" fmla="*/ 144344 w 1831522"/>
                    <a:gd name="connsiteY13" fmla="*/ 309157 h 441222"/>
                    <a:gd name="connsiteX14" fmla="*/ 28523 w 1831522"/>
                    <a:gd name="connsiteY14" fmla="*/ 363610 h 441222"/>
                    <a:gd name="connsiteX15" fmla="*/ 0 w 1831522"/>
                    <a:gd name="connsiteY15" fmla="*/ 380896 h 441222"/>
                    <a:gd name="connsiteX16" fmla="*/ 47538 w 1831522"/>
                    <a:gd name="connsiteY16" fmla="*/ 191607 h 441222"/>
                    <a:gd name="connsiteX17" fmla="*/ 687145 w 1831522"/>
                    <a:gd name="connsiteY17" fmla="*/ 4047 h 441222"/>
                    <a:gd name="connsiteX18" fmla="*/ 1656927 w 1831522"/>
                    <a:gd name="connsiteY18" fmla="*/ 55042 h 441222"/>
                    <a:gd name="connsiteX19" fmla="*/ 1831522 w 1831522"/>
                    <a:gd name="connsiteY19" fmla="*/ 327308 h 441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31522" h="441222">
                      <a:moveTo>
                        <a:pt x="1831522" y="327308"/>
                      </a:moveTo>
                      <a:cubicBezTo>
                        <a:pt x="1776205" y="392133"/>
                        <a:pt x="1668164" y="384354"/>
                        <a:pt x="1620625" y="312614"/>
                      </a:cubicBezTo>
                      <a:cubicBezTo>
                        <a:pt x="1602474" y="285820"/>
                        <a:pt x="1578273" y="246925"/>
                        <a:pt x="1552343" y="263347"/>
                      </a:cubicBezTo>
                      <a:cubicBezTo>
                        <a:pt x="1541971" y="270262"/>
                        <a:pt x="1536785" y="284955"/>
                        <a:pt x="1532463" y="297920"/>
                      </a:cubicBezTo>
                      <a:cubicBezTo>
                        <a:pt x="1489247" y="412877"/>
                        <a:pt x="1357003" y="461279"/>
                        <a:pt x="1248098" y="433621"/>
                      </a:cubicBezTo>
                      <a:cubicBezTo>
                        <a:pt x="1212660" y="424113"/>
                        <a:pt x="1176358" y="407691"/>
                        <a:pt x="1152156" y="376575"/>
                      </a:cubicBezTo>
                      <a:cubicBezTo>
                        <a:pt x="1124498" y="341137"/>
                        <a:pt x="1113261" y="289277"/>
                        <a:pt x="1076095" y="267669"/>
                      </a:cubicBezTo>
                      <a:cubicBezTo>
                        <a:pt x="1031150" y="241739"/>
                        <a:pt x="978426" y="274583"/>
                        <a:pt x="934344" y="301378"/>
                      </a:cubicBezTo>
                      <a:cubicBezTo>
                        <a:pt x="885077" y="331629"/>
                        <a:pt x="832353" y="354966"/>
                        <a:pt x="776171" y="359288"/>
                      </a:cubicBezTo>
                      <a:cubicBezTo>
                        <a:pt x="719990" y="363610"/>
                        <a:pt x="661215" y="346323"/>
                        <a:pt x="620591" y="303971"/>
                      </a:cubicBezTo>
                      <a:cubicBezTo>
                        <a:pt x="587747" y="269397"/>
                        <a:pt x="561817" y="215809"/>
                        <a:pt x="516871" y="209758"/>
                      </a:cubicBezTo>
                      <a:cubicBezTo>
                        <a:pt x="467604" y="202844"/>
                        <a:pt x="431302" y="256432"/>
                        <a:pt x="392407" y="290141"/>
                      </a:cubicBezTo>
                      <a:cubicBezTo>
                        <a:pt x="335361" y="340273"/>
                        <a:pt x="254114" y="353238"/>
                        <a:pt x="185832" y="323850"/>
                      </a:cubicBezTo>
                      <a:cubicBezTo>
                        <a:pt x="172002" y="317800"/>
                        <a:pt x="159037" y="310021"/>
                        <a:pt x="144344" y="309157"/>
                      </a:cubicBezTo>
                      <a:cubicBezTo>
                        <a:pt x="94212" y="305699"/>
                        <a:pt x="20744" y="361017"/>
                        <a:pt x="28523" y="363610"/>
                      </a:cubicBezTo>
                      <a:cubicBezTo>
                        <a:pt x="28523" y="363610"/>
                        <a:pt x="12101" y="383489"/>
                        <a:pt x="0" y="380896"/>
                      </a:cubicBezTo>
                      <a:cubicBezTo>
                        <a:pt x="0" y="380896"/>
                        <a:pt x="28523" y="210623"/>
                        <a:pt x="47538" y="191607"/>
                      </a:cubicBezTo>
                      <a:cubicBezTo>
                        <a:pt x="66554" y="172592"/>
                        <a:pt x="368206" y="21334"/>
                        <a:pt x="687145" y="4047"/>
                      </a:cubicBezTo>
                      <a:cubicBezTo>
                        <a:pt x="1006084" y="-14104"/>
                        <a:pt x="1545428" y="33434"/>
                        <a:pt x="1656927" y="55042"/>
                      </a:cubicBezTo>
                      <a:cubicBezTo>
                        <a:pt x="1786577" y="81837"/>
                        <a:pt x="1831522" y="327308"/>
                        <a:pt x="1831522" y="327308"/>
                      </a:cubicBezTo>
                      <a:close/>
                    </a:path>
                  </a:pathLst>
                </a:custGeom>
                <a:solidFill>
                  <a:srgbClr val="83513F">
                    <a:alpha val="23000"/>
                  </a:srgbClr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E5F2E207-60E3-E50D-E8A9-C4D87B99496B}"/>
                    </a:ext>
                  </a:extLst>
                </p:cNvPr>
                <p:cNvSpPr/>
                <p:nvPr/>
              </p:nvSpPr>
              <p:spPr>
                <a:xfrm>
                  <a:off x="1099317" y="4050642"/>
                  <a:ext cx="1287856" cy="280751"/>
                </a:xfrm>
                <a:custGeom>
                  <a:avLst/>
                  <a:gdLst>
                    <a:gd name="connsiteX0" fmla="*/ 1287857 w 1287856"/>
                    <a:gd name="connsiteY0" fmla="*/ 222841 h 280751"/>
                    <a:gd name="connsiteX1" fmla="*/ 1267977 w 1287856"/>
                    <a:gd name="connsiteY1" fmla="*/ 139001 h 280751"/>
                    <a:gd name="connsiteX2" fmla="*/ 1228218 w 1287856"/>
                    <a:gd name="connsiteY2" fmla="*/ 53432 h 280751"/>
                    <a:gd name="connsiteX3" fmla="*/ 1079553 w 1287856"/>
                    <a:gd name="connsiteY3" fmla="*/ 5893 h 280751"/>
                    <a:gd name="connsiteX4" fmla="*/ 501313 w 1287856"/>
                    <a:gd name="connsiteY4" fmla="*/ 8486 h 280751"/>
                    <a:gd name="connsiteX5" fmla="*/ 188425 w 1287856"/>
                    <a:gd name="connsiteY5" fmla="*/ 49974 h 280751"/>
                    <a:gd name="connsiteX6" fmla="*/ 25066 w 1287856"/>
                    <a:gd name="connsiteY6" fmla="*/ 152830 h 280751"/>
                    <a:gd name="connsiteX7" fmla="*/ 0 w 1287856"/>
                    <a:gd name="connsiteY7" fmla="*/ 264329 h 280751"/>
                    <a:gd name="connsiteX8" fmla="*/ 2593 w 1287856"/>
                    <a:gd name="connsiteY8" fmla="*/ 266922 h 280751"/>
                    <a:gd name="connsiteX9" fmla="*/ 132243 w 1287856"/>
                    <a:gd name="connsiteY9" fmla="*/ 215062 h 280751"/>
                    <a:gd name="connsiteX10" fmla="*/ 172867 w 1287856"/>
                    <a:gd name="connsiteY10" fmla="*/ 160609 h 280751"/>
                    <a:gd name="connsiteX11" fmla="*/ 231641 w 1287856"/>
                    <a:gd name="connsiteY11" fmla="*/ 132086 h 280751"/>
                    <a:gd name="connsiteX12" fmla="*/ 313753 w 1287856"/>
                    <a:gd name="connsiteY12" fmla="*/ 214197 h 280751"/>
                    <a:gd name="connsiteX13" fmla="*/ 445132 w 1287856"/>
                    <a:gd name="connsiteY13" fmla="*/ 280751 h 280751"/>
                    <a:gd name="connsiteX14" fmla="*/ 575646 w 1287856"/>
                    <a:gd name="connsiteY14" fmla="*/ 212469 h 280751"/>
                    <a:gd name="connsiteX15" fmla="*/ 658622 w 1287856"/>
                    <a:gd name="connsiteY15" fmla="*/ 114799 h 280751"/>
                    <a:gd name="connsiteX16" fmla="*/ 744191 w 1287856"/>
                    <a:gd name="connsiteY16" fmla="*/ 141594 h 280751"/>
                    <a:gd name="connsiteX17" fmla="*/ 820252 w 1287856"/>
                    <a:gd name="connsiteY17" fmla="*/ 194318 h 280751"/>
                    <a:gd name="connsiteX18" fmla="*/ 958546 w 1287856"/>
                    <a:gd name="connsiteY18" fmla="*/ 155423 h 280751"/>
                    <a:gd name="connsiteX19" fmla="*/ 1033743 w 1287856"/>
                    <a:gd name="connsiteY19" fmla="*/ 104427 h 280751"/>
                    <a:gd name="connsiteX20" fmla="*/ 1094246 w 1287856"/>
                    <a:gd name="connsiteY20" fmla="*/ 132950 h 280751"/>
                    <a:gd name="connsiteX21" fmla="*/ 1139191 w 1287856"/>
                    <a:gd name="connsiteY21" fmla="*/ 185675 h 280751"/>
                    <a:gd name="connsiteX22" fmla="*/ 1286993 w 1287856"/>
                    <a:gd name="connsiteY22" fmla="*/ 223705 h 280751"/>
                    <a:gd name="connsiteX23" fmla="*/ 1287857 w 1287856"/>
                    <a:gd name="connsiteY23" fmla="*/ 222841 h 280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287856" h="280751">
                      <a:moveTo>
                        <a:pt x="1287857" y="222841"/>
                      </a:moveTo>
                      <a:cubicBezTo>
                        <a:pt x="1281807" y="195182"/>
                        <a:pt x="1275756" y="166659"/>
                        <a:pt x="1267977" y="139001"/>
                      </a:cubicBezTo>
                      <a:cubicBezTo>
                        <a:pt x="1259334" y="107885"/>
                        <a:pt x="1249826" y="76769"/>
                        <a:pt x="1228218" y="53432"/>
                      </a:cubicBezTo>
                      <a:cubicBezTo>
                        <a:pt x="1191916" y="14537"/>
                        <a:pt x="1133141" y="8486"/>
                        <a:pt x="1079553" y="5893"/>
                      </a:cubicBezTo>
                      <a:cubicBezTo>
                        <a:pt x="886806" y="-2750"/>
                        <a:pt x="694060" y="-1886"/>
                        <a:pt x="501313" y="8486"/>
                      </a:cubicBezTo>
                      <a:cubicBezTo>
                        <a:pt x="395865" y="14537"/>
                        <a:pt x="290416" y="23180"/>
                        <a:pt x="188425" y="49974"/>
                      </a:cubicBezTo>
                      <a:cubicBezTo>
                        <a:pt x="124464" y="66397"/>
                        <a:pt x="57046" y="94920"/>
                        <a:pt x="25066" y="152830"/>
                      </a:cubicBezTo>
                      <a:cubicBezTo>
                        <a:pt x="6050" y="186539"/>
                        <a:pt x="2593" y="226298"/>
                        <a:pt x="0" y="264329"/>
                      </a:cubicBezTo>
                      <a:lnTo>
                        <a:pt x="2593" y="266922"/>
                      </a:lnTo>
                      <a:cubicBezTo>
                        <a:pt x="50996" y="271244"/>
                        <a:pt x="100263" y="251364"/>
                        <a:pt x="132243" y="215062"/>
                      </a:cubicBezTo>
                      <a:cubicBezTo>
                        <a:pt x="146937" y="197775"/>
                        <a:pt x="158173" y="177896"/>
                        <a:pt x="172867" y="160609"/>
                      </a:cubicBezTo>
                      <a:cubicBezTo>
                        <a:pt x="187560" y="143322"/>
                        <a:pt x="209169" y="129493"/>
                        <a:pt x="231641" y="132086"/>
                      </a:cubicBezTo>
                      <a:cubicBezTo>
                        <a:pt x="271401" y="135543"/>
                        <a:pt x="290416" y="181353"/>
                        <a:pt x="313753" y="214197"/>
                      </a:cubicBezTo>
                      <a:cubicBezTo>
                        <a:pt x="344005" y="255686"/>
                        <a:pt x="394136" y="280751"/>
                        <a:pt x="445132" y="280751"/>
                      </a:cubicBezTo>
                      <a:cubicBezTo>
                        <a:pt x="496127" y="280751"/>
                        <a:pt x="546259" y="253957"/>
                        <a:pt x="575646" y="212469"/>
                      </a:cubicBezTo>
                      <a:cubicBezTo>
                        <a:pt x="600712" y="177031"/>
                        <a:pt x="616270" y="126900"/>
                        <a:pt x="658622" y="114799"/>
                      </a:cubicBezTo>
                      <a:cubicBezTo>
                        <a:pt x="688874" y="107020"/>
                        <a:pt x="719990" y="122578"/>
                        <a:pt x="744191" y="141594"/>
                      </a:cubicBezTo>
                      <a:cubicBezTo>
                        <a:pt x="768392" y="160609"/>
                        <a:pt x="790865" y="183946"/>
                        <a:pt x="820252" y="194318"/>
                      </a:cubicBezTo>
                      <a:cubicBezTo>
                        <a:pt x="867791" y="211605"/>
                        <a:pt x="921379" y="189996"/>
                        <a:pt x="958546" y="155423"/>
                      </a:cubicBezTo>
                      <a:cubicBezTo>
                        <a:pt x="981019" y="134679"/>
                        <a:pt x="1003491" y="107020"/>
                        <a:pt x="1033743" y="104427"/>
                      </a:cubicBezTo>
                      <a:cubicBezTo>
                        <a:pt x="1057080" y="102699"/>
                        <a:pt x="1078688" y="116528"/>
                        <a:pt x="1094246" y="132950"/>
                      </a:cubicBezTo>
                      <a:cubicBezTo>
                        <a:pt x="1110669" y="149372"/>
                        <a:pt x="1122769" y="169252"/>
                        <a:pt x="1139191" y="185675"/>
                      </a:cubicBezTo>
                      <a:cubicBezTo>
                        <a:pt x="1178951" y="224570"/>
                        <a:pt x="1234268" y="241856"/>
                        <a:pt x="1286993" y="223705"/>
                      </a:cubicBezTo>
                      <a:lnTo>
                        <a:pt x="1287857" y="222841"/>
                      </a:lnTo>
                      <a:close/>
                    </a:path>
                  </a:pathLst>
                </a:custGeom>
                <a:solidFill>
                  <a:srgbClr val="990033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4" name="Graphic 1085">
                  <a:extLst>
                    <a:ext uri="{FF2B5EF4-FFF2-40B4-BE49-F238E27FC236}">
                      <a16:creationId xmlns:a16="http://schemas.microsoft.com/office/drawing/2014/main" id="{E46EF72C-B067-3AD4-8581-B6A128A214AB}"/>
                    </a:ext>
                  </a:extLst>
                </p:cNvPr>
                <p:cNvGrpSpPr/>
                <p:nvPr/>
              </p:nvGrpSpPr>
              <p:grpSpPr>
                <a:xfrm>
                  <a:off x="2270355" y="4102561"/>
                  <a:ext cx="71044" cy="81895"/>
                  <a:chOff x="2270355" y="4102561"/>
                  <a:chExt cx="71044" cy="81895"/>
                </a:xfrm>
                <a:solidFill>
                  <a:srgbClr val="FFFFFF"/>
                </a:solidFill>
              </p:grpSpPr>
              <p:sp>
                <p:nvSpPr>
                  <p:cNvPr id="76" name="Freeform: Shape 75">
                    <a:extLst>
                      <a:ext uri="{FF2B5EF4-FFF2-40B4-BE49-F238E27FC236}">
                        <a16:creationId xmlns:a16="http://schemas.microsoft.com/office/drawing/2014/main" id="{9AFAF626-B372-3A9B-6C57-68CE9597739A}"/>
                      </a:ext>
                    </a:extLst>
                  </p:cNvPr>
                  <p:cNvSpPr/>
                  <p:nvPr/>
                </p:nvSpPr>
                <p:spPr>
                  <a:xfrm>
                    <a:off x="2270355" y="4102561"/>
                    <a:ext cx="27360" cy="14477"/>
                  </a:xfrm>
                  <a:custGeom>
                    <a:avLst/>
                    <a:gdLst>
                      <a:gd name="connsiteX0" fmla="*/ 998 w 27360"/>
                      <a:gd name="connsiteY0" fmla="*/ 2377 h 14477"/>
                      <a:gd name="connsiteX1" fmla="*/ 5320 w 27360"/>
                      <a:gd name="connsiteY1" fmla="*/ 648 h 14477"/>
                      <a:gd name="connsiteX2" fmla="*/ 13963 w 27360"/>
                      <a:gd name="connsiteY2" fmla="*/ 648 h 14477"/>
                      <a:gd name="connsiteX3" fmla="*/ 22606 w 27360"/>
                      <a:gd name="connsiteY3" fmla="*/ 3241 h 14477"/>
                      <a:gd name="connsiteX4" fmla="*/ 26064 w 27360"/>
                      <a:gd name="connsiteY4" fmla="*/ 5834 h 14477"/>
                      <a:gd name="connsiteX5" fmla="*/ 26064 w 27360"/>
                      <a:gd name="connsiteY5" fmla="*/ 12749 h 14477"/>
                      <a:gd name="connsiteX6" fmla="*/ 24335 w 27360"/>
                      <a:gd name="connsiteY6" fmla="*/ 13613 h 14477"/>
                      <a:gd name="connsiteX7" fmla="*/ 24335 w 27360"/>
                      <a:gd name="connsiteY7" fmla="*/ 13613 h 14477"/>
                      <a:gd name="connsiteX8" fmla="*/ 20878 w 27360"/>
                      <a:gd name="connsiteY8" fmla="*/ 14478 h 14477"/>
                      <a:gd name="connsiteX9" fmla="*/ 13099 w 27360"/>
                      <a:gd name="connsiteY9" fmla="*/ 13613 h 14477"/>
                      <a:gd name="connsiteX10" fmla="*/ 6184 w 27360"/>
                      <a:gd name="connsiteY10" fmla="*/ 11885 h 14477"/>
                      <a:gd name="connsiteX11" fmla="*/ 2727 w 27360"/>
                      <a:gd name="connsiteY11" fmla="*/ 10156 h 14477"/>
                      <a:gd name="connsiteX12" fmla="*/ 998 w 27360"/>
                      <a:gd name="connsiteY12" fmla="*/ 4106 h 14477"/>
                      <a:gd name="connsiteX13" fmla="*/ 998 w 27360"/>
                      <a:gd name="connsiteY13" fmla="*/ 2377 h 14477"/>
                      <a:gd name="connsiteX14" fmla="*/ 998 w 27360"/>
                      <a:gd name="connsiteY14" fmla="*/ 2377 h 14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7360" h="14477">
                        <a:moveTo>
                          <a:pt x="998" y="2377"/>
                        </a:moveTo>
                        <a:cubicBezTo>
                          <a:pt x="998" y="2377"/>
                          <a:pt x="2727" y="1513"/>
                          <a:pt x="5320" y="648"/>
                        </a:cubicBezTo>
                        <a:cubicBezTo>
                          <a:pt x="7913" y="-216"/>
                          <a:pt x="11370" y="-216"/>
                          <a:pt x="13963" y="648"/>
                        </a:cubicBezTo>
                        <a:cubicBezTo>
                          <a:pt x="17420" y="1513"/>
                          <a:pt x="20013" y="2377"/>
                          <a:pt x="22606" y="3241"/>
                        </a:cubicBezTo>
                        <a:cubicBezTo>
                          <a:pt x="24335" y="4970"/>
                          <a:pt x="26064" y="5834"/>
                          <a:pt x="26064" y="5834"/>
                        </a:cubicBezTo>
                        <a:cubicBezTo>
                          <a:pt x="27792" y="7563"/>
                          <a:pt x="27792" y="11020"/>
                          <a:pt x="26064" y="12749"/>
                        </a:cubicBezTo>
                        <a:cubicBezTo>
                          <a:pt x="25199" y="13613"/>
                          <a:pt x="24335" y="13613"/>
                          <a:pt x="24335" y="13613"/>
                        </a:cubicBezTo>
                        <a:lnTo>
                          <a:pt x="24335" y="13613"/>
                        </a:lnTo>
                        <a:cubicBezTo>
                          <a:pt x="24335" y="13613"/>
                          <a:pt x="22606" y="13613"/>
                          <a:pt x="20878" y="14478"/>
                        </a:cubicBezTo>
                        <a:cubicBezTo>
                          <a:pt x="19149" y="14478"/>
                          <a:pt x="15692" y="14478"/>
                          <a:pt x="13099" y="13613"/>
                        </a:cubicBezTo>
                        <a:cubicBezTo>
                          <a:pt x="10506" y="12749"/>
                          <a:pt x="7913" y="12749"/>
                          <a:pt x="6184" y="11885"/>
                        </a:cubicBezTo>
                        <a:cubicBezTo>
                          <a:pt x="4455" y="11020"/>
                          <a:pt x="2727" y="10156"/>
                          <a:pt x="2727" y="10156"/>
                        </a:cubicBezTo>
                        <a:cubicBezTo>
                          <a:pt x="134" y="9292"/>
                          <a:pt x="134" y="5834"/>
                          <a:pt x="998" y="4106"/>
                        </a:cubicBezTo>
                        <a:cubicBezTo>
                          <a:pt x="-731" y="3241"/>
                          <a:pt x="134" y="3241"/>
                          <a:pt x="998" y="2377"/>
                        </a:cubicBezTo>
                        <a:lnTo>
                          <a:pt x="998" y="237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" name="Freeform: Shape 76">
                    <a:extLst>
                      <a:ext uri="{FF2B5EF4-FFF2-40B4-BE49-F238E27FC236}">
                        <a16:creationId xmlns:a16="http://schemas.microsoft.com/office/drawing/2014/main" id="{43667ED0-593D-2E87-2EBA-858339003B92}"/>
                      </a:ext>
                    </a:extLst>
                  </p:cNvPr>
                  <p:cNvSpPr/>
                  <p:nvPr/>
                </p:nvSpPr>
                <p:spPr>
                  <a:xfrm>
                    <a:off x="2289469" y="4129645"/>
                    <a:ext cx="35125" cy="18508"/>
                  </a:xfrm>
                  <a:custGeom>
                    <a:avLst/>
                    <a:gdLst>
                      <a:gd name="connsiteX0" fmla="*/ 2628 w 35125"/>
                      <a:gd name="connsiteY0" fmla="*/ 2087 h 18508"/>
                      <a:gd name="connsiteX1" fmla="*/ 4357 w 35125"/>
                      <a:gd name="connsiteY1" fmla="*/ 1222 h 18508"/>
                      <a:gd name="connsiteX2" fmla="*/ 8678 w 35125"/>
                      <a:gd name="connsiteY2" fmla="*/ 358 h 18508"/>
                      <a:gd name="connsiteX3" fmla="*/ 20779 w 35125"/>
                      <a:gd name="connsiteY3" fmla="*/ 1222 h 18508"/>
                      <a:gd name="connsiteX4" fmla="*/ 31151 w 35125"/>
                      <a:gd name="connsiteY4" fmla="*/ 7273 h 18508"/>
                      <a:gd name="connsiteX5" fmla="*/ 34608 w 35125"/>
                      <a:gd name="connsiteY5" fmla="*/ 11594 h 18508"/>
                      <a:gd name="connsiteX6" fmla="*/ 32880 w 35125"/>
                      <a:gd name="connsiteY6" fmla="*/ 17645 h 18508"/>
                      <a:gd name="connsiteX7" fmla="*/ 29422 w 35125"/>
                      <a:gd name="connsiteY7" fmla="*/ 18509 h 18508"/>
                      <a:gd name="connsiteX8" fmla="*/ 29422 w 35125"/>
                      <a:gd name="connsiteY8" fmla="*/ 18509 h 18508"/>
                      <a:gd name="connsiteX9" fmla="*/ 25101 w 35125"/>
                      <a:gd name="connsiteY9" fmla="*/ 17645 h 18508"/>
                      <a:gd name="connsiteX10" fmla="*/ 16457 w 35125"/>
                      <a:gd name="connsiteY10" fmla="*/ 15052 h 18508"/>
                      <a:gd name="connsiteX11" fmla="*/ 7814 w 35125"/>
                      <a:gd name="connsiteY11" fmla="*/ 11594 h 18508"/>
                      <a:gd name="connsiteX12" fmla="*/ 4357 w 35125"/>
                      <a:gd name="connsiteY12" fmla="*/ 10730 h 18508"/>
                      <a:gd name="connsiteX13" fmla="*/ 2628 w 35125"/>
                      <a:gd name="connsiteY13" fmla="*/ 9866 h 18508"/>
                      <a:gd name="connsiteX14" fmla="*/ 899 w 35125"/>
                      <a:gd name="connsiteY14" fmla="*/ 3815 h 18508"/>
                      <a:gd name="connsiteX15" fmla="*/ 2628 w 35125"/>
                      <a:gd name="connsiteY15" fmla="*/ 2087 h 18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5125" h="18508">
                        <a:moveTo>
                          <a:pt x="2628" y="2087"/>
                        </a:moveTo>
                        <a:cubicBezTo>
                          <a:pt x="2628" y="2087"/>
                          <a:pt x="3492" y="2087"/>
                          <a:pt x="4357" y="1222"/>
                        </a:cubicBezTo>
                        <a:cubicBezTo>
                          <a:pt x="5221" y="1222"/>
                          <a:pt x="6950" y="358"/>
                          <a:pt x="8678" y="358"/>
                        </a:cubicBezTo>
                        <a:cubicBezTo>
                          <a:pt x="12136" y="-506"/>
                          <a:pt x="16457" y="358"/>
                          <a:pt x="20779" y="1222"/>
                        </a:cubicBezTo>
                        <a:cubicBezTo>
                          <a:pt x="25101" y="2951"/>
                          <a:pt x="29422" y="4680"/>
                          <a:pt x="31151" y="7273"/>
                        </a:cubicBezTo>
                        <a:cubicBezTo>
                          <a:pt x="33744" y="9866"/>
                          <a:pt x="34608" y="11594"/>
                          <a:pt x="34608" y="11594"/>
                        </a:cubicBezTo>
                        <a:cubicBezTo>
                          <a:pt x="35473" y="14187"/>
                          <a:pt x="35473" y="16780"/>
                          <a:pt x="32880" y="17645"/>
                        </a:cubicBezTo>
                        <a:cubicBezTo>
                          <a:pt x="32015" y="18509"/>
                          <a:pt x="30287" y="18509"/>
                          <a:pt x="29422" y="18509"/>
                        </a:cubicBezTo>
                        <a:lnTo>
                          <a:pt x="29422" y="18509"/>
                        </a:lnTo>
                        <a:cubicBezTo>
                          <a:pt x="29422" y="18509"/>
                          <a:pt x="27694" y="18509"/>
                          <a:pt x="25101" y="17645"/>
                        </a:cubicBezTo>
                        <a:cubicBezTo>
                          <a:pt x="22508" y="16780"/>
                          <a:pt x="19050" y="15916"/>
                          <a:pt x="16457" y="15052"/>
                        </a:cubicBezTo>
                        <a:cubicBezTo>
                          <a:pt x="13000" y="14187"/>
                          <a:pt x="9543" y="12459"/>
                          <a:pt x="7814" y="11594"/>
                        </a:cubicBezTo>
                        <a:cubicBezTo>
                          <a:pt x="6085" y="10730"/>
                          <a:pt x="6085" y="10730"/>
                          <a:pt x="4357" y="10730"/>
                        </a:cubicBezTo>
                        <a:cubicBezTo>
                          <a:pt x="3492" y="10730"/>
                          <a:pt x="2628" y="9866"/>
                          <a:pt x="2628" y="9866"/>
                        </a:cubicBezTo>
                        <a:cubicBezTo>
                          <a:pt x="35" y="9001"/>
                          <a:pt x="-829" y="6408"/>
                          <a:pt x="899" y="3815"/>
                        </a:cubicBezTo>
                        <a:cubicBezTo>
                          <a:pt x="1764" y="2951"/>
                          <a:pt x="1764" y="2087"/>
                          <a:pt x="2628" y="20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" name="Freeform: Shape 77">
                    <a:extLst>
                      <a:ext uri="{FF2B5EF4-FFF2-40B4-BE49-F238E27FC236}">
                        <a16:creationId xmlns:a16="http://schemas.microsoft.com/office/drawing/2014/main" id="{FFEA8AAE-771D-D0A8-FE87-0CB613FFD9FD}"/>
                      </a:ext>
                    </a:extLst>
                  </p:cNvPr>
                  <p:cNvSpPr/>
                  <p:nvPr/>
                </p:nvSpPr>
                <p:spPr>
                  <a:xfrm>
                    <a:off x="2311638" y="4168034"/>
                    <a:ext cx="29761" cy="16422"/>
                  </a:xfrm>
                  <a:custGeom>
                    <a:avLst/>
                    <a:gdLst>
                      <a:gd name="connsiteX0" fmla="*/ 2932 w 29761"/>
                      <a:gd name="connsiteY0" fmla="*/ 864 h 16422"/>
                      <a:gd name="connsiteX1" fmla="*/ 7254 w 29761"/>
                      <a:gd name="connsiteY1" fmla="*/ 0 h 16422"/>
                      <a:gd name="connsiteX2" fmla="*/ 16761 w 29761"/>
                      <a:gd name="connsiteY2" fmla="*/ 864 h 16422"/>
                      <a:gd name="connsiteX3" fmla="*/ 25405 w 29761"/>
                      <a:gd name="connsiteY3" fmla="*/ 5186 h 16422"/>
                      <a:gd name="connsiteX4" fmla="*/ 28862 w 29761"/>
                      <a:gd name="connsiteY4" fmla="*/ 8643 h 16422"/>
                      <a:gd name="connsiteX5" fmla="*/ 27133 w 29761"/>
                      <a:gd name="connsiteY5" fmla="*/ 15558 h 16422"/>
                      <a:gd name="connsiteX6" fmla="*/ 24540 w 29761"/>
                      <a:gd name="connsiteY6" fmla="*/ 16422 h 16422"/>
                      <a:gd name="connsiteX7" fmla="*/ 24540 w 29761"/>
                      <a:gd name="connsiteY7" fmla="*/ 16422 h 16422"/>
                      <a:gd name="connsiteX8" fmla="*/ 20219 w 29761"/>
                      <a:gd name="connsiteY8" fmla="*/ 16422 h 16422"/>
                      <a:gd name="connsiteX9" fmla="*/ 12440 w 29761"/>
                      <a:gd name="connsiteY9" fmla="*/ 14694 h 16422"/>
                      <a:gd name="connsiteX10" fmla="*/ 5525 w 29761"/>
                      <a:gd name="connsiteY10" fmla="*/ 11236 h 16422"/>
                      <a:gd name="connsiteX11" fmla="*/ 2068 w 29761"/>
                      <a:gd name="connsiteY11" fmla="*/ 9508 h 16422"/>
                      <a:gd name="connsiteX12" fmla="*/ 339 w 29761"/>
                      <a:gd name="connsiteY12" fmla="*/ 3457 h 16422"/>
                      <a:gd name="connsiteX13" fmla="*/ 2932 w 29761"/>
                      <a:gd name="connsiteY13" fmla="*/ 864 h 16422"/>
                      <a:gd name="connsiteX14" fmla="*/ 2932 w 29761"/>
                      <a:gd name="connsiteY14" fmla="*/ 864 h 16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9761" h="16422">
                        <a:moveTo>
                          <a:pt x="2932" y="864"/>
                        </a:moveTo>
                        <a:cubicBezTo>
                          <a:pt x="2932" y="864"/>
                          <a:pt x="4661" y="0"/>
                          <a:pt x="7254" y="0"/>
                        </a:cubicBezTo>
                        <a:cubicBezTo>
                          <a:pt x="9847" y="0"/>
                          <a:pt x="13304" y="0"/>
                          <a:pt x="16761" y="864"/>
                        </a:cubicBezTo>
                        <a:cubicBezTo>
                          <a:pt x="20219" y="1729"/>
                          <a:pt x="23676" y="3457"/>
                          <a:pt x="25405" y="5186"/>
                        </a:cubicBezTo>
                        <a:cubicBezTo>
                          <a:pt x="27133" y="6915"/>
                          <a:pt x="28862" y="8643"/>
                          <a:pt x="28862" y="8643"/>
                        </a:cubicBezTo>
                        <a:cubicBezTo>
                          <a:pt x="30591" y="11236"/>
                          <a:pt x="29726" y="13829"/>
                          <a:pt x="27133" y="15558"/>
                        </a:cubicBezTo>
                        <a:cubicBezTo>
                          <a:pt x="26269" y="16422"/>
                          <a:pt x="25405" y="16422"/>
                          <a:pt x="24540" y="16422"/>
                        </a:cubicBezTo>
                        <a:lnTo>
                          <a:pt x="24540" y="16422"/>
                        </a:lnTo>
                        <a:cubicBezTo>
                          <a:pt x="24540" y="16422"/>
                          <a:pt x="22812" y="16422"/>
                          <a:pt x="20219" y="16422"/>
                        </a:cubicBezTo>
                        <a:cubicBezTo>
                          <a:pt x="17626" y="16422"/>
                          <a:pt x="15033" y="15558"/>
                          <a:pt x="12440" y="14694"/>
                        </a:cubicBezTo>
                        <a:cubicBezTo>
                          <a:pt x="9847" y="13829"/>
                          <a:pt x="7254" y="12965"/>
                          <a:pt x="5525" y="11236"/>
                        </a:cubicBezTo>
                        <a:cubicBezTo>
                          <a:pt x="3796" y="10372"/>
                          <a:pt x="2068" y="9508"/>
                          <a:pt x="2068" y="9508"/>
                        </a:cubicBezTo>
                        <a:cubicBezTo>
                          <a:pt x="339" y="8643"/>
                          <a:pt x="-525" y="5186"/>
                          <a:pt x="339" y="3457"/>
                        </a:cubicBezTo>
                        <a:cubicBezTo>
                          <a:pt x="1203" y="1729"/>
                          <a:pt x="2068" y="864"/>
                          <a:pt x="2932" y="864"/>
                        </a:cubicBezTo>
                        <a:lnTo>
                          <a:pt x="2932" y="86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" name="Graphic 1085">
                  <a:extLst>
                    <a:ext uri="{FF2B5EF4-FFF2-40B4-BE49-F238E27FC236}">
                      <a16:creationId xmlns:a16="http://schemas.microsoft.com/office/drawing/2014/main" id="{BE7F46F9-7574-7D42-5049-E30EE4704A26}"/>
                    </a:ext>
                  </a:extLst>
                </p:cNvPr>
                <p:cNvGrpSpPr/>
                <p:nvPr/>
              </p:nvGrpSpPr>
              <p:grpSpPr>
                <a:xfrm>
                  <a:off x="1129569" y="4165921"/>
                  <a:ext cx="73807" cy="80767"/>
                  <a:chOff x="1129569" y="4165921"/>
                  <a:chExt cx="73807" cy="80767"/>
                </a:xfrm>
                <a:solidFill>
                  <a:srgbClr val="FFFFFF"/>
                </a:solidFill>
              </p:grpSpPr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F1DE5530-FD80-6ACA-C452-F94B677AD7EA}"/>
                      </a:ext>
                    </a:extLst>
                  </p:cNvPr>
                  <p:cNvSpPr/>
                  <p:nvPr/>
                </p:nvSpPr>
                <p:spPr>
                  <a:xfrm>
                    <a:off x="1175154" y="4165921"/>
                    <a:ext cx="28222" cy="15077"/>
                  </a:xfrm>
                  <a:custGeom>
                    <a:avLst/>
                    <a:gdLst>
                      <a:gd name="connsiteX0" fmla="*/ 25291 w 28222"/>
                      <a:gd name="connsiteY0" fmla="*/ 10756 h 15077"/>
                      <a:gd name="connsiteX1" fmla="*/ 21833 w 28222"/>
                      <a:gd name="connsiteY1" fmla="*/ 12485 h 15077"/>
                      <a:gd name="connsiteX2" fmla="*/ 14918 w 28222"/>
                      <a:gd name="connsiteY2" fmla="*/ 14214 h 15077"/>
                      <a:gd name="connsiteX3" fmla="*/ 7139 w 28222"/>
                      <a:gd name="connsiteY3" fmla="*/ 15078 h 15077"/>
                      <a:gd name="connsiteX4" fmla="*/ 3682 w 28222"/>
                      <a:gd name="connsiteY4" fmla="*/ 14214 h 15077"/>
                      <a:gd name="connsiteX5" fmla="*/ 3682 w 28222"/>
                      <a:gd name="connsiteY5" fmla="*/ 14214 h 15077"/>
                      <a:gd name="connsiteX6" fmla="*/ 225 w 28222"/>
                      <a:gd name="connsiteY6" fmla="*/ 8163 h 15077"/>
                      <a:gd name="connsiteX7" fmla="*/ 1089 w 28222"/>
                      <a:gd name="connsiteY7" fmla="*/ 5570 h 15077"/>
                      <a:gd name="connsiteX8" fmla="*/ 4547 w 28222"/>
                      <a:gd name="connsiteY8" fmla="*/ 2977 h 15077"/>
                      <a:gd name="connsiteX9" fmla="*/ 13190 w 28222"/>
                      <a:gd name="connsiteY9" fmla="*/ 384 h 15077"/>
                      <a:gd name="connsiteX10" fmla="*/ 21833 w 28222"/>
                      <a:gd name="connsiteY10" fmla="*/ 384 h 15077"/>
                      <a:gd name="connsiteX11" fmla="*/ 26155 w 28222"/>
                      <a:gd name="connsiteY11" fmla="*/ 2113 h 15077"/>
                      <a:gd name="connsiteX12" fmla="*/ 26155 w 28222"/>
                      <a:gd name="connsiteY12" fmla="*/ 2113 h 15077"/>
                      <a:gd name="connsiteX13" fmla="*/ 27883 w 28222"/>
                      <a:gd name="connsiteY13" fmla="*/ 8163 h 15077"/>
                      <a:gd name="connsiteX14" fmla="*/ 25291 w 28222"/>
                      <a:gd name="connsiteY14" fmla="*/ 10756 h 1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8222" h="15077">
                        <a:moveTo>
                          <a:pt x="25291" y="10756"/>
                        </a:moveTo>
                        <a:cubicBezTo>
                          <a:pt x="25291" y="10756"/>
                          <a:pt x="23562" y="11621"/>
                          <a:pt x="21833" y="12485"/>
                        </a:cubicBezTo>
                        <a:cubicBezTo>
                          <a:pt x="20104" y="13349"/>
                          <a:pt x="17512" y="14214"/>
                          <a:pt x="14918" y="14214"/>
                        </a:cubicBezTo>
                        <a:cubicBezTo>
                          <a:pt x="12326" y="15078"/>
                          <a:pt x="9732" y="15078"/>
                          <a:pt x="7139" y="15078"/>
                        </a:cubicBezTo>
                        <a:cubicBezTo>
                          <a:pt x="5411" y="15078"/>
                          <a:pt x="3682" y="14214"/>
                          <a:pt x="3682" y="14214"/>
                        </a:cubicBezTo>
                        <a:lnTo>
                          <a:pt x="3682" y="14214"/>
                        </a:lnTo>
                        <a:cubicBezTo>
                          <a:pt x="1089" y="13349"/>
                          <a:pt x="-639" y="10756"/>
                          <a:pt x="225" y="8163"/>
                        </a:cubicBezTo>
                        <a:cubicBezTo>
                          <a:pt x="225" y="7299"/>
                          <a:pt x="1089" y="6434"/>
                          <a:pt x="1089" y="5570"/>
                        </a:cubicBezTo>
                        <a:cubicBezTo>
                          <a:pt x="1089" y="5570"/>
                          <a:pt x="1953" y="3841"/>
                          <a:pt x="4547" y="2977"/>
                        </a:cubicBezTo>
                        <a:cubicBezTo>
                          <a:pt x="6275" y="2113"/>
                          <a:pt x="9732" y="384"/>
                          <a:pt x="13190" y="384"/>
                        </a:cubicBezTo>
                        <a:cubicBezTo>
                          <a:pt x="16647" y="-480"/>
                          <a:pt x="19240" y="384"/>
                          <a:pt x="21833" y="384"/>
                        </a:cubicBezTo>
                        <a:cubicBezTo>
                          <a:pt x="24426" y="1249"/>
                          <a:pt x="26155" y="2113"/>
                          <a:pt x="26155" y="2113"/>
                        </a:cubicBezTo>
                        <a:lnTo>
                          <a:pt x="26155" y="2113"/>
                        </a:lnTo>
                        <a:cubicBezTo>
                          <a:pt x="27883" y="3841"/>
                          <a:pt x="28748" y="6434"/>
                          <a:pt x="27883" y="8163"/>
                        </a:cubicBezTo>
                        <a:cubicBezTo>
                          <a:pt x="26155" y="9892"/>
                          <a:pt x="26155" y="9892"/>
                          <a:pt x="25291" y="1075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" name="Freeform: Shape 73">
                    <a:extLst>
                      <a:ext uri="{FF2B5EF4-FFF2-40B4-BE49-F238E27FC236}">
                        <a16:creationId xmlns:a16="http://schemas.microsoft.com/office/drawing/2014/main" id="{36128B46-58A7-A386-C121-0E38E382738F}"/>
                      </a:ext>
                    </a:extLst>
                  </p:cNvPr>
                  <p:cNvSpPr/>
                  <p:nvPr/>
                </p:nvSpPr>
                <p:spPr>
                  <a:xfrm>
                    <a:off x="1146856" y="4193396"/>
                    <a:ext cx="35472" cy="18943"/>
                  </a:xfrm>
                  <a:custGeom>
                    <a:avLst/>
                    <a:gdLst>
                      <a:gd name="connsiteX0" fmla="*/ 31980 w 35472"/>
                      <a:gd name="connsiteY0" fmla="*/ 10075 h 18943"/>
                      <a:gd name="connsiteX1" fmla="*/ 30252 w 35472"/>
                      <a:gd name="connsiteY1" fmla="*/ 10940 h 18943"/>
                      <a:gd name="connsiteX2" fmla="*/ 26794 w 35472"/>
                      <a:gd name="connsiteY2" fmla="*/ 11804 h 18943"/>
                      <a:gd name="connsiteX3" fmla="*/ 18151 w 35472"/>
                      <a:gd name="connsiteY3" fmla="*/ 15261 h 18943"/>
                      <a:gd name="connsiteX4" fmla="*/ 9508 w 35472"/>
                      <a:gd name="connsiteY4" fmla="*/ 17854 h 18943"/>
                      <a:gd name="connsiteX5" fmla="*/ 5186 w 35472"/>
                      <a:gd name="connsiteY5" fmla="*/ 18719 h 18943"/>
                      <a:gd name="connsiteX6" fmla="*/ 5186 w 35472"/>
                      <a:gd name="connsiteY6" fmla="*/ 18719 h 18943"/>
                      <a:gd name="connsiteX7" fmla="*/ 0 w 35472"/>
                      <a:gd name="connsiteY7" fmla="*/ 15261 h 18943"/>
                      <a:gd name="connsiteX8" fmla="*/ 864 w 35472"/>
                      <a:gd name="connsiteY8" fmla="*/ 11804 h 18943"/>
                      <a:gd name="connsiteX9" fmla="*/ 4322 w 35472"/>
                      <a:gd name="connsiteY9" fmla="*/ 7482 h 18943"/>
                      <a:gd name="connsiteX10" fmla="*/ 14694 w 35472"/>
                      <a:gd name="connsiteY10" fmla="*/ 1432 h 18943"/>
                      <a:gd name="connsiteX11" fmla="*/ 26794 w 35472"/>
                      <a:gd name="connsiteY11" fmla="*/ 568 h 18943"/>
                      <a:gd name="connsiteX12" fmla="*/ 31116 w 35472"/>
                      <a:gd name="connsiteY12" fmla="*/ 1432 h 18943"/>
                      <a:gd name="connsiteX13" fmla="*/ 32845 w 35472"/>
                      <a:gd name="connsiteY13" fmla="*/ 2296 h 18943"/>
                      <a:gd name="connsiteX14" fmla="*/ 34573 w 35472"/>
                      <a:gd name="connsiteY14" fmla="*/ 8347 h 18943"/>
                      <a:gd name="connsiteX15" fmla="*/ 31980 w 35472"/>
                      <a:gd name="connsiteY15" fmla="*/ 10075 h 18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5472" h="18943">
                        <a:moveTo>
                          <a:pt x="31980" y="10075"/>
                        </a:moveTo>
                        <a:cubicBezTo>
                          <a:pt x="31980" y="10075"/>
                          <a:pt x="31116" y="10075"/>
                          <a:pt x="30252" y="10940"/>
                        </a:cubicBezTo>
                        <a:cubicBezTo>
                          <a:pt x="29387" y="10940"/>
                          <a:pt x="28523" y="11804"/>
                          <a:pt x="26794" y="11804"/>
                        </a:cubicBezTo>
                        <a:cubicBezTo>
                          <a:pt x="24201" y="12668"/>
                          <a:pt x="20744" y="13533"/>
                          <a:pt x="18151" y="15261"/>
                        </a:cubicBezTo>
                        <a:cubicBezTo>
                          <a:pt x="14694" y="16126"/>
                          <a:pt x="12101" y="16990"/>
                          <a:pt x="9508" y="17854"/>
                        </a:cubicBezTo>
                        <a:cubicBezTo>
                          <a:pt x="6915" y="18719"/>
                          <a:pt x="5186" y="18719"/>
                          <a:pt x="5186" y="18719"/>
                        </a:cubicBezTo>
                        <a:lnTo>
                          <a:pt x="5186" y="18719"/>
                        </a:lnTo>
                        <a:cubicBezTo>
                          <a:pt x="2593" y="19583"/>
                          <a:pt x="0" y="17854"/>
                          <a:pt x="0" y="15261"/>
                        </a:cubicBezTo>
                        <a:cubicBezTo>
                          <a:pt x="0" y="14397"/>
                          <a:pt x="0" y="12668"/>
                          <a:pt x="864" y="11804"/>
                        </a:cubicBezTo>
                        <a:cubicBezTo>
                          <a:pt x="864" y="11804"/>
                          <a:pt x="1729" y="10075"/>
                          <a:pt x="4322" y="7482"/>
                        </a:cubicBezTo>
                        <a:cubicBezTo>
                          <a:pt x="6915" y="4889"/>
                          <a:pt x="10372" y="3161"/>
                          <a:pt x="14694" y="1432"/>
                        </a:cubicBezTo>
                        <a:cubicBezTo>
                          <a:pt x="19015" y="-297"/>
                          <a:pt x="23337" y="-297"/>
                          <a:pt x="26794" y="568"/>
                        </a:cubicBezTo>
                        <a:cubicBezTo>
                          <a:pt x="28523" y="568"/>
                          <a:pt x="30252" y="1432"/>
                          <a:pt x="31116" y="1432"/>
                        </a:cubicBezTo>
                        <a:cubicBezTo>
                          <a:pt x="31980" y="1432"/>
                          <a:pt x="32845" y="2296"/>
                          <a:pt x="32845" y="2296"/>
                        </a:cubicBezTo>
                        <a:cubicBezTo>
                          <a:pt x="35438" y="3161"/>
                          <a:pt x="36302" y="5754"/>
                          <a:pt x="34573" y="8347"/>
                        </a:cubicBezTo>
                        <a:cubicBezTo>
                          <a:pt x="33709" y="8347"/>
                          <a:pt x="32845" y="9211"/>
                          <a:pt x="31980" y="1007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id="{FC40D60B-A557-61B4-D484-ABAF28590A57}"/>
                      </a:ext>
                    </a:extLst>
                  </p:cNvPr>
                  <p:cNvSpPr/>
                  <p:nvPr/>
                </p:nvSpPr>
                <p:spPr>
                  <a:xfrm>
                    <a:off x="1129569" y="4230266"/>
                    <a:ext cx="29422" cy="16422"/>
                  </a:xfrm>
                  <a:custGeom>
                    <a:avLst/>
                    <a:gdLst>
                      <a:gd name="connsiteX0" fmla="*/ 27659 w 29422"/>
                      <a:gd name="connsiteY0" fmla="*/ 9508 h 16422"/>
                      <a:gd name="connsiteX1" fmla="*/ 24201 w 29422"/>
                      <a:gd name="connsiteY1" fmla="*/ 11236 h 16422"/>
                      <a:gd name="connsiteX2" fmla="*/ 17287 w 29422"/>
                      <a:gd name="connsiteY2" fmla="*/ 14694 h 16422"/>
                      <a:gd name="connsiteX3" fmla="*/ 9508 w 29422"/>
                      <a:gd name="connsiteY3" fmla="*/ 16422 h 16422"/>
                      <a:gd name="connsiteX4" fmla="*/ 5186 w 29422"/>
                      <a:gd name="connsiteY4" fmla="*/ 16422 h 16422"/>
                      <a:gd name="connsiteX5" fmla="*/ 5186 w 29422"/>
                      <a:gd name="connsiteY5" fmla="*/ 16422 h 16422"/>
                      <a:gd name="connsiteX6" fmla="*/ 0 w 29422"/>
                      <a:gd name="connsiteY6" fmla="*/ 11236 h 16422"/>
                      <a:gd name="connsiteX7" fmla="*/ 864 w 29422"/>
                      <a:gd name="connsiteY7" fmla="*/ 8643 h 16422"/>
                      <a:gd name="connsiteX8" fmla="*/ 4322 w 29422"/>
                      <a:gd name="connsiteY8" fmla="*/ 5186 h 16422"/>
                      <a:gd name="connsiteX9" fmla="*/ 12965 w 29422"/>
                      <a:gd name="connsiteY9" fmla="*/ 864 h 16422"/>
                      <a:gd name="connsiteX10" fmla="*/ 22473 w 29422"/>
                      <a:gd name="connsiteY10" fmla="*/ 0 h 16422"/>
                      <a:gd name="connsiteX11" fmla="*/ 26794 w 29422"/>
                      <a:gd name="connsiteY11" fmla="*/ 864 h 16422"/>
                      <a:gd name="connsiteX12" fmla="*/ 26794 w 29422"/>
                      <a:gd name="connsiteY12" fmla="*/ 864 h 16422"/>
                      <a:gd name="connsiteX13" fmla="*/ 28523 w 29422"/>
                      <a:gd name="connsiteY13" fmla="*/ 6915 h 16422"/>
                      <a:gd name="connsiteX14" fmla="*/ 27659 w 29422"/>
                      <a:gd name="connsiteY14" fmla="*/ 9508 h 16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9422" h="16422">
                        <a:moveTo>
                          <a:pt x="27659" y="9508"/>
                        </a:moveTo>
                        <a:cubicBezTo>
                          <a:pt x="27659" y="9508"/>
                          <a:pt x="25930" y="10372"/>
                          <a:pt x="24201" y="11236"/>
                        </a:cubicBezTo>
                        <a:cubicBezTo>
                          <a:pt x="22473" y="12101"/>
                          <a:pt x="19880" y="13829"/>
                          <a:pt x="17287" y="14694"/>
                        </a:cubicBezTo>
                        <a:cubicBezTo>
                          <a:pt x="14694" y="15558"/>
                          <a:pt x="12101" y="16422"/>
                          <a:pt x="9508" y="16422"/>
                        </a:cubicBezTo>
                        <a:cubicBezTo>
                          <a:pt x="6915" y="16422"/>
                          <a:pt x="5186" y="16422"/>
                          <a:pt x="5186" y="16422"/>
                        </a:cubicBezTo>
                        <a:lnTo>
                          <a:pt x="5186" y="16422"/>
                        </a:lnTo>
                        <a:cubicBezTo>
                          <a:pt x="2593" y="16422"/>
                          <a:pt x="0" y="14694"/>
                          <a:pt x="0" y="11236"/>
                        </a:cubicBezTo>
                        <a:cubicBezTo>
                          <a:pt x="0" y="10372"/>
                          <a:pt x="0" y="9508"/>
                          <a:pt x="864" y="8643"/>
                        </a:cubicBezTo>
                        <a:cubicBezTo>
                          <a:pt x="864" y="8643"/>
                          <a:pt x="1729" y="6915"/>
                          <a:pt x="4322" y="5186"/>
                        </a:cubicBezTo>
                        <a:cubicBezTo>
                          <a:pt x="6050" y="3457"/>
                          <a:pt x="9508" y="1729"/>
                          <a:pt x="12965" y="864"/>
                        </a:cubicBezTo>
                        <a:cubicBezTo>
                          <a:pt x="16422" y="0"/>
                          <a:pt x="19880" y="0"/>
                          <a:pt x="22473" y="0"/>
                        </a:cubicBezTo>
                        <a:cubicBezTo>
                          <a:pt x="25066" y="0"/>
                          <a:pt x="26794" y="864"/>
                          <a:pt x="26794" y="864"/>
                        </a:cubicBezTo>
                        <a:lnTo>
                          <a:pt x="26794" y="864"/>
                        </a:lnTo>
                        <a:cubicBezTo>
                          <a:pt x="29387" y="1729"/>
                          <a:pt x="30252" y="4322"/>
                          <a:pt x="28523" y="6915"/>
                        </a:cubicBezTo>
                        <a:cubicBezTo>
                          <a:pt x="28523" y="8643"/>
                          <a:pt x="28523" y="9508"/>
                          <a:pt x="27659" y="950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" name="Graphic 1085">
                  <a:extLst>
                    <a:ext uri="{FF2B5EF4-FFF2-40B4-BE49-F238E27FC236}">
                      <a16:creationId xmlns:a16="http://schemas.microsoft.com/office/drawing/2014/main" id="{FFB2870D-73BD-1A1F-F7AA-95CD1227EE8C}"/>
                    </a:ext>
                  </a:extLst>
                </p:cNvPr>
                <p:cNvGrpSpPr/>
                <p:nvPr/>
              </p:nvGrpSpPr>
              <p:grpSpPr>
                <a:xfrm>
                  <a:off x="1722502" y="4340036"/>
                  <a:ext cx="67418" cy="361291"/>
                  <a:chOff x="1722502" y="4340036"/>
                  <a:chExt cx="67418" cy="361291"/>
                </a:xfrm>
              </p:grpSpPr>
              <p:sp>
                <p:nvSpPr>
                  <p:cNvPr id="61" name="Freeform: Shape 60">
                    <a:extLst>
                      <a:ext uri="{FF2B5EF4-FFF2-40B4-BE49-F238E27FC236}">
                        <a16:creationId xmlns:a16="http://schemas.microsoft.com/office/drawing/2014/main" id="{47338899-1D9A-2568-EE13-DB8E2C9F537D}"/>
                      </a:ext>
                    </a:extLst>
                  </p:cNvPr>
                  <p:cNvSpPr/>
                  <p:nvPr/>
                </p:nvSpPr>
                <p:spPr>
                  <a:xfrm>
                    <a:off x="1752753" y="4403132"/>
                    <a:ext cx="6050" cy="43216"/>
                  </a:xfrm>
                  <a:custGeom>
                    <a:avLst/>
                    <a:gdLst>
                      <a:gd name="connsiteX0" fmla="*/ 1729 w 6050"/>
                      <a:gd name="connsiteY0" fmla="*/ 41488 h 43216"/>
                      <a:gd name="connsiteX1" fmla="*/ 864 w 6050"/>
                      <a:gd name="connsiteY1" fmla="*/ 35438 h 43216"/>
                      <a:gd name="connsiteX2" fmla="*/ 0 w 6050"/>
                      <a:gd name="connsiteY2" fmla="*/ 21608 h 43216"/>
                      <a:gd name="connsiteX3" fmla="*/ 0 w 6050"/>
                      <a:gd name="connsiteY3" fmla="*/ 7779 h 43216"/>
                      <a:gd name="connsiteX4" fmla="*/ 864 w 6050"/>
                      <a:gd name="connsiteY4" fmla="*/ 1729 h 43216"/>
                      <a:gd name="connsiteX5" fmla="*/ 2593 w 6050"/>
                      <a:gd name="connsiteY5" fmla="*/ 0 h 43216"/>
                      <a:gd name="connsiteX6" fmla="*/ 4322 w 6050"/>
                      <a:gd name="connsiteY6" fmla="*/ 1729 h 43216"/>
                      <a:gd name="connsiteX7" fmla="*/ 5186 w 6050"/>
                      <a:gd name="connsiteY7" fmla="*/ 7779 h 43216"/>
                      <a:gd name="connsiteX8" fmla="*/ 6050 w 6050"/>
                      <a:gd name="connsiteY8" fmla="*/ 21608 h 43216"/>
                      <a:gd name="connsiteX9" fmla="*/ 6050 w 6050"/>
                      <a:gd name="connsiteY9" fmla="*/ 35438 h 43216"/>
                      <a:gd name="connsiteX10" fmla="*/ 5186 w 6050"/>
                      <a:gd name="connsiteY10" fmla="*/ 41488 h 43216"/>
                      <a:gd name="connsiteX11" fmla="*/ 3457 w 6050"/>
                      <a:gd name="connsiteY11" fmla="*/ 43217 h 43216"/>
                      <a:gd name="connsiteX12" fmla="*/ 1729 w 6050"/>
                      <a:gd name="connsiteY12" fmla="*/ 41488 h 432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050" h="43216">
                        <a:moveTo>
                          <a:pt x="1729" y="41488"/>
                        </a:moveTo>
                        <a:cubicBezTo>
                          <a:pt x="1729" y="41488"/>
                          <a:pt x="1729" y="38895"/>
                          <a:pt x="864" y="35438"/>
                        </a:cubicBezTo>
                        <a:cubicBezTo>
                          <a:pt x="864" y="31980"/>
                          <a:pt x="0" y="26794"/>
                          <a:pt x="0" y="21608"/>
                        </a:cubicBezTo>
                        <a:cubicBezTo>
                          <a:pt x="0" y="16422"/>
                          <a:pt x="0" y="12101"/>
                          <a:pt x="0" y="7779"/>
                        </a:cubicBezTo>
                        <a:cubicBezTo>
                          <a:pt x="0" y="4322"/>
                          <a:pt x="864" y="1729"/>
                          <a:pt x="864" y="1729"/>
                        </a:cubicBezTo>
                        <a:cubicBezTo>
                          <a:pt x="864" y="864"/>
                          <a:pt x="1729" y="0"/>
                          <a:pt x="2593" y="0"/>
                        </a:cubicBezTo>
                        <a:cubicBezTo>
                          <a:pt x="3457" y="0"/>
                          <a:pt x="4322" y="864"/>
                          <a:pt x="4322" y="1729"/>
                        </a:cubicBezTo>
                        <a:cubicBezTo>
                          <a:pt x="4322" y="1729"/>
                          <a:pt x="4322" y="4322"/>
                          <a:pt x="5186" y="7779"/>
                        </a:cubicBezTo>
                        <a:cubicBezTo>
                          <a:pt x="5186" y="11236"/>
                          <a:pt x="6050" y="16422"/>
                          <a:pt x="6050" y="21608"/>
                        </a:cubicBezTo>
                        <a:cubicBezTo>
                          <a:pt x="6050" y="26794"/>
                          <a:pt x="6050" y="31116"/>
                          <a:pt x="6050" y="35438"/>
                        </a:cubicBezTo>
                        <a:cubicBezTo>
                          <a:pt x="6050" y="38895"/>
                          <a:pt x="5186" y="41488"/>
                          <a:pt x="5186" y="41488"/>
                        </a:cubicBezTo>
                        <a:cubicBezTo>
                          <a:pt x="5186" y="42352"/>
                          <a:pt x="4322" y="43217"/>
                          <a:pt x="3457" y="43217"/>
                        </a:cubicBezTo>
                        <a:cubicBezTo>
                          <a:pt x="2593" y="42352"/>
                          <a:pt x="1729" y="42352"/>
                          <a:pt x="1729" y="41488"/>
                        </a:cubicBezTo>
                        <a:close/>
                      </a:path>
                    </a:pathLst>
                  </a:custGeom>
                  <a:solidFill>
                    <a:srgbClr val="3E3E3D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BCA78BA7-1FB2-1245-B5D9-9DB5566F5058}"/>
                      </a:ext>
                    </a:extLst>
                  </p:cNvPr>
                  <p:cNvSpPr/>
                  <p:nvPr/>
                </p:nvSpPr>
                <p:spPr>
                  <a:xfrm>
                    <a:off x="1731697" y="4340036"/>
                    <a:ext cx="44926" cy="83972"/>
                  </a:xfrm>
                  <a:custGeom>
                    <a:avLst/>
                    <a:gdLst>
                      <a:gd name="connsiteX0" fmla="*/ 23649 w 44926"/>
                      <a:gd name="connsiteY0" fmla="*/ 83840 h 83972"/>
                      <a:gd name="connsiteX1" fmla="*/ 7227 w 44926"/>
                      <a:gd name="connsiteY1" fmla="*/ 76061 h 83972"/>
                      <a:gd name="connsiteX2" fmla="*/ 312 w 44926"/>
                      <a:gd name="connsiteY2" fmla="*/ 58775 h 83972"/>
                      <a:gd name="connsiteX3" fmla="*/ 31428 w 44926"/>
                      <a:gd name="connsiteY3" fmla="*/ 0 h 83972"/>
                      <a:gd name="connsiteX4" fmla="*/ 31428 w 44926"/>
                      <a:gd name="connsiteY4" fmla="*/ 23337 h 83972"/>
                      <a:gd name="connsiteX5" fmla="*/ 38343 w 44926"/>
                      <a:gd name="connsiteY5" fmla="*/ 34573 h 83972"/>
                      <a:gd name="connsiteX6" fmla="*/ 44393 w 44926"/>
                      <a:gd name="connsiteY6" fmla="*/ 63096 h 83972"/>
                      <a:gd name="connsiteX7" fmla="*/ 23649 w 44926"/>
                      <a:gd name="connsiteY7" fmla="*/ 83840 h 839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4926" h="83972">
                        <a:moveTo>
                          <a:pt x="23649" y="83840"/>
                        </a:moveTo>
                        <a:cubicBezTo>
                          <a:pt x="17599" y="84705"/>
                          <a:pt x="10684" y="81247"/>
                          <a:pt x="7227" y="76061"/>
                        </a:cubicBezTo>
                        <a:cubicBezTo>
                          <a:pt x="2905" y="70875"/>
                          <a:pt x="1177" y="64825"/>
                          <a:pt x="312" y="58775"/>
                        </a:cubicBezTo>
                        <a:cubicBezTo>
                          <a:pt x="-2281" y="35438"/>
                          <a:pt x="11549" y="12101"/>
                          <a:pt x="31428" y="0"/>
                        </a:cubicBezTo>
                        <a:cubicBezTo>
                          <a:pt x="29700" y="7779"/>
                          <a:pt x="27971" y="15558"/>
                          <a:pt x="31428" y="23337"/>
                        </a:cubicBezTo>
                        <a:cubicBezTo>
                          <a:pt x="33157" y="27659"/>
                          <a:pt x="35750" y="30252"/>
                          <a:pt x="38343" y="34573"/>
                        </a:cubicBezTo>
                        <a:cubicBezTo>
                          <a:pt x="43529" y="43217"/>
                          <a:pt x="46122" y="53589"/>
                          <a:pt x="44393" y="63096"/>
                        </a:cubicBezTo>
                        <a:cubicBezTo>
                          <a:pt x="42665" y="73468"/>
                          <a:pt x="36614" y="83840"/>
                          <a:pt x="23649" y="83840"/>
                        </a:cubicBezTo>
                      </a:path>
                    </a:pathLst>
                  </a:custGeom>
                  <a:solidFill>
                    <a:srgbClr val="E96B3C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3" name="Freeform: Shape 62">
                    <a:extLst>
                      <a:ext uri="{FF2B5EF4-FFF2-40B4-BE49-F238E27FC236}">
                        <a16:creationId xmlns:a16="http://schemas.microsoft.com/office/drawing/2014/main" id="{979F216D-EF01-BE2A-7372-B9BEB50731EC}"/>
                      </a:ext>
                    </a:extLst>
                  </p:cNvPr>
                  <p:cNvSpPr/>
                  <p:nvPr/>
                </p:nvSpPr>
                <p:spPr>
                  <a:xfrm>
                    <a:off x="1740432" y="4365102"/>
                    <a:ext cx="27692" cy="52029"/>
                  </a:xfrm>
                  <a:custGeom>
                    <a:avLst/>
                    <a:gdLst>
                      <a:gd name="connsiteX0" fmla="*/ 14914 w 27692"/>
                      <a:gd name="connsiteY0" fmla="*/ 51860 h 52029"/>
                      <a:gd name="connsiteX1" fmla="*/ 4542 w 27692"/>
                      <a:gd name="connsiteY1" fmla="*/ 47538 h 52029"/>
                      <a:gd name="connsiteX2" fmla="*/ 220 w 27692"/>
                      <a:gd name="connsiteY2" fmla="*/ 36302 h 52029"/>
                      <a:gd name="connsiteX3" fmla="*/ 19236 w 27692"/>
                      <a:gd name="connsiteY3" fmla="*/ 0 h 52029"/>
                      <a:gd name="connsiteX4" fmla="*/ 19236 w 27692"/>
                      <a:gd name="connsiteY4" fmla="*/ 14694 h 52029"/>
                      <a:gd name="connsiteX5" fmla="*/ 23557 w 27692"/>
                      <a:gd name="connsiteY5" fmla="*/ 21608 h 52029"/>
                      <a:gd name="connsiteX6" fmla="*/ 27015 w 27692"/>
                      <a:gd name="connsiteY6" fmla="*/ 39759 h 52029"/>
                      <a:gd name="connsiteX7" fmla="*/ 14914 w 27692"/>
                      <a:gd name="connsiteY7" fmla="*/ 51860 h 520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692" h="52029">
                        <a:moveTo>
                          <a:pt x="14914" y="51860"/>
                        </a:moveTo>
                        <a:cubicBezTo>
                          <a:pt x="10592" y="52724"/>
                          <a:pt x="7135" y="50131"/>
                          <a:pt x="4542" y="47538"/>
                        </a:cubicBezTo>
                        <a:cubicBezTo>
                          <a:pt x="1949" y="44081"/>
                          <a:pt x="1085" y="40624"/>
                          <a:pt x="220" y="36302"/>
                        </a:cubicBezTo>
                        <a:cubicBezTo>
                          <a:pt x="-1508" y="21608"/>
                          <a:pt x="7135" y="7779"/>
                          <a:pt x="19236" y="0"/>
                        </a:cubicBezTo>
                        <a:cubicBezTo>
                          <a:pt x="18371" y="4322"/>
                          <a:pt x="17507" y="9508"/>
                          <a:pt x="19236" y="14694"/>
                        </a:cubicBezTo>
                        <a:cubicBezTo>
                          <a:pt x="20100" y="17287"/>
                          <a:pt x="21829" y="19015"/>
                          <a:pt x="23557" y="21608"/>
                        </a:cubicBezTo>
                        <a:cubicBezTo>
                          <a:pt x="27015" y="26794"/>
                          <a:pt x="28743" y="33709"/>
                          <a:pt x="27015" y="39759"/>
                        </a:cubicBezTo>
                        <a:cubicBezTo>
                          <a:pt x="26150" y="44945"/>
                          <a:pt x="22693" y="51860"/>
                          <a:pt x="14914" y="51860"/>
                        </a:cubicBezTo>
                      </a:path>
                    </a:pathLst>
                  </a:custGeom>
                  <a:solidFill>
                    <a:srgbClr val="FFDC6B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4" name="Freeform: Shape 63">
                    <a:extLst>
                      <a:ext uri="{FF2B5EF4-FFF2-40B4-BE49-F238E27FC236}">
                        <a16:creationId xmlns:a16="http://schemas.microsoft.com/office/drawing/2014/main" id="{44E0D506-C803-8EA6-231A-44D687F2550E}"/>
                      </a:ext>
                    </a:extLst>
                  </p:cNvPr>
                  <p:cNvSpPr/>
                  <p:nvPr/>
                </p:nvSpPr>
                <p:spPr>
                  <a:xfrm>
                    <a:off x="1722502" y="4438096"/>
                    <a:ext cx="67418" cy="263231"/>
                  </a:xfrm>
                  <a:custGeom>
                    <a:avLst/>
                    <a:gdLst>
                      <a:gd name="connsiteX0" fmla="*/ 0 w 67418"/>
                      <a:gd name="connsiteY0" fmla="*/ 263231 h 263231"/>
                      <a:gd name="connsiteX1" fmla="*/ 1729 w 67418"/>
                      <a:gd name="connsiteY1" fmla="*/ 36776 h 263231"/>
                      <a:gd name="connsiteX2" fmla="*/ 6915 w 67418"/>
                      <a:gd name="connsiteY2" fmla="*/ 13439 h 263231"/>
                      <a:gd name="connsiteX3" fmla="*/ 32845 w 67418"/>
                      <a:gd name="connsiteY3" fmla="*/ 1338 h 263231"/>
                      <a:gd name="connsiteX4" fmla="*/ 57910 w 67418"/>
                      <a:gd name="connsiteY4" fmla="*/ 3931 h 263231"/>
                      <a:gd name="connsiteX5" fmla="*/ 67418 w 67418"/>
                      <a:gd name="connsiteY5" fmla="*/ 34183 h 263231"/>
                      <a:gd name="connsiteX6" fmla="*/ 67418 w 67418"/>
                      <a:gd name="connsiteY6" fmla="*/ 262367 h 263231"/>
                      <a:gd name="connsiteX7" fmla="*/ 0 w 67418"/>
                      <a:gd name="connsiteY7" fmla="*/ 263231 h 26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7418" h="263231">
                        <a:moveTo>
                          <a:pt x="0" y="263231"/>
                        </a:moveTo>
                        <a:cubicBezTo>
                          <a:pt x="864" y="191492"/>
                          <a:pt x="864" y="108516"/>
                          <a:pt x="1729" y="36776"/>
                        </a:cubicBezTo>
                        <a:cubicBezTo>
                          <a:pt x="1729" y="28133"/>
                          <a:pt x="1729" y="19489"/>
                          <a:pt x="6915" y="13439"/>
                        </a:cubicBezTo>
                        <a:cubicBezTo>
                          <a:pt x="12965" y="5660"/>
                          <a:pt x="23337" y="3067"/>
                          <a:pt x="32845" y="1338"/>
                        </a:cubicBezTo>
                        <a:cubicBezTo>
                          <a:pt x="41488" y="-390"/>
                          <a:pt x="50996" y="-1255"/>
                          <a:pt x="57910" y="3931"/>
                        </a:cubicBezTo>
                        <a:cubicBezTo>
                          <a:pt x="66554" y="9982"/>
                          <a:pt x="67418" y="22947"/>
                          <a:pt x="67418" y="34183"/>
                        </a:cubicBezTo>
                        <a:cubicBezTo>
                          <a:pt x="67418" y="105058"/>
                          <a:pt x="67418" y="191492"/>
                          <a:pt x="67418" y="262367"/>
                        </a:cubicBezTo>
                        <a:lnTo>
                          <a:pt x="0" y="263231"/>
                        </a:lnTo>
                        <a:close/>
                      </a:path>
                    </a:pathLst>
                  </a:custGeom>
                  <a:solidFill>
                    <a:srgbClr val="2F9FB8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65" name="Graphic 1085">
                    <a:extLst>
                      <a:ext uri="{FF2B5EF4-FFF2-40B4-BE49-F238E27FC236}">
                        <a16:creationId xmlns:a16="http://schemas.microsoft.com/office/drawing/2014/main" id="{BDB9A6D9-283E-64AF-B1D5-11AF7F629491}"/>
                      </a:ext>
                    </a:extLst>
                  </p:cNvPr>
                  <p:cNvGrpSpPr/>
                  <p:nvPr/>
                </p:nvGrpSpPr>
                <p:grpSpPr>
                  <a:xfrm>
                    <a:off x="1729283" y="4471415"/>
                    <a:ext cx="60637" cy="197932"/>
                    <a:chOff x="1729283" y="4471415"/>
                    <a:chExt cx="60637" cy="197932"/>
                  </a:xfrm>
                  <a:solidFill>
                    <a:srgbClr val="FFFFFF"/>
                  </a:solidFill>
                </p:grpSpPr>
                <p:sp>
                  <p:nvSpPr>
                    <p:cNvPr id="66" name="Freeform: Shape 65">
                      <a:extLst>
                        <a:ext uri="{FF2B5EF4-FFF2-40B4-BE49-F238E27FC236}">
                          <a16:creationId xmlns:a16="http://schemas.microsoft.com/office/drawing/2014/main" id="{26FAF967-6B05-A739-45E2-0AF50C1740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6197" y="4471415"/>
                      <a:ext cx="53722" cy="16780"/>
                    </a:xfrm>
                    <a:custGeom>
                      <a:avLst/>
                      <a:gdLst>
                        <a:gd name="connsiteX0" fmla="*/ 49401 w 53722"/>
                        <a:gd name="connsiteY0" fmla="*/ 14694 h 16780"/>
                        <a:gd name="connsiteX1" fmla="*/ 41622 w 53722"/>
                        <a:gd name="connsiteY1" fmla="*/ 16422 h 16780"/>
                        <a:gd name="connsiteX2" fmla="*/ 24335 w 53722"/>
                        <a:gd name="connsiteY2" fmla="*/ 15558 h 16780"/>
                        <a:gd name="connsiteX3" fmla="*/ 7913 w 53722"/>
                        <a:gd name="connsiteY3" fmla="*/ 9508 h 16780"/>
                        <a:gd name="connsiteX4" fmla="*/ 998 w 53722"/>
                        <a:gd name="connsiteY4" fmla="*/ 5186 h 16780"/>
                        <a:gd name="connsiteX5" fmla="*/ 998 w 53722"/>
                        <a:gd name="connsiteY5" fmla="*/ 5186 h 16780"/>
                        <a:gd name="connsiteX6" fmla="*/ 998 w 53722"/>
                        <a:gd name="connsiteY6" fmla="*/ 864 h 16780"/>
                        <a:gd name="connsiteX7" fmla="*/ 4455 w 53722"/>
                        <a:gd name="connsiteY7" fmla="*/ 0 h 16780"/>
                        <a:gd name="connsiteX8" fmla="*/ 11370 w 53722"/>
                        <a:gd name="connsiteY8" fmla="*/ 2593 h 16780"/>
                        <a:gd name="connsiteX9" fmla="*/ 26928 w 53722"/>
                        <a:gd name="connsiteY9" fmla="*/ 6915 h 16780"/>
                        <a:gd name="connsiteX10" fmla="*/ 35571 w 53722"/>
                        <a:gd name="connsiteY10" fmla="*/ 8643 h 16780"/>
                        <a:gd name="connsiteX11" fmla="*/ 43350 w 53722"/>
                        <a:gd name="connsiteY11" fmla="*/ 9508 h 16780"/>
                        <a:gd name="connsiteX12" fmla="*/ 51129 w 53722"/>
                        <a:gd name="connsiteY12" fmla="*/ 10372 h 16780"/>
                        <a:gd name="connsiteX13" fmla="*/ 53722 w 53722"/>
                        <a:gd name="connsiteY13" fmla="*/ 13829 h 16780"/>
                        <a:gd name="connsiteX14" fmla="*/ 49401 w 53722"/>
                        <a:gd name="connsiteY14" fmla="*/ 14694 h 16780"/>
                        <a:gd name="connsiteX15" fmla="*/ 49401 w 53722"/>
                        <a:gd name="connsiteY15" fmla="*/ 14694 h 167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722" h="16780">
                          <a:moveTo>
                            <a:pt x="49401" y="14694"/>
                          </a:moveTo>
                          <a:cubicBezTo>
                            <a:pt x="49401" y="14694"/>
                            <a:pt x="46808" y="15558"/>
                            <a:pt x="41622" y="16422"/>
                          </a:cubicBezTo>
                          <a:cubicBezTo>
                            <a:pt x="36436" y="17287"/>
                            <a:pt x="30385" y="16422"/>
                            <a:pt x="24335" y="15558"/>
                          </a:cubicBezTo>
                          <a:cubicBezTo>
                            <a:pt x="18285" y="13829"/>
                            <a:pt x="12234" y="12101"/>
                            <a:pt x="7913" y="9508"/>
                          </a:cubicBezTo>
                          <a:cubicBezTo>
                            <a:pt x="3591" y="6915"/>
                            <a:pt x="998" y="5186"/>
                            <a:pt x="998" y="5186"/>
                          </a:cubicBezTo>
                          <a:lnTo>
                            <a:pt x="998" y="5186"/>
                          </a:lnTo>
                          <a:cubicBezTo>
                            <a:pt x="134" y="4322"/>
                            <a:pt x="-731" y="1729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928" y="6915"/>
                          </a:cubicBezTo>
                          <a:cubicBezTo>
                            <a:pt x="29521" y="7779"/>
                            <a:pt x="32114" y="7779"/>
                            <a:pt x="35571" y="8643"/>
                          </a:cubicBezTo>
                          <a:cubicBezTo>
                            <a:pt x="38164" y="8643"/>
                            <a:pt x="40757" y="9508"/>
                            <a:pt x="43350" y="9508"/>
                          </a:cubicBezTo>
                          <a:cubicBezTo>
                            <a:pt x="47672" y="10372"/>
                            <a:pt x="51129" y="10372"/>
                            <a:pt x="51129" y="10372"/>
                          </a:cubicBezTo>
                          <a:cubicBezTo>
                            <a:pt x="52858" y="10372"/>
                            <a:pt x="53722" y="12101"/>
                            <a:pt x="53722" y="13829"/>
                          </a:cubicBezTo>
                          <a:cubicBezTo>
                            <a:pt x="51994" y="12965"/>
                            <a:pt x="51129" y="13829"/>
                            <a:pt x="49401" y="14694"/>
                          </a:cubicBezTo>
                          <a:lnTo>
                            <a:pt x="49401" y="14694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" name="Freeform: Shape 66">
                      <a:extLst>
                        <a:ext uri="{FF2B5EF4-FFF2-40B4-BE49-F238E27FC236}">
                          <a16:creationId xmlns:a16="http://schemas.microsoft.com/office/drawing/2014/main" id="{B5CEAD02-08B8-CCB8-352C-D4BF78503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954" y="4493887"/>
                      <a:ext cx="53372" cy="19354"/>
                    </a:xfrm>
                    <a:custGeom>
                      <a:avLst/>
                      <a:gdLst>
                        <a:gd name="connsiteX0" fmla="*/ 50780 w 53372"/>
                        <a:gd name="connsiteY0" fmla="*/ 17287 h 19354"/>
                        <a:gd name="connsiteX1" fmla="*/ 49051 w 53372"/>
                        <a:gd name="connsiteY1" fmla="*/ 18151 h 19354"/>
                        <a:gd name="connsiteX2" fmla="*/ 43001 w 53372"/>
                        <a:gd name="connsiteY2" fmla="*/ 19015 h 19354"/>
                        <a:gd name="connsiteX3" fmla="*/ 24850 w 53372"/>
                        <a:gd name="connsiteY3" fmla="*/ 17287 h 19354"/>
                        <a:gd name="connsiteX4" fmla="*/ 7563 w 53372"/>
                        <a:gd name="connsiteY4" fmla="*/ 10372 h 19354"/>
                        <a:gd name="connsiteX5" fmla="*/ 648 w 53372"/>
                        <a:gd name="connsiteY5" fmla="*/ 5186 h 19354"/>
                        <a:gd name="connsiteX6" fmla="*/ 648 w 53372"/>
                        <a:gd name="connsiteY6" fmla="*/ 864 h 19354"/>
                        <a:gd name="connsiteX7" fmla="*/ 4106 w 53372"/>
                        <a:gd name="connsiteY7" fmla="*/ 0 h 19354"/>
                        <a:gd name="connsiteX8" fmla="*/ 11020 w 53372"/>
                        <a:gd name="connsiteY8" fmla="*/ 2593 h 19354"/>
                        <a:gd name="connsiteX9" fmla="*/ 26578 w 53372"/>
                        <a:gd name="connsiteY9" fmla="*/ 7779 h 19354"/>
                        <a:gd name="connsiteX10" fmla="*/ 35222 w 53372"/>
                        <a:gd name="connsiteY10" fmla="*/ 9508 h 19354"/>
                        <a:gd name="connsiteX11" fmla="*/ 43001 w 53372"/>
                        <a:gd name="connsiteY11" fmla="*/ 10372 h 19354"/>
                        <a:gd name="connsiteX12" fmla="*/ 50780 w 53372"/>
                        <a:gd name="connsiteY12" fmla="*/ 11236 h 19354"/>
                        <a:gd name="connsiteX13" fmla="*/ 53373 w 53372"/>
                        <a:gd name="connsiteY13" fmla="*/ 14694 h 19354"/>
                        <a:gd name="connsiteX14" fmla="*/ 50780 w 53372"/>
                        <a:gd name="connsiteY14" fmla="*/ 17287 h 19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3372" h="19354">
                          <a:moveTo>
                            <a:pt x="50780" y="17287"/>
                          </a:moveTo>
                          <a:cubicBezTo>
                            <a:pt x="50780" y="17287"/>
                            <a:pt x="49915" y="17287"/>
                            <a:pt x="49051" y="18151"/>
                          </a:cubicBezTo>
                          <a:cubicBezTo>
                            <a:pt x="47322" y="18151"/>
                            <a:pt x="45594" y="19015"/>
                            <a:pt x="43001" y="19015"/>
                          </a:cubicBezTo>
                          <a:cubicBezTo>
                            <a:pt x="37815" y="19880"/>
                            <a:pt x="30900" y="19015"/>
                            <a:pt x="24850" y="17287"/>
                          </a:cubicBezTo>
                          <a:cubicBezTo>
                            <a:pt x="17935" y="15558"/>
                            <a:pt x="11885" y="12965"/>
                            <a:pt x="7563" y="10372"/>
                          </a:cubicBezTo>
                          <a:cubicBezTo>
                            <a:pt x="3241" y="7779"/>
                            <a:pt x="648" y="5186"/>
                            <a:pt x="648" y="5186"/>
                          </a:cubicBezTo>
                          <a:cubicBezTo>
                            <a:pt x="-216" y="4322"/>
                            <a:pt x="-216" y="1729"/>
                            <a:pt x="648" y="864"/>
                          </a:cubicBezTo>
                          <a:cubicBezTo>
                            <a:pt x="1513" y="0"/>
                            <a:pt x="3241" y="0"/>
                            <a:pt x="4106" y="0"/>
                          </a:cubicBezTo>
                          <a:cubicBezTo>
                            <a:pt x="4106" y="0"/>
                            <a:pt x="6699" y="864"/>
                            <a:pt x="11020" y="2593"/>
                          </a:cubicBezTo>
                          <a:cubicBezTo>
                            <a:pt x="15342" y="4322"/>
                            <a:pt x="20528" y="6050"/>
                            <a:pt x="26578" y="7779"/>
                          </a:cubicBezTo>
                          <a:cubicBezTo>
                            <a:pt x="29171" y="8643"/>
                            <a:pt x="32629" y="9508"/>
                            <a:pt x="35222" y="9508"/>
                          </a:cubicBezTo>
                          <a:cubicBezTo>
                            <a:pt x="37815" y="10372"/>
                            <a:pt x="40408" y="10372"/>
                            <a:pt x="43001" y="10372"/>
                          </a:cubicBezTo>
                          <a:cubicBezTo>
                            <a:pt x="47322" y="11236"/>
                            <a:pt x="50780" y="11236"/>
                            <a:pt x="50780" y="11236"/>
                          </a:cubicBezTo>
                          <a:cubicBezTo>
                            <a:pt x="52508" y="11236"/>
                            <a:pt x="53373" y="12965"/>
                            <a:pt x="53373" y="14694"/>
                          </a:cubicBezTo>
                          <a:cubicBezTo>
                            <a:pt x="52508" y="15558"/>
                            <a:pt x="51644" y="16422"/>
                            <a:pt x="50780" y="17287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8" name="Freeform: Shape 67">
                      <a:extLst>
                        <a:ext uri="{FF2B5EF4-FFF2-40B4-BE49-F238E27FC236}">
                          <a16:creationId xmlns:a16="http://schemas.microsoft.com/office/drawing/2014/main" id="{948904D3-0602-7712-D43C-0656422632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7062" y="4524139"/>
                      <a:ext cx="50265" cy="17286"/>
                    </a:xfrm>
                    <a:custGeom>
                      <a:avLst/>
                      <a:gdLst>
                        <a:gd name="connsiteX0" fmla="*/ 45943 w 50265"/>
                        <a:gd name="connsiteY0" fmla="*/ 16422 h 17286"/>
                        <a:gd name="connsiteX1" fmla="*/ 39029 w 50265"/>
                        <a:gd name="connsiteY1" fmla="*/ 17287 h 17286"/>
                        <a:gd name="connsiteX2" fmla="*/ 22606 w 50265"/>
                        <a:gd name="connsiteY2" fmla="*/ 15558 h 17286"/>
                        <a:gd name="connsiteX3" fmla="*/ 7048 w 50265"/>
                        <a:gd name="connsiteY3" fmla="*/ 9508 h 17286"/>
                        <a:gd name="connsiteX4" fmla="*/ 998 w 50265"/>
                        <a:gd name="connsiteY4" fmla="*/ 5186 h 17286"/>
                        <a:gd name="connsiteX5" fmla="*/ 998 w 50265"/>
                        <a:gd name="connsiteY5" fmla="*/ 864 h 17286"/>
                        <a:gd name="connsiteX6" fmla="*/ 4455 w 50265"/>
                        <a:gd name="connsiteY6" fmla="*/ 0 h 17286"/>
                        <a:gd name="connsiteX7" fmla="*/ 11370 w 50265"/>
                        <a:gd name="connsiteY7" fmla="*/ 1729 h 17286"/>
                        <a:gd name="connsiteX8" fmla="*/ 26064 w 50265"/>
                        <a:gd name="connsiteY8" fmla="*/ 6050 h 17286"/>
                        <a:gd name="connsiteX9" fmla="*/ 33843 w 50265"/>
                        <a:gd name="connsiteY9" fmla="*/ 7779 h 17286"/>
                        <a:gd name="connsiteX10" fmla="*/ 40757 w 50265"/>
                        <a:gd name="connsiteY10" fmla="*/ 9508 h 17286"/>
                        <a:gd name="connsiteX11" fmla="*/ 47672 w 50265"/>
                        <a:gd name="connsiteY11" fmla="*/ 11236 h 17286"/>
                        <a:gd name="connsiteX12" fmla="*/ 50265 w 50265"/>
                        <a:gd name="connsiteY12" fmla="*/ 14694 h 17286"/>
                        <a:gd name="connsiteX13" fmla="*/ 45943 w 50265"/>
                        <a:gd name="connsiteY13" fmla="*/ 16422 h 17286"/>
                        <a:gd name="connsiteX14" fmla="*/ 45943 w 50265"/>
                        <a:gd name="connsiteY14" fmla="*/ 16422 h 17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0265" h="17286">
                          <a:moveTo>
                            <a:pt x="45943" y="16422"/>
                          </a:moveTo>
                          <a:cubicBezTo>
                            <a:pt x="45943" y="16422"/>
                            <a:pt x="43350" y="17287"/>
                            <a:pt x="39029" y="17287"/>
                          </a:cubicBezTo>
                          <a:cubicBezTo>
                            <a:pt x="34707" y="17287"/>
                            <a:pt x="28657" y="17287"/>
                            <a:pt x="22606" y="15558"/>
                          </a:cubicBezTo>
                          <a:cubicBezTo>
                            <a:pt x="16556" y="13829"/>
                            <a:pt x="11370" y="12101"/>
                            <a:pt x="7048" y="9508"/>
                          </a:cubicBezTo>
                          <a:cubicBezTo>
                            <a:pt x="2727" y="6915"/>
                            <a:pt x="998" y="5186"/>
                            <a:pt x="998" y="5186"/>
                          </a:cubicBezTo>
                          <a:cubicBezTo>
                            <a:pt x="134" y="4322"/>
                            <a:pt x="-731" y="2593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1729"/>
                          </a:cubicBezTo>
                          <a:cubicBezTo>
                            <a:pt x="15692" y="2593"/>
                            <a:pt x="20013" y="4322"/>
                            <a:pt x="26064" y="6050"/>
                          </a:cubicBezTo>
                          <a:cubicBezTo>
                            <a:pt x="28657" y="6915"/>
                            <a:pt x="31250" y="7779"/>
                            <a:pt x="33843" y="7779"/>
                          </a:cubicBezTo>
                          <a:cubicBezTo>
                            <a:pt x="36436" y="8643"/>
                            <a:pt x="39029" y="8643"/>
                            <a:pt x="40757" y="9508"/>
                          </a:cubicBezTo>
                          <a:cubicBezTo>
                            <a:pt x="45079" y="10372"/>
                            <a:pt x="47672" y="11236"/>
                            <a:pt x="47672" y="11236"/>
                          </a:cubicBezTo>
                          <a:cubicBezTo>
                            <a:pt x="49401" y="11236"/>
                            <a:pt x="50265" y="12965"/>
                            <a:pt x="50265" y="14694"/>
                          </a:cubicBezTo>
                          <a:cubicBezTo>
                            <a:pt x="47672" y="15558"/>
                            <a:pt x="46808" y="16422"/>
                            <a:pt x="45943" y="16422"/>
                          </a:cubicBezTo>
                          <a:lnTo>
                            <a:pt x="45943" y="1642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Freeform: Shape 68">
                      <a:extLst>
                        <a:ext uri="{FF2B5EF4-FFF2-40B4-BE49-F238E27FC236}">
                          <a16:creationId xmlns:a16="http://schemas.microsoft.com/office/drawing/2014/main" id="{B9D13E40-CCFB-31A3-E866-84C9D3291A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9283" y="4551440"/>
                      <a:ext cx="52351" cy="20237"/>
                    </a:xfrm>
                    <a:custGeom>
                      <a:avLst/>
                      <a:gdLst>
                        <a:gd name="connsiteX0" fmla="*/ 51129 w 52351"/>
                        <a:gd name="connsiteY0" fmla="*/ 18509 h 20237"/>
                        <a:gd name="connsiteX1" fmla="*/ 48536 w 52351"/>
                        <a:gd name="connsiteY1" fmla="*/ 19373 h 20237"/>
                        <a:gd name="connsiteX2" fmla="*/ 42486 w 52351"/>
                        <a:gd name="connsiteY2" fmla="*/ 20238 h 20237"/>
                        <a:gd name="connsiteX3" fmla="*/ 33843 w 52351"/>
                        <a:gd name="connsiteY3" fmla="*/ 19373 h 20237"/>
                        <a:gd name="connsiteX4" fmla="*/ 24335 w 52351"/>
                        <a:gd name="connsiteY4" fmla="*/ 16780 h 20237"/>
                        <a:gd name="connsiteX5" fmla="*/ 7913 w 52351"/>
                        <a:gd name="connsiteY5" fmla="*/ 9866 h 20237"/>
                        <a:gd name="connsiteX6" fmla="*/ 998 w 52351"/>
                        <a:gd name="connsiteY6" fmla="*/ 5544 h 20237"/>
                        <a:gd name="connsiteX7" fmla="*/ 998 w 52351"/>
                        <a:gd name="connsiteY7" fmla="*/ 5544 h 20237"/>
                        <a:gd name="connsiteX8" fmla="*/ 998 w 52351"/>
                        <a:gd name="connsiteY8" fmla="*/ 1222 h 20237"/>
                        <a:gd name="connsiteX9" fmla="*/ 4455 w 52351"/>
                        <a:gd name="connsiteY9" fmla="*/ 358 h 20237"/>
                        <a:gd name="connsiteX10" fmla="*/ 11370 w 52351"/>
                        <a:gd name="connsiteY10" fmla="*/ 2951 h 20237"/>
                        <a:gd name="connsiteX11" fmla="*/ 26928 w 52351"/>
                        <a:gd name="connsiteY11" fmla="*/ 8137 h 20237"/>
                        <a:gd name="connsiteX12" fmla="*/ 42486 w 52351"/>
                        <a:gd name="connsiteY12" fmla="*/ 12459 h 20237"/>
                        <a:gd name="connsiteX13" fmla="*/ 47672 w 52351"/>
                        <a:gd name="connsiteY13" fmla="*/ 13323 h 20237"/>
                        <a:gd name="connsiteX14" fmla="*/ 49401 w 52351"/>
                        <a:gd name="connsiteY14" fmla="*/ 13323 h 20237"/>
                        <a:gd name="connsiteX15" fmla="*/ 51994 w 52351"/>
                        <a:gd name="connsiteY15" fmla="*/ 15916 h 20237"/>
                        <a:gd name="connsiteX16" fmla="*/ 51129 w 52351"/>
                        <a:gd name="connsiteY16" fmla="*/ 18509 h 20237"/>
                        <a:gd name="connsiteX17" fmla="*/ 51129 w 52351"/>
                        <a:gd name="connsiteY17" fmla="*/ 18509 h 202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52351" h="20237">
                          <a:moveTo>
                            <a:pt x="51129" y="18509"/>
                          </a:moveTo>
                          <a:cubicBezTo>
                            <a:pt x="51129" y="18509"/>
                            <a:pt x="50265" y="18509"/>
                            <a:pt x="48536" y="19373"/>
                          </a:cubicBezTo>
                          <a:cubicBezTo>
                            <a:pt x="46808" y="19373"/>
                            <a:pt x="45079" y="20238"/>
                            <a:pt x="42486" y="20238"/>
                          </a:cubicBezTo>
                          <a:cubicBezTo>
                            <a:pt x="39893" y="20238"/>
                            <a:pt x="37300" y="20238"/>
                            <a:pt x="33843" y="19373"/>
                          </a:cubicBezTo>
                          <a:cubicBezTo>
                            <a:pt x="31250" y="18509"/>
                            <a:pt x="27792" y="17645"/>
                            <a:pt x="24335" y="16780"/>
                          </a:cubicBezTo>
                          <a:cubicBezTo>
                            <a:pt x="18285" y="15052"/>
                            <a:pt x="12234" y="12459"/>
                            <a:pt x="7913" y="9866"/>
                          </a:cubicBezTo>
                          <a:cubicBezTo>
                            <a:pt x="3591" y="7273"/>
                            <a:pt x="998" y="5544"/>
                            <a:pt x="998" y="5544"/>
                          </a:cubicBezTo>
                          <a:lnTo>
                            <a:pt x="998" y="5544"/>
                          </a:lnTo>
                          <a:cubicBezTo>
                            <a:pt x="134" y="4680"/>
                            <a:pt x="-731" y="2951"/>
                            <a:pt x="998" y="1222"/>
                          </a:cubicBezTo>
                          <a:cubicBezTo>
                            <a:pt x="1862" y="358"/>
                            <a:pt x="2727" y="-506"/>
                            <a:pt x="4455" y="358"/>
                          </a:cubicBezTo>
                          <a:cubicBezTo>
                            <a:pt x="4455" y="358"/>
                            <a:pt x="7048" y="1222"/>
                            <a:pt x="11370" y="2951"/>
                          </a:cubicBezTo>
                          <a:cubicBezTo>
                            <a:pt x="15692" y="4680"/>
                            <a:pt x="20878" y="6408"/>
                            <a:pt x="26928" y="8137"/>
                          </a:cubicBezTo>
                          <a:cubicBezTo>
                            <a:pt x="32114" y="9866"/>
                            <a:pt x="38164" y="11594"/>
                            <a:pt x="42486" y="12459"/>
                          </a:cubicBezTo>
                          <a:cubicBezTo>
                            <a:pt x="44215" y="12459"/>
                            <a:pt x="45943" y="13323"/>
                            <a:pt x="47672" y="13323"/>
                          </a:cubicBezTo>
                          <a:cubicBezTo>
                            <a:pt x="48536" y="13323"/>
                            <a:pt x="49401" y="13323"/>
                            <a:pt x="49401" y="13323"/>
                          </a:cubicBezTo>
                          <a:cubicBezTo>
                            <a:pt x="51129" y="13323"/>
                            <a:pt x="51994" y="14187"/>
                            <a:pt x="51994" y="15916"/>
                          </a:cubicBezTo>
                          <a:cubicBezTo>
                            <a:pt x="52858" y="16780"/>
                            <a:pt x="51994" y="17645"/>
                            <a:pt x="51129" y="18509"/>
                          </a:cubicBezTo>
                          <a:lnTo>
                            <a:pt x="51129" y="1850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0" name="Freeform: Shape 69">
                      <a:extLst>
                        <a:ext uri="{FF2B5EF4-FFF2-40B4-BE49-F238E27FC236}">
                          <a16:creationId xmlns:a16="http://schemas.microsoft.com/office/drawing/2014/main" id="{013D5C00-33D2-FBDA-F9D8-88E980A1D3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0147" y="4582914"/>
                      <a:ext cx="53722" cy="19015"/>
                    </a:xfrm>
                    <a:custGeom>
                      <a:avLst/>
                      <a:gdLst>
                        <a:gd name="connsiteX0" fmla="*/ 50265 w 53722"/>
                        <a:gd name="connsiteY0" fmla="*/ 18151 h 19015"/>
                        <a:gd name="connsiteX1" fmla="*/ 42486 w 53722"/>
                        <a:gd name="connsiteY1" fmla="*/ 19015 h 19015"/>
                        <a:gd name="connsiteX2" fmla="*/ 24335 w 53722"/>
                        <a:gd name="connsiteY2" fmla="*/ 17287 h 19015"/>
                        <a:gd name="connsiteX3" fmla="*/ 7913 w 53722"/>
                        <a:gd name="connsiteY3" fmla="*/ 10372 h 19015"/>
                        <a:gd name="connsiteX4" fmla="*/ 998 w 53722"/>
                        <a:gd name="connsiteY4" fmla="*/ 5186 h 19015"/>
                        <a:gd name="connsiteX5" fmla="*/ 998 w 53722"/>
                        <a:gd name="connsiteY5" fmla="*/ 5186 h 19015"/>
                        <a:gd name="connsiteX6" fmla="*/ 998 w 53722"/>
                        <a:gd name="connsiteY6" fmla="*/ 864 h 19015"/>
                        <a:gd name="connsiteX7" fmla="*/ 4455 w 53722"/>
                        <a:gd name="connsiteY7" fmla="*/ 0 h 19015"/>
                        <a:gd name="connsiteX8" fmla="*/ 11370 w 53722"/>
                        <a:gd name="connsiteY8" fmla="*/ 2593 h 19015"/>
                        <a:gd name="connsiteX9" fmla="*/ 26928 w 53722"/>
                        <a:gd name="connsiteY9" fmla="*/ 7779 h 19015"/>
                        <a:gd name="connsiteX10" fmla="*/ 35571 w 53722"/>
                        <a:gd name="connsiteY10" fmla="*/ 9508 h 19015"/>
                        <a:gd name="connsiteX11" fmla="*/ 43350 w 53722"/>
                        <a:gd name="connsiteY11" fmla="*/ 11236 h 19015"/>
                        <a:gd name="connsiteX12" fmla="*/ 51129 w 53722"/>
                        <a:gd name="connsiteY12" fmla="*/ 12101 h 19015"/>
                        <a:gd name="connsiteX13" fmla="*/ 53722 w 53722"/>
                        <a:gd name="connsiteY13" fmla="*/ 15558 h 19015"/>
                        <a:gd name="connsiteX14" fmla="*/ 50265 w 53722"/>
                        <a:gd name="connsiteY14" fmla="*/ 18151 h 19015"/>
                        <a:gd name="connsiteX15" fmla="*/ 50265 w 53722"/>
                        <a:gd name="connsiteY15" fmla="*/ 18151 h 190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722" h="19015">
                          <a:moveTo>
                            <a:pt x="50265" y="18151"/>
                          </a:moveTo>
                          <a:cubicBezTo>
                            <a:pt x="50265" y="18151"/>
                            <a:pt x="46808" y="19015"/>
                            <a:pt x="42486" y="19015"/>
                          </a:cubicBezTo>
                          <a:cubicBezTo>
                            <a:pt x="37300" y="19015"/>
                            <a:pt x="31250" y="19015"/>
                            <a:pt x="24335" y="17287"/>
                          </a:cubicBezTo>
                          <a:cubicBezTo>
                            <a:pt x="18285" y="15558"/>
                            <a:pt x="12234" y="12965"/>
                            <a:pt x="7913" y="10372"/>
                          </a:cubicBezTo>
                          <a:cubicBezTo>
                            <a:pt x="3591" y="7779"/>
                            <a:pt x="998" y="5186"/>
                            <a:pt x="998" y="5186"/>
                          </a:cubicBezTo>
                          <a:lnTo>
                            <a:pt x="998" y="5186"/>
                          </a:lnTo>
                          <a:cubicBezTo>
                            <a:pt x="134" y="4322"/>
                            <a:pt x="-731" y="1729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928" y="7779"/>
                          </a:cubicBezTo>
                          <a:cubicBezTo>
                            <a:pt x="29521" y="8643"/>
                            <a:pt x="32978" y="9508"/>
                            <a:pt x="35571" y="9508"/>
                          </a:cubicBezTo>
                          <a:cubicBezTo>
                            <a:pt x="38164" y="10372"/>
                            <a:pt x="40757" y="10372"/>
                            <a:pt x="43350" y="11236"/>
                          </a:cubicBezTo>
                          <a:cubicBezTo>
                            <a:pt x="47672" y="12101"/>
                            <a:pt x="51129" y="12101"/>
                            <a:pt x="51129" y="12101"/>
                          </a:cubicBezTo>
                          <a:cubicBezTo>
                            <a:pt x="52858" y="12101"/>
                            <a:pt x="53722" y="13829"/>
                            <a:pt x="53722" y="15558"/>
                          </a:cubicBezTo>
                          <a:cubicBezTo>
                            <a:pt x="51994" y="17287"/>
                            <a:pt x="51129" y="18151"/>
                            <a:pt x="50265" y="18151"/>
                          </a:cubicBezTo>
                          <a:lnTo>
                            <a:pt x="50265" y="1815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1" name="Freeform: Shape 70">
                      <a:extLst>
                        <a:ext uri="{FF2B5EF4-FFF2-40B4-BE49-F238E27FC236}">
                          <a16:creationId xmlns:a16="http://schemas.microsoft.com/office/drawing/2014/main" id="{C25E9AC0-D161-E5AE-AA7C-9D2874ACC1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1442" y="4621451"/>
                      <a:ext cx="53292" cy="14835"/>
                    </a:xfrm>
                    <a:custGeom>
                      <a:avLst/>
                      <a:gdLst>
                        <a:gd name="connsiteX0" fmla="*/ 49835 w 53292"/>
                        <a:gd name="connsiteY0" fmla="*/ 12459 h 14835"/>
                        <a:gd name="connsiteX1" fmla="*/ 42056 w 53292"/>
                        <a:gd name="connsiteY1" fmla="*/ 14187 h 14835"/>
                        <a:gd name="connsiteX2" fmla="*/ 24769 w 53292"/>
                        <a:gd name="connsiteY2" fmla="*/ 14187 h 14835"/>
                        <a:gd name="connsiteX3" fmla="*/ 8347 w 53292"/>
                        <a:gd name="connsiteY3" fmla="*/ 9001 h 14835"/>
                        <a:gd name="connsiteX4" fmla="*/ 1432 w 53292"/>
                        <a:gd name="connsiteY4" fmla="*/ 5544 h 14835"/>
                        <a:gd name="connsiteX5" fmla="*/ 1432 w 53292"/>
                        <a:gd name="connsiteY5" fmla="*/ 5544 h 14835"/>
                        <a:gd name="connsiteX6" fmla="*/ 568 w 53292"/>
                        <a:gd name="connsiteY6" fmla="*/ 1222 h 14835"/>
                        <a:gd name="connsiteX7" fmla="*/ 4025 w 53292"/>
                        <a:gd name="connsiteY7" fmla="*/ 358 h 14835"/>
                        <a:gd name="connsiteX8" fmla="*/ 10940 w 53292"/>
                        <a:gd name="connsiteY8" fmla="*/ 2087 h 14835"/>
                        <a:gd name="connsiteX9" fmla="*/ 26498 w 53292"/>
                        <a:gd name="connsiteY9" fmla="*/ 5544 h 14835"/>
                        <a:gd name="connsiteX10" fmla="*/ 35141 w 53292"/>
                        <a:gd name="connsiteY10" fmla="*/ 6408 h 14835"/>
                        <a:gd name="connsiteX11" fmla="*/ 42920 w 53292"/>
                        <a:gd name="connsiteY11" fmla="*/ 7273 h 14835"/>
                        <a:gd name="connsiteX12" fmla="*/ 50699 w 53292"/>
                        <a:gd name="connsiteY12" fmla="*/ 8137 h 14835"/>
                        <a:gd name="connsiteX13" fmla="*/ 53292 w 53292"/>
                        <a:gd name="connsiteY13" fmla="*/ 10730 h 14835"/>
                        <a:gd name="connsiteX14" fmla="*/ 49835 w 53292"/>
                        <a:gd name="connsiteY14" fmla="*/ 12459 h 14835"/>
                        <a:gd name="connsiteX15" fmla="*/ 49835 w 53292"/>
                        <a:gd name="connsiteY15" fmla="*/ 12459 h 148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292" h="14835">
                          <a:moveTo>
                            <a:pt x="49835" y="12459"/>
                          </a:moveTo>
                          <a:cubicBezTo>
                            <a:pt x="49835" y="12459"/>
                            <a:pt x="47242" y="13323"/>
                            <a:pt x="42056" y="14187"/>
                          </a:cubicBezTo>
                          <a:cubicBezTo>
                            <a:pt x="37734" y="15052"/>
                            <a:pt x="30819" y="15052"/>
                            <a:pt x="24769" y="14187"/>
                          </a:cubicBezTo>
                          <a:cubicBezTo>
                            <a:pt x="18719" y="13323"/>
                            <a:pt x="12668" y="11594"/>
                            <a:pt x="8347" y="9001"/>
                          </a:cubicBezTo>
                          <a:cubicBezTo>
                            <a:pt x="4025" y="7273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6498" y="5544"/>
                          </a:cubicBezTo>
                          <a:cubicBezTo>
                            <a:pt x="29091" y="6408"/>
                            <a:pt x="32548" y="6408"/>
                            <a:pt x="35141" y="6408"/>
                          </a:cubicBezTo>
                          <a:cubicBezTo>
                            <a:pt x="37734" y="6408"/>
                            <a:pt x="40327" y="7273"/>
                            <a:pt x="42920" y="7273"/>
                          </a:cubicBezTo>
                          <a:cubicBezTo>
                            <a:pt x="47242" y="7273"/>
                            <a:pt x="50699" y="8137"/>
                            <a:pt x="50699" y="8137"/>
                          </a:cubicBezTo>
                          <a:cubicBezTo>
                            <a:pt x="52428" y="8137"/>
                            <a:pt x="53292" y="9866"/>
                            <a:pt x="53292" y="10730"/>
                          </a:cubicBezTo>
                          <a:cubicBezTo>
                            <a:pt x="51563" y="10730"/>
                            <a:pt x="50699" y="11594"/>
                            <a:pt x="49835" y="12459"/>
                          </a:cubicBezTo>
                          <a:lnTo>
                            <a:pt x="49835" y="1245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" name="Freeform: Shape 71">
                      <a:extLst>
                        <a:ext uri="{FF2B5EF4-FFF2-40B4-BE49-F238E27FC236}">
                          <a16:creationId xmlns:a16="http://schemas.microsoft.com/office/drawing/2014/main" id="{0FD5181B-455F-3C26-B89C-00A4513D17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0147" y="4650332"/>
                      <a:ext cx="49739" cy="19015"/>
                    </a:xfrm>
                    <a:custGeom>
                      <a:avLst/>
                      <a:gdLst>
                        <a:gd name="connsiteX0" fmla="*/ 47672 w 49739"/>
                        <a:gd name="connsiteY0" fmla="*/ 19015 h 19015"/>
                        <a:gd name="connsiteX1" fmla="*/ 39893 w 49739"/>
                        <a:gd name="connsiteY1" fmla="*/ 19015 h 19015"/>
                        <a:gd name="connsiteX2" fmla="*/ 22606 w 49739"/>
                        <a:gd name="connsiteY2" fmla="*/ 16422 h 19015"/>
                        <a:gd name="connsiteX3" fmla="*/ 7048 w 49739"/>
                        <a:gd name="connsiteY3" fmla="*/ 9508 h 19015"/>
                        <a:gd name="connsiteX4" fmla="*/ 998 w 49739"/>
                        <a:gd name="connsiteY4" fmla="*/ 5186 h 19015"/>
                        <a:gd name="connsiteX5" fmla="*/ 998 w 49739"/>
                        <a:gd name="connsiteY5" fmla="*/ 864 h 19015"/>
                        <a:gd name="connsiteX6" fmla="*/ 4455 w 49739"/>
                        <a:gd name="connsiteY6" fmla="*/ 0 h 19015"/>
                        <a:gd name="connsiteX7" fmla="*/ 11370 w 49739"/>
                        <a:gd name="connsiteY7" fmla="*/ 2593 h 19015"/>
                        <a:gd name="connsiteX8" fmla="*/ 26064 w 49739"/>
                        <a:gd name="connsiteY8" fmla="*/ 7779 h 19015"/>
                        <a:gd name="connsiteX9" fmla="*/ 33843 w 49739"/>
                        <a:gd name="connsiteY9" fmla="*/ 10372 h 19015"/>
                        <a:gd name="connsiteX10" fmla="*/ 40757 w 49739"/>
                        <a:gd name="connsiteY10" fmla="*/ 12101 h 19015"/>
                        <a:gd name="connsiteX11" fmla="*/ 47672 w 49739"/>
                        <a:gd name="connsiteY11" fmla="*/ 13829 h 19015"/>
                        <a:gd name="connsiteX12" fmla="*/ 49401 w 49739"/>
                        <a:gd name="connsiteY12" fmla="*/ 17287 h 19015"/>
                        <a:gd name="connsiteX13" fmla="*/ 47672 w 49739"/>
                        <a:gd name="connsiteY13" fmla="*/ 19015 h 19015"/>
                        <a:gd name="connsiteX14" fmla="*/ 47672 w 49739"/>
                        <a:gd name="connsiteY14" fmla="*/ 19015 h 190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49739" h="19015">
                          <a:moveTo>
                            <a:pt x="47672" y="19015"/>
                          </a:moveTo>
                          <a:cubicBezTo>
                            <a:pt x="47672" y="19015"/>
                            <a:pt x="45079" y="19015"/>
                            <a:pt x="39893" y="19015"/>
                          </a:cubicBezTo>
                          <a:cubicBezTo>
                            <a:pt x="35571" y="19015"/>
                            <a:pt x="28657" y="18151"/>
                            <a:pt x="22606" y="16422"/>
                          </a:cubicBezTo>
                          <a:cubicBezTo>
                            <a:pt x="16556" y="14694"/>
                            <a:pt x="10506" y="12101"/>
                            <a:pt x="7048" y="9508"/>
                          </a:cubicBezTo>
                          <a:cubicBezTo>
                            <a:pt x="2727" y="6915"/>
                            <a:pt x="998" y="5186"/>
                            <a:pt x="998" y="5186"/>
                          </a:cubicBezTo>
                          <a:cubicBezTo>
                            <a:pt x="134" y="4322"/>
                            <a:pt x="-731" y="2593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064" y="7779"/>
                          </a:cubicBezTo>
                          <a:cubicBezTo>
                            <a:pt x="28657" y="8643"/>
                            <a:pt x="31250" y="9508"/>
                            <a:pt x="33843" y="10372"/>
                          </a:cubicBezTo>
                          <a:cubicBezTo>
                            <a:pt x="36436" y="11236"/>
                            <a:pt x="39029" y="12101"/>
                            <a:pt x="40757" y="12101"/>
                          </a:cubicBezTo>
                          <a:cubicBezTo>
                            <a:pt x="45079" y="12965"/>
                            <a:pt x="47672" y="13829"/>
                            <a:pt x="47672" y="13829"/>
                          </a:cubicBezTo>
                          <a:cubicBezTo>
                            <a:pt x="49401" y="13829"/>
                            <a:pt x="50265" y="15558"/>
                            <a:pt x="49401" y="17287"/>
                          </a:cubicBezTo>
                          <a:cubicBezTo>
                            <a:pt x="50265" y="18151"/>
                            <a:pt x="49401" y="18151"/>
                            <a:pt x="47672" y="19015"/>
                          </a:cubicBezTo>
                          <a:lnTo>
                            <a:pt x="47672" y="19015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7" name="Graphic 1085">
                  <a:extLst>
                    <a:ext uri="{FF2B5EF4-FFF2-40B4-BE49-F238E27FC236}">
                      <a16:creationId xmlns:a16="http://schemas.microsoft.com/office/drawing/2014/main" id="{3CB30189-D037-AB01-A731-D84333ED47B0}"/>
                    </a:ext>
                  </a:extLst>
                </p:cNvPr>
                <p:cNvGrpSpPr/>
                <p:nvPr/>
              </p:nvGrpSpPr>
              <p:grpSpPr>
                <a:xfrm>
                  <a:off x="1969701" y="4348680"/>
                  <a:ext cx="72603" cy="361291"/>
                  <a:chOff x="1969701" y="4348680"/>
                  <a:chExt cx="72603" cy="361291"/>
                </a:xfrm>
              </p:grpSpPr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2CCDA267-833D-E426-B371-B0B371E4F9CB}"/>
                      </a:ext>
                    </a:extLst>
                  </p:cNvPr>
                  <p:cNvSpPr/>
                  <p:nvPr/>
                </p:nvSpPr>
                <p:spPr>
                  <a:xfrm>
                    <a:off x="2005139" y="4411776"/>
                    <a:ext cx="6050" cy="43216"/>
                  </a:xfrm>
                  <a:custGeom>
                    <a:avLst/>
                    <a:gdLst>
                      <a:gd name="connsiteX0" fmla="*/ 1729 w 6050"/>
                      <a:gd name="connsiteY0" fmla="*/ 41488 h 43216"/>
                      <a:gd name="connsiteX1" fmla="*/ 864 w 6050"/>
                      <a:gd name="connsiteY1" fmla="*/ 35438 h 43216"/>
                      <a:gd name="connsiteX2" fmla="*/ 0 w 6050"/>
                      <a:gd name="connsiteY2" fmla="*/ 21608 h 43216"/>
                      <a:gd name="connsiteX3" fmla="*/ 864 w 6050"/>
                      <a:gd name="connsiteY3" fmla="*/ 7779 h 43216"/>
                      <a:gd name="connsiteX4" fmla="*/ 1729 w 6050"/>
                      <a:gd name="connsiteY4" fmla="*/ 1729 h 43216"/>
                      <a:gd name="connsiteX5" fmla="*/ 3457 w 6050"/>
                      <a:gd name="connsiteY5" fmla="*/ 0 h 43216"/>
                      <a:gd name="connsiteX6" fmla="*/ 5186 w 6050"/>
                      <a:gd name="connsiteY6" fmla="*/ 1729 h 43216"/>
                      <a:gd name="connsiteX7" fmla="*/ 6050 w 6050"/>
                      <a:gd name="connsiteY7" fmla="*/ 7779 h 43216"/>
                      <a:gd name="connsiteX8" fmla="*/ 6050 w 6050"/>
                      <a:gd name="connsiteY8" fmla="*/ 21608 h 43216"/>
                      <a:gd name="connsiteX9" fmla="*/ 5186 w 6050"/>
                      <a:gd name="connsiteY9" fmla="*/ 35438 h 43216"/>
                      <a:gd name="connsiteX10" fmla="*/ 4322 w 6050"/>
                      <a:gd name="connsiteY10" fmla="*/ 41488 h 43216"/>
                      <a:gd name="connsiteX11" fmla="*/ 2593 w 6050"/>
                      <a:gd name="connsiteY11" fmla="*/ 43217 h 43216"/>
                      <a:gd name="connsiteX12" fmla="*/ 1729 w 6050"/>
                      <a:gd name="connsiteY12" fmla="*/ 41488 h 432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050" h="43216">
                        <a:moveTo>
                          <a:pt x="1729" y="41488"/>
                        </a:moveTo>
                        <a:cubicBezTo>
                          <a:pt x="1729" y="41488"/>
                          <a:pt x="1729" y="38895"/>
                          <a:pt x="864" y="35438"/>
                        </a:cubicBezTo>
                        <a:cubicBezTo>
                          <a:pt x="864" y="31980"/>
                          <a:pt x="0" y="26794"/>
                          <a:pt x="0" y="21608"/>
                        </a:cubicBezTo>
                        <a:cubicBezTo>
                          <a:pt x="0" y="16422"/>
                          <a:pt x="0" y="12101"/>
                          <a:pt x="864" y="7779"/>
                        </a:cubicBezTo>
                        <a:cubicBezTo>
                          <a:pt x="864" y="4322"/>
                          <a:pt x="1729" y="1729"/>
                          <a:pt x="1729" y="1729"/>
                        </a:cubicBezTo>
                        <a:cubicBezTo>
                          <a:pt x="1729" y="864"/>
                          <a:pt x="2593" y="0"/>
                          <a:pt x="3457" y="0"/>
                        </a:cubicBezTo>
                        <a:cubicBezTo>
                          <a:pt x="4322" y="0"/>
                          <a:pt x="5186" y="864"/>
                          <a:pt x="5186" y="1729"/>
                        </a:cubicBezTo>
                        <a:cubicBezTo>
                          <a:pt x="5186" y="1729"/>
                          <a:pt x="5186" y="4322"/>
                          <a:pt x="6050" y="7779"/>
                        </a:cubicBezTo>
                        <a:cubicBezTo>
                          <a:pt x="6050" y="11236"/>
                          <a:pt x="6050" y="16422"/>
                          <a:pt x="6050" y="21608"/>
                        </a:cubicBezTo>
                        <a:cubicBezTo>
                          <a:pt x="6050" y="26794"/>
                          <a:pt x="6050" y="31116"/>
                          <a:pt x="5186" y="35438"/>
                        </a:cubicBezTo>
                        <a:cubicBezTo>
                          <a:pt x="5186" y="38895"/>
                          <a:pt x="4322" y="41488"/>
                          <a:pt x="4322" y="41488"/>
                        </a:cubicBezTo>
                        <a:cubicBezTo>
                          <a:pt x="4322" y="42352"/>
                          <a:pt x="3457" y="43217"/>
                          <a:pt x="2593" y="43217"/>
                        </a:cubicBezTo>
                        <a:cubicBezTo>
                          <a:pt x="2593" y="42352"/>
                          <a:pt x="1729" y="41488"/>
                          <a:pt x="1729" y="41488"/>
                        </a:cubicBezTo>
                        <a:close/>
                      </a:path>
                    </a:pathLst>
                  </a:custGeom>
                  <a:solidFill>
                    <a:srgbClr val="3E3E3D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B7BB1834-4B61-A10D-CCE8-89618CA49F33}"/>
                      </a:ext>
                    </a:extLst>
                  </p:cNvPr>
                  <p:cNvSpPr/>
                  <p:nvPr/>
                </p:nvSpPr>
                <p:spPr>
                  <a:xfrm>
                    <a:off x="1985113" y="4348680"/>
                    <a:ext cx="44379" cy="83972"/>
                  </a:xfrm>
                  <a:custGeom>
                    <a:avLst/>
                    <a:gdLst>
                      <a:gd name="connsiteX0" fmla="*/ 22618 w 44379"/>
                      <a:gd name="connsiteY0" fmla="*/ 83840 h 83972"/>
                      <a:gd name="connsiteX1" fmla="*/ 6196 w 44379"/>
                      <a:gd name="connsiteY1" fmla="*/ 76061 h 83972"/>
                      <a:gd name="connsiteX2" fmla="*/ 146 w 44379"/>
                      <a:gd name="connsiteY2" fmla="*/ 57910 h 83972"/>
                      <a:gd name="connsiteX3" fmla="*/ 32126 w 44379"/>
                      <a:gd name="connsiteY3" fmla="*/ 0 h 83972"/>
                      <a:gd name="connsiteX4" fmla="*/ 31262 w 44379"/>
                      <a:gd name="connsiteY4" fmla="*/ 23337 h 83972"/>
                      <a:gd name="connsiteX5" fmla="*/ 38176 w 44379"/>
                      <a:gd name="connsiteY5" fmla="*/ 34573 h 83972"/>
                      <a:gd name="connsiteX6" fmla="*/ 43362 w 44379"/>
                      <a:gd name="connsiteY6" fmla="*/ 63961 h 83972"/>
                      <a:gd name="connsiteX7" fmla="*/ 22618 w 44379"/>
                      <a:gd name="connsiteY7" fmla="*/ 83840 h 839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4379" h="83972">
                        <a:moveTo>
                          <a:pt x="22618" y="83840"/>
                        </a:moveTo>
                        <a:cubicBezTo>
                          <a:pt x="16568" y="84705"/>
                          <a:pt x="9653" y="81247"/>
                          <a:pt x="6196" y="76061"/>
                        </a:cubicBezTo>
                        <a:cubicBezTo>
                          <a:pt x="2739" y="70875"/>
                          <a:pt x="146" y="64825"/>
                          <a:pt x="146" y="57910"/>
                        </a:cubicBezTo>
                        <a:cubicBezTo>
                          <a:pt x="-1583" y="34573"/>
                          <a:pt x="12246" y="12101"/>
                          <a:pt x="32126" y="0"/>
                        </a:cubicBezTo>
                        <a:cubicBezTo>
                          <a:pt x="29533" y="7779"/>
                          <a:pt x="28669" y="15558"/>
                          <a:pt x="31262" y="23337"/>
                        </a:cubicBezTo>
                        <a:cubicBezTo>
                          <a:pt x="32990" y="27659"/>
                          <a:pt x="35583" y="31116"/>
                          <a:pt x="38176" y="34573"/>
                        </a:cubicBezTo>
                        <a:cubicBezTo>
                          <a:pt x="43362" y="43217"/>
                          <a:pt x="45955" y="53589"/>
                          <a:pt x="43362" y="63961"/>
                        </a:cubicBezTo>
                        <a:cubicBezTo>
                          <a:pt x="41634" y="73468"/>
                          <a:pt x="35583" y="83840"/>
                          <a:pt x="22618" y="83840"/>
                        </a:cubicBezTo>
                      </a:path>
                    </a:pathLst>
                  </a:custGeom>
                  <a:solidFill>
                    <a:srgbClr val="E96B3C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06A91D0F-B414-4D9F-7B67-9BF407540B9F}"/>
                      </a:ext>
                    </a:extLst>
                  </p:cNvPr>
                  <p:cNvSpPr/>
                  <p:nvPr/>
                </p:nvSpPr>
                <p:spPr>
                  <a:xfrm>
                    <a:off x="1993843" y="4372881"/>
                    <a:ext cx="28029" cy="52724"/>
                  </a:xfrm>
                  <a:custGeom>
                    <a:avLst/>
                    <a:gdLst>
                      <a:gd name="connsiteX0" fmla="*/ 13889 w 28029"/>
                      <a:gd name="connsiteY0" fmla="*/ 52724 h 52724"/>
                      <a:gd name="connsiteX1" fmla="*/ 3517 w 28029"/>
                      <a:gd name="connsiteY1" fmla="*/ 47538 h 52724"/>
                      <a:gd name="connsiteX2" fmla="*/ 60 w 28029"/>
                      <a:gd name="connsiteY2" fmla="*/ 36302 h 52724"/>
                      <a:gd name="connsiteX3" fmla="*/ 19939 w 28029"/>
                      <a:gd name="connsiteY3" fmla="*/ 0 h 52724"/>
                      <a:gd name="connsiteX4" fmla="*/ 19939 w 28029"/>
                      <a:gd name="connsiteY4" fmla="*/ 14694 h 52724"/>
                      <a:gd name="connsiteX5" fmla="*/ 24261 w 28029"/>
                      <a:gd name="connsiteY5" fmla="*/ 21608 h 52724"/>
                      <a:gd name="connsiteX6" fmla="*/ 27718 w 28029"/>
                      <a:gd name="connsiteY6" fmla="*/ 39759 h 52724"/>
                      <a:gd name="connsiteX7" fmla="*/ 13889 w 28029"/>
                      <a:gd name="connsiteY7" fmla="*/ 52724 h 52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029" h="52724">
                        <a:moveTo>
                          <a:pt x="13889" y="52724"/>
                        </a:moveTo>
                        <a:cubicBezTo>
                          <a:pt x="9567" y="52724"/>
                          <a:pt x="6110" y="50996"/>
                          <a:pt x="3517" y="47538"/>
                        </a:cubicBezTo>
                        <a:cubicBezTo>
                          <a:pt x="924" y="44081"/>
                          <a:pt x="60" y="40624"/>
                          <a:pt x="60" y="36302"/>
                        </a:cubicBezTo>
                        <a:cubicBezTo>
                          <a:pt x="-805" y="21608"/>
                          <a:pt x="7838" y="7779"/>
                          <a:pt x="19939" y="0"/>
                        </a:cubicBezTo>
                        <a:cubicBezTo>
                          <a:pt x="18210" y="4322"/>
                          <a:pt x="17346" y="9508"/>
                          <a:pt x="19939" y="14694"/>
                        </a:cubicBezTo>
                        <a:cubicBezTo>
                          <a:pt x="20803" y="17287"/>
                          <a:pt x="22532" y="19015"/>
                          <a:pt x="24261" y="21608"/>
                        </a:cubicBezTo>
                        <a:cubicBezTo>
                          <a:pt x="27718" y="26794"/>
                          <a:pt x="28582" y="33709"/>
                          <a:pt x="27718" y="39759"/>
                        </a:cubicBezTo>
                        <a:cubicBezTo>
                          <a:pt x="25990" y="46674"/>
                          <a:pt x="21668" y="52724"/>
                          <a:pt x="13889" y="52724"/>
                        </a:cubicBezTo>
                      </a:path>
                    </a:pathLst>
                  </a:custGeom>
                  <a:solidFill>
                    <a:srgbClr val="FFDC6B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8718FBFC-4A14-61BA-5313-B7AEE6856BC4}"/>
                      </a:ext>
                    </a:extLst>
                  </p:cNvPr>
                  <p:cNvSpPr/>
                  <p:nvPr/>
                </p:nvSpPr>
                <p:spPr>
                  <a:xfrm>
                    <a:off x="1969701" y="4447424"/>
                    <a:ext cx="72603" cy="262546"/>
                  </a:xfrm>
                  <a:custGeom>
                    <a:avLst/>
                    <a:gdLst>
                      <a:gd name="connsiteX0" fmla="*/ 0 w 72603"/>
                      <a:gd name="connsiteY0" fmla="*/ 261682 h 262546"/>
                      <a:gd name="connsiteX1" fmla="*/ 6050 w 72603"/>
                      <a:gd name="connsiteY1" fmla="*/ 35227 h 262546"/>
                      <a:gd name="connsiteX2" fmla="*/ 12101 w 72603"/>
                      <a:gd name="connsiteY2" fmla="*/ 11890 h 262546"/>
                      <a:gd name="connsiteX3" fmla="*/ 38031 w 72603"/>
                      <a:gd name="connsiteY3" fmla="*/ 653 h 262546"/>
                      <a:gd name="connsiteX4" fmla="*/ 63096 w 72603"/>
                      <a:gd name="connsiteY4" fmla="*/ 4111 h 262546"/>
                      <a:gd name="connsiteX5" fmla="*/ 72604 w 72603"/>
                      <a:gd name="connsiteY5" fmla="*/ 34362 h 262546"/>
                      <a:gd name="connsiteX6" fmla="*/ 68282 w 72603"/>
                      <a:gd name="connsiteY6" fmla="*/ 262546 h 262546"/>
                      <a:gd name="connsiteX7" fmla="*/ 0 w 72603"/>
                      <a:gd name="connsiteY7" fmla="*/ 261682 h 2625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603" h="262546">
                        <a:moveTo>
                          <a:pt x="0" y="261682"/>
                        </a:moveTo>
                        <a:cubicBezTo>
                          <a:pt x="1729" y="189942"/>
                          <a:pt x="4322" y="106966"/>
                          <a:pt x="6050" y="35227"/>
                        </a:cubicBezTo>
                        <a:cubicBezTo>
                          <a:pt x="6050" y="26583"/>
                          <a:pt x="6915" y="17940"/>
                          <a:pt x="12101" y="11890"/>
                        </a:cubicBezTo>
                        <a:cubicBezTo>
                          <a:pt x="18151" y="4111"/>
                          <a:pt x="28523" y="1518"/>
                          <a:pt x="38031" y="653"/>
                        </a:cubicBezTo>
                        <a:cubicBezTo>
                          <a:pt x="46674" y="-211"/>
                          <a:pt x="56182" y="-1075"/>
                          <a:pt x="63096" y="4111"/>
                        </a:cubicBezTo>
                        <a:cubicBezTo>
                          <a:pt x="71740" y="11025"/>
                          <a:pt x="72604" y="23126"/>
                          <a:pt x="72604" y="34362"/>
                        </a:cubicBezTo>
                        <a:cubicBezTo>
                          <a:pt x="70875" y="105238"/>
                          <a:pt x="70011" y="191671"/>
                          <a:pt x="68282" y="262546"/>
                        </a:cubicBezTo>
                        <a:lnTo>
                          <a:pt x="0" y="261682"/>
                        </a:lnTo>
                        <a:close/>
                      </a:path>
                    </a:pathLst>
                  </a:custGeom>
                  <a:solidFill>
                    <a:srgbClr val="2F9FB8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53" name="Graphic 1085">
                    <a:extLst>
                      <a:ext uri="{FF2B5EF4-FFF2-40B4-BE49-F238E27FC236}">
                        <a16:creationId xmlns:a16="http://schemas.microsoft.com/office/drawing/2014/main" id="{68076424-765F-275A-C228-EA6950567EB6}"/>
                      </a:ext>
                    </a:extLst>
                  </p:cNvPr>
                  <p:cNvGrpSpPr/>
                  <p:nvPr/>
                </p:nvGrpSpPr>
                <p:grpSpPr>
                  <a:xfrm>
                    <a:off x="1979075" y="4477465"/>
                    <a:ext cx="61501" cy="200525"/>
                    <a:chOff x="1979075" y="4477465"/>
                    <a:chExt cx="61501" cy="200525"/>
                  </a:xfrm>
                  <a:solidFill>
                    <a:srgbClr val="FFFFFF"/>
                  </a:solidFill>
                </p:grpSpPr>
                <p:sp>
                  <p:nvSpPr>
                    <p:cNvPr id="54" name="Freeform: Shape 53">
                      <a:extLst>
                        <a:ext uri="{FF2B5EF4-FFF2-40B4-BE49-F238E27FC236}">
                          <a16:creationId xmlns:a16="http://schemas.microsoft.com/office/drawing/2014/main" id="{A42DE299-3380-B0CB-E3DB-9B512B33D3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8932" y="4477465"/>
                      <a:ext cx="51643" cy="18490"/>
                    </a:xfrm>
                    <a:custGeom>
                      <a:avLst/>
                      <a:gdLst>
                        <a:gd name="connsiteX0" fmla="*/ 48187 w 51643"/>
                        <a:gd name="connsiteY0" fmla="*/ 17287 h 18490"/>
                        <a:gd name="connsiteX1" fmla="*/ 40408 w 51643"/>
                        <a:gd name="connsiteY1" fmla="*/ 18151 h 18490"/>
                        <a:gd name="connsiteX2" fmla="*/ 23121 w 51643"/>
                        <a:gd name="connsiteY2" fmla="*/ 16422 h 18490"/>
                        <a:gd name="connsiteX3" fmla="*/ 6699 w 51643"/>
                        <a:gd name="connsiteY3" fmla="*/ 9508 h 18490"/>
                        <a:gd name="connsiteX4" fmla="*/ 648 w 51643"/>
                        <a:gd name="connsiteY4" fmla="*/ 5186 h 18490"/>
                        <a:gd name="connsiteX5" fmla="*/ 648 w 51643"/>
                        <a:gd name="connsiteY5" fmla="*/ 5186 h 18490"/>
                        <a:gd name="connsiteX6" fmla="*/ 648 w 51643"/>
                        <a:gd name="connsiteY6" fmla="*/ 864 h 18490"/>
                        <a:gd name="connsiteX7" fmla="*/ 4106 w 51643"/>
                        <a:gd name="connsiteY7" fmla="*/ 0 h 18490"/>
                        <a:gd name="connsiteX8" fmla="*/ 11020 w 51643"/>
                        <a:gd name="connsiteY8" fmla="*/ 2593 h 18490"/>
                        <a:gd name="connsiteX9" fmla="*/ 25714 w 51643"/>
                        <a:gd name="connsiteY9" fmla="*/ 6915 h 18490"/>
                        <a:gd name="connsiteX10" fmla="*/ 34357 w 51643"/>
                        <a:gd name="connsiteY10" fmla="*/ 8643 h 18490"/>
                        <a:gd name="connsiteX11" fmla="*/ 41272 w 51643"/>
                        <a:gd name="connsiteY11" fmla="*/ 9508 h 18490"/>
                        <a:gd name="connsiteX12" fmla="*/ 49051 w 51643"/>
                        <a:gd name="connsiteY12" fmla="*/ 10372 h 18490"/>
                        <a:gd name="connsiteX13" fmla="*/ 51644 w 51643"/>
                        <a:gd name="connsiteY13" fmla="*/ 13829 h 18490"/>
                        <a:gd name="connsiteX14" fmla="*/ 48187 w 51643"/>
                        <a:gd name="connsiteY14" fmla="*/ 17287 h 18490"/>
                        <a:gd name="connsiteX15" fmla="*/ 48187 w 51643"/>
                        <a:gd name="connsiteY15" fmla="*/ 17287 h 184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1643" h="18490">
                          <a:moveTo>
                            <a:pt x="48187" y="17287"/>
                          </a:moveTo>
                          <a:cubicBezTo>
                            <a:pt x="48187" y="17287"/>
                            <a:pt x="45594" y="18151"/>
                            <a:pt x="40408" y="18151"/>
                          </a:cubicBezTo>
                          <a:cubicBezTo>
                            <a:pt x="35222" y="19015"/>
                            <a:pt x="29171" y="18151"/>
                            <a:pt x="23121" y="16422"/>
                          </a:cubicBezTo>
                          <a:cubicBezTo>
                            <a:pt x="17071" y="14694"/>
                            <a:pt x="11020" y="12101"/>
                            <a:pt x="6699" y="9508"/>
                          </a:cubicBezTo>
                          <a:cubicBezTo>
                            <a:pt x="2377" y="6915"/>
                            <a:pt x="648" y="5186"/>
                            <a:pt x="648" y="5186"/>
                          </a:cubicBezTo>
                          <a:lnTo>
                            <a:pt x="648" y="5186"/>
                          </a:lnTo>
                          <a:cubicBezTo>
                            <a:pt x="-216" y="4322"/>
                            <a:pt x="-216" y="1729"/>
                            <a:pt x="648" y="864"/>
                          </a:cubicBezTo>
                          <a:cubicBezTo>
                            <a:pt x="1513" y="0"/>
                            <a:pt x="2377" y="0"/>
                            <a:pt x="4106" y="0"/>
                          </a:cubicBezTo>
                          <a:cubicBezTo>
                            <a:pt x="4106" y="0"/>
                            <a:pt x="6699" y="864"/>
                            <a:pt x="11020" y="2593"/>
                          </a:cubicBezTo>
                          <a:cubicBezTo>
                            <a:pt x="15342" y="4322"/>
                            <a:pt x="20528" y="6050"/>
                            <a:pt x="25714" y="6915"/>
                          </a:cubicBezTo>
                          <a:cubicBezTo>
                            <a:pt x="28307" y="7779"/>
                            <a:pt x="30900" y="8643"/>
                            <a:pt x="34357" y="8643"/>
                          </a:cubicBezTo>
                          <a:cubicBezTo>
                            <a:pt x="36950" y="8643"/>
                            <a:pt x="39543" y="9508"/>
                            <a:pt x="41272" y="9508"/>
                          </a:cubicBezTo>
                          <a:cubicBezTo>
                            <a:pt x="45594" y="10372"/>
                            <a:pt x="49051" y="10372"/>
                            <a:pt x="49051" y="10372"/>
                          </a:cubicBezTo>
                          <a:cubicBezTo>
                            <a:pt x="50780" y="10372"/>
                            <a:pt x="51644" y="12101"/>
                            <a:pt x="51644" y="13829"/>
                          </a:cubicBezTo>
                          <a:cubicBezTo>
                            <a:pt x="49915" y="16422"/>
                            <a:pt x="49051" y="17287"/>
                            <a:pt x="48187" y="17287"/>
                          </a:cubicBezTo>
                          <a:lnTo>
                            <a:pt x="48187" y="17287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" name="Freeform: Shape 54">
                      <a:extLst>
                        <a:ext uri="{FF2B5EF4-FFF2-40B4-BE49-F238E27FC236}">
                          <a16:creationId xmlns:a16="http://schemas.microsoft.com/office/drawing/2014/main" id="{A2A52591-EC3B-563D-A090-6111821B0C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4611" y="4501667"/>
                      <a:ext cx="53372" cy="19879"/>
                    </a:xfrm>
                    <a:custGeom>
                      <a:avLst/>
                      <a:gdLst>
                        <a:gd name="connsiteX0" fmla="*/ 50780 w 53372"/>
                        <a:gd name="connsiteY0" fmla="*/ 18151 h 19879"/>
                        <a:gd name="connsiteX1" fmla="*/ 48187 w 53372"/>
                        <a:gd name="connsiteY1" fmla="*/ 19015 h 19879"/>
                        <a:gd name="connsiteX2" fmla="*/ 42136 w 53372"/>
                        <a:gd name="connsiteY2" fmla="*/ 19880 h 19879"/>
                        <a:gd name="connsiteX3" fmla="*/ 23985 w 53372"/>
                        <a:gd name="connsiteY3" fmla="*/ 18151 h 19879"/>
                        <a:gd name="connsiteX4" fmla="*/ 7563 w 53372"/>
                        <a:gd name="connsiteY4" fmla="*/ 10372 h 19879"/>
                        <a:gd name="connsiteX5" fmla="*/ 648 w 53372"/>
                        <a:gd name="connsiteY5" fmla="*/ 5186 h 19879"/>
                        <a:gd name="connsiteX6" fmla="*/ 648 w 53372"/>
                        <a:gd name="connsiteY6" fmla="*/ 864 h 19879"/>
                        <a:gd name="connsiteX7" fmla="*/ 4106 w 53372"/>
                        <a:gd name="connsiteY7" fmla="*/ 0 h 19879"/>
                        <a:gd name="connsiteX8" fmla="*/ 11020 w 53372"/>
                        <a:gd name="connsiteY8" fmla="*/ 2593 h 19879"/>
                        <a:gd name="connsiteX9" fmla="*/ 26578 w 53372"/>
                        <a:gd name="connsiteY9" fmla="*/ 7779 h 19879"/>
                        <a:gd name="connsiteX10" fmla="*/ 35222 w 53372"/>
                        <a:gd name="connsiteY10" fmla="*/ 9508 h 19879"/>
                        <a:gd name="connsiteX11" fmla="*/ 43001 w 53372"/>
                        <a:gd name="connsiteY11" fmla="*/ 11236 h 19879"/>
                        <a:gd name="connsiteX12" fmla="*/ 50780 w 53372"/>
                        <a:gd name="connsiteY12" fmla="*/ 12101 h 19879"/>
                        <a:gd name="connsiteX13" fmla="*/ 53373 w 53372"/>
                        <a:gd name="connsiteY13" fmla="*/ 15558 h 19879"/>
                        <a:gd name="connsiteX14" fmla="*/ 50780 w 53372"/>
                        <a:gd name="connsiteY14" fmla="*/ 18151 h 1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3372" h="19879">
                          <a:moveTo>
                            <a:pt x="50780" y="18151"/>
                          </a:moveTo>
                          <a:cubicBezTo>
                            <a:pt x="50780" y="18151"/>
                            <a:pt x="49915" y="18151"/>
                            <a:pt x="48187" y="19015"/>
                          </a:cubicBezTo>
                          <a:cubicBezTo>
                            <a:pt x="46458" y="19015"/>
                            <a:pt x="44729" y="19880"/>
                            <a:pt x="42136" y="19880"/>
                          </a:cubicBezTo>
                          <a:cubicBezTo>
                            <a:pt x="36950" y="19880"/>
                            <a:pt x="30036" y="19880"/>
                            <a:pt x="23985" y="18151"/>
                          </a:cubicBezTo>
                          <a:cubicBezTo>
                            <a:pt x="17935" y="16422"/>
                            <a:pt x="11020" y="13829"/>
                            <a:pt x="7563" y="10372"/>
                          </a:cubicBezTo>
                          <a:cubicBezTo>
                            <a:pt x="3241" y="7779"/>
                            <a:pt x="648" y="5186"/>
                            <a:pt x="648" y="5186"/>
                          </a:cubicBezTo>
                          <a:cubicBezTo>
                            <a:pt x="-216" y="4322"/>
                            <a:pt x="-216" y="1729"/>
                            <a:pt x="648" y="864"/>
                          </a:cubicBezTo>
                          <a:cubicBezTo>
                            <a:pt x="1513" y="0"/>
                            <a:pt x="3241" y="0"/>
                            <a:pt x="4106" y="0"/>
                          </a:cubicBezTo>
                          <a:cubicBezTo>
                            <a:pt x="4106" y="0"/>
                            <a:pt x="6699" y="864"/>
                            <a:pt x="11020" y="2593"/>
                          </a:cubicBezTo>
                          <a:cubicBezTo>
                            <a:pt x="15342" y="4322"/>
                            <a:pt x="20528" y="6050"/>
                            <a:pt x="26578" y="7779"/>
                          </a:cubicBezTo>
                          <a:cubicBezTo>
                            <a:pt x="29171" y="8643"/>
                            <a:pt x="32629" y="9508"/>
                            <a:pt x="35222" y="9508"/>
                          </a:cubicBezTo>
                          <a:cubicBezTo>
                            <a:pt x="37815" y="10372"/>
                            <a:pt x="40408" y="10372"/>
                            <a:pt x="43001" y="11236"/>
                          </a:cubicBezTo>
                          <a:cubicBezTo>
                            <a:pt x="47322" y="12101"/>
                            <a:pt x="50780" y="12101"/>
                            <a:pt x="50780" y="12101"/>
                          </a:cubicBezTo>
                          <a:cubicBezTo>
                            <a:pt x="52508" y="12101"/>
                            <a:pt x="53373" y="13829"/>
                            <a:pt x="53373" y="15558"/>
                          </a:cubicBezTo>
                          <a:cubicBezTo>
                            <a:pt x="52508" y="17287"/>
                            <a:pt x="51644" y="18151"/>
                            <a:pt x="50780" y="18151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Freeform: Shape 55">
                      <a:extLst>
                        <a:ext uri="{FF2B5EF4-FFF2-40B4-BE49-F238E27FC236}">
                          <a16:creationId xmlns:a16="http://schemas.microsoft.com/office/drawing/2014/main" id="{0BE4BC9A-4E4A-DBBF-D4BD-2AB3E034E3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5990" y="4533647"/>
                      <a:ext cx="48875" cy="17286"/>
                    </a:xfrm>
                    <a:custGeom>
                      <a:avLst/>
                      <a:gdLst>
                        <a:gd name="connsiteX0" fmla="*/ 46808 w 48875"/>
                        <a:gd name="connsiteY0" fmla="*/ 16422 h 17286"/>
                        <a:gd name="connsiteX1" fmla="*/ 39029 w 48875"/>
                        <a:gd name="connsiteY1" fmla="*/ 17287 h 17286"/>
                        <a:gd name="connsiteX2" fmla="*/ 22606 w 48875"/>
                        <a:gd name="connsiteY2" fmla="*/ 15558 h 17286"/>
                        <a:gd name="connsiteX3" fmla="*/ 7048 w 48875"/>
                        <a:gd name="connsiteY3" fmla="*/ 9508 h 17286"/>
                        <a:gd name="connsiteX4" fmla="*/ 998 w 48875"/>
                        <a:gd name="connsiteY4" fmla="*/ 5186 h 17286"/>
                        <a:gd name="connsiteX5" fmla="*/ 998 w 48875"/>
                        <a:gd name="connsiteY5" fmla="*/ 864 h 17286"/>
                        <a:gd name="connsiteX6" fmla="*/ 4455 w 48875"/>
                        <a:gd name="connsiteY6" fmla="*/ 0 h 17286"/>
                        <a:gd name="connsiteX7" fmla="*/ 11370 w 48875"/>
                        <a:gd name="connsiteY7" fmla="*/ 1729 h 17286"/>
                        <a:gd name="connsiteX8" fmla="*/ 25199 w 48875"/>
                        <a:gd name="connsiteY8" fmla="*/ 6050 h 17286"/>
                        <a:gd name="connsiteX9" fmla="*/ 32978 w 48875"/>
                        <a:gd name="connsiteY9" fmla="*/ 7779 h 17286"/>
                        <a:gd name="connsiteX10" fmla="*/ 39893 w 48875"/>
                        <a:gd name="connsiteY10" fmla="*/ 9508 h 17286"/>
                        <a:gd name="connsiteX11" fmla="*/ 46808 w 48875"/>
                        <a:gd name="connsiteY11" fmla="*/ 11236 h 17286"/>
                        <a:gd name="connsiteX12" fmla="*/ 48536 w 48875"/>
                        <a:gd name="connsiteY12" fmla="*/ 14694 h 17286"/>
                        <a:gd name="connsiteX13" fmla="*/ 46808 w 48875"/>
                        <a:gd name="connsiteY13" fmla="*/ 16422 h 17286"/>
                        <a:gd name="connsiteX14" fmla="*/ 46808 w 48875"/>
                        <a:gd name="connsiteY14" fmla="*/ 16422 h 17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48875" h="17286">
                          <a:moveTo>
                            <a:pt x="46808" y="16422"/>
                          </a:moveTo>
                          <a:cubicBezTo>
                            <a:pt x="46808" y="16422"/>
                            <a:pt x="44215" y="17287"/>
                            <a:pt x="39029" y="17287"/>
                          </a:cubicBezTo>
                          <a:cubicBezTo>
                            <a:pt x="34707" y="17287"/>
                            <a:pt x="28657" y="16422"/>
                            <a:pt x="22606" y="15558"/>
                          </a:cubicBezTo>
                          <a:cubicBezTo>
                            <a:pt x="16556" y="13829"/>
                            <a:pt x="11370" y="12101"/>
                            <a:pt x="7048" y="9508"/>
                          </a:cubicBezTo>
                          <a:cubicBezTo>
                            <a:pt x="3591" y="6915"/>
                            <a:pt x="998" y="5186"/>
                            <a:pt x="998" y="5186"/>
                          </a:cubicBezTo>
                          <a:cubicBezTo>
                            <a:pt x="134" y="4322"/>
                            <a:pt x="-731" y="1729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1729"/>
                          </a:cubicBezTo>
                          <a:cubicBezTo>
                            <a:pt x="15692" y="2593"/>
                            <a:pt x="20013" y="4322"/>
                            <a:pt x="25199" y="6050"/>
                          </a:cubicBezTo>
                          <a:cubicBezTo>
                            <a:pt x="27792" y="6915"/>
                            <a:pt x="30385" y="7779"/>
                            <a:pt x="32978" y="7779"/>
                          </a:cubicBezTo>
                          <a:cubicBezTo>
                            <a:pt x="35571" y="8643"/>
                            <a:pt x="38164" y="8643"/>
                            <a:pt x="39893" y="9508"/>
                          </a:cubicBezTo>
                          <a:cubicBezTo>
                            <a:pt x="44215" y="10372"/>
                            <a:pt x="46808" y="11236"/>
                            <a:pt x="46808" y="11236"/>
                          </a:cubicBezTo>
                          <a:cubicBezTo>
                            <a:pt x="48536" y="11236"/>
                            <a:pt x="49401" y="12965"/>
                            <a:pt x="48536" y="14694"/>
                          </a:cubicBezTo>
                          <a:cubicBezTo>
                            <a:pt x="49401" y="15558"/>
                            <a:pt x="48536" y="16422"/>
                            <a:pt x="46808" y="16422"/>
                          </a:cubicBezTo>
                          <a:lnTo>
                            <a:pt x="46808" y="1642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Freeform: Shape 56">
                      <a:extLst>
                        <a:ext uri="{FF2B5EF4-FFF2-40B4-BE49-F238E27FC236}">
                          <a16:creationId xmlns:a16="http://schemas.microsoft.com/office/drawing/2014/main" id="{5C63B001-AB51-43EB-0104-81A7625E19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9939" y="4560441"/>
                      <a:ext cx="51993" cy="19879"/>
                    </a:xfrm>
                    <a:custGeom>
                      <a:avLst/>
                      <a:gdLst>
                        <a:gd name="connsiteX0" fmla="*/ 49401 w 51993"/>
                        <a:gd name="connsiteY0" fmla="*/ 18151 h 19879"/>
                        <a:gd name="connsiteX1" fmla="*/ 46808 w 51993"/>
                        <a:gd name="connsiteY1" fmla="*/ 19015 h 19879"/>
                        <a:gd name="connsiteX2" fmla="*/ 40757 w 51993"/>
                        <a:gd name="connsiteY2" fmla="*/ 19880 h 19879"/>
                        <a:gd name="connsiteX3" fmla="*/ 32114 w 51993"/>
                        <a:gd name="connsiteY3" fmla="*/ 19015 h 19879"/>
                        <a:gd name="connsiteX4" fmla="*/ 23471 w 51993"/>
                        <a:gd name="connsiteY4" fmla="*/ 16422 h 19879"/>
                        <a:gd name="connsiteX5" fmla="*/ 7913 w 51993"/>
                        <a:gd name="connsiteY5" fmla="*/ 9508 h 19879"/>
                        <a:gd name="connsiteX6" fmla="*/ 998 w 51993"/>
                        <a:gd name="connsiteY6" fmla="*/ 5186 h 19879"/>
                        <a:gd name="connsiteX7" fmla="*/ 998 w 51993"/>
                        <a:gd name="connsiteY7" fmla="*/ 5186 h 19879"/>
                        <a:gd name="connsiteX8" fmla="*/ 998 w 51993"/>
                        <a:gd name="connsiteY8" fmla="*/ 864 h 19879"/>
                        <a:gd name="connsiteX9" fmla="*/ 4455 w 51993"/>
                        <a:gd name="connsiteY9" fmla="*/ 0 h 19879"/>
                        <a:gd name="connsiteX10" fmla="*/ 11370 w 51993"/>
                        <a:gd name="connsiteY10" fmla="*/ 2593 h 19879"/>
                        <a:gd name="connsiteX11" fmla="*/ 26928 w 51993"/>
                        <a:gd name="connsiteY11" fmla="*/ 7779 h 19879"/>
                        <a:gd name="connsiteX12" fmla="*/ 42486 w 51993"/>
                        <a:gd name="connsiteY12" fmla="*/ 12101 h 19879"/>
                        <a:gd name="connsiteX13" fmla="*/ 47672 w 51993"/>
                        <a:gd name="connsiteY13" fmla="*/ 12965 h 19879"/>
                        <a:gd name="connsiteX14" fmla="*/ 49401 w 51993"/>
                        <a:gd name="connsiteY14" fmla="*/ 12965 h 19879"/>
                        <a:gd name="connsiteX15" fmla="*/ 51994 w 51993"/>
                        <a:gd name="connsiteY15" fmla="*/ 15558 h 19879"/>
                        <a:gd name="connsiteX16" fmla="*/ 49401 w 51993"/>
                        <a:gd name="connsiteY16" fmla="*/ 18151 h 19879"/>
                        <a:gd name="connsiteX17" fmla="*/ 49401 w 51993"/>
                        <a:gd name="connsiteY17" fmla="*/ 18151 h 1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51993" h="19879">
                          <a:moveTo>
                            <a:pt x="49401" y="18151"/>
                          </a:moveTo>
                          <a:cubicBezTo>
                            <a:pt x="49401" y="18151"/>
                            <a:pt x="48536" y="18151"/>
                            <a:pt x="46808" y="19015"/>
                          </a:cubicBezTo>
                          <a:cubicBezTo>
                            <a:pt x="45079" y="19015"/>
                            <a:pt x="43350" y="19880"/>
                            <a:pt x="40757" y="19880"/>
                          </a:cubicBezTo>
                          <a:cubicBezTo>
                            <a:pt x="38164" y="19880"/>
                            <a:pt x="35571" y="19880"/>
                            <a:pt x="32114" y="19015"/>
                          </a:cubicBezTo>
                          <a:cubicBezTo>
                            <a:pt x="29521" y="18151"/>
                            <a:pt x="26064" y="17287"/>
                            <a:pt x="23471" y="16422"/>
                          </a:cubicBezTo>
                          <a:cubicBezTo>
                            <a:pt x="17420" y="14694"/>
                            <a:pt x="11370" y="12101"/>
                            <a:pt x="7913" y="9508"/>
                          </a:cubicBezTo>
                          <a:cubicBezTo>
                            <a:pt x="3591" y="6915"/>
                            <a:pt x="998" y="5186"/>
                            <a:pt x="998" y="5186"/>
                          </a:cubicBezTo>
                          <a:lnTo>
                            <a:pt x="998" y="5186"/>
                          </a:lnTo>
                          <a:cubicBezTo>
                            <a:pt x="134" y="4322"/>
                            <a:pt x="-731" y="2593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928" y="7779"/>
                          </a:cubicBezTo>
                          <a:cubicBezTo>
                            <a:pt x="32114" y="9508"/>
                            <a:pt x="38164" y="11236"/>
                            <a:pt x="42486" y="12101"/>
                          </a:cubicBezTo>
                          <a:cubicBezTo>
                            <a:pt x="44215" y="12101"/>
                            <a:pt x="45943" y="12965"/>
                            <a:pt x="47672" y="12965"/>
                          </a:cubicBezTo>
                          <a:cubicBezTo>
                            <a:pt x="48536" y="12965"/>
                            <a:pt x="49401" y="12965"/>
                            <a:pt x="49401" y="12965"/>
                          </a:cubicBezTo>
                          <a:cubicBezTo>
                            <a:pt x="51129" y="12965"/>
                            <a:pt x="51994" y="13829"/>
                            <a:pt x="51994" y="15558"/>
                          </a:cubicBezTo>
                          <a:cubicBezTo>
                            <a:pt x="51994" y="17287"/>
                            <a:pt x="51129" y="18151"/>
                            <a:pt x="49401" y="18151"/>
                          </a:cubicBezTo>
                          <a:lnTo>
                            <a:pt x="49401" y="18151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8" name="Freeform: Shape 57">
                      <a:extLst>
                        <a:ext uri="{FF2B5EF4-FFF2-40B4-BE49-F238E27FC236}">
                          <a16:creationId xmlns:a16="http://schemas.microsoft.com/office/drawing/2014/main" id="{36A34739-E080-6D45-D1AE-7598C0547B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9425" y="4591557"/>
                      <a:ext cx="53372" cy="19879"/>
                    </a:xfrm>
                    <a:custGeom>
                      <a:avLst/>
                      <a:gdLst>
                        <a:gd name="connsiteX0" fmla="*/ 49915 w 53372"/>
                        <a:gd name="connsiteY0" fmla="*/ 19015 h 19879"/>
                        <a:gd name="connsiteX1" fmla="*/ 42136 w 53372"/>
                        <a:gd name="connsiteY1" fmla="*/ 19880 h 19879"/>
                        <a:gd name="connsiteX2" fmla="*/ 23985 w 53372"/>
                        <a:gd name="connsiteY2" fmla="*/ 17287 h 19879"/>
                        <a:gd name="connsiteX3" fmla="*/ 7563 w 53372"/>
                        <a:gd name="connsiteY3" fmla="*/ 10372 h 19879"/>
                        <a:gd name="connsiteX4" fmla="*/ 648 w 53372"/>
                        <a:gd name="connsiteY4" fmla="*/ 5186 h 19879"/>
                        <a:gd name="connsiteX5" fmla="*/ 648 w 53372"/>
                        <a:gd name="connsiteY5" fmla="*/ 5186 h 19879"/>
                        <a:gd name="connsiteX6" fmla="*/ 648 w 53372"/>
                        <a:gd name="connsiteY6" fmla="*/ 864 h 19879"/>
                        <a:gd name="connsiteX7" fmla="*/ 4106 w 53372"/>
                        <a:gd name="connsiteY7" fmla="*/ 0 h 19879"/>
                        <a:gd name="connsiteX8" fmla="*/ 11020 w 53372"/>
                        <a:gd name="connsiteY8" fmla="*/ 2593 h 19879"/>
                        <a:gd name="connsiteX9" fmla="*/ 26578 w 53372"/>
                        <a:gd name="connsiteY9" fmla="*/ 7779 h 19879"/>
                        <a:gd name="connsiteX10" fmla="*/ 35222 w 53372"/>
                        <a:gd name="connsiteY10" fmla="*/ 10372 h 19879"/>
                        <a:gd name="connsiteX11" fmla="*/ 43001 w 53372"/>
                        <a:gd name="connsiteY11" fmla="*/ 12101 h 19879"/>
                        <a:gd name="connsiteX12" fmla="*/ 50780 w 53372"/>
                        <a:gd name="connsiteY12" fmla="*/ 13829 h 19879"/>
                        <a:gd name="connsiteX13" fmla="*/ 53373 w 53372"/>
                        <a:gd name="connsiteY13" fmla="*/ 17287 h 19879"/>
                        <a:gd name="connsiteX14" fmla="*/ 49915 w 53372"/>
                        <a:gd name="connsiteY14" fmla="*/ 19015 h 19879"/>
                        <a:gd name="connsiteX15" fmla="*/ 49915 w 53372"/>
                        <a:gd name="connsiteY15" fmla="*/ 19015 h 1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372" h="19879">
                          <a:moveTo>
                            <a:pt x="49915" y="19015"/>
                          </a:moveTo>
                          <a:cubicBezTo>
                            <a:pt x="49915" y="19015"/>
                            <a:pt x="46458" y="19880"/>
                            <a:pt x="42136" y="19880"/>
                          </a:cubicBezTo>
                          <a:cubicBezTo>
                            <a:pt x="36950" y="19880"/>
                            <a:pt x="30900" y="19015"/>
                            <a:pt x="23985" y="17287"/>
                          </a:cubicBezTo>
                          <a:cubicBezTo>
                            <a:pt x="17935" y="15558"/>
                            <a:pt x="11885" y="12965"/>
                            <a:pt x="7563" y="10372"/>
                          </a:cubicBezTo>
                          <a:cubicBezTo>
                            <a:pt x="3241" y="7779"/>
                            <a:pt x="648" y="5186"/>
                            <a:pt x="648" y="5186"/>
                          </a:cubicBezTo>
                          <a:lnTo>
                            <a:pt x="648" y="5186"/>
                          </a:lnTo>
                          <a:cubicBezTo>
                            <a:pt x="-216" y="4322"/>
                            <a:pt x="-216" y="1729"/>
                            <a:pt x="648" y="864"/>
                          </a:cubicBezTo>
                          <a:cubicBezTo>
                            <a:pt x="1513" y="0"/>
                            <a:pt x="3241" y="0"/>
                            <a:pt x="4106" y="0"/>
                          </a:cubicBezTo>
                          <a:cubicBezTo>
                            <a:pt x="4106" y="0"/>
                            <a:pt x="6699" y="864"/>
                            <a:pt x="11020" y="2593"/>
                          </a:cubicBezTo>
                          <a:cubicBezTo>
                            <a:pt x="15342" y="4322"/>
                            <a:pt x="20528" y="6050"/>
                            <a:pt x="26578" y="7779"/>
                          </a:cubicBezTo>
                          <a:cubicBezTo>
                            <a:pt x="29171" y="8643"/>
                            <a:pt x="32629" y="9508"/>
                            <a:pt x="35222" y="10372"/>
                          </a:cubicBezTo>
                          <a:cubicBezTo>
                            <a:pt x="37815" y="11236"/>
                            <a:pt x="40408" y="11236"/>
                            <a:pt x="43001" y="12101"/>
                          </a:cubicBezTo>
                          <a:cubicBezTo>
                            <a:pt x="47322" y="12965"/>
                            <a:pt x="50780" y="13829"/>
                            <a:pt x="50780" y="13829"/>
                          </a:cubicBezTo>
                          <a:cubicBezTo>
                            <a:pt x="52508" y="13829"/>
                            <a:pt x="53373" y="15558"/>
                            <a:pt x="53373" y="17287"/>
                          </a:cubicBezTo>
                          <a:cubicBezTo>
                            <a:pt x="51644" y="17287"/>
                            <a:pt x="50780" y="18151"/>
                            <a:pt x="49915" y="19015"/>
                          </a:cubicBezTo>
                          <a:lnTo>
                            <a:pt x="49915" y="19015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9" name="Freeform: Shape 58">
                      <a:extLst>
                        <a:ext uri="{FF2B5EF4-FFF2-40B4-BE49-F238E27FC236}">
                          <a16:creationId xmlns:a16="http://schemas.microsoft.com/office/drawing/2014/main" id="{7487E99B-8000-E882-AAFD-C39B2997C2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9505" y="4628366"/>
                      <a:ext cx="53292" cy="16274"/>
                    </a:xfrm>
                    <a:custGeom>
                      <a:avLst/>
                      <a:gdLst>
                        <a:gd name="connsiteX0" fmla="*/ 49835 w 53292"/>
                        <a:gd name="connsiteY0" fmla="*/ 14187 h 16274"/>
                        <a:gd name="connsiteX1" fmla="*/ 42056 w 53292"/>
                        <a:gd name="connsiteY1" fmla="*/ 15916 h 16274"/>
                        <a:gd name="connsiteX2" fmla="*/ 24769 w 53292"/>
                        <a:gd name="connsiteY2" fmla="*/ 15052 h 16274"/>
                        <a:gd name="connsiteX3" fmla="*/ 8347 w 53292"/>
                        <a:gd name="connsiteY3" fmla="*/ 9866 h 16274"/>
                        <a:gd name="connsiteX4" fmla="*/ 1432 w 53292"/>
                        <a:gd name="connsiteY4" fmla="*/ 5544 h 16274"/>
                        <a:gd name="connsiteX5" fmla="*/ 1432 w 53292"/>
                        <a:gd name="connsiteY5" fmla="*/ 5544 h 16274"/>
                        <a:gd name="connsiteX6" fmla="*/ 568 w 53292"/>
                        <a:gd name="connsiteY6" fmla="*/ 1222 h 16274"/>
                        <a:gd name="connsiteX7" fmla="*/ 4025 w 53292"/>
                        <a:gd name="connsiteY7" fmla="*/ 358 h 16274"/>
                        <a:gd name="connsiteX8" fmla="*/ 10940 w 53292"/>
                        <a:gd name="connsiteY8" fmla="*/ 2087 h 16274"/>
                        <a:gd name="connsiteX9" fmla="*/ 26498 w 53292"/>
                        <a:gd name="connsiteY9" fmla="*/ 5544 h 16274"/>
                        <a:gd name="connsiteX10" fmla="*/ 35141 w 53292"/>
                        <a:gd name="connsiteY10" fmla="*/ 7273 h 16274"/>
                        <a:gd name="connsiteX11" fmla="*/ 42920 w 53292"/>
                        <a:gd name="connsiteY11" fmla="*/ 8137 h 16274"/>
                        <a:gd name="connsiteX12" fmla="*/ 50699 w 53292"/>
                        <a:gd name="connsiteY12" fmla="*/ 9001 h 16274"/>
                        <a:gd name="connsiteX13" fmla="*/ 53292 w 53292"/>
                        <a:gd name="connsiteY13" fmla="*/ 12459 h 16274"/>
                        <a:gd name="connsiteX14" fmla="*/ 49835 w 53292"/>
                        <a:gd name="connsiteY14" fmla="*/ 14187 h 16274"/>
                        <a:gd name="connsiteX15" fmla="*/ 49835 w 53292"/>
                        <a:gd name="connsiteY15" fmla="*/ 14187 h 16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292" h="16274">
                          <a:moveTo>
                            <a:pt x="49835" y="14187"/>
                          </a:moveTo>
                          <a:cubicBezTo>
                            <a:pt x="49835" y="14187"/>
                            <a:pt x="47242" y="15052"/>
                            <a:pt x="42056" y="15916"/>
                          </a:cubicBezTo>
                          <a:cubicBezTo>
                            <a:pt x="37734" y="16780"/>
                            <a:pt x="30819" y="15916"/>
                            <a:pt x="24769" y="15052"/>
                          </a:cubicBezTo>
                          <a:cubicBezTo>
                            <a:pt x="18719" y="14187"/>
                            <a:pt x="12668" y="11594"/>
                            <a:pt x="8347" y="9866"/>
                          </a:cubicBezTo>
                          <a:cubicBezTo>
                            <a:pt x="4025" y="8137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6498" y="5544"/>
                          </a:cubicBezTo>
                          <a:cubicBezTo>
                            <a:pt x="29091" y="6408"/>
                            <a:pt x="32548" y="6408"/>
                            <a:pt x="35141" y="7273"/>
                          </a:cubicBezTo>
                          <a:cubicBezTo>
                            <a:pt x="37734" y="7273"/>
                            <a:pt x="40327" y="8137"/>
                            <a:pt x="42920" y="8137"/>
                          </a:cubicBezTo>
                          <a:cubicBezTo>
                            <a:pt x="47242" y="9001"/>
                            <a:pt x="50699" y="9001"/>
                            <a:pt x="50699" y="9001"/>
                          </a:cubicBezTo>
                          <a:cubicBezTo>
                            <a:pt x="52428" y="9001"/>
                            <a:pt x="53292" y="10730"/>
                            <a:pt x="53292" y="12459"/>
                          </a:cubicBezTo>
                          <a:cubicBezTo>
                            <a:pt x="51563" y="13323"/>
                            <a:pt x="50699" y="14187"/>
                            <a:pt x="49835" y="14187"/>
                          </a:cubicBezTo>
                          <a:lnTo>
                            <a:pt x="49835" y="14187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0" name="Freeform: Shape 59">
                      <a:extLst>
                        <a:ext uri="{FF2B5EF4-FFF2-40B4-BE49-F238E27FC236}">
                          <a16:creationId xmlns:a16="http://schemas.microsoft.com/office/drawing/2014/main" id="{6809B11F-D8AC-AE8F-2C2C-15C40F5E2A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9075" y="4658111"/>
                      <a:ext cx="49739" cy="19879"/>
                    </a:xfrm>
                    <a:custGeom>
                      <a:avLst/>
                      <a:gdLst>
                        <a:gd name="connsiteX0" fmla="*/ 46808 w 49739"/>
                        <a:gd name="connsiteY0" fmla="*/ 19880 h 19879"/>
                        <a:gd name="connsiteX1" fmla="*/ 39029 w 49739"/>
                        <a:gd name="connsiteY1" fmla="*/ 19880 h 19879"/>
                        <a:gd name="connsiteX2" fmla="*/ 22606 w 49739"/>
                        <a:gd name="connsiteY2" fmla="*/ 16422 h 19879"/>
                        <a:gd name="connsiteX3" fmla="*/ 7048 w 49739"/>
                        <a:gd name="connsiteY3" fmla="*/ 9508 h 19879"/>
                        <a:gd name="connsiteX4" fmla="*/ 998 w 49739"/>
                        <a:gd name="connsiteY4" fmla="*/ 5186 h 19879"/>
                        <a:gd name="connsiteX5" fmla="*/ 998 w 49739"/>
                        <a:gd name="connsiteY5" fmla="*/ 864 h 19879"/>
                        <a:gd name="connsiteX6" fmla="*/ 4455 w 49739"/>
                        <a:gd name="connsiteY6" fmla="*/ 0 h 19879"/>
                        <a:gd name="connsiteX7" fmla="*/ 11370 w 49739"/>
                        <a:gd name="connsiteY7" fmla="*/ 2593 h 19879"/>
                        <a:gd name="connsiteX8" fmla="*/ 26064 w 49739"/>
                        <a:gd name="connsiteY8" fmla="*/ 7779 h 19879"/>
                        <a:gd name="connsiteX9" fmla="*/ 33843 w 49739"/>
                        <a:gd name="connsiteY9" fmla="*/ 10372 h 19879"/>
                        <a:gd name="connsiteX10" fmla="*/ 40757 w 49739"/>
                        <a:gd name="connsiteY10" fmla="*/ 12101 h 19879"/>
                        <a:gd name="connsiteX11" fmla="*/ 47672 w 49739"/>
                        <a:gd name="connsiteY11" fmla="*/ 13829 h 19879"/>
                        <a:gd name="connsiteX12" fmla="*/ 49401 w 49739"/>
                        <a:gd name="connsiteY12" fmla="*/ 17287 h 19879"/>
                        <a:gd name="connsiteX13" fmla="*/ 46808 w 49739"/>
                        <a:gd name="connsiteY13" fmla="*/ 19880 h 19879"/>
                        <a:gd name="connsiteX14" fmla="*/ 46808 w 49739"/>
                        <a:gd name="connsiteY14" fmla="*/ 19880 h 1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49739" h="19879">
                          <a:moveTo>
                            <a:pt x="46808" y="19880"/>
                          </a:moveTo>
                          <a:cubicBezTo>
                            <a:pt x="46808" y="19880"/>
                            <a:pt x="44215" y="19880"/>
                            <a:pt x="39029" y="19880"/>
                          </a:cubicBezTo>
                          <a:cubicBezTo>
                            <a:pt x="34707" y="19880"/>
                            <a:pt x="27792" y="18151"/>
                            <a:pt x="22606" y="16422"/>
                          </a:cubicBezTo>
                          <a:cubicBezTo>
                            <a:pt x="16556" y="14694"/>
                            <a:pt x="11370" y="12101"/>
                            <a:pt x="7048" y="9508"/>
                          </a:cubicBezTo>
                          <a:cubicBezTo>
                            <a:pt x="2727" y="6915"/>
                            <a:pt x="998" y="5186"/>
                            <a:pt x="998" y="5186"/>
                          </a:cubicBezTo>
                          <a:cubicBezTo>
                            <a:pt x="134" y="4322"/>
                            <a:pt x="-731" y="1729"/>
                            <a:pt x="998" y="864"/>
                          </a:cubicBezTo>
                          <a:cubicBezTo>
                            <a:pt x="1862" y="0"/>
                            <a:pt x="2727" y="0"/>
                            <a:pt x="4455" y="0"/>
                          </a:cubicBezTo>
                          <a:cubicBezTo>
                            <a:pt x="4455" y="0"/>
                            <a:pt x="7048" y="864"/>
                            <a:pt x="11370" y="2593"/>
                          </a:cubicBezTo>
                          <a:cubicBezTo>
                            <a:pt x="15692" y="4322"/>
                            <a:pt x="20878" y="6050"/>
                            <a:pt x="26064" y="7779"/>
                          </a:cubicBezTo>
                          <a:cubicBezTo>
                            <a:pt x="28657" y="8643"/>
                            <a:pt x="31250" y="9508"/>
                            <a:pt x="33843" y="10372"/>
                          </a:cubicBezTo>
                          <a:cubicBezTo>
                            <a:pt x="36436" y="11236"/>
                            <a:pt x="39029" y="12101"/>
                            <a:pt x="40757" y="12101"/>
                          </a:cubicBezTo>
                          <a:cubicBezTo>
                            <a:pt x="45079" y="12965"/>
                            <a:pt x="47672" y="13829"/>
                            <a:pt x="47672" y="13829"/>
                          </a:cubicBezTo>
                          <a:cubicBezTo>
                            <a:pt x="49401" y="13829"/>
                            <a:pt x="50265" y="15558"/>
                            <a:pt x="49401" y="17287"/>
                          </a:cubicBezTo>
                          <a:cubicBezTo>
                            <a:pt x="48536" y="19015"/>
                            <a:pt x="47672" y="19880"/>
                            <a:pt x="46808" y="19880"/>
                          </a:cubicBezTo>
                          <a:lnTo>
                            <a:pt x="46808" y="1988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8" name="Graphic 1085">
                  <a:extLst>
                    <a:ext uri="{FF2B5EF4-FFF2-40B4-BE49-F238E27FC236}">
                      <a16:creationId xmlns:a16="http://schemas.microsoft.com/office/drawing/2014/main" id="{F5D8C1E2-B8A1-F71B-3A50-0E6DE84162DB}"/>
                    </a:ext>
                  </a:extLst>
                </p:cNvPr>
                <p:cNvGrpSpPr/>
                <p:nvPr/>
              </p:nvGrpSpPr>
              <p:grpSpPr>
                <a:xfrm>
                  <a:off x="1440277" y="4361645"/>
                  <a:ext cx="81698" cy="362155"/>
                  <a:chOff x="1440277" y="4361645"/>
                  <a:chExt cx="81698" cy="362155"/>
                </a:xfrm>
              </p:grpSpPr>
              <p:sp>
                <p:nvSpPr>
                  <p:cNvPr id="37" name="Freeform: Shape 36">
                    <a:extLst>
                      <a:ext uri="{FF2B5EF4-FFF2-40B4-BE49-F238E27FC236}">
                        <a16:creationId xmlns:a16="http://schemas.microsoft.com/office/drawing/2014/main" id="{829EE161-78DB-F88A-72B6-220458F112F3}"/>
                      </a:ext>
                    </a:extLst>
                  </p:cNvPr>
                  <p:cNvSpPr/>
                  <p:nvPr/>
                </p:nvSpPr>
                <p:spPr>
                  <a:xfrm>
                    <a:off x="1464930" y="4423877"/>
                    <a:ext cx="6914" cy="43216"/>
                  </a:xfrm>
                  <a:custGeom>
                    <a:avLst/>
                    <a:gdLst>
                      <a:gd name="connsiteX0" fmla="*/ 3457 w 6914"/>
                      <a:gd name="connsiteY0" fmla="*/ 41488 h 43216"/>
                      <a:gd name="connsiteX1" fmla="*/ 2593 w 6914"/>
                      <a:gd name="connsiteY1" fmla="*/ 35438 h 43216"/>
                      <a:gd name="connsiteX2" fmla="*/ 864 w 6914"/>
                      <a:gd name="connsiteY2" fmla="*/ 21608 h 43216"/>
                      <a:gd name="connsiteX3" fmla="*/ 0 w 6914"/>
                      <a:gd name="connsiteY3" fmla="*/ 7779 h 43216"/>
                      <a:gd name="connsiteX4" fmla="*/ 0 w 6914"/>
                      <a:gd name="connsiteY4" fmla="*/ 1729 h 43216"/>
                      <a:gd name="connsiteX5" fmla="*/ 1729 w 6914"/>
                      <a:gd name="connsiteY5" fmla="*/ 0 h 43216"/>
                      <a:gd name="connsiteX6" fmla="*/ 3457 w 6914"/>
                      <a:gd name="connsiteY6" fmla="*/ 1729 h 43216"/>
                      <a:gd name="connsiteX7" fmla="*/ 4322 w 6914"/>
                      <a:gd name="connsiteY7" fmla="*/ 7779 h 43216"/>
                      <a:gd name="connsiteX8" fmla="*/ 6050 w 6914"/>
                      <a:gd name="connsiteY8" fmla="*/ 21608 h 43216"/>
                      <a:gd name="connsiteX9" fmla="*/ 6915 w 6914"/>
                      <a:gd name="connsiteY9" fmla="*/ 35438 h 43216"/>
                      <a:gd name="connsiteX10" fmla="*/ 6915 w 6914"/>
                      <a:gd name="connsiteY10" fmla="*/ 41488 h 43216"/>
                      <a:gd name="connsiteX11" fmla="*/ 5186 w 6914"/>
                      <a:gd name="connsiteY11" fmla="*/ 43217 h 43216"/>
                      <a:gd name="connsiteX12" fmla="*/ 3457 w 6914"/>
                      <a:gd name="connsiteY12" fmla="*/ 41488 h 432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914" h="43216">
                        <a:moveTo>
                          <a:pt x="3457" y="41488"/>
                        </a:moveTo>
                        <a:cubicBezTo>
                          <a:pt x="3457" y="41488"/>
                          <a:pt x="2593" y="38895"/>
                          <a:pt x="2593" y="35438"/>
                        </a:cubicBezTo>
                        <a:cubicBezTo>
                          <a:pt x="1729" y="31980"/>
                          <a:pt x="1729" y="26794"/>
                          <a:pt x="864" y="21608"/>
                        </a:cubicBezTo>
                        <a:cubicBezTo>
                          <a:pt x="864" y="16422"/>
                          <a:pt x="0" y="12101"/>
                          <a:pt x="0" y="7779"/>
                        </a:cubicBezTo>
                        <a:cubicBezTo>
                          <a:pt x="0" y="4322"/>
                          <a:pt x="0" y="1729"/>
                          <a:pt x="0" y="1729"/>
                        </a:cubicBezTo>
                        <a:cubicBezTo>
                          <a:pt x="0" y="864"/>
                          <a:pt x="864" y="0"/>
                          <a:pt x="1729" y="0"/>
                        </a:cubicBezTo>
                        <a:cubicBezTo>
                          <a:pt x="2593" y="0"/>
                          <a:pt x="3457" y="864"/>
                          <a:pt x="3457" y="1729"/>
                        </a:cubicBezTo>
                        <a:cubicBezTo>
                          <a:pt x="3457" y="1729"/>
                          <a:pt x="4322" y="4322"/>
                          <a:pt x="4322" y="7779"/>
                        </a:cubicBezTo>
                        <a:cubicBezTo>
                          <a:pt x="5186" y="11236"/>
                          <a:pt x="5186" y="16422"/>
                          <a:pt x="6050" y="21608"/>
                        </a:cubicBezTo>
                        <a:cubicBezTo>
                          <a:pt x="6050" y="26794"/>
                          <a:pt x="6915" y="31116"/>
                          <a:pt x="6915" y="35438"/>
                        </a:cubicBezTo>
                        <a:cubicBezTo>
                          <a:pt x="6915" y="38895"/>
                          <a:pt x="6915" y="41488"/>
                          <a:pt x="6915" y="41488"/>
                        </a:cubicBezTo>
                        <a:cubicBezTo>
                          <a:pt x="6915" y="42352"/>
                          <a:pt x="6050" y="43217"/>
                          <a:pt x="5186" y="43217"/>
                        </a:cubicBezTo>
                        <a:cubicBezTo>
                          <a:pt x="4322" y="43217"/>
                          <a:pt x="3457" y="42352"/>
                          <a:pt x="3457" y="41488"/>
                        </a:cubicBezTo>
                        <a:close/>
                      </a:path>
                    </a:pathLst>
                  </a:custGeom>
                  <a:solidFill>
                    <a:srgbClr val="3E3E3D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" name="Freeform: Shape 37">
                    <a:extLst>
                      <a:ext uri="{FF2B5EF4-FFF2-40B4-BE49-F238E27FC236}">
                        <a16:creationId xmlns:a16="http://schemas.microsoft.com/office/drawing/2014/main" id="{0B4FB910-32F3-BD80-43B2-7E2CEF61D8C4}"/>
                      </a:ext>
                    </a:extLst>
                  </p:cNvPr>
                  <p:cNvSpPr/>
                  <p:nvPr/>
                </p:nvSpPr>
                <p:spPr>
                  <a:xfrm>
                    <a:off x="1442446" y="4361645"/>
                    <a:ext cx="45401" cy="84005"/>
                  </a:xfrm>
                  <a:custGeom>
                    <a:avLst/>
                    <a:gdLst>
                      <a:gd name="connsiteX0" fmla="*/ 25942 w 45401"/>
                      <a:gd name="connsiteY0" fmla="*/ 83840 h 84005"/>
                      <a:gd name="connsiteX1" fmla="*/ 8655 w 45401"/>
                      <a:gd name="connsiteY1" fmla="*/ 77790 h 84005"/>
                      <a:gd name="connsiteX2" fmla="*/ 876 w 45401"/>
                      <a:gd name="connsiteY2" fmla="*/ 60503 h 84005"/>
                      <a:gd name="connsiteX3" fmla="*/ 27670 w 45401"/>
                      <a:gd name="connsiteY3" fmla="*/ 0 h 84005"/>
                      <a:gd name="connsiteX4" fmla="*/ 29399 w 45401"/>
                      <a:gd name="connsiteY4" fmla="*/ 23337 h 84005"/>
                      <a:gd name="connsiteX5" fmla="*/ 37178 w 45401"/>
                      <a:gd name="connsiteY5" fmla="*/ 33709 h 84005"/>
                      <a:gd name="connsiteX6" fmla="*/ 44957 w 45401"/>
                      <a:gd name="connsiteY6" fmla="*/ 62232 h 84005"/>
                      <a:gd name="connsiteX7" fmla="*/ 25942 w 45401"/>
                      <a:gd name="connsiteY7" fmla="*/ 83840 h 84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5401" h="84005">
                        <a:moveTo>
                          <a:pt x="25942" y="83840"/>
                        </a:moveTo>
                        <a:cubicBezTo>
                          <a:pt x="19891" y="84705"/>
                          <a:pt x="12977" y="82112"/>
                          <a:pt x="8655" y="77790"/>
                        </a:cubicBezTo>
                        <a:cubicBezTo>
                          <a:pt x="4333" y="73468"/>
                          <a:pt x="1740" y="66554"/>
                          <a:pt x="876" y="60503"/>
                        </a:cubicBezTo>
                        <a:cubicBezTo>
                          <a:pt x="-3446" y="37166"/>
                          <a:pt x="8655" y="13829"/>
                          <a:pt x="27670" y="0"/>
                        </a:cubicBezTo>
                        <a:cubicBezTo>
                          <a:pt x="25942" y="7779"/>
                          <a:pt x="25077" y="16422"/>
                          <a:pt x="29399" y="23337"/>
                        </a:cubicBezTo>
                        <a:cubicBezTo>
                          <a:pt x="31128" y="26794"/>
                          <a:pt x="34585" y="30252"/>
                          <a:pt x="37178" y="33709"/>
                        </a:cubicBezTo>
                        <a:cubicBezTo>
                          <a:pt x="43228" y="41488"/>
                          <a:pt x="46686" y="51860"/>
                          <a:pt x="44957" y="62232"/>
                        </a:cubicBezTo>
                        <a:cubicBezTo>
                          <a:pt x="43228" y="71740"/>
                          <a:pt x="38042" y="82976"/>
                          <a:pt x="25942" y="83840"/>
                        </a:cubicBezTo>
                      </a:path>
                    </a:pathLst>
                  </a:custGeom>
                  <a:solidFill>
                    <a:srgbClr val="E96B3C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" name="Freeform: Shape 38">
                    <a:extLst>
                      <a:ext uri="{FF2B5EF4-FFF2-40B4-BE49-F238E27FC236}">
                        <a16:creationId xmlns:a16="http://schemas.microsoft.com/office/drawing/2014/main" id="{70420263-797C-9394-177A-3DC00CF05AA8}"/>
                      </a:ext>
                    </a:extLst>
                  </p:cNvPr>
                  <p:cNvSpPr/>
                  <p:nvPr/>
                </p:nvSpPr>
                <p:spPr>
                  <a:xfrm>
                    <a:off x="1452329" y="4386710"/>
                    <a:ext cx="27462" cy="52080"/>
                  </a:xfrm>
                  <a:custGeom>
                    <a:avLst/>
                    <a:gdLst>
                      <a:gd name="connsiteX0" fmla="*/ 15194 w 27462"/>
                      <a:gd name="connsiteY0" fmla="*/ 51860 h 52080"/>
                      <a:gd name="connsiteX1" fmla="*/ 4822 w 27462"/>
                      <a:gd name="connsiteY1" fmla="*/ 47538 h 52080"/>
                      <a:gd name="connsiteX2" fmla="*/ 501 w 27462"/>
                      <a:gd name="connsiteY2" fmla="*/ 37166 h 52080"/>
                      <a:gd name="connsiteX3" fmla="*/ 16923 w 27462"/>
                      <a:gd name="connsiteY3" fmla="*/ 0 h 52080"/>
                      <a:gd name="connsiteX4" fmla="*/ 17787 w 27462"/>
                      <a:gd name="connsiteY4" fmla="*/ 14694 h 52080"/>
                      <a:gd name="connsiteX5" fmla="*/ 22109 w 27462"/>
                      <a:gd name="connsiteY5" fmla="*/ 20744 h 52080"/>
                      <a:gd name="connsiteX6" fmla="*/ 27295 w 27462"/>
                      <a:gd name="connsiteY6" fmla="*/ 38031 h 52080"/>
                      <a:gd name="connsiteX7" fmla="*/ 15194 w 27462"/>
                      <a:gd name="connsiteY7" fmla="*/ 51860 h 52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462" h="52080">
                        <a:moveTo>
                          <a:pt x="15194" y="51860"/>
                        </a:moveTo>
                        <a:cubicBezTo>
                          <a:pt x="11737" y="52724"/>
                          <a:pt x="7415" y="50996"/>
                          <a:pt x="4822" y="47538"/>
                        </a:cubicBezTo>
                        <a:cubicBezTo>
                          <a:pt x="2229" y="44945"/>
                          <a:pt x="501" y="40624"/>
                          <a:pt x="501" y="37166"/>
                        </a:cubicBezTo>
                        <a:cubicBezTo>
                          <a:pt x="-2092" y="23337"/>
                          <a:pt x="5687" y="7779"/>
                          <a:pt x="16923" y="0"/>
                        </a:cubicBezTo>
                        <a:cubicBezTo>
                          <a:pt x="16059" y="5186"/>
                          <a:pt x="15194" y="10372"/>
                          <a:pt x="17787" y="14694"/>
                        </a:cubicBezTo>
                        <a:cubicBezTo>
                          <a:pt x="18652" y="17287"/>
                          <a:pt x="21245" y="19015"/>
                          <a:pt x="22109" y="20744"/>
                        </a:cubicBezTo>
                        <a:cubicBezTo>
                          <a:pt x="25566" y="25930"/>
                          <a:pt x="28159" y="31980"/>
                          <a:pt x="27295" y="38031"/>
                        </a:cubicBezTo>
                        <a:cubicBezTo>
                          <a:pt x="25566" y="44081"/>
                          <a:pt x="22973" y="50996"/>
                          <a:pt x="15194" y="51860"/>
                        </a:cubicBezTo>
                      </a:path>
                    </a:pathLst>
                  </a:custGeom>
                  <a:solidFill>
                    <a:srgbClr val="FFDC6B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" name="Freeform: Shape 39">
                    <a:extLst>
                      <a:ext uri="{FF2B5EF4-FFF2-40B4-BE49-F238E27FC236}">
                        <a16:creationId xmlns:a16="http://schemas.microsoft.com/office/drawing/2014/main" id="{D4CF0572-8D12-DECA-EB31-715B32F7F1DD}"/>
                      </a:ext>
                    </a:extLst>
                  </p:cNvPr>
                  <p:cNvSpPr/>
                  <p:nvPr/>
                </p:nvSpPr>
                <p:spPr>
                  <a:xfrm>
                    <a:off x="1440277" y="4457466"/>
                    <a:ext cx="81698" cy="266334"/>
                  </a:xfrm>
                  <a:custGeom>
                    <a:avLst/>
                    <a:gdLst>
                      <a:gd name="connsiteX0" fmla="*/ 13417 w 81698"/>
                      <a:gd name="connsiteY0" fmla="*/ 266334 h 266334"/>
                      <a:gd name="connsiteX1" fmla="*/ 452 w 81698"/>
                      <a:gd name="connsiteY1" fmla="*/ 39879 h 266334"/>
                      <a:gd name="connsiteX2" fmla="*/ 3909 w 81698"/>
                      <a:gd name="connsiteY2" fmla="*/ 15677 h 266334"/>
                      <a:gd name="connsiteX3" fmla="*/ 28975 w 81698"/>
                      <a:gd name="connsiteY3" fmla="*/ 1848 h 266334"/>
                      <a:gd name="connsiteX4" fmla="*/ 54040 w 81698"/>
                      <a:gd name="connsiteY4" fmla="*/ 2712 h 266334"/>
                      <a:gd name="connsiteX5" fmla="*/ 66141 w 81698"/>
                      <a:gd name="connsiteY5" fmla="*/ 32100 h 266334"/>
                      <a:gd name="connsiteX6" fmla="*/ 81699 w 81698"/>
                      <a:gd name="connsiteY6" fmla="*/ 260284 h 266334"/>
                      <a:gd name="connsiteX7" fmla="*/ 13417 w 81698"/>
                      <a:gd name="connsiteY7" fmla="*/ 266334 h 266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698" h="266334">
                        <a:moveTo>
                          <a:pt x="13417" y="266334"/>
                        </a:moveTo>
                        <a:cubicBezTo>
                          <a:pt x="9095" y="195459"/>
                          <a:pt x="4773" y="111618"/>
                          <a:pt x="452" y="39879"/>
                        </a:cubicBezTo>
                        <a:cubicBezTo>
                          <a:pt x="-413" y="32100"/>
                          <a:pt x="-413" y="22592"/>
                          <a:pt x="3909" y="15677"/>
                        </a:cubicBezTo>
                        <a:cubicBezTo>
                          <a:pt x="9095" y="7034"/>
                          <a:pt x="19467" y="4441"/>
                          <a:pt x="28975" y="1848"/>
                        </a:cubicBezTo>
                        <a:cubicBezTo>
                          <a:pt x="37618" y="119"/>
                          <a:pt x="47126" y="-1609"/>
                          <a:pt x="54040" y="2712"/>
                        </a:cubicBezTo>
                        <a:cubicBezTo>
                          <a:pt x="63548" y="8763"/>
                          <a:pt x="65277" y="20863"/>
                          <a:pt x="66141" y="32100"/>
                        </a:cubicBezTo>
                        <a:cubicBezTo>
                          <a:pt x="70463" y="102975"/>
                          <a:pt x="76513" y="189408"/>
                          <a:pt x="81699" y="260284"/>
                        </a:cubicBezTo>
                        <a:lnTo>
                          <a:pt x="13417" y="266334"/>
                        </a:lnTo>
                        <a:close/>
                      </a:path>
                    </a:pathLst>
                  </a:custGeom>
                  <a:solidFill>
                    <a:srgbClr val="2F9FB8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41" name="Graphic 1085">
                    <a:extLst>
                      <a:ext uri="{FF2B5EF4-FFF2-40B4-BE49-F238E27FC236}">
                        <a16:creationId xmlns:a16="http://schemas.microsoft.com/office/drawing/2014/main" id="{4F07DC69-F5A8-F7E4-80B2-693A0D62F2FC}"/>
                      </a:ext>
                    </a:extLst>
                  </p:cNvPr>
                  <p:cNvGrpSpPr/>
                  <p:nvPr/>
                </p:nvGrpSpPr>
                <p:grpSpPr>
                  <a:xfrm>
                    <a:off x="1450669" y="4491801"/>
                    <a:ext cx="58342" cy="197426"/>
                    <a:chOff x="1450669" y="4491801"/>
                    <a:chExt cx="58342" cy="197426"/>
                  </a:xfrm>
                  <a:solidFill>
                    <a:srgbClr val="FFFFFF"/>
                  </a:solidFill>
                </p:grpSpPr>
                <p:sp>
                  <p:nvSpPr>
                    <p:cNvPr id="42" name="Freeform: Shape 41">
                      <a:extLst>
                        <a:ext uri="{FF2B5EF4-FFF2-40B4-BE49-F238E27FC236}">
                          <a16:creationId xmlns:a16="http://schemas.microsoft.com/office/drawing/2014/main" id="{32E1DA1A-90A7-FC24-5A06-E1AE03E3A2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1398" y="4491801"/>
                      <a:ext cx="53292" cy="15699"/>
                    </a:xfrm>
                    <a:custGeom>
                      <a:avLst/>
                      <a:gdLst>
                        <a:gd name="connsiteX0" fmla="*/ 50699 w 53292"/>
                        <a:gd name="connsiteY0" fmla="*/ 13323 h 15699"/>
                        <a:gd name="connsiteX1" fmla="*/ 42920 w 53292"/>
                        <a:gd name="connsiteY1" fmla="*/ 15052 h 15699"/>
                        <a:gd name="connsiteX2" fmla="*/ 25633 w 53292"/>
                        <a:gd name="connsiteY2" fmla="*/ 15052 h 15699"/>
                        <a:gd name="connsiteX3" fmla="*/ 8347 w 53292"/>
                        <a:gd name="connsiteY3" fmla="*/ 9866 h 15699"/>
                        <a:gd name="connsiteX4" fmla="*/ 1432 w 53292"/>
                        <a:gd name="connsiteY4" fmla="*/ 5544 h 15699"/>
                        <a:gd name="connsiteX5" fmla="*/ 1432 w 53292"/>
                        <a:gd name="connsiteY5" fmla="*/ 5544 h 15699"/>
                        <a:gd name="connsiteX6" fmla="*/ 568 w 53292"/>
                        <a:gd name="connsiteY6" fmla="*/ 1222 h 15699"/>
                        <a:gd name="connsiteX7" fmla="*/ 4025 w 53292"/>
                        <a:gd name="connsiteY7" fmla="*/ 358 h 15699"/>
                        <a:gd name="connsiteX8" fmla="*/ 10940 w 53292"/>
                        <a:gd name="connsiteY8" fmla="*/ 2087 h 15699"/>
                        <a:gd name="connsiteX9" fmla="*/ 26498 w 53292"/>
                        <a:gd name="connsiteY9" fmla="*/ 5544 h 15699"/>
                        <a:gd name="connsiteX10" fmla="*/ 35141 w 53292"/>
                        <a:gd name="connsiteY10" fmla="*/ 6408 h 15699"/>
                        <a:gd name="connsiteX11" fmla="*/ 42920 w 53292"/>
                        <a:gd name="connsiteY11" fmla="*/ 7273 h 15699"/>
                        <a:gd name="connsiteX12" fmla="*/ 50699 w 53292"/>
                        <a:gd name="connsiteY12" fmla="*/ 7273 h 15699"/>
                        <a:gd name="connsiteX13" fmla="*/ 53292 w 53292"/>
                        <a:gd name="connsiteY13" fmla="*/ 9866 h 15699"/>
                        <a:gd name="connsiteX14" fmla="*/ 50699 w 53292"/>
                        <a:gd name="connsiteY14" fmla="*/ 13323 h 15699"/>
                        <a:gd name="connsiteX15" fmla="*/ 50699 w 53292"/>
                        <a:gd name="connsiteY15" fmla="*/ 13323 h 156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292" h="15699">
                          <a:moveTo>
                            <a:pt x="50699" y="13323"/>
                          </a:moveTo>
                          <a:cubicBezTo>
                            <a:pt x="50699" y="13323"/>
                            <a:pt x="48106" y="14187"/>
                            <a:pt x="42920" y="15052"/>
                          </a:cubicBezTo>
                          <a:cubicBezTo>
                            <a:pt x="37734" y="15916"/>
                            <a:pt x="31684" y="15916"/>
                            <a:pt x="25633" y="15052"/>
                          </a:cubicBezTo>
                          <a:cubicBezTo>
                            <a:pt x="19583" y="14187"/>
                            <a:pt x="12668" y="11594"/>
                            <a:pt x="8347" y="9866"/>
                          </a:cubicBezTo>
                          <a:cubicBezTo>
                            <a:pt x="4025" y="8137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6498" y="5544"/>
                          </a:cubicBezTo>
                          <a:cubicBezTo>
                            <a:pt x="29091" y="6408"/>
                            <a:pt x="32548" y="6408"/>
                            <a:pt x="35141" y="6408"/>
                          </a:cubicBezTo>
                          <a:cubicBezTo>
                            <a:pt x="37734" y="6408"/>
                            <a:pt x="40327" y="7273"/>
                            <a:pt x="42920" y="7273"/>
                          </a:cubicBezTo>
                          <a:cubicBezTo>
                            <a:pt x="47242" y="7273"/>
                            <a:pt x="50699" y="7273"/>
                            <a:pt x="50699" y="7273"/>
                          </a:cubicBezTo>
                          <a:cubicBezTo>
                            <a:pt x="52428" y="7273"/>
                            <a:pt x="53292" y="9001"/>
                            <a:pt x="53292" y="9866"/>
                          </a:cubicBezTo>
                          <a:cubicBezTo>
                            <a:pt x="52428" y="11594"/>
                            <a:pt x="52428" y="12459"/>
                            <a:pt x="50699" y="13323"/>
                          </a:cubicBezTo>
                          <a:lnTo>
                            <a:pt x="50699" y="1332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Freeform: Shape 42">
                      <a:extLst>
                        <a:ext uri="{FF2B5EF4-FFF2-40B4-BE49-F238E27FC236}">
                          <a16:creationId xmlns:a16="http://schemas.microsoft.com/office/drawing/2014/main" id="{93B5DE6E-2F05-8AC0-723D-84ECFC7947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669" y="4516002"/>
                      <a:ext cx="54885" cy="16564"/>
                    </a:xfrm>
                    <a:custGeom>
                      <a:avLst/>
                      <a:gdLst>
                        <a:gd name="connsiteX0" fmla="*/ 51428 w 54885"/>
                        <a:gd name="connsiteY0" fmla="*/ 14187 h 16564"/>
                        <a:gd name="connsiteX1" fmla="*/ 49699 w 54885"/>
                        <a:gd name="connsiteY1" fmla="*/ 15052 h 16564"/>
                        <a:gd name="connsiteX2" fmla="*/ 43649 w 54885"/>
                        <a:gd name="connsiteY2" fmla="*/ 15916 h 16564"/>
                        <a:gd name="connsiteX3" fmla="*/ 25498 w 54885"/>
                        <a:gd name="connsiteY3" fmla="*/ 15916 h 16564"/>
                        <a:gd name="connsiteX4" fmla="*/ 8211 w 54885"/>
                        <a:gd name="connsiteY4" fmla="*/ 9866 h 16564"/>
                        <a:gd name="connsiteX5" fmla="*/ 1297 w 54885"/>
                        <a:gd name="connsiteY5" fmla="*/ 5544 h 16564"/>
                        <a:gd name="connsiteX6" fmla="*/ 1297 w 54885"/>
                        <a:gd name="connsiteY6" fmla="*/ 1222 h 16564"/>
                        <a:gd name="connsiteX7" fmla="*/ 4754 w 54885"/>
                        <a:gd name="connsiteY7" fmla="*/ 358 h 16564"/>
                        <a:gd name="connsiteX8" fmla="*/ 11669 w 54885"/>
                        <a:gd name="connsiteY8" fmla="*/ 2951 h 16564"/>
                        <a:gd name="connsiteX9" fmla="*/ 28091 w 54885"/>
                        <a:gd name="connsiteY9" fmla="*/ 7273 h 16564"/>
                        <a:gd name="connsiteX10" fmla="*/ 36734 w 54885"/>
                        <a:gd name="connsiteY10" fmla="*/ 9001 h 16564"/>
                        <a:gd name="connsiteX11" fmla="*/ 44513 w 54885"/>
                        <a:gd name="connsiteY11" fmla="*/ 9866 h 16564"/>
                        <a:gd name="connsiteX12" fmla="*/ 52292 w 54885"/>
                        <a:gd name="connsiteY12" fmla="*/ 10730 h 16564"/>
                        <a:gd name="connsiteX13" fmla="*/ 54885 w 54885"/>
                        <a:gd name="connsiteY13" fmla="*/ 13323 h 16564"/>
                        <a:gd name="connsiteX14" fmla="*/ 51428 w 54885"/>
                        <a:gd name="connsiteY14" fmla="*/ 14187 h 165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4885" h="16564">
                          <a:moveTo>
                            <a:pt x="51428" y="14187"/>
                          </a:moveTo>
                          <a:cubicBezTo>
                            <a:pt x="51428" y="14187"/>
                            <a:pt x="50564" y="14187"/>
                            <a:pt x="49699" y="15052"/>
                          </a:cubicBezTo>
                          <a:cubicBezTo>
                            <a:pt x="47971" y="15052"/>
                            <a:pt x="46242" y="15916"/>
                            <a:pt x="43649" y="15916"/>
                          </a:cubicBezTo>
                          <a:cubicBezTo>
                            <a:pt x="38463" y="16780"/>
                            <a:pt x="31548" y="16780"/>
                            <a:pt x="25498" y="15916"/>
                          </a:cubicBezTo>
                          <a:cubicBezTo>
                            <a:pt x="18583" y="15052"/>
                            <a:pt x="12533" y="12459"/>
                            <a:pt x="8211" y="9866"/>
                          </a:cubicBezTo>
                          <a:cubicBezTo>
                            <a:pt x="3889" y="7273"/>
                            <a:pt x="1297" y="5544"/>
                            <a:pt x="1297" y="5544"/>
                          </a:cubicBezTo>
                          <a:cubicBezTo>
                            <a:pt x="-432" y="4680"/>
                            <a:pt x="-432" y="2951"/>
                            <a:pt x="1297" y="1222"/>
                          </a:cubicBezTo>
                          <a:cubicBezTo>
                            <a:pt x="2161" y="358"/>
                            <a:pt x="3025" y="-506"/>
                            <a:pt x="4754" y="358"/>
                          </a:cubicBezTo>
                          <a:cubicBezTo>
                            <a:pt x="4754" y="358"/>
                            <a:pt x="7347" y="1222"/>
                            <a:pt x="11669" y="2951"/>
                          </a:cubicBezTo>
                          <a:cubicBezTo>
                            <a:pt x="15990" y="4680"/>
                            <a:pt x="22041" y="5544"/>
                            <a:pt x="28091" y="7273"/>
                          </a:cubicBezTo>
                          <a:cubicBezTo>
                            <a:pt x="30684" y="8137"/>
                            <a:pt x="34141" y="8137"/>
                            <a:pt x="36734" y="9001"/>
                          </a:cubicBezTo>
                          <a:cubicBezTo>
                            <a:pt x="39327" y="9001"/>
                            <a:pt x="41920" y="9866"/>
                            <a:pt x="44513" y="9866"/>
                          </a:cubicBezTo>
                          <a:cubicBezTo>
                            <a:pt x="48835" y="9866"/>
                            <a:pt x="52292" y="10730"/>
                            <a:pt x="52292" y="10730"/>
                          </a:cubicBezTo>
                          <a:cubicBezTo>
                            <a:pt x="54021" y="10730"/>
                            <a:pt x="54885" y="12459"/>
                            <a:pt x="54885" y="13323"/>
                          </a:cubicBezTo>
                          <a:cubicBezTo>
                            <a:pt x="54021" y="12459"/>
                            <a:pt x="53156" y="14187"/>
                            <a:pt x="51428" y="14187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" name="Freeform: Shape 43">
                      <a:extLst>
                        <a:ext uri="{FF2B5EF4-FFF2-40B4-BE49-F238E27FC236}">
                          <a16:creationId xmlns:a16="http://schemas.microsoft.com/office/drawing/2014/main" id="{4EC4DC2F-D366-CFDE-A3CB-95A597425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584" y="4547118"/>
                      <a:ext cx="49834" cy="15409"/>
                    </a:xfrm>
                    <a:custGeom>
                      <a:avLst/>
                      <a:gdLst>
                        <a:gd name="connsiteX0" fmla="*/ 46377 w 49834"/>
                        <a:gd name="connsiteY0" fmla="*/ 13323 h 15409"/>
                        <a:gd name="connsiteX1" fmla="*/ 39463 w 49834"/>
                        <a:gd name="connsiteY1" fmla="*/ 15052 h 15409"/>
                        <a:gd name="connsiteX2" fmla="*/ 23040 w 49834"/>
                        <a:gd name="connsiteY2" fmla="*/ 14187 h 15409"/>
                        <a:gd name="connsiteX3" fmla="*/ 7482 w 49834"/>
                        <a:gd name="connsiteY3" fmla="*/ 9001 h 15409"/>
                        <a:gd name="connsiteX4" fmla="*/ 1432 w 49834"/>
                        <a:gd name="connsiteY4" fmla="*/ 5544 h 15409"/>
                        <a:gd name="connsiteX5" fmla="*/ 568 w 49834"/>
                        <a:gd name="connsiteY5" fmla="*/ 1222 h 15409"/>
                        <a:gd name="connsiteX6" fmla="*/ 4025 w 49834"/>
                        <a:gd name="connsiteY6" fmla="*/ 358 h 15409"/>
                        <a:gd name="connsiteX7" fmla="*/ 10940 w 49834"/>
                        <a:gd name="connsiteY7" fmla="*/ 2087 h 15409"/>
                        <a:gd name="connsiteX8" fmla="*/ 25633 w 49834"/>
                        <a:gd name="connsiteY8" fmla="*/ 5544 h 15409"/>
                        <a:gd name="connsiteX9" fmla="*/ 33412 w 49834"/>
                        <a:gd name="connsiteY9" fmla="*/ 7273 h 15409"/>
                        <a:gd name="connsiteX10" fmla="*/ 40327 w 49834"/>
                        <a:gd name="connsiteY10" fmla="*/ 8137 h 15409"/>
                        <a:gd name="connsiteX11" fmla="*/ 47242 w 49834"/>
                        <a:gd name="connsiteY11" fmla="*/ 9001 h 15409"/>
                        <a:gd name="connsiteX12" fmla="*/ 49835 w 49834"/>
                        <a:gd name="connsiteY12" fmla="*/ 12459 h 15409"/>
                        <a:gd name="connsiteX13" fmla="*/ 46377 w 49834"/>
                        <a:gd name="connsiteY13" fmla="*/ 13323 h 15409"/>
                        <a:gd name="connsiteX14" fmla="*/ 46377 w 49834"/>
                        <a:gd name="connsiteY14" fmla="*/ 13323 h 15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49834" h="15409">
                          <a:moveTo>
                            <a:pt x="46377" y="13323"/>
                          </a:moveTo>
                          <a:cubicBezTo>
                            <a:pt x="46377" y="13323"/>
                            <a:pt x="43784" y="14187"/>
                            <a:pt x="39463" y="15052"/>
                          </a:cubicBezTo>
                          <a:cubicBezTo>
                            <a:pt x="35141" y="15916"/>
                            <a:pt x="29091" y="15052"/>
                            <a:pt x="23040" y="14187"/>
                          </a:cubicBezTo>
                          <a:cubicBezTo>
                            <a:pt x="16990" y="13323"/>
                            <a:pt x="11804" y="11594"/>
                            <a:pt x="7482" y="9001"/>
                          </a:cubicBezTo>
                          <a:cubicBezTo>
                            <a:pt x="3161" y="7273"/>
                            <a:pt x="1432" y="5544"/>
                            <a:pt x="1432" y="5544"/>
                          </a:cubicBez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5633" y="5544"/>
                          </a:cubicBezTo>
                          <a:cubicBezTo>
                            <a:pt x="28226" y="6408"/>
                            <a:pt x="30819" y="6408"/>
                            <a:pt x="33412" y="7273"/>
                          </a:cubicBezTo>
                          <a:cubicBezTo>
                            <a:pt x="36005" y="7273"/>
                            <a:pt x="38598" y="8137"/>
                            <a:pt x="40327" y="8137"/>
                          </a:cubicBezTo>
                          <a:cubicBezTo>
                            <a:pt x="44649" y="9001"/>
                            <a:pt x="47242" y="9001"/>
                            <a:pt x="47242" y="9001"/>
                          </a:cubicBezTo>
                          <a:cubicBezTo>
                            <a:pt x="48970" y="9001"/>
                            <a:pt x="49835" y="10730"/>
                            <a:pt x="49835" y="12459"/>
                          </a:cubicBezTo>
                          <a:cubicBezTo>
                            <a:pt x="48106" y="11594"/>
                            <a:pt x="47242" y="12459"/>
                            <a:pt x="46377" y="13323"/>
                          </a:cubicBezTo>
                          <a:lnTo>
                            <a:pt x="46377" y="1332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" name="Freeform: Shape 44">
                      <a:extLst>
                        <a:ext uri="{FF2B5EF4-FFF2-40B4-BE49-F238E27FC236}">
                          <a16:creationId xmlns:a16="http://schemas.microsoft.com/office/drawing/2014/main" id="{C7050980-14E2-456C-6540-18BCB27169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1398" y="4573048"/>
                      <a:ext cx="52131" cy="17644"/>
                    </a:xfrm>
                    <a:custGeom>
                      <a:avLst/>
                      <a:gdLst>
                        <a:gd name="connsiteX0" fmla="*/ 50699 w 52131"/>
                        <a:gd name="connsiteY0" fmla="*/ 15916 h 17644"/>
                        <a:gd name="connsiteX1" fmla="*/ 48970 w 52131"/>
                        <a:gd name="connsiteY1" fmla="*/ 16780 h 17644"/>
                        <a:gd name="connsiteX2" fmla="*/ 42920 w 52131"/>
                        <a:gd name="connsiteY2" fmla="*/ 17645 h 17644"/>
                        <a:gd name="connsiteX3" fmla="*/ 34277 w 52131"/>
                        <a:gd name="connsiteY3" fmla="*/ 17645 h 17644"/>
                        <a:gd name="connsiteX4" fmla="*/ 24769 w 52131"/>
                        <a:gd name="connsiteY4" fmla="*/ 15916 h 17644"/>
                        <a:gd name="connsiteX5" fmla="*/ 8347 w 52131"/>
                        <a:gd name="connsiteY5" fmla="*/ 9866 h 17644"/>
                        <a:gd name="connsiteX6" fmla="*/ 1432 w 52131"/>
                        <a:gd name="connsiteY6" fmla="*/ 5544 h 17644"/>
                        <a:gd name="connsiteX7" fmla="*/ 1432 w 52131"/>
                        <a:gd name="connsiteY7" fmla="*/ 5544 h 17644"/>
                        <a:gd name="connsiteX8" fmla="*/ 568 w 52131"/>
                        <a:gd name="connsiteY8" fmla="*/ 1222 h 17644"/>
                        <a:gd name="connsiteX9" fmla="*/ 4025 w 52131"/>
                        <a:gd name="connsiteY9" fmla="*/ 358 h 17644"/>
                        <a:gd name="connsiteX10" fmla="*/ 10940 w 52131"/>
                        <a:gd name="connsiteY10" fmla="*/ 2087 h 17644"/>
                        <a:gd name="connsiteX11" fmla="*/ 26498 w 52131"/>
                        <a:gd name="connsiteY11" fmla="*/ 6408 h 17644"/>
                        <a:gd name="connsiteX12" fmla="*/ 42056 w 52131"/>
                        <a:gd name="connsiteY12" fmla="*/ 9866 h 17644"/>
                        <a:gd name="connsiteX13" fmla="*/ 47242 w 52131"/>
                        <a:gd name="connsiteY13" fmla="*/ 9866 h 17644"/>
                        <a:gd name="connsiteX14" fmla="*/ 48970 w 52131"/>
                        <a:gd name="connsiteY14" fmla="*/ 9866 h 17644"/>
                        <a:gd name="connsiteX15" fmla="*/ 51563 w 52131"/>
                        <a:gd name="connsiteY15" fmla="*/ 12459 h 17644"/>
                        <a:gd name="connsiteX16" fmla="*/ 50699 w 52131"/>
                        <a:gd name="connsiteY16" fmla="*/ 15916 h 17644"/>
                        <a:gd name="connsiteX17" fmla="*/ 50699 w 52131"/>
                        <a:gd name="connsiteY17" fmla="*/ 15916 h 176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52131" h="17644">
                          <a:moveTo>
                            <a:pt x="50699" y="15916"/>
                          </a:moveTo>
                          <a:cubicBezTo>
                            <a:pt x="50699" y="15916"/>
                            <a:pt x="49835" y="15916"/>
                            <a:pt x="48970" y="16780"/>
                          </a:cubicBezTo>
                          <a:cubicBezTo>
                            <a:pt x="47242" y="16780"/>
                            <a:pt x="45513" y="17645"/>
                            <a:pt x="42920" y="17645"/>
                          </a:cubicBezTo>
                          <a:cubicBezTo>
                            <a:pt x="40327" y="17645"/>
                            <a:pt x="37734" y="17645"/>
                            <a:pt x="34277" y="17645"/>
                          </a:cubicBezTo>
                          <a:cubicBezTo>
                            <a:pt x="30819" y="17645"/>
                            <a:pt x="28226" y="16780"/>
                            <a:pt x="24769" y="15916"/>
                          </a:cubicBezTo>
                          <a:cubicBezTo>
                            <a:pt x="18719" y="14187"/>
                            <a:pt x="12668" y="12459"/>
                            <a:pt x="8347" y="9866"/>
                          </a:cubicBezTo>
                          <a:cubicBezTo>
                            <a:pt x="4025" y="8137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1312" y="4680"/>
                            <a:pt x="26498" y="6408"/>
                          </a:cubicBezTo>
                          <a:cubicBezTo>
                            <a:pt x="32548" y="8137"/>
                            <a:pt x="37734" y="9001"/>
                            <a:pt x="42056" y="9866"/>
                          </a:cubicBezTo>
                          <a:cubicBezTo>
                            <a:pt x="43784" y="9866"/>
                            <a:pt x="45513" y="9866"/>
                            <a:pt x="47242" y="9866"/>
                          </a:cubicBezTo>
                          <a:cubicBezTo>
                            <a:pt x="48106" y="9866"/>
                            <a:pt x="48970" y="9866"/>
                            <a:pt x="48970" y="9866"/>
                          </a:cubicBezTo>
                          <a:cubicBezTo>
                            <a:pt x="50699" y="9866"/>
                            <a:pt x="51563" y="10730"/>
                            <a:pt x="51563" y="12459"/>
                          </a:cubicBezTo>
                          <a:cubicBezTo>
                            <a:pt x="52428" y="14187"/>
                            <a:pt x="52428" y="15052"/>
                            <a:pt x="50699" y="15916"/>
                          </a:cubicBezTo>
                          <a:lnTo>
                            <a:pt x="50699" y="159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" name="Freeform: Shape 45">
                      <a:extLst>
                        <a:ext uri="{FF2B5EF4-FFF2-40B4-BE49-F238E27FC236}">
                          <a16:creationId xmlns:a16="http://schemas.microsoft.com/office/drawing/2014/main" id="{86AE5387-DEB8-A18A-F624-9CAEC669F3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2262" y="4605029"/>
                      <a:ext cx="53631" cy="17138"/>
                    </a:xfrm>
                    <a:custGeom>
                      <a:avLst/>
                      <a:gdLst>
                        <a:gd name="connsiteX0" fmla="*/ 51563 w 53631"/>
                        <a:gd name="connsiteY0" fmla="*/ 15052 h 17138"/>
                        <a:gd name="connsiteX1" fmla="*/ 43784 w 53631"/>
                        <a:gd name="connsiteY1" fmla="*/ 16780 h 17138"/>
                        <a:gd name="connsiteX2" fmla="*/ 25633 w 53631"/>
                        <a:gd name="connsiteY2" fmla="*/ 15916 h 17138"/>
                        <a:gd name="connsiteX3" fmla="*/ 8347 w 53631"/>
                        <a:gd name="connsiteY3" fmla="*/ 9866 h 17138"/>
                        <a:gd name="connsiteX4" fmla="*/ 1432 w 53631"/>
                        <a:gd name="connsiteY4" fmla="*/ 5544 h 17138"/>
                        <a:gd name="connsiteX5" fmla="*/ 1432 w 53631"/>
                        <a:gd name="connsiteY5" fmla="*/ 5544 h 17138"/>
                        <a:gd name="connsiteX6" fmla="*/ 568 w 53631"/>
                        <a:gd name="connsiteY6" fmla="*/ 1222 h 17138"/>
                        <a:gd name="connsiteX7" fmla="*/ 4025 w 53631"/>
                        <a:gd name="connsiteY7" fmla="*/ 358 h 17138"/>
                        <a:gd name="connsiteX8" fmla="*/ 10940 w 53631"/>
                        <a:gd name="connsiteY8" fmla="*/ 2087 h 17138"/>
                        <a:gd name="connsiteX9" fmla="*/ 26498 w 53631"/>
                        <a:gd name="connsiteY9" fmla="*/ 6408 h 17138"/>
                        <a:gd name="connsiteX10" fmla="*/ 35141 w 53631"/>
                        <a:gd name="connsiteY10" fmla="*/ 8137 h 17138"/>
                        <a:gd name="connsiteX11" fmla="*/ 42920 w 53631"/>
                        <a:gd name="connsiteY11" fmla="*/ 9001 h 17138"/>
                        <a:gd name="connsiteX12" fmla="*/ 50699 w 53631"/>
                        <a:gd name="connsiteY12" fmla="*/ 9866 h 17138"/>
                        <a:gd name="connsiteX13" fmla="*/ 53292 w 53631"/>
                        <a:gd name="connsiteY13" fmla="*/ 13323 h 17138"/>
                        <a:gd name="connsiteX14" fmla="*/ 51563 w 53631"/>
                        <a:gd name="connsiteY14" fmla="*/ 15052 h 17138"/>
                        <a:gd name="connsiteX15" fmla="*/ 51563 w 53631"/>
                        <a:gd name="connsiteY15" fmla="*/ 15052 h 17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3631" h="17138">
                          <a:moveTo>
                            <a:pt x="51563" y="15052"/>
                          </a:moveTo>
                          <a:cubicBezTo>
                            <a:pt x="51563" y="15052"/>
                            <a:pt x="48970" y="15916"/>
                            <a:pt x="43784" y="16780"/>
                          </a:cubicBezTo>
                          <a:cubicBezTo>
                            <a:pt x="38598" y="17645"/>
                            <a:pt x="32548" y="16780"/>
                            <a:pt x="25633" y="15916"/>
                          </a:cubicBezTo>
                          <a:cubicBezTo>
                            <a:pt x="19583" y="15052"/>
                            <a:pt x="12668" y="12459"/>
                            <a:pt x="8347" y="9866"/>
                          </a:cubicBezTo>
                          <a:cubicBezTo>
                            <a:pt x="4025" y="7273"/>
                            <a:pt x="1432" y="5544"/>
                            <a:pt x="1432" y="5544"/>
                          </a:cubicBezTo>
                          <a:lnTo>
                            <a:pt x="1432" y="5544"/>
                          </a:ln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1312" y="4680"/>
                            <a:pt x="26498" y="6408"/>
                          </a:cubicBezTo>
                          <a:cubicBezTo>
                            <a:pt x="29091" y="7273"/>
                            <a:pt x="32548" y="7273"/>
                            <a:pt x="35141" y="8137"/>
                          </a:cubicBezTo>
                          <a:cubicBezTo>
                            <a:pt x="37734" y="8137"/>
                            <a:pt x="40327" y="9001"/>
                            <a:pt x="42920" y="9001"/>
                          </a:cubicBezTo>
                          <a:cubicBezTo>
                            <a:pt x="47242" y="9866"/>
                            <a:pt x="50699" y="9866"/>
                            <a:pt x="50699" y="9866"/>
                          </a:cubicBezTo>
                          <a:cubicBezTo>
                            <a:pt x="52428" y="9866"/>
                            <a:pt x="53292" y="11594"/>
                            <a:pt x="53292" y="13323"/>
                          </a:cubicBezTo>
                          <a:cubicBezTo>
                            <a:pt x="54156" y="14187"/>
                            <a:pt x="53292" y="15052"/>
                            <a:pt x="51563" y="15052"/>
                          </a:cubicBezTo>
                          <a:lnTo>
                            <a:pt x="51563" y="1505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" name="Freeform: Shape 46">
                      <a:extLst>
                        <a:ext uri="{FF2B5EF4-FFF2-40B4-BE49-F238E27FC236}">
                          <a16:creationId xmlns:a16="http://schemas.microsoft.com/office/drawing/2014/main" id="{352C0981-2943-F571-CD84-3C2ABE3D97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584" y="4642553"/>
                      <a:ext cx="52427" cy="13322"/>
                    </a:xfrm>
                    <a:custGeom>
                      <a:avLst/>
                      <a:gdLst>
                        <a:gd name="connsiteX0" fmla="*/ 50699 w 52427"/>
                        <a:gd name="connsiteY0" fmla="*/ 10372 h 13322"/>
                        <a:gd name="connsiteX1" fmla="*/ 42920 w 52427"/>
                        <a:gd name="connsiteY1" fmla="*/ 12101 h 13322"/>
                        <a:gd name="connsiteX2" fmla="*/ 25633 w 52427"/>
                        <a:gd name="connsiteY2" fmla="*/ 12965 h 13322"/>
                        <a:gd name="connsiteX3" fmla="*/ 8347 w 52427"/>
                        <a:gd name="connsiteY3" fmla="*/ 9508 h 13322"/>
                        <a:gd name="connsiteX4" fmla="*/ 1432 w 52427"/>
                        <a:gd name="connsiteY4" fmla="*/ 6050 h 13322"/>
                        <a:gd name="connsiteX5" fmla="*/ 1432 w 52427"/>
                        <a:gd name="connsiteY5" fmla="*/ 6050 h 13322"/>
                        <a:gd name="connsiteX6" fmla="*/ 568 w 52427"/>
                        <a:gd name="connsiteY6" fmla="*/ 1729 h 13322"/>
                        <a:gd name="connsiteX7" fmla="*/ 3161 w 52427"/>
                        <a:gd name="connsiteY7" fmla="*/ 0 h 13322"/>
                        <a:gd name="connsiteX8" fmla="*/ 10075 w 52427"/>
                        <a:gd name="connsiteY8" fmla="*/ 864 h 13322"/>
                        <a:gd name="connsiteX9" fmla="*/ 25633 w 52427"/>
                        <a:gd name="connsiteY9" fmla="*/ 2593 h 13322"/>
                        <a:gd name="connsiteX10" fmla="*/ 34277 w 52427"/>
                        <a:gd name="connsiteY10" fmla="*/ 3457 h 13322"/>
                        <a:gd name="connsiteX11" fmla="*/ 42056 w 52427"/>
                        <a:gd name="connsiteY11" fmla="*/ 3457 h 13322"/>
                        <a:gd name="connsiteX12" fmla="*/ 49835 w 52427"/>
                        <a:gd name="connsiteY12" fmla="*/ 3457 h 13322"/>
                        <a:gd name="connsiteX13" fmla="*/ 52428 w 52427"/>
                        <a:gd name="connsiteY13" fmla="*/ 6050 h 13322"/>
                        <a:gd name="connsiteX14" fmla="*/ 50699 w 52427"/>
                        <a:gd name="connsiteY14" fmla="*/ 10372 h 13322"/>
                        <a:gd name="connsiteX15" fmla="*/ 50699 w 52427"/>
                        <a:gd name="connsiteY15" fmla="*/ 10372 h 133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427" h="13322">
                          <a:moveTo>
                            <a:pt x="50699" y="10372"/>
                          </a:moveTo>
                          <a:cubicBezTo>
                            <a:pt x="50699" y="10372"/>
                            <a:pt x="48106" y="11236"/>
                            <a:pt x="42920" y="12101"/>
                          </a:cubicBezTo>
                          <a:cubicBezTo>
                            <a:pt x="38598" y="12965"/>
                            <a:pt x="31684" y="13829"/>
                            <a:pt x="25633" y="12965"/>
                          </a:cubicBezTo>
                          <a:cubicBezTo>
                            <a:pt x="19583" y="12101"/>
                            <a:pt x="12668" y="11236"/>
                            <a:pt x="8347" y="9508"/>
                          </a:cubicBezTo>
                          <a:cubicBezTo>
                            <a:pt x="4025" y="7779"/>
                            <a:pt x="1432" y="6050"/>
                            <a:pt x="1432" y="6050"/>
                          </a:cubicBezTo>
                          <a:lnTo>
                            <a:pt x="1432" y="6050"/>
                          </a:lnTo>
                          <a:cubicBezTo>
                            <a:pt x="-297" y="5186"/>
                            <a:pt x="-297" y="3457"/>
                            <a:pt x="568" y="1729"/>
                          </a:cubicBezTo>
                          <a:cubicBezTo>
                            <a:pt x="1432" y="864"/>
                            <a:pt x="2296" y="0"/>
                            <a:pt x="3161" y="0"/>
                          </a:cubicBezTo>
                          <a:cubicBezTo>
                            <a:pt x="3161" y="0"/>
                            <a:pt x="5754" y="0"/>
                            <a:pt x="10075" y="864"/>
                          </a:cubicBezTo>
                          <a:cubicBezTo>
                            <a:pt x="14397" y="1729"/>
                            <a:pt x="20447" y="2593"/>
                            <a:pt x="25633" y="2593"/>
                          </a:cubicBezTo>
                          <a:cubicBezTo>
                            <a:pt x="28226" y="2593"/>
                            <a:pt x="31684" y="3457"/>
                            <a:pt x="34277" y="3457"/>
                          </a:cubicBezTo>
                          <a:cubicBezTo>
                            <a:pt x="36870" y="3457"/>
                            <a:pt x="39463" y="3457"/>
                            <a:pt x="42056" y="3457"/>
                          </a:cubicBezTo>
                          <a:cubicBezTo>
                            <a:pt x="46377" y="3457"/>
                            <a:pt x="49835" y="3457"/>
                            <a:pt x="49835" y="3457"/>
                          </a:cubicBezTo>
                          <a:cubicBezTo>
                            <a:pt x="51563" y="3457"/>
                            <a:pt x="52428" y="5186"/>
                            <a:pt x="52428" y="6050"/>
                          </a:cubicBezTo>
                          <a:cubicBezTo>
                            <a:pt x="52428" y="8643"/>
                            <a:pt x="51563" y="9508"/>
                            <a:pt x="50699" y="10372"/>
                          </a:cubicBezTo>
                          <a:lnTo>
                            <a:pt x="50699" y="1037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" name="Freeform: Shape 47">
                      <a:extLst>
                        <a:ext uri="{FF2B5EF4-FFF2-40B4-BE49-F238E27FC236}">
                          <a16:creationId xmlns:a16="http://schemas.microsoft.com/office/drawing/2014/main" id="{F4F5D2AF-BF40-2E21-0AA3-151F4C1E3B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584" y="4671582"/>
                      <a:ext cx="51902" cy="17644"/>
                    </a:xfrm>
                    <a:custGeom>
                      <a:avLst/>
                      <a:gdLst>
                        <a:gd name="connsiteX0" fmla="*/ 49835 w 51902"/>
                        <a:gd name="connsiteY0" fmla="*/ 16780 h 17644"/>
                        <a:gd name="connsiteX1" fmla="*/ 42056 w 51902"/>
                        <a:gd name="connsiteY1" fmla="*/ 17645 h 17644"/>
                        <a:gd name="connsiteX2" fmla="*/ 24769 w 51902"/>
                        <a:gd name="connsiteY2" fmla="*/ 15916 h 17644"/>
                        <a:gd name="connsiteX3" fmla="*/ 8347 w 51902"/>
                        <a:gd name="connsiteY3" fmla="*/ 9866 h 17644"/>
                        <a:gd name="connsiteX4" fmla="*/ 1432 w 51902"/>
                        <a:gd name="connsiteY4" fmla="*/ 5544 h 17644"/>
                        <a:gd name="connsiteX5" fmla="*/ 568 w 51902"/>
                        <a:gd name="connsiteY5" fmla="*/ 1222 h 17644"/>
                        <a:gd name="connsiteX6" fmla="*/ 4025 w 51902"/>
                        <a:gd name="connsiteY6" fmla="*/ 358 h 17644"/>
                        <a:gd name="connsiteX7" fmla="*/ 10940 w 51902"/>
                        <a:gd name="connsiteY7" fmla="*/ 2087 h 17644"/>
                        <a:gd name="connsiteX8" fmla="*/ 26498 w 51902"/>
                        <a:gd name="connsiteY8" fmla="*/ 6408 h 17644"/>
                        <a:gd name="connsiteX9" fmla="*/ 35141 w 51902"/>
                        <a:gd name="connsiteY9" fmla="*/ 8137 h 17644"/>
                        <a:gd name="connsiteX10" fmla="*/ 42056 w 51902"/>
                        <a:gd name="connsiteY10" fmla="*/ 9866 h 17644"/>
                        <a:gd name="connsiteX11" fmla="*/ 48970 w 51902"/>
                        <a:gd name="connsiteY11" fmla="*/ 11594 h 17644"/>
                        <a:gd name="connsiteX12" fmla="*/ 51563 w 51902"/>
                        <a:gd name="connsiteY12" fmla="*/ 15052 h 17644"/>
                        <a:gd name="connsiteX13" fmla="*/ 49835 w 51902"/>
                        <a:gd name="connsiteY13" fmla="*/ 16780 h 17644"/>
                        <a:gd name="connsiteX14" fmla="*/ 49835 w 51902"/>
                        <a:gd name="connsiteY14" fmla="*/ 16780 h 176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1902" h="17644">
                          <a:moveTo>
                            <a:pt x="49835" y="16780"/>
                          </a:moveTo>
                          <a:cubicBezTo>
                            <a:pt x="49835" y="16780"/>
                            <a:pt x="47242" y="17645"/>
                            <a:pt x="42056" y="17645"/>
                          </a:cubicBezTo>
                          <a:cubicBezTo>
                            <a:pt x="37734" y="17645"/>
                            <a:pt x="30819" y="17645"/>
                            <a:pt x="24769" y="15916"/>
                          </a:cubicBezTo>
                          <a:cubicBezTo>
                            <a:pt x="18719" y="14187"/>
                            <a:pt x="12668" y="12459"/>
                            <a:pt x="8347" y="9866"/>
                          </a:cubicBezTo>
                          <a:cubicBezTo>
                            <a:pt x="4025" y="8137"/>
                            <a:pt x="1432" y="5544"/>
                            <a:pt x="1432" y="5544"/>
                          </a:cubicBezTo>
                          <a:cubicBezTo>
                            <a:pt x="-297" y="4680"/>
                            <a:pt x="-297" y="2951"/>
                            <a:pt x="568" y="1222"/>
                          </a:cubicBezTo>
                          <a:cubicBezTo>
                            <a:pt x="1432" y="358"/>
                            <a:pt x="2296" y="-506"/>
                            <a:pt x="4025" y="358"/>
                          </a:cubicBezTo>
                          <a:cubicBezTo>
                            <a:pt x="4025" y="358"/>
                            <a:pt x="6618" y="1222"/>
                            <a:pt x="10940" y="2087"/>
                          </a:cubicBezTo>
                          <a:cubicBezTo>
                            <a:pt x="15261" y="2951"/>
                            <a:pt x="20447" y="4680"/>
                            <a:pt x="26498" y="6408"/>
                          </a:cubicBezTo>
                          <a:cubicBezTo>
                            <a:pt x="29091" y="7273"/>
                            <a:pt x="31684" y="8137"/>
                            <a:pt x="35141" y="8137"/>
                          </a:cubicBezTo>
                          <a:cubicBezTo>
                            <a:pt x="37734" y="9001"/>
                            <a:pt x="40327" y="9001"/>
                            <a:pt x="42056" y="9866"/>
                          </a:cubicBezTo>
                          <a:cubicBezTo>
                            <a:pt x="46377" y="10730"/>
                            <a:pt x="48970" y="11594"/>
                            <a:pt x="48970" y="11594"/>
                          </a:cubicBezTo>
                          <a:cubicBezTo>
                            <a:pt x="50699" y="11594"/>
                            <a:pt x="51563" y="13323"/>
                            <a:pt x="51563" y="15052"/>
                          </a:cubicBezTo>
                          <a:cubicBezTo>
                            <a:pt x="52428" y="15916"/>
                            <a:pt x="51563" y="16780"/>
                            <a:pt x="49835" y="16780"/>
                          </a:cubicBezTo>
                          <a:lnTo>
                            <a:pt x="49835" y="1678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61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6B6343A1-F4D0-E255-4AE3-617D600AE8B4}"/>
                    </a:ext>
                  </a:extLst>
                </p:cNvPr>
                <p:cNvSpPr/>
                <p:nvPr/>
              </p:nvSpPr>
              <p:spPr>
                <a:xfrm>
                  <a:off x="822731" y="4636503"/>
                  <a:ext cx="1823743" cy="487126"/>
                </a:xfrm>
                <a:custGeom>
                  <a:avLst/>
                  <a:gdLst>
                    <a:gd name="connsiteX0" fmla="*/ 0 w 1823743"/>
                    <a:gd name="connsiteY0" fmla="*/ 415745 h 487126"/>
                    <a:gd name="connsiteX1" fmla="*/ 51860 w 1823743"/>
                    <a:gd name="connsiteY1" fmla="*/ 384628 h 487126"/>
                    <a:gd name="connsiteX2" fmla="*/ 92484 w 1823743"/>
                    <a:gd name="connsiteY2" fmla="*/ 337954 h 487126"/>
                    <a:gd name="connsiteX3" fmla="*/ 165952 w 1823743"/>
                    <a:gd name="connsiteY3" fmla="*/ 372528 h 487126"/>
                    <a:gd name="connsiteX4" fmla="*/ 294738 w 1823743"/>
                    <a:gd name="connsiteY4" fmla="*/ 373392 h 487126"/>
                    <a:gd name="connsiteX5" fmla="*/ 375985 w 1823743"/>
                    <a:gd name="connsiteY5" fmla="*/ 276587 h 487126"/>
                    <a:gd name="connsiteX6" fmla="*/ 476248 w 1823743"/>
                    <a:gd name="connsiteY6" fmla="*/ 212626 h 487126"/>
                    <a:gd name="connsiteX7" fmla="*/ 557495 w 1823743"/>
                    <a:gd name="connsiteY7" fmla="*/ 266215 h 487126"/>
                    <a:gd name="connsiteX8" fmla="*/ 616270 w 1823743"/>
                    <a:gd name="connsiteY8" fmla="*/ 351784 h 487126"/>
                    <a:gd name="connsiteX9" fmla="*/ 880756 w 1823743"/>
                    <a:gd name="connsiteY9" fmla="*/ 355241 h 487126"/>
                    <a:gd name="connsiteX10" fmla="*/ 986204 w 1823743"/>
                    <a:gd name="connsiteY10" fmla="*/ 239421 h 487126"/>
                    <a:gd name="connsiteX11" fmla="*/ 1144378 w 1823743"/>
                    <a:gd name="connsiteY11" fmla="*/ 324125 h 487126"/>
                    <a:gd name="connsiteX12" fmla="*/ 1183273 w 1823743"/>
                    <a:gd name="connsiteY12" fmla="*/ 404508 h 487126"/>
                    <a:gd name="connsiteX13" fmla="*/ 1344903 w 1823743"/>
                    <a:gd name="connsiteY13" fmla="*/ 485756 h 487126"/>
                    <a:gd name="connsiteX14" fmla="*/ 1483196 w 1823743"/>
                    <a:gd name="connsiteY14" fmla="*/ 363020 h 487126"/>
                    <a:gd name="connsiteX15" fmla="*/ 1539378 w 1823743"/>
                    <a:gd name="connsiteY15" fmla="*/ 238556 h 487126"/>
                    <a:gd name="connsiteX16" fmla="*/ 1645691 w 1823743"/>
                    <a:gd name="connsiteY16" fmla="*/ 280908 h 487126"/>
                    <a:gd name="connsiteX17" fmla="*/ 1712245 w 1823743"/>
                    <a:gd name="connsiteY17" fmla="*/ 395001 h 487126"/>
                    <a:gd name="connsiteX18" fmla="*/ 1821151 w 1823743"/>
                    <a:gd name="connsiteY18" fmla="*/ 418338 h 487126"/>
                    <a:gd name="connsiteX19" fmla="*/ 1823744 w 1823743"/>
                    <a:gd name="connsiteY19" fmla="*/ 417473 h 487126"/>
                    <a:gd name="connsiteX20" fmla="*/ 1798678 w 1823743"/>
                    <a:gd name="connsiteY20" fmla="*/ 285230 h 487126"/>
                    <a:gd name="connsiteX21" fmla="*/ 1716566 w 1823743"/>
                    <a:gd name="connsiteY21" fmla="*/ 114956 h 487126"/>
                    <a:gd name="connsiteX22" fmla="*/ 1567901 w 1823743"/>
                    <a:gd name="connsiteY22" fmla="*/ 32845 h 487126"/>
                    <a:gd name="connsiteX23" fmla="*/ 1309465 w 1823743"/>
                    <a:gd name="connsiteY23" fmla="*/ 6915 h 487126"/>
                    <a:gd name="connsiteX24" fmla="*/ 860876 w 1823743"/>
                    <a:gd name="connsiteY24" fmla="*/ 0 h 487126"/>
                    <a:gd name="connsiteX25" fmla="*/ 405372 w 1823743"/>
                    <a:gd name="connsiteY25" fmla="*/ 22473 h 487126"/>
                    <a:gd name="connsiteX26" fmla="*/ 140022 w 1823743"/>
                    <a:gd name="connsiteY26" fmla="*/ 94212 h 487126"/>
                    <a:gd name="connsiteX27" fmla="*/ 0 w 1823743"/>
                    <a:gd name="connsiteY27" fmla="*/ 415745 h 487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23743" h="487126">
                      <a:moveTo>
                        <a:pt x="0" y="415745"/>
                      </a:moveTo>
                      <a:cubicBezTo>
                        <a:pt x="19015" y="423523"/>
                        <a:pt x="40624" y="402780"/>
                        <a:pt x="51860" y="384628"/>
                      </a:cubicBezTo>
                      <a:cubicBezTo>
                        <a:pt x="63096" y="366478"/>
                        <a:pt x="73468" y="344005"/>
                        <a:pt x="92484" y="337954"/>
                      </a:cubicBezTo>
                      <a:cubicBezTo>
                        <a:pt x="119278" y="329311"/>
                        <a:pt x="142615" y="356106"/>
                        <a:pt x="165952" y="372528"/>
                      </a:cubicBezTo>
                      <a:cubicBezTo>
                        <a:pt x="203983" y="399322"/>
                        <a:pt x="255843" y="399322"/>
                        <a:pt x="294738" y="373392"/>
                      </a:cubicBezTo>
                      <a:cubicBezTo>
                        <a:pt x="329311" y="350055"/>
                        <a:pt x="350919" y="311160"/>
                        <a:pt x="375985" y="276587"/>
                      </a:cubicBezTo>
                      <a:cubicBezTo>
                        <a:pt x="401051" y="242013"/>
                        <a:pt x="435624" y="210033"/>
                        <a:pt x="476248" y="212626"/>
                      </a:cubicBezTo>
                      <a:cubicBezTo>
                        <a:pt x="508228" y="214355"/>
                        <a:pt x="536751" y="238556"/>
                        <a:pt x="557495" y="266215"/>
                      </a:cubicBezTo>
                      <a:cubicBezTo>
                        <a:pt x="578239" y="293873"/>
                        <a:pt x="593797" y="325854"/>
                        <a:pt x="616270" y="351784"/>
                      </a:cubicBezTo>
                      <a:cubicBezTo>
                        <a:pt x="684552" y="430438"/>
                        <a:pt x="810745" y="432167"/>
                        <a:pt x="880756" y="355241"/>
                      </a:cubicBezTo>
                      <a:cubicBezTo>
                        <a:pt x="916194" y="316346"/>
                        <a:pt x="939531" y="260164"/>
                        <a:pt x="986204" y="239421"/>
                      </a:cubicBezTo>
                      <a:cubicBezTo>
                        <a:pt x="1045844" y="213490"/>
                        <a:pt x="1112397" y="262757"/>
                        <a:pt x="1144378" y="324125"/>
                      </a:cubicBezTo>
                      <a:cubicBezTo>
                        <a:pt x="1158207" y="350919"/>
                        <a:pt x="1167715" y="379443"/>
                        <a:pt x="1183273" y="404508"/>
                      </a:cubicBezTo>
                      <a:cubicBezTo>
                        <a:pt x="1217846" y="461554"/>
                        <a:pt x="1282671" y="494399"/>
                        <a:pt x="1344903" y="485756"/>
                      </a:cubicBezTo>
                      <a:cubicBezTo>
                        <a:pt x="1406271" y="477112"/>
                        <a:pt x="1462452" y="427845"/>
                        <a:pt x="1483196" y="363020"/>
                      </a:cubicBezTo>
                      <a:cubicBezTo>
                        <a:pt x="1497890" y="318075"/>
                        <a:pt x="1501347" y="261029"/>
                        <a:pt x="1539378" y="238556"/>
                      </a:cubicBezTo>
                      <a:cubicBezTo>
                        <a:pt x="1575680" y="217812"/>
                        <a:pt x="1620625" y="244606"/>
                        <a:pt x="1645691" y="280908"/>
                      </a:cubicBezTo>
                      <a:cubicBezTo>
                        <a:pt x="1670757" y="317211"/>
                        <a:pt x="1684586" y="361291"/>
                        <a:pt x="1712245" y="395001"/>
                      </a:cubicBezTo>
                      <a:cubicBezTo>
                        <a:pt x="1739903" y="428710"/>
                        <a:pt x="1790035" y="447725"/>
                        <a:pt x="1821151" y="418338"/>
                      </a:cubicBezTo>
                      <a:lnTo>
                        <a:pt x="1823744" y="417473"/>
                      </a:lnTo>
                      <a:cubicBezTo>
                        <a:pt x="1817693" y="372528"/>
                        <a:pt x="1809914" y="328447"/>
                        <a:pt x="1798678" y="285230"/>
                      </a:cubicBezTo>
                      <a:cubicBezTo>
                        <a:pt x="1783120" y="222998"/>
                        <a:pt x="1758919" y="160766"/>
                        <a:pt x="1716566" y="114956"/>
                      </a:cubicBezTo>
                      <a:cubicBezTo>
                        <a:pt x="1675943" y="71740"/>
                        <a:pt x="1622354" y="47538"/>
                        <a:pt x="1567901" y="32845"/>
                      </a:cubicBezTo>
                      <a:cubicBezTo>
                        <a:pt x="1483196" y="10372"/>
                        <a:pt x="1395899" y="8643"/>
                        <a:pt x="1309465" y="6915"/>
                      </a:cubicBezTo>
                      <a:cubicBezTo>
                        <a:pt x="1159936" y="4322"/>
                        <a:pt x="1010406" y="1729"/>
                        <a:pt x="860876" y="0"/>
                      </a:cubicBezTo>
                      <a:cubicBezTo>
                        <a:pt x="708754" y="6915"/>
                        <a:pt x="557495" y="15558"/>
                        <a:pt x="405372" y="22473"/>
                      </a:cubicBezTo>
                      <a:cubicBezTo>
                        <a:pt x="312889" y="26794"/>
                        <a:pt x="214355" y="32845"/>
                        <a:pt x="140022" y="94212"/>
                      </a:cubicBezTo>
                      <a:cubicBezTo>
                        <a:pt x="50131" y="167681"/>
                        <a:pt x="19880" y="296466"/>
                        <a:pt x="0" y="415745"/>
                      </a:cubicBezTo>
                    </a:path>
                  </a:pathLst>
                </a:custGeom>
                <a:solidFill>
                  <a:srgbClr val="990033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0" name="Graphic 1085">
                  <a:extLst>
                    <a:ext uri="{FF2B5EF4-FFF2-40B4-BE49-F238E27FC236}">
                      <a16:creationId xmlns:a16="http://schemas.microsoft.com/office/drawing/2014/main" id="{EAD00582-C397-2F7E-29B4-6143D29F4B3C}"/>
                    </a:ext>
                  </a:extLst>
                </p:cNvPr>
                <p:cNvGrpSpPr/>
                <p:nvPr/>
              </p:nvGrpSpPr>
              <p:grpSpPr>
                <a:xfrm>
                  <a:off x="2454268" y="4724665"/>
                  <a:ext cx="94536" cy="102855"/>
                  <a:chOff x="2454268" y="4724665"/>
                  <a:chExt cx="94536" cy="102855"/>
                </a:xfrm>
                <a:solidFill>
                  <a:srgbClr val="FFFFFF"/>
                </a:solidFill>
              </p:grpSpPr>
              <p:sp>
                <p:nvSpPr>
                  <p:cNvPr id="34" name="Freeform: Shape 33">
                    <a:extLst>
                      <a:ext uri="{FF2B5EF4-FFF2-40B4-BE49-F238E27FC236}">
                        <a16:creationId xmlns:a16="http://schemas.microsoft.com/office/drawing/2014/main" id="{93674E16-0321-AC4A-DF54-76CC01D7E3B2}"/>
                      </a:ext>
                    </a:extLst>
                  </p:cNvPr>
                  <p:cNvSpPr/>
                  <p:nvPr/>
                </p:nvSpPr>
                <p:spPr>
                  <a:xfrm>
                    <a:off x="2454268" y="4724665"/>
                    <a:ext cx="36463" cy="19015"/>
                  </a:xfrm>
                  <a:custGeom>
                    <a:avLst/>
                    <a:gdLst>
                      <a:gd name="connsiteX0" fmla="*/ 3782 w 36463"/>
                      <a:gd name="connsiteY0" fmla="*/ 2593 h 19015"/>
                      <a:gd name="connsiteX1" fmla="*/ 8967 w 36463"/>
                      <a:gd name="connsiteY1" fmla="*/ 864 h 19015"/>
                      <a:gd name="connsiteX2" fmla="*/ 20204 w 36463"/>
                      <a:gd name="connsiteY2" fmla="*/ 0 h 19015"/>
                      <a:gd name="connsiteX3" fmla="*/ 30576 w 36463"/>
                      <a:gd name="connsiteY3" fmla="*/ 3457 h 19015"/>
                      <a:gd name="connsiteX4" fmla="*/ 34897 w 36463"/>
                      <a:gd name="connsiteY4" fmla="*/ 6915 h 19015"/>
                      <a:gd name="connsiteX5" fmla="*/ 34033 w 36463"/>
                      <a:gd name="connsiteY5" fmla="*/ 16422 h 19015"/>
                      <a:gd name="connsiteX6" fmla="*/ 31440 w 36463"/>
                      <a:gd name="connsiteY6" fmla="*/ 18151 h 19015"/>
                      <a:gd name="connsiteX7" fmla="*/ 31440 w 36463"/>
                      <a:gd name="connsiteY7" fmla="*/ 18151 h 19015"/>
                      <a:gd name="connsiteX8" fmla="*/ 26254 w 36463"/>
                      <a:gd name="connsiteY8" fmla="*/ 19015 h 19015"/>
                      <a:gd name="connsiteX9" fmla="*/ 16747 w 36463"/>
                      <a:gd name="connsiteY9" fmla="*/ 18151 h 19015"/>
                      <a:gd name="connsiteX10" fmla="*/ 7239 w 36463"/>
                      <a:gd name="connsiteY10" fmla="*/ 15558 h 19015"/>
                      <a:gd name="connsiteX11" fmla="*/ 2917 w 36463"/>
                      <a:gd name="connsiteY11" fmla="*/ 12965 h 19015"/>
                      <a:gd name="connsiteX12" fmla="*/ 324 w 36463"/>
                      <a:gd name="connsiteY12" fmla="*/ 5186 h 19015"/>
                      <a:gd name="connsiteX13" fmla="*/ 3782 w 36463"/>
                      <a:gd name="connsiteY13" fmla="*/ 2593 h 19015"/>
                      <a:gd name="connsiteX14" fmla="*/ 3782 w 36463"/>
                      <a:gd name="connsiteY14" fmla="*/ 2593 h 19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6463" h="19015">
                        <a:moveTo>
                          <a:pt x="3782" y="2593"/>
                        </a:moveTo>
                        <a:cubicBezTo>
                          <a:pt x="3782" y="2593"/>
                          <a:pt x="5510" y="1729"/>
                          <a:pt x="8967" y="864"/>
                        </a:cubicBezTo>
                        <a:cubicBezTo>
                          <a:pt x="12425" y="0"/>
                          <a:pt x="15882" y="0"/>
                          <a:pt x="20204" y="0"/>
                        </a:cubicBezTo>
                        <a:cubicBezTo>
                          <a:pt x="24525" y="864"/>
                          <a:pt x="27983" y="1729"/>
                          <a:pt x="30576" y="3457"/>
                        </a:cubicBezTo>
                        <a:cubicBezTo>
                          <a:pt x="33169" y="5186"/>
                          <a:pt x="34897" y="6915"/>
                          <a:pt x="34897" y="6915"/>
                        </a:cubicBezTo>
                        <a:cubicBezTo>
                          <a:pt x="37490" y="9508"/>
                          <a:pt x="36626" y="13829"/>
                          <a:pt x="34033" y="16422"/>
                        </a:cubicBezTo>
                        <a:cubicBezTo>
                          <a:pt x="33169" y="17287"/>
                          <a:pt x="32305" y="17287"/>
                          <a:pt x="31440" y="18151"/>
                        </a:cubicBezTo>
                        <a:lnTo>
                          <a:pt x="31440" y="18151"/>
                        </a:lnTo>
                        <a:cubicBezTo>
                          <a:pt x="31440" y="18151"/>
                          <a:pt x="29712" y="19015"/>
                          <a:pt x="26254" y="19015"/>
                        </a:cubicBezTo>
                        <a:cubicBezTo>
                          <a:pt x="23661" y="19015"/>
                          <a:pt x="20204" y="19015"/>
                          <a:pt x="16747" y="18151"/>
                        </a:cubicBezTo>
                        <a:cubicBezTo>
                          <a:pt x="13289" y="17287"/>
                          <a:pt x="9832" y="16422"/>
                          <a:pt x="7239" y="15558"/>
                        </a:cubicBezTo>
                        <a:cubicBezTo>
                          <a:pt x="4646" y="14694"/>
                          <a:pt x="2917" y="12965"/>
                          <a:pt x="2917" y="12965"/>
                        </a:cubicBezTo>
                        <a:cubicBezTo>
                          <a:pt x="324" y="11236"/>
                          <a:pt x="-540" y="7779"/>
                          <a:pt x="324" y="5186"/>
                        </a:cubicBezTo>
                        <a:cubicBezTo>
                          <a:pt x="2053" y="3457"/>
                          <a:pt x="2917" y="2593"/>
                          <a:pt x="3782" y="2593"/>
                        </a:cubicBezTo>
                        <a:lnTo>
                          <a:pt x="3782" y="259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" name="Freeform: Shape 34">
                    <a:extLst>
                      <a:ext uri="{FF2B5EF4-FFF2-40B4-BE49-F238E27FC236}">
                        <a16:creationId xmlns:a16="http://schemas.microsoft.com/office/drawing/2014/main" id="{E05BE5FE-795D-D72E-5198-AFDD82B69330}"/>
                      </a:ext>
                    </a:extLst>
                  </p:cNvPr>
                  <p:cNvSpPr/>
                  <p:nvPr/>
                </p:nvSpPr>
                <p:spPr>
                  <a:xfrm>
                    <a:off x="2481555" y="4758899"/>
                    <a:ext cx="45641" cy="24540"/>
                  </a:xfrm>
                  <a:custGeom>
                    <a:avLst/>
                    <a:gdLst>
                      <a:gd name="connsiteX0" fmla="*/ 4153 w 45641"/>
                      <a:gd name="connsiteY0" fmla="*/ 2068 h 24540"/>
                      <a:gd name="connsiteX1" fmla="*/ 5882 w 45641"/>
                      <a:gd name="connsiteY1" fmla="*/ 1203 h 24540"/>
                      <a:gd name="connsiteX2" fmla="*/ 11068 w 45641"/>
                      <a:gd name="connsiteY2" fmla="*/ 339 h 24540"/>
                      <a:gd name="connsiteX3" fmla="*/ 26626 w 45641"/>
                      <a:gd name="connsiteY3" fmla="*/ 2068 h 24540"/>
                      <a:gd name="connsiteX4" fmla="*/ 40455 w 45641"/>
                      <a:gd name="connsiteY4" fmla="*/ 9847 h 24540"/>
                      <a:gd name="connsiteX5" fmla="*/ 44777 w 45641"/>
                      <a:gd name="connsiteY5" fmla="*/ 15033 h 24540"/>
                      <a:gd name="connsiteX6" fmla="*/ 42184 w 45641"/>
                      <a:gd name="connsiteY6" fmla="*/ 23676 h 24540"/>
                      <a:gd name="connsiteX7" fmla="*/ 37862 w 45641"/>
                      <a:gd name="connsiteY7" fmla="*/ 24540 h 24540"/>
                      <a:gd name="connsiteX8" fmla="*/ 37862 w 45641"/>
                      <a:gd name="connsiteY8" fmla="*/ 24540 h 24540"/>
                      <a:gd name="connsiteX9" fmla="*/ 31812 w 45641"/>
                      <a:gd name="connsiteY9" fmla="*/ 22812 h 24540"/>
                      <a:gd name="connsiteX10" fmla="*/ 20575 w 45641"/>
                      <a:gd name="connsiteY10" fmla="*/ 19354 h 24540"/>
                      <a:gd name="connsiteX11" fmla="*/ 9339 w 45641"/>
                      <a:gd name="connsiteY11" fmla="*/ 15033 h 24540"/>
                      <a:gd name="connsiteX12" fmla="*/ 5018 w 45641"/>
                      <a:gd name="connsiteY12" fmla="*/ 13304 h 24540"/>
                      <a:gd name="connsiteX13" fmla="*/ 3289 w 45641"/>
                      <a:gd name="connsiteY13" fmla="*/ 12440 h 24540"/>
                      <a:gd name="connsiteX14" fmla="*/ 696 w 45641"/>
                      <a:gd name="connsiteY14" fmla="*/ 4661 h 24540"/>
                      <a:gd name="connsiteX15" fmla="*/ 4153 w 45641"/>
                      <a:gd name="connsiteY15" fmla="*/ 2068 h 24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641" h="24540">
                        <a:moveTo>
                          <a:pt x="4153" y="2068"/>
                        </a:moveTo>
                        <a:cubicBezTo>
                          <a:pt x="4153" y="2068"/>
                          <a:pt x="5018" y="2068"/>
                          <a:pt x="5882" y="1203"/>
                        </a:cubicBezTo>
                        <a:cubicBezTo>
                          <a:pt x="6746" y="1203"/>
                          <a:pt x="9339" y="339"/>
                          <a:pt x="11068" y="339"/>
                        </a:cubicBezTo>
                        <a:cubicBezTo>
                          <a:pt x="15390" y="-525"/>
                          <a:pt x="21440" y="339"/>
                          <a:pt x="26626" y="2068"/>
                        </a:cubicBezTo>
                        <a:cubicBezTo>
                          <a:pt x="31812" y="3796"/>
                          <a:pt x="36998" y="6389"/>
                          <a:pt x="40455" y="9847"/>
                        </a:cubicBezTo>
                        <a:cubicBezTo>
                          <a:pt x="43913" y="12440"/>
                          <a:pt x="44777" y="15033"/>
                          <a:pt x="44777" y="15033"/>
                        </a:cubicBezTo>
                        <a:cubicBezTo>
                          <a:pt x="46505" y="17626"/>
                          <a:pt x="45641" y="21947"/>
                          <a:pt x="42184" y="23676"/>
                        </a:cubicBezTo>
                        <a:cubicBezTo>
                          <a:pt x="41320" y="24540"/>
                          <a:pt x="39591" y="24540"/>
                          <a:pt x="37862" y="24540"/>
                        </a:cubicBezTo>
                        <a:lnTo>
                          <a:pt x="37862" y="24540"/>
                        </a:lnTo>
                        <a:cubicBezTo>
                          <a:pt x="37862" y="24540"/>
                          <a:pt x="35269" y="23676"/>
                          <a:pt x="31812" y="22812"/>
                        </a:cubicBezTo>
                        <a:cubicBezTo>
                          <a:pt x="28355" y="21947"/>
                          <a:pt x="24033" y="20219"/>
                          <a:pt x="20575" y="19354"/>
                        </a:cubicBezTo>
                        <a:cubicBezTo>
                          <a:pt x="16254" y="17626"/>
                          <a:pt x="11932" y="16761"/>
                          <a:pt x="9339" y="15033"/>
                        </a:cubicBezTo>
                        <a:cubicBezTo>
                          <a:pt x="7610" y="14168"/>
                          <a:pt x="6746" y="14168"/>
                          <a:pt x="5018" y="13304"/>
                        </a:cubicBezTo>
                        <a:cubicBezTo>
                          <a:pt x="4153" y="13304"/>
                          <a:pt x="3289" y="12440"/>
                          <a:pt x="3289" y="12440"/>
                        </a:cubicBezTo>
                        <a:cubicBezTo>
                          <a:pt x="696" y="10711"/>
                          <a:pt x="-1033" y="8118"/>
                          <a:pt x="696" y="4661"/>
                        </a:cubicBezTo>
                        <a:cubicBezTo>
                          <a:pt x="1560" y="3796"/>
                          <a:pt x="2425" y="2932"/>
                          <a:pt x="4153" y="20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" name="Freeform: Shape 35">
                    <a:extLst>
                      <a:ext uri="{FF2B5EF4-FFF2-40B4-BE49-F238E27FC236}">
                        <a16:creationId xmlns:a16="http://schemas.microsoft.com/office/drawing/2014/main" id="{56A831EC-180B-8EA2-FD85-972461E26C72}"/>
                      </a:ext>
                    </a:extLst>
                  </p:cNvPr>
                  <p:cNvSpPr/>
                  <p:nvPr/>
                </p:nvSpPr>
                <p:spPr>
                  <a:xfrm>
                    <a:off x="2510937" y="4806776"/>
                    <a:ext cx="37867" cy="20743"/>
                  </a:xfrm>
                  <a:custGeom>
                    <a:avLst/>
                    <a:gdLst>
                      <a:gd name="connsiteX0" fmla="*/ 3294 w 37867"/>
                      <a:gd name="connsiteY0" fmla="*/ 1729 h 20743"/>
                      <a:gd name="connsiteX1" fmla="*/ 5023 w 37867"/>
                      <a:gd name="connsiteY1" fmla="*/ 864 h 20743"/>
                      <a:gd name="connsiteX2" fmla="*/ 9345 w 37867"/>
                      <a:gd name="connsiteY2" fmla="*/ 0 h 20743"/>
                      <a:gd name="connsiteX3" fmla="*/ 21445 w 37867"/>
                      <a:gd name="connsiteY3" fmla="*/ 864 h 20743"/>
                      <a:gd name="connsiteX4" fmla="*/ 32682 w 37867"/>
                      <a:gd name="connsiteY4" fmla="*/ 6915 h 20743"/>
                      <a:gd name="connsiteX5" fmla="*/ 37003 w 37867"/>
                      <a:gd name="connsiteY5" fmla="*/ 11236 h 20743"/>
                      <a:gd name="connsiteX6" fmla="*/ 34410 w 37867"/>
                      <a:gd name="connsiteY6" fmla="*/ 19880 h 20743"/>
                      <a:gd name="connsiteX7" fmla="*/ 31817 w 37867"/>
                      <a:gd name="connsiteY7" fmla="*/ 20744 h 20743"/>
                      <a:gd name="connsiteX8" fmla="*/ 31817 w 37867"/>
                      <a:gd name="connsiteY8" fmla="*/ 20744 h 20743"/>
                      <a:gd name="connsiteX9" fmla="*/ 26631 w 37867"/>
                      <a:gd name="connsiteY9" fmla="*/ 20744 h 20743"/>
                      <a:gd name="connsiteX10" fmla="*/ 17124 w 37867"/>
                      <a:gd name="connsiteY10" fmla="*/ 18151 h 20743"/>
                      <a:gd name="connsiteX11" fmla="*/ 7616 w 37867"/>
                      <a:gd name="connsiteY11" fmla="*/ 13829 h 20743"/>
                      <a:gd name="connsiteX12" fmla="*/ 4159 w 37867"/>
                      <a:gd name="connsiteY12" fmla="*/ 12101 h 20743"/>
                      <a:gd name="connsiteX13" fmla="*/ 2430 w 37867"/>
                      <a:gd name="connsiteY13" fmla="*/ 11236 h 20743"/>
                      <a:gd name="connsiteX14" fmla="*/ 1566 w 37867"/>
                      <a:gd name="connsiteY14" fmla="*/ 2593 h 20743"/>
                      <a:gd name="connsiteX15" fmla="*/ 3294 w 37867"/>
                      <a:gd name="connsiteY15" fmla="*/ 1729 h 20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7867" h="20743">
                        <a:moveTo>
                          <a:pt x="3294" y="1729"/>
                        </a:moveTo>
                        <a:cubicBezTo>
                          <a:pt x="3294" y="1729"/>
                          <a:pt x="4159" y="1729"/>
                          <a:pt x="5023" y="864"/>
                        </a:cubicBezTo>
                        <a:cubicBezTo>
                          <a:pt x="5887" y="864"/>
                          <a:pt x="7616" y="0"/>
                          <a:pt x="9345" y="0"/>
                        </a:cubicBezTo>
                        <a:cubicBezTo>
                          <a:pt x="12802" y="0"/>
                          <a:pt x="17124" y="0"/>
                          <a:pt x="21445" y="864"/>
                        </a:cubicBezTo>
                        <a:cubicBezTo>
                          <a:pt x="25767" y="2593"/>
                          <a:pt x="30089" y="4322"/>
                          <a:pt x="32682" y="6915"/>
                        </a:cubicBezTo>
                        <a:cubicBezTo>
                          <a:pt x="35275" y="9508"/>
                          <a:pt x="37003" y="11236"/>
                          <a:pt x="37003" y="11236"/>
                        </a:cubicBezTo>
                        <a:cubicBezTo>
                          <a:pt x="38732" y="14694"/>
                          <a:pt x="37868" y="18151"/>
                          <a:pt x="34410" y="19880"/>
                        </a:cubicBezTo>
                        <a:cubicBezTo>
                          <a:pt x="33546" y="20744"/>
                          <a:pt x="32682" y="20744"/>
                          <a:pt x="31817" y="20744"/>
                        </a:cubicBezTo>
                        <a:lnTo>
                          <a:pt x="31817" y="20744"/>
                        </a:lnTo>
                        <a:cubicBezTo>
                          <a:pt x="31817" y="20744"/>
                          <a:pt x="29224" y="20744"/>
                          <a:pt x="26631" y="20744"/>
                        </a:cubicBezTo>
                        <a:cubicBezTo>
                          <a:pt x="24038" y="19880"/>
                          <a:pt x="20581" y="19015"/>
                          <a:pt x="17124" y="18151"/>
                        </a:cubicBezTo>
                        <a:cubicBezTo>
                          <a:pt x="13666" y="17287"/>
                          <a:pt x="10209" y="15558"/>
                          <a:pt x="7616" y="13829"/>
                        </a:cubicBezTo>
                        <a:cubicBezTo>
                          <a:pt x="5887" y="12965"/>
                          <a:pt x="5023" y="12101"/>
                          <a:pt x="4159" y="12101"/>
                        </a:cubicBezTo>
                        <a:cubicBezTo>
                          <a:pt x="3294" y="11236"/>
                          <a:pt x="2430" y="11236"/>
                          <a:pt x="2430" y="11236"/>
                        </a:cubicBezTo>
                        <a:cubicBezTo>
                          <a:pt x="-163" y="9508"/>
                          <a:pt x="-1027" y="5186"/>
                          <a:pt x="1566" y="2593"/>
                        </a:cubicBezTo>
                        <a:cubicBezTo>
                          <a:pt x="1566" y="2593"/>
                          <a:pt x="2430" y="1729"/>
                          <a:pt x="3294" y="1729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861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1739DC27-066C-B3FC-A5BF-6BF3FF1DCADD}"/>
                    </a:ext>
                  </a:extLst>
                </p:cNvPr>
                <p:cNvSpPr/>
                <p:nvPr/>
              </p:nvSpPr>
              <p:spPr>
                <a:xfrm>
                  <a:off x="991108" y="4723152"/>
                  <a:ext cx="34572" cy="18799"/>
                </a:xfrm>
                <a:custGeom>
                  <a:avLst/>
                  <a:gdLst>
                    <a:gd name="connsiteX0" fmla="*/ 32148 w 34572"/>
                    <a:gd name="connsiteY0" fmla="*/ 11020 h 18799"/>
                    <a:gd name="connsiteX1" fmla="*/ 27826 w 34572"/>
                    <a:gd name="connsiteY1" fmla="*/ 13613 h 18799"/>
                    <a:gd name="connsiteX2" fmla="*/ 19183 w 34572"/>
                    <a:gd name="connsiteY2" fmla="*/ 17071 h 18799"/>
                    <a:gd name="connsiteX3" fmla="*/ 9675 w 34572"/>
                    <a:gd name="connsiteY3" fmla="*/ 18799 h 18799"/>
                    <a:gd name="connsiteX4" fmla="*/ 5354 w 34572"/>
                    <a:gd name="connsiteY4" fmla="*/ 18799 h 18799"/>
                    <a:gd name="connsiteX5" fmla="*/ 5354 w 34572"/>
                    <a:gd name="connsiteY5" fmla="*/ 18799 h 18799"/>
                    <a:gd name="connsiteX6" fmla="*/ 168 w 34572"/>
                    <a:gd name="connsiteY6" fmla="*/ 11020 h 18799"/>
                    <a:gd name="connsiteX7" fmla="*/ 1032 w 34572"/>
                    <a:gd name="connsiteY7" fmla="*/ 8427 h 18799"/>
                    <a:gd name="connsiteX8" fmla="*/ 4489 w 34572"/>
                    <a:gd name="connsiteY8" fmla="*/ 4970 h 18799"/>
                    <a:gd name="connsiteX9" fmla="*/ 14861 w 34572"/>
                    <a:gd name="connsiteY9" fmla="*/ 648 h 18799"/>
                    <a:gd name="connsiteX10" fmla="*/ 26098 w 34572"/>
                    <a:gd name="connsiteY10" fmla="*/ 648 h 18799"/>
                    <a:gd name="connsiteX11" fmla="*/ 31284 w 34572"/>
                    <a:gd name="connsiteY11" fmla="*/ 2377 h 18799"/>
                    <a:gd name="connsiteX12" fmla="*/ 31284 w 34572"/>
                    <a:gd name="connsiteY12" fmla="*/ 2377 h 18799"/>
                    <a:gd name="connsiteX13" fmla="*/ 33877 w 34572"/>
                    <a:gd name="connsiteY13" fmla="*/ 10156 h 18799"/>
                    <a:gd name="connsiteX14" fmla="*/ 32148 w 34572"/>
                    <a:gd name="connsiteY14" fmla="*/ 11020 h 18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72" h="18799">
                      <a:moveTo>
                        <a:pt x="32148" y="11020"/>
                      </a:moveTo>
                      <a:cubicBezTo>
                        <a:pt x="32148" y="11020"/>
                        <a:pt x="30419" y="11885"/>
                        <a:pt x="27826" y="13613"/>
                      </a:cubicBezTo>
                      <a:cubicBezTo>
                        <a:pt x="25233" y="14478"/>
                        <a:pt x="22640" y="16206"/>
                        <a:pt x="19183" y="17071"/>
                      </a:cubicBezTo>
                      <a:cubicBezTo>
                        <a:pt x="15726" y="17935"/>
                        <a:pt x="13133" y="18799"/>
                        <a:pt x="9675" y="18799"/>
                      </a:cubicBezTo>
                      <a:cubicBezTo>
                        <a:pt x="7082" y="18799"/>
                        <a:pt x="5354" y="18799"/>
                        <a:pt x="5354" y="18799"/>
                      </a:cubicBezTo>
                      <a:lnTo>
                        <a:pt x="5354" y="18799"/>
                      </a:lnTo>
                      <a:cubicBezTo>
                        <a:pt x="1896" y="17935"/>
                        <a:pt x="-697" y="14478"/>
                        <a:pt x="168" y="11020"/>
                      </a:cubicBezTo>
                      <a:cubicBezTo>
                        <a:pt x="168" y="10156"/>
                        <a:pt x="1032" y="9292"/>
                        <a:pt x="1032" y="8427"/>
                      </a:cubicBezTo>
                      <a:cubicBezTo>
                        <a:pt x="1032" y="8427"/>
                        <a:pt x="2761" y="6699"/>
                        <a:pt x="4489" y="4970"/>
                      </a:cubicBezTo>
                      <a:cubicBezTo>
                        <a:pt x="7082" y="3241"/>
                        <a:pt x="10540" y="1513"/>
                        <a:pt x="14861" y="648"/>
                      </a:cubicBezTo>
                      <a:cubicBezTo>
                        <a:pt x="19183" y="-216"/>
                        <a:pt x="22640" y="-216"/>
                        <a:pt x="26098" y="648"/>
                      </a:cubicBezTo>
                      <a:cubicBezTo>
                        <a:pt x="29555" y="1513"/>
                        <a:pt x="31284" y="2377"/>
                        <a:pt x="31284" y="2377"/>
                      </a:cubicBezTo>
                      <a:lnTo>
                        <a:pt x="31284" y="2377"/>
                      </a:lnTo>
                      <a:cubicBezTo>
                        <a:pt x="33877" y="4106"/>
                        <a:pt x="35605" y="7563"/>
                        <a:pt x="33877" y="10156"/>
                      </a:cubicBezTo>
                      <a:cubicBezTo>
                        <a:pt x="33012" y="9292"/>
                        <a:pt x="32148" y="10156"/>
                        <a:pt x="32148" y="110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498E8AA9-32E8-DAC2-B3CD-5877570AB426}"/>
                    </a:ext>
                  </a:extLst>
                </p:cNvPr>
                <p:cNvSpPr/>
                <p:nvPr/>
              </p:nvSpPr>
              <p:spPr>
                <a:xfrm>
                  <a:off x="954974" y="4754558"/>
                  <a:ext cx="39984" cy="21101"/>
                </a:xfrm>
                <a:custGeom>
                  <a:avLst/>
                  <a:gdLst>
                    <a:gd name="connsiteX0" fmla="*/ 38031 w 39984"/>
                    <a:gd name="connsiteY0" fmla="*/ 11594 h 21101"/>
                    <a:gd name="connsiteX1" fmla="*/ 36302 w 39984"/>
                    <a:gd name="connsiteY1" fmla="*/ 12459 h 21101"/>
                    <a:gd name="connsiteX2" fmla="*/ 32845 w 39984"/>
                    <a:gd name="connsiteY2" fmla="*/ 14187 h 21101"/>
                    <a:gd name="connsiteX3" fmla="*/ 22473 w 39984"/>
                    <a:gd name="connsiteY3" fmla="*/ 18509 h 21101"/>
                    <a:gd name="connsiteX4" fmla="*/ 11236 w 39984"/>
                    <a:gd name="connsiteY4" fmla="*/ 21102 h 21101"/>
                    <a:gd name="connsiteX5" fmla="*/ 6050 w 39984"/>
                    <a:gd name="connsiteY5" fmla="*/ 21102 h 21101"/>
                    <a:gd name="connsiteX6" fmla="*/ 6050 w 39984"/>
                    <a:gd name="connsiteY6" fmla="*/ 21102 h 21101"/>
                    <a:gd name="connsiteX7" fmla="*/ 0 w 39984"/>
                    <a:gd name="connsiteY7" fmla="*/ 14187 h 21101"/>
                    <a:gd name="connsiteX8" fmla="*/ 864 w 39984"/>
                    <a:gd name="connsiteY8" fmla="*/ 10730 h 21101"/>
                    <a:gd name="connsiteX9" fmla="*/ 5186 w 39984"/>
                    <a:gd name="connsiteY9" fmla="*/ 6408 h 21101"/>
                    <a:gd name="connsiteX10" fmla="*/ 17287 w 39984"/>
                    <a:gd name="connsiteY10" fmla="*/ 1222 h 21101"/>
                    <a:gd name="connsiteX11" fmla="*/ 30252 w 39984"/>
                    <a:gd name="connsiteY11" fmla="*/ 358 h 21101"/>
                    <a:gd name="connsiteX12" fmla="*/ 36302 w 39984"/>
                    <a:gd name="connsiteY12" fmla="*/ 2087 h 21101"/>
                    <a:gd name="connsiteX13" fmla="*/ 39759 w 39984"/>
                    <a:gd name="connsiteY13" fmla="*/ 9866 h 21101"/>
                    <a:gd name="connsiteX14" fmla="*/ 38031 w 39984"/>
                    <a:gd name="connsiteY14" fmla="*/ 11594 h 21101"/>
                    <a:gd name="connsiteX15" fmla="*/ 38031 w 39984"/>
                    <a:gd name="connsiteY15" fmla="*/ 11594 h 21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9984" h="21101">
                      <a:moveTo>
                        <a:pt x="38031" y="11594"/>
                      </a:moveTo>
                      <a:cubicBezTo>
                        <a:pt x="38031" y="11594"/>
                        <a:pt x="37166" y="11594"/>
                        <a:pt x="36302" y="12459"/>
                      </a:cubicBezTo>
                      <a:cubicBezTo>
                        <a:pt x="35438" y="13323"/>
                        <a:pt x="34573" y="13323"/>
                        <a:pt x="32845" y="14187"/>
                      </a:cubicBezTo>
                      <a:cubicBezTo>
                        <a:pt x="30252" y="15916"/>
                        <a:pt x="25930" y="16780"/>
                        <a:pt x="22473" y="18509"/>
                      </a:cubicBezTo>
                      <a:cubicBezTo>
                        <a:pt x="19015" y="19373"/>
                        <a:pt x="14694" y="20238"/>
                        <a:pt x="11236" y="21102"/>
                      </a:cubicBezTo>
                      <a:cubicBezTo>
                        <a:pt x="7779" y="21102"/>
                        <a:pt x="6050" y="21102"/>
                        <a:pt x="6050" y="21102"/>
                      </a:cubicBezTo>
                      <a:lnTo>
                        <a:pt x="6050" y="21102"/>
                      </a:lnTo>
                      <a:cubicBezTo>
                        <a:pt x="2593" y="21102"/>
                        <a:pt x="0" y="17645"/>
                        <a:pt x="0" y="14187"/>
                      </a:cubicBezTo>
                      <a:cubicBezTo>
                        <a:pt x="0" y="13323"/>
                        <a:pt x="864" y="11594"/>
                        <a:pt x="864" y="10730"/>
                      </a:cubicBezTo>
                      <a:cubicBezTo>
                        <a:pt x="864" y="10730"/>
                        <a:pt x="2593" y="9001"/>
                        <a:pt x="5186" y="6408"/>
                      </a:cubicBezTo>
                      <a:cubicBezTo>
                        <a:pt x="7779" y="3815"/>
                        <a:pt x="12101" y="2087"/>
                        <a:pt x="17287" y="1222"/>
                      </a:cubicBezTo>
                      <a:cubicBezTo>
                        <a:pt x="21608" y="358"/>
                        <a:pt x="26794" y="-506"/>
                        <a:pt x="30252" y="358"/>
                      </a:cubicBezTo>
                      <a:cubicBezTo>
                        <a:pt x="33709" y="358"/>
                        <a:pt x="36302" y="2087"/>
                        <a:pt x="36302" y="2087"/>
                      </a:cubicBezTo>
                      <a:cubicBezTo>
                        <a:pt x="38895" y="2951"/>
                        <a:pt x="40624" y="6408"/>
                        <a:pt x="39759" y="9866"/>
                      </a:cubicBezTo>
                      <a:cubicBezTo>
                        <a:pt x="39759" y="9866"/>
                        <a:pt x="38895" y="10730"/>
                        <a:pt x="38031" y="11594"/>
                      </a:cubicBezTo>
                      <a:lnTo>
                        <a:pt x="38031" y="115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2F3B1F1-6276-AC62-562D-D60B32F4C8AD}"/>
                    </a:ext>
                  </a:extLst>
                </p:cNvPr>
                <p:cNvSpPr/>
                <p:nvPr/>
              </p:nvSpPr>
              <p:spPr>
                <a:xfrm>
                  <a:off x="932333" y="4786897"/>
                  <a:ext cx="33396" cy="19015"/>
                </a:xfrm>
                <a:custGeom>
                  <a:avLst/>
                  <a:gdLst>
                    <a:gd name="connsiteX0" fmla="*/ 33012 w 33396"/>
                    <a:gd name="connsiteY0" fmla="*/ 10372 h 19015"/>
                    <a:gd name="connsiteX1" fmla="*/ 28691 w 33396"/>
                    <a:gd name="connsiteY1" fmla="*/ 12965 h 19015"/>
                    <a:gd name="connsiteX2" fmla="*/ 20047 w 33396"/>
                    <a:gd name="connsiteY2" fmla="*/ 17287 h 19015"/>
                    <a:gd name="connsiteX3" fmla="*/ 10540 w 33396"/>
                    <a:gd name="connsiteY3" fmla="*/ 19015 h 19015"/>
                    <a:gd name="connsiteX4" fmla="*/ 5354 w 33396"/>
                    <a:gd name="connsiteY4" fmla="*/ 19015 h 19015"/>
                    <a:gd name="connsiteX5" fmla="*/ 5354 w 33396"/>
                    <a:gd name="connsiteY5" fmla="*/ 19015 h 19015"/>
                    <a:gd name="connsiteX6" fmla="*/ 168 w 33396"/>
                    <a:gd name="connsiteY6" fmla="*/ 11236 h 19015"/>
                    <a:gd name="connsiteX7" fmla="*/ 1032 w 33396"/>
                    <a:gd name="connsiteY7" fmla="*/ 8643 h 19015"/>
                    <a:gd name="connsiteX8" fmla="*/ 4489 w 33396"/>
                    <a:gd name="connsiteY8" fmla="*/ 5186 h 19015"/>
                    <a:gd name="connsiteX9" fmla="*/ 13997 w 33396"/>
                    <a:gd name="connsiteY9" fmla="*/ 864 h 19015"/>
                    <a:gd name="connsiteX10" fmla="*/ 24369 w 33396"/>
                    <a:gd name="connsiteY10" fmla="*/ 0 h 19015"/>
                    <a:gd name="connsiteX11" fmla="*/ 29555 w 33396"/>
                    <a:gd name="connsiteY11" fmla="*/ 864 h 19015"/>
                    <a:gd name="connsiteX12" fmla="*/ 29555 w 33396"/>
                    <a:gd name="connsiteY12" fmla="*/ 864 h 19015"/>
                    <a:gd name="connsiteX13" fmla="*/ 33012 w 33396"/>
                    <a:gd name="connsiteY13" fmla="*/ 8643 h 19015"/>
                    <a:gd name="connsiteX14" fmla="*/ 33012 w 33396"/>
                    <a:gd name="connsiteY14" fmla="*/ 10372 h 19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3396" h="19015">
                      <a:moveTo>
                        <a:pt x="33012" y="10372"/>
                      </a:moveTo>
                      <a:cubicBezTo>
                        <a:pt x="33012" y="10372"/>
                        <a:pt x="31284" y="12101"/>
                        <a:pt x="28691" y="12965"/>
                      </a:cubicBezTo>
                      <a:cubicBezTo>
                        <a:pt x="26098" y="14694"/>
                        <a:pt x="23505" y="15558"/>
                        <a:pt x="20047" y="17287"/>
                      </a:cubicBezTo>
                      <a:cubicBezTo>
                        <a:pt x="16590" y="18151"/>
                        <a:pt x="13133" y="19015"/>
                        <a:pt x="10540" y="19015"/>
                      </a:cubicBezTo>
                      <a:cubicBezTo>
                        <a:pt x="7946" y="19015"/>
                        <a:pt x="5354" y="19015"/>
                        <a:pt x="5354" y="19015"/>
                      </a:cubicBezTo>
                      <a:lnTo>
                        <a:pt x="5354" y="19015"/>
                      </a:lnTo>
                      <a:cubicBezTo>
                        <a:pt x="1896" y="18151"/>
                        <a:pt x="-697" y="14694"/>
                        <a:pt x="168" y="11236"/>
                      </a:cubicBezTo>
                      <a:cubicBezTo>
                        <a:pt x="168" y="10372"/>
                        <a:pt x="1032" y="9508"/>
                        <a:pt x="1032" y="8643"/>
                      </a:cubicBezTo>
                      <a:cubicBezTo>
                        <a:pt x="1032" y="8643"/>
                        <a:pt x="2760" y="6915"/>
                        <a:pt x="4489" y="5186"/>
                      </a:cubicBezTo>
                      <a:cubicBezTo>
                        <a:pt x="7082" y="3457"/>
                        <a:pt x="10540" y="1729"/>
                        <a:pt x="13997" y="864"/>
                      </a:cubicBezTo>
                      <a:cubicBezTo>
                        <a:pt x="17454" y="0"/>
                        <a:pt x="21776" y="0"/>
                        <a:pt x="24369" y="0"/>
                      </a:cubicBezTo>
                      <a:cubicBezTo>
                        <a:pt x="27826" y="0"/>
                        <a:pt x="29555" y="864"/>
                        <a:pt x="29555" y="864"/>
                      </a:cubicBezTo>
                      <a:lnTo>
                        <a:pt x="29555" y="864"/>
                      </a:lnTo>
                      <a:cubicBezTo>
                        <a:pt x="32148" y="1729"/>
                        <a:pt x="33876" y="5186"/>
                        <a:pt x="33012" y="8643"/>
                      </a:cubicBezTo>
                      <a:cubicBezTo>
                        <a:pt x="33876" y="8643"/>
                        <a:pt x="33012" y="9508"/>
                        <a:pt x="33012" y="1037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61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36A66631-46A4-D5C3-4DE8-8801236EF691}"/>
                </a:ext>
              </a:extLst>
            </p:cNvPr>
            <p:cNvSpPr txBox="1"/>
            <p:nvPr/>
          </p:nvSpPr>
          <p:spPr>
            <a:xfrm>
              <a:off x="6411017" y="587601"/>
              <a:ext cx="2363467" cy="765228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0834743"/>
                </a:avLst>
              </a:prstTxWarp>
              <a:spAutoFit/>
            </a:bodyPr>
            <a:lstStyle/>
            <a:p>
              <a:r>
                <a:rPr lang="en-US" sz="4000" b="1" dirty="0" err="1">
                  <a:latin typeface="UTM Duepuntozero" panose="02040603050506020204" pitchFamily="18" charset="0"/>
                </a:rPr>
                <a:t>Sinh</a:t>
              </a:r>
              <a:r>
                <a:rPr lang="en-US" sz="4000" b="1" dirty="0">
                  <a:latin typeface="UTM Duepuntozero" panose="02040603050506020204" pitchFamily="18" charset="0"/>
                </a:rPr>
                <a:t> </a:t>
              </a:r>
              <a:r>
                <a:rPr lang="en-US" sz="4000" b="1" dirty="0" err="1">
                  <a:latin typeface="UTM Duepuntozero" panose="02040603050506020204" pitchFamily="18" charset="0"/>
                </a:rPr>
                <a:t>nhật</a:t>
              </a:r>
              <a:r>
                <a:rPr lang="en-US" sz="4000" b="1" dirty="0">
                  <a:latin typeface="UTM Duepuntozero" panose="02040603050506020204" pitchFamily="18" charset="0"/>
                </a:rPr>
                <a:t> </a:t>
              </a:r>
              <a:r>
                <a:rPr lang="en-US" sz="4000" b="1" dirty="0" err="1">
                  <a:latin typeface="UTM Duepuntozero" panose="02040603050506020204" pitchFamily="18" charset="0"/>
                </a:rPr>
                <a:t>mình</a:t>
              </a:r>
              <a:r>
                <a:rPr lang="en-US" sz="4000" b="1" dirty="0">
                  <a:latin typeface="UTM Duepuntozero" panose="02040603050506020204" pitchFamily="18" charset="0"/>
                </a:rPr>
                <a:t> </a:t>
              </a:r>
              <a:r>
                <a:rPr lang="en-US" sz="4000" b="1" dirty="0" err="1">
                  <a:latin typeface="UTM Duepuntozero" panose="02040603050506020204" pitchFamily="18" charset="0"/>
                </a:rPr>
                <a:t>ngày</a:t>
              </a:r>
              <a:endParaRPr lang="en-US" sz="4000" b="1" dirty="0">
                <a:latin typeface="UTM Duepuntozero" panose="02040603050506020204" pitchFamily="18" charset="0"/>
              </a:endParaRPr>
            </a:p>
          </p:txBody>
        </p: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61BE6884-A11C-2062-0230-46D072F1C8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36152" y="3340765"/>
              <a:ext cx="1440896" cy="4469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F616B60C-27F7-6892-2CEC-585C6D84C4E6}"/>
              </a:ext>
            </a:extLst>
          </p:cNvPr>
          <p:cNvGrpSpPr/>
          <p:nvPr/>
        </p:nvGrpSpPr>
        <p:grpSpPr>
          <a:xfrm rot="252697">
            <a:off x="4566267" y="4065482"/>
            <a:ext cx="3879161" cy="2336619"/>
            <a:chOff x="2489346" y="2660442"/>
            <a:chExt cx="4224651" cy="2534425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36A11321-463C-3F15-57FB-7C8D90177543}"/>
                </a:ext>
              </a:extLst>
            </p:cNvPr>
            <p:cNvGrpSpPr/>
            <p:nvPr/>
          </p:nvGrpSpPr>
          <p:grpSpPr>
            <a:xfrm>
              <a:off x="2489346" y="2660442"/>
              <a:ext cx="4224651" cy="2534425"/>
              <a:chOff x="86151" y="2892749"/>
              <a:chExt cx="4224651" cy="2534425"/>
            </a:xfrm>
          </p:grpSpPr>
          <p:grpSp>
            <p:nvGrpSpPr>
              <p:cNvPr id="134" name="Graphic 4">
                <a:extLst>
                  <a:ext uri="{FF2B5EF4-FFF2-40B4-BE49-F238E27FC236}">
                    <a16:creationId xmlns:a16="http://schemas.microsoft.com/office/drawing/2014/main" id="{0E556B30-F7BE-CF2C-21B0-6A94E0773469}"/>
                  </a:ext>
                </a:extLst>
              </p:cNvPr>
              <p:cNvGrpSpPr/>
              <p:nvPr/>
            </p:nvGrpSpPr>
            <p:grpSpPr>
              <a:xfrm>
                <a:off x="173948" y="2892749"/>
                <a:ext cx="4065495" cy="2534425"/>
                <a:chOff x="1852723" y="2027279"/>
                <a:chExt cx="4065495" cy="2534425"/>
              </a:xfrm>
            </p:grpSpPr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C1DDADD5-4AF9-1D36-F400-40512CBCEA77}"/>
                    </a:ext>
                  </a:extLst>
                </p:cNvPr>
                <p:cNvSpPr/>
                <p:nvPr/>
              </p:nvSpPr>
              <p:spPr>
                <a:xfrm>
                  <a:off x="1852723" y="2374638"/>
                  <a:ext cx="4055145" cy="2187066"/>
                </a:xfrm>
                <a:custGeom>
                  <a:avLst/>
                  <a:gdLst>
                    <a:gd name="connsiteX0" fmla="*/ 886474 w 4130915"/>
                    <a:gd name="connsiteY0" fmla="*/ 244957 h 1937855"/>
                    <a:gd name="connsiteX1" fmla="*/ 1124944 w 4130915"/>
                    <a:gd name="connsiteY1" fmla="*/ 252159 h 1937855"/>
                    <a:gd name="connsiteX2" fmla="*/ 1280189 w 4130915"/>
                    <a:gd name="connsiteY2" fmla="*/ 253759 h 1937855"/>
                    <a:gd name="connsiteX3" fmla="*/ 1439435 w 4130915"/>
                    <a:gd name="connsiteY3" fmla="*/ 226551 h 1937855"/>
                    <a:gd name="connsiteX4" fmla="*/ 1507455 w 4130915"/>
                    <a:gd name="connsiteY4" fmla="*/ 200144 h 1937855"/>
                    <a:gd name="connsiteX5" fmla="*/ 1610685 w 4130915"/>
                    <a:gd name="connsiteY5" fmla="*/ 158531 h 1937855"/>
                    <a:gd name="connsiteX6" fmla="*/ 1670703 w 4130915"/>
                    <a:gd name="connsiteY6" fmla="*/ 130523 h 1937855"/>
                    <a:gd name="connsiteX7" fmla="*/ 1793939 w 4130915"/>
                    <a:gd name="connsiteY7" fmla="*/ 82509 h 1937855"/>
                    <a:gd name="connsiteX8" fmla="*/ 2042011 w 4130915"/>
                    <a:gd name="connsiteY8" fmla="*/ 16090 h 1937855"/>
                    <a:gd name="connsiteX9" fmla="*/ 2238069 w 4130915"/>
                    <a:gd name="connsiteY9" fmla="*/ 85 h 1937855"/>
                    <a:gd name="connsiteX10" fmla="*/ 2524552 w 4130915"/>
                    <a:gd name="connsiteY10" fmla="*/ 36896 h 1937855"/>
                    <a:gd name="connsiteX11" fmla="*/ 2783828 w 4130915"/>
                    <a:gd name="connsiteY11" fmla="*/ 145728 h 1937855"/>
                    <a:gd name="connsiteX12" fmla="*/ 2943875 w 4130915"/>
                    <a:gd name="connsiteY12" fmla="*/ 256160 h 1937855"/>
                    <a:gd name="connsiteX13" fmla="*/ 2996690 w 4130915"/>
                    <a:gd name="connsiteY13" fmla="*/ 294571 h 1937855"/>
                    <a:gd name="connsiteX14" fmla="*/ 3127928 w 4130915"/>
                    <a:gd name="connsiteY14" fmla="*/ 348187 h 1937855"/>
                    <a:gd name="connsiteX15" fmla="*/ 3289575 w 4130915"/>
                    <a:gd name="connsiteY15" fmla="*/ 355389 h 1937855"/>
                    <a:gd name="connsiteX16" fmla="*/ 3496036 w 4130915"/>
                    <a:gd name="connsiteY16" fmla="*/ 346586 h 1937855"/>
                    <a:gd name="connsiteX17" fmla="*/ 3754511 w 4130915"/>
                    <a:gd name="connsiteY17" fmla="*/ 377795 h 1937855"/>
                    <a:gd name="connsiteX18" fmla="*/ 3892151 w 4130915"/>
                    <a:gd name="connsiteY18" fmla="*/ 434612 h 1937855"/>
                    <a:gd name="connsiteX19" fmla="*/ 4032192 w 4130915"/>
                    <a:gd name="connsiteY19" fmla="*/ 569851 h 1937855"/>
                    <a:gd name="connsiteX20" fmla="*/ 4113815 w 4130915"/>
                    <a:gd name="connsiteY20" fmla="*/ 769109 h 1937855"/>
                    <a:gd name="connsiteX21" fmla="*/ 4130621 w 4130915"/>
                    <a:gd name="connsiteY21" fmla="*/ 951563 h 1937855"/>
                    <a:gd name="connsiteX22" fmla="*/ 4088208 w 4130915"/>
                    <a:gd name="connsiteY22" fmla="*/ 1226043 h 1937855"/>
                    <a:gd name="connsiteX23" fmla="*/ 3884149 w 4130915"/>
                    <a:gd name="connsiteY23" fmla="*/ 1554138 h 1937855"/>
                    <a:gd name="connsiteX24" fmla="*/ 3626473 w 4130915"/>
                    <a:gd name="connsiteY24" fmla="*/ 1704582 h 1937855"/>
                    <a:gd name="connsiteX25" fmla="*/ 3408810 w 4130915"/>
                    <a:gd name="connsiteY25" fmla="*/ 1734191 h 1937855"/>
                    <a:gd name="connsiteX26" fmla="*/ 3105521 w 4130915"/>
                    <a:gd name="connsiteY26" fmla="*/ 1682176 h 1937855"/>
                    <a:gd name="connsiteX27" fmla="*/ 2857449 w 4130915"/>
                    <a:gd name="connsiteY27" fmla="*/ 1626159 h 1937855"/>
                    <a:gd name="connsiteX28" fmla="*/ 2707806 w 4130915"/>
                    <a:gd name="connsiteY28" fmla="*/ 1618957 h 1937855"/>
                    <a:gd name="connsiteX29" fmla="*/ 2539757 w 4130915"/>
                    <a:gd name="connsiteY29" fmla="*/ 1662970 h 1937855"/>
                    <a:gd name="connsiteX30" fmla="*/ 2336497 w 4130915"/>
                    <a:gd name="connsiteY30" fmla="*/ 1766200 h 1937855"/>
                    <a:gd name="connsiteX31" fmla="*/ 2182052 w 4130915"/>
                    <a:gd name="connsiteY31" fmla="*/ 1850225 h 1937855"/>
                    <a:gd name="connsiteX32" fmla="*/ 1963588 w 4130915"/>
                    <a:gd name="connsiteY32" fmla="*/ 1925447 h 1937855"/>
                    <a:gd name="connsiteX33" fmla="*/ 1647496 w 4130915"/>
                    <a:gd name="connsiteY33" fmla="*/ 1908642 h 1937855"/>
                    <a:gd name="connsiteX34" fmla="*/ 1493051 w 4130915"/>
                    <a:gd name="connsiteY34" fmla="*/ 1835820 h 1937855"/>
                    <a:gd name="connsiteX35" fmla="*/ 1354611 w 4130915"/>
                    <a:gd name="connsiteY35" fmla="*/ 1744594 h 1937855"/>
                    <a:gd name="connsiteX36" fmla="*/ 1227374 w 4130915"/>
                    <a:gd name="connsiteY36" fmla="*/ 1679775 h 1937855"/>
                    <a:gd name="connsiteX37" fmla="*/ 1084132 w 4130915"/>
                    <a:gd name="connsiteY37" fmla="*/ 1658969 h 1937855"/>
                    <a:gd name="connsiteX38" fmla="*/ 957695 w 4130915"/>
                    <a:gd name="connsiteY38" fmla="*/ 1671773 h 1937855"/>
                    <a:gd name="connsiteX39" fmla="*/ 757637 w 4130915"/>
                    <a:gd name="connsiteY39" fmla="*/ 1702182 h 1937855"/>
                    <a:gd name="connsiteX40" fmla="*/ 598390 w 4130915"/>
                    <a:gd name="connsiteY40" fmla="*/ 1710984 h 1937855"/>
                    <a:gd name="connsiteX41" fmla="*/ 349518 w 4130915"/>
                    <a:gd name="connsiteY41" fmla="*/ 1646165 h 1937855"/>
                    <a:gd name="connsiteX42" fmla="*/ 171866 w 4130915"/>
                    <a:gd name="connsiteY42" fmla="*/ 1503724 h 1937855"/>
                    <a:gd name="connsiteX43" fmla="*/ 75838 w 4130915"/>
                    <a:gd name="connsiteY43" fmla="*/ 1346078 h 1937855"/>
                    <a:gd name="connsiteX44" fmla="*/ 11819 w 4130915"/>
                    <a:gd name="connsiteY44" fmla="*/ 1122813 h 1937855"/>
                    <a:gd name="connsiteX45" fmla="*/ 616 w 4130915"/>
                    <a:gd name="connsiteY45" fmla="*/ 939559 h 1937855"/>
                    <a:gd name="connsiteX46" fmla="*/ 79039 w 4130915"/>
                    <a:gd name="connsiteY46" fmla="*/ 642672 h 1937855"/>
                    <a:gd name="connsiteX47" fmla="*/ 264693 w 4130915"/>
                    <a:gd name="connsiteY47" fmla="*/ 422608 h 1937855"/>
                    <a:gd name="connsiteX48" fmla="*/ 427140 w 4130915"/>
                    <a:gd name="connsiteY48" fmla="*/ 328981 h 1937855"/>
                    <a:gd name="connsiteX49" fmla="*/ 637602 w 4130915"/>
                    <a:gd name="connsiteY49" fmla="*/ 268163 h 1937855"/>
                    <a:gd name="connsiteX50" fmla="*/ 886474 w 4130915"/>
                    <a:gd name="connsiteY50" fmla="*/ 244957 h 193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4130915" h="1937855">
                      <a:moveTo>
                        <a:pt x="886474" y="244957"/>
                      </a:moveTo>
                      <a:cubicBezTo>
                        <a:pt x="969699" y="245757"/>
                        <a:pt x="1047321" y="247357"/>
                        <a:pt x="1124944" y="252159"/>
                      </a:cubicBezTo>
                      <a:cubicBezTo>
                        <a:pt x="1176159" y="255360"/>
                        <a:pt x="1228174" y="257760"/>
                        <a:pt x="1280189" y="253759"/>
                      </a:cubicBezTo>
                      <a:cubicBezTo>
                        <a:pt x="1333805" y="248958"/>
                        <a:pt x="1388221" y="244957"/>
                        <a:pt x="1439435" y="226551"/>
                      </a:cubicBezTo>
                      <a:cubicBezTo>
                        <a:pt x="1462642" y="218549"/>
                        <a:pt x="1485049" y="209746"/>
                        <a:pt x="1507455" y="200144"/>
                      </a:cubicBezTo>
                      <a:cubicBezTo>
                        <a:pt x="1541865" y="186540"/>
                        <a:pt x="1576275" y="172936"/>
                        <a:pt x="1610685" y="158531"/>
                      </a:cubicBezTo>
                      <a:cubicBezTo>
                        <a:pt x="1630691" y="149729"/>
                        <a:pt x="1651497" y="140926"/>
                        <a:pt x="1670703" y="130523"/>
                      </a:cubicBezTo>
                      <a:cubicBezTo>
                        <a:pt x="1709914" y="109717"/>
                        <a:pt x="1752327" y="96913"/>
                        <a:pt x="1793939" y="82509"/>
                      </a:cubicBezTo>
                      <a:cubicBezTo>
                        <a:pt x="1875563" y="55301"/>
                        <a:pt x="1957187" y="31294"/>
                        <a:pt x="2042011" y="16090"/>
                      </a:cubicBezTo>
                      <a:cubicBezTo>
                        <a:pt x="2106830" y="4086"/>
                        <a:pt x="2172449" y="-715"/>
                        <a:pt x="2238069" y="85"/>
                      </a:cubicBezTo>
                      <a:cubicBezTo>
                        <a:pt x="2334897" y="85"/>
                        <a:pt x="2430125" y="12089"/>
                        <a:pt x="2524552" y="36896"/>
                      </a:cubicBezTo>
                      <a:cubicBezTo>
                        <a:pt x="2615779" y="60903"/>
                        <a:pt x="2702204" y="97714"/>
                        <a:pt x="2783828" y="145728"/>
                      </a:cubicBezTo>
                      <a:cubicBezTo>
                        <a:pt x="2839844" y="178537"/>
                        <a:pt x="2891859" y="216948"/>
                        <a:pt x="2943875" y="256160"/>
                      </a:cubicBezTo>
                      <a:cubicBezTo>
                        <a:pt x="2961479" y="268964"/>
                        <a:pt x="2978284" y="281767"/>
                        <a:pt x="2996690" y="294571"/>
                      </a:cubicBezTo>
                      <a:cubicBezTo>
                        <a:pt x="3036701" y="322579"/>
                        <a:pt x="3080714" y="338584"/>
                        <a:pt x="3127928" y="348187"/>
                      </a:cubicBezTo>
                      <a:cubicBezTo>
                        <a:pt x="3181543" y="359390"/>
                        <a:pt x="3235159" y="358590"/>
                        <a:pt x="3289575" y="355389"/>
                      </a:cubicBezTo>
                      <a:cubicBezTo>
                        <a:pt x="3358395" y="352188"/>
                        <a:pt x="3427215" y="348187"/>
                        <a:pt x="3496036" y="346586"/>
                      </a:cubicBezTo>
                      <a:cubicBezTo>
                        <a:pt x="3583261" y="344986"/>
                        <a:pt x="3669686" y="353788"/>
                        <a:pt x="3754511" y="377795"/>
                      </a:cubicBezTo>
                      <a:cubicBezTo>
                        <a:pt x="3802525" y="391399"/>
                        <a:pt x="3848938" y="409004"/>
                        <a:pt x="3892151" y="434612"/>
                      </a:cubicBezTo>
                      <a:cubicBezTo>
                        <a:pt x="3948967" y="468222"/>
                        <a:pt x="3994581" y="514635"/>
                        <a:pt x="4032192" y="569851"/>
                      </a:cubicBezTo>
                      <a:cubicBezTo>
                        <a:pt x="4073004" y="629869"/>
                        <a:pt x="4097811" y="697889"/>
                        <a:pt x="4113815" y="769109"/>
                      </a:cubicBezTo>
                      <a:cubicBezTo>
                        <a:pt x="4127419" y="829127"/>
                        <a:pt x="4132221" y="889945"/>
                        <a:pt x="4130621" y="951563"/>
                      </a:cubicBezTo>
                      <a:cubicBezTo>
                        <a:pt x="4128220" y="1045190"/>
                        <a:pt x="4114616" y="1137217"/>
                        <a:pt x="4088208" y="1226043"/>
                      </a:cubicBezTo>
                      <a:cubicBezTo>
                        <a:pt x="4050597" y="1357281"/>
                        <a:pt x="3983377" y="1466913"/>
                        <a:pt x="3884149" y="1554138"/>
                      </a:cubicBezTo>
                      <a:cubicBezTo>
                        <a:pt x="3807326" y="1622158"/>
                        <a:pt x="3721701" y="1672573"/>
                        <a:pt x="3626473" y="1704582"/>
                      </a:cubicBezTo>
                      <a:cubicBezTo>
                        <a:pt x="3556053" y="1727789"/>
                        <a:pt x="3483232" y="1737392"/>
                        <a:pt x="3408810" y="1734191"/>
                      </a:cubicBezTo>
                      <a:cubicBezTo>
                        <a:pt x="3305580" y="1730190"/>
                        <a:pt x="3205550" y="1708583"/>
                        <a:pt x="3105521" y="1682176"/>
                      </a:cubicBezTo>
                      <a:cubicBezTo>
                        <a:pt x="3023097" y="1660569"/>
                        <a:pt x="2940673" y="1639763"/>
                        <a:pt x="2857449" y="1626159"/>
                      </a:cubicBezTo>
                      <a:cubicBezTo>
                        <a:pt x="2807835" y="1618157"/>
                        <a:pt x="2757420" y="1614156"/>
                        <a:pt x="2707806" y="1618957"/>
                      </a:cubicBezTo>
                      <a:cubicBezTo>
                        <a:pt x="2649388" y="1624559"/>
                        <a:pt x="2594172" y="1639763"/>
                        <a:pt x="2539757" y="1662970"/>
                      </a:cubicBezTo>
                      <a:cubicBezTo>
                        <a:pt x="2470136" y="1692579"/>
                        <a:pt x="2402916" y="1728589"/>
                        <a:pt x="2336497" y="1766200"/>
                      </a:cubicBezTo>
                      <a:cubicBezTo>
                        <a:pt x="2285282" y="1795009"/>
                        <a:pt x="2234067" y="1823817"/>
                        <a:pt x="2182052" y="1850225"/>
                      </a:cubicBezTo>
                      <a:cubicBezTo>
                        <a:pt x="2112432" y="1885435"/>
                        <a:pt x="2039610" y="1911042"/>
                        <a:pt x="1963588" y="1925447"/>
                      </a:cubicBezTo>
                      <a:cubicBezTo>
                        <a:pt x="1857157" y="1945453"/>
                        <a:pt x="1751526" y="1942252"/>
                        <a:pt x="1647496" y="1908642"/>
                      </a:cubicBezTo>
                      <a:cubicBezTo>
                        <a:pt x="1593080" y="1891037"/>
                        <a:pt x="1541065" y="1867030"/>
                        <a:pt x="1493051" y="1835820"/>
                      </a:cubicBezTo>
                      <a:cubicBezTo>
                        <a:pt x="1446638" y="1806212"/>
                        <a:pt x="1401024" y="1775003"/>
                        <a:pt x="1354611" y="1744594"/>
                      </a:cubicBezTo>
                      <a:cubicBezTo>
                        <a:pt x="1314599" y="1718186"/>
                        <a:pt x="1272187" y="1696580"/>
                        <a:pt x="1227374" y="1679775"/>
                      </a:cubicBezTo>
                      <a:cubicBezTo>
                        <a:pt x="1180960" y="1662970"/>
                        <a:pt x="1132946" y="1657369"/>
                        <a:pt x="1084132" y="1658969"/>
                      </a:cubicBezTo>
                      <a:cubicBezTo>
                        <a:pt x="1041720" y="1659769"/>
                        <a:pt x="1000107" y="1664571"/>
                        <a:pt x="957695" y="1671773"/>
                      </a:cubicBezTo>
                      <a:cubicBezTo>
                        <a:pt x="891276" y="1682976"/>
                        <a:pt x="824856" y="1693379"/>
                        <a:pt x="757637" y="1702182"/>
                      </a:cubicBezTo>
                      <a:cubicBezTo>
                        <a:pt x="704821" y="1709384"/>
                        <a:pt x="652006" y="1713385"/>
                        <a:pt x="598390" y="1710984"/>
                      </a:cubicBezTo>
                      <a:cubicBezTo>
                        <a:pt x="511165" y="1707783"/>
                        <a:pt x="427940" y="1686977"/>
                        <a:pt x="349518" y="1646165"/>
                      </a:cubicBezTo>
                      <a:cubicBezTo>
                        <a:pt x="281498" y="1610955"/>
                        <a:pt x="222280" y="1564541"/>
                        <a:pt x="171866" y="1503724"/>
                      </a:cubicBezTo>
                      <a:cubicBezTo>
                        <a:pt x="132654" y="1456510"/>
                        <a:pt x="102246" y="1402894"/>
                        <a:pt x="75838" y="1346078"/>
                      </a:cubicBezTo>
                      <a:cubicBezTo>
                        <a:pt x="43028" y="1275657"/>
                        <a:pt x="23022" y="1201236"/>
                        <a:pt x="11819" y="1122813"/>
                      </a:cubicBezTo>
                      <a:cubicBezTo>
                        <a:pt x="3017" y="1061995"/>
                        <a:pt x="-1785" y="1001177"/>
                        <a:pt x="616" y="939559"/>
                      </a:cubicBezTo>
                      <a:cubicBezTo>
                        <a:pt x="3817" y="833928"/>
                        <a:pt x="29424" y="734699"/>
                        <a:pt x="79039" y="642672"/>
                      </a:cubicBezTo>
                      <a:cubicBezTo>
                        <a:pt x="126253" y="554647"/>
                        <a:pt x="188671" y="481826"/>
                        <a:pt x="264693" y="422608"/>
                      </a:cubicBezTo>
                      <a:cubicBezTo>
                        <a:pt x="315108" y="383397"/>
                        <a:pt x="369524" y="352988"/>
                        <a:pt x="427140" y="328981"/>
                      </a:cubicBezTo>
                      <a:cubicBezTo>
                        <a:pt x="495160" y="300173"/>
                        <a:pt x="565581" y="280967"/>
                        <a:pt x="637602" y="268163"/>
                      </a:cubicBezTo>
                      <a:cubicBezTo>
                        <a:pt x="722426" y="253759"/>
                        <a:pt x="807251" y="248158"/>
                        <a:pt x="886474" y="24495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80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37" name="Graphic 4">
                  <a:extLst>
                    <a:ext uri="{FF2B5EF4-FFF2-40B4-BE49-F238E27FC236}">
                      <a16:creationId xmlns:a16="http://schemas.microsoft.com/office/drawing/2014/main" id="{3AC6B30C-1A1F-0B1A-EE48-B9A4A828D7B0}"/>
                    </a:ext>
                  </a:extLst>
                </p:cNvPr>
                <p:cNvGrpSpPr/>
                <p:nvPr/>
              </p:nvGrpSpPr>
              <p:grpSpPr>
                <a:xfrm>
                  <a:off x="1863978" y="2481832"/>
                  <a:ext cx="4054240" cy="787939"/>
                  <a:chOff x="1863978" y="2481832"/>
                  <a:chExt cx="4054240" cy="787939"/>
                </a:xfrm>
              </p:grpSpPr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id="{57581298-3C50-7E79-7D00-D0ADB7740637}"/>
                      </a:ext>
                    </a:extLst>
                  </p:cNvPr>
                  <p:cNvSpPr/>
                  <p:nvPr/>
                </p:nvSpPr>
                <p:spPr>
                  <a:xfrm>
                    <a:off x="5114219" y="2622026"/>
                    <a:ext cx="803999" cy="647745"/>
                  </a:xfrm>
                  <a:custGeom>
                    <a:avLst/>
                    <a:gdLst>
                      <a:gd name="connsiteX0" fmla="*/ 170450 w 803999"/>
                      <a:gd name="connsiteY0" fmla="*/ 354503 h 647744"/>
                      <a:gd name="connsiteX1" fmla="*/ 176051 w 803999"/>
                      <a:gd name="connsiteY1" fmla="*/ 336098 h 647744"/>
                      <a:gd name="connsiteX2" fmla="*/ 250473 w 803999"/>
                      <a:gd name="connsiteY2" fmla="*/ 201659 h 647744"/>
                      <a:gd name="connsiteX3" fmla="*/ 350502 w 803999"/>
                      <a:gd name="connsiteY3" fmla="*/ 39211 h 647744"/>
                      <a:gd name="connsiteX4" fmla="*/ 375310 w 803999"/>
                      <a:gd name="connsiteY4" fmla="*/ 7202 h 647744"/>
                      <a:gd name="connsiteX5" fmla="*/ 389714 w 803999"/>
                      <a:gd name="connsiteY5" fmla="*/ 0 h 647744"/>
                      <a:gd name="connsiteX6" fmla="*/ 410520 w 803999"/>
                      <a:gd name="connsiteY6" fmla="*/ 29609 h 647744"/>
                      <a:gd name="connsiteX7" fmla="*/ 385713 w 803999"/>
                      <a:gd name="connsiteY7" fmla="*/ 76822 h 647744"/>
                      <a:gd name="connsiteX8" fmla="*/ 225666 w 803999"/>
                      <a:gd name="connsiteY8" fmla="*/ 331297 h 647744"/>
                      <a:gd name="connsiteX9" fmla="*/ 211262 w 803999"/>
                      <a:gd name="connsiteY9" fmla="*/ 353703 h 647744"/>
                      <a:gd name="connsiteX10" fmla="*/ 174451 w 803999"/>
                      <a:gd name="connsiteY10" fmla="*/ 359305 h 647744"/>
                      <a:gd name="connsiteX11" fmla="*/ 170450 w 803999"/>
                      <a:gd name="connsiteY11" fmla="*/ 354503 h 647744"/>
                      <a:gd name="connsiteX12" fmla="*/ 317693 w 803999"/>
                      <a:gd name="connsiteY12" fmla="*/ 404918 h 647744"/>
                      <a:gd name="connsiteX13" fmla="*/ 352103 w 803999"/>
                      <a:gd name="connsiteY13" fmla="*/ 404918 h 647744"/>
                      <a:gd name="connsiteX14" fmla="*/ 487342 w 803999"/>
                      <a:gd name="connsiteY14" fmla="*/ 261676 h 647744"/>
                      <a:gd name="connsiteX15" fmla="*/ 524953 w 803999"/>
                      <a:gd name="connsiteY15" fmla="*/ 224065 h 647744"/>
                      <a:gd name="connsiteX16" fmla="*/ 550560 w 803999"/>
                      <a:gd name="connsiteY16" fmla="*/ 189655 h 647744"/>
                      <a:gd name="connsiteX17" fmla="*/ 549760 w 803999"/>
                      <a:gd name="connsiteY17" fmla="*/ 176852 h 647744"/>
                      <a:gd name="connsiteX18" fmla="*/ 517751 w 803999"/>
                      <a:gd name="connsiteY18" fmla="*/ 171250 h 647744"/>
                      <a:gd name="connsiteX19" fmla="*/ 494544 w 803999"/>
                      <a:gd name="connsiteY19" fmla="*/ 190455 h 647744"/>
                      <a:gd name="connsiteX20" fmla="*/ 437728 w 803999"/>
                      <a:gd name="connsiteY20" fmla="*/ 247272 h 647744"/>
                      <a:gd name="connsiteX21" fmla="*/ 336098 w 803999"/>
                      <a:gd name="connsiteY21" fmla="*/ 362506 h 647744"/>
                      <a:gd name="connsiteX22" fmla="*/ 316892 w 803999"/>
                      <a:gd name="connsiteY22" fmla="*/ 393715 h 647744"/>
                      <a:gd name="connsiteX23" fmla="*/ 315292 w 803999"/>
                      <a:gd name="connsiteY23" fmla="*/ 402517 h 647744"/>
                      <a:gd name="connsiteX24" fmla="*/ 317693 w 803999"/>
                      <a:gd name="connsiteY24" fmla="*/ 404918 h 647744"/>
                      <a:gd name="connsiteX25" fmla="*/ 2401 w 803999"/>
                      <a:gd name="connsiteY25" fmla="*/ 300888 h 647744"/>
                      <a:gd name="connsiteX26" fmla="*/ 26408 w 803999"/>
                      <a:gd name="connsiteY26" fmla="*/ 308090 h 647744"/>
                      <a:gd name="connsiteX27" fmla="*/ 35210 w 803999"/>
                      <a:gd name="connsiteY27" fmla="*/ 300088 h 647744"/>
                      <a:gd name="connsiteX28" fmla="*/ 56016 w 803999"/>
                      <a:gd name="connsiteY28" fmla="*/ 226466 h 647744"/>
                      <a:gd name="connsiteX29" fmla="*/ 103230 w 803999"/>
                      <a:gd name="connsiteY29" fmla="*/ 84825 h 647744"/>
                      <a:gd name="connsiteX30" fmla="*/ 111233 w 803999"/>
                      <a:gd name="connsiteY30" fmla="*/ 52815 h 647744"/>
                      <a:gd name="connsiteX31" fmla="*/ 95228 w 803999"/>
                      <a:gd name="connsiteY31" fmla="*/ 32009 h 647744"/>
                      <a:gd name="connsiteX32" fmla="*/ 72821 w 803999"/>
                      <a:gd name="connsiteY32" fmla="*/ 40012 h 647744"/>
                      <a:gd name="connsiteX33" fmla="*/ 62418 w 803999"/>
                      <a:gd name="connsiteY33" fmla="*/ 64019 h 647744"/>
                      <a:gd name="connsiteX34" fmla="*/ 14404 w 803999"/>
                      <a:gd name="connsiteY34" fmla="*/ 219264 h 647744"/>
                      <a:gd name="connsiteX35" fmla="*/ 800 w 803999"/>
                      <a:gd name="connsiteY35" fmla="*/ 280882 h 647744"/>
                      <a:gd name="connsiteX36" fmla="*/ 0 w 803999"/>
                      <a:gd name="connsiteY36" fmla="*/ 295286 h 647744"/>
                      <a:gd name="connsiteX37" fmla="*/ 2401 w 803999"/>
                      <a:gd name="connsiteY37" fmla="*/ 300888 h 647744"/>
                      <a:gd name="connsiteX38" fmla="*/ 749819 w 803999"/>
                      <a:gd name="connsiteY38" fmla="*/ 497745 h 647744"/>
                      <a:gd name="connsiteX39" fmla="*/ 589772 w 803999"/>
                      <a:gd name="connsiteY39" fmla="*/ 580169 h 647744"/>
                      <a:gd name="connsiteX40" fmla="*/ 536156 w 803999"/>
                      <a:gd name="connsiteY40" fmla="*/ 619381 h 647744"/>
                      <a:gd name="connsiteX41" fmla="*/ 527354 w 803999"/>
                      <a:gd name="connsiteY41" fmla="*/ 628983 h 647744"/>
                      <a:gd name="connsiteX42" fmla="*/ 527354 w 803999"/>
                      <a:gd name="connsiteY42" fmla="*/ 637786 h 647744"/>
                      <a:gd name="connsiteX43" fmla="*/ 556162 w 803999"/>
                      <a:gd name="connsiteY43" fmla="*/ 644988 h 647744"/>
                      <a:gd name="connsiteX44" fmla="*/ 598574 w 803999"/>
                      <a:gd name="connsiteY44" fmla="*/ 617780 h 647744"/>
                      <a:gd name="connsiteX45" fmla="*/ 754620 w 803999"/>
                      <a:gd name="connsiteY45" fmla="*/ 534556 h 647744"/>
                      <a:gd name="connsiteX46" fmla="*/ 800233 w 803999"/>
                      <a:gd name="connsiteY46" fmla="*/ 507348 h 647744"/>
                      <a:gd name="connsiteX47" fmla="*/ 797833 w 803999"/>
                      <a:gd name="connsiteY47" fmla="*/ 491343 h 647744"/>
                      <a:gd name="connsiteX48" fmla="*/ 771425 w 803999"/>
                      <a:gd name="connsiteY48" fmla="*/ 488943 h 647744"/>
                      <a:gd name="connsiteX49" fmla="*/ 749819 w 803999"/>
                      <a:gd name="connsiteY49" fmla="*/ 497745 h 647744"/>
                      <a:gd name="connsiteX50" fmla="*/ 594573 w 803999"/>
                      <a:gd name="connsiteY50" fmla="*/ 371308 h 647744"/>
                      <a:gd name="connsiteX51" fmla="*/ 459334 w 803999"/>
                      <a:gd name="connsiteY51" fmla="*/ 468137 h 647744"/>
                      <a:gd name="connsiteX52" fmla="*/ 434527 w 803999"/>
                      <a:gd name="connsiteY52" fmla="*/ 494544 h 647744"/>
                      <a:gd name="connsiteX53" fmla="*/ 443329 w 803999"/>
                      <a:gd name="connsiteY53" fmla="*/ 513750 h 647744"/>
                      <a:gd name="connsiteX54" fmla="*/ 461735 w 803999"/>
                      <a:gd name="connsiteY54" fmla="*/ 508948 h 647744"/>
                      <a:gd name="connsiteX55" fmla="*/ 544959 w 803999"/>
                      <a:gd name="connsiteY55" fmla="*/ 448131 h 647744"/>
                      <a:gd name="connsiteX56" fmla="*/ 602576 w 803999"/>
                      <a:gd name="connsiteY56" fmla="*/ 408919 h 647744"/>
                      <a:gd name="connsiteX57" fmla="*/ 632984 w 803999"/>
                      <a:gd name="connsiteY57" fmla="*/ 383312 h 647744"/>
                      <a:gd name="connsiteX58" fmla="*/ 628183 w 803999"/>
                      <a:gd name="connsiteY58" fmla="*/ 364906 h 647744"/>
                      <a:gd name="connsiteX59" fmla="*/ 616180 w 803999"/>
                      <a:gd name="connsiteY59" fmla="*/ 360905 h 647744"/>
                      <a:gd name="connsiteX60" fmla="*/ 594573 w 803999"/>
                      <a:gd name="connsiteY60" fmla="*/ 371308 h 647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</a:cxnLst>
                    <a:rect l="l" t="t" r="r" b="b"/>
                    <a:pathLst>
                      <a:path w="803999" h="647744">
                        <a:moveTo>
                          <a:pt x="170450" y="354503"/>
                        </a:moveTo>
                        <a:cubicBezTo>
                          <a:pt x="168849" y="347301"/>
                          <a:pt x="172850" y="341700"/>
                          <a:pt x="176051" y="336098"/>
                        </a:cubicBezTo>
                        <a:cubicBezTo>
                          <a:pt x="200058" y="290485"/>
                          <a:pt x="224065" y="244871"/>
                          <a:pt x="250473" y="201659"/>
                        </a:cubicBezTo>
                        <a:cubicBezTo>
                          <a:pt x="284083" y="147243"/>
                          <a:pt x="316892" y="93627"/>
                          <a:pt x="350502" y="39211"/>
                        </a:cubicBezTo>
                        <a:cubicBezTo>
                          <a:pt x="357704" y="28008"/>
                          <a:pt x="366507" y="17605"/>
                          <a:pt x="375310" y="7202"/>
                        </a:cubicBezTo>
                        <a:cubicBezTo>
                          <a:pt x="378510" y="2401"/>
                          <a:pt x="383312" y="0"/>
                          <a:pt x="389714" y="0"/>
                        </a:cubicBezTo>
                        <a:cubicBezTo>
                          <a:pt x="411320" y="0"/>
                          <a:pt x="417722" y="8802"/>
                          <a:pt x="410520" y="29609"/>
                        </a:cubicBezTo>
                        <a:cubicBezTo>
                          <a:pt x="404918" y="46413"/>
                          <a:pt x="395315" y="61618"/>
                          <a:pt x="385713" y="76822"/>
                        </a:cubicBezTo>
                        <a:cubicBezTo>
                          <a:pt x="331297" y="161647"/>
                          <a:pt x="276081" y="244871"/>
                          <a:pt x="225666" y="331297"/>
                        </a:cubicBezTo>
                        <a:cubicBezTo>
                          <a:pt x="220864" y="339299"/>
                          <a:pt x="216063" y="346501"/>
                          <a:pt x="211262" y="353703"/>
                        </a:cubicBezTo>
                        <a:cubicBezTo>
                          <a:pt x="201659" y="367307"/>
                          <a:pt x="188055" y="369708"/>
                          <a:pt x="174451" y="359305"/>
                        </a:cubicBezTo>
                        <a:cubicBezTo>
                          <a:pt x="172850" y="359305"/>
                          <a:pt x="172050" y="356904"/>
                          <a:pt x="170450" y="354503"/>
                        </a:cubicBezTo>
                        <a:close/>
                        <a:moveTo>
                          <a:pt x="317693" y="404918"/>
                        </a:moveTo>
                        <a:cubicBezTo>
                          <a:pt x="326495" y="414521"/>
                          <a:pt x="344100" y="414521"/>
                          <a:pt x="352103" y="404918"/>
                        </a:cubicBezTo>
                        <a:cubicBezTo>
                          <a:pt x="393715" y="353703"/>
                          <a:pt x="441729" y="308890"/>
                          <a:pt x="487342" y="261676"/>
                        </a:cubicBezTo>
                        <a:cubicBezTo>
                          <a:pt x="500146" y="248873"/>
                          <a:pt x="512949" y="236869"/>
                          <a:pt x="524953" y="224065"/>
                        </a:cubicBezTo>
                        <a:cubicBezTo>
                          <a:pt x="535356" y="213662"/>
                          <a:pt x="544959" y="203259"/>
                          <a:pt x="550560" y="189655"/>
                        </a:cubicBezTo>
                        <a:cubicBezTo>
                          <a:pt x="552161" y="185654"/>
                          <a:pt x="552961" y="180853"/>
                          <a:pt x="549760" y="176852"/>
                        </a:cubicBezTo>
                        <a:cubicBezTo>
                          <a:pt x="542558" y="168049"/>
                          <a:pt x="526553" y="164848"/>
                          <a:pt x="517751" y="171250"/>
                        </a:cubicBezTo>
                        <a:cubicBezTo>
                          <a:pt x="509749" y="176852"/>
                          <a:pt x="501746" y="183253"/>
                          <a:pt x="494544" y="190455"/>
                        </a:cubicBezTo>
                        <a:cubicBezTo>
                          <a:pt x="475339" y="208861"/>
                          <a:pt x="456133" y="228067"/>
                          <a:pt x="437728" y="247272"/>
                        </a:cubicBezTo>
                        <a:cubicBezTo>
                          <a:pt x="402517" y="284883"/>
                          <a:pt x="366507" y="321694"/>
                          <a:pt x="336098" y="362506"/>
                        </a:cubicBezTo>
                        <a:cubicBezTo>
                          <a:pt x="328896" y="372109"/>
                          <a:pt x="322494" y="383312"/>
                          <a:pt x="316892" y="393715"/>
                        </a:cubicBezTo>
                        <a:cubicBezTo>
                          <a:pt x="315292" y="396116"/>
                          <a:pt x="315292" y="400117"/>
                          <a:pt x="315292" y="402517"/>
                        </a:cubicBezTo>
                        <a:cubicBezTo>
                          <a:pt x="316892" y="403318"/>
                          <a:pt x="316892" y="404118"/>
                          <a:pt x="317693" y="404918"/>
                        </a:cubicBezTo>
                        <a:close/>
                        <a:moveTo>
                          <a:pt x="2401" y="300888"/>
                        </a:moveTo>
                        <a:cubicBezTo>
                          <a:pt x="8802" y="309690"/>
                          <a:pt x="18405" y="306489"/>
                          <a:pt x="26408" y="308090"/>
                        </a:cubicBezTo>
                        <a:cubicBezTo>
                          <a:pt x="31209" y="308890"/>
                          <a:pt x="34410" y="304089"/>
                          <a:pt x="35210" y="300088"/>
                        </a:cubicBezTo>
                        <a:cubicBezTo>
                          <a:pt x="42412" y="275280"/>
                          <a:pt x="48014" y="251273"/>
                          <a:pt x="56016" y="226466"/>
                        </a:cubicBezTo>
                        <a:cubicBezTo>
                          <a:pt x="71221" y="179252"/>
                          <a:pt x="88026" y="132039"/>
                          <a:pt x="103230" y="84825"/>
                        </a:cubicBezTo>
                        <a:cubicBezTo>
                          <a:pt x="106431" y="74422"/>
                          <a:pt x="109632" y="63218"/>
                          <a:pt x="111233" y="52815"/>
                        </a:cubicBezTo>
                        <a:cubicBezTo>
                          <a:pt x="112833" y="41612"/>
                          <a:pt x="106431" y="34410"/>
                          <a:pt x="95228" y="32009"/>
                        </a:cubicBezTo>
                        <a:cubicBezTo>
                          <a:pt x="84025" y="29609"/>
                          <a:pt x="77623" y="31209"/>
                          <a:pt x="72821" y="40012"/>
                        </a:cubicBezTo>
                        <a:cubicBezTo>
                          <a:pt x="68820" y="48014"/>
                          <a:pt x="64819" y="56016"/>
                          <a:pt x="62418" y="64019"/>
                        </a:cubicBezTo>
                        <a:cubicBezTo>
                          <a:pt x="46413" y="116034"/>
                          <a:pt x="29609" y="167249"/>
                          <a:pt x="14404" y="219264"/>
                        </a:cubicBezTo>
                        <a:cubicBezTo>
                          <a:pt x="8802" y="239270"/>
                          <a:pt x="4801" y="260076"/>
                          <a:pt x="800" y="280882"/>
                        </a:cubicBezTo>
                        <a:cubicBezTo>
                          <a:pt x="0" y="286483"/>
                          <a:pt x="0" y="292085"/>
                          <a:pt x="0" y="295286"/>
                        </a:cubicBezTo>
                        <a:cubicBezTo>
                          <a:pt x="1601" y="299287"/>
                          <a:pt x="2401" y="300088"/>
                          <a:pt x="2401" y="300888"/>
                        </a:cubicBezTo>
                        <a:close/>
                        <a:moveTo>
                          <a:pt x="749819" y="497745"/>
                        </a:moveTo>
                        <a:cubicBezTo>
                          <a:pt x="693802" y="520152"/>
                          <a:pt x="640987" y="548960"/>
                          <a:pt x="589772" y="580169"/>
                        </a:cubicBezTo>
                        <a:cubicBezTo>
                          <a:pt x="570566" y="591372"/>
                          <a:pt x="553762" y="605777"/>
                          <a:pt x="536156" y="619381"/>
                        </a:cubicBezTo>
                        <a:cubicBezTo>
                          <a:pt x="532955" y="621781"/>
                          <a:pt x="529755" y="625782"/>
                          <a:pt x="527354" y="628983"/>
                        </a:cubicBezTo>
                        <a:cubicBezTo>
                          <a:pt x="525753" y="631384"/>
                          <a:pt x="525753" y="636186"/>
                          <a:pt x="527354" y="637786"/>
                        </a:cubicBezTo>
                        <a:cubicBezTo>
                          <a:pt x="533756" y="647389"/>
                          <a:pt x="547360" y="650590"/>
                          <a:pt x="556162" y="644988"/>
                        </a:cubicBezTo>
                        <a:cubicBezTo>
                          <a:pt x="570566" y="636186"/>
                          <a:pt x="584170" y="626583"/>
                          <a:pt x="598574" y="617780"/>
                        </a:cubicBezTo>
                        <a:cubicBezTo>
                          <a:pt x="648989" y="586571"/>
                          <a:pt x="702605" y="561764"/>
                          <a:pt x="754620" y="534556"/>
                        </a:cubicBezTo>
                        <a:cubicBezTo>
                          <a:pt x="770625" y="526553"/>
                          <a:pt x="785829" y="516951"/>
                          <a:pt x="800233" y="507348"/>
                        </a:cubicBezTo>
                        <a:cubicBezTo>
                          <a:pt x="806635" y="503347"/>
                          <a:pt x="804235" y="496145"/>
                          <a:pt x="797833" y="491343"/>
                        </a:cubicBezTo>
                        <a:cubicBezTo>
                          <a:pt x="790631" y="485742"/>
                          <a:pt x="783429" y="488142"/>
                          <a:pt x="771425" y="488943"/>
                        </a:cubicBezTo>
                        <a:cubicBezTo>
                          <a:pt x="766624" y="492144"/>
                          <a:pt x="758621" y="494544"/>
                          <a:pt x="749819" y="497745"/>
                        </a:cubicBezTo>
                        <a:close/>
                        <a:moveTo>
                          <a:pt x="594573" y="371308"/>
                        </a:moveTo>
                        <a:cubicBezTo>
                          <a:pt x="548160" y="401717"/>
                          <a:pt x="501746" y="432126"/>
                          <a:pt x="459334" y="468137"/>
                        </a:cubicBezTo>
                        <a:cubicBezTo>
                          <a:pt x="449731" y="476139"/>
                          <a:pt x="441729" y="484941"/>
                          <a:pt x="434527" y="494544"/>
                        </a:cubicBezTo>
                        <a:cubicBezTo>
                          <a:pt x="428125" y="502546"/>
                          <a:pt x="432126" y="511349"/>
                          <a:pt x="443329" y="513750"/>
                        </a:cubicBezTo>
                        <a:cubicBezTo>
                          <a:pt x="450531" y="515350"/>
                          <a:pt x="456133" y="513750"/>
                          <a:pt x="461735" y="508948"/>
                        </a:cubicBezTo>
                        <a:cubicBezTo>
                          <a:pt x="487342" y="484941"/>
                          <a:pt x="516151" y="467336"/>
                          <a:pt x="544959" y="448131"/>
                        </a:cubicBezTo>
                        <a:cubicBezTo>
                          <a:pt x="564165" y="435327"/>
                          <a:pt x="584170" y="422523"/>
                          <a:pt x="602576" y="408919"/>
                        </a:cubicBezTo>
                        <a:cubicBezTo>
                          <a:pt x="612979" y="400917"/>
                          <a:pt x="623382" y="392114"/>
                          <a:pt x="632984" y="383312"/>
                        </a:cubicBezTo>
                        <a:cubicBezTo>
                          <a:pt x="639387" y="376910"/>
                          <a:pt x="636986" y="368908"/>
                          <a:pt x="628183" y="364906"/>
                        </a:cubicBezTo>
                        <a:cubicBezTo>
                          <a:pt x="624182" y="363306"/>
                          <a:pt x="620181" y="361705"/>
                          <a:pt x="616180" y="360905"/>
                        </a:cubicBezTo>
                        <a:cubicBezTo>
                          <a:pt x="608177" y="364106"/>
                          <a:pt x="600975" y="367307"/>
                          <a:pt x="594573" y="371308"/>
                        </a:cubicBezTo>
                        <a:close/>
                      </a:path>
                    </a:pathLst>
                  </a:custGeom>
                  <a:solidFill>
                    <a:srgbClr val="031030"/>
                  </a:solidFill>
                  <a:ln w="8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2" name="Freeform: Shape 151">
                    <a:extLst>
                      <a:ext uri="{FF2B5EF4-FFF2-40B4-BE49-F238E27FC236}">
                        <a16:creationId xmlns:a16="http://schemas.microsoft.com/office/drawing/2014/main" id="{F09069C3-8025-70ED-BC2E-06932BD282C9}"/>
                      </a:ext>
                    </a:extLst>
                  </p:cNvPr>
                  <p:cNvSpPr/>
                  <p:nvPr/>
                </p:nvSpPr>
                <p:spPr>
                  <a:xfrm>
                    <a:off x="1863978" y="2481832"/>
                    <a:ext cx="803199" cy="648419"/>
                  </a:xfrm>
                  <a:custGeom>
                    <a:avLst/>
                    <a:gdLst>
                      <a:gd name="connsiteX0" fmla="*/ 629549 w 803199"/>
                      <a:gd name="connsiteY0" fmla="*/ 359351 h 648419"/>
                      <a:gd name="connsiteX1" fmla="*/ 592738 w 803199"/>
                      <a:gd name="connsiteY1" fmla="*/ 353749 h 648419"/>
                      <a:gd name="connsiteX2" fmla="*/ 578334 w 803199"/>
                      <a:gd name="connsiteY2" fmla="*/ 331343 h 648419"/>
                      <a:gd name="connsiteX3" fmla="*/ 418287 w 803199"/>
                      <a:gd name="connsiteY3" fmla="*/ 76869 h 648419"/>
                      <a:gd name="connsiteX4" fmla="*/ 393480 w 803199"/>
                      <a:gd name="connsiteY4" fmla="*/ 29655 h 648419"/>
                      <a:gd name="connsiteX5" fmla="*/ 414286 w 803199"/>
                      <a:gd name="connsiteY5" fmla="*/ 46 h 648419"/>
                      <a:gd name="connsiteX6" fmla="*/ 428690 w 803199"/>
                      <a:gd name="connsiteY6" fmla="*/ 7248 h 648419"/>
                      <a:gd name="connsiteX7" fmla="*/ 453497 w 803199"/>
                      <a:gd name="connsiteY7" fmla="*/ 39258 h 648419"/>
                      <a:gd name="connsiteX8" fmla="*/ 553527 w 803199"/>
                      <a:gd name="connsiteY8" fmla="*/ 201705 h 648419"/>
                      <a:gd name="connsiteX9" fmla="*/ 627948 w 803199"/>
                      <a:gd name="connsiteY9" fmla="*/ 336144 h 648419"/>
                      <a:gd name="connsiteX10" fmla="*/ 633550 w 803199"/>
                      <a:gd name="connsiteY10" fmla="*/ 354550 h 648419"/>
                      <a:gd name="connsiteX11" fmla="*/ 629549 w 803199"/>
                      <a:gd name="connsiteY11" fmla="*/ 359351 h 648419"/>
                      <a:gd name="connsiteX12" fmla="*/ 488708 w 803199"/>
                      <a:gd name="connsiteY12" fmla="*/ 400163 h 648419"/>
                      <a:gd name="connsiteX13" fmla="*/ 487107 w 803199"/>
                      <a:gd name="connsiteY13" fmla="*/ 391360 h 648419"/>
                      <a:gd name="connsiteX14" fmla="*/ 467901 w 803199"/>
                      <a:gd name="connsiteY14" fmla="*/ 360151 h 648419"/>
                      <a:gd name="connsiteX15" fmla="*/ 366272 w 803199"/>
                      <a:gd name="connsiteY15" fmla="*/ 244918 h 648419"/>
                      <a:gd name="connsiteX16" fmla="*/ 309455 w 803199"/>
                      <a:gd name="connsiteY16" fmla="*/ 188101 h 648419"/>
                      <a:gd name="connsiteX17" fmla="*/ 286249 w 803199"/>
                      <a:gd name="connsiteY17" fmla="*/ 168895 h 648419"/>
                      <a:gd name="connsiteX18" fmla="*/ 254239 w 803199"/>
                      <a:gd name="connsiteY18" fmla="*/ 174497 h 648419"/>
                      <a:gd name="connsiteX19" fmla="*/ 253439 w 803199"/>
                      <a:gd name="connsiteY19" fmla="*/ 187301 h 648419"/>
                      <a:gd name="connsiteX20" fmla="*/ 279046 w 803199"/>
                      <a:gd name="connsiteY20" fmla="*/ 221711 h 648419"/>
                      <a:gd name="connsiteX21" fmla="*/ 316657 w 803199"/>
                      <a:gd name="connsiteY21" fmla="*/ 259322 h 648419"/>
                      <a:gd name="connsiteX22" fmla="*/ 451897 w 803199"/>
                      <a:gd name="connsiteY22" fmla="*/ 402564 h 648419"/>
                      <a:gd name="connsiteX23" fmla="*/ 486307 w 803199"/>
                      <a:gd name="connsiteY23" fmla="*/ 402564 h 648419"/>
                      <a:gd name="connsiteX24" fmla="*/ 488708 w 803199"/>
                      <a:gd name="connsiteY24" fmla="*/ 400163 h 648419"/>
                      <a:gd name="connsiteX25" fmla="*/ 803199 w 803199"/>
                      <a:gd name="connsiteY25" fmla="*/ 295332 h 648419"/>
                      <a:gd name="connsiteX26" fmla="*/ 802399 w 803199"/>
                      <a:gd name="connsiteY26" fmla="*/ 280928 h 648419"/>
                      <a:gd name="connsiteX27" fmla="*/ 788795 w 803199"/>
                      <a:gd name="connsiteY27" fmla="*/ 219310 h 648419"/>
                      <a:gd name="connsiteX28" fmla="*/ 740781 w 803199"/>
                      <a:gd name="connsiteY28" fmla="*/ 64065 h 648419"/>
                      <a:gd name="connsiteX29" fmla="*/ 730378 w 803199"/>
                      <a:gd name="connsiteY29" fmla="*/ 40058 h 648419"/>
                      <a:gd name="connsiteX30" fmla="*/ 707971 w 803199"/>
                      <a:gd name="connsiteY30" fmla="*/ 32055 h 648419"/>
                      <a:gd name="connsiteX31" fmla="*/ 691967 w 803199"/>
                      <a:gd name="connsiteY31" fmla="*/ 52862 h 648419"/>
                      <a:gd name="connsiteX32" fmla="*/ 699969 w 803199"/>
                      <a:gd name="connsiteY32" fmla="*/ 84871 h 648419"/>
                      <a:gd name="connsiteX33" fmla="*/ 747183 w 803199"/>
                      <a:gd name="connsiteY33" fmla="*/ 226512 h 648419"/>
                      <a:gd name="connsiteX34" fmla="*/ 767989 w 803199"/>
                      <a:gd name="connsiteY34" fmla="*/ 300134 h 648419"/>
                      <a:gd name="connsiteX35" fmla="*/ 776792 w 803199"/>
                      <a:gd name="connsiteY35" fmla="*/ 308136 h 648419"/>
                      <a:gd name="connsiteX36" fmla="*/ 800799 w 803199"/>
                      <a:gd name="connsiteY36" fmla="*/ 300934 h 648419"/>
                      <a:gd name="connsiteX37" fmla="*/ 803199 w 803199"/>
                      <a:gd name="connsiteY37" fmla="*/ 295332 h 648419"/>
                      <a:gd name="connsiteX38" fmla="*/ 32574 w 803199"/>
                      <a:gd name="connsiteY38" fmla="*/ 489789 h 648419"/>
                      <a:gd name="connsiteX39" fmla="*/ 6167 w 803199"/>
                      <a:gd name="connsiteY39" fmla="*/ 492190 h 648419"/>
                      <a:gd name="connsiteX40" fmla="*/ 3766 w 803199"/>
                      <a:gd name="connsiteY40" fmla="*/ 508194 h 648419"/>
                      <a:gd name="connsiteX41" fmla="*/ 49379 w 803199"/>
                      <a:gd name="connsiteY41" fmla="*/ 535402 h 648419"/>
                      <a:gd name="connsiteX42" fmla="*/ 205425 w 803199"/>
                      <a:gd name="connsiteY42" fmla="*/ 618627 h 648419"/>
                      <a:gd name="connsiteX43" fmla="*/ 247837 w 803199"/>
                      <a:gd name="connsiteY43" fmla="*/ 645834 h 648419"/>
                      <a:gd name="connsiteX44" fmla="*/ 276646 w 803199"/>
                      <a:gd name="connsiteY44" fmla="*/ 638632 h 648419"/>
                      <a:gd name="connsiteX45" fmla="*/ 276646 w 803199"/>
                      <a:gd name="connsiteY45" fmla="*/ 629830 h 648419"/>
                      <a:gd name="connsiteX46" fmla="*/ 267843 w 803199"/>
                      <a:gd name="connsiteY46" fmla="*/ 620227 h 648419"/>
                      <a:gd name="connsiteX47" fmla="*/ 214228 w 803199"/>
                      <a:gd name="connsiteY47" fmla="*/ 581015 h 648419"/>
                      <a:gd name="connsiteX48" fmla="*/ 54181 w 803199"/>
                      <a:gd name="connsiteY48" fmla="*/ 498592 h 648419"/>
                      <a:gd name="connsiteX49" fmla="*/ 32574 w 803199"/>
                      <a:gd name="connsiteY49" fmla="*/ 489789 h 648419"/>
                      <a:gd name="connsiteX50" fmla="*/ 187820 w 803199"/>
                      <a:gd name="connsiteY50" fmla="*/ 360151 h 648419"/>
                      <a:gd name="connsiteX51" fmla="*/ 175816 w 803199"/>
                      <a:gd name="connsiteY51" fmla="*/ 364152 h 648419"/>
                      <a:gd name="connsiteX52" fmla="*/ 171015 w 803199"/>
                      <a:gd name="connsiteY52" fmla="*/ 382558 h 648419"/>
                      <a:gd name="connsiteX53" fmla="*/ 201424 w 803199"/>
                      <a:gd name="connsiteY53" fmla="*/ 408165 h 648419"/>
                      <a:gd name="connsiteX54" fmla="*/ 259040 w 803199"/>
                      <a:gd name="connsiteY54" fmla="*/ 447377 h 648419"/>
                      <a:gd name="connsiteX55" fmla="*/ 342265 w 803199"/>
                      <a:gd name="connsiteY55" fmla="*/ 508194 h 648419"/>
                      <a:gd name="connsiteX56" fmla="*/ 360670 w 803199"/>
                      <a:gd name="connsiteY56" fmla="*/ 512996 h 648419"/>
                      <a:gd name="connsiteX57" fmla="*/ 369473 w 803199"/>
                      <a:gd name="connsiteY57" fmla="*/ 493790 h 648419"/>
                      <a:gd name="connsiteX58" fmla="*/ 344666 w 803199"/>
                      <a:gd name="connsiteY58" fmla="*/ 467382 h 648419"/>
                      <a:gd name="connsiteX59" fmla="*/ 209426 w 803199"/>
                      <a:gd name="connsiteY59" fmla="*/ 370554 h 648419"/>
                      <a:gd name="connsiteX60" fmla="*/ 187820 w 803199"/>
                      <a:gd name="connsiteY60" fmla="*/ 360151 h 648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</a:cxnLst>
                    <a:rect l="l" t="t" r="r" b="b"/>
                    <a:pathLst>
                      <a:path w="803199" h="648419">
                        <a:moveTo>
                          <a:pt x="629549" y="359351"/>
                        </a:moveTo>
                        <a:cubicBezTo>
                          <a:pt x="615945" y="368954"/>
                          <a:pt x="602341" y="367353"/>
                          <a:pt x="592738" y="353749"/>
                        </a:cubicBezTo>
                        <a:cubicBezTo>
                          <a:pt x="587936" y="346547"/>
                          <a:pt x="582335" y="339345"/>
                          <a:pt x="578334" y="331343"/>
                        </a:cubicBezTo>
                        <a:cubicBezTo>
                          <a:pt x="527919" y="244918"/>
                          <a:pt x="472703" y="160893"/>
                          <a:pt x="418287" y="76869"/>
                        </a:cubicBezTo>
                        <a:cubicBezTo>
                          <a:pt x="408684" y="61664"/>
                          <a:pt x="399081" y="46460"/>
                          <a:pt x="393480" y="29655"/>
                        </a:cubicBezTo>
                        <a:cubicBezTo>
                          <a:pt x="386278" y="8849"/>
                          <a:pt x="393480" y="-754"/>
                          <a:pt x="414286" y="46"/>
                        </a:cubicBezTo>
                        <a:cubicBezTo>
                          <a:pt x="420688" y="46"/>
                          <a:pt x="424689" y="3247"/>
                          <a:pt x="428690" y="7248"/>
                        </a:cubicBezTo>
                        <a:cubicBezTo>
                          <a:pt x="436692" y="17651"/>
                          <a:pt x="446295" y="28054"/>
                          <a:pt x="453497" y="39258"/>
                        </a:cubicBezTo>
                        <a:cubicBezTo>
                          <a:pt x="487107" y="92873"/>
                          <a:pt x="519917" y="147289"/>
                          <a:pt x="553527" y="201705"/>
                        </a:cubicBezTo>
                        <a:cubicBezTo>
                          <a:pt x="580734" y="245718"/>
                          <a:pt x="604741" y="290531"/>
                          <a:pt x="627948" y="336144"/>
                        </a:cubicBezTo>
                        <a:cubicBezTo>
                          <a:pt x="631149" y="341746"/>
                          <a:pt x="635150" y="347347"/>
                          <a:pt x="633550" y="354550"/>
                        </a:cubicBezTo>
                        <a:cubicBezTo>
                          <a:pt x="631949" y="356150"/>
                          <a:pt x="631149" y="358551"/>
                          <a:pt x="629549" y="359351"/>
                        </a:cubicBezTo>
                        <a:close/>
                        <a:moveTo>
                          <a:pt x="488708" y="400163"/>
                        </a:moveTo>
                        <a:cubicBezTo>
                          <a:pt x="487907" y="397762"/>
                          <a:pt x="488708" y="393761"/>
                          <a:pt x="487107" y="391360"/>
                        </a:cubicBezTo>
                        <a:cubicBezTo>
                          <a:pt x="480705" y="380957"/>
                          <a:pt x="475103" y="369754"/>
                          <a:pt x="467901" y="360151"/>
                        </a:cubicBezTo>
                        <a:cubicBezTo>
                          <a:pt x="436692" y="319339"/>
                          <a:pt x="401482" y="282529"/>
                          <a:pt x="366272" y="244918"/>
                        </a:cubicBezTo>
                        <a:cubicBezTo>
                          <a:pt x="347866" y="225712"/>
                          <a:pt x="328661" y="206506"/>
                          <a:pt x="309455" y="188101"/>
                        </a:cubicBezTo>
                        <a:cubicBezTo>
                          <a:pt x="302253" y="180899"/>
                          <a:pt x="294251" y="175297"/>
                          <a:pt x="286249" y="168895"/>
                        </a:cubicBezTo>
                        <a:cubicBezTo>
                          <a:pt x="277446" y="162494"/>
                          <a:pt x="261441" y="165694"/>
                          <a:pt x="254239" y="174497"/>
                        </a:cubicBezTo>
                        <a:cubicBezTo>
                          <a:pt x="251038" y="178498"/>
                          <a:pt x="251838" y="183300"/>
                          <a:pt x="253439" y="187301"/>
                        </a:cubicBezTo>
                        <a:cubicBezTo>
                          <a:pt x="259040" y="200905"/>
                          <a:pt x="269444" y="211308"/>
                          <a:pt x="279046" y="221711"/>
                        </a:cubicBezTo>
                        <a:cubicBezTo>
                          <a:pt x="291850" y="234515"/>
                          <a:pt x="304654" y="246518"/>
                          <a:pt x="316657" y="259322"/>
                        </a:cubicBezTo>
                        <a:cubicBezTo>
                          <a:pt x="363071" y="306536"/>
                          <a:pt x="410285" y="351349"/>
                          <a:pt x="451897" y="402564"/>
                        </a:cubicBezTo>
                        <a:cubicBezTo>
                          <a:pt x="459899" y="412966"/>
                          <a:pt x="477504" y="412166"/>
                          <a:pt x="486307" y="402564"/>
                        </a:cubicBezTo>
                        <a:cubicBezTo>
                          <a:pt x="487107" y="403364"/>
                          <a:pt x="487107" y="402564"/>
                          <a:pt x="488708" y="400163"/>
                        </a:cubicBezTo>
                        <a:close/>
                        <a:moveTo>
                          <a:pt x="803199" y="295332"/>
                        </a:moveTo>
                        <a:cubicBezTo>
                          <a:pt x="803199" y="292131"/>
                          <a:pt x="803199" y="286530"/>
                          <a:pt x="802399" y="280928"/>
                        </a:cubicBezTo>
                        <a:cubicBezTo>
                          <a:pt x="798398" y="260122"/>
                          <a:pt x="795197" y="239316"/>
                          <a:pt x="788795" y="219310"/>
                        </a:cubicBezTo>
                        <a:cubicBezTo>
                          <a:pt x="773591" y="167295"/>
                          <a:pt x="756786" y="115280"/>
                          <a:pt x="740781" y="64065"/>
                        </a:cubicBezTo>
                        <a:cubicBezTo>
                          <a:pt x="738380" y="55262"/>
                          <a:pt x="734379" y="47260"/>
                          <a:pt x="730378" y="40058"/>
                        </a:cubicBezTo>
                        <a:cubicBezTo>
                          <a:pt x="725577" y="31255"/>
                          <a:pt x="719175" y="29655"/>
                          <a:pt x="707971" y="32055"/>
                        </a:cubicBezTo>
                        <a:cubicBezTo>
                          <a:pt x="695968" y="34456"/>
                          <a:pt x="690366" y="41658"/>
                          <a:pt x="691967" y="52862"/>
                        </a:cubicBezTo>
                        <a:cubicBezTo>
                          <a:pt x="693567" y="64065"/>
                          <a:pt x="696768" y="74468"/>
                          <a:pt x="699969" y="84871"/>
                        </a:cubicBezTo>
                        <a:cubicBezTo>
                          <a:pt x="715974" y="132085"/>
                          <a:pt x="731978" y="179298"/>
                          <a:pt x="747183" y="226512"/>
                        </a:cubicBezTo>
                        <a:cubicBezTo>
                          <a:pt x="755185" y="250519"/>
                          <a:pt x="761587" y="275326"/>
                          <a:pt x="767989" y="300134"/>
                        </a:cubicBezTo>
                        <a:cubicBezTo>
                          <a:pt x="769590" y="304935"/>
                          <a:pt x="771990" y="308936"/>
                          <a:pt x="776792" y="308136"/>
                        </a:cubicBezTo>
                        <a:cubicBezTo>
                          <a:pt x="784794" y="307336"/>
                          <a:pt x="795197" y="309736"/>
                          <a:pt x="800799" y="300934"/>
                        </a:cubicBezTo>
                        <a:cubicBezTo>
                          <a:pt x="802399" y="299333"/>
                          <a:pt x="802399" y="298533"/>
                          <a:pt x="803199" y="295332"/>
                        </a:cubicBezTo>
                        <a:close/>
                        <a:moveTo>
                          <a:pt x="32574" y="489789"/>
                        </a:moveTo>
                        <a:cubicBezTo>
                          <a:pt x="21371" y="488189"/>
                          <a:pt x="14169" y="486588"/>
                          <a:pt x="6167" y="492190"/>
                        </a:cubicBezTo>
                        <a:cubicBezTo>
                          <a:pt x="-235" y="496991"/>
                          <a:pt x="-2636" y="504193"/>
                          <a:pt x="3766" y="508194"/>
                        </a:cubicBezTo>
                        <a:cubicBezTo>
                          <a:pt x="18971" y="517797"/>
                          <a:pt x="34175" y="527400"/>
                          <a:pt x="49379" y="535402"/>
                        </a:cubicBezTo>
                        <a:cubicBezTo>
                          <a:pt x="101395" y="562610"/>
                          <a:pt x="155010" y="588218"/>
                          <a:pt x="205425" y="618627"/>
                        </a:cubicBezTo>
                        <a:cubicBezTo>
                          <a:pt x="219829" y="627429"/>
                          <a:pt x="233433" y="637032"/>
                          <a:pt x="247837" y="645834"/>
                        </a:cubicBezTo>
                        <a:cubicBezTo>
                          <a:pt x="256640" y="651436"/>
                          <a:pt x="270244" y="647435"/>
                          <a:pt x="276646" y="638632"/>
                        </a:cubicBezTo>
                        <a:cubicBezTo>
                          <a:pt x="278246" y="636232"/>
                          <a:pt x="277446" y="632231"/>
                          <a:pt x="276646" y="629830"/>
                        </a:cubicBezTo>
                        <a:cubicBezTo>
                          <a:pt x="275045" y="625829"/>
                          <a:pt x="271844" y="622628"/>
                          <a:pt x="267843" y="620227"/>
                        </a:cubicBezTo>
                        <a:cubicBezTo>
                          <a:pt x="250238" y="606623"/>
                          <a:pt x="232633" y="593019"/>
                          <a:pt x="214228" y="581015"/>
                        </a:cubicBezTo>
                        <a:cubicBezTo>
                          <a:pt x="163013" y="549806"/>
                          <a:pt x="110197" y="520198"/>
                          <a:pt x="54181" y="498592"/>
                        </a:cubicBezTo>
                        <a:cubicBezTo>
                          <a:pt x="46178" y="493790"/>
                          <a:pt x="37376" y="491389"/>
                          <a:pt x="32574" y="489789"/>
                        </a:cubicBezTo>
                        <a:close/>
                        <a:moveTo>
                          <a:pt x="187820" y="360151"/>
                        </a:moveTo>
                        <a:cubicBezTo>
                          <a:pt x="183819" y="361752"/>
                          <a:pt x="179817" y="362552"/>
                          <a:pt x="175816" y="364152"/>
                        </a:cubicBezTo>
                        <a:cubicBezTo>
                          <a:pt x="167014" y="368154"/>
                          <a:pt x="164613" y="376156"/>
                          <a:pt x="171015" y="382558"/>
                        </a:cubicBezTo>
                        <a:cubicBezTo>
                          <a:pt x="180618" y="391360"/>
                          <a:pt x="191021" y="400163"/>
                          <a:pt x="201424" y="408165"/>
                        </a:cubicBezTo>
                        <a:cubicBezTo>
                          <a:pt x="220629" y="421769"/>
                          <a:pt x="239835" y="434573"/>
                          <a:pt x="259040" y="447377"/>
                        </a:cubicBezTo>
                        <a:cubicBezTo>
                          <a:pt x="287849" y="466582"/>
                          <a:pt x="316657" y="484987"/>
                          <a:pt x="342265" y="508194"/>
                        </a:cubicBezTo>
                        <a:cubicBezTo>
                          <a:pt x="347866" y="512996"/>
                          <a:pt x="353468" y="514596"/>
                          <a:pt x="360670" y="512996"/>
                        </a:cubicBezTo>
                        <a:cubicBezTo>
                          <a:pt x="371873" y="510595"/>
                          <a:pt x="375875" y="501792"/>
                          <a:pt x="369473" y="493790"/>
                        </a:cubicBezTo>
                        <a:cubicBezTo>
                          <a:pt x="362271" y="484187"/>
                          <a:pt x="354268" y="474585"/>
                          <a:pt x="344666" y="467382"/>
                        </a:cubicBezTo>
                        <a:cubicBezTo>
                          <a:pt x="302253" y="431372"/>
                          <a:pt x="255840" y="400963"/>
                          <a:pt x="209426" y="370554"/>
                        </a:cubicBezTo>
                        <a:cubicBezTo>
                          <a:pt x="203024" y="366553"/>
                          <a:pt x="195822" y="363352"/>
                          <a:pt x="187820" y="360151"/>
                        </a:cubicBezTo>
                        <a:close/>
                      </a:path>
                    </a:pathLst>
                  </a:custGeom>
                  <a:solidFill>
                    <a:srgbClr val="031030"/>
                  </a:solidFill>
                  <a:ln w="800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8" name="Graphic 4">
                  <a:extLst>
                    <a:ext uri="{FF2B5EF4-FFF2-40B4-BE49-F238E27FC236}">
                      <a16:creationId xmlns:a16="http://schemas.microsoft.com/office/drawing/2014/main" id="{3C265508-CA58-0AE1-39ED-26D079E1C9BD}"/>
                    </a:ext>
                  </a:extLst>
                </p:cNvPr>
                <p:cNvGrpSpPr/>
                <p:nvPr/>
              </p:nvGrpSpPr>
              <p:grpSpPr>
                <a:xfrm>
                  <a:off x="4685245" y="2027279"/>
                  <a:ext cx="445415" cy="782794"/>
                  <a:chOff x="4685245" y="2027279"/>
                  <a:chExt cx="445415" cy="782794"/>
                </a:xfrm>
              </p:grpSpPr>
              <p:grpSp>
                <p:nvGrpSpPr>
                  <p:cNvPr id="139" name="Graphic 4">
                    <a:extLst>
                      <a:ext uri="{FF2B5EF4-FFF2-40B4-BE49-F238E27FC236}">
                        <a16:creationId xmlns:a16="http://schemas.microsoft.com/office/drawing/2014/main" id="{BF3A9FF7-5FF8-7EE1-F965-EC0434E798BA}"/>
                      </a:ext>
                    </a:extLst>
                  </p:cNvPr>
                  <p:cNvGrpSpPr/>
                  <p:nvPr/>
                </p:nvGrpSpPr>
                <p:grpSpPr>
                  <a:xfrm>
                    <a:off x="4708454" y="2481878"/>
                    <a:ext cx="172969" cy="328195"/>
                    <a:chOff x="4708454" y="2481878"/>
                    <a:chExt cx="172969" cy="328195"/>
                  </a:xfrm>
                </p:grpSpPr>
                <p:sp>
                  <p:nvSpPr>
                    <p:cNvPr id="149" name="Freeform: Shape 148">
                      <a:extLst>
                        <a:ext uri="{FF2B5EF4-FFF2-40B4-BE49-F238E27FC236}">
                          <a16:creationId xmlns:a16="http://schemas.microsoft.com/office/drawing/2014/main" id="{B0F65305-515C-51D3-3E05-A5D081A251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0979" y="2481878"/>
                      <a:ext cx="109593" cy="281946"/>
                    </a:xfrm>
                    <a:custGeom>
                      <a:avLst/>
                      <a:gdLst>
                        <a:gd name="connsiteX0" fmla="*/ 15204 w 109593"/>
                        <a:gd name="connsiteY0" fmla="*/ 264877 h 281946"/>
                        <a:gd name="connsiteX1" fmla="*/ 12004 w 109593"/>
                        <a:gd name="connsiteY1" fmla="*/ 272880 h 281946"/>
                        <a:gd name="connsiteX2" fmla="*/ 0 w 109593"/>
                        <a:gd name="connsiteY2" fmla="*/ 280082 h 281946"/>
                        <a:gd name="connsiteX3" fmla="*/ 800 w 109593"/>
                        <a:gd name="connsiteY3" fmla="*/ 276081 h 281946"/>
                        <a:gd name="connsiteX4" fmla="*/ 8002 w 109593"/>
                        <a:gd name="connsiteY4" fmla="*/ 239270 h 281946"/>
                        <a:gd name="connsiteX5" fmla="*/ 10403 w 109593"/>
                        <a:gd name="connsiteY5" fmla="*/ 230467 h 281946"/>
                        <a:gd name="connsiteX6" fmla="*/ 20006 w 109593"/>
                        <a:gd name="connsiteY6" fmla="*/ 184054 h 281946"/>
                        <a:gd name="connsiteX7" fmla="*/ 22406 w 109593"/>
                        <a:gd name="connsiteY7" fmla="*/ 175251 h 281946"/>
                        <a:gd name="connsiteX8" fmla="*/ 42412 w 109593"/>
                        <a:gd name="connsiteY8" fmla="*/ 99229 h 281946"/>
                        <a:gd name="connsiteX9" fmla="*/ 51215 w 109593"/>
                        <a:gd name="connsiteY9" fmla="*/ 72821 h 281946"/>
                        <a:gd name="connsiteX10" fmla="*/ 70420 w 109593"/>
                        <a:gd name="connsiteY10" fmla="*/ 21606 h 281946"/>
                        <a:gd name="connsiteX11" fmla="*/ 80823 w 109593"/>
                        <a:gd name="connsiteY11" fmla="*/ 0 h 281946"/>
                        <a:gd name="connsiteX12" fmla="*/ 107231 w 109593"/>
                        <a:gd name="connsiteY12" fmla="*/ 8803 h 281946"/>
                        <a:gd name="connsiteX13" fmla="*/ 103230 w 109593"/>
                        <a:gd name="connsiteY13" fmla="*/ 28008 h 281946"/>
                        <a:gd name="connsiteX14" fmla="*/ 100029 w 109593"/>
                        <a:gd name="connsiteY14" fmla="*/ 37611 h 281946"/>
                        <a:gd name="connsiteX15" fmla="*/ 62418 w 109593"/>
                        <a:gd name="connsiteY15" fmla="*/ 154445 h 281946"/>
                        <a:gd name="connsiteX16" fmla="*/ 56016 w 109593"/>
                        <a:gd name="connsiteY16" fmla="*/ 172050 h 281946"/>
                        <a:gd name="connsiteX17" fmla="*/ 36811 w 109593"/>
                        <a:gd name="connsiteY17" fmla="*/ 216063 h 281946"/>
                        <a:gd name="connsiteX18" fmla="*/ 33610 w 109593"/>
                        <a:gd name="connsiteY18" fmla="*/ 224065 h 281946"/>
                        <a:gd name="connsiteX19" fmla="*/ 15204 w 109593"/>
                        <a:gd name="connsiteY19" fmla="*/ 264877 h 281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09593" h="281946">
                          <a:moveTo>
                            <a:pt x="15204" y="264877"/>
                          </a:moveTo>
                          <a:cubicBezTo>
                            <a:pt x="14404" y="267278"/>
                            <a:pt x="12804" y="270479"/>
                            <a:pt x="12004" y="272880"/>
                          </a:cubicBezTo>
                          <a:cubicBezTo>
                            <a:pt x="8002" y="274480"/>
                            <a:pt x="9603" y="286484"/>
                            <a:pt x="0" y="280082"/>
                          </a:cubicBezTo>
                          <a:cubicBezTo>
                            <a:pt x="800" y="279282"/>
                            <a:pt x="1601" y="277681"/>
                            <a:pt x="800" y="276081"/>
                          </a:cubicBezTo>
                          <a:cubicBezTo>
                            <a:pt x="-801" y="263277"/>
                            <a:pt x="9603" y="252874"/>
                            <a:pt x="8002" y="239270"/>
                          </a:cubicBezTo>
                          <a:cubicBezTo>
                            <a:pt x="8802" y="236069"/>
                            <a:pt x="9603" y="233668"/>
                            <a:pt x="10403" y="230467"/>
                          </a:cubicBezTo>
                          <a:cubicBezTo>
                            <a:pt x="8802" y="213662"/>
                            <a:pt x="21606" y="200859"/>
                            <a:pt x="20006" y="184054"/>
                          </a:cubicBezTo>
                          <a:cubicBezTo>
                            <a:pt x="20806" y="180853"/>
                            <a:pt x="21606" y="177652"/>
                            <a:pt x="22406" y="175251"/>
                          </a:cubicBezTo>
                          <a:cubicBezTo>
                            <a:pt x="24007" y="148843"/>
                            <a:pt x="40012" y="125637"/>
                            <a:pt x="42412" y="99229"/>
                          </a:cubicBezTo>
                          <a:cubicBezTo>
                            <a:pt x="45613" y="90426"/>
                            <a:pt x="48014" y="81624"/>
                            <a:pt x="51215" y="72821"/>
                          </a:cubicBezTo>
                          <a:cubicBezTo>
                            <a:pt x="60818" y="56817"/>
                            <a:pt x="63218" y="38411"/>
                            <a:pt x="70420" y="21606"/>
                          </a:cubicBezTo>
                          <a:cubicBezTo>
                            <a:pt x="73622" y="14404"/>
                            <a:pt x="72021" y="4801"/>
                            <a:pt x="80823" y="0"/>
                          </a:cubicBezTo>
                          <a:cubicBezTo>
                            <a:pt x="89626" y="3201"/>
                            <a:pt x="98429" y="5602"/>
                            <a:pt x="107231" y="8803"/>
                          </a:cubicBezTo>
                          <a:cubicBezTo>
                            <a:pt x="112833" y="16805"/>
                            <a:pt x="107231" y="22407"/>
                            <a:pt x="103230" y="28008"/>
                          </a:cubicBezTo>
                          <a:cubicBezTo>
                            <a:pt x="100829" y="30409"/>
                            <a:pt x="99229" y="34410"/>
                            <a:pt x="100029" y="37611"/>
                          </a:cubicBezTo>
                          <a:cubicBezTo>
                            <a:pt x="91226" y="77623"/>
                            <a:pt x="78423" y="116034"/>
                            <a:pt x="62418" y="154445"/>
                          </a:cubicBezTo>
                          <a:cubicBezTo>
                            <a:pt x="58417" y="159247"/>
                            <a:pt x="56816" y="165648"/>
                            <a:pt x="56016" y="172050"/>
                          </a:cubicBezTo>
                          <a:cubicBezTo>
                            <a:pt x="45613" y="184854"/>
                            <a:pt x="48014" y="203259"/>
                            <a:pt x="36811" y="216063"/>
                          </a:cubicBezTo>
                          <a:cubicBezTo>
                            <a:pt x="36011" y="218464"/>
                            <a:pt x="34410" y="221665"/>
                            <a:pt x="33610" y="224065"/>
                          </a:cubicBezTo>
                          <a:cubicBezTo>
                            <a:pt x="22406" y="236869"/>
                            <a:pt x="24807" y="253674"/>
                            <a:pt x="15204" y="264877"/>
                          </a:cubicBezTo>
                          <a:close/>
                        </a:path>
                      </a:pathLst>
                    </a:custGeom>
                    <a:solidFill>
                      <a:srgbClr val="6A7565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" name="Freeform: Shape 149">
                      <a:extLst>
                        <a:ext uri="{FF2B5EF4-FFF2-40B4-BE49-F238E27FC236}">
                          <a16:creationId xmlns:a16="http://schemas.microsoft.com/office/drawing/2014/main" id="{5B90AA79-2DE3-4DAC-5324-D409AC4770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08454" y="2484279"/>
                      <a:ext cx="172969" cy="325795"/>
                    </a:xfrm>
                    <a:custGeom>
                      <a:avLst/>
                      <a:gdLst>
                        <a:gd name="connsiteX0" fmla="*/ 121754 w 172969"/>
                        <a:gd name="connsiteY0" fmla="*/ 16805 h 325795"/>
                        <a:gd name="connsiteX1" fmla="*/ 28928 w 172969"/>
                        <a:gd name="connsiteY1" fmla="*/ 264877 h 325795"/>
                        <a:gd name="connsiteX2" fmla="*/ 99348 w 172969"/>
                        <a:gd name="connsiteY2" fmla="*/ 12004 h 325795"/>
                        <a:gd name="connsiteX3" fmla="*/ 108951 w 172969"/>
                        <a:gd name="connsiteY3" fmla="*/ 11203 h 325795"/>
                        <a:gd name="connsiteX4" fmla="*/ 72940 w 172969"/>
                        <a:gd name="connsiteY4" fmla="*/ 0 h 325795"/>
                        <a:gd name="connsiteX5" fmla="*/ 80143 w 172969"/>
                        <a:gd name="connsiteY5" fmla="*/ 4001 h 325795"/>
                        <a:gd name="connsiteX6" fmla="*/ 78542 w 172969"/>
                        <a:gd name="connsiteY6" fmla="*/ 15204 h 325795"/>
                        <a:gd name="connsiteX7" fmla="*/ 72140 w 172969"/>
                        <a:gd name="connsiteY7" fmla="*/ 32009 h 325795"/>
                        <a:gd name="connsiteX8" fmla="*/ 62537 w 172969"/>
                        <a:gd name="connsiteY8" fmla="*/ 55216 h 325795"/>
                        <a:gd name="connsiteX9" fmla="*/ 7321 w 172969"/>
                        <a:gd name="connsiteY9" fmla="*/ 259276 h 325795"/>
                        <a:gd name="connsiteX10" fmla="*/ 119 w 172969"/>
                        <a:gd name="connsiteY10" fmla="*/ 309690 h 325795"/>
                        <a:gd name="connsiteX11" fmla="*/ 10522 w 172969"/>
                        <a:gd name="connsiteY11" fmla="*/ 324895 h 325795"/>
                        <a:gd name="connsiteX12" fmla="*/ 28127 w 172969"/>
                        <a:gd name="connsiteY12" fmla="*/ 317693 h 325795"/>
                        <a:gd name="connsiteX13" fmla="*/ 34529 w 172969"/>
                        <a:gd name="connsiteY13" fmla="*/ 306489 h 325795"/>
                        <a:gd name="connsiteX14" fmla="*/ 111351 w 172969"/>
                        <a:gd name="connsiteY14" fmla="*/ 128838 h 325795"/>
                        <a:gd name="connsiteX15" fmla="*/ 133758 w 172969"/>
                        <a:gd name="connsiteY15" fmla="*/ 52815 h 325795"/>
                        <a:gd name="connsiteX16" fmla="*/ 147362 w 172969"/>
                        <a:gd name="connsiteY16" fmla="*/ 22407 h 325795"/>
                        <a:gd name="connsiteX17" fmla="*/ 172970 w 172969"/>
                        <a:gd name="connsiteY17" fmla="*/ 29609 h 325795"/>
                        <a:gd name="connsiteX18" fmla="*/ 115353 w 172969"/>
                        <a:gd name="connsiteY18" fmla="*/ 12004 h 325795"/>
                        <a:gd name="connsiteX19" fmla="*/ 121754 w 172969"/>
                        <a:gd name="connsiteY19" fmla="*/ 16805 h 3257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72969" h="325795">
                          <a:moveTo>
                            <a:pt x="121754" y="16805"/>
                          </a:moveTo>
                          <a:cubicBezTo>
                            <a:pt x="113752" y="70421"/>
                            <a:pt x="52935" y="234468"/>
                            <a:pt x="28928" y="264877"/>
                          </a:cubicBezTo>
                          <a:cubicBezTo>
                            <a:pt x="36930" y="200859"/>
                            <a:pt x="67339" y="92827"/>
                            <a:pt x="99348" y="12004"/>
                          </a:cubicBezTo>
                          <a:cubicBezTo>
                            <a:pt x="103349" y="11203"/>
                            <a:pt x="106550" y="11203"/>
                            <a:pt x="108951" y="11203"/>
                          </a:cubicBezTo>
                          <a:lnTo>
                            <a:pt x="72940" y="0"/>
                          </a:lnTo>
                          <a:cubicBezTo>
                            <a:pt x="75341" y="1600"/>
                            <a:pt x="77742" y="2401"/>
                            <a:pt x="80143" y="4001"/>
                          </a:cubicBezTo>
                          <a:cubicBezTo>
                            <a:pt x="79342" y="8803"/>
                            <a:pt x="79342" y="12004"/>
                            <a:pt x="78542" y="15204"/>
                          </a:cubicBezTo>
                          <a:cubicBezTo>
                            <a:pt x="76942" y="20806"/>
                            <a:pt x="74541" y="26408"/>
                            <a:pt x="72140" y="32009"/>
                          </a:cubicBezTo>
                          <a:cubicBezTo>
                            <a:pt x="68939" y="40012"/>
                            <a:pt x="64938" y="47214"/>
                            <a:pt x="62537" y="55216"/>
                          </a:cubicBezTo>
                          <a:cubicBezTo>
                            <a:pt x="37730" y="121635"/>
                            <a:pt x="20925" y="190456"/>
                            <a:pt x="7321" y="259276"/>
                          </a:cubicBezTo>
                          <a:cubicBezTo>
                            <a:pt x="4120" y="276081"/>
                            <a:pt x="2520" y="292885"/>
                            <a:pt x="119" y="309690"/>
                          </a:cubicBezTo>
                          <a:cubicBezTo>
                            <a:pt x="-681" y="318493"/>
                            <a:pt x="2520" y="322494"/>
                            <a:pt x="10522" y="324895"/>
                          </a:cubicBezTo>
                          <a:cubicBezTo>
                            <a:pt x="17724" y="327295"/>
                            <a:pt x="23326" y="324895"/>
                            <a:pt x="28127" y="317693"/>
                          </a:cubicBezTo>
                          <a:cubicBezTo>
                            <a:pt x="30528" y="314492"/>
                            <a:pt x="32129" y="310491"/>
                            <a:pt x="34529" y="306489"/>
                          </a:cubicBezTo>
                          <a:cubicBezTo>
                            <a:pt x="64938" y="249673"/>
                            <a:pt x="89745" y="189655"/>
                            <a:pt x="111351" y="128838"/>
                          </a:cubicBezTo>
                          <a:cubicBezTo>
                            <a:pt x="120154" y="104030"/>
                            <a:pt x="125756" y="78423"/>
                            <a:pt x="133758" y="52815"/>
                          </a:cubicBezTo>
                          <a:cubicBezTo>
                            <a:pt x="136959" y="42412"/>
                            <a:pt x="137759" y="31209"/>
                            <a:pt x="147362" y="22407"/>
                          </a:cubicBezTo>
                          <a:cubicBezTo>
                            <a:pt x="155364" y="24807"/>
                            <a:pt x="164167" y="27208"/>
                            <a:pt x="172970" y="29609"/>
                          </a:cubicBezTo>
                          <a:lnTo>
                            <a:pt x="115353" y="12004"/>
                          </a:lnTo>
                          <a:cubicBezTo>
                            <a:pt x="116153" y="13604"/>
                            <a:pt x="118554" y="14404"/>
                            <a:pt x="121754" y="16805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40" name="Graphic 4">
                    <a:extLst>
                      <a:ext uri="{FF2B5EF4-FFF2-40B4-BE49-F238E27FC236}">
                        <a16:creationId xmlns:a16="http://schemas.microsoft.com/office/drawing/2014/main" id="{FA1F6BE8-F127-FE0D-273C-2424ED3A0185}"/>
                      </a:ext>
                    </a:extLst>
                  </p:cNvPr>
                  <p:cNvGrpSpPr/>
                  <p:nvPr/>
                </p:nvGrpSpPr>
                <p:grpSpPr>
                  <a:xfrm>
                    <a:off x="4685245" y="2027279"/>
                    <a:ext cx="445415" cy="507687"/>
                    <a:chOff x="4685245" y="2027279"/>
                    <a:chExt cx="445415" cy="507687"/>
                  </a:xfrm>
                </p:grpSpPr>
                <p:sp>
                  <p:nvSpPr>
                    <p:cNvPr id="141" name="Freeform: Shape 140">
                      <a:extLst>
                        <a:ext uri="{FF2B5EF4-FFF2-40B4-BE49-F238E27FC236}">
                          <a16:creationId xmlns:a16="http://schemas.microsoft.com/office/drawing/2014/main" id="{774DE70A-D018-2213-A1C1-C8CF0E6C98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5245" y="2027280"/>
                      <a:ext cx="445415" cy="507686"/>
                    </a:xfrm>
                    <a:custGeom>
                      <a:avLst/>
                      <a:gdLst>
                        <a:gd name="connsiteX0" fmla="*/ 428245 w 445415"/>
                        <a:gd name="connsiteY0" fmla="*/ 102497 h 507686"/>
                        <a:gd name="connsiteX1" fmla="*/ 366627 w 445415"/>
                        <a:gd name="connsiteY1" fmla="*/ 66487 h 507686"/>
                        <a:gd name="connsiteX2" fmla="*/ 224986 w 445415"/>
                        <a:gd name="connsiteY2" fmla="*/ 16072 h 507686"/>
                        <a:gd name="connsiteX3" fmla="*/ 111353 w 445415"/>
                        <a:gd name="connsiteY3" fmla="*/ 67 h 507686"/>
                        <a:gd name="connsiteX4" fmla="*/ 83345 w 445415"/>
                        <a:gd name="connsiteY4" fmla="*/ 24875 h 507686"/>
                        <a:gd name="connsiteX5" fmla="*/ 80944 w 445415"/>
                        <a:gd name="connsiteY5" fmla="*/ 48081 h 507686"/>
                        <a:gd name="connsiteX6" fmla="*/ 71341 w 445415"/>
                        <a:gd name="connsiteY6" fmla="*/ 149711 h 507686"/>
                        <a:gd name="connsiteX7" fmla="*/ 51336 w 445415"/>
                        <a:gd name="connsiteY7" fmla="*/ 358572 h 507686"/>
                        <a:gd name="connsiteX8" fmla="*/ 32130 w 445415"/>
                        <a:gd name="connsiteY8" fmla="*/ 373776 h 507686"/>
                        <a:gd name="connsiteX9" fmla="*/ 9723 w 445415"/>
                        <a:gd name="connsiteY9" fmla="*/ 394582 h 507686"/>
                        <a:gd name="connsiteX10" fmla="*/ 18526 w 445415"/>
                        <a:gd name="connsiteY10" fmla="*/ 427392 h 507686"/>
                        <a:gd name="connsiteX11" fmla="*/ 32930 w 445415"/>
                        <a:gd name="connsiteY11" fmla="*/ 432994 h 507686"/>
                        <a:gd name="connsiteX12" fmla="*/ 32930 w 445415"/>
                        <a:gd name="connsiteY12" fmla="*/ 432994 h 507686"/>
                        <a:gd name="connsiteX13" fmla="*/ 245792 w 445415"/>
                        <a:gd name="connsiteY13" fmla="*/ 501814 h 507686"/>
                        <a:gd name="connsiteX14" fmla="*/ 265798 w 445415"/>
                        <a:gd name="connsiteY14" fmla="*/ 507415 h 507686"/>
                        <a:gd name="connsiteX15" fmla="*/ 282603 w 445415"/>
                        <a:gd name="connsiteY15" fmla="*/ 493811 h 507686"/>
                        <a:gd name="connsiteX16" fmla="*/ 277801 w 445415"/>
                        <a:gd name="connsiteY16" fmla="*/ 461002 h 507686"/>
                        <a:gd name="connsiteX17" fmla="*/ 268999 w 445415"/>
                        <a:gd name="connsiteY17" fmla="*/ 428992 h 507686"/>
                        <a:gd name="connsiteX18" fmla="*/ 292206 w 445415"/>
                        <a:gd name="connsiteY18" fmla="*/ 392182 h 507686"/>
                        <a:gd name="connsiteX19" fmla="*/ 419443 w 445415"/>
                        <a:gd name="connsiteY19" fmla="*/ 176919 h 507686"/>
                        <a:gd name="connsiteX20" fmla="*/ 439449 w 445415"/>
                        <a:gd name="connsiteY20" fmla="*/ 140908 h 507686"/>
                        <a:gd name="connsiteX21" fmla="*/ 428245 w 445415"/>
                        <a:gd name="connsiteY21" fmla="*/ 102497 h 507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45415" h="507686">
                          <a:moveTo>
                            <a:pt x="428245" y="102497"/>
                          </a:moveTo>
                          <a:cubicBezTo>
                            <a:pt x="408239" y="89693"/>
                            <a:pt x="388234" y="76890"/>
                            <a:pt x="366627" y="66487"/>
                          </a:cubicBezTo>
                          <a:cubicBezTo>
                            <a:pt x="321814" y="44080"/>
                            <a:pt x="273800" y="28876"/>
                            <a:pt x="224986" y="16072"/>
                          </a:cubicBezTo>
                          <a:cubicBezTo>
                            <a:pt x="188175" y="5669"/>
                            <a:pt x="150564" y="-733"/>
                            <a:pt x="111353" y="67"/>
                          </a:cubicBezTo>
                          <a:cubicBezTo>
                            <a:pt x="90547" y="868"/>
                            <a:pt x="86546" y="4068"/>
                            <a:pt x="83345" y="24875"/>
                          </a:cubicBezTo>
                          <a:cubicBezTo>
                            <a:pt x="82544" y="32077"/>
                            <a:pt x="80944" y="40079"/>
                            <a:pt x="80944" y="48081"/>
                          </a:cubicBezTo>
                          <a:cubicBezTo>
                            <a:pt x="77743" y="81691"/>
                            <a:pt x="74542" y="116101"/>
                            <a:pt x="71341" y="149711"/>
                          </a:cubicBezTo>
                          <a:cubicBezTo>
                            <a:pt x="64939" y="219331"/>
                            <a:pt x="57737" y="288151"/>
                            <a:pt x="51336" y="358572"/>
                          </a:cubicBezTo>
                          <a:cubicBezTo>
                            <a:pt x="44933" y="363373"/>
                            <a:pt x="38532" y="368175"/>
                            <a:pt x="32130" y="373776"/>
                          </a:cubicBezTo>
                          <a:cubicBezTo>
                            <a:pt x="24127" y="380178"/>
                            <a:pt x="16125" y="386580"/>
                            <a:pt x="9723" y="394582"/>
                          </a:cubicBezTo>
                          <a:cubicBezTo>
                            <a:pt x="-5481" y="411387"/>
                            <a:pt x="-3081" y="419390"/>
                            <a:pt x="18526" y="427392"/>
                          </a:cubicBezTo>
                          <a:cubicBezTo>
                            <a:pt x="23327" y="428992"/>
                            <a:pt x="28129" y="431393"/>
                            <a:pt x="32930" y="432994"/>
                          </a:cubicBezTo>
                          <a:lnTo>
                            <a:pt x="32930" y="432994"/>
                          </a:lnTo>
                          <a:lnTo>
                            <a:pt x="245792" y="501814"/>
                          </a:lnTo>
                          <a:cubicBezTo>
                            <a:pt x="252194" y="503414"/>
                            <a:pt x="258596" y="505815"/>
                            <a:pt x="265798" y="507415"/>
                          </a:cubicBezTo>
                          <a:cubicBezTo>
                            <a:pt x="276201" y="509016"/>
                            <a:pt x="282603" y="503414"/>
                            <a:pt x="282603" y="493811"/>
                          </a:cubicBezTo>
                          <a:cubicBezTo>
                            <a:pt x="281803" y="482608"/>
                            <a:pt x="280202" y="472205"/>
                            <a:pt x="277801" y="461002"/>
                          </a:cubicBezTo>
                          <a:cubicBezTo>
                            <a:pt x="275401" y="450599"/>
                            <a:pt x="272200" y="439395"/>
                            <a:pt x="268999" y="428992"/>
                          </a:cubicBezTo>
                          <a:cubicBezTo>
                            <a:pt x="277001" y="416189"/>
                            <a:pt x="285003" y="404185"/>
                            <a:pt x="292206" y="392182"/>
                          </a:cubicBezTo>
                          <a:cubicBezTo>
                            <a:pt x="334618" y="320161"/>
                            <a:pt x="377030" y="248940"/>
                            <a:pt x="419443" y="176919"/>
                          </a:cubicBezTo>
                          <a:cubicBezTo>
                            <a:pt x="426645" y="164915"/>
                            <a:pt x="433046" y="153712"/>
                            <a:pt x="439449" y="140908"/>
                          </a:cubicBezTo>
                          <a:cubicBezTo>
                            <a:pt x="449051" y="119302"/>
                            <a:pt x="448251" y="115301"/>
                            <a:pt x="428245" y="102497"/>
                          </a:cubicBezTo>
                          <a:close/>
                        </a:path>
                      </a:pathLst>
                    </a:custGeom>
                    <a:solidFill>
                      <a:srgbClr val="FF4394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2" name="Freeform: Shape 141">
                      <a:extLst>
                        <a:ext uri="{FF2B5EF4-FFF2-40B4-BE49-F238E27FC236}">
                          <a16:creationId xmlns:a16="http://schemas.microsoft.com/office/drawing/2014/main" id="{4CFB69B0-3028-4044-C4F2-59274D6F0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74221" y="2119169"/>
                      <a:ext cx="223752" cy="310599"/>
                    </a:xfrm>
                    <a:custGeom>
                      <a:avLst/>
                      <a:gdLst>
                        <a:gd name="connsiteX0" fmla="*/ 0 w 223752"/>
                        <a:gd name="connsiteY0" fmla="*/ 290689 h 310599"/>
                        <a:gd name="connsiteX1" fmla="*/ 50415 w 223752"/>
                        <a:gd name="connsiteY1" fmla="*/ 180256 h 310599"/>
                        <a:gd name="connsiteX2" fmla="*/ 150444 w 223752"/>
                        <a:gd name="connsiteY2" fmla="*/ 27412 h 310599"/>
                        <a:gd name="connsiteX3" fmla="*/ 182454 w 223752"/>
                        <a:gd name="connsiteY3" fmla="*/ 204 h 310599"/>
                        <a:gd name="connsiteX4" fmla="*/ 196057 w 223752"/>
                        <a:gd name="connsiteY4" fmla="*/ 4205 h 310599"/>
                        <a:gd name="connsiteX5" fmla="*/ 204860 w 223752"/>
                        <a:gd name="connsiteY5" fmla="*/ 8206 h 310599"/>
                        <a:gd name="connsiteX6" fmla="*/ 223265 w 223752"/>
                        <a:gd name="connsiteY6" fmla="*/ 19410 h 310599"/>
                        <a:gd name="connsiteX7" fmla="*/ 223265 w 223752"/>
                        <a:gd name="connsiteY7" fmla="*/ 19410 h 310599"/>
                        <a:gd name="connsiteX8" fmla="*/ 216864 w 223752"/>
                        <a:gd name="connsiteY8" fmla="*/ 38615 h 310599"/>
                        <a:gd name="connsiteX9" fmla="*/ 216864 w 223752"/>
                        <a:gd name="connsiteY9" fmla="*/ 38615 h 310599"/>
                        <a:gd name="connsiteX10" fmla="*/ 208061 w 223752"/>
                        <a:gd name="connsiteY10" fmla="*/ 52219 h 310599"/>
                        <a:gd name="connsiteX11" fmla="*/ 206461 w 223752"/>
                        <a:gd name="connsiteY11" fmla="*/ 55420 h 310599"/>
                        <a:gd name="connsiteX12" fmla="*/ 196858 w 223752"/>
                        <a:gd name="connsiteY12" fmla="*/ 69824 h 310599"/>
                        <a:gd name="connsiteX13" fmla="*/ 195257 w 223752"/>
                        <a:gd name="connsiteY13" fmla="*/ 72225 h 310599"/>
                        <a:gd name="connsiteX14" fmla="*/ 185654 w 223752"/>
                        <a:gd name="connsiteY14" fmla="*/ 87429 h 310599"/>
                        <a:gd name="connsiteX15" fmla="*/ 185654 w 223752"/>
                        <a:gd name="connsiteY15" fmla="*/ 87429 h 310599"/>
                        <a:gd name="connsiteX16" fmla="*/ 174451 w 223752"/>
                        <a:gd name="connsiteY16" fmla="*/ 105835 h 310599"/>
                        <a:gd name="connsiteX17" fmla="*/ 174451 w 223752"/>
                        <a:gd name="connsiteY17" fmla="*/ 105835 h 310599"/>
                        <a:gd name="connsiteX18" fmla="*/ 163248 w 223752"/>
                        <a:gd name="connsiteY18" fmla="*/ 124240 h 310599"/>
                        <a:gd name="connsiteX19" fmla="*/ 163248 w 223752"/>
                        <a:gd name="connsiteY19" fmla="*/ 124240 h 310599"/>
                        <a:gd name="connsiteX20" fmla="*/ 152044 w 223752"/>
                        <a:gd name="connsiteY20" fmla="*/ 142645 h 310599"/>
                        <a:gd name="connsiteX21" fmla="*/ 150444 w 223752"/>
                        <a:gd name="connsiteY21" fmla="*/ 145046 h 310599"/>
                        <a:gd name="connsiteX22" fmla="*/ 140841 w 223752"/>
                        <a:gd name="connsiteY22" fmla="*/ 160251 h 310599"/>
                        <a:gd name="connsiteX23" fmla="*/ 139241 w 223752"/>
                        <a:gd name="connsiteY23" fmla="*/ 163452 h 310599"/>
                        <a:gd name="connsiteX24" fmla="*/ 129638 w 223752"/>
                        <a:gd name="connsiteY24" fmla="*/ 178656 h 310599"/>
                        <a:gd name="connsiteX25" fmla="*/ 128037 w 223752"/>
                        <a:gd name="connsiteY25" fmla="*/ 181857 h 310599"/>
                        <a:gd name="connsiteX26" fmla="*/ 118435 w 223752"/>
                        <a:gd name="connsiteY26" fmla="*/ 196261 h 310599"/>
                        <a:gd name="connsiteX27" fmla="*/ 116834 w 223752"/>
                        <a:gd name="connsiteY27" fmla="*/ 199462 h 310599"/>
                        <a:gd name="connsiteX28" fmla="*/ 105631 w 223752"/>
                        <a:gd name="connsiteY28" fmla="*/ 218668 h 310599"/>
                        <a:gd name="connsiteX29" fmla="*/ 105631 w 223752"/>
                        <a:gd name="connsiteY29" fmla="*/ 218668 h 310599"/>
                        <a:gd name="connsiteX30" fmla="*/ 94428 w 223752"/>
                        <a:gd name="connsiteY30" fmla="*/ 237073 h 310599"/>
                        <a:gd name="connsiteX31" fmla="*/ 92827 w 223752"/>
                        <a:gd name="connsiteY31" fmla="*/ 240274 h 310599"/>
                        <a:gd name="connsiteX32" fmla="*/ 81624 w 223752"/>
                        <a:gd name="connsiteY32" fmla="*/ 259480 h 310599"/>
                        <a:gd name="connsiteX33" fmla="*/ 78423 w 223752"/>
                        <a:gd name="connsiteY33" fmla="*/ 267482 h 310599"/>
                        <a:gd name="connsiteX34" fmla="*/ 65619 w 223752"/>
                        <a:gd name="connsiteY34" fmla="*/ 292289 h 310599"/>
                        <a:gd name="connsiteX35" fmla="*/ 64019 w 223752"/>
                        <a:gd name="connsiteY35" fmla="*/ 296290 h 310599"/>
                        <a:gd name="connsiteX36" fmla="*/ 37611 w 223752"/>
                        <a:gd name="connsiteY36" fmla="*/ 307494 h 310599"/>
                        <a:gd name="connsiteX37" fmla="*/ 0 w 223752"/>
                        <a:gd name="connsiteY37" fmla="*/ 290689 h 3105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223752" h="310599">
                          <a:moveTo>
                            <a:pt x="0" y="290689"/>
                          </a:moveTo>
                          <a:cubicBezTo>
                            <a:pt x="12004" y="251477"/>
                            <a:pt x="31209" y="216267"/>
                            <a:pt x="50415" y="180256"/>
                          </a:cubicBezTo>
                          <a:cubicBezTo>
                            <a:pt x="79223" y="125841"/>
                            <a:pt x="113633" y="76226"/>
                            <a:pt x="150444" y="27412"/>
                          </a:cubicBezTo>
                          <a:cubicBezTo>
                            <a:pt x="159247" y="16209"/>
                            <a:pt x="166449" y="3405"/>
                            <a:pt x="182454" y="204"/>
                          </a:cubicBezTo>
                          <a:cubicBezTo>
                            <a:pt x="188055" y="-596"/>
                            <a:pt x="192056" y="1004"/>
                            <a:pt x="196057" y="4205"/>
                          </a:cubicBezTo>
                          <a:cubicBezTo>
                            <a:pt x="199258" y="5806"/>
                            <a:pt x="201659" y="6606"/>
                            <a:pt x="204860" y="8206"/>
                          </a:cubicBezTo>
                          <a:cubicBezTo>
                            <a:pt x="209661" y="14608"/>
                            <a:pt x="219264" y="12207"/>
                            <a:pt x="223265" y="19410"/>
                          </a:cubicBezTo>
                          <a:lnTo>
                            <a:pt x="223265" y="19410"/>
                          </a:lnTo>
                          <a:cubicBezTo>
                            <a:pt x="224866" y="27412"/>
                            <a:pt x="222465" y="33814"/>
                            <a:pt x="216864" y="38615"/>
                          </a:cubicBezTo>
                          <a:lnTo>
                            <a:pt x="216864" y="38615"/>
                          </a:lnTo>
                          <a:cubicBezTo>
                            <a:pt x="211262" y="41016"/>
                            <a:pt x="212862" y="49018"/>
                            <a:pt x="208061" y="52219"/>
                          </a:cubicBezTo>
                          <a:cubicBezTo>
                            <a:pt x="206461" y="53019"/>
                            <a:pt x="205660" y="53820"/>
                            <a:pt x="206461" y="55420"/>
                          </a:cubicBezTo>
                          <a:cubicBezTo>
                            <a:pt x="201659" y="59421"/>
                            <a:pt x="202459" y="66623"/>
                            <a:pt x="196858" y="69824"/>
                          </a:cubicBezTo>
                          <a:cubicBezTo>
                            <a:pt x="195257" y="69824"/>
                            <a:pt x="195257" y="71425"/>
                            <a:pt x="195257" y="72225"/>
                          </a:cubicBezTo>
                          <a:cubicBezTo>
                            <a:pt x="190456" y="76226"/>
                            <a:pt x="191256" y="84228"/>
                            <a:pt x="185654" y="87429"/>
                          </a:cubicBezTo>
                          <a:lnTo>
                            <a:pt x="185654" y="87429"/>
                          </a:lnTo>
                          <a:cubicBezTo>
                            <a:pt x="178452" y="91431"/>
                            <a:pt x="181653" y="101834"/>
                            <a:pt x="174451" y="105835"/>
                          </a:cubicBezTo>
                          <a:lnTo>
                            <a:pt x="174451" y="105835"/>
                          </a:lnTo>
                          <a:cubicBezTo>
                            <a:pt x="167249" y="109836"/>
                            <a:pt x="170450" y="120239"/>
                            <a:pt x="163248" y="124240"/>
                          </a:cubicBezTo>
                          <a:lnTo>
                            <a:pt x="163248" y="124240"/>
                          </a:lnTo>
                          <a:cubicBezTo>
                            <a:pt x="156046" y="128241"/>
                            <a:pt x="159247" y="138644"/>
                            <a:pt x="152044" y="142645"/>
                          </a:cubicBezTo>
                          <a:cubicBezTo>
                            <a:pt x="150444" y="142645"/>
                            <a:pt x="150444" y="144246"/>
                            <a:pt x="150444" y="145046"/>
                          </a:cubicBezTo>
                          <a:cubicBezTo>
                            <a:pt x="145643" y="149047"/>
                            <a:pt x="146443" y="157050"/>
                            <a:pt x="140841" y="160251"/>
                          </a:cubicBezTo>
                          <a:cubicBezTo>
                            <a:pt x="139241" y="161051"/>
                            <a:pt x="139241" y="161851"/>
                            <a:pt x="139241" y="163452"/>
                          </a:cubicBezTo>
                          <a:cubicBezTo>
                            <a:pt x="134440" y="167453"/>
                            <a:pt x="135240" y="174655"/>
                            <a:pt x="129638" y="178656"/>
                          </a:cubicBezTo>
                          <a:cubicBezTo>
                            <a:pt x="128037" y="179456"/>
                            <a:pt x="127237" y="180256"/>
                            <a:pt x="128037" y="181857"/>
                          </a:cubicBezTo>
                          <a:cubicBezTo>
                            <a:pt x="123236" y="185858"/>
                            <a:pt x="124036" y="193060"/>
                            <a:pt x="118435" y="196261"/>
                          </a:cubicBezTo>
                          <a:cubicBezTo>
                            <a:pt x="116834" y="197061"/>
                            <a:pt x="116034" y="197862"/>
                            <a:pt x="116834" y="199462"/>
                          </a:cubicBezTo>
                          <a:cubicBezTo>
                            <a:pt x="110433" y="204263"/>
                            <a:pt x="112833" y="213866"/>
                            <a:pt x="105631" y="218668"/>
                          </a:cubicBezTo>
                          <a:lnTo>
                            <a:pt x="105631" y="218668"/>
                          </a:lnTo>
                          <a:cubicBezTo>
                            <a:pt x="98429" y="222669"/>
                            <a:pt x="101630" y="232272"/>
                            <a:pt x="94428" y="237073"/>
                          </a:cubicBezTo>
                          <a:cubicBezTo>
                            <a:pt x="92827" y="237873"/>
                            <a:pt x="92027" y="238673"/>
                            <a:pt x="92827" y="240274"/>
                          </a:cubicBezTo>
                          <a:cubicBezTo>
                            <a:pt x="86426" y="245075"/>
                            <a:pt x="88026" y="254678"/>
                            <a:pt x="81624" y="259480"/>
                          </a:cubicBezTo>
                          <a:cubicBezTo>
                            <a:pt x="80824" y="261880"/>
                            <a:pt x="79223" y="264281"/>
                            <a:pt x="78423" y="267482"/>
                          </a:cubicBezTo>
                          <a:cubicBezTo>
                            <a:pt x="71221" y="273884"/>
                            <a:pt x="73622" y="285887"/>
                            <a:pt x="65619" y="292289"/>
                          </a:cubicBezTo>
                          <a:cubicBezTo>
                            <a:pt x="64019" y="293089"/>
                            <a:pt x="64019" y="294690"/>
                            <a:pt x="64019" y="296290"/>
                          </a:cubicBezTo>
                          <a:cubicBezTo>
                            <a:pt x="58417" y="306693"/>
                            <a:pt x="52015" y="315496"/>
                            <a:pt x="37611" y="307494"/>
                          </a:cubicBezTo>
                          <a:cubicBezTo>
                            <a:pt x="24808" y="298691"/>
                            <a:pt x="10403" y="298691"/>
                            <a:pt x="0" y="290689"/>
                          </a:cubicBezTo>
                          <a:close/>
                        </a:path>
                      </a:pathLst>
                    </a:custGeom>
                    <a:solidFill>
                      <a:srgbClr val="FF2E90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3" name="Freeform: Shape 142">
                      <a:extLst>
                        <a:ext uri="{FF2B5EF4-FFF2-40B4-BE49-F238E27FC236}">
                          <a16:creationId xmlns:a16="http://schemas.microsoft.com/office/drawing/2014/main" id="{8864CF78-5C6C-3C3F-9F20-EFF19972D0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98999" y="2067358"/>
                      <a:ext cx="52201" cy="256200"/>
                    </a:xfrm>
                    <a:custGeom>
                      <a:avLst/>
                      <a:gdLst>
                        <a:gd name="connsiteX0" fmla="*/ 22406 w 52201"/>
                        <a:gd name="connsiteY0" fmla="*/ 224065 h 256200"/>
                        <a:gd name="connsiteX1" fmla="*/ 12804 w 52201"/>
                        <a:gd name="connsiteY1" fmla="*/ 252874 h 256200"/>
                        <a:gd name="connsiteX2" fmla="*/ 9603 w 52201"/>
                        <a:gd name="connsiteY2" fmla="*/ 256075 h 256200"/>
                        <a:gd name="connsiteX3" fmla="*/ 4801 w 52201"/>
                        <a:gd name="connsiteY3" fmla="*/ 251273 h 256200"/>
                        <a:gd name="connsiteX4" fmla="*/ 0 w 52201"/>
                        <a:gd name="connsiteY4" fmla="*/ 188055 h 256200"/>
                        <a:gd name="connsiteX5" fmla="*/ 4001 w 52201"/>
                        <a:gd name="connsiteY5" fmla="*/ 84025 h 256200"/>
                        <a:gd name="connsiteX6" fmla="*/ 6402 w 52201"/>
                        <a:gd name="connsiteY6" fmla="*/ 32810 h 256200"/>
                        <a:gd name="connsiteX7" fmla="*/ 11203 w 52201"/>
                        <a:gd name="connsiteY7" fmla="*/ 12804 h 256200"/>
                        <a:gd name="connsiteX8" fmla="*/ 31209 w 52201"/>
                        <a:gd name="connsiteY8" fmla="*/ 0 h 256200"/>
                        <a:gd name="connsiteX9" fmla="*/ 49615 w 52201"/>
                        <a:gd name="connsiteY9" fmla="*/ 15205 h 256200"/>
                        <a:gd name="connsiteX10" fmla="*/ 50415 w 52201"/>
                        <a:gd name="connsiteY10" fmla="*/ 52815 h 256200"/>
                        <a:gd name="connsiteX11" fmla="*/ 37611 w 52201"/>
                        <a:gd name="connsiteY11" fmla="*/ 156046 h 256200"/>
                        <a:gd name="connsiteX12" fmla="*/ 22406 w 52201"/>
                        <a:gd name="connsiteY12" fmla="*/ 224065 h 256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52201" h="256200">
                          <a:moveTo>
                            <a:pt x="22406" y="224065"/>
                          </a:moveTo>
                          <a:cubicBezTo>
                            <a:pt x="18405" y="235269"/>
                            <a:pt x="16005" y="244071"/>
                            <a:pt x="12804" y="252874"/>
                          </a:cubicBezTo>
                          <a:cubicBezTo>
                            <a:pt x="12004" y="254474"/>
                            <a:pt x="10403" y="255275"/>
                            <a:pt x="9603" y="256075"/>
                          </a:cubicBezTo>
                          <a:cubicBezTo>
                            <a:pt x="6402" y="256875"/>
                            <a:pt x="4801" y="253674"/>
                            <a:pt x="4801" y="251273"/>
                          </a:cubicBezTo>
                          <a:cubicBezTo>
                            <a:pt x="800" y="230467"/>
                            <a:pt x="0" y="208861"/>
                            <a:pt x="0" y="188055"/>
                          </a:cubicBezTo>
                          <a:cubicBezTo>
                            <a:pt x="800" y="153645"/>
                            <a:pt x="2401" y="118435"/>
                            <a:pt x="4001" y="84025"/>
                          </a:cubicBezTo>
                          <a:cubicBezTo>
                            <a:pt x="4801" y="67220"/>
                            <a:pt x="5602" y="50415"/>
                            <a:pt x="6402" y="32810"/>
                          </a:cubicBezTo>
                          <a:cubicBezTo>
                            <a:pt x="6402" y="25608"/>
                            <a:pt x="8802" y="19206"/>
                            <a:pt x="11203" y="12804"/>
                          </a:cubicBezTo>
                          <a:cubicBezTo>
                            <a:pt x="15204" y="4001"/>
                            <a:pt x="22406" y="0"/>
                            <a:pt x="31209" y="0"/>
                          </a:cubicBezTo>
                          <a:cubicBezTo>
                            <a:pt x="39211" y="0"/>
                            <a:pt x="45613" y="5602"/>
                            <a:pt x="49615" y="15205"/>
                          </a:cubicBezTo>
                          <a:cubicBezTo>
                            <a:pt x="54416" y="28008"/>
                            <a:pt x="51215" y="40812"/>
                            <a:pt x="50415" y="52815"/>
                          </a:cubicBezTo>
                          <a:cubicBezTo>
                            <a:pt x="47213" y="87226"/>
                            <a:pt x="44013" y="122436"/>
                            <a:pt x="37611" y="156046"/>
                          </a:cubicBezTo>
                          <a:cubicBezTo>
                            <a:pt x="32809" y="180053"/>
                            <a:pt x="32009" y="204860"/>
                            <a:pt x="22406" y="22406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4" name="Freeform: Shape 143">
                      <a:extLst>
                        <a:ext uri="{FF2B5EF4-FFF2-40B4-BE49-F238E27FC236}">
                          <a16:creationId xmlns:a16="http://schemas.microsoft.com/office/drawing/2014/main" id="{A6607701-435B-7905-6F89-80BCD4F40E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78222" y="2439945"/>
                      <a:ext cx="60818" cy="53483"/>
                    </a:xfrm>
                    <a:custGeom>
                      <a:avLst/>
                      <a:gdLst>
                        <a:gd name="connsiteX0" fmla="*/ 56016 w 60818"/>
                        <a:gd name="connsiteY0" fmla="*/ 31531 h 53483"/>
                        <a:gd name="connsiteX1" fmla="*/ 58417 w 60818"/>
                        <a:gd name="connsiteY1" fmla="*/ 38733 h 53483"/>
                        <a:gd name="connsiteX2" fmla="*/ 60818 w 60818"/>
                        <a:gd name="connsiteY2" fmla="*/ 49936 h 53483"/>
                        <a:gd name="connsiteX3" fmla="*/ 44013 w 60818"/>
                        <a:gd name="connsiteY3" fmla="*/ 49136 h 53483"/>
                        <a:gd name="connsiteX4" fmla="*/ 29609 w 60818"/>
                        <a:gd name="connsiteY4" fmla="*/ 40333 h 53483"/>
                        <a:gd name="connsiteX5" fmla="*/ 0 w 60818"/>
                        <a:gd name="connsiteY5" fmla="*/ 322 h 53483"/>
                        <a:gd name="connsiteX6" fmla="*/ 31209 w 60818"/>
                        <a:gd name="connsiteY6" fmla="*/ 4323 h 53483"/>
                        <a:gd name="connsiteX7" fmla="*/ 46414 w 60818"/>
                        <a:gd name="connsiteY7" fmla="*/ 8324 h 53483"/>
                        <a:gd name="connsiteX8" fmla="*/ 49615 w 60818"/>
                        <a:gd name="connsiteY8" fmla="*/ 14726 h 53483"/>
                        <a:gd name="connsiteX9" fmla="*/ 52015 w 60818"/>
                        <a:gd name="connsiteY9" fmla="*/ 21928 h 53483"/>
                        <a:gd name="connsiteX10" fmla="*/ 56016 w 60818"/>
                        <a:gd name="connsiteY10" fmla="*/ 31531 h 534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60818" h="53483">
                          <a:moveTo>
                            <a:pt x="56016" y="31531"/>
                          </a:moveTo>
                          <a:cubicBezTo>
                            <a:pt x="55216" y="33932"/>
                            <a:pt x="56016" y="36332"/>
                            <a:pt x="58417" y="38733"/>
                          </a:cubicBezTo>
                          <a:cubicBezTo>
                            <a:pt x="57617" y="42734"/>
                            <a:pt x="58417" y="46735"/>
                            <a:pt x="60818" y="49936"/>
                          </a:cubicBezTo>
                          <a:cubicBezTo>
                            <a:pt x="55216" y="57138"/>
                            <a:pt x="49615" y="51537"/>
                            <a:pt x="44013" y="49136"/>
                          </a:cubicBezTo>
                          <a:cubicBezTo>
                            <a:pt x="41612" y="42734"/>
                            <a:pt x="35210" y="42734"/>
                            <a:pt x="29609" y="40333"/>
                          </a:cubicBezTo>
                          <a:cubicBezTo>
                            <a:pt x="11203" y="32331"/>
                            <a:pt x="4802" y="23529"/>
                            <a:pt x="0" y="322"/>
                          </a:cubicBezTo>
                          <a:cubicBezTo>
                            <a:pt x="11203" y="-2079"/>
                            <a:pt x="20006" y="9925"/>
                            <a:pt x="31209" y="4323"/>
                          </a:cubicBezTo>
                          <a:cubicBezTo>
                            <a:pt x="36011" y="5923"/>
                            <a:pt x="41612" y="6724"/>
                            <a:pt x="46414" y="8324"/>
                          </a:cubicBezTo>
                          <a:cubicBezTo>
                            <a:pt x="47214" y="10725"/>
                            <a:pt x="48815" y="12325"/>
                            <a:pt x="49615" y="14726"/>
                          </a:cubicBezTo>
                          <a:cubicBezTo>
                            <a:pt x="48815" y="17127"/>
                            <a:pt x="49615" y="19527"/>
                            <a:pt x="52015" y="21928"/>
                          </a:cubicBezTo>
                          <a:cubicBezTo>
                            <a:pt x="52816" y="25129"/>
                            <a:pt x="53616" y="29130"/>
                            <a:pt x="56016" y="31531"/>
                          </a:cubicBezTo>
                          <a:close/>
                        </a:path>
                      </a:pathLst>
                    </a:custGeom>
                    <a:solidFill>
                      <a:srgbClr val="FF3292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5" name="Freeform: Shape 144">
                      <a:extLst>
                        <a:ext uri="{FF2B5EF4-FFF2-40B4-BE49-F238E27FC236}">
                          <a16:creationId xmlns:a16="http://schemas.microsoft.com/office/drawing/2014/main" id="{C4545F22-D4FE-5ABD-7799-61235EDB45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16604" y="2494682"/>
                      <a:ext cx="5601" cy="1600"/>
                    </a:xfrm>
                    <a:custGeom>
                      <a:avLst/>
                      <a:gdLst>
                        <a:gd name="connsiteX0" fmla="*/ 0 w 5601"/>
                        <a:gd name="connsiteY0" fmla="*/ 0 h 1600"/>
                        <a:gd name="connsiteX1" fmla="*/ 5601 w 5601"/>
                        <a:gd name="connsiteY1" fmla="*/ 1600 h 1600"/>
                        <a:gd name="connsiteX2" fmla="*/ 0 w 5601"/>
                        <a:gd name="connsiteY2" fmla="*/ 0 h 1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601" h="1600">
                          <a:moveTo>
                            <a:pt x="0" y="0"/>
                          </a:moveTo>
                          <a:lnTo>
                            <a:pt x="5601" y="1600"/>
                          </a:lnTo>
                          <a:cubicBezTo>
                            <a:pt x="4001" y="800"/>
                            <a:pt x="2401" y="0"/>
                            <a:pt x="0" y="0"/>
                          </a:cubicBezTo>
                          <a:close/>
                        </a:path>
                      </a:pathLst>
                    </a:custGeom>
                    <a:noFill/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6" name="Freeform: Shape 145">
                      <a:extLst>
                        <a:ext uri="{FF2B5EF4-FFF2-40B4-BE49-F238E27FC236}">
                          <a16:creationId xmlns:a16="http://schemas.microsoft.com/office/drawing/2014/main" id="{C1104EF1-BF9C-5A98-9339-E4775BA81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23777" y="2403456"/>
                      <a:ext cx="214462" cy="95227"/>
                    </a:xfrm>
                    <a:custGeom>
                      <a:avLst/>
                      <a:gdLst>
                        <a:gd name="connsiteX0" fmla="*/ 204860 w 214462"/>
                        <a:gd name="connsiteY0" fmla="*/ 56016 h 95227"/>
                        <a:gd name="connsiteX1" fmla="*/ 32810 w 214462"/>
                        <a:gd name="connsiteY1" fmla="*/ 0 h 95227"/>
                        <a:gd name="connsiteX2" fmla="*/ 0 w 214462"/>
                        <a:gd name="connsiteY2" fmla="*/ 26408 h 95227"/>
                        <a:gd name="connsiteX3" fmla="*/ 209661 w 214462"/>
                        <a:gd name="connsiteY3" fmla="*/ 95228 h 95227"/>
                        <a:gd name="connsiteX4" fmla="*/ 212062 w 214462"/>
                        <a:gd name="connsiteY4" fmla="*/ 95228 h 95227"/>
                        <a:gd name="connsiteX5" fmla="*/ 214462 w 214462"/>
                        <a:gd name="connsiteY5" fmla="*/ 92827 h 95227"/>
                        <a:gd name="connsiteX6" fmla="*/ 212862 w 214462"/>
                        <a:gd name="connsiteY6" fmla="*/ 84025 h 95227"/>
                        <a:gd name="connsiteX7" fmla="*/ 204860 w 214462"/>
                        <a:gd name="connsiteY7" fmla="*/ 56016 h 952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14462" h="95227">
                          <a:moveTo>
                            <a:pt x="204860" y="56016"/>
                          </a:moveTo>
                          <a:cubicBezTo>
                            <a:pt x="145643" y="36811"/>
                            <a:pt x="89626" y="18405"/>
                            <a:pt x="32810" y="0"/>
                          </a:cubicBezTo>
                          <a:cubicBezTo>
                            <a:pt x="20806" y="7202"/>
                            <a:pt x="9603" y="14404"/>
                            <a:pt x="0" y="26408"/>
                          </a:cubicBezTo>
                          <a:cubicBezTo>
                            <a:pt x="71221" y="49615"/>
                            <a:pt x="140841" y="72021"/>
                            <a:pt x="209661" y="95228"/>
                          </a:cubicBezTo>
                          <a:cubicBezTo>
                            <a:pt x="210461" y="95228"/>
                            <a:pt x="211262" y="95228"/>
                            <a:pt x="212062" y="95228"/>
                          </a:cubicBezTo>
                          <a:cubicBezTo>
                            <a:pt x="212862" y="95228"/>
                            <a:pt x="212862" y="94428"/>
                            <a:pt x="214462" y="92827"/>
                          </a:cubicBezTo>
                          <a:cubicBezTo>
                            <a:pt x="214462" y="90426"/>
                            <a:pt x="213662" y="87226"/>
                            <a:pt x="212862" y="84025"/>
                          </a:cubicBezTo>
                          <a:cubicBezTo>
                            <a:pt x="210461" y="74422"/>
                            <a:pt x="207261" y="64819"/>
                            <a:pt x="204860" y="56016"/>
                          </a:cubicBezTo>
                          <a:close/>
                        </a:path>
                      </a:pathLst>
                    </a:custGeom>
                    <a:noFill/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7" name="Freeform: Shape 146">
                      <a:extLst>
                        <a:ext uri="{FF2B5EF4-FFF2-40B4-BE49-F238E27FC236}">
                          <a16:creationId xmlns:a16="http://schemas.microsoft.com/office/drawing/2014/main" id="{60967EC9-4737-AC52-78E3-8E457AE7B0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7790" y="2052953"/>
                      <a:ext cx="332897" cy="380110"/>
                    </a:xfrm>
                    <a:custGeom>
                      <a:avLst/>
                      <a:gdLst>
                        <a:gd name="connsiteX0" fmla="*/ 0 w 332897"/>
                        <a:gd name="connsiteY0" fmla="*/ 328896 h 380110"/>
                        <a:gd name="connsiteX1" fmla="*/ 54416 w 332897"/>
                        <a:gd name="connsiteY1" fmla="*/ 347301 h 380110"/>
                        <a:gd name="connsiteX2" fmla="*/ 110432 w 332897"/>
                        <a:gd name="connsiteY2" fmla="*/ 365707 h 380110"/>
                        <a:gd name="connsiteX3" fmla="*/ 164848 w 332897"/>
                        <a:gd name="connsiteY3" fmla="*/ 380111 h 380110"/>
                        <a:gd name="connsiteX4" fmla="*/ 332897 w 332897"/>
                        <a:gd name="connsiteY4" fmla="*/ 98429 h 380110"/>
                        <a:gd name="connsiteX5" fmla="*/ 31209 w 332897"/>
                        <a:gd name="connsiteY5" fmla="*/ 0 h 380110"/>
                        <a:gd name="connsiteX6" fmla="*/ 0 w 332897"/>
                        <a:gd name="connsiteY6" fmla="*/ 328896 h 3801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32897" h="380110">
                          <a:moveTo>
                            <a:pt x="0" y="328896"/>
                          </a:moveTo>
                          <a:cubicBezTo>
                            <a:pt x="19206" y="335298"/>
                            <a:pt x="36811" y="341700"/>
                            <a:pt x="54416" y="347301"/>
                          </a:cubicBezTo>
                          <a:cubicBezTo>
                            <a:pt x="72822" y="353703"/>
                            <a:pt x="91227" y="360105"/>
                            <a:pt x="110432" y="365707"/>
                          </a:cubicBezTo>
                          <a:cubicBezTo>
                            <a:pt x="128037" y="370508"/>
                            <a:pt x="144843" y="379311"/>
                            <a:pt x="164848" y="380111"/>
                          </a:cubicBezTo>
                          <a:cubicBezTo>
                            <a:pt x="212862" y="281682"/>
                            <a:pt x="274480" y="192056"/>
                            <a:pt x="332897" y="98429"/>
                          </a:cubicBezTo>
                          <a:cubicBezTo>
                            <a:pt x="240070" y="41612"/>
                            <a:pt x="140841" y="9603"/>
                            <a:pt x="31209" y="0"/>
                          </a:cubicBezTo>
                          <a:cubicBezTo>
                            <a:pt x="23207" y="111232"/>
                            <a:pt x="18405" y="220064"/>
                            <a:pt x="0" y="328896"/>
                          </a:cubicBezTo>
                          <a:close/>
                        </a:path>
                      </a:pathLst>
                    </a:custGeom>
                    <a:noFill/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" name="Freeform: Shape 147">
                      <a:extLst>
                        <a:ext uri="{FF2B5EF4-FFF2-40B4-BE49-F238E27FC236}">
                          <a16:creationId xmlns:a16="http://schemas.microsoft.com/office/drawing/2014/main" id="{E4C695BC-9EAD-5785-E92E-961B37FBB2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5245" y="2027279"/>
                      <a:ext cx="445415" cy="506886"/>
                    </a:xfrm>
                    <a:custGeom>
                      <a:avLst/>
                      <a:gdLst>
                        <a:gd name="connsiteX0" fmla="*/ 428245 w 445415"/>
                        <a:gd name="connsiteY0" fmla="*/ 102497 h 506886"/>
                        <a:gd name="connsiteX1" fmla="*/ 366627 w 445415"/>
                        <a:gd name="connsiteY1" fmla="*/ 66487 h 506886"/>
                        <a:gd name="connsiteX2" fmla="*/ 224986 w 445415"/>
                        <a:gd name="connsiteY2" fmla="*/ 16072 h 506886"/>
                        <a:gd name="connsiteX3" fmla="*/ 111353 w 445415"/>
                        <a:gd name="connsiteY3" fmla="*/ 67 h 506886"/>
                        <a:gd name="connsiteX4" fmla="*/ 83345 w 445415"/>
                        <a:gd name="connsiteY4" fmla="*/ 24875 h 506886"/>
                        <a:gd name="connsiteX5" fmla="*/ 80944 w 445415"/>
                        <a:gd name="connsiteY5" fmla="*/ 48081 h 506886"/>
                        <a:gd name="connsiteX6" fmla="*/ 71341 w 445415"/>
                        <a:gd name="connsiteY6" fmla="*/ 149711 h 506886"/>
                        <a:gd name="connsiteX7" fmla="*/ 51336 w 445415"/>
                        <a:gd name="connsiteY7" fmla="*/ 358572 h 506886"/>
                        <a:gd name="connsiteX8" fmla="*/ 32130 w 445415"/>
                        <a:gd name="connsiteY8" fmla="*/ 373776 h 506886"/>
                        <a:gd name="connsiteX9" fmla="*/ 9723 w 445415"/>
                        <a:gd name="connsiteY9" fmla="*/ 394582 h 506886"/>
                        <a:gd name="connsiteX10" fmla="*/ 18526 w 445415"/>
                        <a:gd name="connsiteY10" fmla="*/ 427392 h 506886"/>
                        <a:gd name="connsiteX11" fmla="*/ 90547 w 445415"/>
                        <a:gd name="connsiteY11" fmla="*/ 453800 h 506886"/>
                        <a:gd name="connsiteX12" fmla="*/ 96148 w 445415"/>
                        <a:gd name="connsiteY12" fmla="*/ 457001 h 506886"/>
                        <a:gd name="connsiteX13" fmla="*/ 132159 w 445415"/>
                        <a:gd name="connsiteY13" fmla="*/ 468204 h 506886"/>
                        <a:gd name="connsiteX14" fmla="*/ 137761 w 445415"/>
                        <a:gd name="connsiteY14" fmla="*/ 469804 h 506886"/>
                        <a:gd name="connsiteX15" fmla="*/ 195378 w 445415"/>
                        <a:gd name="connsiteY15" fmla="*/ 487409 h 506886"/>
                        <a:gd name="connsiteX16" fmla="*/ 245792 w 445415"/>
                        <a:gd name="connsiteY16" fmla="*/ 501013 h 506886"/>
                        <a:gd name="connsiteX17" fmla="*/ 265798 w 445415"/>
                        <a:gd name="connsiteY17" fmla="*/ 506615 h 506886"/>
                        <a:gd name="connsiteX18" fmla="*/ 282603 w 445415"/>
                        <a:gd name="connsiteY18" fmla="*/ 493011 h 506886"/>
                        <a:gd name="connsiteX19" fmla="*/ 277801 w 445415"/>
                        <a:gd name="connsiteY19" fmla="*/ 460201 h 506886"/>
                        <a:gd name="connsiteX20" fmla="*/ 268999 w 445415"/>
                        <a:gd name="connsiteY20" fmla="*/ 428192 h 506886"/>
                        <a:gd name="connsiteX21" fmla="*/ 292206 w 445415"/>
                        <a:gd name="connsiteY21" fmla="*/ 391381 h 506886"/>
                        <a:gd name="connsiteX22" fmla="*/ 419443 w 445415"/>
                        <a:gd name="connsiteY22" fmla="*/ 176119 h 506886"/>
                        <a:gd name="connsiteX23" fmla="*/ 439449 w 445415"/>
                        <a:gd name="connsiteY23" fmla="*/ 140108 h 506886"/>
                        <a:gd name="connsiteX24" fmla="*/ 428245 w 445415"/>
                        <a:gd name="connsiteY24" fmla="*/ 102497 h 506886"/>
                        <a:gd name="connsiteX25" fmla="*/ 250593 w 445415"/>
                        <a:gd name="connsiteY25" fmla="*/ 470604 h 506886"/>
                        <a:gd name="connsiteX26" fmla="*/ 248193 w 445415"/>
                        <a:gd name="connsiteY26" fmla="*/ 470604 h 506886"/>
                        <a:gd name="connsiteX27" fmla="*/ 38532 w 445415"/>
                        <a:gd name="connsiteY27" fmla="*/ 401784 h 506886"/>
                        <a:gd name="connsiteX28" fmla="*/ 71341 w 445415"/>
                        <a:gd name="connsiteY28" fmla="*/ 375377 h 506886"/>
                        <a:gd name="connsiteX29" fmla="*/ 243392 w 445415"/>
                        <a:gd name="connsiteY29" fmla="*/ 431393 h 506886"/>
                        <a:gd name="connsiteX30" fmla="*/ 252194 w 445415"/>
                        <a:gd name="connsiteY30" fmla="*/ 458601 h 506886"/>
                        <a:gd name="connsiteX31" fmla="*/ 253794 w 445415"/>
                        <a:gd name="connsiteY31" fmla="*/ 467404 h 506886"/>
                        <a:gd name="connsiteX32" fmla="*/ 250593 w 445415"/>
                        <a:gd name="connsiteY32" fmla="*/ 470604 h 506886"/>
                        <a:gd name="connsiteX33" fmla="*/ 246592 w 445415"/>
                        <a:gd name="connsiteY33" fmla="*/ 405786 h 506886"/>
                        <a:gd name="connsiteX34" fmla="*/ 192176 w 445415"/>
                        <a:gd name="connsiteY34" fmla="*/ 391381 h 506886"/>
                        <a:gd name="connsiteX35" fmla="*/ 136160 w 445415"/>
                        <a:gd name="connsiteY35" fmla="*/ 372976 h 506886"/>
                        <a:gd name="connsiteX36" fmla="*/ 81744 w 445415"/>
                        <a:gd name="connsiteY36" fmla="*/ 354571 h 506886"/>
                        <a:gd name="connsiteX37" fmla="*/ 112153 w 445415"/>
                        <a:gd name="connsiteY37" fmla="*/ 25675 h 506886"/>
                        <a:gd name="connsiteX38" fmla="*/ 413841 w 445415"/>
                        <a:gd name="connsiteY38" fmla="*/ 124103 h 506886"/>
                        <a:gd name="connsiteX39" fmla="*/ 246592 w 445415"/>
                        <a:gd name="connsiteY39" fmla="*/ 405786 h 5068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</a:cxnLst>
                      <a:rect l="l" t="t" r="r" b="b"/>
                      <a:pathLst>
                        <a:path w="445415" h="506886">
                          <a:moveTo>
                            <a:pt x="428245" y="102497"/>
                          </a:moveTo>
                          <a:cubicBezTo>
                            <a:pt x="408239" y="89693"/>
                            <a:pt x="388234" y="76890"/>
                            <a:pt x="366627" y="66487"/>
                          </a:cubicBezTo>
                          <a:cubicBezTo>
                            <a:pt x="321814" y="44080"/>
                            <a:pt x="273800" y="28876"/>
                            <a:pt x="224986" y="16072"/>
                          </a:cubicBezTo>
                          <a:cubicBezTo>
                            <a:pt x="188175" y="5669"/>
                            <a:pt x="150564" y="-733"/>
                            <a:pt x="111353" y="67"/>
                          </a:cubicBezTo>
                          <a:cubicBezTo>
                            <a:pt x="90547" y="868"/>
                            <a:pt x="86546" y="4068"/>
                            <a:pt x="83345" y="24875"/>
                          </a:cubicBezTo>
                          <a:cubicBezTo>
                            <a:pt x="82544" y="32077"/>
                            <a:pt x="80944" y="40079"/>
                            <a:pt x="80944" y="48081"/>
                          </a:cubicBezTo>
                          <a:cubicBezTo>
                            <a:pt x="77743" y="81691"/>
                            <a:pt x="74542" y="116101"/>
                            <a:pt x="71341" y="149711"/>
                          </a:cubicBezTo>
                          <a:cubicBezTo>
                            <a:pt x="64939" y="219331"/>
                            <a:pt x="57737" y="288151"/>
                            <a:pt x="51336" y="358572"/>
                          </a:cubicBezTo>
                          <a:cubicBezTo>
                            <a:pt x="44933" y="363373"/>
                            <a:pt x="38532" y="368175"/>
                            <a:pt x="32130" y="373776"/>
                          </a:cubicBezTo>
                          <a:cubicBezTo>
                            <a:pt x="24127" y="380178"/>
                            <a:pt x="16125" y="386580"/>
                            <a:pt x="9723" y="394582"/>
                          </a:cubicBezTo>
                          <a:cubicBezTo>
                            <a:pt x="-5481" y="411387"/>
                            <a:pt x="-3081" y="419390"/>
                            <a:pt x="18526" y="427392"/>
                          </a:cubicBezTo>
                          <a:cubicBezTo>
                            <a:pt x="42533" y="436194"/>
                            <a:pt x="66540" y="444997"/>
                            <a:pt x="90547" y="453800"/>
                          </a:cubicBezTo>
                          <a:cubicBezTo>
                            <a:pt x="92947" y="454600"/>
                            <a:pt x="94548" y="455400"/>
                            <a:pt x="96148" y="457001"/>
                          </a:cubicBezTo>
                          <a:lnTo>
                            <a:pt x="132159" y="468204"/>
                          </a:lnTo>
                          <a:cubicBezTo>
                            <a:pt x="134560" y="468204"/>
                            <a:pt x="136160" y="469004"/>
                            <a:pt x="137761" y="469804"/>
                          </a:cubicBezTo>
                          <a:lnTo>
                            <a:pt x="195378" y="487409"/>
                          </a:lnTo>
                          <a:cubicBezTo>
                            <a:pt x="212182" y="492211"/>
                            <a:pt x="228987" y="497012"/>
                            <a:pt x="245792" y="501013"/>
                          </a:cubicBezTo>
                          <a:cubicBezTo>
                            <a:pt x="252194" y="502614"/>
                            <a:pt x="258596" y="505015"/>
                            <a:pt x="265798" y="506615"/>
                          </a:cubicBezTo>
                          <a:cubicBezTo>
                            <a:pt x="276201" y="508215"/>
                            <a:pt x="282603" y="502614"/>
                            <a:pt x="282603" y="493011"/>
                          </a:cubicBezTo>
                          <a:cubicBezTo>
                            <a:pt x="281803" y="481808"/>
                            <a:pt x="280202" y="471405"/>
                            <a:pt x="277801" y="460201"/>
                          </a:cubicBezTo>
                          <a:cubicBezTo>
                            <a:pt x="275401" y="449798"/>
                            <a:pt x="272200" y="438595"/>
                            <a:pt x="268999" y="428192"/>
                          </a:cubicBezTo>
                          <a:cubicBezTo>
                            <a:pt x="277001" y="415388"/>
                            <a:pt x="285003" y="403385"/>
                            <a:pt x="292206" y="391381"/>
                          </a:cubicBezTo>
                          <a:cubicBezTo>
                            <a:pt x="334618" y="319360"/>
                            <a:pt x="377030" y="248140"/>
                            <a:pt x="419443" y="176119"/>
                          </a:cubicBezTo>
                          <a:cubicBezTo>
                            <a:pt x="426645" y="164115"/>
                            <a:pt x="433046" y="152912"/>
                            <a:pt x="439449" y="140108"/>
                          </a:cubicBezTo>
                          <a:cubicBezTo>
                            <a:pt x="449051" y="119302"/>
                            <a:pt x="448251" y="115301"/>
                            <a:pt x="428245" y="102497"/>
                          </a:cubicBezTo>
                          <a:close/>
                          <a:moveTo>
                            <a:pt x="250593" y="470604"/>
                          </a:moveTo>
                          <a:cubicBezTo>
                            <a:pt x="249793" y="470604"/>
                            <a:pt x="248993" y="471405"/>
                            <a:pt x="248193" y="470604"/>
                          </a:cubicBezTo>
                          <a:cubicBezTo>
                            <a:pt x="178572" y="448198"/>
                            <a:pt x="109752" y="425791"/>
                            <a:pt x="38532" y="401784"/>
                          </a:cubicBezTo>
                          <a:cubicBezTo>
                            <a:pt x="48134" y="388981"/>
                            <a:pt x="59338" y="382579"/>
                            <a:pt x="71341" y="375377"/>
                          </a:cubicBezTo>
                          <a:cubicBezTo>
                            <a:pt x="128158" y="393782"/>
                            <a:pt x="184174" y="412187"/>
                            <a:pt x="243392" y="431393"/>
                          </a:cubicBezTo>
                          <a:cubicBezTo>
                            <a:pt x="246592" y="440996"/>
                            <a:pt x="248993" y="449798"/>
                            <a:pt x="252194" y="458601"/>
                          </a:cubicBezTo>
                          <a:cubicBezTo>
                            <a:pt x="252994" y="461802"/>
                            <a:pt x="252994" y="465003"/>
                            <a:pt x="253794" y="467404"/>
                          </a:cubicBezTo>
                          <a:cubicBezTo>
                            <a:pt x="251394" y="469804"/>
                            <a:pt x="251394" y="470604"/>
                            <a:pt x="250593" y="470604"/>
                          </a:cubicBezTo>
                          <a:close/>
                          <a:moveTo>
                            <a:pt x="246592" y="405786"/>
                          </a:moveTo>
                          <a:cubicBezTo>
                            <a:pt x="226586" y="404985"/>
                            <a:pt x="209782" y="396183"/>
                            <a:pt x="192176" y="391381"/>
                          </a:cubicBezTo>
                          <a:cubicBezTo>
                            <a:pt x="172971" y="385780"/>
                            <a:pt x="154565" y="379378"/>
                            <a:pt x="136160" y="372976"/>
                          </a:cubicBezTo>
                          <a:cubicBezTo>
                            <a:pt x="118555" y="367374"/>
                            <a:pt x="100950" y="360973"/>
                            <a:pt x="81744" y="354571"/>
                          </a:cubicBezTo>
                          <a:cubicBezTo>
                            <a:pt x="100950" y="245739"/>
                            <a:pt x="104951" y="137707"/>
                            <a:pt x="112153" y="25675"/>
                          </a:cubicBezTo>
                          <a:cubicBezTo>
                            <a:pt x="221785" y="35278"/>
                            <a:pt x="321014" y="67287"/>
                            <a:pt x="413841" y="124103"/>
                          </a:cubicBezTo>
                          <a:cubicBezTo>
                            <a:pt x="356224" y="217731"/>
                            <a:pt x="295407" y="307357"/>
                            <a:pt x="246592" y="405786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800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C6FBC0CC-E344-9999-8EEE-CD0957179274}"/>
                  </a:ext>
                </a:extLst>
              </p:cNvPr>
              <p:cNvSpPr txBox="1"/>
              <p:nvPr/>
            </p:nvSpPr>
            <p:spPr>
              <a:xfrm>
                <a:off x="86151" y="3541410"/>
                <a:ext cx="4224651" cy="1168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Môn</a:t>
                </a:r>
                <a:r>
                  <a:rPr lang="en-US" sz="32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32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học</a:t>
                </a:r>
                <a:r>
                  <a:rPr lang="en-US" sz="32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32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mình</a:t>
                </a:r>
                <a:r>
                  <a:rPr lang="en-US" sz="32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</a:p>
              <a:p>
                <a:pPr algn="ctr"/>
                <a:r>
                  <a:rPr lang="en-US" sz="32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yêu</a:t>
                </a:r>
                <a:r>
                  <a:rPr lang="en-US" sz="3200" b="1" dirty="0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 </a:t>
                </a:r>
                <a:r>
                  <a:rPr lang="en-US" sz="3200" b="1" dirty="0" err="1">
                    <a:solidFill>
                      <a:srgbClr val="0070C0"/>
                    </a:solidFill>
                    <a:latin typeface="UTM Duepuntozero" panose="02040603050506020204" pitchFamily="18" charset="0"/>
                  </a:rPr>
                  <a:t>thích</a:t>
                </a:r>
                <a:endParaRPr lang="en-US" sz="3200" b="1" dirty="0">
                  <a:solidFill>
                    <a:srgbClr val="0070C0"/>
                  </a:solidFill>
                  <a:latin typeface="UTM Duepuntozero" panose="02040603050506020204" pitchFamily="18" charset="0"/>
                </a:endParaRPr>
              </a:p>
            </p:txBody>
          </p:sp>
        </p:grp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776E984C-0D58-E556-8358-95988BD2561B}"/>
                </a:ext>
              </a:extLst>
            </p:cNvPr>
            <p:cNvCxnSpPr>
              <a:cxnSpLocks/>
            </p:cNvCxnSpPr>
            <p:nvPr/>
          </p:nvCxnSpPr>
          <p:spPr>
            <a:xfrm rot="21347303">
              <a:off x="3668565" y="4675482"/>
              <a:ext cx="2280796" cy="16727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B54F83AA-CF28-D9DB-DE2E-AF2558608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70288" y="4127957"/>
              <a:ext cx="649994" cy="649993"/>
            </a:xfrm>
            <a:prstGeom prst="rect">
              <a:avLst/>
            </a:prstGeom>
          </p:spPr>
        </p:pic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4B3C449-F63E-ABC6-E4E8-2D90327DF13D}"/>
              </a:ext>
            </a:extLst>
          </p:cNvPr>
          <p:cNvGrpSpPr/>
          <p:nvPr/>
        </p:nvGrpSpPr>
        <p:grpSpPr>
          <a:xfrm>
            <a:off x="13725386" y="318092"/>
            <a:ext cx="3721004" cy="3209092"/>
            <a:chOff x="3360819" y="3833508"/>
            <a:chExt cx="3345690" cy="2865708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8B6F4D64-457B-A768-AD2B-3AC50EEFD3E0}"/>
                </a:ext>
              </a:extLst>
            </p:cNvPr>
            <p:cNvSpPr/>
            <p:nvPr/>
          </p:nvSpPr>
          <p:spPr>
            <a:xfrm>
              <a:off x="3360819" y="4448032"/>
              <a:ext cx="3345690" cy="2251184"/>
            </a:xfrm>
            <a:custGeom>
              <a:avLst/>
              <a:gdLst>
                <a:gd name="connsiteX0" fmla="*/ 3017971 w 3345690"/>
                <a:gd name="connsiteY0" fmla="*/ 2251184 h 2251184"/>
                <a:gd name="connsiteX1" fmla="*/ 327718 w 3345690"/>
                <a:gd name="connsiteY1" fmla="*/ 2251184 h 2251184"/>
                <a:gd name="connsiteX2" fmla="*/ 0 w 3345690"/>
                <a:gd name="connsiteY2" fmla="*/ 1951590 h 2251184"/>
                <a:gd name="connsiteX3" fmla="*/ 0 w 3345690"/>
                <a:gd name="connsiteY3" fmla="*/ 299593 h 2251184"/>
                <a:gd name="connsiteX4" fmla="*/ 327718 w 3345690"/>
                <a:gd name="connsiteY4" fmla="*/ 0 h 2251184"/>
                <a:gd name="connsiteX5" fmla="*/ 3017971 w 3345690"/>
                <a:gd name="connsiteY5" fmla="*/ 0 h 2251184"/>
                <a:gd name="connsiteX6" fmla="*/ 3345690 w 3345690"/>
                <a:gd name="connsiteY6" fmla="*/ 299593 h 2251184"/>
                <a:gd name="connsiteX7" fmla="*/ 3345690 w 3345690"/>
                <a:gd name="connsiteY7" fmla="*/ 1951590 h 2251184"/>
                <a:gd name="connsiteX8" fmla="*/ 3017971 w 3345690"/>
                <a:gd name="connsiteY8" fmla="*/ 2251184 h 2251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5690" h="2251184" fill="none" extrusionOk="0">
                  <a:moveTo>
                    <a:pt x="3017971" y="2251184"/>
                  </a:moveTo>
                  <a:cubicBezTo>
                    <a:pt x="1875246" y="2223538"/>
                    <a:pt x="1341945" y="2237971"/>
                    <a:pt x="327718" y="2251184"/>
                  </a:cubicBezTo>
                  <a:cubicBezTo>
                    <a:pt x="134759" y="2262402"/>
                    <a:pt x="-23111" y="2103926"/>
                    <a:pt x="0" y="1951590"/>
                  </a:cubicBezTo>
                  <a:cubicBezTo>
                    <a:pt x="-6530" y="1358276"/>
                    <a:pt x="96216" y="818953"/>
                    <a:pt x="0" y="299593"/>
                  </a:cubicBezTo>
                  <a:cubicBezTo>
                    <a:pt x="-6297" y="136297"/>
                    <a:pt x="132736" y="-861"/>
                    <a:pt x="327718" y="0"/>
                  </a:cubicBezTo>
                  <a:cubicBezTo>
                    <a:pt x="1305036" y="67364"/>
                    <a:pt x="1758119" y="-104157"/>
                    <a:pt x="3017971" y="0"/>
                  </a:cubicBezTo>
                  <a:cubicBezTo>
                    <a:pt x="3217844" y="9972"/>
                    <a:pt x="3334017" y="135613"/>
                    <a:pt x="3345690" y="299593"/>
                  </a:cubicBezTo>
                  <a:cubicBezTo>
                    <a:pt x="3372974" y="585859"/>
                    <a:pt x="3254105" y="1275233"/>
                    <a:pt x="3345690" y="1951590"/>
                  </a:cubicBezTo>
                  <a:cubicBezTo>
                    <a:pt x="3351861" y="2140755"/>
                    <a:pt x="3219638" y="2254988"/>
                    <a:pt x="3017971" y="2251184"/>
                  </a:cubicBezTo>
                </a:path>
                <a:path w="3345690" h="2251184" stroke="0" extrusionOk="0">
                  <a:moveTo>
                    <a:pt x="3017971" y="2251184"/>
                  </a:moveTo>
                  <a:cubicBezTo>
                    <a:pt x="2619899" y="2417725"/>
                    <a:pt x="603044" y="2283600"/>
                    <a:pt x="327718" y="2251184"/>
                  </a:cubicBezTo>
                  <a:cubicBezTo>
                    <a:pt x="146252" y="2243017"/>
                    <a:pt x="869" y="2136505"/>
                    <a:pt x="0" y="1951590"/>
                  </a:cubicBezTo>
                  <a:cubicBezTo>
                    <a:pt x="-32957" y="1141635"/>
                    <a:pt x="122860" y="582919"/>
                    <a:pt x="0" y="299593"/>
                  </a:cubicBezTo>
                  <a:cubicBezTo>
                    <a:pt x="-20138" y="106927"/>
                    <a:pt x="143096" y="1636"/>
                    <a:pt x="327718" y="0"/>
                  </a:cubicBezTo>
                  <a:cubicBezTo>
                    <a:pt x="1320161" y="-27888"/>
                    <a:pt x="2383096" y="41586"/>
                    <a:pt x="3017971" y="0"/>
                  </a:cubicBezTo>
                  <a:cubicBezTo>
                    <a:pt x="3195293" y="6670"/>
                    <a:pt x="3346150" y="126878"/>
                    <a:pt x="3345690" y="299593"/>
                  </a:cubicBezTo>
                  <a:cubicBezTo>
                    <a:pt x="3488574" y="718783"/>
                    <a:pt x="3426722" y="1684663"/>
                    <a:pt x="3345690" y="1951590"/>
                  </a:cubicBezTo>
                  <a:cubicBezTo>
                    <a:pt x="3352892" y="2113663"/>
                    <a:pt x="3207523" y="2254656"/>
                    <a:pt x="3017971" y="2251184"/>
                  </a:cubicBezTo>
                </a:path>
              </a:pathLst>
            </a:custGeom>
            <a:solidFill>
              <a:srgbClr val="FFFFFF"/>
            </a:solidFill>
            <a:ln w="28575" cap="flat">
              <a:solidFill>
                <a:srgbClr val="7030A0"/>
              </a:solidFill>
              <a:prstDash val="solid"/>
              <a:miter/>
              <a:extLst>
                <a:ext uri="{C807C97D-BFC1-408E-A445-0C87EB9F89A2}">
                  <ask:lineSketchStyleProps xmlns:ask="http://schemas.microsoft.com/office/drawing/2018/sketchyshapes" sd="2502973776">
                    <a:custGeom>
                      <a:avLst/>
                      <a:gdLst>
                        <a:gd name="connsiteX0" fmla="*/ 3105150 w 3442335"/>
                        <a:gd name="connsiteY0" fmla="*/ 2533650 h 2533650"/>
                        <a:gd name="connsiteX1" fmla="*/ 337185 w 3442335"/>
                        <a:gd name="connsiteY1" fmla="*/ 2533650 h 2533650"/>
                        <a:gd name="connsiteX2" fmla="*/ 0 w 3442335"/>
                        <a:gd name="connsiteY2" fmla="*/ 2196465 h 2533650"/>
                        <a:gd name="connsiteX3" fmla="*/ 0 w 3442335"/>
                        <a:gd name="connsiteY3" fmla="*/ 337185 h 2533650"/>
                        <a:gd name="connsiteX4" fmla="*/ 337185 w 3442335"/>
                        <a:gd name="connsiteY4" fmla="*/ 0 h 2533650"/>
                        <a:gd name="connsiteX5" fmla="*/ 3105150 w 3442335"/>
                        <a:gd name="connsiteY5" fmla="*/ 0 h 2533650"/>
                        <a:gd name="connsiteX6" fmla="*/ 3442335 w 3442335"/>
                        <a:gd name="connsiteY6" fmla="*/ 337185 h 2533650"/>
                        <a:gd name="connsiteX7" fmla="*/ 3442335 w 3442335"/>
                        <a:gd name="connsiteY7" fmla="*/ 2196465 h 2533650"/>
                        <a:gd name="connsiteX8" fmla="*/ 3105150 w 3442335"/>
                        <a:gd name="connsiteY8" fmla="*/ 2533650 h 2533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442335" h="2533650">
                          <a:moveTo>
                            <a:pt x="3105150" y="2533650"/>
                          </a:moveTo>
                          <a:lnTo>
                            <a:pt x="337185" y="2533650"/>
                          </a:lnTo>
                          <a:cubicBezTo>
                            <a:pt x="151447" y="2533650"/>
                            <a:pt x="0" y="2383155"/>
                            <a:pt x="0" y="2196465"/>
                          </a:cubicBezTo>
                          <a:lnTo>
                            <a:pt x="0" y="337185"/>
                          </a:lnTo>
                          <a:cubicBezTo>
                            <a:pt x="0" y="151447"/>
                            <a:pt x="150495" y="0"/>
                            <a:pt x="337185" y="0"/>
                          </a:cubicBezTo>
                          <a:lnTo>
                            <a:pt x="3105150" y="0"/>
                          </a:lnTo>
                          <a:cubicBezTo>
                            <a:pt x="3290887" y="0"/>
                            <a:pt x="3442335" y="150495"/>
                            <a:pt x="3442335" y="337185"/>
                          </a:cubicBezTo>
                          <a:lnTo>
                            <a:pt x="3442335" y="2196465"/>
                          </a:lnTo>
                          <a:cubicBezTo>
                            <a:pt x="3442335" y="2383155"/>
                            <a:pt x="3291840" y="2533650"/>
                            <a:pt x="3105150" y="2533650"/>
                          </a:cubicBezTo>
                        </a:path>
                      </a:pathLst>
                    </a:custGeom>
                    <ask:type>
                      <ask:lineSketchCurved/>
                    </ask:type>
                  </ask:lineSketchStyleProps>
                </a:ext>
              </a:extLst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EE5440D5-80B7-74FF-C428-CB395583A277}"/>
                </a:ext>
              </a:extLst>
            </p:cNvPr>
            <p:cNvGrpSpPr/>
            <p:nvPr/>
          </p:nvGrpSpPr>
          <p:grpSpPr>
            <a:xfrm>
              <a:off x="3577508" y="3833508"/>
              <a:ext cx="2994806" cy="1150266"/>
              <a:chOff x="8761597" y="1162523"/>
              <a:chExt cx="2994806" cy="1150266"/>
            </a:xfrm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51B8056E-4CFA-D9D5-9260-76DF762B8DC4}"/>
                  </a:ext>
                </a:extLst>
              </p:cNvPr>
              <p:cNvSpPr/>
              <p:nvPr/>
            </p:nvSpPr>
            <p:spPr>
              <a:xfrm>
                <a:off x="9112264" y="2303264"/>
                <a:ext cx="14287" cy="9525"/>
              </a:xfrm>
              <a:custGeom>
                <a:avLst/>
                <a:gdLst>
                  <a:gd name="connsiteX0" fmla="*/ 0 w 14287"/>
                  <a:gd name="connsiteY0" fmla="*/ 0 h 9525"/>
                  <a:gd name="connsiteX1" fmla="*/ 14287 w 14287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87" h="9525">
                    <a:moveTo>
                      <a:pt x="0" y="0"/>
                    </a:moveTo>
                    <a:lnTo>
                      <a:pt x="14287" y="0"/>
                    </a:lnTo>
                  </a:path>
                </a:pathLst>
              </a:custGeom>
              <a:ln w="4763" cap="flat">
                <a:solidFill>
                  <a:srgbClr val="F0B0A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35FF1FCE-07F7-1C05-9E70-091A6AF117F3}"/>
                  </a:ext>
                </a:extLst>
              </p:cNvPr>
              <p:cNvSpPr/>
              <p:nvPr/>
            </p:nvSpPr>
            <p:spPr>
              <a:xfrm>
                <a:off x="11742116" y="2303264"/>
                <a:ext cx="14287" cy="9525"/>
              </a:xfrm>
              <a:custGeom>
                <a:avLst/>
                <a:gdLst>
                  <a:gd name="connsiteX0" fmla="*/ 0 w 14287"/>
                  <a:gd name="connsiteY0" fmla="*/ 0 h 9525"/>
                  <a:gd name="connsiteX1" fmla="*/ 14288 w 14287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287" h="9525">
                    <a:moveTo>
                      <a:pt x="0" y="0"/>
                    </a:moveTo>
                    <a:lnTo>
                      <a:pt x="14288" y="0"/>
                    </a:lnTo>
                  </a:path>
                </a:pathLst>
              </a:custGeom>
              <a:ln w="4763" cap="flat">
                <a:solidFill>
                  <a:srgbClr val="F0B0A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F33139EF-B99A-505E-EAD1-77FDE9D6A433}"/>
                  </a:ext>
                </a:extLst>
              </p:cNvPr>
              <p:cNvSpPr/>
              <p:nvPr/>
            </p:nvSpPr>
            <p:spPr>
              <a:xfrm>
                <a:off x="8776598" y="1162523"/>
                <a:ext cx="2869131" cy="904610"/>
              </a:xfrm>
              <a:custGeom>
                <a:avLst/>
                <a:gdLst>
                  <a:gd name="connsiteX0" fmla="*/ 0 w 2385059"/>
                  <a:gd name="connsiteY0" fmla="*/ 197168 h 661034"/>
                  <a:gd name="connsiteX1" fmla="*/ 2265998 w 2385059"/>
                  <a:gd name="connsiteY1" fmla="*/ 0 h 661034"/>
                  <a:gd name="connsiteX2" fmla="*/ 2191703 w 2385059"/>
                  <a:gd name="connsiteY2" fmla="*/ 98107 h 661034"/>
                  <a:gd name="connsiteX3" fmla="*/ 2335530 w 2385059"/>
                  <a:gd name="connsiteY3" fmla="*/ 181928 h 661034"/>
                  <a:gd name="connsiteX4" fmla="*/ 2242185 w 2385059"/>
                  <a:gd name="connsiteY4" fmla="*/ 236220 h 661034"/>
                  <a:gd name="connsiteX5" fmla="*/ 2385060 w 2385059"/>
                  <a:gd name="connsiteY5" fmla="*/ 343853 h 661034"/>
                  <a:gd name="connsiteX6" fmla="*/ 2262188 w 2385059"/>
                  <a:gd name="connsiteY6" fmla="*/ 383857 h 661034"/>
                  <a:gd name="connsiteX7" fmla="*/ 2376488 w 2385059"/>
                  <a:gd name="connsiteY7" fmla="*/ 459105 h 661034"/>
                  <a:gd name="connsiteX8" fmla="*/ 170497 w 2385059"/>
                  <a:gd name="connsiteY8" fmla="*/ 661035 h 661034"/>
                  <a:gd name="connsiteX9" fmla="*/ 245745 w 2385059"/>
                  <a:gd name="connsiteY9" fmla="*/ 562928 h 661034"/>
                  <a:gd name="connsiteX10" fmla="*/ 90488 w 2385059"/>
                  <a:gd name="connsiteY10" fmla="*/ 527685 h 661034"/>
                  <a:gd name="connsiteX11" fmla="*/ 232410 w 2385059"/>
                  <a:gd name="connsiteY11" fmla="*/ 426720 h 661034"/>
                  <a:gd name="connsiteX12" fmla="*/ 60960 w 2385059"/>
                  <a:gd name="connsiteY12" fmla="*/ 402907 h 661034"/>
                  <a:gd name="connsiteX13" fmla="*/ 166688 w 2385059"/>
                  <a:gd name="connsiteY13" fmla="*/ 288607 h 661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5059" h="661034">
                    <a:moveTo>
                      <a:pt x="0" y="197168"/>
                    </a:moveTo>
                    <a:lnTo>
                      <a:pt x="2265998" y="0"/>
                    </a:lnTo>
                    <a:lnTo>
                      <a:pt x="2191703" y="98107"/>
                    </a:lnTo>
                    <a:lnTo>
                      <a:pt x="2335530" y="181928"/>
                    </a:lnTo>
                    <a:lnTo>
                      <a:pt x="2242185" y="236220"/>
                    </a:lnTo>
                    <a:lnTo>
                      <a:pt x="2385060" y="343853"/>
                    </a:lnTo>
                    <a:lnTo>
                      <a:pt x="2262188" y="383857"/>
                    </a:lnTo>
                    <a:lnTo>
                      <a:pt x="2376488" y="459105"/>
                    </a:lnTo>
                    <a:lnTo>
                      <a:pt x="170497" y="661035"/>
                    </a:lnTo>
                    <a:lnTo>
                      <a:pt x="245745" y="562928"/>
                    </a:lnTo>
                    <a:lnTo>
                      <a:pt x="90488" y="527685"/>
                    </a:lnTo>
                    <a:lnTo>
                      <a:pt x="232410" y="426720"/>
                    </a:lnTo>
                    <a:lnTo>
                      <a:pt x="60960" y="402907"/>
                    </a:lnTo>
                    <a:lnTo>
                      <a:pt x="166688" y="288607"/>
                    </a:lnTo>
                    <a:close/>
                  </a:path>
                </a:pathLst>
              </a:custGeom>
              <a:solidFill>
                <a:srgbClr val="E6C1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E76FB767-D036-BE79-2D0D-606F5DCC887E}"/>
                  </a:ext>
                </a:extLst>
              </p:cNvPr>
              <p:cNvSpPr txBox="1"/>
              <p:nvPr/>
            </p:nvSpPr>
            <p:spPr>
              <a:xfrm rot="21179975">
                <a:off x="8761597" y="1362529"/>
                <a:ext cx="29842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 err="1">
                    <a:latin typeface="UTM Duepuntozero" panose="02040603050506020204" pitchFamily="18" charset="0"/>
                  </a:rPr>
                  <a:t>Sở</a:t>
                </a:r>
                <a:r>
                  <a:rPr lang="en-US" sz="2800" b="1" dirty="0">
                    <a:latin typeface="UTM Duepuntozero" panose="02040603050506020204" pitchFamily="18" charset="0"/>
                  </a:rPr>
                  <a:t> </a:t>
                </a:r>
                <a:r>
                  <a:rPr lang="en-US" sz="2800" b="1" dirty="0" err="1">
                    <a:latin typeface="UTM Duepuntozero" panose="02040603050506020204" pitchFamily="18" charset="0"/>
                  </a:rPr>
                  <a:t>thích</a:t>
                </a:r>
                <a:r>
                  <a:rPr lang="en-US" sz="2800" b="1" dirty="0">
                    <a:latin typeface="UTM Duepuntozero" panose="02040603050506020204" pitchFamily="18" charset="0"/>
                  </a:rPr>
                  <a:t> </a:t>
                </a:r>
                <a:r>
                  <a:rPr lang="en-US" sz="2800" b="1" dirty="0" err="1">
                    <a:latin typeface="UTM Duepuntozero" panose="02040603050506020204" pitchFamily="18" charset="0"/>
                  </a:rPr>
                  <a:t>của</a:t>
                </a:r>
                <a:r>
                  <a:rPr lang="en-US" sz="2800" b="1" dirty="0">
                    <a:latin typeface="UTM Duepuntozero" panose="02040603050506020204" pitchFamily="18" charset="0"/>
                  </a:rPr>
                  <a:t> </a:t>
                </a:r>
                <a:r>
                  <a:rPr lang="en-US" sz="2800" b="1" dirty="0" err="1">
                    <a:latin typeface="UTM Duepuntozero" panose="02040603050506020204" pitchFamily="18" charset="0"/>
                  </a:rPr>
                  <a:t>mình</a:t>
                </a:r>
                <a:endParaRPr lang="en-US" sz="2800" b="1" dirty="0">
                  <a:latin typeface="UTM Duepuntozero" panose="02040603050506020204" pitchFamily="18" charset="0"/>
                </a:endParaRPr>
              </a:p>
            </p:txBody>
          </p:sp>
        </p:grp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54EF9444-C684-079F-2BF7-6568E597AB77}"/>
                </a:ext>
              </a:extLst>
            </p:cNvPr>
            <p:cNvCxnSpPr>
              <a:cxnSpLocks/>
            </p:cNvCxnSpPr>
            <p:nvPr/>
          </p:nvCxnSpPr>
          <p:spPr>
            <a:xfrm>
              <a:off x="3944528" y="5112225"/>
              <a:ext cx="262596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1C8A1F17-536C-A676-6BFC-018209CEFB61}"/>
                </a:ext>
              </a:extLst>
            </p:cNvPr>
            <p:cNvCxnSpPr>
              <a:cxnSpLocks/>
            </p:cNvCxnSpPr>
            <p:nvPr/>
          </p:nvCxnSpPr>
          <p:spPr>
            <a:xfrm>
              <a:off x="3946838" y="5630385"/>
              <a:ext cx="262596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99659708-C6A9-6FAA-DE34-CF22A93907C2}"/>
                </a:ext>
              </a:extLst>
            </p:cNvPr>
            <p:cNvCxnSpPr>
              <a:cxnSpLocks/>
            </p:cNvCxnSpPr>
            <p:nvPr/>
          </p:nvCxnSpPr>
          <p:spPr>
            <a:xfrm>
              <a:off x="3944527" y="6112686"/>
              <a:ext cx="262596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4897D36C-785E-1D96-B9B3-708945E9D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92178" y="4704120"/>
              <a:ext cx="408105" cy="408105"/>
            </a:xfrm>
            <a:prstGeom prst="rect">
              <a:avLst/>
            </a:prstGeom>
          </p:spPr>
        </p:pic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1978F345-1158-95D0-E76C-839644FFDF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03424" y="5241958"/>
              <a:ext cx="408105" cy="408105"/>
            </a:xfrm>
            <a:prstGeom prst="rect">
              <a:avLst/>
            </a:prstGeom>
          </p:spPr>
        </p:pic>
        <p:pic>
          <p:nvPicPr>
            <p:cNvPr id="162" name="Picture 161">
              <a:extLst>
                <a:ext uri="{FF2B5EF4-FFF2-40B4-BE49-F238E27FC236}">
                  <a16:creationId xmlns:a16="http://schemas.microsoft.com/office/drawing/2014/main" id="{5741EC34-C25D-F37A-DBA0-A739735D6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88899" y="5713763"/>
              <a:ext cx="411384" cy="411384"/>
            </a:xfrm>
            <a:prstGeom prst="rect">
              <a:avLst/>
            </a:prstGeom>
          </p:spPr>
        </p:pic>
        <p:pic>
          <p:nvPicPr>
            <p:cNvPr id="163" name="Picture 162">
              <a:extLst>
                <a:ext uri="{FF2B5EF4-FFF2-40B4-BE49-F238E27FC236}">
                  <a16:creationId xmlns:a16="http://schemas.microsoft.com/office/drawing/2014/main" id="{D6EE1D8D-7556-8BBD-EF36-3C4E8CE82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479238" y="6189563"/>
              <a:ext cx="410936" cy="410936"/>
            </a:xfrm>
            <a:prstGeom prst="rect">
              <a:avLst/>
            </a:prstGeom>
          </p:spPr>
        </p:pic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8D642DB5-26B5-2A49-FB7E-249F82F5E94B}"/>
                </a:ext>
              </a:extLst>
            </p:cNvPr>
            <p:cNvCxnSpPr>
              <a:cxnSpLocks/>
            </p:cNvCxnSpPr>
            <p:nvPr/>
          </p:nvCxnSpPr>
          <p:spPr>
            <a:xfrm>
              <a:off x="3946353" y="6576893"/>
              <a:ext cx="2625961" cy="0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E97C19FC-3D1B-B848-8FE9-DBF70F45D315}"/>
              </a:ext>
            </a:extLst>
          </p:cNvPr>
          <p:cNvGrpSpPr/>
          <p:nvPr/>
        </p:nvGrpSpPr>
        <p:grpSpPr>
          <a:xfrm rot="988703">
            <a:off x="4637997" y="6521429"/>
            <a:ext cx="4269329" cy="3554516"/>
            <a:chOff x="122627" y="2470731"/>
            <a:chExt cx="3142993" cy="2616762"/>
          </a:xfrm>
        </p:grpSpPr>
        <p:grpSp>
          <p:nvGrpSpPr>
            <p:cNvPr id="170" name="Graphic 123">
              <a:extLst>
                <a:ext uri="{FF2B5EF4-FFF2-40B4-BE49-F238E27FC236}">
                  <a16:creationId xmlns:a16="http://schemas.microsoft.com/office/drawing/2014/main" id="{C6872C78-53E1-54CB-ED07-5AB24082E006}"/>
                </a:ext>
              </a:extLst>
            </p:cNvPr>
            <p:cNvGrpSpPr/>
            <p:nvPr/>
          </p:nvGrpSpPr>
          <p:grpSpPr>
            <a:xfrm>
              <a:off x="122627" y="2470731"/>
              <a:ext cx="3142993" cy="2616762"/>
              <a:chOff x="578401" y="3048131"/>
              <a:chExt cx="3330119" cy="2772557"/>
            </a:xfrm>
          </p:grpSpPr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4E4E2555-9BD6-746C-EA4B-3E0EB9216874}"/>
                  </a:ext>
                </a:extLst>
              </p:cNvPr>
              <p:cNvSpPr/>
              <p:nvPr/>
            </p:nvSpPr>
            <p:spPr>
              <a:xfrm>
                <a:off x="578401" y="3109256"/>
                <a:ext cx="3330119" cy="2711432"/>
              </a:xfrm>
              <a:custGeom>
                <a:avLst/>
                <a:gdLst>
                  <a:gd name="connsiteX0" fmla="*/ 3221901 w 3330119"/>
                  <a:gd name="connsiteY0" fmla="*/ 2056095 h 2711432"/>
                  <a:gd name="connsiteX1" fmla="*/ 621607 w 3330119"/>
                  <a:gd name="connsiteY1" fmla="*/ 2707039 h 2711432"/>
                  <a:gd name="connsiteX2" fmla="*/ 448444 w 3330119"/>
                  <a:gd name="connsiteY2" fmla="*/ 2603025 h 2711432"/>
                  <a:gd name="connsiteX3" fmla="*/ 4394 w 3330119"/>
                  <a:gd name="connsiteY3" fmla="*/ 828504 h 2711432"/>
                  <a:gd name="connsiteX4" fmla="*/ 108406 w 3330119"/>
                  <a:gd name="connsiteY4" fmla="*/ 655338 h 2711432"/>
                  <a:gd name="connsiteX5" fmla="*/ 2708700 w 3330119"/>
                  <a:gd name="connsiteY5" fmla="*/ 4394 h 2711432"/>
                  <a:gd name="connsiteX6" fmla="*/ 2881863 w 3330119"/>
                  <a:gd name="connsiteY6" fmla="*/ 108408 h 2711432"/>
                  <a:gd name="connsiteX7" fmla="*/ 3325913 w 3330119"/>
                  <a:gd name="connsiteY7" fmla="*/ 1882358 h 2711432"/>
                  <a:gd name="connsiteX8" fmla="*/ 3221901 w 3330119"/>
                  <a:gd name="connsiteY8" fmla="*/ 2056095 h 27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30119" h="2711432">
                    <a:moveTo>
                      <a:pt x="3221901" y="2056095"/>
                    </a:moveTo>
                    <a:lnTo>
                      <a:pt x="621607" y="2707039"/>
                    </a:lnTo>
                    <a:cubicBezTo>
                      <a:pt x="545027" y="2726470"/>
                      <a:pt x="467304" y="2679607"/>
                      <a:pt x="448444" y="2603025"/>
                    </a:cubicBezTo>
                    <a:lnTo>
                      <a:pt x="4394" y="828504"/>
                    </a:lnTo>
                    <a:cubicBezTo>
                      <a:pt x="-15037" y="751922"/>
                      <a:pt x="31826" y="674197"/>
                      <a:pt x="108406" y="655338"/>
                    </a:cubicBezTo>
                    <a:lnTo>
                      <a:pt x="2708700" y="4394"/>
                    </a:lnTo>
                    <a:cubicBezTo>
                      <a:pt x="2785280" y="-15037"/>
                      <a:pt x="2863003" y="31826"/>
                      <a:pt x="2881863" y="108408"/>
                    </a:cubicBezTo>
                    <a:lnTo>
                      <a:pt x="3325913" y="1882358"/>
                    </a:lnTo>
                    <a:cubicBezTo>
                      <a:pt x="3344772" y="1958939"/>
                      <a:pt x="3298481" y="2036664"/>
                      <a:pt x="3221901" y="2056095"/>
                    </a:cubicBezTo>
                  </a:path>
                </a:pathLst>
              </a:custGeom>
              <a:solidFill>
                <a:srgbClr val="66CCFF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598D5EC3-F5FA-E6C5-E465-C871C4280B55}"/>
                  </a:ext>
                </a:extLst>
              </p:cNvPr>
              <p:cNvSpPr/>
              <p:nvPr/>
            </p:nvSpPr>
            <p:spPr>
              <a:xfrm>
                <a:off x="803035" y="3429907"/>
                <a:ext cx="2907327" cy="2175858"/>
              </a:xfrm>
              <a:custGeom>
                <a:avLst/>
                <a:gdLst>
                  <a:gd name="connsiteX0" fmla="*/ 2668087 w 2907327"/>
                  <a:gd name="connsiteY0" fmla="*/ 1661720 h 2175858"/>
                  <a:gd name="connsiteX1" fmla="*/ 652430 w 2907327"/>
                  <a:gd name="connsiteY1" fmla="*/ 2166358 h 2175858"/>
                  <a:gd name="connsiteX2" fmla="*/ 269530 w 2907327"/>
                  <a:gd name="connsiteY2" fmla="*/ 1936613 h 2175858"/>
                  <a:gd name="connsiteX3" fmla="*/ 9500 w 2907327"/>
                  <a:gd name="connsiteY3" fmla="*/ 897047 h 2175858"/>
                  <a:gd name="connsiteX4" fmla="*/ 239240 w 2907327"/>
                  <a:gd name="connsiteY4" fmla="*/ 514139 h 2175858"/>
                  <a:gd name="connsiteX5" fmla="*/ 2254897 w 2907327"/>
                  <a:gd name="connsiteY5" fmla="*/ 9500 h 2175858"/>
                  <a:gd name="connsiteX6" fmla="*/ 2637798 w 2907327"/>
                  <a:gd name="connsiteY6" fmla="*/ 239245 h 2175858"/>
                  <a:gd name="connsiteX7" fmla="*/ 2897827 w 2907327"/>
                  <a:gd name="connsiteY7" fmla="*/ 1278812 h 2175858"/>
                  <a:gd name="connsiteX8" fmla="*/ 2668087 w 2907327"/>
                  <a:gd name="connsiteY8" fmla="*/ 1661720 h 2175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07327" h="2175858">
                    <a:moveTo>
                      <a:pt x="2668087" y="1661720"/>
                    </a:moveTo>
                    <a:lnTo>
                      <a:pt x="652430" y="2166358"/>
                    </a:lnTo>
                    <a:cubicBezTo>
                      <a:pt x="483268" y="2208650"/>
                      <a:pt x="311820" y="2105779"/>
                      <a:pt x="269530" y="1936613"/>
                    </a:cubicBezTo>
                    <a:lnTo>
                      <a:pt x="9500" y="897047"/>
                    </a:lnTo>
                    <a:cubicBezTo>
                      <a:pt x="-32790" y="727881"/>
                      <a:pt x="70078" y="556430"/>
                      <a:pt x="239240" y="514139"/>
                    </a:cubicBezTo>
                    <a:lnTo>
                      <a:pt x="2254897" y="9500"/>
                    </a:lnTo>
                    <a:cubicBezTo>
                      <a:pt x="2424059" y="-32791"/>
                      <a:pt x="2595507" y="70080"/>
                      <a:pt x="2637798" y="239245"/>
                    </a:cubicBezTo>
                    <a:lnTo>
                      <a:pt x="2897827" y="1278812"/>
                    </a:lnTo>
                    <a:cubicBezTo>
                      <a:pt x="2940117" y="1447977"/>
                      <a:pt x="2837249" y="1619428"/>
                      <a:pt x="2668087" y="1661720"/>
                    </a:cubicBezTo>
                  </a:path>
                </a:pathLst>
              </a:custGeom>
              <a:solidFill>
                <a:schemeClr val="bg1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0C70ED7F-1973-0417-C4EA-2BECE36BAAF7}"/>
                  </a:ext>
                </a:extLst>
              </p:cNvPr>
              <p:cNvSpPr/>
              <p:nvPr/>
            </p:nvSpPr>
            <p:spPr>
              <a:xfrm>
                <a:off x="794957" y="3420837"/>
                <a:ext cx="2922855" cy="2192349"/>
              </a:xfrm>
              <a:custGeom>
                <a:avLst/>
                <a:gdLst>
                  <a:gd name="connsiteX0" fmla="*/ 2673879 w 2922855"/>
                  <a:gd name="connsiteY0" fmla="*/ 1662217 h 2192349"/>
                  <a:gd name="connsiteX1" fmla="*/ 2518433 w 2922855"/>
                  <a:gd name="connsiteY1" fmla="*/ 1701079 h 2192349"/>
                  <a:gd name="connsiteX2" fmla="*/ 2133818 w 2922855"/>
                  <a:gd name="connsiteY2" fmla="*/ 1797092 h 2192349"/>
                  <a:gd name="connsiteX3" fmla="*/ 1638333 w 2922855"/>
                  <a:gd name="connsiteY3" fmla="*/ 1921109 h 2192349"/>
                  <a:gd name="connsiteX4" fmla="*/ 1149135 w 2922855"/>
                  <a:gd name="connsiteY4" fmla="*/ 2043410 h 2192349"/>
                  <a:gd name="connsiteX5" fmla="*/ 782808 w 2922855"/>
                  <a:gd name="connsiteY5" fmla="*/ 2135423 h 2192349"/>
                  <a:gd name="connsiteX6" fmla="*/ 684511 w 2922855"/>
                  <a:gd name="connsiteY6" fmla="*/ 2159997 h 2192349"/>
                  <a:gd name="connsiteX7" fmla="*/ 577070 w 2922855"/>
                  <a:gd name="connsiteY7" fmla="*/ 2175428 h 2192349"/>
                  <a:gd name="connsiteX8" fmla="*/ 296467 w 2922855"/>
                  <a:gd name="connsiteY8" fmla="*/ 1974258 h 2192349"/>
                  <a:gd name="connsiteX9" fmla="*/ 271321 w 2922855"/>
                  <a:gd name="connsiteY9" fmla="*/ 1880532 h 2192349"/>
                  <a:gd name="connsiteX10" fmla="*/ 165023 w 2922855"/>
                  <a:gd name="connsiteY10" fmla="*/ 1456476 h 2192349"/>
                  <a:gd name="connsiteX11" fmla="*/ 51868 w 2922855"/>
                  <a:gd name="connsiteY11" fmla="*/ 1003272 h 2192349"/>
                  <a:gd name="connsiteX12" fmla="*/ 27293 w 2922855"/>
                  <a:gd name="connsiteY12" fmla="*/ 905545 h 2192349"/>
                  <a:gd name="connsiteX13" fmla="*/ 99302 w 2922855"/>
                  <a:gd name="connsiteY13" fmla="*/ 620364 h 2192349"/>
                  <a:gd name="connsiteX14" fmla="*/ 262177 w 2922855"/>
                  <a:gd name="connsiteY14" fmla="*/ 528352 h 2192349"/>
                  <a:gd name="connsiteX15" fmla="*/ 342186 w 2922855"/>
                  <a:gd name="connsiteY15" fmla="*/ 508350 h 2192349"/>
                  <a:gd name="connsiteX16" fmla="*/ 682225 w 2922855"/>
                  <a:gd name="connsiteY16" fmla="*/ 423195 h 2192349"/>
                  <a:gd name="connsiteX17" fmla="*/ 1162851 w 2922855"/>
                  <a:gd name="connsiteY17" fmla="*/ 302608 h 2192349"/>
                  <a:gd name="connsiteX18" fmla="*/ 1664622 w 2922855"/>
                  <a:gd name="connsiteY18" fmla="*/ 176877 h 2192349"/>
                  <a:gd name="connsiteX19" fmla="*/ 2070382 w 2922855"/>
                  <a:gd name="connsiteY19" fmla="*/ 75149 h 2192349"/>
                  <a:gd name="connsiteX20" fmla="*/ 2262975 w 2922855"/>
                  <a:gd name="connsiteY20" fmla="*/ 27143 h 2192349"/>
                  <a:gd name="connsiteX21" fmla="*/ 2520719 w 2922855"/>
                  <a:gd name="connsiteY21" fmla="*/ 75721 h 2192349"/>
                  <a:gd name="connsiteX22" fmla="*/ 2641875 w 2922855"/>
                  <a:gd name="connsiteY22" fmla="*/ 264317 h 2192349"/>
                  <a:gd name="connsiteX23" fmla="*/ 2729314 w 2922855"/>
                  <a:gd name="connsiteY23" fmla="*/ 613506 h 2192349"/>
                  <a:gd name="connsiteX24" fmla="*/ 2851042 w 2922855"/>
                  <a:gd name="connsiteY24" fmla="*/ 1099285 h 2192349"/>
                  <a:gd name="connsiteX25" fmla="*/ 2889903 w 2922855"/>
                  <a:gd name="connsiteY25" fmla="*/ 1255877 h 2192349"/>
                  <a:gd name="connsiteX26" fmla="*/ 2903048 w 2922855"/>
                  <a:gd name="connsiteY26" fmla="*/ 1417613 h 2192349"/>
                  <a:gd name="connsiteX27" fmla="*/ 2673879 w 2922855"/>
                  <a:gd name="connsiteY27" fmla="*/ 1662217 h 2192349"/>
                  <a:gd name="connsiteX28" fmla="*/ 2678451 w 2922855"/>
                  <a:gd name="connsiteY28" fmla="*/ 1678791 h 2192349"/>
                  <a:gd name="connsiteX29" fmla="*/ 2915621 w 2922855"/>
                  <a:gd name="connsiteY29" fmla="*/ 1435901 h 2192349"/>
                  <a:gd name="connsiteX30" fmla="*/ 2907048 w 2922855"/>
                  <a:gd name="connsiteY30" fmla="*/ 1257592 h 2192349"/>
                  <a:gd name="connsiteX31" fmla="*/ 2810466 w 2922855"/>
                  <a:gd name="connsiteY31" fmla="*/ 872398 h 2192349"/>
                  <a:gd name="connsiteX32" fmla="*/ 2690452 w 2922855"/>
                  <a:gd name="connsiteY32" fmla="*/ 392906 h 2192349"/>
                  <a:gd name="connsiteX33" fmla="*/ 2657306 w 2922855"/>
                  <a:gd name="connsiteY33" fmla="*/ 259745 h 2192349"/>
                  <a:gd name="connsiteX34" fmla="*/ 2542435 w 2922855"/>
                  <a:gd name="connsiteY34" fmla="*/ 71149 h 2192349"/>
                  <a:gd name="connsiteX35" fmla="*/ 2258975 w 2922855"/>
                  <a:gd name="connsiteY35" fmla="*/ 9426 h 2192349"/>
                  <a:gd name="connsiteX36" fmla="*/ 2204683 w 2922855"/>
                  <a:gd name="connsiteY36" fmla="*/ 23142 h 2192349"/>
                  <a:gd name="connsiteX37" fmla="*/ 1895505 w 2922855"/>
                  <a:gd name="connsiteY37" fmla="*/ 100295 h 2192349"/>
                  <a:gd name="connsiteX38" fmla="*/ 1422309 w 2922855"/>
                  <a:gd name="connsiteY38" fmla="*/ 218597 h 2192349"/>
                  <a:gd name="connsiteX39" fmla="*/ 911394 w 2922855"/>
                  <a:gd name="connsiteY39" fmla="*/ 346614 h 2192349"/>
                  <a:gd name="connsiteX40" fmla="*/ 479916 w 2922855"/>
                  <a:gd name="connsiteY40" fmla="*/ 454628 h 2192349"/>
                  <a:gd name="connsiteX41" fmla="*/ 254748 w 2922855"/>
                  <a:gd name="connsiteY41" fmla="*/ 511207 h 2192349"/>
                  <a:gd name="connsiteX42" fmla="*/ 86157 w 2922855"/>
                  <a:gd name="connsiteY42" fmla="*/ 607791 h 2192349"/>
                  <a:gd name="connsiteX43" fmla="*/ 9577 w 2922855"/>
                  <a:gd name="connsiteY43" fmla="*/ 908403 h 2192349"/>
                  <a:gd name="connsiteX44" fmla="*/ 82728 w 2922855"/>
                  <a:gd name="connsiteY44" fmla="*/ 1200441 h 2192349"/>
                  <a:gd name="connsiteX45" fmla="*/ 207314 w 2922855"/>
                  <a:gd name="connsiteY45" fmla="*/ 1698793 h 2192349"/>
                  <a:gd name="connsiteX46" fmla="*/ 253605 w 2922855"/>
                  <a:gd name="connsiteY46" fmla="*/ 1883389 h 2192349"/>
                  <a:gd name="connsiteX47" fmla="*/ 280465 w 2922855"/>
                  <a:gd name="connsiteY47" fmla="*/ 1982260 h 2192349"/>
                  <a:gd name="connsiteX48" fmla="*/ 545066 w 2922855"/>
                  <a:gd name="connsiteY48" fmla="*/ 2190287 h 2192349"/>
                  <a:gd name="connsiteX49" fmla="*/ 682225 w 2922855"/>
                  <a:gd name="connsiteY49" fmla="*/ 2178286 h 2192349"/>
                  <a:gd name="connsiteX50" fmla="*/ 933110 w 2922855"/>
                  <a:gd name="connsiteY50" fmla="*/ 2115420 h 2192349"/>
                  <a:gd name="connsiteX51" fmla="*/ 1377732 w 2922855"/>
                  <a:gd name="connsiteY51" fmla="*/ 2003977 h 2192349"/>
                  <a:gd name="connsiteX52" fmla="*/ 1890361 w 2922855"/>
                  <a:gd name="connsiteY52" fmla="*/ 1875960 h 2192349"/>
                  <a:gd name="connsiteX53" fmla="*/ 2353271 w 2922855"/>
                  <a:gd name="connsiteY53" fmla="*/ 1759944 h 2192349"/>
                  <a:gd name="connsiteX54" fmla="*/ 2639018 w 2922855"/>
                  <a:gd name="connsiteY54" fmla="*/ 1688506 h 2192349"/>
                  <a:gd name="connsiteX55" fmla="*/ 2678451 w 2922855"/>
                  <a:gd name="connsiteY55" fmla="*/ 1678791 h 2192349"/>
                  <a:gd name="connsiteX56" fmla="*/ 2673879 w 2922855"/>
                  <a:gd name="connsiteY56" fmla="*/ 1662217 h 2192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2922855" h="2192349">
                    <a:moveTo>
                      <a:pt x="2673879" y="1662217"/>
                    </a:moveTo>
                    <a:cubicBezTo>
                      <a:pt x="2621873" y="1675362"/>
                      <a:pt x="2570439" y="1687935"/>
                      <a:pt x="2518433" y="1701079"/>
                    </a:cubicBezTo>
                    <a:cubicBezTo>
                      <a:pt x="2390418" y="1733084"/>
                      <a:pt x="2262404" y="1765088"/>
                      <a:pt x="2133818" y="1797092"/>
                    </a:cubicBezTo>
                    <a:cubicBezTo>
                      <a:pt x="1968656" y="1838240"/>
                      <a:pt x="1803494" y="1879960"/>
                      <a:pt x="1638333" y="1921109"/>
                    </a:cubicBezTo>
                    <a:cubicBezTo>
                      <a:pt x="1475457" y="1961685"/>
                      <a:pt x="1312010" y="2002834"/>
                      <a:pt x="1149135" y="2043410"/>
                    </a:cubicBezTo>
                    <a:cubicBezTo>
                      <a:pt x="1026835" y="2074272"/>
                      <a:pt x="904536" y="2104561"/>
                      <a:pt x="782808" y="2135423"/>
                    </a:cubicBezTo>
                    <a:cubicBezTo>
                      <a:pt x="750232" y="2143424"/>
                      <a:pt x="717086" y="2151997"/>
                      <a:pt x="684511" y="2159997"/>
                    </a:cubicBezTo>
                    <a:cubicBezTo>
                      <a:pt x="649078" y="2169142"/>
                      <a:pt x="614217" y="2176571"/>
                      <a:pt x="577070" y="2175428"/>
                    </a:cubicBezTo>
                    <a:cubicBezTo>
                      <a:pt x="452484" y="2172571"/>
                      <a:pt x="338757" y="2091417"/>
                      <a:pt x="296467" y="1974258"/>
                    </a:cubicBezTo>
                    <a:cubicBezTo>
                      <a:pt x="285608" y="1943969"/>
                      <a:pt x="279322" y="1911393"/>
                      <a:pt x="271321" y="1880532"/>
                    </a:cubicBezTo>
                    <a:cubicBezTo>
                      <a:pt x="235888" y="1739370"/>
                      <a:pt x="200456" y="1598209"/>
                      <a:pt x="165023" y="1456476"/>
                    </a:cubicBezTo>
                    <a:cubicBezTo>
                      <a:pt x="127305" y="1305598"/>
                      <a:pt x="89586" y="1154150"/>
                      <a:pt x="51868" y="1003272"/>
                    </a:cubicBezTo>
                    <a:cubicBezTo>
                      <a:pt x="43867" y="970697"/>
                      <a:pt x="35294" y="938121"/>
                      <a:pt x="27293" y="905545"/>
                    </a:cubicBezTo>
                    <a:cubicBezTo>
                      <a:pt x="2148" y="804960"/>
                      <a:pt x="28436" y="696946"/>
                      <a:pt x="99302" y="620364"/>
                    </a:cubicBezTo>
                    <a:cubicBezTo>
                      <a:pt x="143307" y="572930"/>
                      <a:pt x="199884" y="543783"/>
                      <a:pt x="262177" y="528352"/>
                    </a:cubicBezTo>
                    <a:cubicBezTo>
                      <a:pt x="289037" y="521494"/>
                      <a:pt x="315326" y="515208"/>
                      <a:pt x="342186" y="508350"/>
                    </a:cubicBezTo>
                    <a:cubicBezTo>
                      <a:pt x="455342" y="479774"/>
                      <a:pt x="569069" y="451771"/>
                      <a:pt x="682225" y="423195"/>
                    </a:cubicBezTo>
                    <a:cubicBezTo>
                      <a:pt x="842243" y="383190"/>
                      <a:pt x="1002833" y="343185"/>
                      <a:pt x="1162851" y="302608"/>
                    </a:cubicBezTo>
                    <a:cubicBezTo>
                      <a:pt x="1330298" y="260888"/>
                      <a:pt x="1497174" y="219168"/>
                      <a:pt x="1664622" y="176877"/>
                    </a:cubicBezTo>
                    <a:cubicBezTo>
                      <a:pt x="1800066" y="143158"/>
                      <a:pt x="1934938" y="109439"/>
                      <a:pt x="2070382" y="75149"/>
                    </a:cubicBezTo>
                    <a:cubicBezTo>
                      <a:pt x="2134389" y="59147"/>
                      <a:pt x="2198396" y="43145"/>
                      <a:pt x="2262975" y="27143"/>
                    </a:cubicBezTo>
                    <a:cubicBezTo>
                      <a:pt x="2352128" y="4854"/>
                      <a:pt x="2446424" y="21999"/>
                      <a:pt x="2520719" y="75721"/>
                    </a:cubicBezTo>
                    <a:cubicBezTo>
                      <a:pt x="2584726" y="122013"/>
                      <a:pt x="2623016" y="188879"/>
                      <a:pt x="2641875" y="264317"/>
                    </a:cubicBezTo>
                    <a:cubicBezTo>
                      <a:pt x="2671021" y="380904"/>
                      <a:pt x="2700168" y="496919"/>
                      <a:pt x="2729314" y="613506"/>
                    </a:cubicBezTo>
                    <a:cubicBezTo>
                      <a:pt x="2769890" y="775242"/>
                      <a:pt x="2810466" y="937549"/>
                      <a:pt x="2851042" y="1099285"/>
                    </a:cubicBezTo>
                    <a:cubicBezTo>
                      <a:pt x="2864186" y="1151292"/>
                      <a:pt x="2877330" y="1203299"/>
                      <a:pt x="2889903" y="1255877"/>
                    </a:cubicBezTo>
                    <a:cubicBezTo>
                      <a:pt x="2903048" y="1309599"/>
                      <a:pt x="2912763" y="1362177"/>
                      <a:pt x="2903048" y="1417613"/>
                    </a:cubicBezTo>
                    <a:cubicBezTo>
                      <a:pt x="2880188" y="1537057"/>
                      <a:pt x="2790463" y="1632499"/>
                      <a:pt x="2673879" y="1662217"/>
                    </a:cubicBezTo>
                    <a:cubicBezTo>
                      <a:pt x="2663020" y="1665075"/>
                      <a:pt x="2667592" y="1681648"/>
                      <a:pt x="2678451" y="1678791"/>
                    </a:cubicBezTo>
                    <a:cubicBezTo>
                      <a:pt x="2795607" y="1648501"/>
                      <a:pt x="2888760" y="1554774"/>
                      <a:pt x="2915621" y="1435901"/>
                    </a:cubicBezTo>
                    <a:cubicBezTo>
                      <a:pt x="2929336" y="1375322"/>
                      <a:pt x="2921907" y="1316457"/>
                      <a:pt x="2907048" y="1257592"/>
                    </a:cubicBezTo>
                    <a:cubicBezTo>
                      <a:pt x="2875044" y="1129003"/>
                      <a:pt x="2843041" y="1000986"/>
                      <a:pt x="2810466" y="872398"/>
                    </a:cubicBezTo>
                    <a:cubicBezTo>
                      <a:pt x="2770461" y="712377"/>
                      <a:pt x="2730457" y="552927"/>
                      <a:pt x="2690452" y="392906"/>
                    </a:cubicBezTo>
                    <a:cubicBezTo>
                      <a:pt x="2679594" y="348328"/>
                      <a:pt x="2668164" y="304323"/>
                      <a:pt x="2657306" y="259745"/>
                    </a:cubicBezTo>
                    <a:cubicBezTo>
                      <a:pt x="2639018" y="186021"/>
                      <a:pt x="2602442" y="119727"/>
                      <a:pt x="2542435" y="71149"/>
                    </a:cubicBezTo>
                    <a:cubicBezTo>
                      <a:pt x="2462426" y="7712"/>
                      <a:pt x="2357843" y="-14577"/>
                      <a:pt x="2258975" y="9426"/>
                    </a:cubicBezTo>
                    <a:cubicBezTo>
                      <a:pt x="2240687" y="13998"/>
                      <a:pt x="2222971" y="18570"/>
                      <a:pt x="2204683" y="23142"/>
                    </a:cubicBezTo>
                    <a:cubicBezTo>
                      <a:pt x="2101814" y="48860"/>
                      <a:pt x="1998374" y="74578"/>
                      <a:pt x="1895505" y="100295"/>
                    </a:cubicBezTo>
                    <a:cubicBezTo>
                      <a:pt x="1737773" y="139729"/>
                      <a:pt x="1580041" y="179163"/>
                      <a:pt x="1422309" y="218597"/>
                    </a:cubicBezTo>
                    <a:cubicBezTo>
                      <a:pt x="1252003" y="261460"/>
                      <a:pt x="1081699" y="303751"/>
                      <a:pt x="911394" y="346614"/>
                    </a:cubicBezTo>
                    <a:cubicBezTo>
                      <a:pt x="767377" y="382619"/>
                      <a:pt x="623932" y="418623"/>
                      <a:pt x="479916" y="454628"/>
                    </a:cubicBezTo>
                    <a:lnTo>
                      <a:pt x="254748" y="511207"/>
                    </a:lnTo>
                    <a:cubicBezTo>
                      <a:pt x="190169" y="527209"/>
                      <a:pt x="131305" y="558070"/>
                      <a:pt x="86157" y="607791"/>
                    </a:cubicBezTo>
                    <a:cubicBezTo>
                      <a:pt x="11863" y="688373"/>
                      <a:pt x="-16712" y="802103"/>
                      <a:pt x="9577" y="908403"/>
                    </a:cubicBezTo>
                    <a:cubicBezTo>
                      <a:pt x="33580" y="1006130"/>
                      <a:pt x="58154" y="1103286"/>
                      <a:pt x="82728" y="1200441"/>
                    </a:cubicBezTo>
                    <a:cubicBezTo>
                      <a:pt x="124447" y="1366749"/>
                      <a:pt x="165595" y="1532486"/>
                      <a:pt x="207314" y="1698793"/>
                    </a:cubicBezTo>
                    <a:cubicBezTo>
                      <a:pt x="222744" y="1760516"/>
                      <a:pt x="238174" y="1821667"/>
                      <a:pt x="253605" y="1883389"/>
                    </a:cubicBezTo>
                    <a:cubicBezTo>
                      <a:pt x="261606" y="1916537"/>
                      <a:pt x="268464" y="1950827"/>
                      <a:pt x="280465" y="1982260"/>
                    </a:cubicBezTo>
                    <a:cubicBezTo>
                      <a:pt x="322755" y="2094274"/>
                      <a:pt x="426196" y="2175428"/>
                      <a:pt x="545066" y="2190287"/>
                    </a:cubicBezTo>
                    <a:cubicBezTo>
                      <a:pt x="591929" y="2196002"/>
                      <a:pt x="637077" y="2189144"/>
                      <a:pt x="682225" y="2178286"/>
                    </a:cubicBezTo>
                    <a:cubicBezTo>
                      <a:pt x="765663" y="2157140"/>
                      <a:pt x="849672" y="2136566"/>
                      <a:pt x="933110" y="2115420"/>
                    </a:cubicBezTo>
                    <a:cubicBezTo>
                      <a:pt x="1081127" y="2078272"/>
                      <a:pt x="1229715" y="2041124"/>
                      <a:pt x="1377732" y="2003977"/>
                    </a:cubicBezTo>
                    <a:cubicBezTo>
                      <a:pt x="1548609" y="1961114"/>
                      <a:pt x="1719485" y="1918251"/>
                      <a:pt x="1890361" y="1875960"/>
                    </a:cubicBezTo>
                    <a:cubicBezTo>
                      <a:pt x="2044665" y="1837097"/>
                      <a:pt x="2198968" y="1798807"/>
                      <a:pt x="2353271" y="1759944"/>
                    </a:cubicBezTo>
                    <a:cubicBezTo>
                      <a:pt x="2448711" y="1735941"/>
                      <a:pt x="2543578" y="1712509"/>
                      <a:pt x="2639018" y="1688506"/>
                    </a:cubicBezTo>
                    <a:cubicBezTo>
                      <a:pt x="2652162" y="1685077"/>
                      <a:pt x="2665306" y="1681648"/>
                      <a:pt x="2678451" y="1678791"/>
                    </a:cubicBezTo>
                    <a:cubicBezTo>
                      <a:pt x="2689309" y="1675933"/>
                      <a:pt x="2684737" y="1659931"/>
                      <a:pt x="2673879" y="1662217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DF2EBC4B-FF46-1233-8809-4C6350504858}"/>
                  </a:ext>
                </a:extLst>
              </p:cNvPr>
              <p:cNvSpPr/>
              <p:nvPr/>
            </p:nvSpPr>
            <p:spPr>
              <a:xfrm>
                <a:off x="1011610" y="4572459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954" y="192401"/>
                      <a:pt x="15235" y="162683"/>
                      <a:pt x="2662" y="113534"/>
                    </a:cubicBezTo>
                  </a:path>
                </a:pathLst>
              </a:custGeom>
              <a:solidFill>
                <a:srgbClr val="AAD8FF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7E04B151-BD8F-E07A-6C6E-02B63A4469F2}"/>
                  </a:ext>
                </a:extLst>
              </p:cNvPr>
              <p:cNvSpPr/>
              <p:nvPr/>
            </p:nvSpPr>
            <p:spPr>
              <a:xfrm>
                <a:off x="1003503" y="4564081"/>
                <a:ext cx="199707" cy="199631"/>
              </a:xfrm>
              <a:custGeom>
                <a:avLst/>
                <a:gdLst>
                  <a:gd name="connsiteX0" fmla="*/ 19340 w 199707"/>
                  <a:gd name="connsiteY0" fmla="*/ 119624 h 199631"/>
                  <a:gd name="connsiteX1" fmla="*/ 53058 w 199707"/>
                  <a:gd name="connsiteY1" fmla="*/ 31041 h 199631"/>
                  <a:gd name="connsiteX2" fmla="*/ 149069 w 199707"/>
                  <a:gd name="connsiteY2" fmla="*/ 32756 h 199631"/>
                  <a:gd name="connsiteX3" fmla="*/ 179359 w 199707"/>
                  <a:gd name="connsiteY3" fmla="*/ 123625 h 199631"/>
                  <a:gd name="connsiteX4" fmla="*/ 104493 w 199707"/>
                  <a:gd name="connsiteY4" fmla="*/ 182490 h 199631"/>
                  <a:gd name="connsiteX5" fmla="*/ 19340 w 199707"/>
                  <a:gd name="connsiteY5" fmla="*/ 119624 h 199631"/>
                  <a:gd name="connsiteX6" fmla="*/ 2767 w 199707"/>
                  <a:gd name="connsiteY6" fmla="*/ 124196 h 199631"/>
                  <a:gd name="connsiteX7" fmla="*/ 89634 w 199707"/>
                  <a:gd name="connsiteY7" fmla="*/ 199064 h 199631"/>
                  <a:gd name="connsiteX8" fmla="*/ 190217 w 199707"/>
                  <a:gd name="connsiteY8" fmla="*/ 142485 h 199631"/>
                  <a:gd name="connsiteX9" fmla="*/ 170786 w 199707"/>
                  <a:gd name="connsiteY9" fmla="*/ 29327 h 199631"/>
                  <a:gd name="connsiteX10" fmla="*/ 57059 w 199707"/>
                  <a:gd name="connsiteY10" fmla="*/ 9324 h 199631"/>
                  <a:gd name="connsiteX11" fmla="*/ 2767 w 199707"/>
                  <a:gd name="connsiteY11" fmla="*/ 124196 h 199631"/>
                  <a:gd name="connsiteX12" fmla="*/ 19340 w 199707"/>
                  <a:gd name="connsiteY12" fmla="*/ 119624 h 19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1">
                    <a:moveTo>
                      <a:pt x="19340" y="119624"/>
                    </a:moveTo>
                    <a:cubicBezTo>
                      <a:pt x="11339" y="86477"/>
                      <a:pt x="24484" y="50472"/>
                      <a:pt x="53058" y="31041"/>
                    </a:cubicBezTo>
                    <a:cubicBezTo>
                      <a:pt x="82205" y="11610"/>
                      <a:pt x="120495" y="12182"/>
                      <a:pt x="149069" y="32756"/>
                    </a:cubicBezTo>
                    <a:cubicBezTo>
                      <a:pt x="177073" y="53330"/>
                      <a:pt x="189074" y="90478"/>
                      <a:pt x="179359" y="123625"/>
                    </a:cubicBezTo>
                    <a:cubicBezTo>
                      <a:pt x="169643" y="156772"/>
                      <a:pt x="138782" y="180775"/>
                      <a:pt x="104493" y="182490"/>
                    </a:cubicBezTo>
                    <a:cubicBezTo>
                      <a:pt x="64488" y="184204"/>
                      <a:pt x="29056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1"/>
                      <a:pt x="89634" y="199064"/>
                    </a:cubicBezTo>
                    <a:cubicBezTo>
                      <a:pt x="130782" y="203636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053" y="135055"/>
                      <a:pt x="21626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D553DDFF-8015-8D81-4869-5FC985A75F6A}"/>
                  </a:ext>
                </a:extLst>
              </p:cNvPr>
              <p:cNvSpPr/>
              <p:nvPr/>
            </p:nvSpPr>
            <p:spPr>
              <a:xfrm>
                <a:off x="1112035" y="4943716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383" y="192401"/>
                      <a:pt x="14663" y="162683"/>
                      <a:pt x="2662" y="113534"/>
                    </a:cubicBezTo>
                  </a:path>
                </a:pathLst>
              </a:custGeom>
              <a:solidFill>
                <a:srgbClr val="AAD8FF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B5E44B00-1542-30F3-0965-353CF3BA6966}"/>
                  </a:ext>
                </a:extLst>
              </p:cNvPr>
              <p:cNvSpPr/>
              <p:nvPr/>
            </p:nvSpPr>
            <p:spPr>
              <a:xfrm>
                <a:off x="1103357" y="4935340"/>
                <a:ext cx="199707" cy="199630"/>
              </a:xfrm>
              <a:custGeom>
                <a:avLst/>
                <a:gdLst>
                  <a:gd name="connsiteX0" fmla="*/ 19340 w 199707"/>
                  <a:gd name="connsiteY0" fmla="*/ 119624 h 199630"/>
                  <a:gd name="connsiteX1" fmla="*/ 53058 w 199707"/>
                  <a:gd name="connsiteY1" fmla="*/ 31041 h 199630"/>
                  <a:gd name="connsiteX2" fmla="*/ 149069 w 199707"/>
                  <a:gd name="connsiteY2" fmla="*/ 32756 h 199630"/>
                  <a:gd name="connsiteX3" fmla="*/ 179359 w 199707"/>
                  <a:gd name="connsiteY3" fmla="*/ 123625 h 199630"/>
                  <a:gd name="connsiteX4" fmla="*/ 104493 w 199707"/>
                  <a:gd name="connsiteY4" fmla="*/ 182490 h 199630"/>
                  <a:gd name="connsiteX5" fmla="*/ 19340 w 199707"/>
                  <a:gd name="connsiteY5" fmla="*/ 119624 h 199630"/>
                  <a:gd name="connsiteX6" fmla="*/ 2767 w 199707"/>
                  <a:gd name="connsiteY6" fmla="*/ 124196 h 199630"/>
                  <a:gd name="connsiteX7" fmla="*/ 89634 w 199707"/>
                  <a:gd name="connsiteY7" fmla="*/ 199063 h 199630"/>
                  <a:gd name="connsiteX8" fmla="*/ 190217 w 199707"/>
                  <a:gd name="connsiteY8" fmla="*/ 142485 h 199630"/>
                  <a:gd name="connsiteX9" fmla="*/ 170786 w 199707"/>
                  <a:gd name="connsiteY9" fmla="*/ 29327 h 199630"/>
                  <a:gd name="connsiteX10" fmla="*/ 57059 w 199707"/>
                  <a:gd name="connsiteY10" fmla="*/ 9324 h 199630"/>
                  <a:gd name="connsiteX11" fmla="*/ 2767 w 199707"/>
                  <a:gd name="connsiteY11" fmla="*/ 124196 h 199630"/>
                  <a:gd name="connsiteX12" fmla="*/ 19340 w 199707"/>
                  <a:gd name="connsiteY12" fmla="*/ 119624 h 19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0">
                    <a:moveTo>
                      <a:pt x="19340" y="119624"/>
                    </a:moveTo>
                    <a:cubicBezTo>
                      <a:pt x="11339" y="86477"/>
                      <a:pt x="24484" y="50472"/>
                      <a:pt x="53058" y="31041"/>
                    </a:cubicBezTo>
                    <a:cubicBezTo>
                      <a:pt x="82205" y="11610"/>
                      <a:pt x="120495" y="12182"/>
                      <a:pt x="149069" y="32756"/>
                    </a:cubicBezTo>
                    <a:cubicBezTo>
                      <a:pt x="177073" y="53330"/>
                      <a:pt x="189074" y="90478"/>
                      <a:pt x="179359" y="123625"/>
                    </a:cubicBezTo>
                    <a:cubicBezTo>
                      <a:pt x="169643" y="156772"/>
                      <a:pt x="138782" y="180775"/>
                      <a:pt x="104493" y="182490"/>
                    </a:cubicBezTo>
                    <a:cubicBezTo>
                      <a:pt x="64488" y="184776"/>
                      <a:pt x="29627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1"/>
                      <a:pt x="89634" y="199063"/>
                    </a:cubicBezTo>
                    <a:cubicBezTo>
                      <a:pt x="130782" y="203636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625" y="135055"/>
                      <a:pt x="22198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88E8DA7C-472D-2BFA-FB82-D1EE22A0BA98}"/>
                  </a:ext>
                </a:extLst>
              </p:cNvPr>
              <p:cNvSpPr/>
              <p:nvPr/>
            </p:nvSpPr>
            <p:spPr>
              <a:xfrm>
                <a:off x="1211318" y="5304254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955" y="192401"/>
                      <a:pt x="15235" y="162683"/>
                      <a:pt x="2662" y="113534"/>
                    </a:cubicBezTo>
                  </a:path>
                </a:pathLst>
              </a:custGeom>
              <a:solidFill>
                <a:srgbClr val="AAD8FF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C301CA23-E57E-703C-7811-33CCDF07A8FF}"/>
                  </a:ext>
                </a:extLst>
              </p:cNvPr>
              <p:cNvSpPr/>
              <p:nvPr/>
            </p:nvSpPr>
            <p:spPr>
              <a:xfrm>
                <a:off x="1203211" y="5295876"/>
                <a:ext cx="199707" cy="199630"/>
              </a:xfrm>
              <a:custGeom>
                <a:avLst/>
                <a:gdLst>
                  <a:gd name="connsiteX0" fmla="*/ 19340 w 199707"/>
                  <a:gd name="connsiteY0" fmla="*/ 119624 h 199630"/>
                  <a:gd name="connsiteX1" fmla="*/ 53059 w 199707"/>
                  <a:gd name="connsiteY1" fmla="*/ 31041 h 199630"/>
                  <a:gd name="connsiteX2" fmla="*/ 149069 w 199707"/>
                  <a:gd name="connsiteY2" fmla="*/ 32756 h 199630"/>
                  <a:gd name="connsiteX3" fmla="*/ 179358 w 199707"/>
                  <a:gd name="connsiteY3" fmla="*/ 123625 h 199630"/>
                  <a:gd name="connsiteX4" fmla="*/ 104493 w 199707"/>
                  <a:gd name="connsiteY4" fmla="*/ 182490 h 199630"/>
                  <a:gd name="connsiteX5" fmla="*/ 19340 w 199707"/>
                  <a:gd name="connsiteY5" fmla="*/ 119624 h 199630"/>
                  <a:gd name="connsiteX6" fmla="*/ 2767 w 199707"/>
                  <a:gd name="connsiteY6" fmla="*/ 124196 h 199630"/>
                  <a:gd name="connsiteX7" fmla="*/ 89634 w 199707"/>
                  <a:gd name="connsiteY7" fmla="*/ 199063 h 199630"/>
                  <a:gd name="connsiteX8" fmla="*/ 190217 w 199707"/>
                  <a:gd name="connsiteY8" fmla="*/ 142485 h 199630"/>
                  <a:gd name="connsiteX9" fmla="*/ 170786 w 199707"/>
                  <a:gd name="connsiteY9" fmla="*/ 29327 h 199630"/>
                  <a:gd name="connsiteX10" fmla="*/ 57059 w 199707"/>
                  <a:gd name="connsiteY10" fmla="*/ 9324 h 199630"/>
                  <a:gd name="connsiteX11" fmla="*/ 2767 w 199707"/>
                  <a:gd name="connsiteY11" fmla="*/ 124196 h 199630"/>
                  <a:gd name="connsiteX12" fmla="*/ 19340 w 199707"/>
                  <a:gd name="connsiteY12" fmla="*/ 119624 h 19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0">
                    <a:moveTo>
                      <a:pt x="19340" y="119624"/>
                    </a:moveTo>
                    <a:cubicBezTo>
                      <a:pt x="11340" y="86477"/>
                      <a:pt x="24484" y="50472"/>
                      <a:pt x="53059" y="31041"/>
                    </a:cubicBezTo>
                    <a:cubicBezTo>
                      <a:pt x="82205" y="11610"/>
                      <a:pt x="120495" y="12181"/>
                      <a:pt x="149069" y="32756"/>
                    </a:cubicBezTo>
                    <a:cubicBezTo>
                      <a:pt x="177073" y="53330"/>
                      <a:pt x="189074" y="90478"/>
                      <a:pt x="179358" y="123625"/>
                    </a:cubicBezTo>
                    <a:cubicBezTo>
                      <a:pt x="169643" y="156772"/>
                      <a:pt x="138783" y="180775"/>
                      <a:pt x="104493" y="182490"/>
                    </a:cubicBezTo>
                    <a:cubicBezTo>
                      <a:pt x="64488" y="184204"/>
                      <a:pt x="29056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2"/>
                      <a:pt x="89634" y="199063"/>
                    </a:cubicBezTo>
                    <a:cubicBezTo>
                      <a:pt x="130782" y="203635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053" y="135055"/>
                      <a:pt x="21626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C9B62C9B-8A2A-AAE0-16FA-F9F8AED60AE3}"/>
                  </a:ext>
                </a:extLst>
              </p:cNvPr>
              <p:cNvSpPr/>
              <p:nvPr/>
            </p:nvSpPr>
            <p:spPr>
              <a:xfrm rot="848423">
                <a:off x="988867" y="3048131"/>
                <a:ext cx="2157786" cy="1551406"/>
              </a:xfrm>
              <a:custGeom>
                <a:avLst/>
                <a:gdLst>
                  <a:gd name="connsiteX0" fmla="*/ 0 w 1971651"/>
                  <a:gd name="connsiteY0" fmla="*/ 565218 h 910406"/>
                  <a:gd name="connsiteX1" fmla="*/ 1799632 w 1971651"/>
                  <a:gd name="connsiteY1" fmla="*/ 0 h 910406"/>
                  <a:gd name="connsiteX2" fmla="*/ 1757342 w 1971651"/>
                  <a:gd name="connsiteY2" fmla="*/ 93155 h 910406"/>
                  <a:gd name="connsiteX3" fmla="*/ 1888785 w 1971651"/>
                  <a:gd name="connsiteY3" fmla="*/ 134875 h 910406"/>
                  <a:gd name="connsiteX4" fmla="*/ 1822492 w 1971651"/>
                  <a:gd name="connsiteY4" fmla="*/ 196026 h 910406"/>
                  <a:gd name="connsiteX5" fmla="*/ 1957365 w 1971651"/>
                  <a:gd name="connsiteY5" fmla="*/ 257177 h 910406"/>
                  <a:gd name="connsiteX6" fmla="*/ 1865354 w 1971651"/>
                  <a:gd name="connsiteY6" fmla="*/ 312041 h 910406"/>
                  <a:gd name="connsiteX7" fmla="*/ 1971652 w 1971651"/>
                  <a:gd name="connsiteY7" fmla="*/ 352618 h 910406"/>
                  <a:gd name="connsiteX8" fmla="*/ 221168 w 1971651"/>
                  <a:gd name="connsiteY8" fmla="*/ 910407 h 910406"/>
                  <a:gd name="connsiteX9" fmla="*/ 264030 w 1971651"/>
                  <a:gd name="connsiteY9" fmla="*/ 817251 h 910406"/>
                  <a:gd name="connsiteX10" fmla="*/ 132015 w 1971651"/>
                  <a:gd name="connsiteY10" fmla="*/ 816680 h 910406"/>
                  <a:gd name="connsiteX11" fmla="*/ 229169 w 1971651"/>
                  <a:gd name="connsiteY11" fmla="*/ 710380 h 910406"/>
                  <a:gd name="connsiteX12" fmla="*/ 86296 w 1971651"/>
                  <a:gd name="connsiteY12" fmla="*/ 721239 h 910406"/>
                  <a:gd name="connsiteX13" fmla="*/ 151446 w 1971651"/>
                  <a:gd name="connsiteY13" fmla="*/ 609224 h 91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71651" h="910406">
                    <a:moveTo>
                      <a:pt x="0" y="565218"/>
                    </a:moveTo>
                    <a:lnTo>
                      <a:pt x="1799632" y="0"/>
                    </a:lnTo>
                    <a:lnTo>
                      <a:pt x="1757342" y="93155"/>
                    </a:lnTo>
                    <a:lnTo>
                      <a:pt x="1888785" y="134875"/>
                    </a:lnTo>
                    <a:lnTo>
                      <a:pt x="1822492" y="196026"/>
                    </a:lnTo>
                    <a:lnTo>
                      <a:pt x="1957365" y="257177"/>
                    </a:lnTo>
                    <a:lnTo>
                      <a:pt x="1865354" y="312041"/>
                    </a:lnTo>
                    <a:lnTo>
                      <a:pt x="1971652" y="352618"/>
                    </a:lnTo>
                    <a:lnTo>
                      <a:pt x="221168" y="910407"/>
                    </a:lnTo>
                    <a:lnTo>
                      <a:pt x="264030" y="817251"/>
                    </a:lnTo>
                    <a:lnTo>
                      <a:pt x="132015" y="816680"/>
                    </a:lnTo>
                    <a:lnTo>
                      <a:pt x="229169" y="710380"/>
                    </a:lnTo>
                    <a:lnTo>
                      <a:pt x="86296" y="721239"/>
                    </a:lnTo>
                    <a:lnTo>
                      <a:pt x="151446" y="609224"/>
                    </a:lnTo>
                    <a:close/>
                  </a:path>
                </a:pathLst>
              </a:custGeom>
              <a:solidFill>
                <a:srgbClr val="FFFF66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6618036E-0920-77D0-7AC3-90EA7398560B}"/>
                </a:ext>
              </a:extLst>
            </p:cNvPr>
            <p:cNvSpPr txBox="1"/>
            <p:nvPr/>
          </p:nvSpPr>
          <p:spPr>
            <a:xfrm rot="20833033">
              <a:off x="561638" y="3001584"/>
              <a:ext cx="1932499" cy="430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Mình</a:t>
              </a:r>
              <a:r>
                <a:rPr lang="en-US" sz="32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sợ</a:t>
              </a:r>
              <a:r>
                <a:rPr lang="en-US" sz="32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nhất</a:t>
              </a:r>
              <a:r>
                <a:rPr lang="en-US" sz="32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là</a:t>
              </a:r>
              <a:endParaRPr lang="en-US" sz="3200" b="1" dirty="0">
                <a:solidFill>
                  <a:srgbClr val="002060"/>
                </a:solidFill>
                <a:latin typeface="UTM Duepuntozero" panose="02040603050506020204" pitchFamily="18" charset="0"/>
              </a:endParaRPr>
            </a:p>
          </p:txBody>
        </p: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F5D03AA0-EEB5-7C91-DDB8-DF0C661A6D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8507" y="3534940"/>
              <a:ext cx="1891085" cy="51404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CB9D41C6-0649-1713-9234-AF8F595835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0813" y="3879901"/>
              <a:ext cx="1911009" cy="51404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6B74BEEB-2437-F848-CA1B-60E78CEBF7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3119" y="4230184"/>
              <a:ext cx="1923008" cy="508725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2EED62D9-D10D-1A29-7E18-F629D268ECD3}"/>
              </a:ext>
            </a:extLst>
          </p:cNvPr>
          <p:cNvGrpSpPr/>
          <p:nvPr/>
        </p:nvGrpSpPr>
        <p:grpSpPr>
          <a:xfrm>
            <a:off x="12103495" y="6886082"/>
            <a:ext cx="5247578" cy="2982070"/>
            <a:chOff x="2643705" y="7195505"/>
            <a:chExt cx="4086343" cy="2677546"/>
          </a:xfrm>
        </p:grpSpPr>
        <p:grpSp>
          <p:nvGrpSpPr>
            <p:cNvPr id="186" name="Graphic 1061">
              <a:extLst>
                <a:ext uri="{FF2B5EF4-FFF2-40B4-BE49-F238E27FC236}">
                  <a16:creationId xmlns:a16="http://schemas.microsoft.com/office/drawing/2014/main" id="{1575B135-AC6C-B8F3-4071-74D92B7367A2}"/>
                </a:ext>
              </a:extLst>
            </p:cNvPr>
            <p:cNvGrpSpPr/>
            <p:nvPr/>
          </p:nvGrpSpPr>
          <p:grpSpPr>
            <a:xfrm>
              <a:off x="2643705" y="7195505"/>
              <a:ext cx="3995024" cy="2677546"/>
              <a:chOff x="2518263" y="7040738"/>
              <a:chExt cx="4171007" cy="2795493"/>
            </a:xfrm>
          </p:grpSpPr>
          <p:grpSp>
            <p:nvGrpSpPr>
              <p:cNvPr id="191" name="Graphic 1061">
                <a:extLst>
                  <a:ext uri="{FF2B5EF4-FFF2-40B4-BE49-F238E27FC236}">
                    <a16:creationId xmlns:a16="http://schemas.microsoft.com/office/drawing/2014/main" id="{A89B2C05-3F07-542C-0E84-24C2C4A38185}"/>
                  </a:ext>
                </a:extLst>
              </p:cNvPr>
              <p:cNvGrpSpPr/>
              <p:nvPr/>
            </p:nvGrpSpPr>
            <p:grpSpPr>
              <a:xfrm>
                <a:off x="2518263" y="7059464"/>
                <a:ext cx="4171007" cy="2776767"/>
                <a:chOff x="2518263" y="7059464"/>
                <a:chExt cx="4171007" cy="2776767"/>
              </a:xfrm>
            </p:grpSpPr>
            <p:sp>
              <p:nvSpPr>
                <p:cNvPr id="193" name="Freeform: Shape 192">
                  <a:extLst>
                    <a:ext uri="{FF2B5EF4-FFF2-40B4-BE49-F238E27FC236}">
                      <a16:creationId xmlns:a16="http://schemas.microsoft.com/office/drawing/2014/main" id="{F186A832-D173-5371-E32E-D8E594F7D958}"/>
                    </a:ext>
                  </a:extLst>
                </p:cNvPr>
                <p:cNvSpPr/>
                <p:nvPr/>
              </p:nvSpPr>
              <p:spPr>
                <a:xfrm>
                  <a:off x="2518263" y="7070445"/>
                  <a:ext cx="4171007" cy="2705243"/>
                </a:xfrm>
                <a:custGeom>
                  <a:avLst/>
                  <a:gdLst>
                    <a:gd name="connsiteX0" fmla="*/ 1827815 w 4171007"/>
                    <a:gd name="connsiteY0" fmla="*/ 278397 h 2705243"/>
                    <a:gd name="connsiteX1" fmla="*/ 2208221 w 4171007"/>
                    <a:gd name="connsiteY1" fmla="*/ 138136 h 2705243"/>
                    <a:gd name="connsiteX2" fmla="*/ 2559936 w 4171007"/>
                    <a:gd name="connsiteY2" fmla="*/ 19127 h 2705243"/>
                    <a:gd name="connsiteX3" fmla="*/ 3228302 w 4171007"/>
                    <a:gd name="connsiteY3" fmla="*/ 625863 h 2705243"/>
                    <a:gd name="connsiteX4" fmla="*/ 4073058 w 4171007"/>
                    <a:gd name="connsiteY4" fmla="*/ 693868 h 2705243"/>
                    <a:gd name="connsiteX5" fmla="*/ 4165503 w 4171007"/>
                    <a:gd name="connsiteY5" fmla="*/ 986079 h 2705243"/>
                    <a:gd name="connsiteX6" fmla="*/ 3976363 w 4171007"/>
                    <a:gd name="connsiteY6" fmla="*/ 1229411 h 2705243"/>
                    <a:gd name="connsiteX7" fmla="*/ 3863728 w 4171007"/>
                    <a:gd name="connsiteY7" fmla="*/ 1493995 h 2705243"/>
                    <a:gd name="connsiteX8" fmla="*/ 3963611 w 4171007"/>
                    <a:gd name="connsiteY8" fmla="*/ 2312185 h 2705243"/>
                    <a:gd name="connsiteX9" fmla="*/ 3864791 w 4171007"/>
                    <a:gd name="connsiteY9" fmla="*/ 2422694 h 2705243"/>
                    <a:gd name="connsiteX10" fmla="*/ 2929716 w 4171007"/>
                    <a:gd name="connsiteY10" fmla="*/ 2340875 h 2705243"/>
                    <a:gd name="connsiteX11" fmla="*/ 2164655 w 4171007"/>
                    <a:gd name="connsiteY11" fmla="*/ 2647962 h 2705243"/>
                    <a:gd name="connsiteX12" fmla="*/ 1364528 w 4171007"/>
                    <a:gd name="connsiteY12" fmla="*/ 2586332 h 2705243"/>
                    <a:gd name="connsiteX13" fmla="*/ 972434 w 4171007"/>
                    <a:gd name="connsiteY13" fmla="*/ 2176174 h 2705243"/>
                    <a:gd name="connsiteX14" fmla="*/ 848112 w 4171007"/>
                    <a:gd name="connsiteY14" fmla="*/ 1860587 h 2705243"/>
                    <a:gd name="connsiteX15" fmla="*/ 378449 w 4171007"/>
                    <a:gd name="connsiteY15" fmla="*/ 1758578 h 2705243"/>
                    <a:gd name="connsiteX16" fmla="*/ 169 w 4171007"/>
                    <a:gd name="connsiteY16" fmla="*/ 1311230 h 2705243"/>
                    <a:gd name="connsiteX17" fmla="*/ 436891 w 4171007"/>
                    <a:gd name="connsiteY17" fmla="*/ 787376 h 2705243"/>
                    <a:gd name="connsiteX18" fmla="*/ 903366 w 4171007"/>
                    <a:gd name="connsiteY18" fmla="*/ 759748 h 2705243"/>
                    <a:gd name="connsiteX19" fmla="*/ 967121 w 4171007"/>
                    <a:gd name="connsiteY19" fmla="*/ 553607 h 2705243"/>
                    <a:gd name="connsiteX20" fmla="*/ 1085068 w 4171007"/>
                    <a:gd name="connsiteY20" fmla="*/ 34003 h 2705243"/>
                    <a:gd name="connsiteX21" fmla="*/ 1203015 w 4171007"/>
                    <a:gd name="connsiteY21" fmla="*/ 4250 h 2705243"/>
                    <a:gd name="connsiteX22" fmla="*/ 1342214 w 4171007"/>
                    <a:gd name="connsiteY22" fmla="*/ 5313 h 2705243"/>
                    <a:gd name="connsiteX23" fmla="*/ 1521791 w 4171007"/>
                    <a:gd name="connsiteY23" fmla="*/ 78631 h 2705243"/>
                    <a:gd name="connsiteX24" fmla="*/ 1827815 w 4171007"/>
                    <a:gd name="connsiteY24" fmla="*/ 278397 h 270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171007" h="2705243">
                      <a:moveTo>
                        <a:pt x="1827815" y="278397"/>
                      </a:moveTo>
                      <a:cubicBezTo>
                        <a:pt x="1942574" y="287961"/>
                        <a:pt x="2078585" y="222080"/>
                        <a:pt x="2208221" y="138136"/>
                      </a:cubicBezTo>
                      <a:cubicBezTo>
                        <a:pt x="2315542" y="68005"/>
                        <a:pt x="2431364" y="19127"/>
                        <a:pt x="2559936" y="19127"/>
                      </a:cubicBezTo>
                      <a:cubicBezTo>
                        <a:pt x="2987096" y="22314"/>
                        <a:pt x="2903152" y="505791"/>
                        <a:pt x="3228302" y="625863"/>
                      </a:cubicBezTo>
                      <a:cubicBezTo>
                        <a:pt x="3509887" y="729996"/>
                        <a:pt x="3853103" y="386781"/>
                        <a:pt x="4073058" y="693868"/>
                      </a:cubicBezTo>
                      <a:cubicBezTo>
                        <a:pt x="4128312" y="770374"/>
                        <a:pt x="4189942" y="888321"/>
                        <a:pt x="4165503" y="986079"/>
                      </a:cubicBezTo>
                      <a:cubicBezTo>
                        <a:pt x="4138938" y="1089150"/>
                        <a:pt x="4040118" y="1151842"/>
                        <a:pt x="3976363" y="1229411"/>
                      </a:cubicBezTo>
                      <a:cubicBezTo>
                        <a:pt x="3912607" y="1306980"/>
                        <a:pt x="3877542" y="1395174"/>
                        <a:pt x="3863728" y="1493995"/>
                      </a:cubicBezTo>
                      <a:cubicBezTo>
                        <a:pt x="3815912" y="1811708"/>
                        <a:pt x="4198443" y="1973221"/>
                        <a:pt x="3963611" y="2312185"/>
                      </a:cubicBezTo>
                      <a:cubicBezTo>
                        <a:pt x="3935984" y="2352563"/>
                        <a:pt x="3900919" y="2390817"/>
                        <a:pt x="3864791" y="2422694"/>
                      </a:cubicBezTo>
                      <a:cubicBezTo>
                        <a:pt x="3541765" y="2710655"/>
                        <a:pt x="3275056" y="2340875"/>
                        <a:pt x="2929716" y="2340875"/>
                      </a:cubicBezTo>
                      <a:cubicBezTo>
                        <a:pt x="2639630" y="2340875"/>
                        <a:pt x="2422863" y="2545954"/>
                        <a:pt x="2164655" y="2647962"/>
                      </a:cubicBezTo>
                      <a:cubicBezTo>
                        <a:pt x="1911759" y="2747845"/>
                        <a:pt x="1602547" y="2710655"/>
                        <a:pt x="1364528" y="2586332"/>
                      </a:cubicBezTo>
                      <a:cubicBezTo>
                        <a:pt x="1191327" y="2496012"/>
                        <a:pt x="1052128" y="2355751"/>
                        <a:pt x="972434" y="2176174"/>
                      </a:cubicBezTo>
                      <a:cubicBezTo>
                        <a:pt x="926743" y="2073104"/>
                        <a:pt x="928868" y="1945593"/>
                        <a:pt x="848112" y="1860587"/>
                      </a:cubicBezTo>
                      <a:cubicBezTo>
                        <a:pt x="719539" y="1726701"/>
                        <a:pt x="539962" y="1775580"/>
                        <a:pt x="378449" y="1758578"/>
                      </a:cubicBezTo>
                      <a:cubicBezTo>
                        <a:pt x="173370" y="1738389"/>
                        <a:pt x="7607" y="1505683"/>
                        <a:pt x="169" y="1311230"/>
                      </a:cubicBezTo>
                      <a:cubicBezTo>
                        <a:pt x="-7270" y="1110401"/>
                        <a:pt x="232875" y="810752"/>
                        <a:pt x="436891" y="787376"/>
                      </a:cubicBezTo>
                      <a:cubicBezTo>
                        <a:pt x="583528" y="770374"/>
                        <a:pt x="773731" y="861757"/>
                        <a:pt x="903366" y="759748"/>
                      </a:cubicBezTo>
                      <a:cubicBezTo>
                        <a:pt x="962871" y="712995"/>
                        <a:pt x="968184" y="622675"/>
                        <a:pt x="967121" y="553607"/>
                      </a:cubicBezTo>
                      <a:cubicBezTo>
                        <a:pt x="963933" y="387844"/>
                        <a:pt x="892740" y="126448"/>
                        <a:pt x="1085068" y="34003"/>
                      </a:cubicBezTo>
                      <a:cubicBezTo>
                        <a:pt x="1122259" y="15939"/>
                        <a:pt x="1163699" y="8501"/>
                        <a:pt x="1203015" y="4250"/>
                      </a:cubicBezTo>
                      <a:cubicBezTo>
                        <a:pt x="1248706" y="-1063"/>
                        <a:pt x="1296523" y="-2125"/>
                        <a:pt x="1342214" y="5313"/>
                      </a:cubicBezTo>
                      <a:cubicBezTo>
                        <a:pt x="1405969" y="15939"/>
                        <a:pt x="1469724" y="42503"/>
                        <a:pt x="1521791" y="78631"/>
                      </a:cubicBezTo>
                      <a:cubicBezTo>
                        <a:pt x="1609985" y="138136"/>
                        <a:pt x="1713056" y="267771"/>
                        <a:pt x="1827815" y="278397"/>
                      </a:cubicBezTo>
                      <a:close/>
                    </a:path>
                  </a:pathLst>
                </a:custGeom>
                <a:solidFill>
                  <a:srgbClr val="002060">
                    <a:alpha val="15000"/>
                  </a:srgbClr>
                </a:solidFill>
                <a:ln w="10607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id="{3A5FA473-34B5-5130-53FC-80B8756A1DD2}"/>
                    </a:ext>
                  </a:extLst>
                </p:cNvPr>
                <p:cNvSpPr/>
                <p:nvPr/>
              </p:nvSpPr>
              <p:spPr>
                <a:xfrm>
                  <a:off x="2571109" y="7059464"/>
                  <a:ext cx="4118161" cy="2776767"/>
                </a:xfrm>
                <a:custGeom>
                  <a:avLst/>
                  <a:gdLst>
                    <a:gd name="connsiteX0" fmla="*/ 1661994 w 4118161"/>
                    <a:gd name="connsiteY0" fmla="*/ 366099 h 2776767"/>
                    <a:gd name="connsiteX1" fmla="*/ 2017960 w 4118161"/>
                    <a:gd name="connsiteY1" fmla="*/ 172709 h 2776767"/>
                    <a:gd name="connsiteX2" fmla="*/ 2349487 w 4118161"/>
                    <a:gd name="connsiteY2" fmla="*/ 4820 h 2776767"/>
                    <a:gd name="connsiteX3" fmla="*/ 3098609 w 4118161"/>
                    <a:gd name="connsiteY3" fmla="*/ 508485 h 2776767"/>
                    <a:gd name="connsiteX4" fmla="*/ 3944427 w 4118161"/>
                    <a:gd name="connsiteY4" fmla="*/ 453231 h 2776767"/>
                    <a:gd name="connsiteX5" fmla="*/ 4078313 w 4118161"/>
                    <a:gd name="connsiteY5" fmla="*/ 729503 h 2776767"/>
                    <a:gd name="connsiteX6" fmla="*/ 3926363 w 4118161"/>
                    <a:gd name="connsiteY6" fmla="*/ 997275 h 2776767"/>
                    <a:gd name="connsiteX7" fmla="*/ 3853045 w 4118161"/>
                    <a:gd name="connsiteY7" fmla="*/ 1275672 h 2776767"/>
                    <a:gd name="connsiteX8" fmla="*/ 4070875 w 4118161"/>
                    <a:gd name="connsiteY8" fmla="*/ 2070486 h 2776767"/>
                    <a:gd name="connsiteX9" fmla="*/ 3989056 w 4118161"/>
                    <a:gd name="connsiteY9" fmla="*/ 2194808 h 2776767"/>
                    <a:gd name="connsiteX10" fmla="*/ 3051855 w 4118161"/>
                    <a:gd name="connsiteY10" fmla="*/ 2249000 h 2776767"/>
                    <a:gd name="connsiteX11" fmla="*/ 2338861 w 4118161"/>
                    <a:gd name="connsiteY11" fmla="*/ 2663408 h 2776767"/>
                    <a:gd name="connsiteX12" fmla="*/ 1538734 w 4118161"/>
                    <a:gd name="connsiteY12" fmla="*/ 2718663 h 2776767"/>
                    <a:gd name="connsiteX13" fmla="*/ 1091386 w 4118161"/>
                    <a:gd name="connsiteY13" fmla="*/ 2369072 h 2776767"/>
                    <a:gd name="connsiteX14" fmla="*/ 922435 w 4118161"/>
                    <a:gd name="connsiteY14" fmla="*/ 2074736 h 2776767"/>
                    <a:gd name="connsiteX15" fmla="*/ 443209 w 4118161"/>
                    <a:gd name="connsiteY15" fmla="*/ 2041796 h 2776767"/>
                    <a:gd name="connsiteX16" fmla="*/ 4361 w 4118161"/>
                    <a:gd name="connsiteY16" fmla="*/ 1652890 h 2776767"/>
                    <a:gd name="connsiteX17" fmla="*/ 361390 w 4118161"/>
                    <a:gd name="connsiteY17" fmla="*/ 1070593 h 2776767"/>
                    <a:gd name="connsiteX18" fmla="*/ 819364 w 4118161"/>
                    <a:gd name="connsiteY18" fmla="*/ 976023 h 2776767"/>
                    <a:gd name="connsiteX19" fmla="*/ 852304 w 4118161"/>
                    <a:gd name="connsiteY19" fmla="*/ 763506 h 2776767"/>
                    <a:gd name="connsiteX20" fmla="*/ 894808 w 4118161"/>
                    <a:gd name="connsiteY20" fmla="*/ 232213 h 2776767"/>
                    <a:gd name="connsiteX21" fmla="*/ 1007442 w 4118161"/>
                    <a:gd name="connsiteY21" fmla="*/ 185460 h 2776767"/>
                    <a:gd name="connsiteX22" fmla="*/ 1144515 w 4118161"/>
                    <a:gd name="connsiteY22" fmla="*/ 166333 h 2776767"/>
                    <a:gd name="connsiteX23" fmla="*/ 1332593 w 4118161"/>
                    <a:gd name="connsiteY23" fmla="*/ 213087 h 2776767"/>
                    <a:gd name="connsiteX24" fmla="*/ 1661994 w 4118161"/>
                    <a:gd name="connsiteY24" fmla="*/ 366099 h 2776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118161" h="2776767" fill="none" extrusionOk="0">
                      <a:moveTo>
                        <a:pt x="1661994" y="366099"/>
                      </a:moveTo>
                      <a:cubicBezTo>
                        <a:pt x="1788417" y="377976"/>
                        <a:pt x="1914790" y="266400"/>
                        <a:pt x="2017960" y="172709"/>
                      </a:cubicBezTo>
                      <a:cubicBezTo>
                        <a:pt x="2099928" y="100820"/>
                        <a:pt x="2205301" y="9290"/>
                        <a:pt x="2349487" y="4820"/>
                      </a:cubicBezTo>
                      <a:cubicBezTo>
                        <a:pt x="2773080" y="-36025"/>
                        <a:pt x="2746495" y="441398"/>
                        <a:pt x="3098609" y="508485"/>
                      </a:cubicBezTo>
                      <a:cubicBezTo>
                        <a:pt x="3398915" y="597301"/>
                        <a:pt x="3703408" y="195579"/>
                        <a:pt x="3944427" y="453231"/>
                      </a:cubicBezTo>
                      <a:cubicBezTo>
                        <a:pt x="4015290" y="540825"/>
                        <a:pt x="4089513" y="630287"/>
                        <a:pt x="4078313" y="729503"/>
                      </a:cubicBezTo>
                      <a:cubicBezTo>
                        <a:pt x="4047839" y="842596"/>
                        <a:pt x="3990223" y="897572"/>
                        <a:pt x="3926363" y="997275"/>
                      </a:cubicBezTo>
                      <a:cubicBezTo>
                        <a:pt x="3865814" y="1069480"/>
                        <a:pt x="3857519" y="1166516"/>
                        <a:pt x="3853045" y="1275672"/>
                      </a:cubicBezTo>
                      <a:cubicBezTo>
                        <a:pt x="3848637" y="1677172"/>
                        <a:pt x="4225161" y="1651000"/>
                        <a:pt x="4070875" y="2070486"/>
                      </a:cubicBezTo>
                      <a:cubicBezTo>
                        <a:pt x="4041860" y="2109439"/>
                        <a:pt x="4021042" y="2153271"/>
                        <a:pt x="3989056" y="2194808"/>
                      </a:cubicBezTo>
                      <a:cubicBezTo>
                        <a:pt x="3734047" y="2514382"/>
                        <a:pt x="3355665" y="2208835"/>
                        <a:pt x="3051855" y="2249000"/>
                      </a:cubicBezTo>
                      <a:cubicBezTo>
                        <a:pt x="2744033" y="2288231"/>
                        <a:pt x="2574795" y="2509781"/>
                        <a:pt x="2338861" y="2663408"/>
                      </a:cubicBezTo>
                      <a:cubicBezTo>
                        <a:pt x="2117521" y="2775849"/>
                        <a:pt x="1809572" y="2815869"/>
                        <a:pt x="1538734" y="2718663"/>
                      </a:cubicBezTo>
                      <a:cubicBezTo>
                        <a:pt x="1353798" y="2658866"/>
                        <a:pt x="1203775" y="2569973"/>
                        <a:pt x="1091386" y="2369072"/>
                      </a:cubicBezTo>
                      <a:cubicBezTo>
                        <a:pt x="1025756" y="2279492"/>
                        <a:pt x="1032473" y="2138697"/>
                        <a:pt x="922435" y="2074736"/>
                      </a:cubicBezTo>
                      <a:cubicBezTo>
                        <a:pt x="787416" y="1969854"/>
                        <a:pt x="609878" y="2040610"/>
                        <a:pt x="443209" y="2041796"/>
                      </a:cubicBezTo>
                      <a:cubicBezTo>
                        <a:pt x="220490" y="2058327"/>
                        <a:pt x="68635" y="1840532"/>
                        <a:pt x="4361" y="1652890"/>
                      </a:cubicBezTo>
                      <a:cubicBezTo>
                        <a:pt x="-44928" y="1419623"/>
                        <a:pt x="160157" y="1129274"/>
                        <a:pt x="361390" y="1070593"/>
                      </a:cubicBezTo>
                      <a:cubicBezTo>
                        <a:pt x="496318" y="1030856"/>
                        <a:pt x="697734" y="1098302"/>
                        <a:pt x="819364" y="976023"/>
                      </a:cubicBezTo>
                      <a:cubicBezTo>
                        <a:pt x="876962" y="912816"/>
                        <a:pt x="864219" y="841844"/>
                        <a:pt x="852304" y="763506"/>
                      </a:cubicBezTo>
                      <a:cubicBezTo>
                        <a:pt x="844672" y="592440"/>
                        <a:pt x="714466" y="331247"/>
                        <a:pt x="894808" y="232213"/>
                      </a:cubicBezTo>
                      <a:cubicBezTo>
                        <a:pt x="928723" y="213664"/>
                        <a:pt x="968805" y="195357"/>
                        <a:pt x="1007442" y="185460"/>
                      </a:cubicBezTo>
                      <a:cubicBezTo>
                        <a:pt x="1046283" y="168329"/>
                        <a:pt x="1094129" y="162006"/>
                        <a:pt x="1144515" y="166333"/>
                      </a:cubicBezTo>
                      <a:cubicBezTo>
                        <a:pt x="1206823" y="165397"/>
                        <a:pt x="1276119" y="180408"/>
                        <a:pt x="1332593" y="213087"/>
                      </a:cubicBezTo>
                      <a:cubicBezTo>
                        <a:pt x="1424379" y="262199"/>
                        <a:pt x="1550866" y="355836"/>
                        <a:pt x="1661994" y="366099"/>
                      </a:cubicBezTo>
                      <a:close/>
                    </a:path>
                    <a:path w="4118161" h="2776767" stroke="0" extrusionOk="0">
                      <a:moveTo>
                        <a:pt x="1661994" y="366099"/>
                      </a:moveTo>
                      <a:cubicBezTo>
                        <a:pt x="1775698" y="355717"/>
                        <a:pt x="1919464" y="281616"/>
                        <a:pt x="2017960" y="172709"/>
                      </a:cubicBezTo>
                      <a:cubicBezTo>
                        <a:pt x="2123085" y="96668"/>
                        <a:pt x="2244270" y="22311"/>
                        <a:pt x="2349487" y="4820"/>
                      </a:cubicBezTo>
                      <a:cubicBezTo>
                        <a:pt x="2758807" y="-72567"/>
                        <a:pt x="2789303" y="454825"/>
                        <a:pt x="3098609" y="508485"/>
                      </a:cubicBezTo>
                      <a:cubicBezTo>
                        <a:pt x="3400807" y="507156"/>
                        <a:pt x="3696938" y="178434"/>
                        <a:pt x="3944427" y="453231"/>
                      </a:cubicBezTo>
                      <a:cubicBezTo>
                        <a:pt x="3992839" y="524240"/>
                        <a:pt x="4086503" y="630878"/>
                        <a:pt x="4078313" y="729503"/>
                      </a:cubicBezTo>
                      <a:cubicBezTo>
                        <a:pt x="4049197" y="839495"/>
                        <a:pt x="3968378" y="904922"/>
                        <a:pt x="3926363" y="997275"/>
                      </a:cubicBezTo>
                      <a:cubicBezTo>
                        <a:pt x="3876218" y="1081784"/>
                        <a:pt x="3843483" y="1164017"/>
                        <a:pt x="3853045" y="1275672"/>
                      </a:cubicBezTo>
                      <a:cubicBezTo>
                        <a:pt x="3863777" y="1632600"/>
                        <a:pt x="4239342" y="1639621"/>
                        <a:pt x="4070875" y="2070486"/>
                      </a:cubicBezTo>
                      <a:cubicBezTo>
                        <a:pt x="4045524" y="2116815"/>
                        <a:pt x="4021060" y="2161841"/>
                        <a:pt x="3989056" y="2194808"/>
                      </a:cubicBezTo>
                      <a:cubicBezTo>
                        <a:pt x="3729312" y="2541323"/>
                        <a:pt x="3340874" y="2186535"/>
                        <a:pt x="3051855" y="2249000"/>
                      </a:cubicBezTo>
                      <a:cubicBezTo>
                        <a:pt x="2772350" y="2295677"/>
                        <a:pt x="2567817" y="2522404"/>
                        <a:pt x="2338861" y="2663408"/>
                      </a:cubicBezTo>
                      <a:cubicBezTo>
                        <a:pt x="2143246" y="2777748"/>
                        <a:pt x="1784691" y="2818209"/>
                        <a:pt x="1538734" y="2718663"/>
                      </a:cubicBezTo>
                      <a:cubicBezTo>
                        <a:pt x="1348833" y="2651730"/>
                        <a:pt x="1183209" y="2507952"/>
                        <a:pt x="1091386" y="2369072"/>
                      </a:cubicBezTo>
                      <a:cubicBezTo>
                        <a:pt x="1049319" y="2286439"/>
                        <a:pt x="1013271" y="2126321"/>
                        <a:pt x="922435" y="2074736"/>
                      </a:cubicBezTo>
                      <a:cubicBezTo>
                        <a:pt x="767153" y="1984166"/>
                        <a:pt x="623165" y="2016263"/>
                        <a:pt x="443209" y="2041796"/>
                      </a:cubicBezTo>
                      <a:cubicBezTo>
                        <a:pt x="219478" y="2046000"/>
                        <a:pt x="27566" y="1848041"/>
                        <a:pt x="4361" y="1652890"/>
                      </a:cubicBezTo>
                      <a:cubicBezTo>
                        <a:pt x="-4717" y="1483796"/>
                        <a:pt x="164663" y="1134718"/>
                        <a:pt x="361390" y="1070593"/>
                      </a:cubicBezTo>
                      <a:cubicBezTo>
                        <a:pt x="506790" y="1051769"/>
                        <a:pt x="694418" y="1090391"/>
                        <a:pt x="819364" y="976023"/>
                      </a:cubicBezTo>
                      <a:cubicBezTo>
                        <a:pt x="875245" y="910262"/>
                        <a:pt x="870838" y="830135"/>
                        <a:pt x="852304" y="763506"/>
                      </a:cubicBezTo>
                      <a:cubicBezTo>
                        <a:pt x="839967" y="584974"/>
                        <a:pt x="741449" y="335926"/>
                        <a:pt x="894808" y="232213"/>
                      </a:cubicBezTo>
                      <a:cubicBezTo>
                        <a:pt x="924934" y="212268"/>
                        <a:pt x="968891" y="193149"/>
                        <a:pt x="1007442" y="185460"/>
                      </a:cubicBezTo>
                      <a:cubicBezTo>
                        <a:pt x="1043500" y="172288"/>
                        <a:pt x="1096268" y="157458"/>
                        <a:pt x="1144515" y="166333"/>
                      </a:cubicBezTo>
                      <a:cubicBezTo>
                        <a:pt x="1210737" y="165791"/>
                        <a:pt x="1278256" y="193815"/>
                        <a:pt x="1332593" y="213087"/>
                      </a:cubicBezTo>
                      <a:cubicBezTo>
                        <a:pt x="1415200" y="250822"/>
                        <a:pt x="1553858" y="377370"/>
                        <a:pt x="1661994" y="36609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flat">
                  <a:solidFill>
                    <a:srgbClr val="002060"/>
                  </a:solidFill>
                  <a:prstDash val="dash"/>
                  <a:miter/>
                  <a:extLst>
                    <a:ext uri="{C807C97D-BFC1-408E-A445-0C87EB9F89A2}">
                      <ask:lineSketchStyleProps xmlns:ask="http://schemas.microsoft.com/office/drawing/2018/sketchyshapes" sd="4068045180">
                        <a:custGeom>
                          <a:avLst/>
                          <a:gdLst>
                            <a:gd name="connsiteX0" fmla="*/ 1661994 w 4118161"/>
                            <a:gd name="connsiteY0" fmla="*/ 366099 h 2776767"/>
                            <a:gd name="connsiteX1" fmla="*/ 2017960 w 4118161"/>
                            <a:gd name="connsiteY1" fmla="*/ 172709 h 2776767"/>
                            <a:gd name="connsiteX2" fmla="*/ 2349487 w 4118161"/>
                            <a:gd name="connsiteY2" fmla="*/ 4820 h 2776767"/>
                            <a:gd name="connsiteX3" fmla="*/ 3098609 w 4118161"/>
                            <a:gd name="connsiteY3" fmla="*/ 508485 h 2776767"/>
                            <a:gd name="connsiteX4" fmla="*/ 3944427 w 4118161"/>
                            <a:gd name="connsiteY4" fmla="*/ 453231 h 2776767"/>
                            <a:gd name="connsiteX5" fmla="*/ 4078313 w 4118161"/>
                            <a:gd name="connsiteY5" fmla="*/ 729503 h 2776767"/>
                            <a:gd name="connsiteX6" fmla="*/ 3926363 w 4118161"/>
                            <a:gd name="connsiteY6" fmla="*/ 997275 h 2776767"/>
                            <a:gd name="connsiteX7" fmla="*/ 3853045 w 4118161"/>
                            <a:gd name="connsiteY7" fmla="*/ 1275672 h 2776767"/>
                            <a:gd name="connsiteX8" fmla="*/ 4070875 w 4118161"/>
                            <a:gd name="connsiteY8" fmla="*/ 2070486 h 2776767"/>
                            <a:gd name="connsiteX9" fmla="*/ 3989056 w 4118161"/>
                            <a:gd name="connsiteY9" fmla="*/ 2194808 h 2776767"/>
                            <a:gd name="connsiteX10" fmla="*/ 3051855 w 4118161"/>
                            <a:gd name="connsiteY10" fmla="*/ 2249000 h 2776767"/>
                            <a:gd name="connsiteX11" fmla="*/ 2338861 w 4118161"/>
                            <a:gd name="connsiteY11" fmla="*/ 2663408 h 2776767"/>
                            <a:gd name="connsiteX12" fmla="*/ 1538734 w 4118161"/>
                            <a:gd name="connsiteY12" fmla="*/ 2718663 h 2776767"/>
                            <a:gd name="connsiteX13" fmla="*/ 1091386 w 4118161"/>
                            <a:gd name="connsiteY13" fmla="*/ 2369072 h 2776767"/>
                            <a:gd name="connsiteX14" fmla="*/ 922435 w 4118161"/>
                            <a:gd name="connsiteY14" fmla="*/ 2074736 h 2776767"/>
                            <a:gd name="connsiteX15" fmla="*/ 443209 w 4118161"/>
                            <a:gd name="connsiteY15" fmla="*/ 2041796 h 2776767"/>
                            <a:gd name="connsiteX16" fmla="*/ 4361 w 4118161"/>
                            <a:gd name="connsiteY16" fmla="*/ 1652890 h 2776767"/>
                            <a:gd name="connsiteX17" fmla="*/ 361390 w 4118161"/>
                            <a:gd name="connsiteY17" fmla="*/ 1070593 h 2776767"/>
                            <a:gd name="connsiteX18" fmla="*/ 819364 w 4118161"/>
                            <a:gd name="connsiteY18" fmla="*/ 976023 h 2776767"/>
                            <a:gd name="connsiteX19" fmla="*/ 852304 w 4118161"/>
                            <a:gd name="connsiteY19" fmla="*/ 763506 h 2776767"/>
                            <a:gd name="connsiteX20" fmla="*/ 894808 w 4118161"/>
                            <a:gd name="connsiteY20" fmla="*/ 232213 h 2776767"/>
                            <a:gd name="connsiteX21" fmla="*/ 1007442 w 4118161"/>
                            <a:gd name="connsiteY21" fmla="*/ 185460 h 2776767"/>
                            <a:gd name="connsiteX22" fmla="*/ 1144515 w 4118161"/>
                            <a:gd name="connsiteY22" fmla="*/ 166333 h 2776767"/>
                            <a:gd name="connsiteX23" fmla="*/ 1332593 w 4118161"/>
                            <a:gd name="connsiteY23" fmla="*/ 213087 h 2776767"/>
                            <a:gd name="connsiteX24" fmla="*/ 1661994 w 4118161"/>
                            <a:gd name="connsiteY24" fmla="*/ 366099 h 277676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</a:cxnLst>
                          <a:rect l="l" t="t" r="r" b="b"/>
                          <a:pathLst>
                            <a:path w="4118161" h="2776767">
                              <a:moveTo>
                                <a:pt x="1661994" y="366099"/>
                              </a:moveTo>
                              <a:cubicBezTo>
                                <a:pt x="1776753" y="359724"/>
                                <a:pt x="1902138" y="274717"/>
                                <a:pt x="2017960" y="172709"/>
                              </a:cubicBezTo>
                              <a:cubicBezTo>
                                <a:pt x="2113593" y="88764"/>
                                <a:pt x="2220914" y="21821"/>
                                <a:pt x="2349487" y="4820"/>
                              </a:cubicBezTo>
                              <a:cubicBezTo>
                                <a:pt x="2772396" y="-53622"/>
                                <a:pt x="2759644" y="437292"/>
                                <a:pt x="3098609" y="508485"/>
                              </a:cubicBezTo>
                              <a:cubicBezTo>
                                <a:pt x="3392945" y="571178"/>
                                <a:pt x="3681969" y="181209"/>
                                <a:pt x="3944427" y="453231"/>
                              </a:cubicBezTo>
                              <a:cubicBezTo>
                                <a:pt x="4010307" y="521237"/>
                                <a:pt x="4088939" y="628558"/>
                                <a:pt x="4078313" y="729503"/>
                              </a:cubicBezTo>
                              <a:cubicBezTo>
                                <a:pt x="4066624" y="835762"/>
                                <a:pt x="3978430" y="911205"/>
                                <a:pt x="3926363" y="997275"/>
                              </a:cubicBezTo>
                              <a:cubicBezTo>
                                <a:pt x="3874297" y="1083344"/>
                                <a:pt x="3853045" y="1175789"/>
                                <a:pt x="3853045" y="1275672"/>
                              </a:cubicBezTo>
                              <a:cubicBezTo>
                                <a:pt x="3851982" y="1596573"/>
                                <a:pt x="4252577" y="1701769"/>
                                <a:pt x="4070875" y="2070486"/>
                              </a:cubicBezTo>
                              <a:cubicBezTo>
                                <a:pt x="4049623" y="2114052"/>
                                <a:pt x="4020933" y="2156555"/>
                                <a:pt x="3989056" y="2194808"/>
                              </a:cubicBezTo>
                              <a:cubicBezTo>
                                <a:pt x="3710658" y="2526335"/>
                                <a:pt x="3392945" y="2199058"/>
                                <a:pt x="3051855" y="2249000"/>
                              </a:cubicBezTo>
                              <a:cubicBezTo>
                                <a:pt x="2764957" y="2291503"/>
                                <a:pt x="2580068" y="2525272"/>
                                <a:pt x="2338861" y="2663408"/>
                              </a:cubicBezTo>
                              <a:cubicBezTo>
                                <a:pt x="2102967" y="2799419"/>
                                <a:pt x="1792692" y="2806857"/>
                                <a:pt x="1538734" y="2718663"/>
                              </a:cubicBezTo>
                              <a:cubicBezTo>
                                <a:pt x="1354907" y="2654908"/>
                                <a:pt x="1195519" y="2535898"/>
                                <a:pt x="1091386" y="2369072"/>
                              </a:cubicBezTo>
                              <a:cubicBezTo>
                                <a:pt x="1031881" y="2273439"/>
                                <a:pt x="1015942" y="2146992"/>
                                <a:pt x="922435" y="2074736"/>
                              </a:cubicBezTo>
                              <a:cubicBezTo>
                                <a:pt x="776860" y="1961039"/>
                                <a:pt x="605784" y="2035420"/>
                                <a:pt x="443209" y="2041796"/>
                              </a:cubicBezTo>
                              <a:cubicBezTo>
                                <a:pt x="237067" y="2050296"/>
                                <a:pt x="39426" y="1845218"/>
                                <a:pt x="4361" y="1652890"/>
                              </a:cubicBezTo>
                              <a:cubicBezTo>
                                <a:pt x="-31767" y="1455249"/>
                                <a:pt x="162686" y="1123722"/>
                                <a:pt x="361390" y="1070593"/>
                              </a:cubicBezTo>
                              <a:cubicBezTo>
                                <a:pt x="503776" y="1032340"/>
                                <a:pt x="704605" y="1095033"/>
                                <a:pt x="819364" y="976023"/>
                              </a:cubicBezTo>
                              <a:cubicBezTo>
                                <a:pt x="871431" y="921831"/>
                                <a:pt x="863993" y="830449"/>
                                <a:pt x="852304" y="763506"/>
                              </a:cubicBezTo>
                              <a:cubicBezTo>
                                <a:pt x="824677" y="600930"/>
                                <a:pt x="716293" y="351223"/>
                                <a:pt x="894808" y="232213"/>
                              </a:cubicBezTo>
                              <a:cubicBezTo>
                                <a:pt x="928810" y="209899"/>
                                <a:pt x="968126" y="196085"/>
                                <a:pt x="1007442" y="185460"/>
                              </a:cubicBezTo>
                              <a:cubicBezTo>
                                <a:pt x="1051008" y="173771"/>
                                <a:pt x="1099886" y="165270"/>
                                <a:pt x="1144515" y="166333"/>
                              </a:cubicBezTo>
                              <a:cubicBezTo>
                                <a:pt x="1208270" y="167396"/>
                                <a:pt x="1275213" y="184397"/>
                                <a:pt x="1332593" y="213087"/>
                              </a:cubicBezTo>
                              <a:cubicBezTo>
                                <a:pt x="1426100" y="259841"/>
                                <a:pt x="1547235" y="373537"/>
                                <a:pt x="1661994" y="366099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Curved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4D4145D7-F32F-F15C-CD21-89B450FD94E8}"/>
                  </a:ext>
                </a:extLst>
              </p:cNvPr>
              <p:cNvSpPr/>
              <p:nvPr/>
            </p:nvSpPr>
            <p:spPr>
              <a:xfrm rot="14911242">
                <a:off x="5056895" y="6717181"/>
                <a:ext cx="298586" cy="945700"/>
              </a:xfrm>
              <a:custGeom>
                <a:avLst/>
                <a:gdLst>
                  <a:gd name="connsiteX0" fmla="*/ 298586 w 298586"/>
                  <a:gd name="connsiteY0" fmla="*/ 1063 h 945700"/>
                  <a:gd name="connsiteX1" fmla="*/ 241207 w 298586"/>
                  <a:gd name="connsiteY1" fmla="*/ 29752 h 945700"/>
                  <a:gd name="connsiteX2" fmla="*/ 193390 w 298586"/>
                  <a:gd name="connsiteY2" fmla="*/ 0 h 945700"/>
                  <a:gd name="connsiteX3" fmla="*/ 141324 w 298586"/>
                  <a:gd name="connsiteY3" fmla="*/ 25502 h 945700"/>
                  <a:gd name="connsiteX4" fmla="*/ 96695 w 298586"/>
                  <a:gd name="connsiteY4" fmla="*/ 0 h 945700"/>
                  <a:gd name="connsiteX5" fmla="*/ 32940 w 298586"/>
                  <a:gd name="connsiteY5" fmla="*/ 29752 h 945700"/>
                  <a:gd name="connsiteX6" fmla="*/ 0 w 298586"/>
                  <a:gd name="connsiteY6" fmla="*/ 1063 h 945700"/>
                  <a:gd name="connsiteX7" fmla="*/ 0 w 298586"/>
                  <a:gd name="connsiteY7" fmla="*/ 944638 h 945700"/>
                  <a:gd name="connsiteX8" fmla="*/ 54192 w 298586"/>
                  <a:gd name="connsiteY8" fmla="*/ 921261 h 945700"/>
                  <a:gd name="connsiteX9" fmla="*/ 96695 w 298586"/>
                  <a:gd name="connsiteY9" fmla="*/ 945701 h 945700"/>
                  <a:gd name="connsiteX10" fmla="*/ 142386 w 298586"/>
                  <a:gd name="connsiteY10" fmla="*/ 920199 h 945700"/>
                  <a:gd name="connsiteX11" fmla="*/ 198703 w 298586"/>
                  <a:gd name="connsiteY11" fmla="*/ 942513 h 945700"/>
                  <a:gd name="connsiteX12" fmla="*/ 245457 w 298586"/>
                  <a:gd name="connsiteY12" fmla="*/ 921261 h 945700"/>
                  <a:gd name="connsiteX13" fmla="*/ 298586 w 298586"/>
                  <a:gd name="connsiteY13" fmla="*/ 944638 h 94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98586" h="945700">
                    <a:moveTo>
                      <a:pt x="298586" y="1063"/>
                    </a:moveTo>
                    <a:lnTo>
                      <a:pt x="241207" y="29752"/>
                    </a:lnTo>
                    <a:lnTo>
                      <a:pt x="193390" y="0"/>
                    </a:lnTo>
                    <a:lnTo>
                      <a:pt x="141324" y="25502"/>
                    </a:lnTo>
                    <a:lnTo>
                      <a:pt x="96695" y="0"/>
                    </a:lnTo>
                    <a:lnTo>
                      <a:pt x="32940" y="29752"/>
                    </a:lnTo>
                    <a:lnTo>
                      <a:pt x="0" y="1063"/>
                    </a:lnTo>
                    <a:lnTo>
                      <a:pt x="0" y="944638"/>
                    </a:lnTo>
                    <a:lnTo>
                      <a:pt x="54192" y="921261"/>
                    </a:lnTo>
                    <a:lnTo>
                      <a:pt x="96695" y="945701"/>
                    </a:lnTo>
                    <a:lnTo>
                      <a:pt x="142386" y="920199"/>
                    </a:lnTo>
                    <a:lnTo>
                      <a:pt x="198703" y="942513"/>
                    </a:lnTo>
                    <a:lnTo>
                      <a:pt x="245457" y="921261"/>
                    </a:lnTo>
                    <a:lnTo>
                      <a:pt x="298586" y="944638"/>
                    </a:lnTo>
                    <a:close/>
                  </a:path>
                </a:pathLst>
              </a:custGeom>
              <a:solidFill>
                <a:srgbClr val="FFCC00"/>
              </a:solidFill>
              <a:ln w="106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031B55DA-8F1E-EA4D-7801-AFB3C1E64DD5}"/>
                </a:ext>
              </a:extLst>
            </p:cNvPr>
            <p:cNvSpPr txBox="1"/>
            <p:nvPr/>
          </p:nvSpPr>
          <p:spPr>
            <a:xfrm>
              <a:off x="3325644" y="7711647"/>
              <a:ext cx="3404404" cy="4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err="1">
                  <a:solidFill>
                    <a:srgbClr val="0070C0"/>
                  </a:solidFill>
                  <a:latin typeface="UTM Duepuntozero" panose="02040603050506020204" pitchFamily="18" charset="0"/>
                </a:rPr>
                <a:t>Năm</a:t>
              </a:r>
              <a:r>
                <a:rPr lang="en-US" sz="3200" b="1" dirty="0">
                  <a:solidFill>
                    <a:srgbClr val="0070C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70C0"/>
                  </a:solidFill>
                  <a:latin typeface="UTM Duepuntozero" panose="02040603050506020204" pitchFamily="18" charset="0"/>
                </a:rPr>
                <a:t>học</a:t>
              </a:r>
              <a:r>
                <a:rPr lang="en-US" sz="3200" b="1" dirty="0">
                  <a:solidFill>
                    <a:srgbClr val="0070C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70C0"/>
                  </a:solidFill>
                  <a:latin typeface="UTM Duepuntozero" panose="02040603050506020204" pitchFamily="18" charset="0"/>
                </a:rPr>
                <a:t>này</a:t>
              </a:r>
              <a:r>
                <a:rPr lang="en-US" sz="3200" b="1" dirty="0">
                  <a:solidFill>
                    <a:srgbClr val="0070C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70C0"/>
                  </a:solidFill>
                  <a:latin typeface="UTM Duepuntozero" panose="02040603050506020204" pitchFamily="18" charset="0"/>
                </a:rPr>
                <a:t>mình</a:t>
              </a:r>
              <a:r>
                <a:rPr lang="en-US" sz="3200" b="1" dirty="0">
                  <a:solidFill>
                    <a:srgbClr val="0070C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70C0"/>
                  </a:solidFill>
                  <a:latin typeface="UTM Duepuntozero" panose="02040603050506020204" pitchFamily="18" charset="0"/>
                </a:rPr>
                <a:t>muốn</a:t>
              </a:r>
              <a:r>
                <a:rPr lang="en-US" sz="3200" b="1" dirty="0">
                  <a:solidFill>
                    <a:srgbClr val="0070C0"/>
                  </a:solidFill>
                  <a:latin typeface="UTM Duepuntozero" panose="02040603050506020204" pitchFamily="18" charset="0"/>
                </a:rPr>
                <a:t>:</a:t>
              </a: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A0149F54-DAED-ABBD-00E5-5DC71DC97080}"/>
              </a:ext>
            </a:extLst>
          </p:cNvPr>
          <p:cNvGrpSpPr/>
          <p:nvPr/>
        </p:nvGrpSpPr>
        <p:grpSpPr>
          <a:xfrm>
            <a:off x="8792870" y="4319398"/>
            <a:ext cx="4283742" cy="3763492"/>
            <a:chOff x="5152807" y="4732920"/>
            <a:chExt cx="4283742" cy="3763492"/>
          </a:xfrm>
        </p:grpSpPr>
        <p:grpSp>
          <p:nvGrpSpPr>
            <p:cNvPr id="195" name="Graphic 27">
              <a:extLst>
                <a:ext uri="{FF2B5EF4-FFF2-40B4-BE49-F238E27FC236}">
                  <a16:creationId xmlns:a16="http://schemas.microsoft.com/office/drawing/2014/main" id="{DA19D87E-8E01-CB9D-87E5-3599B5FEE4BE}"/>
                </a:ext>
              </a:extLst>
            </p:cNvPr>
            <p:cNvGrpSpPr/>
            <p:nvPr/>
          </p:nvGrpSpPr>
          <p:grpSpPr>
            <a:xfrm>
              <a:off x="5152807" y="6241914"/>
              <a:ext cx="4280155" cy="747220"/>
              <a:chOff x="179968" y="8390301"/>
              <a:chExt cx="2529840" cy="473392"/>
            </a:xfrm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81AAF2FB-0932-5190-C772-32A8FA008913}"/>
                  </a:ext>
                </a:extLst>
              </p:cNvPr>
              <p:cNvSpPr/>
              <p:nvPr/>
            </p:nvSpPr>
            <p:spPr>
              <a:xfrm>
                <a:off x="207590" y="8418876"/>
                <a:ext cx="2473642" cy="418147"/>
              </a:xfrm>
              <a:custGeom>
                <a:avLst/>
                <a:gdLst>
                  <a:gd name="connsiteX0" fmla="*/ 2473643 w 2473642"/>
                  <a:gd name="connsiteY0" fmla="*/ 208597 h 418147"/>
                  <a:gd name="connsiteX1" fmla="*/ 2118360 w 2473642"/>
                  <a:gd name="connsiteY1" fmla="*/ 64770 h 418147"/>
                  <a:gd name="connsiteX2" fmla="*/ 1236345 w 2473642"/>
                  <a:gd name="connsiteY2" fmla="*/ 0 h 418147"/>
                  <a:gd name="connsiteX3" fmla="*/ 354330 w 2473642"/>
                  <a:gd name="connsiteY3" fmla="*/ 64770 h 418147"/>
                  <a:gd name="connsiteX4" fmla="*/ 0 w 2473642"/>
                  <a:gd name="connsiteY4" fmla="*/ 208597 h 418147"/>
                  <a:gd name="connsiteX5" fmla="*/ 617220 w 2473642"/>
                  <a:gd name="connsiteY5" fmla="*/ 388620 h 418147"/>
                  <a:gd name="connsiteX6" fmla="*/ 1237298 w 2473642"/>
                  <a:gd name="connsiteY6" fmla="*/ 418147 h 418147"/>
                  <a:gd name="connsiteX7" fmla="*/ 1857375 w 2473642"/>
                  <a:gd name="connsiteY7" fmla="*/ 388620 h 418147"/>
                  <a:gd name="connsiteX8" fmla="*/ 2473643 w 2473642"/>
                  <a:gd name="connsiteY8" fmla="*/ 208597 h 41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3642" h="418147">
                    <a:moveTo>
                      <a:pt x="2473643" y="208597"/>
                    </a:moveTo>
                    <a:cubicBezTo>
                      <a:pt x="2473643" y="189547"/>
                      <a:pt x="2447925" y="122872"/>
                      <a:pt x="2118360" y="64770"/>
                    </a:cubicBezTo>
                    <a:cubicBezTo>
                      <a:pt x="1883093" y="22860"/>
                      <a:pt x="1569720" y="0"/>
                      <a:pt x="1236345" y="0"/>
                    </a:cubicBezTo>
                    <a:cubicBezTo>
                      <a:pt x="902970" y="0"/>
                      <a:pt x="589598" y="22860"/>
                      <a:pt x="354330" y="64770"/>
                    </a:cubicBezTo>
                    <a:cubicBezTo>
                      <a:pt x="24765" y="122872"/>
                      <a:pt x="0" y="189547"/>
                      <a:pt x="0" y="208597"/>
                    </a:cubicBezTo>
                    <a:cubicBezTo>
                      <a:pt x="0" y="266700"/>
                      <a:pt x="190500" y="344805"/>
                      <a:pt x="617220" y="388620"/>
                    </a:cubicBezTo>
                    <a:cubicBezTo>
                      <a:pt x="804863" y="407670"/>
                      <a:pt x="1019175" y="418147"/>
                      <a:pt x="1237298" y="418147"/>
                    </a:cubicBezTo>
                    <a:cubicBezTo>
                      <a:pt x="1455420" y="418147"/>
                      <a:pt x="1669733" y="407670"/>
                      <a:pt x="1857375" y="388620"/>
                    </a:cubicBezTo>
                    <a:cubicBezTo>
                      <a:pt x="2283143" y="344805"/>
                      <a:pt x="2473643" y="266700"/>
                      <a:pt x="2473643" y="20859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C7836C17-2A33-F86F-D03B-5A8F2372281F}"/>
                  </a:ext>
                </a:extLst>
              </p:cNvPr>
              <p:cNvSpPr/>
              <p:nvPr/>
            </p:nvSpPr>
            <p:spPr>
              <a:xfrm>
                <a:off x="179968" y="8390301"/>
                <a:ext cx="2529840" cy="473392"/>
              </a:xfrm>
              <a:custGeom>
                <a:avLst/>
                <a:gdLst>
                  <a:gd name="connsiteX0" fmla="*/ 2150745 w 2529840"/>
                  <a:gd name="connsiteY0" fmla="*/ 65723 h 473392"/>
                  <a:gd name="connsiteX1" fmla="*/ 1263968 w 2529840"/>
                  <a:gd name="connsiteY1" fmla="*/ 0 h 473392"/>
                  <a:gd name="connsiteX2" fmla="*/ 377190 w 2529840"/>
                  <a:gd name="connsiteY2" fmla="*/ 65723 h 473392"/>
                  <a:gd name="connsiteX3" fmla="*/ 0 w 2529840"/>
                  <a:gd name="connsiteY3" fmla="*/ 237172 h 473392"/>
                  <a:gd name="connsiteX4" fmla="*/ 641985 w 2529840"/>
                  <a:gd name="connsiteY4" fmla="*/ 443865 h 473392"/>
                  <a:gd name="connsiteX5" fmla="*/ 1264920 w 2529840"/>
                  <a:gd name="connsiteY5" fmla="*/ 473393 h 473392"/>
                  <a:gd name="connsiteX6" fmla="*/ 1887855 w 2529840"/>
                  <a:gd name="connsiteY6" fmla="*/ 443865 h 473392"/>
                  <a:gd name="connsiteX7" fmla="*/ 2529840 w 2529840"/>
                  <a:gd name="connsiteY7" fmla="*/ 237172 h 473392"/>
                  <a:gd name="connsiteX8" fmla="*/ 2150745 w 2529840"/>
                  <a:gd name="connsiteY8" fmla="*/ 65723 h 473392"/>
                  <a:gd name="connsiteX9" fmla="*/ 1263968 w 2529840"/>
                  <a:gd name="connsiteY9" fmla="*/ 445770 h 473392"/>
                  <a:gd name="connsiteX10" fmla="*/ 643890 w 2529840"/>
                  <a:gd name="connsiteY10" fmla="*/ 416243 h 473392"/>
                  <a:gd name="connsiteX11" fmla="*/ 27623 w 2529840"/>
                  <a:gd name="connsiteY11" fmla="*/ 237172 h 473392"/>
                  <a:gd name="connsiteX12" fmla="*/ 382905 w 2529840"/>
                  <a:gd name="connsiteY12" fmla="*/ 93345 h 473392"/>
                  <a:gd name="connsiteX13" fmla="*/ 1264920 w 2529840"/>
                  <a:gd name="connsiteY13" fmla="*/ 28575 h 473392"/>
                  <a:gd name="connsiteX14" fmla="*/ 2146935 w 2529840"/>
                  <a:gd name="connsiteY14" fmla="*/ 93345 h 473392"/>
                  <a:gd name="connsiteX15" fmla="*/ 2502218 w 2529840"/>
                  <a:gd name="connsiteY15" fmla="*/ 237172 h 473392"/>
                  <a:gd name="connsiteX16" fmla="*/ 1884998 w 2529840"/>
                  <a:gd name="connsiteY16" fmla="*/ 417195 h 473392"/>
                  <a:gd name="connsiteX17" fmla="*/ 1263968 w 2529840"/>
                  <a:gd name="connsiteY17" fmla="*/ 445770 h 473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29840" h="473392">
                    <a:moveTo>
                      <a:pt x="2150745" y="65723"/>
                    </a:moveTo>
                    <a:cubicBezTo>
                      <a:pt x="1913573" y="23813"/>
                      <a:pt x="1599248" y="0"/>
                      <a:pt x="1263968" y="0"/>
                    </a:cubicBezTo>
                    <a:cubicBezTo>
                      <a:pt x="928688" y="0"/>
                      <a:pt x="614363" y="22860"/>
                      <a:pt x="377190" y="65723"/>
                    </a:cubicBezTo>
                    <a:cubicBezTo>
                      <a:pt x="65723" y="121920"/>
                      <a:pt x="0" y="189547"/>
                      <a:pt x="0" y="237172"/>
                    </a:cubicBezTo>
                    <a:cubicBezTo>
                      <a:pt x="0" y="363855"/>
                      <a:pt x="448628" y="423863"/>
                      <a:pt x="641985" y="443865"/>
                    </a:cubicBezTo>
                    <a:cubicBezTo>
                      <a:pt x="830580" y="462915"/>
                      <a:pt x="1045845" y="473393"/>
                      <a:pt x="1264920" y="473393"/>
                    </a:cubicBezTo>
                    <a:cubicBezTo>
                      <a:pt x="1483995" y="473393"/>
                      <a:pt x="1699260" y="462915"/>
                      <a:pt x="1887855" y="443865"/>
                    </a:cubicBezTo>
                    <a:cubicBezTo>
                      <a:pt x="2081213" y="423863"/>
                      <a:pt x="2529840" y="364808"/>
                      <a:pt x="2529840" y="237172"/>
                    </a:cubicBezTo>
                    <a:cubicBezTo>
                      <a:pt x="2527935" y="189547"/>
                      <a:pt x="2463165" y="121920"/>
                      <a:pt x="2150745" y="65723"/>
                    </a:cubicBezTo>
                    <a:close/>
                    <a:moveTo>
                      <a:pt x="1263968" y="445770"/>
                    </a:moveTo>
                    <a:cubicBezTo>
                      <a:pt x="1045845" y="445770"/>
                      <a:pt x="831533" y="435293"/>
                      <a:pt x="643890" y="416243"/>
                    </a:cubicBezTo>
                    <a:cubicBezTo>
                      <a:pt x="218123" y="373380"/>
                      <a:pt x="27623" y="295275"/>
                      <a:pt x="27623" y="237172"/>
                    </a:cubicBezTo>
                    <a:cubicBezTo>
                      <a:pt x="27623" y="218122"/>
                      <a:pt x="53340" y="151447"/>
                      <a:pt x="382905" y="93345"/>
                    </a:cubicBezTo>
                    <a:cubicBezTo>
                      <a:pt x="618173" y="51435"/>
                      <a:pt x="931545" y="28575"/>
                      <a:pt x="1264920" y="28575"/>
                    </a:cubicBezTo>
                    <a:cubicBezTo>
                      <a:pt x="1598295" y="28575"/>
                      <a:pt x="1911668" y="51435"/>
                      <a:pt x="2146935" y="93345"/>
                    </a:cubicBezTo>
                    <a:cubicBezTo>
                      <a:pt x="2476500" y="152400"/>
                      <a:pt x="2502218" y="218122"/>
                      <a:pt x="2502218" y="237172"/>
                    </a:cubicBezTo>
                    <a:cubicBezTo>
                      <a:pt x="2502218" y="295275"/>
                      <a:pt x="2311718" y="373380"/>
                      <a:pt x="1884998" y="417195"/>
                    </a:cubicBezTo>
                    <a:cubicBezTo>
                      <a:pt x="1696403" y="435293"/>
                      <a:pt x="1482090" y="445770"/>
                      <a:pt x="1263968" y="445770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8" name="Graphic 27">
              <a:extLst>
                <a:ext uri="{FF2B5EF4-FFF2-40B4-BE49-F238E27FC236}">
                  <a16:creationId xmlns:a16="http://schemas.microsoft.com/office/drawing/2014/main" id="{1D43BEAC-E8CB-920A-017E-2474E89EC767}"/>
                </a:ext>
              </a:extLst>
            </p:cNvPr>
            <p:cNvGrpSpPr/>
            <p:nvPr/>
          </p:nvGrpSpPr>
          <p:grpSpPr>
            <a:xfrm>
              <a:off x="5280006" y="4732920"/>
              <a:ext cx="4064793" cy="3763492"/>
              <a:chOff x="342901" y="7916158"/>
              <a:chExt cx="2221895" cy="2057198"/>
            </a:xfrm>
          </p:grpSpPr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782F2712-32AD-4247-BD81-A7E07036C780}"/>
                  </a:ext>
                </a:extLst>
              </p:cNvPr>
              <p:cNvSpPr/>
              <p:nvPr/>
            </p:nvSpPr>
            <p:spPr>
              <a:xfrm>
                <a:off x="370371" y="7943171"/>
                <a:ext cx="2167686" cy="1998752"/>
              </a:xfrm>
              <a:custGeom>
                <a:avLst/>
                <a:gdLst>
                  <a:gd name="connsiteX0" fmla="*/ 1760317 w 2167686"/>
                  <a:gd name="connsiteY0" fmla="*/ 1364388 h 1998752"/>
                  <a:gd name="connsiteX1" fmla="*/ 2148937 w 2167686"/>
                  <a:gd name="connsiteY1" fmla="*/ 638583 h 1998752"/>
                  <a:gd name="connsiteX2" fmla="*/ 2135602 w 2167686"/>
                  <a:gd name="connsiteY2" fmla="*/ 285205 h 1998752"/>
                  <a:gd name="connsiteX3" fmla="*/ 1799369 w 2167686"/>
                  <a:gd name="connsiteY3" fmla="*/ 10885 h 1998752"/>
                  <a:gd name="connsiteX4" fmla="*/ 1366934 w 2167686"/>
                  <a:gd name="connsiteY4" fmla="*/ 104230 h 1998752"/>
                  <a:gd name="connsiteX5" fmla="*/ 1096424 w 2167686"/>
                  <a:gd name="connsiteY5" fmla="*/ 464275 h 1998752"/>
                  <a:gd name="connsiteX6" fmla="*/ 1084042 w 2167686"/>
                  <a:gd name="connsiteY6" fmla="*/ 472848 h 1998752"/>
                  <a:gd name="connsiteX7" fmla="*/ 1071659 w 2167686"/>
                  <a:gd name="connsiteY7" fmla="*/ 464275 h 1998752"/>
                  <a:gd name="connsiteX8" fmla="*/ 801149 w 2167686"/>
                  <a:gd name="connsiteY8" fmla="*/ 104230 h 1998752"/>
                  <a:gd name="connsiteX9" fmla="*/ 472537 w 2167686"/>
                  <a:gd name="connsiteY9" fmla="*/ 408 h 1998752"/>
                  <a:gd name="connsiteX10" fmla="*/ 367762 w 2167686"/>
                  <a:gd name="connsiteY10" fmla="*/ 10885 h 1998752"/>
                  <a:gd name="connsiteX11" fmla="*/ 32482 w 2167686"/>
                  <a:gd name="connsiteY11" fmla="*/ 285205 h 1998752"/>
                  <a:gd name="connsiteX12" fmla="*/ 19147 w 2167686"/>
                  <a:gd name="connsiteY12" fmla="*/ 638583 h 1998752"/>
                  <a:gd name="connsiteX13" fmla="*/ 407767 w 2167686"/>
                  <a:gd name="connsiteY13" fmla="*/ 1364388 h 1998752"/>
                  <a:gd name="connsiteX14" fmla="*/ 1084042 w 2167686"/>
                  <a:gd name="connsiteY14" fmla="*/ 1998753 h 1998752"/>
                  <a:gd name="connsiteX15" fmla="*/ 1760317 w 2167686"/>
                  <a:gd name="connsiteY15" fmla="*/ 1364388 h 1998752"/>
                  <a:gd name="connsiteX16" fmla="*/ 1091662 w 2167686"/>
                  <a:gd name="connsiteY16" fmla="*/ 1819683 h 1998752"/>
                  <a:gd name="connsiteX17" fmla="*/ 1083089 w 2167686"/>
                  <a:gd name="connsiteY17" fmla="*/ 1822540 h 1998752"/>
                  <a:gd name="connsiteX18" fmla="*/ 1074517 w 2167686"/>
                  <a:gd name="connsiteY18" fmla="*/ 1819683 h 1998752"/>
                  <a:gd name="connsiteX19" fmla="*/ 583027 w 2167686"/>
                  <a:gd name="connsiteY19" fmla="*/ 1358673 h 1998752"/>
                  <a:gd name="connsiteX20" fmla="*/ 300134 w 2167686"/>
                  <a:gd name="connsiteY20" fmla="*/ 830035 h 1998752"/>
                  <a:gd name="connsiteX21" fmla="*/ 310612 w 2167686"/>
                  <a:gd name="connsiteY21" fmla="*/ 564288 h 1998752"/>
                  <a:gd name="connsiteX22" fmla="*/ 567787 w 2167686"/>
                  <a:gd name="connsiteY22" fmla="*/ 355690 h 1998752"/>
                  <a:gd name="connsiteX23" fmla="*/ 894494 w 2167686"/>
                  <a:gd name="connsiteY23" fmla="*/ 426175 h 1998752"/>
                  <a:gd name="connsiteX24" fmla="*/ 1083089 w 2167686"/>
                  <a:gd name="connsiteY24" fmla="*/ 661443 h 1998752"/>
                  <a:gd name="connsiteX25" fmla="*/ 1271684 w 2167686"/>
                  <a:gd name="connsiteY25" fmla="*/ 426175 h 1998752"/>
                  <a:gd name="connsiteX26" fmla="*/ 1598392 w 2167686"/>
                  <a:gd name="connsiteY26" fmla="*/ 355690 h 1998752"/>
                  <a:gd name="connsiteX27" fmla="*/ 1854614 w 2167686"/>
                  <a:gd name="connsiteY27" fmla="*/ 566193 h 1998752"/>
                  <a:gd name="connsiteX28" fmla="*/ 1865092 w 2167686"/>
                  <a:gd name="connsiteY28" fmla="*/ 831940 h 1998752"/>
                  <a:gd name="connsiteX29" fmla="*/ 1582199 w 2167686"/>
                  <a:gd name="connsiteY29" fmla="*/ 1360578 h 1998752"/>
                  <a:gd name="connsiteX30" fmla="*/ 1091662 w 2167686"/>
                  <a:gd name="connsiteY30" fmla="*/ 1819683 h 1998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67686" h="1998752">
                    <a:moveTo>
                      <a:pt x="1760317" y="1364388"/>
                    </a:moveTo>
                    <a:cubicBezTo>
                      <a:pt x="1967009" y="1129120"/>
                      <a:pt x="2098454" y="885280"/>
                      <a:pt x="2148937" y="638583"/>
                    </a:cubicBezTo>
                    <a:cubicBezTo>
                      <a:pt x="2177512" y="497613"/>
                      <a:pt x="2173702" y="382360"/>
                      <a:pt x="2135602" y="285205"/>
                    </a:cubicBezTo>
                    <a:cubicBezTo>
                      <a:pt x="2082262" y="149950"/>
                      <a:pt x="1949864" y="42318"/>
                      <a:pt x="1799369" y="10885"/>
                    </a:cubicBezTo>
                    <a:cubicBezTo>
                      <a:pt x="1655542" y="-19595"/>
                      <a:pt x="1497427" y="14695"/>
                      <a:pt x="1366934" y="104230"/>
                    </a:cubicBezTo>
                    <a:cubicBezTo>
                      <a:pt x="1246919" y="186145"/>
                      <a:pt x="1151669" y="313780"/>
                      <a:pt x="1096424" y="464275"/>
                    </a:cubicBezTo>
                    <a:cubicBezTo>
                      <a:pt x="1094519" y="469990"/>
                      <a:pt x="1089757" y="472848"/>
                      <a:pt x="1084042" y="472848"/>
                    </a:cubicBezTo>
                    <a:cubicBezTo>
                      <a:pt x="1078327" y="472848"/>
                      <a:pt x="1073564" y="469038"/>
                      <a:pt x="1071659" y="464275"/>
                    </a:cubicBezTo>
                    <a:cubicBezTo>
                      <a:pt x="1017367" y="313780"/>
                      <a:pt x="921164" y="186145"/>
                      <a:pt x="801149" y="104230"/>
                    </a:cubicBezTo>
                    <a:cubicBezTo>
                      <a:pt x="701137" y="35650"/>
                      <a:pt x="585884" y="408"/>
                      <a:pt x="472537" y="408"/>
                    </a:cubicBezTo>
                    <a:cubicBezTo>
                      <a:pt x="437294" y="408"/>
                      <a:pt x="402052" y="4218"/>
                      <a:pt x="367762" y="10885"/>
                    </a:cubicBezTo>
                    <a:cubicBezTo>
                      <a:pt x="217267" y="42318"/>
                      <a:pt x="84869" y="149950"/>
                      <a:pt x="32482" y="285205"/>
                    </a:cubicBezTo>
                    <a:cubicBezTo>
                      <a:pt x="-5618" y="382360"/>
                      <a:pt x="-10381" y="497613"/>
                      <a:pt x="19147" y="638583"/>
                    </a:cubicBezTo>
                    <a:cubicBezTo>
                      <a:pt x="69629" y="884328"/>
                      <a:pt x="200122" y="1129120"/>
                      <a:pt x="407767" y="1364388"/>
                    </a:cubicBezTo>
                    <a:cubicBezTo>
                      <a:pt x="594457" y="1576795"/>
                      <a:pt x="880207" y="1834923"/>
                      <a:pt x="1084042" y="1998753"/>
                    </a:cubicBezTo>
                    <a:cubicBezTo>
                      <a:pt x="1287877" y="1834923"/>
                      <a:pt x="1572674" y="1576795"/>
                      <a:pt x="1760317" y="1364388"/>
                    </a:cubicBezTo>
                    <a:close/>
                    <a:moveTo>
                      <a:pt x="1091662" y="1819683"/>
                    </a:moveTo>
                    <a:cubicBezTo>
                      <a:pt x="1088804" y="1821588"/>
                      <a:pt x="1085947" y="1822540"/>
                      <a:pt x="1083089" y="1822540"/>
                    </a:cubicBezTo>
                    <a:cubicBezTo>
                      <a:pt x="1080232" y="1822540"/>
                      <a:pt x="1077374" y="1821588"/>
                      <a:pt x="1074517" y="1819683"/>
                    </a:cubicBezTo>
                    <a:cubicBezTo>
                      <a:pt x="938309" y="1710145"/>
                      <a:pt x="728759" y="1524408"/>
                      <a:pt x="583027" y="1358673"/>
                    </a:cubicBezTo>
                    <a:cubicBezTo>
                      <a:pt x="432532" y="1187223"/>
                      <a:pt x="337282" y="1010058"/>
                      <a:pt x="300134" y="830035"/>
                    </a:cubicBezTo>
                    <a:cubicBezTo>
                      <a:pt x="278227" y="725260"/>
                      <a:pt x="282037" y="638583"/>
                      <a:pt x="310612" y="564288"/>
                    </a:cubicBezTo>
                    <a:cubicBezTo>
                      <a:pt x="352522" y="460465"/>
                      <a:pt x="451582" y="379503"/>
                      <a:pt x="567787" y="355690"/>
                    </a:cubicBezTo>
                    <a:cubicBezTo>
                      <a:pt x="676372" y="332830"/>
                      <a:pt x="795434" y="358548"/>
                      <a:pt x="894494" y="426175"/>
                    </a:cubicBezTo>
                    <a:cubicBezTo>
                      <a:pt x="975457" y="481420"/>
                      <a:pt x="1041179" y="564288"/>
                      <a:pt x="1083089" y="661443"/>
                    </a:cubicBezTo>
                    <a:cubicBezTo>
                      <a:pt x="1124999" y="563335"/>
                      <a:pt x="1191674" y="480468"/>
                      <a:pt x="1271684" y="426175"/>
                    </a:cubicBezTo>
                    <a:cubicBezTo>
                      <a:pt x="1370744" y="358548"/>
                      <a:pt x="1488854" y="332830"/>
                      <a:pt x="1598392" y="355690"/>
                    </a:cubicBezTo>
                    <a:cubicBezTo>
                      <a:pt x="1715549" y="380455"/>
                      <a:pt x="1813657" y="460465"/>
                      <a:pt x="1854614" y="566193"/>
                    </a:cubicBezTo>
                    <a:cubicBezTo>
                      <a:pt x="1883189" y="639535"/>
                      <a:pt x="1886999" y="726213"/>
                      <a:pt x="1865092" y="831940"/>
                    </a:cubicBezTo>
                    <a:cubicBezTo>
                      <a:pt x="1827944" y="1011963"/>
                      <a:pt x="1732694" y="1189128"/>
                      <a:pt x="1582199" y="1360578"/>
                    </a:cubicBezTo>
                    <a:cubicBezTo>
                      <a:pt x="1438372" y="1525360"/>
                      <a:pt x="1227869" y="1711098"/>
                      <a:pt x="1091662" y="1819683"/>
                    </a:cubicBezTo>
                    <a:close/>
                  </a:path>
                </a:pathLst>
              </a:custGeom>
              <a:solidFill>
                <a:srgbClr val="E6C1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93937054-7907-ED28-4047-DC448091DC13}"/>
                  </a:ext>
                </a:extLst>
              </p:cNvPr>
              <p:cNvSpPr/>
              <p:nvPr/>
            </p:nvSpPr>
            <p:spPr>
              <a:xfrm>
                <a:off x="342901" y="7916158"/>
                <a:ext cx="2221895" cy="2057198"/>
              </a:xfrm>
              <a:custGeom>
                <a:avLst/>
                <a:gdLst>
                  <a:gd name="connsiteX0" fmla="*/ 2187837 w 2221895"/>
                  <a:gd name="connsiteY0" fmla="*/ 302694 h 2057198"/>
                  <a:gd name="connsiteX1" fmla="*/ 1832555 w 2221895"/>
                  <a:gd name="connsiteY1" fmla="*/ 11229 h 2057198"/>
                  <a:gd name="connsiteX2" fmla="*/ 1379164 w 2221895"/>
                  <a:gd name="connsiteY2" fmla="*/ 108384 h 2057198"/>
                  <a:gd name="connsiteX3" fmla="*/ 1111512 w 2221895"/>
                  <a:gd name="connsiteY3" fmla="*/ 448426 h 2057198"/>
                  <a:gd name="connsiteX4" fmla="*/ 843859 w 2221895"/>
                  <a:gd name="connsiteY4" fmla="*/ 108384 h 2057198"/>
                  <a:gd name="connsiteX5" fmla="*/ 389517 w 2221895"/>
                  <a:gd name="connsiteY5" fmla="*/ 11229 h 2057198"/>
                  <a:gd name="connsiteX6" fmla="*/ 34235 w 2221895"/>
                  <a:gd name="connsiteY6" fmla="*/ 302694 h 2057198"/>
                  <a:gd name="connsiteX7" fmla="*/ 18994 w 2221895"/>
                  <a:gd name="connsiteY7" fmla="*/ 671311 h 2057198"/>
                  <a:gd name="connsiteX8" fmla="*/ 413330 w 2221895"/>
                  <a:gd name="connsiteY8" fmla="*/ 1409499 h 2057198"/>
                  <a:gd name="connsiteX9" fmla="*/ 1101987 w 2221895"/>
                  <a:gd name="connsiteY9" fmla="*/ 2054341 h 2057198"/>
                  <a:gd name="connsiteX10" fmla="*/ 1110560 w 2221895"/>
                  <a:gd name="connsiteY10" fmla="*/ 2057199 h 2057198"/>
                  <a:gd name="connsiteX11" fmla="*/ 1119132 w 2221895"/>
                  <a:gd name="connsiteY11" fmla="*/ 2054341 h 2057198"/>
                  <a:gd name="connsiteX12" fmla="*/ 1807789 w 2221895"/>
                  <a:gd name="connsiteY12" fmla="*/ 1409499 h 2057198"/>
                  <a:gd name="connsiteX13" fmla="*/ 2202125 w 2221895"/>
                  <a:gd name="connsiteY13" fmla="*/ 671311 h 2057198"/>
                  <a:gd name="connsiteX14" fmla="*/ 2187837 w 2221895"/>
                  <a:gd name="connsiteY14" fmla="*/ 302694 h 2057198"/>
                  <a:gd name="connsiteX15" fmla="*/ 434285 w 2221895"/>
                  <a:gd name="connsiteY15" fmla="*/ 1391401 h 2057198"/>
                  <a:gd name="connsiteX16" fmla="*/ 45664 w 2221895"/>
                  <a:gd name="connsiteY16" fmla="*/ 665596 h 2057198"/>
                  <a:gd name="connsiteX17" fmla="*/ 58999 w 2221895"/>
                  <a:gd name="connsiteY17" fmla="*/ 312219 h 2057198"/>
                  <a:gd name="connsiteX18" fmla="*/ 395232 w 2221895"/>
                  <a:gd name="connsiteY18" fmla="*/ 37899 h 2057198"/>
                  <a:gd name="connsiteX19" fmla="*/ 500007 w 2221895"/>
                  <a:gd name="connsiteY19" fmla="*/ 27421 h 2057198"/>
                  <a:gd name="connsiteX20" fmla="*/ 827667 w 2221895"/>
                  <a:gd name="connsiteY20" fmla="*/ 131244 h 2057198"/>
                  <a:gd name="connsiteX21" fmla="*/ 1098177 w 2221895"/>
                  <a:gd name="connsiteY21" fmla="*/ 491289 h 2057198"/>
                  <a:gd name="connsiteX22" fmla="*/ 1110560 w 2221895"/>
                  <a:gd name="connsiteY22" fmla="*/ 499861 h 2057198"/>
                  <a:gd name="connsiteX23" fmla="*/ 1122942 w 2221895"/>
                  <a:gd name="connsiteY23" fmla="*/ 491289 h 2057198"/>
                  <a:gd name="connsiteX24" fmla="*/ 1393452 w 2221895"/>
                  <a:gd name="connsiteY24" fmla="*/ 131244 h 2057198"/>
                  <a:gd name="connsiteX25" fmla="*/ 1825887 w 2221895"/>
                  <a:gd name="connsiteY25" fmla="*/ 37899 h 2057198"/>
                  <a:gd name="connsiteX26" fmla="*/ 2162120 w 2221895"/>
                  <a:gd name="connsiteY26" fmla="*/ 312219 h 2057198"/>
                  <a:gd name="connsiteX27" fmla="*/ 2175455 w 2221895"/>
                  <a:gd name="connsiteY27" fmla="*/ 665596 h 2057198"/>
                  <a:gd name="connsiteX28" fmla="*/ 1786835 w 2221895"/>
                  <a:gd name="connsiteY28" fmla="*/ 1391401 h 2057198"/>
                  <a:gd name="connsiteX29" fmla="*/ 1110560 w 2221895"/>
                  <a:gd name="connsiteY29" fmla="*/ 2025766 h 2057198"/>
                  <a:gd name="connsiteX30" fmla="*/ 434285 w 2221895"/>
                  <a:gd name="connsiteY30" fmla="*/ 1391401 h 20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221895" h="2057198">
                    <a:moveTo>
                      <a:pt x="2187837" y="302694"/>
                    </a:moveTo>
                    <a:cubicBezTo>
                      <a:pt x="2130687" y="156961"/>
                      <a:pt x="1994480" y="45519"/>
                      <a:pt x="1832555" y="11229"/>
                    </a:cubicBezTo>
                    <a:cubicBezTo>
                      <a:pt x="1681107" y="-20204"/>
                      <a:pt x="1516325" y="15039"/>
                      <a:pt x="1379164" y="108384"/>
                    </a:cubicBezTo>
                    <a:cubicBezTo>
                      <a:pt x="1263912" y="187441"/>
                      <a:pt x="1169614" y="307456"/>
                      <a:pt x="1111512" y="448426"/>
                    </a:cubicBezTo>
                    <a:cubicBezTo>
                      <a:pt x="1053410" y="307456"/>
                      <a:pt x="959112" y="187441"/>
                      <a:pt x="843859" y="108384"/>
                    </a:cubicBezTo>
                    <a:cubicBezTo>
                      <a:pt x="706700" y="15039"/>
                      <a:pt x="540965" y="-20204"/>
                      <a:pt x="389517" y="11229"/>
                    </a:cubicBezTo>
                    <a:cubicBezTo>
                      <a:pt x="227592" y="45519"/>
                      <a:pt x="91385" y="156961"/>
                      <a:pt x="34235" y="302694"/>
                    </a:cubicBezTo>
                    <a:cubicBezTo>
                      <a:pt x="-5771" y="404611"/>
                      <a:pt x="-10533" y="525579"/>
                      <a:pt x="18994" y="671311"/>
                    </a:cubicBezTo>
                    <a:cubicBezTo>
                      <a:pt x="70429" y="921819"/>
                      <a:pt x="203779" y="1170421"/>
                      <a:pt x="413330" y="1409499"/>
                    </a:cubicBezTo>
                    <a:cubicBezTo>
                      <a:pt x="617165" y="1640956"/>
                      <a:pt x="911487" y="1901941"/>
                      <a:pt x="1101987" y="2054341"/>
                    </a:cubicBezTo>
                    <a:cubicBezTo>
                      <a:pt x="1104845" y="2056246"/>
                      <a:pt x="1107702" y="2057199"/>
                      <a:pt x="1110560" y="2057199"/>
                    </a:cubicBezTo>
                    <a:cubicBezTo>
                      <a:pt x="1113417" y="2057199"/>
                      <a:pt x="1116275" y="2056246"/>
                      <a:pt x="1119132" y="2054341"/>
                    </a:cubicBezTo>
                    <a:cubicBezTo>
                      <a:pt x="1309632" y="1901941"/>
                      <a:pt x="1603955" y="1640956"/>
                      <a:pt x="1807789" y="1409499"/>
                    </a:cubicBezTo>
                    <a:cubicBezTo>
                      <a:pt x="2018292" y="1170421"/>
                      <a:pt x="2150690" y="921819"/>
                      <a:pt x="2202125" y="671311"/>
                    </a:cubicBezTo>
                    <a:cubicBezTo>
                      <a:pt x="2232605" y="525579"/>
                      <a:pt x="2227842" y="404611"/>
                      <a:pt x="2187837" y="302694"/>
                    </a:cubicBezTo>
                    <a:close/>
                    <a:moveTo>
                      <a:pt x="434285" y="1391401"/>
                    </a:moveTo>
                    <a:cubicBezTo>
                      <a:pt x="227592" y="1156134"/>
                      <a:pt x="97099" y="912294"/>
                      <a:pt x="45664" y="665596"/>
                    </a:cubicBezTo>
                    <a:cubicBezTo>
                      <a:pt x="17089" y="524626"/>
                      <a:pt x="20899" y="409374"/>
                      <a:pt x="58999" y="312219"/>
                    </a:cubicBezTo>
                    <a:cubicBezTo>
                      <a:pt x="112339" y="176964"/>
                      <a:pt x="244737" y="69331"/>
                      <a:pt x="395232" y="37899"/>
                    </a:cubicBezTo>
                    <a:cubicBezTo>
                      <a:pt x="429522" y="30279"/>
                      <a:pt x="464765" y="27421"/>
                      <a:pt x="500007" y="27421"/>
                    </a:cubicBezTo>
                    <a:cubicBezTo>
                      <a:pt x="612402" y="27421"/>
                      <a:pt x="727655" y="63616"/>
                      <a:pt x="827667" y="131244"/>
                    </a:cubicBezTo>
                    <a:cubicBezTo>
                      <a:pt x="947682" y="213159"/>
                      <a:pt x="1042932" y="340794"/>
                      <a:pt x="1098177" y="491289"/>
                    </a:cubicBezTo>
                    <a:cubicBezTo>
                      <a:pt x="1100082" y="497004"/>
                      <a:pt x="1104845" y="499861"/>
                      <a:pt x="1110560" y="499861"/>
                    </a:cubicBezTo>
                    <a:cubicBezTo>
                      <a:pt x="1116275" y="499861"/>
                      <a:pt x="1121037" y="496051"/>
                      <a:pt x="1122942" y="491289"/>
                    </a:cubicBezTo>
                    <a:cubicBezTo>
                      <a:pt x="1177235" y="340794"/>
                      <a:pt x="1273437" y="213159"/>
                      <a:pt x="1393452" y="131244"/>
                    </a:cubicBezTo>
                    <a:cubicBezTo>
                      <a:pt x="1523945" y="41709"/>
                      <a:pt x="1682060" y="7419"/>
                      <a:pt x="1825887" y="37899"/>
                    </a:cubicBezTo>
                    <a:cubicBezTo>
                      <a:pt x="1977335" y="69331"/>
                      <a:pt x="2108780" y="176964"/>
                      <a:pt x="2162120" y="312219"/>
                    </a:cubicBezTo>
                    <a:cubicBezTo>
                      <a:pt x="2200220" y="409374"/>
                      <a:pt x="2204982" y="524626"/>
                      <a:pt x="2175455" y="665596"/>
                    </a:cubicBezTo>
                    <a:cubicBezTo>
                      <a:pt x="2124972" y="911341"/>
                      <a:pt x="1994480" y="1156134"/>
                      <a:pt x="1786835" y="1391401"/>
                    </a:cubicBezTo>
                    <a:cubicBezTo>
                      <a:pt x="1600145" y="1603809"/>
                      <a:pt x="1314395" y="1861936"/>
                      <a:pt x="1110560" y="2025766"/>
                    </a:cubicBezTo>
                    <a:cubicBezTo>
                      <a:pt x="907677" y="1861936"/>
                      <a:pt x="621927" y="1603809"/>
                      <a:pt x="434285" y="1391401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F5F7F731-5424-7573-DAF3-45D1B1CFCEF2}"/>
                  </a:ext>
                </a:extLst>
              </p:cNvPr>
              <p:cNvSpPr/>
              <p:nvPr/>
            </p:nvSpPr>
            <p:spPr>
              <a:xfrm>
                <a:off x="684127" y="8317912"/>
                <a:ext cx="1539064" cy="1417319"/>
              </a:xfrm>
              <a:custGeom>
                <a:avLst/>
                <a:gdLst>
                  <a:gd name="connsiteX0" fmla="*/ 1249393 w 1539064"/>
                  <a:gd name="connsiteY0" fmla="*/ 966787 h 1417319"/>
                  <a:gd name="connsiteX1" fmla="*/ 1525618 w 1539064"/>
                  <a:gd name="connsiteY1" fmla="*/ 450533 h 1417319"/>
                  <a:gd name="connsiteX2" fmla="*/ 1516093 w 1539064"/>
                  <a:gd name="connsiteY2" fmla="*/ 200977 h 1417319"/>
                  <a:gd name="connsiteX3" fmla="*/ 1278920 w 1539064"/>
                  <a:gd name="connsiteY3" fmla="*/ 7620 h 1417319"/>
                  <a:gd name="connsiteX4" fmla="*/ 973168 w 1539064"/>
                  <a:gd name="connsiteY4" fmla="*/ 73343 h 1417319"/>
                  <a:gd name="connsiteX5" fmla="*/ 781715 w 1539064"/>
                  <a:gd name="connsiteY5" fmla="*/ 327660 h 1417319"/>
                  <a:gd name="connsiteX6" fmla="*/ 769333 w 1539064"/>
                  <a:gd name="connsiteY6" fmla="*/ 336233 h 1417319"/>
                  <a:gd name="connsiteX7" fmla="*/ 756950 w 1539064"/>
                  <a:gd name="connsiteY7" fmla="*/ 327660 h 1417319"/>
                  <a:gd name="connsiteX8" fmla="*/ 565498 w 1539064"/>
                  <a:gd name="connsiteY8" fmla="*/ 73343 h 1417319"/>
                  <a:gd name="connsiteX9" fmla="*/ 334040 w 1539064"/>
                  <a:gd name="connsiteY9" fmla="*/ 0 h 1417319"/>
                  <a:gd name="connsiteX10" fmla="*/ 259745 w 1539064"/>
                  <a:gd name="connsiteY10" fmla="*/ 7620 h 1417319"/>
                  <a:gd name="connsiteX11" fmla="*/ 22573 w 1539064"/>
                  <a:gd name="connsiteY11" fmla="*/ 200977 h 1417319"/>
                  <a:gd name="connsiteX12" fmla="*/ 13048 w 1539064"/>
                  <a:gd name="connsiteY12" fmla="*/ 450533 h 1417319"/>
                  <a:gd name="connsiteX13" fmla="*/ 289273 w 1539064"/>
                  <a:gd name="connsiteY13" fmla="*/ 966787 h 1417319"/>
                  <a:gd name="connsiteX14" fmla="*/ 769333 w 1539064"/>
                  <a:gd name="connsiteY14" fmla="*/ 1417320 h 1417319"/>
                  <a:gd name="connsiteX15" fmla="*/ 1249393 w 1539064"/>
                  <a:gd name="connsiteY15" fmla="*/ 966787 h 1417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39064" h="1417319">
                    <a:moveTo>
                      <a:pt x="1249393" y="966787"/>
                    </a:moveTo>
                    <a:cubicBezTo>
                      <a:pt x="1397031" y="799148"/>
                      <a:pt x="1489423" y="625793"/>
                      <a:pt x="1525618" y="450533"/>
                    </a:cubicBezTo>
                    <a:cubicBezTo>
                      <a:pt x="1546573" y="350520"/>
                      <a:pt x="1542763" y="269558"/>
                      <a:pt x="1516093" y="200977"/>
                    </a:cubicBezTo>
                    <a:cubicBezTo>
                      <a:pt x="1478945" y="105727"/>
                      <a:pt x="1385600" y="29527"/>
                      <a:pt x="1278920" y="7620"/>
                    </a:cubicBezTo>
                    <a:cubicBezTo>
                      <a:pt x="1177003" y="-13335"/>
                      <a:pt x="1065561" y="10477"/>
                      <a:pt x="973168" y="73343"/>
                    </a:cubicBezTo>
                    <a:cubicBezTo>
                      <a:pt x="888395" y="131445"/>
                      <a:pt x="820768" y="221933"/>
                      <a:pt x="781715" y="327660"/>
                    </a:cubicBezTo>
                    <a:cubicBezTo>
                      <a:pt x="779811" y="333375"/>
                      <a:pt x="775048" y="336233"/>
                      <a:pt x="769333" y="336233"/>
                    </a:cubicBezTo>
                    <a:cubicBezTo>
                      <a:pt x="763618" y="336233"/>
                      <a:pt x="758856" y="332422"/>
                      <a:pt x="756950" y="327660"/>
                    </a:cubicBezTo>
                    <a:cubicBezTo>
                      <a:pt x="717898" y="220980"/>
                      <a:pt x="650270" y="130493"/>
                      <a:pt x="565498" y="73343"/>
                    </a:cubicBezTo>
                    <a:cubicBezTo>
                      <a:pt x="495013" y="24765"/>
                      <a:pt x="414050" y="0"/>
                      <a:pt x="334040" y="0"/>
                    </a:cubicBezTo>
                    <a:cubicBezTo>
                      <a:pt x="309275" y="0"/>
                      <a:pt x="284510" y="2857"/>
                      <a:pt x="259745" y="7620"/>
                    </a:cubicBezTo>
                    <a:cubicBezTo>
                      <a:pt x="153065" y="29527"/>
                      <a:pt x="60673" y="105727"/>
                      <a:pt x="22573" y="200977"/>
                    </a:cubicBezTo>
                    <a:cubicBezTo>
                      <a:pt x="-4097" y="269558"/>
                      <a:pt x="-6955" y="351472"/>
                      <a:pt x="13048" y="450533"/>
                    </a:cubicBezTo>
                    <a:cubicBezTo>
                      <a:pt x="49243" y="625793"/>
                      <a:pt x="141635" y="799148"/>
                      <a:pt x="289273" y="966787"/>
                    </a:cubicBezTo>
                    <a:cubicBezTo>
                      <a:pt x="421670" y="1117283"/>
                      <a:pt x="623600" y="1300163"/>
                      <a:pt x="769333" y="1417320"/>
                    </a:cubicBezTo>
                    <a:cubicBezTo>
                      <a:pt x="915065" y="1300163"/>
                      <a:pt x="1116995" y="1117283"/>
                      <a:pt x="1249393" y="96678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663E8201-12A0-813F-6550-E847C28CE92D}"/>
                  </a:ext>
                </a:extLst>
              </p:cNvPr>
              <p:cNvSpPr/>
              <p:nvPr/>
            </p:nvSpPr>
            <p:spPr>
              <a:xfrm>
                <a:off x="658339" y="8289752"/>
                <a:ext cx="1592146" cy="1476912"/>
              </a:xfrm>
              <a:custGeom>
                <a:avLst/>
                <a:gdLst>
                  <a:gd name="connsiteX0" fmla="*/ 1578076 w 1592146"/>
                  <a:gd name="connsiteY0" fmla="*/ 484407 h 1476912"/>
                  <a:gd name="connsiteX1" fmla="*/ 1567599 w 1592146"/>
                  <a:gd name="connsiteY1" fmla="*/ 218660 h 1476912"/>
                  <a:gd name="connsiteX2" fmla="*/ 1311376 w 1592146"/>
                  <a:gd name="connsiteY2" fmla="*/ 8157 h 1476912"/>
                  <a:gd name="connsiteX3" fmla="*/ 984669 w 1592146"/>
                  <a:gd name="connsiteY3" fmla="*/ 78642 h 1476912"/>
                  <a:gd name="connsiteX4" fmla="*/ 796073 w 1592146"/>
                  <a:gd name="connsiteY4" fmla="*/ 313910 h 1476912"/>
                  <a:gd name="connsiteX5" fmla="*/ 607478 w 1592146"/>
                  <a:gd name="connsiteY5" fmla="*/ 78642 h 1476912"/>
                  <a:gd name="connsiteX6" fmla="*/ 280771 w 1592146"/>
                  <a:gd name="connsiteY6" fmla="*/ 8157 h 1476912"/>
                  <a:gd name="connsiteX7" fmla="*/ 24548 w 1592146"/>
                  <a:gd name="connsiteY7" fmla="*/ 218660 h 1476912"/>
                  <a:gd name="connsiteX8" fmla="*/ 14071 w 1592146"/>
                  <a:gd name="connsiteY8" fmla="*/ 484407 h 1476912"/>
                  <a:gd name="connsiteX9" fmla="*/ 296963 w 1592146"/>
                  <a:gd name="connsiteY9" fmla="*/ 1013045 h 1476912"/>
                  <a:gd name="connsiteX10" fmla="*/ 788453 w 1592146"/>
                  <a:gd name="connsiteY10" fmla="*/ 1474055 h 1476912"/>
                  <a:gd name="connsiteX11" fmla="*/ 797026 w 1592146"/>
                  <a:gd name="connsiteY11" fmla="*/ 1476912 h 1476912"/>
                  <a:gd name="connsiteX12" fmla="*/ 805598 w 1592146"/>
                  <a:gd name="connsiteY12" fmla="*/ 1474055 h 1476912"/>
                  <a:gd name="connsiteX13" fmla="*/ 1297088 w 1592146"/>
                  <a:gd name="connsiteY13" fmla="*/ 1013045 h 1476912"/>
                  <a:gd name="connsiteX14" fmla="*/ 1578076 w 1592146"/>
                  <a:gd name="connsiteY14" fmla="*/ 484407 h 1476912"/>
                  <a:gd name="connsiteX15" fmla="*/ 316013 w 1592146"/>
                  <a:gd name="connsiteY15" fmla="*/ 994947 h 1476912"/>
                  <a:gd name="connsiteX16" fmla="*/ 39788 w 1592146"/>
                  <a:gd name="connsiteY16" fmla="*/ 478692 h 1476912"/>
                  <a:gd name="connsiteX17" fmla="*/ 49313 w 1592146"/>
                  <a:gd name="connsiteY17" fmla="*/ 229137 h 1476912"/>
                  <a:gd name="connsiteX18" fmla="*/ 286486 w 1592146"/>
                  <a:gd name="connsiteY18" fmla="*/ 35780 h 1476912"/>
                  <a:gd name="connsiteX19" fmla="*/ 360781 w 1592146"/>
                  <a:gd name="connsiteY19" fmla="*/ 28160 h 1476912"/>
                  <a:gd name="connsiteX20" fmla="*/ 592238 w 1592146"/>
                  <a:gd name="connsiteY20" fmla="*/ 101502 h 1476912"/>
                  <a:gd name="connsiteX21" fmla="*/ 783691 w 1592146"/>
                  <a:gd name="connsiteY21" fmla="*/ 355820 h 1476912"/>
                  <a:gd name="connsiteX22" fmla="*/ 796073 w 1592146"/>
                  <a:gd name="connsiteY22" fmla="*/ 364392 h 1476912"/>
                  <a:gd name="connsiteX23" fmla="*/ 808456 w 1592146"/>
                  <a:gd name="connsiteY23" fmla="*/ 355820 h 1476912"/>
                  <a:gd name="connsiteX24" fmla="*/ 999908 w 1592146"/>
                  <a:gd name="connsiteY24" fmla="*/ 101502 h 1476912"/>
                  <a:gd name="connsiteX25" fmla="*/ 1305661 w 1592146"/>
                  <a:gd name="connsiteY25" fmla="*/ 35780 h 1476912"/>
                  <a:gd name="connsiteX26" fmla="*/ 1542833 w 1592146"/>
                  <a:gd name="connsiteY26" fmla="*/ 229137 h 1476912"/>
                  <a:gd name="connsiteX27" fmla="*/ 1552358 w 1592146"/>
                  <a:gd name="connsiteY27" fmla="*/ 478692 h 1476912"/>
                  <a:gd name="connsiteX28" fmla="*/ 1276133 w 1592146"/>
                  <a:gd name="connsiteY28" fmla="*/ 994947 h 1476912"/>
                  <a:gd name="connsiteX29" fmla="*/ 796073 w 1592146"/>
                  <a:gd name="connsiteY29" fmla="*/ 1445480 h 1476912"/>
                  <a:gd name="connsiteX30" fmla="*/ 316013 w 1592146"/>
                  <a:gd name="connsiteY30" fmla="*/ 994947 h 1476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92146" h="1476912">
                    <a:moveTo>
                      <a:pt x="1578076" y="484407"/>
                    </a:moveTo>
                    <a:cubicBezTo>
                      <a:pt x="1599983" y="379632"/>
                      <a:pt x="1596174" y="292955"/>
                      <a:pt x="1567599" y="218660"/>
                    </a:cubicBezTo>
                    <a:cubicBezTo>
                      <a:pt x="1526641" y="112932"/>
                      <a:pt x="1427581" y="32922"/>
                      <a:pt x="1311376" y="8157"/>
                    </a:cubicBezTo>
                    <a:cubicBezTo>
                      <a:pt x="1202791" y="-14703"/>
                      <a:pt x="1083728" y="11015"/>
                      <a:pt x="984669" y="78642"/>
                    </a:cubicBezTo>
                    <a:cubicBezTo>
                      <a:pt x="903706" y="133887"/>
                      <a:pt x="837983" y="216755"/>
                      <a:pt x="796073" y="313910"/>
                    </a:cubicBezTo>
                    <a:cubicBezTo>
                      <a:pt x="754163" y="215802"/>
                      <a:pt x="687488" y="132935"/>
                      <a:pt x="607478" y="78642"/>
                    </a:cubicBezTo>
                    <a:cubicBezTo>
                      <a:pt x="508418" y="11015"/>
                      <a:pt x="389356" y="-14703"/>
                      <a:pt x="280771" y="8157"/>
                    </a:cubicBezTo>
                    <a:cubicBezTo>
                      <a:pt x="163613" y="32922"/>
                      <a:pt x="65506" y="112932"/>
                      <a:pt x="24548" y="218660"/>
                    </a:cubicBezTo>
                    <a:cubicBezTo>
                      <a:pt x="-4027" y="292002"/>
                      <a:pt x="-7837" y="378680"/>
                      <a:pt x="14071" y="484407"/>
                    </a:cubicBezTo>
                    <a:cubicBezTo>
                      <a:pt x="51218" y="664430"/>
                      <a:pt x="146468" y="841595"/>
                      <a:pt x="296963" y="1013045"/>
                    </a:cubicBezTo>
                    <a:cubicBezTo>
                      <a:pt x="442696" y="1178780"/>
                      <a:pt x="653198" y="1364517"/>
                      <a:pt x="788453" y="1474055"/>
                    </a:cubicBezTo>
                    <a:cubicBezTo>
                      <a:pt x="791311" y="1475960"/>
                      <a:pt x="794169" y="1476912"/>
                      <a:pt x="797026" y="1476912"/>
                    </a:cubicBezTo>
                    <a:cubicBezTo>
                      <a:pt x="799883" y="1476912"/>
                      <a:pt x="802741" y="1475960"/>
                      <a:pt x="805598" y="1474055"/>
                    </a:cubicBezTo>
                    <a:cubicBezTo>
                      <a:pt x="941806" y="1365470"/>
                      <a:pt x="1151356" y="1178780"/>
                      <a:pt x="1297088" y="1013045"/>
                    </a:cubicBezTo>
                    <a:cubicBezTo>
                      <a:pt x="1446631" y="841595"/>
                      <a:pt x="1540928" y="664430"/>
                      <a:pt x="1578076" y="484407"/>
                    </a:cubicBezTo>
                    <a:close/>
                    <a:moveTo>
                      <a:pt x="316013" y="994947"/>
                    </a:moveTo>
                    <a:cubicBezTo>
                      <a:pt x="168376" y="827307"/>
                      <a:pt x="75983" y="653952"/>
                      <a:pt x="39788" y="478692"/>
                    </a:cubicBezTo>
                    <a:cubicBezTo>
                      <a:pt x="18833" y="378680"/>
                      <a:pt x="22643" y="297717"/>
                      <a:pt x="49313" y="229137"/>
                    </a:cubicBezTo>
                    <a:cubicBezTo>
                      <a:pt x="86461" y="133887"/>
                      <a:pt x="179806" y="57687"/>
                      <a:pt x="286486" y="35780"/>
                    </a:cubicBezTo>
                    <a:cubicBezTo>
                      <a:pt x="310298" y="31017"/>
                      <a:pt x="336016" y="28160"/>
                      <a:pt x="360781" y="28160"/>
                    </a:cubicBezTo>
                    <a:cubicBezTo>
                      <a:pt x="440791" y="28160"/>
                      <a:pt x="521753" y="53877"/>
                      <a:pt x="592238" y="101502"/>
                    </a:cubicBezTo>
                    <a:cubicBezTo>
                      <a:pt x="677011" y="159605"/>
                      <a:pt x="744638" y="250092"/>
                      <a:pt x="783691" y="355820"/>
                    </a:cubicBezTo>
                    <a:cubicBezTo>
                      <a:pt x="785596" y="361535"/>
                      <a:pt x="790358" y="364392"/>
                      <a:pt x="796073" y="364392"/>
                    </a:cubicBezTo>
                    <a:cubicBezTo>
                      <a:pt x="801788" y="364392"/>
                      <a:pt x="806551" y="360582"/>
                      <a:pt x="808456" y="355820"/>
                    </a:cubicBezTo>
                    <a:cubicBezTo>
                      <a:pt x="847508" y="249140"/>
                      <a:pt x="915136" y="158652"/>
                      <a:pt x="999908" y="101502"/>
                    </a:cubicBezTo>
                    <a:cubicBezTo>
                      <a:pt x="1092301" y="38637"/>
                      <a:pt x="1203744" y="13872"/>
                      <a:pt x="1305661" y="35780"/>
                    </a:cubicBezTo>
                    <a:cubicBezTo>
                      <a:pt x="1412341" y="57687"/>
                      <a:pt x="1504733" y="133887"/>
                      <a:pt x="1542833" y="229137"/>
                    </a:cubicBezTo>
                    <a:cubicBezTo>
                      <a:pt x="1569503" y="297717"/>
                      <a:pt x="1572361" y="379632"/>
                      <a:pt x="1552358" y="478692"/>
                    </a:cubicBezTo>
                    <a:cubicBezTo>
                      <a:pt x="1516163" y="653952"/>
                      <a:pt x="1423771" y="827307"/>
                      <a:pt x="1276133" y="994947"/>
                    </a:cubicBezTo>
                    <a:cubicBezTo>
                      <a:pt x="1143736" y="1145442"/>
                      <a:pt x="941806" y="1328322"/>
                      <a:pt x="796073" y="1445480"/>
                    </a:cubicBezTo>
                    <a:cubicBezTo>
                      <a:pt x="650341" y="1328322"/>
                      <a:pt x="448411" y="1145442"/>
                      <a:pt x="316013" y="9949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3" name="Graphic 27">
              <a:extLst>
                <a:ext uri="{FF2B5EF4-FFF2-40B4-BE49-F238E27FC236}">
                  <a16:creationId xmlns:a16="http://schemas.microsoft.com/office/drawing/2014/main" id="{33C834F1-3BCD-464D-2F8B-83AE628AADD6}"/>
                </a:ext>
              </a:extLst>
            </p:cNvPr>
            <p:cNvGrpSpPr/>
            <p:nvPr/>
          </p:nvGrpSpPr>
          <p:grpSpPr>
            <a:xfrm>
              <a:off x="5152807" y="6606869"/>
              <a:ext cx="4283742" cy="1215225"/>
              <a:chOff x="180920" y="8613186"/>
              <a:chExt cx="2527934" cy="859154"/>
            </a:xfrm>
          </p:grpSpPr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D4C224C1-47F0-41D9-B168-CC5E05E275BE}"/>
                  </a:ext>
                </a:extLst>
              </p:cNvPr>
              <p:cNvSpPr/>
              <p:nvPr/>
            </p:nvSpPr>
            <p:spPr>
              <a:xfrm>
                <a:off x="206637" y="8678909"/>
                <a:ext cx="2474595" cy="766762"/>
              </a:xfrm>
              <a:custGeom>
                <a:avLst/>
                <a:gdLst>
                  <a:gd name="connsiteX0" fmla="*/ 1237298 w 2474595"/>
                  <a:gd name="connsiteY0" fmla="*/ 184785 h 766762"/>
                  <a:gd name="connsiteX1" fmla="*/ 614363 w 2474595"/>
                  <a:gd name="connsiteY1" fmla="*/ 155258 h 766762"/>
                  <a:gd name="connsiteX2" fmla="*/ 0 w 2474595"/>
                  <a:gd name="connsiteY2" fmla="*/ 952 h 766762"/>
                  <a:gd name="connsiteX3" fmla="*/ 0 w 2474595"/>
                  <a:gd name="connsiteY3" fmla="*/ 558165 h 766762"/>
                  <a:gd name="connsiteX4" fmla="*/ 355283 w 2474595"/>
                  <a:gd name="connsiteY4" fmla="*/ 701993 h 766762"/>
                  <a:gd name="connsiteX5" fmla="*/ 1237298 w 2474595"/>
                  <a:gd name="connsiteY5" fmla="*/ 766763 h 766762"/>
                  <a:gd name="connsiteX6" fmla="*/ 2119313 w 2474595"/>
                  <a:gd name="connsiteY6" fmla="*/ 701993 h 766762"/>
                  <a:gd name="connsiteX7" fmla="*/ 2474595 w 2474595"/>
                  <a:gd name="connsiteY7" fmla="*/ 558165 h 766762"/>
                  <a:gd name="connsiteX8" fmla="*/ 2474595 w 2474595"/>
                  <a:gd name="connsiteY8" fmla="*/ 0 h 766762"/>
                  <a:gd name="connsiteX9" fmla="*/ 1860233 w 2474595"/>
                  <a:gd name="connsiteY9" fmla="*/ 154305 h 766762"/>
                  <a:gd name="connsiteX10" fmla="*/ 1237298 w 2474595"/>
                  <a:gd name="connsiteY10" fmla="*/ 184785 h 76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74595" h="766762">
                    <a:moveTo>
                      <a:pt x="1237298" y="184785"/>
                    </a:moveTo>
                    <a:cubicBezTo>
                      <a:pt x="1018223" y="184785"/>
                      <a:pt x="802958" y="174308"/>
                      <a:pt x="614363" y="155258"/>
                    </a:cubicBezTo>
                    <a:cubicBezTo>
                      <a:pt x="449580" y="138113"/>
                      <a:pt x="100013" y="92393"/>
                      <a:pt x="0" y="952"/>
                    </a:cubicBezTo>
                    <a:lnTo>
                      <a:pt x="0" y="558165"/>
                    </a:lnTo>
                    <a:cubicBezTo>
                      <a:pt x="0" y="577215"/>
                      <a:pt x="25718" y="643890"/>
                      <a:pt x="355283" y="701993"/>
                    </a:cubicBezTo>
                    <a:cubicBezTo>
                      <a:pt x="590550" y="743903"/>
                      <a:pt x="903923" y="766763"/>
                      <a:pt x="1237298" y="766763"/>
                    </a:cubicBezTo>
                    <a:cubicBezTo>
                      <a:pt x="1570673" y="766763"/>
                      <a:pt x="1884045" y="743903"/>
                      <a:pt x="2119313" y="701993"/>
                    </a:cubicBezTo>
                    <a:cubicBezTo>
                      <a:pt x="2448878" y="642938"/>
                      <a:pt x="2474595" y="577215"/>
                      <a:pt x="2474595" y="558165"/>
                    </a:cubicBezTo>
                    <a:lnTo>
                      <a:pt x="2474595" y="0"/>
                    </a:lnTo>
                    <a:cubicBezTo>
                      <a:pt x="2374583" y="92393"/>
                      <a:pt x="2025015" y="138113"/>
                      <a:pt x="1860233" y="154305"/>
                    </a:cubicBezTo>
                    <a:cubicBezTo>
                      <a:pt x="1671638" y="174308"/>
                      <a:pt x="1456373" y="184785"/>
                      <a:pt x="1237298" y="184785"/>
                    </a:cubicBezTo>
                    <a:close/>
                  </a:path>
                </a:pathLst>
              </a:custGeom>
              <a:solidFill>
                <a:srgbClr val="FFFF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198337F0-7FDB-8DEB-5FD3-E4EF6B4C54CC}"/>
                  </a:ext>
                </a:extLst>
              </p:cNvPr>
              <p:cNvSpPr/>
              <p:nvPr/>
            </p:nvSpPr>
            <p:spPr>
              <a:xfrm>
                <a:off x="180920" y="8613186"/>
                <a:ext cx="2527934" cy="859154"/>
              </a:xfrm>
              <a:custGeom>
                <a:avLst/>
                <a:gdLst>
                  <a:gd name="connsiteX0" fmla="*/ 2513648 w 2527934"/>
                  <a:gd name="connsiteY0" fmla="*/ 0 h 859154"/>
                  <a:gd name="connsiteX1" fmla="*/ 2500313 w 2527934"/>
                  <a:gd name="connsiteY1" fmla="*/ 13335 h 859154"/>
                  <a:gd name="connsiteX2" fmla="*/ 1883093 w 2527934"/>
                  <a:gd name="connsiteY2" fmla="*/ 193358 h 859154"/>
                  <a:gd name="connsiteX3" fmla="*/ 1263015 w 2527934"/>
                  <a:gd name="connsiteY3" fmla="*/ 222885 h 859154"/>
                  <a:gd name="connsiteX4" fmla="*/ 642938 w 2527934"/>
                  <a:gd name="connsiteY4" fmla="*/ 193358 h 859154"/>
                  <a:gd name="connsiteX5" fmla="*/ 26670 w 2527934"/>
                  <a:gd name="connsiteY5" fmla="*/ 14288 h 859154"/>
                  <a:gd name="connsiteX6" fmla="*/ 13335 w 2527934"/>
                  <a:gd name="connsiteY6" fmla="*/ 953 h 859154"/>
                  <a:gd name="connsiteX7" fmla="*/ 0 w 2527934"/>
                  <a:gd name="connsiteY7" fmla="*/ 14288 h 859154"/>
                  <a:gd name="connsiteX8" fmla="*/ 0 w 2527934"/>
                  <a:gd name="connsiteY8" fmla="*/ 622935 h 859154"/>
                  <a:gd name="connsiteX9" fmla="*/ 377190 w 2527934"/>
                  <a:gd name="connsiteY9" fmla="*/ 793433 h 859154"/>
                  <a:gd name="connsiteX10" fmla="*/ 1263968 w 2527934"/>
                  <a:gd name="connsiteY10" fmla="*/ 859155 h 859154"/>
                  <a:gd name="connsiteX11" fmla="*/ 2150745 w 2527934"/>
                  <a:gd name="connsiteY11" fmla="*/ 793433 h 859154"/>
                  <a:gd name="connsiteX12" fmla="*/ 2527935 w 2527934"/>
                  <a:gd name="connsiteY12" fmla="*/ 622935 h 859154"/>
                  <a:gd name="connsiteX13" fmla="*/ 2527935 w 2527934"/>
                  <a:gd name="connsiteY13" fmla="*/ 14288 h 859154"/>
                  <a:gd name="connsiteX14" fmla="*/ 2513648 w 2527934"/>
                  <a:gd name="connsiteY14" fmla="*/ 0 h 859154"/>
                  <a:gd name="connsiteX15" fmla="*/ 2500313 w 2527934"/>
                  <a:gd name="connsiteY15" fmla="*/ 622935 h 859154"/>
                  <a:gd name="connsiteX16" fmla="*/ 2145030 w 2527934"/>
                  <a:gd name="connsiteY16" fmla="*/ 766763 h 859154"/>
                  <a:gd name="connsiteX17" fmla="*/ 1263015 w 2527934"/>
                  <a:gd name="connsiteY17" fmla="*/ 831533 h 859154"/>
                  <a:gd name="connsiteX18" fmla="*/ 381000 w 2527934"/>
                  <a:gd name="connsiteY18" fmla="*/ 766763 h 859154"/>
                  <a:gd name="connsiteX19" fmla="*/ 25718 w 2527934"/>
                  <a:gd name="connsiteY19" fmla="*/ 622935 h 859154"/>
                  <a:gd name="connsiteX20" fmla="*/ 25718 w 2527934"/>
                  <a:gd name="connsiteY20" fmla="*/ 65723 h 859154"/>
                  <a:gd name="connsiteX21" fmla="*/ 640080 w 2527934"/>
                  <a:gd name="connsiteY21" fmla="*/ 220028 h 859154"/>
                  <a:gd name="connsiteX22" fmla="*/ 1263015 w 2527934"/>
                  <a:gd name="connsiteY22" fmla="*/ 249555 h 859154"/>
                  <a:gd name="connsiteX23" fmla="*/ 1885950 w 2527934"/>
                  <a:gd name="connsiteY23" fmla="*/ 220028 h 859154"/>
                  <a:gd name="connsiteX24" fmla="*/ 2500313 w 2527934"/>
                  <a:gd name="connsiteY24" fmla="*/ 65723 h 859154"/>
                  <a:gd name="connsiteX25" fmla="*/ 2500313 w 2527934"/>
                  <a:gd name="connsiteY25" fmla="*/ 622935 h 85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27934" h="859154">
                    <a:moveTo>
                      <a:pt x="2513648" y="0"/>
                    </a:moveTo>
                    <a:cubicBezTo>
                      <a:pt x="2506028" y="0"/>
                      <a:pt x="2500313" y="5715"/>
                      <a:pt x="2500313" y="13335"/>
                    </a:cubicBezTo>
                    <a:cubicBezTo>
                      <a:pt x="2500313" y="71438"/>
                      <a:pt x="2309813" y="149543"/>
                      <a:pt x="1883093" y="193358"/>
                    </a:cubicBezTo>
                    <a:cubicBezTo>
                      <a:pt x="1695450" y="212408"/>
                      <a:pt x="1481138" y="222885"/>
                      <a:pt x="1263015" y="222885"/>
                    </a:cubicBezTo>
                    <a:cubicBezTo>
                      <a:pt x="1044893" y="222885"/>
                      <a:pt x="830580" y="212408"/>
                      <a:pt x="642938" y="193358"/>
                    </a:cubicBezTo>
                    <a:cubicBezTo>
                      <a:pt x="217170" y="150495"/>
                      <a:pt x="26670" y="72390"/>
                      <a:pt x="26670" y="14288"/>
                    </a:cubicBezTo>
                    <a:cubicBezTo>
                      <a:pt x="26670" y="6668"/>
                      <a:pt x="20955" y="953"/>
                      <a:pt x="13335" y="953"/>
                    </a:cubicBezTo>
                    <a:cubicBezTo>
                      <a:pt x="5715" y="953"/>
                      <a:pt x="0" y="6668"/>
                      <a:pt x="0" y="14288"/>
                    </a:cubicBezTo>
                    <a:lnTo>
                      <a:pt x="0" y="622935"/>
                    </a:lnTo>
                    <a:cubicBezTo>
                      <a:pt x="0" y="670560"/>
                      <a:pt x="65723" y="738188"/>
                      <a:pt x="377190" y="793433"/>
                    </a:cubicBezTo>
                    <a:cubicBezTo>
                      <a:pt x="614363" y="835343"/>
                      <a:pt x="928688" y="859155"/>
                      <a:pt x="1263968" y="859155"/>
                    </a:cubicBezTo>
                    <a:cubicBezTo>
                      <a:pt x="1599248" y="859155"/>
                      <a:pt x="1913573" y="836295"/>
                      <a:pt x="2150745" y="793433"/>
                    </a:cubicBezTo>
                    <a:cubicBezTo>
                      <a:pt x="2463165" y="738188"/>
                      <a:pt x="2527935" y="669608"/>
                      <a:pt x="2527935" y="622935"/>
                    </a:cubicBezTo>
                    <a:lnTo>
                      <a:pt x="2527935" y="14288"/>
                    </a:lnTo>
                    <a:cubicBezTo>
                      <a:pt x="2526983" y="6668"/>
                      <a:pt x="2521268" y="0"/>
                      <a:pt x="2513648" y="0"/>
                    </a:cubicBezTo>
                    <a:close/>
                    <a:moveTo>
                      <a:pt x="2500313" y="622935"/>
                    </a:moveTo>
                    <a:cubicBezTo>
                      <a:pt x="2500313" y="641985"/>
                      <a:pt x="2474595" y="708660"/>
                      <a:pt x="2145030" y="766763"/>
                    </a:cubicBezTo>
                    <a:cubicBezTo>
                      <a:pt x="1909763" y="808673"/>
                      <a:pt x="1596390" y="831533"/>
                      <a:pt x="1263015" y="831533"/>
                    </a:cubicBezTo>
                    <a:cubicBezTo>
                      <a:pt x="929640" y="831533"/>
                      <a:pt x="616268" y="808673"/>
                      <a:pt x="381000" y="766763"/>
                    </a:cubicBezTo>
                    <a:cubicBezTo>
                      <a:pt x="51435" y="707708"/>
                      <a:pt x="25718" y="641985"/>
                      <a:pt x="25718" y="622935"/>
                    </a:cubicBezTo>
                    <a:lnTo>
                      <a:pt x="25718" y="65723"/>
                    </a:lnTo>
                    <a:cubicBezTo>
                      <a:pt x="125730" y="158115"/>
                      <a:pt x="475298" y="203835"/>
                      <a:pt x="640080" y="220028"/>
                    </a:cubicBezTo>
                    <a:cubicBezTo>
                      <a:pt x="828675" y="239078"/>
                      <a:pt x="1043940" y="249555"/>
                      <a:pt x="1263015" y="249555"/>
                    </a:cubicBezTo>
                    <a:cubicBezTo>
                      <a:pt x="1482090" y="249555"/>
                      <a:pt x="1697355" y="239078"/>
                      <a:pt x="1885950" y="220028"/>
                    </a:cubicBezTo>
                    <a:cubicBezTo>
                      <a:pt x="2050733" y="202883"/>
                      <a:pt x="2400300" y="157163"/>
                      <a:pt x="2500313" y="65723"/>
                    </a:cubicBezTo>
                    <a:lnTo>
                      <a:pt x="2500313" y="622935"/>
                    </a:ln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8122FC75-2D0D-B6C8-0AA8-6535E4A8FA8B}"/>
                </a:ext>
              </a:extLst>
            </p:cNvPr>
            <p:cNvSpPr txBox="1"/>
            <p:nvPr/>
          </p:nvSpPr>
          <p:spPr>
            <a:xfrm>
              <a:off x="5813820" y="6033818"/>
              <a:ext cx="2996471" cy="896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3200" dirty="0" err="1">
                  <a:latin typeface="UTM Duepuntozero" panose="02040603050506020204" pitchFamily="18" charset="0"/>
                </a:rPr>
                <a:t>Ước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  <a:r>
                <a:rPr lang="en-US" sz="3200" dirty="0" err="1">
                  <a:latin typeface="UTM Duepuntozero" panose="02040603050506020204" pitchFamily="18" charset="0"/>
                </a:rPr>
                <a:t>mơ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  <a:r>
                <a:rPr lang="en-US" sz="3200" dirty="0" err="1">
                  <a:latin typeface="UTM Duepuntozero" panose="02040603050506020204" pitchFamily="18" charset="0"/>
                </a:rPr>
                <a:t>của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  <a:r>
                <a:rPr lang="en-US" sz="3200" dirty="0" err="1">
                  <a:latin typeface="UTM Duepuntozero" panose="02040603050506020204" pitchFamily="18" charset="0"/>
                </a:rPr>
                <a:t>mình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  <a:r>
                <a:rPr lang="en-US" sz="3200" dirty="0" err="1">
                  <a:latin typeface="UTM Duepuntozero" panose="02040603050506020204" pitchFamily="18" charset="0"/>
                </a:rPr>
                <a:t>khi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  <a:r>
                <a:rPr lang="en-US" sz="3200" dirty="0" err="1">
                  <a:latin typeface="UTM Duepuntozero" panose="02040603050506020204" pitchFamily="18" charset="0"/>
                </a:rPr>
                <a:t>lớn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  <a:r>
                <a:rPr lang="en-US" sz="3200" dirty="0" err="1">
                  <a:latin typeface="UTM Duepuntozero" panose="02040603050506020204" pitchFamily="18" charset="0"/>
                </a:rPr>
                <a:t>lên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  <a:r>
                <a:rPr lang="en-US" sz="3200" dirty="0" err="1">
                  <a:latin typeface="UTM Duepuntozero" panose="02040603050506020204" pitchFamily="18" charset="0"/>
                </a:rPr>
                <a:t>là</a:t>
              </a:r>
              <a:endParaRPr lang="en-US" sz="3200" dirty="0">
                <a:latin typeface="UTM Duepuntozero" panose="02040603050506020204" pitchFamily="18" charset="0"/>
              </a:endParaRPr>
            </a:p>
          </p:txBody>
        </p: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749814C8-4073-28F0-BA81-EAC6AC810F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95090" y="7513611"/>
              <a:ext cx="3833930" cy="34776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3363095D-5094-71CB-8658-B8536A003B7C}"/>
              </a:ext>
            </a:extLst>
          </p:cNvPr>
          <p:cNvGrpSpPr/>
          <p:nvPr/>
        </p:nvGrpSpPr>
        <p:grpSpPr>
          <a:xfrm>
            <a:off x="9346930" y="66668"/>
            <a:ext cx="4222214" cy="4149409"/>
            <a:chOff x="262423" y="4184271"/>
            <a:chExt cx="4222214" cy="4149409"/>
          </a:xfrm>
        </p:grpSpPr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DDCF6791-81F7-5BF0-004C-7771E593A854}"/>
                </a:ext>
              </a:extLst>
            </p:cNvPr>
            <p:cNvSpPr/>
            <p:nvPr/>
          </p:nvSpPr>
          <p:spPr>
            <a:xfrm>
              <a:off x="453626" y="4376121"/>
              <a:ext cx="3837669" cy="3863234"/>
            </a:xfrm>
            <a:custGeom>
              <a:avLst/>
              <a:gdLst>
                <a:gd name="connsiteX0" fmla="*/ 3439218 w 3441740"/>
                <a:gd name="connsiteY0" fmla="*/ 1756410 h 3789283"/>
                <a:gd name="connsiteX1" fmla="*/ 3401118 w 3441740"/>
                <a:gd name="connsiteY1" fmla="*/ 1840230 h 3789283"/>
                <a:gd name="connsiteX2" fmla="*/ 3330633 w 3441740"/>
                <a:gd name="connsiteY2" fmla="*/ 1873567 h 3789283"/>
                <a:gd name="connsiteX3" fmla="*/ 3289676 w 3441740"/>
                <a:gd name="connsiteY3" fmla="*/ 1875473 h 3789283"/>
                <a:gd name="connsiteX4" fmla="*/ 3271578 w 3441740"/>
                <a:gd name="connsiteY4" fmla="*/ 1824990 h 3789283"/>
                <a:gd name="connsiteX5" fmla="*/ 3236336 w 3441740"/>
                <a:gd name="connsiteY5" fmla="*/ 1775460 h 3789283"/>
                <a:gd name="connsiteX6" fmla="*/ 3182996 w 3441740"/>
                <a:gd name="connsiteY6" fmla="*/ 1746885 h 3789283"/>
                <a:gd name="connsiteX7" fmla="*/ 3150611 w 3441740"/>
                <a:gd name="connsiteY7" fmla="*/ 1754505 h 3789283"/>
                <a:gd name="connsiteX8" fmla="*/ 3128703 w 3441740"/>
                <a:gd name="connsiteY8" fmla="*/ 1782128 h 3789283"/>
                <a:gd name="connsiteX9" fmla="*/ 3123941 w 3441740"/>
                <a:gd name="connsiteY9" fmla="*/ 1799273 h 3789283"/>
                <a:gd name="connsiteX10" fmla="*/ 3122036 w 3441740"/>
                <a:gd name="connsiteY10" fmla="*/ 1816417 h 3789283"/>
                <a:gd name="connsiteX11" fmla="*/ 3128703 w 3441740"/>
                <a:gd name="connsiteY11" fmla="*/ 1850708 h 3789283"/>
                <a:gd name="connsiteX12" fmla="*/ 3167756 w 3441740"/>
                <a:gd name="connsiteY12" fmla="*/ 1903095 h 3789283"/>
                <a:gd name="connsiteX13" fmla="*/ 3219191 w 3441740"/>
                <a:gd name="connsiteY13" fmla="*/ 1937385 h 3789283"/>
                <a:gd name="connsiteX14" fmla="*/ 3280151 w 3441740"/>
                <a:gd name="connsiteY14" fmla="*/ 1961198 h 3789283"/>
                <a:gd name="connsiteX15" fmla="*/ 3283961 w 3441740"/>
                <a:gd name="connsiteY15" fmla="*/ 2054542 h 3789283"/>
                <a:gd name="connsiteX16" fmla="*/ 3284913 w 3441740"/>
                <a:gd name="connsiteY16" fmla="*/ 2098358 h 3789283"/>
                <a:gd name="connsiteX17" fmla="*/ 3284913 w 3441740"/>
                <a:gd name="connsiteY17" fmla="*/ 2098358 h 3789283"/>
                <a:gd name="connsiteX18" fmla="*/ 3284913 w 3441740"/>
                <a:gd name="connsiteY18" fmla="*/ 2099310 h 3789283"/>
                <a:gd name="connsiteX19" fmla="*/ 3284913 w 3441740"/>
                <a:gd name="connsiteY19" fmla="*/ 2213610 h 3789283"/>
                <a:gd name="connsiteX20" fmla="*/ 3288723 w 3441740"/>
                <a:gd name="connsiteY20" fmla="*/ 2733675 h 3789283"/>
                <a:gd name="connsiteX21" fmla="*/ 3292533 w 3441740"/>
                <a:gd name="connsiteY21" fmla="*/ 3092768 h 3789283"/>
                <a:gd name="connsiteX22" fmla="*/ 3294438 w 3441740"/>
                <a:gd name="connsiteY22" fmla="*/ 3292793 h 3789283"/>
                <a:gd name="connsiteX23" fmla="*/ 3290628 w 3441740"/>
                <a:gd name="connsiteY23" fmla="*/ 3395663 h 3789283"/>
                <a:gd name="connsiteX24" fmla="*/ 3280151 w 3441740"/>
                <a:gd name="connsiteY24" fmla="*/ 3445193 h 3789283"/>
                <a:gd name="connsiteX25" fmla="*/ 3259196 w 3441740"/>
                <a:gd name="connsiteY25" fmla="*/ 3489008 h 3789283"/>
                <a:gd name="connsiteX26" fmla="*/ 3245861 w 3441740"/>
                <a:gd name="connsiteY26" fmla="*/ 3464243 h 3789283"/>
                <a:gd name="connsiteX27" fmla="*/ 3237288 w 3441740"/>
                <a:gd name="connsiteY27" fmla="*/ 3451860 h 3789283"/>
                <a:gd name="connsiteX28" fmla="*/ 3227763 w 3441740"/>
                <a:gd name="connsiteY28" fmla="*/ 3438525 h 3789283"/>
                <a:gd name="connsiteX29" fmla="*/ 3202998 w 3441740"/>
                <a:gd name="connsiteY29" fmla="*/ 3420428 h 3789283"/>
                <a:gd name="connsiteX30" fmla="*/ 3176328 w 3441740"/>
                <a:gd name="connsiteY30" fmla="*/ 3409950 h 3789283"/>
                <a:gd name="connsiteX31" fmla="*/ 3147753 w 3441740"/>
                <a:gd name="connsiteY31" fmla="*/ 3406140 h 3789283"/>
                <a:gd name="connsiteX32" fmla="*/ 3118226 w 3441740"/>
                <a:gd name="connsiteY32" fmla="*/ 3415665 h 3789283"/>
                <a:gd name="connsiteX33" fmla="*/ 3105843 w 3441740"/>
                <a:gd name="connsiteY33" fmla="*/ 3428048 h 3789283"/>
                <a:gd name="connsiteX34" fmla="*/ 3102986 w 3441740"/>
                <a:gd name="connsiteY34" fmla="*/ 3431858 h 3789283"/>
                <a:gd name="connsiteX35" fmla="*/ 3101081 w 3441740"/>
                <a:gd name="connsiteY35" fmla="*/ 3435668 h 3789283"/>
                <a:gd name="connsiteX36" fmla="*/ 3097271 w 3441740"/>
                <a:gd name="connsiteY36" fmla="*/ 3443288 h 3789283"/>
                <a:gd name="connsiteX37" fmla="*/ 3091556 w 3441740"/>
                <a:gd name="connsiteY37" fmla="*/ 3458528 h 3789283"/>
                <a:gd name="connsiteX38" fmla="*/ 3090603 w 3441740"/>
                <a:gd name="connsiteY38" fmla="*/ 3467100 h 3789283"/>
                <a:gd name="connsiteX39" fmla="*/ 3090603 w 3441740"/>
                <a:gd name="connsiteY39" fmla="*/ 3475673 h 3789283"/>
                <a:gd name="connsiteX40" fmla="*/ 3102033 w 3441740"/>
                <a:gd name="connsiteY40" fmla="*/ 3508058 h 3789283"/>
                <a:gd name="connsiteX41" fmla="*/ 3124893 w 3441740"/>
                <a:gd name="connsiteY41" fmla="*/ 3529013 h 3789283"/>
                <a:gd name="connsiteX42" fmla="*/ 3177281 w 3441740"/>
                <a:gd name="connsiteY42" fmla="*/ 3545205 h 3789283"/>
                <a:gd name="connsiteX43" fmla="*/ 3203951 w 3441740"/>
                <a:gd name="connsiteY43" fmla="*/ 3544253 h 3789283"/>
                <a:gd name="connsiteX44" fmla="*/ 3210618 w 3441740"/>
                <a:gd name="connsiteY44" fmla="*/ 3543300 h 3789283"/>
                <a:gd name="connsiteX45" fmla="*/ 3217286 w 3441740"/>
                <a:gd name="connsiteY45" fmla="*/ 3541395 h 3789283"/>
                <a:gd name="connsiteX46" fmla="*/ 3173471 w 3441740"/>
                <a:gd name="connsiteY46" fmla="*/ 3685223 h 3789283"/>
                <a:gd name="connsiteX47" fmla="*/ 3094413 w 3441740"/>
                <a:gd name="connsiteY47" fmla="*/ 3751898 h 3789283"/>
                <a:gd name="connsiteX48" fmla="*/ 2985828 w 3441740"/>
                <a:gd name="connsiteY48" fmla="*/ 3785235 h 3789283"/>
                <a:gd name="connsiteX49" fmla="*/ 2860098 w 3441740"/>
                <a:gd name="connsiteY49" fmla="*/ 3786188 h 3789283"/>
                <a:gd name="connsiteX50" fmla="*/ 2722938 w 3441740"/>
                <a:gd name="connsiteY50" fmla="*/ 3773805 h 3789283"/>
                <a:gd name="connsiteX51" fmla="*/ 2421948 w 3441740"/>
                <a:gd name="connsiteY51" fmla="*/ 3731895 h 3789283"/>
                <a:gd name="connsiteX52" fmla="*/ 2088573 w 3441740"/>
                <a:gd name="connsiteY52" fmla="*/ 3685223 h 3789283"/>
                <a:gd name="connsiteX53" fmla="*/ 1727576 w 3441740"/>
                <a:gd name="connsiteY53" fmla="*/ 3668078 h 3789283"/>
                <a:gd name="connsiteX54" fmla="*/ 1032251 w 3441740"/>
                <a:gd name="connsiteY54" fmla="*/ 3721418 h 3789283"/>
                <a:gd name="connsiteX55" fmla="*/ 730308 w 3441740"/>
                <a:gd name="connsiteY55" fmla="*/ 3759518 h 3789283"/>
                <a:gd name="connsiteX56" fmla="*/ 660776 w 3441740"/>
                <a:gd name="connsiteY56" fmla="*/ 3768090 h 3789283"/>
                <a:gd name="connsiteX57" fmla="*/ 594101 w 3441740"/>
                <a:gd name="connsiteY57" fmla="*/ 3769043 h 3789283"/>
                <a:gd name="connsiteX58" fmla="*/ 467418 w 3441740"/>
                <a:gd name="connsiteY58" fmla="*/ 3762375 h 3789283"/>
                <a:gd name="connsiteX59" fmla="*/ 409316 w 3441740"/>
                <a:gd name="connsiteY59" fmla="*/ 3754755 h 3789283"/>
                <a:gd name="connsiteX60" fmla="*/ 356928 w 3441740"/>
                <a:gd name="connsiteY60" fmla="*/ 3739515 h 3789283"/>
                <a:gd name="connsiteX61" fmla="*/ 273108 w 3441740"/>
                <a:gd name="connsiteY61" fmla="*/ 3679508 h 3789283"/>
                <a:gd name="connsiteX62" fmla="*/ 243581 w 3441740"/>
                <a:gd name="connsiteY62" fmla="*/ 3642360 h 3789283"/>
                <a:gd name="connsiteX63" fmla="*/ 225483 w 3441740"/>
                <a:gd name="connsiteY63" fmla="*/ 3601403 h 3789283"/>
                <a:gd name="connsiteX64" fmla="*/ 222626 w 3441740"/>
                <a:gd name="connsiteY64" fmla="*/ 3540443 h 3789283"/>
                <a:gd name="connsiteX65" fmla="*/ 226436 w 3441740"/>
                <a:gd name="connsiteY65" fmla="*/ 3541395 h 3789283"/>
                <a:gd name="connsiteX66" fmla="*/ 280728 w 3441740"/>
                <a:gd name="connsiteY66" fmla="*/ 3543300 h 3789283"/>
                <a:gd name="connsiteX67" fmla="*/ 332163 w 3441740"/>
                <a:gd name="connsiteY67" fmla="*/ 3519488 h 3789283"/>
                <a:gd name="connsiteX68" fmla="*/ 342641 w 3441740"/>
                <a:gd name="connsiteY68" fmla="*/ 3507105 h 3789283"/>
                <a:gd name="connsiteX69" fmla="*/ 350261 w 3441740"/>
                <a:gd name="connsiteY69" fmla="*/ 3491865 h 3789283"/>
                <a:gd name="connsiteX70" fmla="*/ 353118 w 3441740"/>
                <a:gd name="connsiteY70" fmla="*/ 3474720 h 3789283"/>
                <a:gd name="connsiteX71" fmla="*/ 352166 w 3441740"/>
                <a:gd name="connsiteY71" fmla="*/ 3466148 h 3789283"/>
                <a:gd name="connsiteX72" fmla="*/ 350261 w 3441740"/>
                <a:gd name="connsiteY72" fmla="*/ 3457575 h 3789283"/>
                <a:gd name="connsiteX73" fmla="*/ 344546 w 3441740"/>
                <a:gd name="connsiteY73" fmla="*/ 3442335 h 3789283"/>
                <a:gd name="connsiteX74" fmla="*/ 335973 w 3441740"/>
                <a:gd name="connsiteY74" fmla="*/ 3428048 h 3789283"/>
                <a:gd name="connsiteX75" fmla="*/ 310256 w 3441740"/>
                <a:gd name="connsiteY75" fmla="*/ 3408045 h 3789283"/>
                <a:gd name="connsiteX76" fmla="*/ 279776 w 3441740"/>
                <a:gd name="connsiteY76" fmla="*/ 3406140 h 3789283"/>
                <a:gd name="connsiteX77" fmla="*/ 252153 w 3441740"/>
                <a:gd name="connsiteY77" fmla="*/ 3415665 h 3789283"/>
                <a:gd name="connsiteX78" fmla="*/ 205481 w 3441740"/>
                <a:gd name="connsiteY78" fmla="*/ 3450908 h 3789283"/>
                <a:gd name="connsiteX79" fmla="*/ 182621 w 3441740"/>
                <a:gd name="connsiteY79" fmla="*/ 3487103 h 3789283"/>
                <a:gd name="connsiteX80" fmla="*/ 166428 w 3441740"/>
                <a:gd name="connsiteY80" fmla="*/ 3456623 h 3789283"/>
                <a:gd name="connsiteX81" fmla="*/ 154046 w 3441740"/>
                <a:gd name="connsiteY81" fmla="*/ 3407093 h 3789283"/>
                <a:gd name="connsiteX82" fmla="*/ 148331 w 3441740"/>
                <a:gd name="connsiteY82" fmla="*/ 3304223 h 3789283"/>
                <a:gd name="connsiteX83" fmla="*/ 150236 w 3441740"/>
                <a:gd name="connsiteY83" fmla="*/ 3102293 h 3789283"/>
                <a:gd name="connsiteX84" fmla="*/ 154046 w 3441740"/>
                <a:gd name="connsiteY84" fmla="*/ 2740343 h 3789283"/>
                <a:gd name="connsiteX85" fmla="*/ 157856 w 3441740"/>
                <a:gd name="connsiteY85" fmla="*/ 2215515 h 3789283"/>
                <a:gd name="connsiteX86" fmla="*/ 157856 w 3441740"/>
                <a:gd name="connsiteY86" fmla="*/ 2104073 h 3789283"/>
                <a:gd name="connsiteX87" fmla="*/ 157856 w 3441740"/>
                <a:gd name="connsiteY87" fmla="*/ 2102168 h 3789283"/>
                <a:gd name="connsiteX88" fmla="*/ 158808 w 3441740"/>
                <a:gd name="connsiteY88" fmla="*/ 2061210 h 3789283"/>
                <a:gd name="connsiteX89" fmla="*/ 162618 w 3441740"/>
                <a:gd name="connsiteY89" fmla="*/ 1960245 h 3789283"/>
                <a:gd name="connsiteX90" fmla="*/ 176906 w 3441740"/>
                <a:gd name="connsiteY90" fmla="*/ 1955483 h 3789283"/>
                <a:gd name="connsiteX91" fmla="*/ 232151 w 3441740"/>
                <a:gd name="connsiteY91" fmla="*/ 1931670 h 3789283"/>
                <a:gd name="connsiteX92" fmla="*/ 281681 w 3441740"/>
                <a:gd name="connsiteY92" fmla="*/ 1895475 h 3789283"/>
                <a:gd name="connsiteX93" fmla="*/ 315971 w 3441740"/>
                <a:gd name="connsiteY93" fmla="*/ 1839278 h 3789283"/>
                <a:gd name="connsiteX94" fmla="*/ 318828 w 3441740"/>
                <a:gd name="connsiteY94" fmla="*/ 1822133 h 3789283"/>
                <a:gd name="connsiteX95" fmla="*/ 318828 w 3441740"/>
                <a:gd name="connsiteY95" fmla="*/ 1804035 h 3789283"/>
                <a:gd name="connsiteX96" fmla="*/ 315018 w 3441740"/>
                <a:gd name="connsiteY96" fmla="*/ 1786890 h 3789283"/>
                <a:gd name="connsiteX97" fmla="*/ 312161 w 3441740"/>
                <a:gd name="connsiteY97" fmla="*/ 1778317 h 3789283"/>
                <a:gd name="connsiteX98" fmla="*/ 308351 w 3441740"/>
                <a:gd name="connsiteY98" fmla="*/ 1770698 h 3789283"/>
                <a:gd name="connsiteX99" fmla="*/ 281681 w 3441740"/>
                <a:gd name="connsiteY99" fmla="*/ 1747838 h 3789283"/>
                <a:gd name="connsiteX100" fmla="*/ 249296 w 3441740"/>
                <a:gd name="connsiteY100" fmla="*/ 1746885 h 3789283"/>
                <a:gd name="connsiteX101" fmla="*/ 198813 w 3441740"/>
                <a:gd name="connsiteY101" fmla="*/ 1780223 h 3789283"/>
                <a:gd name="connsiteX102" fmla="*/ 166428 w 3441740"/>
                <a:gd name="connsiteY102" fmla="*/ 1830705 h 3789283"/>
                <a:gd name="connsiteX103" fmla="*/ 152141 w 3441740"/>
                <a:gd name="connsiteY103" fmla="*/ 1872615 h 3789283"/>
                <a:gd name="connsiteX104" fmla="*/ 112136 w 3441740"/>
                <a:gd name="connsiteY104" fmla="*/ 1870710 h 3789283"/>
                <a:gd name="connsiteX105" fmla="*/ 41651 w 3441740"/>
                <a:gd name="connsiteY105" fmla="*/ 1838325 h 3789283"/>
                <a:gd name="connsiteX106" fmla="*/ 2598 w 3441740"/>
                <a:gd name="connsiteY106" fmla="*/ 1755458 h 3789283"/>
                <a:gd name="connsiteX107" fmla="*/ 13076 w 3441740"/>
                <a:gd name="connsiteY107" fmla="*/ 1651635 h 3789283"/>
                <a:gd name="connsiteX108" fmla="*/ 66416 w 3441740"/>
                <a:gd name="connsiteY108" fmla="*/ 1550670 h 3789283"/>
                <a:gd name="connsiteX109" fmla="*/ 232151 w 3441740"/>
                <a:gd name="connsiteY109" fmla="*/ 1363028 h 3789283"/>
                <a:gd name="connsiteX110" fmla="*/ 646488 w 3441740"/>
                <a:gd name="connsiteY110" fmla="*/ 964883 h 3789283"/>
                <a:gd name="connsiteX111" fmla="*/ 1068446 w 3441740"/>
                <a:gd name="connsiteY111" fmla="*/ 576262 h 3789283"/>
                <a:gd name="connsiteX112" fmla="*/ 1415156 w 3441740"/>
                <a:gd name="connsiteY112" fmla="*/ 261938 h 3789283"/>
                <a:gd name="connsiteX113" fmla="*/ 1650423 w 3441740"/>
                <a:gd name="connsiteY113" fmla="*/ 51435 h 3789283"/>
                <a:gd name="connsiteX114" fmla="*/ 1717098 w 3441740"/>
                <a:gd name="connsiteY114" fmla="*/ 952 h 3789283"/>
                <a:gd name="connsiteX115" fmla="*/ 1727576 w 3441740"/>
                <a:gd name="connsiteY115" fmla="*/ 0 h 3789283"/>
                <a:gd name="connsiteX116" fmla="*/ 1745673 w 3441740"/>
                <a:gd name="connsiteY116" fmla="*/ 5715 h 3789283"/>
                <a:gd name="connsiteX117" fmla="*/ 1784726 w 3441740"/>
                <a:gd name="connsiteY117" fmla="*/ 34290 h 3789283"/>
                <a:gd name="connsiteX118" fmla="*/ 2021898 w 3441740"/>
                <a:gd name="connsiteY118" fmla="*/ 244793 h 3789283"/>
                <a:gd name="connsiteX119" fmla="*/ 2791518 w 3441740"/>
                <a:gd name="connsiteY119" fmla="*/ 954405 h 3789283"/>
                <a:gd name="connsiteX120" fmla="*/ 3204903 w 3441740"/>
                <a:gd name="connsiteY120" fmla="*/ 1357313 h 3789283"/>
                <a:gd name="connsiteX121" fmla="*/ 3371591 w 3441740"/>
                <a:gd name="connsiteY121" fmla="*/ 1546860 h 3789283"/>
                <a:gd name="connsiteX122" fmla="*/ 3425883 w 3441740"/>
                <a:gd name="connsiteY122" fmla="*/ 1647825 h 3789283"/>
                <a:gd name="connsiteX123" fmla="*/ 3439218 w 3441740"/>
                <a:gd name="connsiteY123" fmla="*/ 1756410 h 3789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3441740" h="3789283">
                  <a:moveTo>
                    <a:pt x="3439218" y="1756410"/>
                  </a:moveTo>
                  <a:cubicBezTo>
                    <a:pt x="3434456" y="1789748"/>
                    <a:pt x="3421121" y="1820228"/>
                    <a:pt x="3401118" y="1840230"/>
                  </a:cubicBezTo>
                  <a:cubicBezTo>
                    <a:pt x="3381116" y="1861185"/>
                    <a:pt x="3355398" y="1869758"/>
                    <a:pt x="3330633" y="1873567"/>
                  </a:cubicBezTo>
                  <a:cubicBezTo>
                    <a:pt x="3316346" y="1875473"/>
                    <a:pt x="3303011" y="1876425"/>
                    <a:pt x="3289676" y="1875473"/>
                  </a:cubicBezTo>
                  <a:cubicBezTo>
                    <a:pt x="3285866" y="1858328"/>
                    <a:pt x="3280151" y="1841183"/>
                    <a:pt x="3271578" y="1824990"/>
                  </a:cubicBezTo>
                  <a:cubicBezTo>
                    <a:pt x="3262053" y="1806892"/>
                    <a:pt x="3250623" y="1789748"/>
                    <a:pt x="3236336" y="1775460"/>
                  </a:cubicBezTo>
                  <a:cubicBezTo>
                    <a:pt x="3222048" y="1761173"/>
                    <a:pt x="3203951" y="1749742"/>
                    <a:pt x="3182996" y="1746885"/>
                  </a:cubicBezTo>
                  <a:cubicBezTo>
                    <a:pt x="3172518" y="1744980"/>
                    <a:pt x="3160136" y="1747838"/>
                    <a:pt x="3150611" y="1754505"/>
                  </a:cubicBezTo>
                  <a:cubicBezTo>
                    <a:pt x="3140133" y="1761173"/>
                    <a:pt x="3133466" y="1771650"/>
                    <a:pt x="3128703" y="1782128"/>
                  </a:cubicBezTo>
                  <a:cubicBezTo>
                    <a:pt x="3126798" y="1787842"/>
                    <a:pt x="3124893" y="1793558"/>
                    <a:pt x="3123941" y="1799273"/>
                  </a:cubicBezTo>
                  <a:cubicBezTo>
                    <a:pt x="3122036" y="1804988"/>
                    <a:pt x="3122036" y="1810703"/>
                    <a:pt x="3122036" y="1816417"/>
                  </a:cubicBezTo>
                  <a:cubicBezTo>
                    <a:pt x="3122036" y="1828800"/>
                    <a:pt x="3124893" y="1840230"/>
                    <a:pt x="3128703" y="1850708"/>
                  </a:cubicBezTo>
                  <a:cubicBezTo>
                    <a:pt x="3137276" y="1872615"/>
                    <a:pt x="3151563" y="1889760"/>
                    <a:pt x="3167756" y="1903095"/>
                  </a:cubicBezTo>
                  <a:cubicBezTo>
                    <a:pt x="3182996" y="1916430"/>
                    <a:pt x="3201093" y="1927860"/>
                    <a:pt x="3219191" y="1937385"/>
                  </a:cubicBezTo>
                  <a:cubicBezTo>
                    <a:pt x="3238241" y="1946910"/>
                    <a:pt x="3259196" y="1955483"/>
                    <a:pt x="3280151" y="1961198"/>
                  </a:cubicBezTo>
                  <a:cubicBezTo>
                    <a:pt x="3281103" y="1992630"/>
                    <a:pt x="3283008" y="2024063"/>
                    <a:pt x="3283961" y="2054542"/>
                  </a:cubicBezTo>
                  <a:cubicBezTo>
                    <a:pt x="3283961" y="2068830"/>
                    <a:pt x="3284913" y="2084070"/>
                    <a:pt x="3284913" y="2098358"/>
                  </a:cubicBezTo>
                  <a:cubicBezTo>
                    <a:pt x="3284913" y="2098358"/>
                    <a:pt x="3284913" y="2098358"/>
                    <a:pt x="3284913" y="2098358"/>
                  </a:cubicBezTo>
                  <a:lnTo>
                    <a:pt x="3284913" y="2099310"/>
                  </a:lnTo>
                  <a:cubicBezTo>
                    <a:pt x="3284913" y="2128838"/>
                    <a:pt x="3284913" y="2167890"/>
                    <a:pt x="3284913" y="2213610"/>
                  </a:cubicBezTo>
                  <a:cubicBezTo>
                    <a:pt x="3284913" y="2336483"/>
                    <a:pt x="3286818" y="2513648"/>
                    <a:pt x="3288723" y="2733675"/>
                  </a:cubicBezTo>
                  <a:cubicBezTo>
                    <a:pt x="3289676" y="2843213"/>
                    <a:pt x="3290628" y="2963228"/>
                    <a:pt x="3292533" y="3092768"/>
                  </a:cubicBezTo>
                  <a:cubicBezTo>
                    <a:pt x="3293486" y="3157538"/>
                    <a:pt x="3293486" y="3224213"/>
                    <a:pt x="3294438" y="3292793"/>
                  </a:cubicBezTo>
                  <a:cubicBezTo>
                    <a:pt x="3294438" y="3327083"/>
                    <a:pt x="3295391" y="3361373"/>
                    <a:pt x="3290628" y="3395663"/>
                  </a:cubicBezTo>
                  <a:cubicBezTo>
                    <a:pt x="3288723" y="3412808"/>
                    <a:pt x="3285866" y="3429953"/>
                    <a:pt x="3280151" y="3445193"/>
                  </a:cubicBezTo>
                  <a:cubicBezTo>
                    <a:pt x="3275388" y="3460433"/>
                    <a:pt x="3268721" y="3476625"/>
                    <a:pt x="3259196" y="3489008"/>
                  </a:cubicBezTo>
                  <a:cubicBezTo>
                    <a:pt x="3254433" y="3480435"/>
                    <a:pt x="3251576" y="3471863"/>
                    <a:pt x="3245861" y="3464243"/>
                  </a:cubicBezTo>
                  <a:lnTo>
                    <a:pt x="3237288" y="3451860"/>
                  </a:lnTo>
                  <a:cubicBezTo>
                    <a:pt x="3234431" y="3448050"/>
                    <a:pt x="3232526" y="3443288"/>
                    <a:pt x="3227763" y="3438525"/>
                  </a:cubicBezTo>
                  <a:cubicBezTo>
                    <a:pt x="3220143" y="3429953"/>
                    <a:pt x="3211571" y="3425190"/>
                    <a:pt x="3202998" y="3420428"/>
                  </a:cubicBezTo>
                  <a:cubicBezTo>
                    <a:pt x="3194426" y="3415665"/>
                    <a:pt x="3185853" y="3412808"/>
                    <a:pt x="3176328" y="3409950"/>
                  </a:cubicBezTo>
                  <a:cubicBezTo>
                    <a:pt x="3166803" y="3408045"/>
                    <a:pt x="3157278" y="3406140"/>
                    <a:pt x="3147753" y="3406140"/>
                  </a:cubicBezTo>
                  <a:cubicBezTo>
                    <a:pt x="3138228" y="3407093"/>
                    <a:pt x="3127751" y="3408998"/>
                    <a:pt x="3118226" y="3415665"/>
                  </a:cubicBezTo>
                  <a:cubicBezTo>
                    <a:pt x="3113463" y="3419475"/>
                    <a:pt x="3108701" y="3423285"/>
                    <a:pt x="3105843" y="3428048"/>
                  </a:cubicBezTo>
                  <a:cubicBezTo>
                    <a:pt x="3104891" y="3429000"/>
                    <a:pt x="3103938" y="3430905"/>
                    <a:pt x="3102986" y="3431858"/>
                  </a:cubicBezTo>
                  <a:lnTo>
                    <a:pt x="3101081" y="3435668"/>
                  </a:lnTo>
                  <a:lnTo>
                    <a:pt x="3097271" y="3443288"/>
                  </a:lnTo>
                  <a:cubicBezTo>
                    <a:pt x="3094413" y="3448050"/>
                    <a:pt x="3093461" y="3453765"/>
                    <a:pt x="3091556" y="3458528"/>
                  </a:cubicBezTo>
                  <a:cubicBezTo>
                    <a:pt x="3090603" y="3461385"/>
                    <a:pt x="3090603" y="3464243"/>
                    <a:pt x="3090603" y="3467100"/>
                  </a:cubicBezTo>
                  <a:cubicBezTo>
                    <a:pt x="3090603" y="3469958"/>
                    <a:pt x="3089651" y="3472815"/>
                    <a:pt x="3090603" y="3475673"/>
                  </a:cubicBezTo>
                  <a:cubicBezTo>
                    <a:pt x="3090603" y="3488055"/>
                    <a:pt x="3095366" y="3499485"/>
                    <a:pt x="3102033" y="3508058"/>
                  </a:cubicBezTo>
                  <a:cubicBezTo>
                    <a:pt x="3108701" y="3516630"/>
                    <a:pt x="3116321" y="3524250"/>
                    <a:pt x="3124893" y="3529013"/>
                  </a:cubicBezTo>
                  <a:cubicBezTo>
                    <a:pt x="3142038" y="3539490"/>
                    <a:pt x="3159183" y="3544253"/>
                    <a:pt x="3177281" y="3545205"/>
                  </a:cubicBezTo>
                  <a:cubicBezTo>
                    <a:pt x="3185853" y="3546158"/>
                    <a:pt x="3195378" y="3546158"/>
                    <a:pt x="3203951" y="3544253"/>
                  </a:cubicBezTo>
                  <a:lnTo>
                    <a:pt x="3210618" y="3543300"/>
                  </a:lnTo>
                  <a:cubicBezTo>
                    <a:pt x="3212523" y="3543300"/>
                    <a:pt x="3214428" y="3542348"/>
                    <a:pt x="3217286" y="3541395"/>
                  </a:cubicBezTo>
                  <a:cubicBezTo>
                    <a:pt x="3223001" y="3585210"/>
                    <a:pt x="3208713" y="3640455"/>
                    <a:pt x="3173471" y="3685223"/>
                  </a:cubicBezTo>
                  <a:cubicBezTo>
                    <a:pt x="3153468" y="3711893"/>
                    <a:pt x="3125846" y="3734753"/>
                    <a:pt x="3094413" y="3751898"/>
                  </a:cubicBezTo>
                  <a:cubicBezTo>
                    <a:pt x="3062028" y="3769043"/>
                    <a:pt x="3025833" y="3780473"/>
                    <a:pt x="2985828" y="3785235"/>
                  </a:cubicBezTo>
                  <a:cubicBezTo>
                    <a:pt x="2945823" y="3790950"/>
                    <a:pt x="2903913" y="3789998"/>
                    <a:pt x="2860098" y="3786188"/>
                  </a:cubicBezTo>
                  <a:cubicBezTo>
                    <a:pt x="2816283" y="3783330"/>
                    <a:pt x="2770563" y="3779520"/>
                    <a:pt x="2722938" y="3773805"/>
                  </a:cubicBezTo>
                  <a:cubicBezTo>
                    <a:pt x="2628641" y="3763328"/>
                    <a:pt x="2527676" y="3748088"/>
                    <a:pt x="2421948" y="3731895"/>
                  </a:cubicBezTo>
                  <a:cubicBezTo>
                    <a:pt x="2316221" y="3715703"/>
                    <a:pt x="2204778" y="3698558"/>
                    <a:pt x="2088573" y="3685223"/>
                  </a:cubicBezTo>
                  <a:cubicBezTo>
                    <a:pt x="1972368" y="3672840"/>
                    <a:pt x="1851401" y="3665220"/>
                    <a:pt x="1727576" y="3668078"/>
                  </a:cubicBezTo>
                  <a:cubicBezTo>
                    <a:pt x="1479926" y="3671888"/>
                    <a:pt x="1245611" y="3696653"/>
                    <a:pt x="1032251" y="3721418"/>
                  </a:cubicBezTo>
                  <a:cubicBezTo>
                    <a:pt x="925571" y="3734753"/>
                    <a:pt x="824606" y="3748088"/>
                    <a:pt x="730308" y="3759518"/>
                  </a:cubicBezTo>
                  <a:cubicBezTo>
                    <a:pt x="706496" y="3762375"/>
                    <a:pt x="683636" y="3766185"/>
                    <a:pt x="660776" y="3768090"/>
                  </a:cubicBezTo>
                  <a:cubicBezTo>
                    <a:pt x="637916" y="3769043"/>
                    <a:pt x="616008" y="3769995"/>
                    <a:pt x="594101" y="3769043"/>
                  </a:cubicBezTo>
                  <a:cubicBezTo>
                    <a:pt x="550286" y="3768090"/>
                    <a:pt x="508376" y="3766185"/>
                    <a:pt x="467418" y="3762375"/>
                  </a:cubicBezTo>
                  <a:cubicBezTo>
                    <a:pt x="447416" y="3760470"/>
                    <a:pt x="428366" y="3757613"/>
                    <a:pt x="409316" y="3754755"/>
                  </a:cubicBezTo>
                  <a:cubicBezTo>
                    <a:pt x="390266" y="3751898"/>
                    <a:pt x="373121" y="3747135"/>
                    <a:pt x="356928" y="3739515"/>
                  </a:cubicBezTo>
                  <a:cubicBezTo>
                    <a:pt x="323591" y="3725228"/>
                    <a:pt x="295968" y="3703320"/>
                    <a:pt x="273108" y="3679508"/>
                  </a:cubicBezTo>
                  <a:cubicBezTo>
                    <a:pt x="261678" y="3668078"/>
                    <a:pt x="251201" y="3654743"/>
                    <a:pt x="243581" y="3642360"/>
                  </a:cubicBezTo>
                  <a:cubicBezTo>
                    <a:pt x="235008" y="3629025"/>
                    <a:pt x="229293" y="3615690"/>
                    <a:pt x="225483" y="3601403"/>
                  </a:cubicBezTo>
                  <a:cubicBezTo>
                    <a:pt x="219768" y="3580448"/>
                    <a:pt x="219768" y="3559493"/>
                    <a:pt x="222626" y="3540443"/>
                  </a:cubicBezTo>
                  <a:cubicBezTo>
                    <a:pt x="223578" y="3540443"/>
                    <a:pt x="225483" y="3541395"/>
                    <a:pt x="226436" y="3541395"/>
                  </a:cubicBezTo>
                  <a:cubicBezTo>
                    <a:pt x="244533" y="3546158"/>
                    <a:pt x="262631" y="3546158"/>
                    <a:pt x="280728" y="3543300"/>
                  </a:cubicBezTo>
                  <a:cubicBezTo>
                    <a:pt x="298826" y="3539490"/>
                    <a:pt x="316923" y="3532823"/>
                    <a:pt x="332163" y="3519488"/>
                  </a:cubicBezTo>
                  <a:cubicBezTo>
                    <a:pt x="335973" y="3516630"/>
                    <a:pt x="339783" y="3511868"/>
                    <a:pt x="342641" y="3507105"/>
                  </a:cubicBezTo>
                  <a:cubicBezTo>
                    <a:pt x="345498" y="3502343"/>
                    <a:pt x="348356" y="3497580"/>
                    <a:pt x="350261" y="3491865"/>
                  </a:cubicBezTo>
                  <a:cubicBezTo>
                    <a:pt x="353118" y="3486150"/>
                    <a:pt x="353118" y="3480435"/>
                    <a:pt x="353118" y="3474720"/>
                  </a:cubicBezTo>
                  <a:cubicBezTo>
                    <a:pt x="353118" y="3471863"/>
                    <a:pt x="353118" y="3469005"/>
                    <a:pt x="352166" y="3466148"/>
                  </a:cubicBezTo>
                  <a:cubicBezTo>
                    <a:pt x="352166" y="3463290"/>
                    <a:pt x="352166" y="3460433"/>
                    <a:pt x="350261" y="3457575"/>
                  </a:cubicBezTo>
                  <a:cubicBezTo>
                    <a:pt x="348356" y="3451860"/>
                    <a:pt x="347403" y="3446145"/>
                    <a:pt x="344546" y="3442335"/>
                  </a:cubicBezTo>
                  <a:cubicBezTo>
                    <a:pt x="341688" y="3437573"/>
                    <a:pt x="339783" y="3432810"/>
                    <a:pt x="335973" y="3428048"/>
                  </a:cubicBezTo>
                  <a:cubicBezTo>
                    <a:pt x="330258" y="3418523"/>
                    <a:pt x="319781" y="3411855"/>
                    <a:pt x="310256" y="3408045"/>
                  </a:cubicBezTo>
                  <a:cubicBezTo>
                    <a:pt x="299778" y="3404235"/>
                    <a:pt x="289301" y="3405188"/>
                    <a:pt x="279776" y="3406140"/>
                  </a:cubicBezTo>
                  <a:cubicBezTo>
                    <a:pt x="270251" y="3408045"/>
                    <a:pt x="260726" y="3410903"/>
                    <a:pt x="252153" y="3415665"/>
                  </a:cubicBezTo>
                  <a:cubicBezTo>
                    <a:pt x="235008" y="3424238"/>
                    <a:pt x="218816" y="3436620"/>
                    <a:pt x="205481" y="3450908"/>
                  </a:cubicBezTo>
                  <a:cubicBezTo>
                    <a:pt x="195956" y="3461385"/>
                    <a:pt x="188336" y="3473768"/>
                    <a:pt x="182621" y="3487103"/>
                  </a:cubicBezTo>
                  <a:cubicBezTo>
                    <a:pt x="175953" y="3478530"/>
                    <a:pt x="171191" y="3468053"/>
                    <a:pt x="166428" y="3456623"/>
                  </a:cubicBezTo>
                  <a:cubicBezTo>
                    <a:pt x="160713" y="3441383"/>
                    <a:pt x="155951" y="3424238"/>
                    <a:pt x="154046" y="3407093"/>
                  </a:cubicBezTo>
                  <a:cubicBezTo>
                    <a:pt x="148331" y="3372803"/>
                    <a:pt x="148331" y="3338513"/>
                    <a:pt x="148331" y="3304223"/>
                  </a:cubicBezTo>
                  <a:cubicBezTo>
                    <a:pt x="149283" y="3234690"/>
                    <a:pt x="149283" y="3167063"/>
                    <a:pt x="150236" y="3102293"/>
                  </a:cubicBezTo>
                  <a:cubicBezTo>
                    <a:pt x="151188" y="2971800"/>
                    <a:pt x="153093" y="2850833"/>
                    <a:pt x="154046" y="2740343"/>
                  </a:cubicBezTo>
                  <a:cubicBezTo>
                    <a:pt x="155951" y="2518410"/>
                    <a:pt x="156903" y="2339340"/>
                    <a:pt x="157856" y="2215515"/>
                  </a:cubicBezTo>
                  <a:cubicBezTo>
                    <a:pt x="157856" y="2170748"/>
                    <a:pt x="157856" y="2133600"/>
                    <a:pt x="157856" y="2104073"/>
                  </a:cubicBezTo>
                  <a:lnTo>
                    <a:pt x="157856" y="2102168"/>
                  </a:lnTo>
                  <a:cubicBezTo>
                    <a:pt x="157856" y="2088833"/>
                    <a:pt x="158808" y="2075498"/>
                    <a:pt x="158808" y="2061210"/>
                  </a:cubicBezTo>
                  <a:cubicBezTo>
                    <a:pt x="159761" y="2027873"/>
                    <a:pt x="161666" y="1994535"/>
                    <a:pt x="162618" y="1960245"/>
                  </a:cubicBezTo>
                  <a:cubicBezTo>
                    <a:pt x="167381" y="1958340"/>
                    <a:pt x="172143" y="1957388"/>
                    <a:pt x="176906" y="1955483"/>
                  </a:cubicBezTo>
                  <a:cubicBezTo>
                    <a:pt x="195956" y="1948815"/>
                    <a:pt x="214053" y="1941195"/>
                    <a:pt x="232151" y="1931670"/>
                  </a:cubicBezTo>
                  <a:cubicBezTo>
                    <a:pt x="250248" y="1922145"/>
                    <a:pt x="266441" y="1910715"/>
                    <a:pt x="281681" y="1895475"/>
                  </a:cubicBezTo>
                  <a:cubicBezTo>
                    <a:pt x="296921" y="1880235"/>
                    <a:pt x="310256" y="1862138"/>
                    <a:pt x="315971" y="1839278"/>
                  </a:cubicBezTo>
                  <a:cubicBezTo>
                    <a:pt x="317876" y="1833563"/>
                    <a:pt x="317876" y="1827848"/>
                    <a:pt x="318828" y="1822133"/>
                  </a:cubicBezTo>
                  <a:cubicBezTo>
                    <a:pt x="318828" y="1816417"/>
                    <a:pt x="318828" y="1810703"/>
                    <a:pt x="318828" y="1804035"/>
                  </a:cubicBezTo>
                  <a:cubicBezTo>
                    <a:pt x="317876" y="1798320"/>
                    <a:pt x="316923" y="1792605"/>
                    <a:pt x="315018" y="1786890"/>
                  </a:cubicBezTo>
                  <a:lnTo>
                    <a:pt x="312161" y="1778317"/>
                  </a:lnTo>
                  <a:cubicBezTo>
                    <a:pt x="311208" y="1775460"/>
                    <a:pt x="309303" y="1772603"/>
                    <a:pt x="308351" y="1770698"/>
                  </a:cubicBezTo>
                  <a:cubicBezTo>
                    <a:pt x="302636" y="1760220"/>
                    <a:pt x="293111" y="1751648"/>
                    <a:pt x="281681" y="1747838"/>
                  </a:cubicBezTo>
                  <a:cubicBezTo>
                    <a:pt x="270251" y="1744028"/>
                    <a:pt x="258821" y="1744980"/>
                    <a:pt x="249296" y="1746885"/>
                  </a:cubicBezTo>
                  <a:cubicBezTo>
                    <a:pt x="229293" y="1752600"/>
                    <a:pt x="213101" y="1765935"/>
                    <a:pt x="198813" y="1780223"/>
                  </a:cubicBezTo>
                  <a:cubicBezTo>
                    <a:pt x="185478" y="1795463"/>
                    <a:pt x="174048" y="1812608"/>
                    <a:pt x="166428" y="1830705"/>
                  </a:cubicBezTo>
                  <a:cubicBezTo>
                    <a:pt x="160713" y="1844040"/>
                    <a:pt x="155951" y="1858328"/>
                    <a:pt x="152141" y="1872615"/>
                  </a:cubicBezTo>
                  <a:cubicBezTo>
                    <a:pt x="139758" y="1872615"/>
                    <a:pt x="126423" y="1872615"/>
                    <a:pt x="112136" y="1870710"/>
                  </a:cubicBezTo>
                  <a:cubicBezTo>
                    <a:pt x="87371" y="1867853"/>
                    <a:pt x="61653" y="1859280"/>
                    <a:pt x="41651" y="1838325"/>
                  </a:cubicBezTo>
                  <a:cubicBezTo>
                    <a:pt x="21648" y="1818323"/>
                    <a:pt x="8313" y="1788795"/>
                    <a:pt x="2598" y="1755458"/>
                  </a:cubicBezTo>
                  <a:cubicBezTo>
                    <a:pt x="-3117" y="1722120"/>
                    <a:pt x="693" y="1685925"/>
                    <a:pt x="13076" y="1651635"/>
                  </a:cubicBezTo>
                  <a:cubicBezTo>
                    <a:pt x="25458" y="1616392"/>
                    <a:pt x="44508" y="1583055"/>
                    <a:pt x="66416" y="1550670"/>
                  </a:cubicBezTo>
                  <a:cubicBezTo>
                    <a:pt x="112136" y="1485900"/>
                    <a:pt x="170238" y="1425892"/>
                    <a:pt x="232151" y="1363028"/>
                  </a:cubicBezTo>
                  <a:cubicBezTo>
                    <a:pt x="356928" y="1237298"/>
                    <a:pt x="497898" y="1103948"/>
                    <a:pt x="646488" y="964883"/>
                  </a:cubicBezTo>
                  <a:cubicBezTo>
                    <a:pt x="795078" y="825818"/>
                    <a:pt x="937953" y="695325"/>
                    <a:pt x="1068446" y="576262"/>
                  </a:cubicBezTo>
                  <a:cubicBezTo>
                    <a:pt x="1198938" y="457200"/>
                    <a:pt x="1316096" y="350520"/>
                    <a:pt x="1415156" y="261938"/>
                  </a:cubicBezTo>
                  <a:cubicBezTo>
                    <a:pt x="1514216" y="172402"/>
                    <a:pt x="1594226" y="100965"/>
                    <a:pt x="1650423" y="51435"/>
                  </a:cubicBezTo>
                  <a:cubicBezTo>
                    <a:pt x="1678046" y="27622"/>
                    <a:pt x="1699001" y="4763"/>
                    <a:pt x="1717098" y="952"/>
                  </a:cubicBezTo>
                  <a:cubicBezTo>
                    <a:pt x="1720908" y="0"/>
                    <a:pt x="1724718" y="0"/>
                    <a:pt x="1727576" y="0"/>
                  </a:cubicBezTo>
                  <a:cubicBezTo>
                    <a:pt x="1733291" y="952"/>
                    <a:pt x="1739006" y="2857"/>
                    <a:pt x="1745673" y="5715"/>
                  </a:cubicBezTo>
                  <a:cubicBezTo>
                    <a:pt x="1758056" y="11430"/>
                    <a:pt x="1770438" y="21907"/>
                    <a:pt x="1784726" y="34290"/>
                  </a:cubicBezTo>
                  <a:cubicBezTo>
                    <a:pt x="1840923" y="82867"/>
                    <a:pt x="1921886" y="155258"/>
                    <a:pt x="2021898" y="244793"/>
                  </a:cubicBezTo>
                  <a:cubicBezTo>
                    <a:pt x="2220018" y="424815"/>
                    <a:pt x="2494338" y="674370"/>
                    <a:pt x="2791518" y="954405"/>
                  </a:cubicBezTo>
                  <a:cubicBezTo>
                    <a:pt x="2940108" y="1095375"/>
                    <a:pt x="3081078" y="1229678"/>
                    <a:pt x="3204903" y="1357313"/>
                  </a:cubicBezTo>
                  <a:cubicBezTo>
                    <a:pt x="3266816" y="1421130"/>
                    <a:pt x="3324918" y="1482090"/>
                    <a:pt x="3371591" y="1546860"/>
                  </a:cubicBezTo>
                  <a:cubicBezTo>
                    <a:pt x="3394451" y="1579245"/>
                    <a:pt x="3413501" y="1612583"/>
                    <a:pt x="3425883" y="1647825"/>
                  </a:cubicBezTo>
                  <a:cubicBezTo>
                    <a:pt x="3441123" y="1686878"/>
                    <a:pt x="3444933" y="1723073"/>
                    <a:pt x="3439218" y="1756410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216" name="Graphic 212">
              <a:extLst>
                <a:ext uri="{FF2B5EF4-FFF2-40B4-BE49-F238E27FC236}">
                  <a16:creationId xmlns:a16="http://schemas.microsoft.com/office/drawing/2014/main" id="{67576076-B6BF-333B-B654-55D2F3D74409}"/>
                </a:ext>
              </a:extLst>
            </p:cNvPr>
            <p:cNvGrpSpPr/>
            <p:nvPr/>
          </p:nvGrpSpPr>
          <p:grpSpPr>
            <a:xfrm>
              <a:off x="661849" y="5895312"/>
              <a:ext cx="3411635" cy="1881177"/>
              <a:chOff x="896891" y="5280704"/>
              <a:chExt cx="3158733" cy="1966499"/>
            </a:xfrm>
          </p:grpSpPr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212D61B9-1D04-5665-C66B-E5E2FF7ED818}"/>
                  </a:ext>
                </a:extLst>
              </p:cNvPr>
              <p:cNvSpPr/>
              <p:nvPr/>
            </p:nvSpPr>
            <p:spPr>
              <a:xfrm>
                <a:off x="896891" y="5286696"/>
                <a:ext cx="3158733" cy="1960507"/>
              </a:xfrm>
              <a:custGeom>
                <a:avLst/>
                <a:gdLst>
                  <a:gd name="connsiteX0" fmla="*/ 3140503 w 3158733"/>
                  <a:gd name="connsiteY0" fmla="*/ 835066 h 1960507"/>
                  <a:gd name="connsiteX1" fmla="*/ 3010963 w 3158733"/>
                  <a:gd name="connsiteY1" fmla="*/ 639803 h 1960507"/>
                  <a:gd name="connsiteX2" fmla="*/ 2805222 w 3158733"/>
                  <a:gd name="connsiteY2" fmla="*/ 545505 h 1960507"/>
                  <a:gd name="connsiteX3" fmla="*/ 2579480 w 3158733"/>
                  <a:gd name="connsiteY3" fmla="*/ 602655 h 1960507"/>
                  <a:gd name="connsiteX4" fmla="*/ 2548047 w 3158733"/>
                  <a:gd name="connsiteY4" fmla="*/ 351196 h 1960507"/>
                  <a:gd name="connsiteX5" fmla="*/ 2176572 w 3158733"/>
                  <a:gd name="connsiteY5" fmla="*/ 130216 h 1960507"/>
                  <a:gd name="connsiteX6" fmla="*/ 1974643 w 3158733"/>
                  <a:gd name="connsiteY6" fmla="*/ 181650 h 1960507"/>
                  <a:gd name="connsiteX7" fmla="*/ 1846055 w 3158733"/>
                  <a:gd name="connsiteY7" fmla="*/ 338813 h 1960507"/>
                  <a:gd name="connsiteX8" fmla="*/ 1767950 w 3158733"/>
                  <a:gd name="connsiteY8" fmla="*/ 154980 h 1960507"/>
                  <a:gd name="connsiteX9" fmla="*/ 1578403 w 3158733"/>
                  <a:gd name="connsiteY9" fmla="*/ 35918 h 1960507"/>
                  <a:gd name="connsiteX10" fmla="*/ 1349803 w 3158733"/>
                  <a:gd name="connsiteY10" fmla="*/ 675 h 1960507"/>
                  <a:gd name="connsiteX11" fmla="*/ 1145015 w 3158733"/>
                  <a:gd name="connsiteY11" fmla="*/ 64493 h 1960507"/>
                  <a:gd name="connsiteX12" fmla="*/ 1035477 w 3158733"/>
                  <a:gd name="connsiteY12" fmla="*/ 227371 h 1960507"/>
                  <a:gd name="connsiteX13" fmla="*/ 953562 w 3158733"/>
                  <a:gd name="connsiteY13" fmla="*/ 180698 h 1960507"/>
                  <a:gd name="connsiteX14" fmla="*/ 886888 w 3158733"/>
                  <a:gd name="connsiteY14" fmla="*/ 248325 h 1960507"/>
                  <a:gd name="connsiteX15" fmla="*/ 671623 w 3158733"/>
                  <a:gd name="connsiteY15" fmla="*/ 210225 h 1960507"/>
                  <a:gd name="connsiteX16" fmla="*/ 398255 w 3158733"/>
                  <a:gd name="connsiteY16" fmla="*/ 369293 h 1960507"/>
                  <a:gd name="connsiteX17" fmla="*/ 349677 w 3158733"/>
                  <a:gd name="connsiteY17" fmla="*/ 515025 h 1960507"/>
                  <a:gd name="connsiteX18" fmla="*/ 392540 w 3158733"/>
                  <a:gd name="connsiteY18" fmla="*/ 706478 h 1960507"/>
                  <a:gd name="connsiteX19" fmla="*/ 362060 w 3158733"/>
                  <a:gd name="connsiteY19" fmla="*/ 715051 h 1960507"/>
                  <a:gd name="connsiteX20" fmla="*/ 87740 w 3158733"/>
                  <a:gd name="connsiteY20" fmla="*/ 905551 h 1960507"/>
                  <a:gd name="connsiteX21" fmla="*/ 110 w 3158733"/>
                  <a:gd name="connsiteY21" fmla="*/ 1182728 h 1960507"/>
                  <a:gd name="connsiteX22" fmla="*/ 67737 w 3158733"/>
                  <a:gd name="connsiteY22" fmla="*/ 1451333 h 1960507"/>
                  <a:gd name="connsiteX23" fmla="*/ 263000 w 3158733"/>
                  <a:gd name="connsiteY23" fmla="*/ 1618020 h 1960507"/>
                  <a:gd name="connsiteX24" fmla="*/ 551607 w 3158733"/>
                  <a:gd name="connsiteY24" fmla="*/ 1586588 h 1960507"/>
                  <a:gd name="connsiteX25" fmla="*/ 637332 w 3158733"/>
                  <a:gd name="connsiteY25" fmla="*/ 1821856 h 1960507"/>
                  <a:gd name="connsiteX26" fmla="*/ 969755 w 3158733"/>
                  <a:gd name="connsiteY26" fmla="*/ 1929488 h 1960507"/>
                  <a:gd name="connsiteX27" fmla="*/ 1265030 w 3158733"/>
                  <a:gd name="connsiteY27" fmla="*/ 1693268 h 1960507"/>
                  <a:gd name="connsiteX28" fmla="*/ 1413620 w 3158733"/>
                  <a:gd name="connsiteY28" fmla="*/ 1887578 h 1960507"/>
                  <a:gd name="connsiteX29" fmla="*/ 1826053 w 3158733"/>
                  <a:gd name="connsiteY29" fmla="*/ 1930441 h 1960507"/>
                  <a:gd name="connsiteX30" fmla="*/ 2142283 w 3158733"/>
                  <a:gd name="connsiteY30" fmla="*/ 1643738 h 1960507"/>
                  <a:gd name="connsiteX31" fmla="*/ 2298493 w 3158733"/>
                  <a:gd name="connsiteY31" fmla="*/ 1793281 h 1960507"/>
                  <a:gd name="connsiteX32" fmla="*/ 2535665 w 3158733"/>
                  <a:gd name="connsiteY32" fmla="*/ 1810426 h 1960507"/>
                  <a:gd name="connsiteX33" fmla="*/ 2769980 w 3158733"/>
                  <a:gd name="connsiteY33" fmla="*/ 1720891 h 1960507"/>
                  <a:gd name="connsiteX34" fmla="*/ 2922380 w 3158733"/>
                  <a:gd name="connsiteY34" fmla="*/ 1543726 h 1960507"/>
                  <a:gd name="connsiteX35" fmla="*/ 2902378 w 3158733"/>
                  <a:gd name="connsiteY35" fmla="*/ 1301791 h 1960507"/>
                  <a:gd name="connsiteX36" fmla="*/ 2903330 w 3158733"/>
                  <a:gd name="connsiteY36" fmla="*/ 1298933 h 1960507"/>
                  <a:gd name="connsiteX37" fmla="*/ 2942383 w 3158733"/>
                  <a:gd name="connsiteY37" fmla="*/ 1277978 h 1960507"/>
                  <a:gd name="connsiteX38" fmla="*/ 3137645 w 3158733"/>
                  <a:gd name="connsiteY38" fmla="*/ 1066523 h 1960507"/>
                  <a:gd name="connsiteX39" fmla="*/ 3140503 w 3158733"/>
                  <a:gd name="connsiteY39" fmla="*/ 835066 h 1960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158733" h="1960507">
                    <a:moveTo>
                      <a:pt x="3140503" y="835066"/>
                    </a:moveTo>
                    <a:cubicBezTo>
                      <a:pt x="3115738" y="758866"/>
                      <a:pt x="3069065" y="691238"/>
                      <a:pt x="3010963" y="639803"/>
                    </a:cubicBezTo>
                    <a:cubicBezTo>
                      <a:pt x="2952860" y="589321"/>
                      <a:pt x="2881422" y="553126"/>
                      <a:pt x="2805222" y="545505"/>
                    </a:cubicBezTo>
                    <a:cubicBezTo>
                      <a:pt x="2729022" y="537885"/>
                      <a:pt x="2643297" y="556935"/>
                      <a:pt x="2579480" y="602655"/>
                    </a:cubicBezTo>
                    <a:cubicBezTo>
                      <a:pt x="2599483" y="516930"/>
                      <a:pt x="2589958" y="427396"/>
                      <a:pt x="2548047" y="351196"/>
                    </a:cubicBezTo>
                    <a:cubicBezTo>
                      <a:pt x="2473753" y="215941"/>
                      <a:pt x="2321353" y="136883"/>
                      <a:pt x="2176572" y="130216"/>
                    </a:cubicBezTo>
                    <a:cubicBezTo>
                      <a:pt x="2106088" y="127358"/>
                      <a:pt x="2034650" y="141646"/>
                      <a:pt x="1974643" y="181650"/>
                    </a:cubicBezTo>
                    <a:cubicBezTo>
                      <a:pt x="1919398" y="218798"/>
                      <a:pt x="1870820" y="274996"/>
                      <a:pt x="1846055" y="338813"/>
                    </a:cubicBezTo>
                    <a:cubicBezTo>
                      <a:pt x="1845103" y="269280"/>
                      <a:pt x="1814623" y="204510"/>
                      <a:pt x="1767950" y="154980"/>
                    </a:cubicBezTo>
                    <a:cubicBezTo>
                      <a:pt x="1716515" y="98783"/>
                      <a:pt x="1648887" y="60683"/>
                      <a:pt x="1578403" y="35918"/>
                    </a:cubicBezTo>
                    <a:cubicBezTo>
                      <a:pt x="1505060" y="9248"/>
                      <a:pt x="1426955" y="-3134"/>
                      <a:pt x="1349803" y="675"/>
                    </a:cubicBezTo>
                    <a:cubicBezTo>
                      <a:pt x="1278365" y="4485"/>
                      <a:pt x="1205975" y="22583"/>
                      <a:pt x="1145015" y="64493"/>
                    </a:cubicBezTo>
                    <a:cubicBezTo>
                      <a:pt x="1087865" y="104498"/>
                      <a:pt x="1049765" y="156885"/>
                      <a:pt x="1035477" y="227371"/>
                    </a:cubicBezTo>
                    <a:cubicBezTo>
                      <a:pt x="1015475" y="198796"/>
                      <a:pt x="988805" y="179746"/>
                      <a:pt x="953562" y="180698"/>
                    </a:cubicBezTo>
                    <a:cubicBezTo>
                      <a:pt x="918320" y="181650"/>
                      <a:pt x="890698" y="214988"/>
                      <a:pt x="886888" y="248325"/>
                    </a:cubicBezTo>
                    <a:cubicBezTo>
                      <a:pt x="884030" y="246421"/>
                      <a:pt x="769730" y="198796"/>
                      <a:pt x="671623" y="210225"/>
                    </a:cubicBezTo>
                    <a:cubicBezTo>
                      <a:pt x="564942" y="222608"/>
                      <a:pt x="465882" y="276900"/>
                      <a:pt x="398255" y="369293"/>
                    </a:cubicBezTo>
                    <a:cubicBezTo>
                      <a:pt x="367775" y="411203"/>
                      <a:pt x="349677" y="462638"/>
                      <a:pt x="349677" y="515025"/>
                    </a:cubicBezTo>
                    <a:cubicBezTo>
                      <a:pt x="349677" y="571223"/>
                      <a:pt x="365870" y="650280"/>
                      <a:pt x="392540" y="706478"/>
                    </a:cubicBezTo>
                    <a:cubicBezTo>
                      <a:pt x="382062" y="709335"/>
                      <a:pt x="371585" y="712193"/>
                      <a:pt x="362060" y="715051"/>
                    </a:cubicBezTo>
                    <a:cubicBezTo>
                      <a:pt x="254427" y="747435"/>
                      <a:pt x="155367" y="810301"/>
                      <a:pt x="87740" y="905551"/>
                    </a:cubicBezTo>
                    <a:cubicBezTo>
                      <a:pt x="31542" y="985560"/>
                      <a:pt x="2015" y="1083668"/>
                      <a:pt x="110" y="1182728"/>
                    </a:cubicBezTo>
                    <a:cubicBezTo>
                      <a:pt x="-1795" y="1276073"/>
                      <a:pt x="21065" y="1371323"/>
                      <a:pt x="67737" y="1451333"/>
                    </a:cubicBezTo>
                    <a:cubicBezTo>
                      <a:pt x="112505" y="1528485"/>
                      <a:pt x="180132" y="1590398"/>
                      <a:pt x="263000" y="1618020"/>
                    </a:cubicBezTo>
                    <a:cubicBezTo>
                      <a:pt x="359202" y="1650406"/>
                      <a:pt x="461120" y="1630403"/>
                      <a:pt x="551607" y="1586588"/>
                    </a:cubicBezTo>
                    <a:cubicBezTo>
                      <a:pt x="557323" y="1667551"/>
                      <a:pt x="587802" y="1758991"/>
                      <a:pt x="637332" y="1821856"/>
                    </a:cubicBezTo>
                    <a:cubicBezTo>
                      <a:pt x="717342" y="1923773"/>
                      <a:pt x="849740" y="1955206"/>
                      <a:pt x="969755" y="1929488"/>
                    </a:cubicBezTo>
                    <a:cubicBezTo>
                      <a:pt x="1096437" y="1901866"/>
                      <a:pt x="1205023" y="1813283"/>
                      <a:pt x="1265030" y="1693268"/>
                    </a:cubicBezTo>
                    <a:cubicBezTo>
                      <a:pt x="1289795" y="1771373"/>
                      <a:pt x="1349803" y="1840906"/>
                      <a:pt x="1413620" y="1887578"/>
                    </a:cubicBezTo>
                    <a:cubicBezTo>
                      <a:pt x="1532682" y="1974256"/>
                      <a:pt x="1692703" y="1977113"/>
                      <a:pt x="1826053" y="1930441"/>
                    </a:cubicBezTo>
                    <a:cubicBezTo>
                      <a:pt x="1956545" y="1884720"/>
                      <a:pt x="2093705" y="1781851"/>
                      <a:pt x="2142283" y="1643738"/>
                    </a:cubicBezTo>
                    <a:cubicBezTo>
                      <a:pt x="2169905" y="1716128"/>
                      <a:pt x="2228960" y="1767563"/>
                      <a:pt x="2298493" y="1793281"/>
                    </a:cubicBezTo>
                    <a:cubicBezTo>
                      <a:pt x="2373740" y="1820903"/>
                      <a:pt x="2457560" y="1822808"/>
                      <a:pt x="2535665" y="1810426"/>
                    </a:cubicBezTo>
                    <a:cubicBezTo>
                      <a:pt x="2617580" y="1797091"/>
                      <a:pt x="2698543" y="1767563"/>
                      <a:pt x="2769980" y="1720891"/>
                    </a:cubicBezTo>
                    <a:cubicBezTo>
                      <a:pt x="2834750" y="1678981"/>
                      <a:pt x="2893805" y="1618973"/>
                      <a:pt x="2922380" y="1543726"/>
                    </a:cubicBezTo>
                    <a:cubicBezTo>
                      <a:pt x="2952860" y="1463716"/>
                      <a:pt x="2939525" y="1377038"/>
                      <a:pt x="2902378" y="1301791"/>
                    </a:cubicBezTo>
                    <a:cubicBezTo>
                      <a:pt x="2901425" y="1300838"/>
                      <a:pt x="2902378" y="1298933"/>
                      <a:pt x="2903330" y="1298933"/>
                    </a:cubicBezTo>
                    <a:cubicBezTo>
                      <a:pt x="2916665" y="1292266"/>
                      <a:pt x="2930000" y="1285598"/>
                      <a:pt x="2942383" y="1277978"/>
                    </a:cubicBezTo>
                    <a:cubicBezTo>
                      <a:pt x="3025250" y="1230353"/>
                      <a:pt x="3101450" y="1160820"/>
                      <a:pt x="3137645" y="1066523"/>
                    </a:cubicBezTo>
                    <a:cubicBezTo>
                      <a:pt x="3165268" y="993181"/>
                      <a:pt x="3165268" y="910313"/>
                      <a:pt x="3140503" y="8350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6E19C7D3-BAD7-446D-6431-DDFC5D4CC489}"/>
                  </a:ext>
                </a:extLst>
              </p:cNvPr>
              <p:cNvSpPr/>
              <p:nvPr/>
            </p:nvSpPr>
            <p:spPr>
              <a:xfrm>
                <a:off x="898867" y="6000399"/>
                <a:ext cx="635501" cy="913927"/>
              </a:xfrm>
              <a:custGeom>
                <a:avLst/>
                <a:gdLst>
                  <a:gd name="connsiteX0" fmla="*/ 635356 w 635501"/>
                  <a:gd name="connsiteY0" fmla="*/ 786207 h 913927"/>
                  <a:gd name="connsiteX1" fmla="*/ 626784 w 635501"/>
                  <a:gd name="connsiteY1" fmla="*/ 799542 h 913927"/>
                  <a:gd name="connsiteX2" fmla="*/ 614401 w 635501"/>
                  <a:gd name="connsiteY2" fmla="*/ 814782 h 913927"/>
                  <a:gd name="connsiteX3" fmla="*/ 595351 w 635501"/>
                  <a:gd name="connsiteY3" fmla="*/ 833832 h 913927"/>
                  <a:gd name="connsiteX4" fmla="*/ 582969 w 635501"/>
                  <a:gd name="connsiteY4" fmla="*/ 844310 h 913927"/>
                  <a:gd name="connsiteX5" fmla="*/ 568681 w 635501"/>
                  <a:gd name="connsiteY5" fmla="*/ 854787 h 913927"/>
                  <a:gd name="connsiteX6" fmla="*/ 552489 w 635501"/>
                  <a:gd name="connsiteY6" fmla="*/ 866217 h 913927"/>
                  <a:gd name="connsiteX7" fmla="*/ 534391 w 635501"/>
                  <a:gd name="connsiteY7" fmla="*/ 876695 h 913927"/>
                  <a:gd name="connsiteX8" fmla="*/ 441046 w 635501"/>
                  <a:gd name="connsiteY8" fmla="*/ 909079 h 913927"/>
                  <a:gd name="connsiteX9" fmla="*/ 193396 w 635501"/>
                  <a:gd name="connsiteY9" fmla="*/ 858597 h 913927"/>
                  <a:gd name="connsiteX10" fmla="*/ 133389 w 635501"/>
                  <a:gd name="connsiteY10" fmla="*/ 814782 h 913927"/>
                  <a:gd name="connsiteX11" fmla="*/ 81001 w 635501"/>
                  <a:gd name="connsiteY11" fmla="*/ 757632 h 913927"/>
                  <a:gd name="connsiteX12" fmla="*/ 39091 w 635501"/>
                  <a:gd name="connsiteY12" fmla="*/ 689052 h 913927"/>
                  <a:gd name="connsiteX13" fmla="*/ 12421 w 635501"/>
                  <a:gd name="connsiteY13" fmla="*/ 609995 h 913927"/>
                  <a:gd name="connsiteX14" fmla="*/ 991 w 635501"/>
                  <a:gd name="connsiteY14" fmla="*/ 528079 h 913927"/>
                  <a:gd name="connsiteX15" fmla="*/ 2896 w 635501"/>
                  <a:gd name="connsiteY15" fmla="*/ 448070 h 913927"/>
                  <a:gd name="connsiteX16" fmla="*/ 16231 w 635501"/>
                  <a:gd name="connsiteY16" fmla="*/ 371870 h 913927"/>
                  <a:gd name="connsiteX17" fmla="*/ 38139 w 635501"/>
                  <a:gd name="connsiteY17" fmla="*/ 301385 h 913927"/>
                  <a:gd name="connsiteX18" fmla="*/ 181966 w 635501"/>
                  <a:gd name="connsiteY18" fmla="*/ 92787 h 913927"/>
                  <a:gd name="connsiteX19" fmla="*/ 331509 w 635501"/>
                  <a:gd name="connsiteY19" fmla="*/ 10872 h 913927"/>
                  <a:gd name="connsiteX20" fmla="*/ 357226 w 635501"/>
                  <a:gd name="connsiteY20" fmla="*/ 4205 h 913927"/>
                  <a:gd name="connsiteX21" fmla="*/ 376276 w 635501"/>
                  <a:gd name="connsiteY21" fmla="*/ 1347 h 913927"/>
                  <a:gd name="connsiteX22" fmla="*/ 392469 w 635501"/>
                  <a:gd name="connsiteY22" fmla="*/ 394 h 913927"/>
                  <a:gd name="connsiteX23" fmla="*/ 377229 w 635501"/>
                  <a:gd name="connsiteY23" fmla="*/ 5157 h 913927"/>
                  <a:gd name="connsiteX24" fmla="*/ 358179 w 635501"/>
                  <a:gd name="connsiteY24" fmla="*/ 9919 h 913927"/>
                  <a:gd name="connsiteX25" fmla="*/ 333414 w 635501"/>
                  <a:gd name="connsiteY25" fmla="*/ 17540 h 913927"/>
                  <a:gd name="connsiteX26" fmla="*/ 191491 w 635501"/>
                  <a:gd name="connsiteY26" fmla="*/ 103265 h 913927"/>
                  <a:gd name="connsiteX27" fmla="*/ 56236 w 635501"/>
                  <a:gd name="connsiteY27" fmla="*/ 307100 h 913927"/>
                  <a:gd name="connsiteX28" fmla="*/ 35281 w 635501"/>
                  <a:gd name="connsiteY28" fmla="*/ 375679 h 913927"/>
                  <a:gd name="connsiteX29" fmla="*/ 22899 w 635501"/>
                  <a:gd name="connsiteY29" fmla="*/ 449022 h 913927"/>
                  <a:gd name="connsiteX30" fmla="*/ 20994 w 635501"/>
                  <a:gd name="connsiteY30" fmla="*/ 526175 h 913927"/>
                  <a:gd name="connsiteX31" fmla="*/ 31471 w 635501"/>
                  <a:gd name="connsiteY31" fmla="*/ 604279 h 913927"/>
                  <a:gd name="connsiteX32" fmla="*/ 56236 w 635501"/>
                  <a:gd name="connsiteY32" fmla="*/ 678575 h 913927"/>
                  <a:gd name="connsiteX33" fmla="*/ 95289 w 635501"/>
                  <a:gd name="connsiteY33" fmla="*/ 744297 h 913927"/>
                  <a:gd name="connsiteX34" fmla="*/ 144819 w 635501"/>
                  <a:gd name="connsiteY34" fmla="*/ 798590 h 913927"/>
                  <a:gd name="connsiteX35" fmla="*/ 201016 w 635501"/>
                  <a:gd name="connsiteY35" fmla="*/ 841452 h 913927"/>
                  <a:gd name="connsiteX36" fmla="*/ 435331 w 635501"/>
                  <a:gd name="connsiteY36" fmla="*/ 893840 h 913927"/>
                  <a:gd name="connsiteX37" fmla="*/ 524866 w 635501"/>
                  <a:gd name="connsiteY37" fmla="*/ 866217 h 913927"/>
                  <a:gd name="connsiteX38" fmla="*/ 542964 w 635501"/>
                  <a:gd name="connsiteY38" fmla="*/ 856692 h 913927"/>
                  <a:gd name="connsiteX39" fmla="*/ 559156 w 635501"/>
                  <a:gd name="connsiteY39" fmla="*/ 847167 h 913927"/>
                  <a:gd name="connsiteX40" fmla="*/ 573444 w 635501"/>
                  <a:gd name="connsiteY40" fmla="*/ 837642 h 913927"/>
                  <a:gd name="connsiteX41" fmla="*/ 585826 w 635501"/>
                  <a:gd name="connsiteY41" fmla="*/ 828117 h 913927"/>
                  <a:gd name="connsiteX42" fmla="*/ 605829 w 635501"/>
                  <a:gd name="connsiteY42" fmla="*/ 810972 h 913927"/>
                  <a:gd name="connsiteX43" fmla="*/ 620116 w 635501"/>
                  <a:gd name="connsiteY43" fmla="*/ 797637 h 913927"/>
                  <a:gd name="connsiteX44" fmla="*/ 635356 w 635501"/>
                  <a:gd name="connsiteY44" fmla="*/ 786207 h 913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35501" h="913927">
                    <a:moveTo>
                      <a:pt x="635356" y="786207"/>
                    </a:moveTo>
                    <a:cubicBezTo>
                      <a:pt x="636309" y="786207"/>
                      <a:pt x="632499" y="790970"/>
                      <a:pt x="626784" y="799542"/>
                    </a:cubicBezTo>
                    <a:cubicBezTo>
                      <a:pt x="623926" y="803352"/>
                      <a:pt x="620116" y="809067"/>
                      <a:pt x="614401" y="814782"/>
                    </a:cubicBezTo>
                    <a:cubicBezTo>
                      <a:pt x="608686" y="820497"/>
                      <a:pt x="602971" y="827165"/>
                      <a:pt x="595351" y="833832"/>
                    </a:cubicBezTo>
                    <a:cubicBezTo>
                      <a:pt x="591541" y="837642"/>
                      <a:pt x="587731" y="840500"/>
                      <a:pt x="582969" y="844310"/>
                    </a:cubicBezTo>
                    <a:cubicBezTo>
                      <a:pt x="578206" y="848120"/>
                      <a:pt x="573444" y="850977"/>
                      <a:pt x="568681" y="854787"/>
                    </a:cubicBezTo>
                    <a:cubicBezTo>
                      <a:pt x="563919" y="858597"/>
                      <a:pt x="558204" y="862407"/>
                      <a:pt x="552489" y="866217"/>
                    </a:cubicBezTo>
                    <a:cubicBezTo>
                      <a:pt x="546774" y="870027"/>
                      <a:pt x="541059" y="873837"/>
                      <a:pt x="534391" y="876695"/>
                    </a:cubicBezTo>
                    <a:cubicBezTo>
                      <a:pt x="508674" y="890982"/>
                      <a:pt x="477241" y="902412"/>
                      <a:pt x="441046" y="909079"/>
                    </a:cubicBezTo>
                    <a:cubicBezTo>
                      <a:pt x="368656" y="922415"/>
                      <a:pt x="277216" y="909079"/>
                      <a:pt x="193396" y="858597"/>
                    </a:cubicBezTo>
                    <a:cubicBezTo>
                      <a:pt x="172441" y="846215"/>
                      <a:pt x="152439" y="830975"/>
                      <a:pt x="133389" y="814782"/>
                    </a:cubicBezTo>
                    <a:cubicBezTo>
                      <a:pt x="114339" y="797637"/>
                      <a:pt x="96241" y="778587"/>
                      <a:pt x="81001" y="757632"/>
                    </a:cubicBezTo>
                    <a:cubicBezTo>
                      <a:pt x="64809" y="736677"/>
                      <a:pt x="50521" y="713817"/>
                      <a:pt x="39091" y="689052"/>
                    </a:cubicBezTo>
                    <a:cubicBezTo>
                      <a:pt x="27661" y="664287"/>
                      <a:pt x="19089" y="637617"/>
                      <a:pt x="12421" y="609995"/>
                    </a:cubicBezTo>
                    <a:cubicBezTo>
                      <a:pt x="5754" y="582372"/>
                      <a:pt x="2896" y="554750"/>
                      <a:pt x="991" y="528079"/>
                    </a:cubicBezTo>
                    <a:cubicBezTo>
                      <a:pt x="-914" y="501410"/>
                      <a:pt x="39" y="473787"/>
                      <a:pt x="2896" y="448070"/>
                    </a:cubicBezTo>
                    <a:cubicBezTo>
                      <a:pt x="5754" y="422352"/>
                      <a:pt x="10516" y="396635"/>
                      <a:pt x="16231" y="371870"/>
                    </a:cubicBezTo>
                    <a:cubicBezTo>
                      <a:pt x="21946" y="347104"/>
                      <a:pt x="29566" y="324245"/>
                      <a:pt x="38139" y="301385"/>
                    </a:cubicBezTo>
                    <a:cubicBezTo>
                      <a:pt x="72429" y="210897"/>
                      <a:pt x="126721" y="140412"/>
                      <a:pt x="181966" y="92787"/>
                    </a:cubicBezTo>
                    <a:cubicBezTo>
                      <a:pt x="237211" y="45162"/>
                      <a:pt x="293409" y="21350"/>
                      <a:pt x="331509" y="10872"/>
                    </a:cubicBezTo>
                    <a:cubicBezTo>
                      <a:pt x="341034" y="8015"/>
                      <a:pt x="349606" y="6110"/>
                      <a:pt x="357226" y="4205"/>
                    </a:cubicBezTo>
                    <a:cubicBezTo>
                      <a:pt x="364846" y="2300"/>
                      <a:pt x="371514" y="1347"/>
                      <a:pt x="376276" y="1347"/>
                    </a:cubicBezTo>
                    <a:cubicBezTo>
                      <a:pt x="386754" y="394"/>
                      <a:pt x="392469" y="-558"/>
                      <a:pt x="392469" y="394"/>
                    </a:cubicBezTo>
                    <a:cubicBezTo>
                      <a:pt x="392469" y="1347"/>
                      <a:pt x="386754" y="3252"/>
                      <a:pt x="377229" y="5157"/>
                    </a:cubicBezTo>
                    <a:cubicBezTo>
                      <a:pt x="372466" y="6110"/>
                      <a:pt x="365799" y="8015"/>
                      <a:pt x="358179" y="9919"/>
                    </a:cubicBezTo>
                    <a:cubicBezTo>
                      <a:pt x="350559" y="11825"/>
                      <a:pt x="341986" y="14682"/>
                      <a:pt x="333414" y="17540"/>
                    </a:cubicBezTo>
                    <a:cubicBezTo>
                      <a:pt x="296266" y="30875"/>
                      <a:pt x="242926" y="55640"/>
                      <a:pt x="191491" y="103265"/>
                    </a:cubicBezTo>
                    <a:cubicBezTo>
                      <a:pt x="139104" y="150890"/>
                      <a:pt x="88621" y="220422"/>
                      <a:pt x="56236" y="307100"/>
                    </a:cubicBezTo>
                    <a:cubicBezTo>
                      <a:pt x="48616" y="329007"/>
                      <a:pt x="40996" y="351867"/>
                      <a:pt x="35281" y="375679"/>
                    </a:cubicBezTo>
                    <a:cubicBezTo>
                      <a:pt x="29566" y="399492"/>
                      <a:pt x="25756" y="424257"/>
                      <a:pt x="22899" y="449022"/>
                    </a:cubicBezTo>
                    <a:cubicBezTo>
                      <a:pt x="20041" y="473787"/>
                      <a:pt x="19089" y="499504"/>
                      <a:pt x="20994" y="526175"/>
                    </a:cubicBezTo>
                    <a:cubicBezTo>
                      <a:pt x="22899" y="551892"/>
                      <a:pt x="25756" y="578562"/>
                      <a:pt x="31471" y="604279"/>
                    </a:cubicBezTo>
                    <a:cubicBezTo>
                      <a:pt x="37186" y="629997"/>
                      <a:pt x="45759" y="654762"/>
                      <a:pt x="56236" y="678575"/>
                    </a:cubicBezTo>
                    <a:cubicBezTo>
                      <a:pt x="66714" y="702387"/>
                      <a:pt x="80049" y="724295"/>
                      <a:pt x="95289" y="744297"/>
                    </a:cubicBezTo>
                    <a:cubicBezTo>
                      <a:pt x="110529" y="764300"/>
                      <a:pt x="126721" y="782397"/>
                      <a:pt x="144819" y="798590"/>
                    </a:cubicBezTo>
                    <a:cubicBezTo>
                      <a:pt x="162916" y="814782"/>
                      <a:pt x="181966" y="829070"/>
                      <a:pt x="201016" y="841452"/>
                    </a:cubicBezTo>
                    <a:cubicBezTo>
                      <a:pt x="280074" y="890029"/>
                      <a:pt x="366751" y="905270"/>
                      <a:pt x="435331" y="893840"/>
                    </a:cubicBezTo>
                    <a:cubicBezTo>
                      <a:pt x="469621" y="889077"/>
                      <a:pt x="500101" y="878600"/>
                      <a:pt x="524866" y="866217"/>
                    </a:cubicBezTo>
                    <a:cubicBezTo>
                      <a:pt x="531534" y="863360"/>
                      <a:pt x="537249" y="859550"/>
                      <a:pt x="542964" y="856692"/>
                    </a:cubicBezTo>
                    <a:cubicBezTo>
                      <a:pt x="548679" y="853835"/>
                      <a:pt x="554394" y="850025"/>
                      <a:pt x="559156" y="847167"/>
                    </a:cubicBezTo>
                    <a:cubicBezTo>
                      <a:pt x="563919" y="843357"/>
                      <a:pt x="568681" y="840500"/>
                      <a:pt x="573444" y="837642"/>
                    </a:cubicBezTo>
                    <a:cubicBezTo>
                      <a:pt x="577254" y="833832"/>
                      <a:pt x="582016" y="830975"/>
                      <a:pt x="585826" y="828117"/>
                    </a:cubicBezTo>
                    <a:cubicBezTo>
                      <a:pt x="593446" y="822402"/>
                      <a:pt x="600114" y="815735"/>
                      <a:pt x="605829" y="810972"/>
                    </a:cubicBezTo>
                    <a:cubicBezTo>
                      <a:pt x="611544" y="806210"/>
                      <a:pt x="616306" y="801447"/>
                      <a:pt x="620116" y="797637"/>
                    </a:cubicBezTo>
                    <a:cubicBezTo>
                      <a:pt x="630594" y="789065"/>
                      <a:pt x="634404" y="785254"/>
                      <a:pt x="635356" y="786207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19" name="Graphic 212">
                <a:extLst>
                  <a:ext uri="{FF2B5EF4-FFF2-40B4-BE49-F238E27FC236}">
                    <a16:creationId xmlns:a16="http://schemas.microsoft.com/office/drawing/2014/main" id="{08E2AA3D-0D10-48FD-6B18-7F9B2823501C}"/>
                  </a:ext>
                </a:extLst>
              </p:cNvPr>
              <p:cNvGrpSpPr/>
              <p:nvPr/>
            </p:nvGrpSpPr>
            <p:grpSpPr>
              <a:xfrm>
                <a:off x="1237043" y="5744954"/>
                <a:ext cx="26670" cy="54862"/>
                <a:chOff x="1237043" y="5744954"/>
                <a:chExt cx="26670" cy="54862"/>
              </a:xfrm>
              <a:solidFill>
                <a:srgbClr val="5DAFC5"/>
              </a:solidFill>
            </p:grpSpPr>
            <p:sp>
              <p:nvSpPr>
                <p:cNvPr id="220" name="Freeform: Shape 219">
                  <a:extLst>
                    <a:ext uri="{FF2B5EF4-FFF2-40B4-BE49-F238E27FC236}">
                      <a16:creationId xmlns:a16="http://schemas.microsoft.com/office/drawing/2014/main" id="{A76A2E56-29DD-3981-8A6A-CF52C8F82F34}"/>
                    </a:ext>
                  </a:extLst>
                </p:cNvPr>
                <p:cNvSpPr/>
                <p:nvPr/>
              </p:nvSpPr>
              <p:spPr>
                <a:xfrm>
                  <a:off x="1237043" y="5778861"/>
                  <a:ext cx="20954" cy="20954"/>
                </a:xfrm>
                <a:custGeom>
                  <a:avLst/>
                  <a:gdLst>
                    <a:gd name="connsiteX0" fmla="*/ 12383 w 20954"/>
                    <a:gd name="connsiteY0" fmla="*/ 0 h 20954"/>
                    <a:gd name="connsiteX1" fmla="*/ 19050 w 20954"/>
                    <a:gd name="connsiteY1" fmla="*/ 3810 h 20954"/>
                    <a:gd name="connsiteX2" fmla="*/ 20955 w 20954"/>
                    <a:gd name="connsiteY2" fmla="*/ 7620 h 20954"/>
                    <a:gd name="connsiteX3" fmla="*/ 20955 w 20954"/>
                    <a:gd name="connsiteY3" fmla="*/ 8572 h 20954"/>
                    <a:gd name="connsiteX4" fmla="*/ 20955 w 20954"/>
                    <a:gd name="connsiteY4" fmla="*/ 9525 h 20954"/>
                    <a:gd name="connsiteX5" fmla="*/ 10477 w 20954"/>
                    <a:gd name="connsiteY5" fmla="*/ 20955 h 20954"/>
                    <a:gd name="connsiteX6" fmla="*/ 0 w 20954"/>
                    <a:gd name="connsiteY6" fmla="*/ 11430 h 20954"/>
                    <a:gd name="connsiteX7" fmla="*/ 0 w 20954"/>
                    <a:gd name="connsiteY7" fmla="*/ 7620 h 20954"/>
                    <a:gd name="connsiteX8" fmla="*/ 952 w 20954"/>
                    <a:gd name="connsiteY8" fmla="*/ 4763 h 20954"/>
                    <a:gd name="connsiteX9" fmla="*/ 3810 w 20954"/>
                    <a:gd name="connsiteY9" fmla="*/ 1905 h 20954"/>
                    <a:gd name="connsiteX10" fmla="*/ 12383 w 20954"/>
                    <a:gd name="connsiteY10" fmla="*/ 0 h 20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954" h="20954">
                      <a:moveTo>
                        <a:pt x="12383" y="0"/>
                      </a:moveTo>
                      <a:cubicBezTo>
                        <a:pt x="15240" y="0"/>
                        <a:pt x="18098" y="1905"/>
                        <a:pt x="19050" y="3810"/>
                      </a:cubicBezTo>
                      <a:cubicBezTo>
                        <a:pt x="20002" y="4763"/>
                        <a:pt x="20955" y="5715"/>
                        <a:pt x="20955" y="7620"/>
                      </a:cubicBezTo>
                      <a:cubicBezTo>
                        <a:pt x="20955" y="8572"/>
                        <a:pt x="20955" y="8572"/>
                        <a:pt x="20955" y="8572"/>
                      </a:cubicBezTo>
                      <a:cubicBezTo>
                        <a:pt x="20955" y="8572"/>
                        <a:pt x="20955" y="8572"/>
                        <a:pt x="20955" y="9525"/>
                      </a:cubicBezTo>
                      <a:cubicBezTo>
                        <a:pt x="20955" y="16192"/>
                        <a:pt x="16192" y="20002"/>
                        <a:pt x="10477" y="20955"/>
                      </a:cubicBezTo>
                      <a:cubicBezTo>
                        <a:pt x="4763" y="20955"/>
                        <a:pt x="0" y="16192"/>
                        <a:pt x="0" y="11430"/>
                      </a:cubicBezTo>
                      <a:cubicBezTo>
                        <a:pt x="0" y="11430"/>
                        <a:pt x="0" y="9525"/>
                        <a:pt x="0" y="7620"/>
                      </a:cubicBezTo>
                      <a:cubicBezTo>
                        <a:pt x="0" y="6667"/>
                        <a:pt x="952" y="5715"/>
                        <a:pt x="952" y="4763"/>
                      </a:cubicBezTo>
                      <a:cubicBezTo>
                        <a:pt x="1905" y="3810"/>
                        <a:pt x="2858" y="2857"/>
                        <a:pt x="3810" y="1905"/>
                      </a:cubicBezTo>
                      <a:cubicBezTo>
                        <a:pt x="6667" y="952"/>
                        <a:pt x="9525" y="0"/>
                        <a:pt x="12383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1" name="Freeform: Shape 220">
                  <a:extLst>
                    <a:ext uri="{FF2B5EF4-FFF2-40B4-BE49-F238E27FC236}">
                      <a16:creationId xmlns:a16="http://schemas.microsoft.com/office/drawing/2014/main" id="{4330B6C0-1EB2-DC78-404A-91FB19E20CD9}"/>
                    </a:ext>
                  </a:extLst>
                </p:cNvPr>
                <p:cNvSpPr/>
                <p:nvPr/>
              </p:nvSpPr>
              <p:spPr>
                <a:xfrm>
                  <a:off x="1242612" y="5744954"/>
                  <a:ext cx="21100" cy="20750"/>
                </a:xfrm>
                <a:custGeom>
                  <a:avLst/>
                  <a:gdLst>
                    <a:gd name="connsiteX0" fmla="*/ 13481 w 21100"/>
                    <a:gd name="connsiteY0" fmla="*/ 570 h 20750"/>
                    <a:gd name="connsiteX1" fmla="*/ 20148 w 21100"/>
                    <a:gd name="connsiteY1" fmla="*/ 6285 h 20750"/>
                    <a:gd name="connsiteX2" fmla="*/ 21101 w 21100"/>
                    <a:gd name="connsiteY2" fmla="*/ 10095 h 20750"/>
                    <a:gd name="connsiteX3" fmla="*/ 21101 w 21100"/>
                    <a:gd name="connsiteY3" fmla="*/ 11047 h 20750"/>
                    <a:gd name="connsiteX4" fmla="*/ 21101 w 21100"/>
                    <a:gd name="connsiteY4" fmla="*/ 12000 h 20750"/>
                    <a:gd name="connsiteX5" fmla="*/ 8718 w 21100"/>
                    <a:gd name="connsiteY5" fmla="*/ 20572 h 20750"/>
                    <a:gd name="connsiteX6" fmla="*/ 146 w 21100"/>
                    <a:gd name="connsiteY6" fmla="*/ 9142 h 20750"/>
                    <a:gd name="connsiteX7" fmla="*/ 1098 w 21100"/>
                    <a:gd name="connsiteY7" fmla="*/ 6285 h 20750"/>
                    <a:gd name="connsiteX8" fmla="*/ 2051 w 21100"/>
                    <a:gd name="connsiteY8" fmla="*/ 4380 h 20750"/>
                    <a:gd name="connsiteX9" fmla="*/ 4908 w 21100"/>
                    <a:gd name="connsiteY9" fmla="*/ 2475 h 20750"/>
                    <a:gd name="connsiteX10" fmla="*/ 13481 w 21100"/>
                    <a:gd name="connsiteY10" fmla="*/ 570 h 2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100" h="20750">
                      <a:moveTo>
                        <a:pt x="13481" y="570"/>
                      </a:moveTo>
                      <a:cubicBezTo>
                        <a:pt x="16338" y="1522"/>
                        <a:pt x="18243" y="3427"/>
                        <a:pt x="20148" y="6285"/>
                      </a:cubicBezTo>
                      <a:cubicBezTo>
                        <a:pt x="21101" y="7237"/>
                        <a:pt x="21101" y="9142"/>
                        <a:pt x="21101" y="10095"/>
                      </a:cubicBezTo>
                      <a:cubicBezTo>
                        <a:pt x="21101" y="11047"/>
                        <a:pt x="21101" y="11047"/>
                        <a:pt x="21101" y="11047"/>
                      </a:cubicBezTo>
                      <a:cubicBezTo>
                        <a:pt x="21101" y="11047"/>
                        <a:pt x="21101" y="11047"/>
                        <a:pt x="21101" y="12000"/>
                      </a:cubicBezTo>
                      <a:cubicBezTo>
                        <a:pt x="20148" y="18667"/>
                        <a:pt x="14433" y="21525"/>
                        <a:pt x="8718" y="20572"/>
                      </a:cubicBezTo>
                      <a:cubicBezTo>
                        <a:pt x="3003" y="19620"/>
                        <a:pt x="-807" y="13905"/>
                        <a:pt x="146" y="9142"/>
                      </a:cubicBezTo>
                      <a:cubicBezTo>
                        <a:pt x="146" y="9142"/>
                        <a:pt x="146" y="7237"/>
                        <a:pt x="1098" y="6285"/>
                      </a:cubicBezTo>
                      <a:cubicBezTo>
                        <a:pt x="2051" y="5332"/>
                        <a:pt x="2051" y="4380"/>
                        <a:pt x="2051" y="4380"/>
                      </a:cubicBezTo>
                      <a:cubicBezTo>
                        <a:pt x="3003" y="3427"/>
                        <a:pt x="3956" y="2475"/>
                        <a:pt x="4908" y="2475"/>
                      </a:cubicBezTo>
                      <a:cubicBezTo>
                        <a:pt x="7766" y="-383"/>
                        <a:pt x="10623" y="-383"/>
                        <a:pt x="13481" y="57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A27D820F-42F1-6F4C-2882-7C4D39B22D5E}"/>
                  </a:ext>
                </a:extLst>
              </p:cNvPr>
              <p:cNvSpPr/>
              <p:nvPr/>
            </p:nvSpPr>
            <p:spPr>
              <a:xfrm>
                <a:off x="1268476" y="5487039"/>
                <a:ext cx="507682" cy="233719"/>
              </a:xfrm>
              <a:custGeom>
                <a:avLst/>
                <a:gdLst>
                  <a:gd name="connsiteX0" fmla="*/ 507682 w 507682"/>
                  <a:gd name="connsiteY0" fmla="*/ 65127 h 233719"/>
                  <a:gd name="connsiteX1" fmla="*/ 501968 w 507682"/>
                  <a:gd name="connsiteY1" fmla="*/ 62270 h 233719"/>
                  <a:gd name="connsiteX2" fmla="*/ 495300 w 507682"/>
                  <a:gd name="connsiteY2" fmla="*/ 58460 h 233719"/>
                  <a:gd name="connsiteX3" fmla="*/ 486728 w 507682"/>
                  <a:gd name="connsiteY3" fmla="*/ 53697 h 233719"/>
                  <a:gd name="connsiteX4" fmla="*/ 425768 w 507682"/>
                  <a:gd name="connsiteY4" fmla="*/ 31790 h 233719"/>
                  <a:gd name="connsiteX5" fmla="*/ 330518 w 507682"/>
                  <a:gd name="connsiteY5" fmla="*/ 20360 h 233719"/>
                  <a:gd name="connsiteX6" fmla="*/ 274320 w 507682"/>
                  <a:gd name="connsiteY6" fmla="*/ 24170 h 233719"/>
                  <a:gd name="connsiteX7" fmla="*/ 214313 w 507682"/>
                  <a:gd name="connsiteY7" fmla="*/ 36552 h 233719"/>
                  <a:gd name="connsiteX8" fmla="*/ 109538 w 507682"/>
                  <a:gd name="connsiteY8" fmla="*/ 87987 h 233719"/>
                  <a:gd name="connsiteX9" fmla="*/ 87630 w 507682"/>
                  <a:gd name="connsiteY9" fmla="*/ 103227 h 233719"/>
                  <a:gd name="connsiteX10" fmla="*/ 69532 w 507682"/>
                  <a:gd name="connsiteY10" fmla="*/ 119420 h 233719"/>
                  <a:gd name="connsiteX11" fmla="*/ 40957 w 507682"/>
                  <a:gd name="connsiteY11" fmla="*/ 153710 h 233719"/>
                  <a:gd name="connsiteX12" fmla="*/ 10478 w 507682"/>
                  <a:gd name="connsiteY12" fmla="*/ 210860 h 233719"/>
                  <a:gd name="connsiteX13" fmla="*/ 953 w 507682"/>
                  <a:gd name="connsiteY13" fmla="*/ 233720 h 233719"/>
                  <a:gd name="connsiteX14" fmla="*/ 1905 w 507682"/>
                  <a:gd name="connsiteY14" fmla="*/ 208955 h 233719"/>
                  <a:gd name="connsiteX15" fmla="*/ 27622 w 507682"/>
                  <a:gd name="connsiteY15" fmla="*/ 146090 h 233719"/>
                  <a:gd name="connsiteX16" fmla="*/ 56197 w 507682"/>
                  <a:gd name="connsiteY16" fmla="*/ 107990 h 233719"/>
                  <a:gd name="connsiteX17" fmla="*/ 76200 w 507682"/>
                  <a:gd name="connsiteY17" fmla="*/ 89892 h 233719"/>
                  <a:gd name="connsiteX18" fmla="*/ 98107 w 507682"/>
                  <a:gd name="connsiteY18" fmla="*/ 72747 h 233719"/>
                  <a:gd name="connsiteX19" fmla="*/ 207645 w 507682"/>
                  <a:gd name="connsiteY19" fmla="*/ 16550 h 233719"/>
                  <a:gd name="connsiteX20" fmla="*/ 270510 w 507682"/>
                  <a:gd name="connsiteY20" fmla="*/ 3215 h 233719"/>
                  <a:gd name="connsiteX21" fmla="*/ 330518 w 507682"/>
                  <a:gd name="connsiteY21" fmla="*/ 357 h 233719"/>
                  <a:gd name="connsiteX22" fmla="*/ 429578 w 507682"/>
                  <a:gd name="connsiteY22" fmla="*/ 16550 h 233719"/>
                  <a:gd name="connsiteX23" fmla="*/ 490538 w 507682"/>
                  <a:gd name="connsiteY23" fmla="*/ 46077 h 233719"/>
                  <a:gd name="connsiteX24" fmla="*/ 499110 w 507682"/>
                  <a:gd name="connsiteY24" fmla="*/ 52745 h 233719"/>
                  <a:gd name="connsiteX25" fmla="*/ 503872 w 507682"/>
                  <a:gd name="connsiteY25" fmla="*/ 58460 h 233719"/>
                  <a:gd name="connsiteX26" fmla="*/ 507682 w 507682"/>
                  <a:gd name="connsiteY26" fmla="*/ 65127 h 233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7682" h="233719">
                    <a:moveTo>
                      <a:pt x="507682" y="65127"/>
                    </a:moveTo>
                    <a:cubicBezTo>
                      <a:pt x="506730" y="66080"/>
                      <a:pt x="504825" y="64175"/>
                      <a:pt x="501968" y="62270"/>
                    </a:cubicBezTo>
                    <a:cubicBezTo>
                      <a:pt x="500063" y="61317"/>
                      <a:pt x="498157" y="59412"/>
                      <a:pt x="495300" y="58460"/>
                    </a:cubicBezTo>
                    <a:cubicBezTo>
                      <a:pt x="492443" y="56555"/>
                      <a:pt x="489585" y="55602"/>
                      <a:pt x="486728" y="53697"/>
                    </a:cubicBezTo>
                    <a:cubicBezTo>
                      <a:pt x="473393" y="46077"/>
                      <a:pt x="452438" y="37505"/>
                      <a:pt x="425768" y="31790"/>
                    </a:cubicBezTo>
                    <a:cubicBezTo>
                      <a:pt x="399097" y="26075"/>
                      <a:pt x="366713" y="21312"/>
                      <a:pt x="330518" y="20360"/>
                    </a:cubicBezTo>
                    <a:cubicBezTo>
                      <a:pt x="312420" y="20360"/>
                      <a:pt x="293370" y="21312"/>
                      <a:pt x="274320" y="24170"/>
                    </a:cubicBezTo>
                    <a:cubicBezTo>
                      <a:pt x="254318" y="27027"/>
                      <a:pt x="234315" y="30837"/>
                      <a:pt x="214313" y="36552"/>
                    </a:cubicBezTo>
                    <a:cubicBezTo>
                      <a:pt x="174307" y="47982"/>
                      <a:pt x="140018" y="67032"/>
                      <a:pt x="109538" y="87987"/>
                    </a:cubicBezTo>
                    <a:cubicBezTo>
                      <a:pt x="101918" y="92750"/>
                      <a:pt x="95250" y="98465"/>
                      <a:pt x="87630" y="103227"/>
                    </a:cubicBezTo>
                    <a:cubicBezTo>
                      <a:pt x="80963" y="107990"/>
                      <a:pt x="75247" y="113705"/>
                      <a:pt x="69532" y="119420"/>
                    </a:cubicBezTo>
                    <a:cubicBezTo>
                      <a:pt x="58103" y="130850"/>
                      <a:pt x="49530" y="142280"/>
                      <a:pt x="40957" y="153710"/>
                    </a:cubicBezTo>
                    <a:cubicBezTo>
                      <a:pt x="25717" y="176570"/>
                      <a:pt x="15240" y="196572"/>
                      <a:pt x="10478" y="210860"/>
                    </a:cubicBezTo>
                    <a:cubicBezTo>
                      <a:pt x="4763" y="225147"/>
                      <a:pt x="2857" y="233720"/>
                      <a:pt x="953" y="233720"/>
                    </a:cubicBezTo>
                    <a:cubicBezTo>
                      <a:pt x="0" y="233720"/>
                      <a:pt x="-953" y="224195"/>
                      <a:pt x="1905" y="208955"/>
                    </a:cubicBezTo>
                    <a:cubicBezTo>
                      <a:pt x="5715" y="192762"/>
                      <a:pt x="13335" y="170855"/>
                      <a:pt x="27622" y="146090"/>
                    </a:cubicBezTo>
                    <a:cubicBezTo>
                      <a:pt x="35243" y="133707"/>
                      <a:pt x="43815" y="120372"/>
                      <a:pt x="56197" y="107990"/>
                    </a:cubicBezTo>
                    <a:cubicBezTo>
                      <a:pt x="61913" y="101322"/>
                      <a:pt x="68580" y="95607"/>
                      <a:pt x="76200" y="89892"/>
                    </a:cubicBezTo>
                    <a:cubicBezTo>
                      <a:pt x="82868" y="84177"/>
                      <a:pt x="90488" y="78462"/>
                      <a:pt x="98107" y="72747"/>
                    </a:cubicBezTo>
                    <a:cubicBezTo>
                      <a:pt x="128588" y="49887"/>
                      <a:pt x="165735" y="28932"/>
                      <a:pt x="207645" y="16550"/>
                    </a:cubicBezTo>
                    <a:cubicBezTo>
                      <a:pt x="228600" y="10835"/>
                      <a:pt x="249555" y="6072"/>
                      <a:pt x="270510" y="3215"/>
                    </a:cubicBezTo>
                    <a:cubicBezTo>
                      <a:pt x="291465" y="357"/>
                      <a:pt x="311468" y="-595"/>
                      <a:pt x="330518" y="357"/>
                    </a:cubicBezTo>
                    <a:cubicBezTo>
                      <a:pt x="368618" y="2262"/>
                      <a:pt x="401955" y="7977"/>
                      <a:pt x="429578" y="16550"/>
                    </a:cubicBezTo>
                    <a:cubicBezTo>
                      <a:pt x="457200" y="24170"/>
                      <a:pt x="478155" y="35600"/>
                      <a:pt x="490538" y="46077"/>
                    </a:cubicBezTo>
                    <a:cubicBezTo>
                      <a:pt x="493395" y="48935"/>
                      <a:pt x="496253" y="50840"/>
                      <a:pt x="499110" y="52745"/>
                    </a:cubicBezTo>
                    <a:cubicBezTo>
                      <a:pt x="501015" y="54650"/>
                      <a:pt x="502920" y="57507"/>
                      <a:pt x="503872" y="58460"/>
                    </a:cubicBezTo>
                    <a:cubicBezTo>
                      <a:pt x="506730" y="63222"/>
                      <a:pt x="507682" y="65127"/>
                      <a:pt x="507682" y="65127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573A529E-EFE2-1509-25DC-65BB1DAB44C4}"/>
                  </a:ext>
                </a:extLst>
              </p:cNvPr>
              <p:cNvSpPr/>
              <p:nvPr/>
            </p:nvSpPr>
            <p:spPr>
              <a:xfrm>
                <a:off x="1245941" y="5815056"/>
                <a:ext cx="60963" cy="213439"/>
              </a:xfrm>
              <a:custGeom>
                <a:avLst/>
                <a:gdLst>
                  <a:gd name="connsiteX0" fmla="*/ 2532 w 60963"/>
                  <a:gd name="connsiteY0" fmla="*/ 0 h 213439"/>
                  <a:gd name="connsiteX1" fmla="*/ 26345 w 60963"/>
                  <a:gd name="connsiteY1" fmla="*/ 108585 h 213439"/>
                  <a:gd name="connsiteX2" fmla="*/ 48252 w 60963"/>
                  <a:gd name="connsiteY2" fmla="*/ 182880 h 213439"/>
                  <a:gd name="connsiteX3" fmla="*/ 60635 w 60963"/>
                  <a:gd name="connsiteY3" fmla="*/ 213360 h 213439"/>
                  <a:gd name="connsiteX4" fmla="*/ 37775 w 60963"/>
                  <a:gd name="connsiteY4" fmla="*/ 188595 h 213439"/>
                  <a:gd name="connsiteX5" fmla="*/ 10152 w 60963"/>
                  <a:gd name="connsiteY5" fmla="*/ 112395 h 213439"/>
                  <a:gd name="connsiteX6" fmla="*/ 2532 w 60963"/>
                  <a:gd name="connsiteY6" fmla="*/ 0 h 21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963" h="213439">
                    <a:moveTo>
                      <a:pt x="2532" y="0"/>
                    </a:moveTo>
                    <a:cubicBezTo>
                      <a:pt x="7295" y="0"/>
                      <a:pt x="13962" y="49530"/>
                      <a:pt x="26345" y="108585"/>
                    </a:cubicBezTo>
                    <a:cubicBezTo>
                      <a:pt x="33012" y="138113"/>
                      <a:pt x="40632" y="164783"/>
                      <a:pt x="48252" y="182880"/>
                    </a:cubicBezTo>
                    <a:cubicBezTo>
                      <a:pt x="55872" y="200978"/>
                      <a:pt x="62540" y="211455"/>
                      <a:pt x="60635" y="213360"/>
                    </a:cubicBezTo>
                    <a:cubicBezTo>
                      <a:pt x="59682" y="214313"/>
                      <a:pt x="48252" y="206693"/>
                      <a:pt x="37775" y="188595"/>
                    </a:cubicBezTo>
                    <a:cubicBezTo>
                      <a:pt x="27297" y="170498"/>
                      <a:pt x="16820" y="143828"/>
                      <a:pt x="10152" y="112395"/>
                    </a:cubicBezTo>
                    <a:cubicBezTo>
                      <a:pt x="-2230" y="50483"/>
                      <a:pt x="-1278" y="0"/>
                      <a:pt x="253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A95CC689-C93D-F7D6-043D-C490FDFC34C1}"/>
                  </a:ext>
                </a:extLst>
              </p:cNvPr>
              <p:cNvSpPr/>
              <p:nvPr/>
            </p:nvSpPr>
            <p:spPr>
              <a:xfrm>
                <a:off x="1479454" y="6968475"/>
                <a:ext cx="674988" cy="255420"/>
              </a:xfrm>
              <a:custGeom>
                <a:avLst/>
                <a:gdLst>
                  <a:gd name="connsiteX0" fmla="*/ 674846 w 674988"/>
                  <a:gd name="connsiteY0" fmla="*/ 59 h 255420"/>
                  <a:gd name="connsiteX1" fmla="*/ 662464 w 674988"/>
                  <a:gd name="connsiteY1" fmla="*/ 31491 h 255420"/>
                  <a:gd name="connsiteX2" fmla="*/ 611029 w 674988"/>
                  <a:gd name="connsiteY2" fmla="*/ 108644 h 255420"/>
                  <a:gd name="connsiteX3" fmla="*/ 506254 w 674988"/>
                  <a:gd name="connsiteY3" fmla="*/ 199131 h 255420"/>
                  <a:gd name="connsiteX4" fmla="*/ 431959 w 674988"/>
                  <a:gd name="connsiteY4" fmla="*/ 234374 h 255420"/>
                  <a:gd name="connsiteX5" fmla="*/ 345281 w 674988"/>
                  <a:gd name="connsiteY5" fmla="*/ 253424 h 255420"/>
                  <a:gd name="connsiteX6" fmla="*/ 177641 w 674988"/>
                  <a:gd name="connsiteY6" fmla="*/ 228659 h 255420"/>
                  <a:gd name="connsiteX7" fmla="*/ 112871 w 674988"/>
                  <a:gd name="connsiteY7" fmla="*/ 192464 h 255420"/>
                  <a:gd name="connsiteX8" fmla="*/ 64294 w 674988"/>
                  <a:gd name="connsiteY8" fmla="*/ 149601 h 255420"/>
                  <a:gd name="connsiteX9" fmla="*/ 11906 w 674988"/>
                  <a:gd name="connsiteY9" fmla="*/ 73401 h 255420"/>
                  <a:gd name="connsiteX10" fmla="*/ 476 w 674988"/>
                  <a:gd name="connsiteY10" fmla="*/ 41969 h 255420"/>
                  <a:gd name="connsiteX11" fmla="*/ 19526 w 674988"/>
                  <a:gd name="connsiteY11" fmla="*/ 69591 h 255420"/>
                  <a:gd name="connsiteX12" fmla="*/ 75724 w 674988"/>
                  <a:gd name="connsiteY12" fmla="*/ 140076 h 255420"/>
                  <a:gd name="connsiteX13" fmla="*/ 123349 w 674988"/>
                  <a:gd name="connsiteY13" fmla="*/ 179129 h 255420"/>
                  <a:gd name="connsiteX14" fmla="*/ 185261 w 674988"/>
                  <a:gd name="connsiteY14" fmla="*/ 211514 h 255420"/>
                  <a:gd name="connsiteX15" fmla="*/ 343376 w 674988"/>
                  <a:gd name="connsiteY15" fmla="*/ 232469 h 255420"/>
                  <a:gd name="connsiteX16" fmla="*/ 425291 w 674988"/>
                  <a:gd name="connsiteY16" fmla="*/ 215324 h 255420"/>
                  <a:gd name="connsiteX17" fmla="*/ 496729 w 674988"/>
                  <a:gd name="connsiteY17" fmla="*/ 182939 h 255420"/>
                  <a:gd name="connsiteX18" fmla="*/ 599599 w 674988"/>
                  <a:gd name="connsiteY18" fmla="*/ 100071 h 255420"/>
                  <a:gd name="connsiteX19" fmla="*/ 674846 w 674988"/>
                  <a:gd name="connsiteY19" fmla="*/ 59 h 25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74988" h="255420">
                    <a:moveTo>
                      <a:pt x="674846" y="59"/>
                    </a:moveTo>
                    <a:cubicBezTo>
                      <a:pt x="675799" y="1011"/>
                      <a:pt x="671989" y="11489"/>
                      <a:pt x="662464" y="31491"/>
                    </a:cubicBezTo>
                    <a:cubicBezTo>
                      <a:pt x="651986" y="50541"/>
                      <a:pt x="636746" y="78164"/>
                      <a:pt x="611029" y="108644"/>
                    </a:cubicBezTo>
                    <a:cubicBezTo>
                      <a:pt x="586264" y="139124"/>
                      <a:pt x="551021" y="171509"/>
                      <a:pt x="506254" y="199131"/>
                    </a:cubicBezTo>
                    <a:cubicBezTo>
                      <a:pt x="483394" y="212466"/>
                      <a:pt x="458629" y="224849"/>
                      <a:pt x="431959" y="234374"/>
                    </a:cubicBezTo>
                    <a:cubicBezTo>
                      <a:pt x="405289" y="243899"/>
                      <a:pt x="375761" y="250566"/>
                      <a:pt x="345281" y="253424"/>
                    </a:cubicBezTo>
                    <a:cubicBezTo>
                      <a:pt x="284321" y="260091"/>
                      <a:pt x="226219" y="249614"/>
                      <a:pt x="177641" y="228659"/>
                    </a:cubicBezTo>
                    <a:cubicBezTo>
                      <a:pt x="152876" y="218181"/>
                      <a:pt x="131921" y="205799"/>
                      <a:pt x="112871" y="192464"/>
                    </a:cubicBezTo>
                    <a:cubicBezTo>
                      <a:pt x="94774" y="178176"/>
                      <a:pt x="77629" y="163889"/>
                      <a:pt x="64294" y="149601"/>
                    </a:cubicBezTo>
                    <a:cubicBezTo>
                      <a:pt x="37624" y="120074"/>
                      <a:pt x="21431" y="92451"/>
                      <a:pt x="11906" y="73401"/>
                    </a:cubicBezTo>
                    <a:cubicBezTo>
                      <a:pt x="2381" y="53399"/>
                      <a:pt x="-1429" y="41969"/>
                      <a:pt x="476" y="41969"/>
                    </a:cubicBezTo>
                    <a:cubicBezTo>
                      <a:pt x="2381" y="41016"/>
                      <a:pt x="8096" y="51494"/>
                      <a:pt x="19526" y="69591"/>
                    </a:cubicBezTo>
                    <a:cubicBezTo>
                      <a:pt x="30956" y="87689"/>
                      <a:pt x="49054" y="113406"/>
                      <a:pt x="75724" y="140076"/>
                    </a:cubicBezTo>
                    <a:cubicBezTo>
                      <a:pt x="89059" y="153411"/>
                      <a:pt x="105251" y="166746"/>
                      <a:pt x="123349" y="179129"/>
                    </a:cubicBezTo>
                    <a:cubicBezTo>
                      <a:pt x="142399" y="191511"/>
                      <a:pt x="162401" y="202941"/>
                      <a:pt x="185261" y="211514"/>
                    </a:cubicBezTo>
                    <a:cubicBezTo>
                      <a:pt x="230981" y="229611"/>
                      <a:pt x="286226" y="239136"/>
                      <a:pt x="343376" y="232469"/>
                    </a:cubicBezTo>
                    <a:cubicBezTo>
                      <a:pt x="371951" y="229611"/>
                      <a:pt x="399574" y="222944"/>
                      <a:pt x="425291" y="215324"/>
                    </a:cubicBezTo>
                    <a:cubicBezTo>
                      <a:pt x="451009" y="206751"/>
                      <a:pt x="474821" y="195321"/>
                      <a:pt x="496729" y="182939"/>
                    </a:cubicBezTo>
                    <a:cubicBezTo>
                      <a:pt x="539591" y="157221"/>
                      <a:pt x="573881" y="127694"/>
                      <a:pt x="599599" y="100071"/>
                    </a:cubicBezTo>
                    <a:cubicBezTo>
                      <a:pt x="651034" y="42921"/>
                      <a:pt x="671036" y="-1846"/>
                      <a:pt x="674846" y="59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5" name="Graphic 212">
                <a:extLst>
                  <a:ext uri="{FF2B5EF4-FFF2-40B4-BE49-F238E27FC236}">
                    <a16:creationId xmlns:a16="http://schemas.microsoft.com/office/drawing/2014/main" id="{359E70A1-7860-BBC2-83ED-99EC912B3902}"/>
                  </a:ext>
                </a:extLst>
              </p:cNvPr>
              <p:cNvGrpSpPr/>
              <p:nvPr/>
            </p:nvGrpSpPr>
            <p:grpSpPr>
              <a:xfrm>
                <a:off x="1447545" y="6933291"/>
                <a:ext cx="31620" cy="54480"/>
                <a:chOff x="1447545" y="6933291"/>
                <a:chExt cx="31620" cy="54480"/>
              </a:xfrm>
              <a:solidFill>
                <a:srgbClr val="5DAFC5"/>
              </a:solidFill>
            </p:grpSpPr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9C502532-7848-6F20-AAAD-5772B901D70B}"/>
                    </a:ext>
                  </a:extLst>
                </p:cNvPr>
                <p:cNvSpPr/>
                <p:nvPr/>
              </p:nvSpPr>
              <p:spPr>
                <a:xfrm>
                  <a:off x="1458023" y="6966234"/>
                  <a:ext cx="21142" cy="21537"/>
                </a:xfrm>
                <a:custGeom>
                  <a:avLst/>
                  <a:gdLst>
                    <a:gd name="connsiteX0" fmla="*/ 6668 w 21142"/>
                    <a:gd name="connsiteY0" fmla="*/ 394 h 21537"/>
                    <a:gd name="connsiteX1" fmla="*/ 15240 w 21142"/>
                    <a:gd name="connsiteY1" fmla="*/ 1347 h 21537"/>
                    <a:gd name="connsiteX2" fmla="*/ 18098 w 21142"/>
                    <a:gd name="connsiteY2" fmla="*/ 4205 h 21537"/>
                    <a:gd name="connsiteX3" fmla="*/ 19050 w 21142"/>
                    <a:gd name="connsiteY3" fmla="*/ 5157 h 21537"/>
                    <a:gd name="connsiteX4" fmla="*/ 20003 w 21142"/>
                    <a:gd name="connsiteY4" fmla="*/ 6109 h 21537"/>
                    <a:gd name="connsiteX5" fmla="*/ 15240 w 21142"/>
                    <a:gd name="connsiteY5" fmla="*/ 20397 h 21537"/>
                    <a:gd name="connsiteX6" fmla="*/ 953 w 21142"/>
                    <a:gd name="connsiteY6" fmla="*/ 15634 h 21537"/>
                    <a:gd name="connsiteX7" fmla="*/ 0 w 21142"/>
                    <a:gd name="connsiteY7" fmla="*/ 12777 h 21537"/>
                    <a:gd name="connsiteX8" fmla="*/ 0 w 21142"/>
                    <a:gd name="connsiteY8" fmla="*/ 9919 h 21537"/>
                    <a:gd name="connsiteX9" fmla="*/ 953 w 21142"/>
                    <a:gd name="connsiteY9" fmla="*/ 6109 h 21537"/>
                    <a:gd name="connsiteX10" fmla="*/ 6668 w 21142"/>
                    <a:gd name="connsiteY10" fmla="*/ 394 h 21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142" h="21537">
                      <a:moveTo>
                        <a:pt x="6668" y="394"/>
                      </a:moveTo>
                      <a:cubicBezTo>
                        <a:pt x="9525" y="-558"/>
                        <a:pt x="12383" y="394"/>
                        <a:pt x="15240" y="1347"/>
                      </a:cubicBezTo>
                      <a:cubicBezTo>
                        <a:pt x="16193" y="2300"/>
                        <a:pt x="17145" y="3252"/>
                        <a:pt x="18098" y="4205"/>
                      </a:cubicBezTo>
                      <a:cubicBezTo>
                        <a:pt x="18098" y="5157"/>
                        <a:pt x="19050" y="5157"/>
                        <a:pt x="19050" y="5157"/>
                      </a:cubicBezTo>
                      <a:cubicBezTo>
                        <a:pt x="19050" y="5157"/>
                        <a:pt x="19050" y="5157"/>
                        <a:pt x="20003" y="6109"/>
                      </a:cubicBezTo>
                      <a:cubicBezTo>
                        <a:pt x="22860" y="11825"/>
                        <a:pt x="20003" y="17540"/>
                        <a:pt x="15240" y="20397"/>
                      </a:cubicBezTo>
                      <a:cubicBezTo>
                        <a:pt x="9525" y="23255"/>
                        <a:pt x="3810" y="20397"/>
                        <a:pt x="953" y="15634"/>
                      </a:cubicBezTo>
                      <a:cubicBezTo>
                        <a:pt x="953" y="15634"/>
                        <a:pt x="0" y="13730"/>
                        <a:pt x="0" y="12777"/>
                      </a:cubicBezTo>
                      <a:cubicBezTo>
                        <a:pt x="0" y="11825"/>
                        <a:pt x="0" y="10872"/>
                        <a:pt x="0" y="9919"/>
                      </a:cubicBezTo>
                      <a:cubicBezTo>
                        <a:pt x="0" y="8967"/>
                        <a:pt x="953" y="7062"/>
                        <a:pt x="953" y="6109"/>
                      </a:cubicBezTo>
                      <a:cubicBezTo>
                        <a:pt x="1905" y="3252"/>
                        <a:pt x="3810" y="1347"/>
                        <a:pt x="6668" y="394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BD242578-A0C5-AEAF-9637-FB947F82139B}"/>
                    </a:ext>
                  </a:extLst>
                </p:cNvPr>
                <p:cNvSpPr/>
                <p:nvPr/>
              </p:nvSpPr>
              <p:spPr>
                <a:xfrm>
                  <a:off x="1447545" y="6933291"/>
                  <a:ext cx="21450" cy="20185"/>
                </a:xfrm>
                <a:custGeom>
                  <a:avLst/>
                  <a:gdLst>
                    <a:gd name="connsiteX0" fmla="*/ 9525 w 21450"/>
                    <a:gd name="connsiteY0" fmla="*/ 0 h 20185"/>
                    <a:gd name="connsiteX1" fmla="*/ 17145 w 21450"/>
                    <a:gd name="connsiteY1" fmla="*/ 1905 h 20185"/>
                    <a:gd name="connsiteX2" fmla="*/ 20002 w 21450"/>
                    <a:gd name="connsiteY2" fmla="*/ 4763 h 20185"/>
                    <a:gd name="connsiteX3" fmla="*/ 20955 w 21450"/>
                    <a:gd name="connsiteY3" fmla="*/ 5715 h 20185"/>
                    <a:gd name="connsiteX4" fmla="*/ 20955 w 21450"/>
                    <a:gd name="connsiteY4" fmla="*/ 6668 h 20185"/>
                    <a:gd name="connsiteX5" fmla="*/ 13335 w 21450"/>
                    <a:gd name="connsiteY5" fmla="*/ 20003 h 20185"/>
                    <a:gd name="connsiteX6" fmla="*/ 952 w 21450"/>
                    <a:gd name="connsiteY6" fmla="*/ 13335 h 20185"/>
                    <a:gd name="connsiteX7" fmla="*/ 0 w 21450"/>
                    <a:gd name="connsiteY7" fmla="*/ 9525 h 20185"/>
                    <a:gd name="connsiteX8" fmla="*/ 0 w 21450"/>
                    <a:gd name="connsiteY8" fmla="*/ 6668 h 20185"/>
                    <a:gd name="connsiteX9" fmla="*/ 1905 w 21450"/>
                    <a:gd name="connsiteY9" fmla="*/ 2858 h 20185"/>
                    <a:gd name="connsiteX10" fmla="*/ 9525 w 21450"/>
                    <a:gd name="connsiteY10" fmla="*/ 0 h 20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50" h="20185">
                      <a:moveTo>
                        <a:pt x="9525" y="0"/>
                      </a:moveTo>
                      <a:cubicBezTo>
                        <a:pt x="12383" y="0"/>
                        <a:pt x="15240" y="953"/>
                        <a:pt x="17145" y="1905"/>
                      </a:cubicBezTo>
                      <a:cubicBezTo>
                        <a:pt x="18098" y="2858"/>
                        <a:pt x="19050" y="3810"/>
                        <a:pt x="20002" y="4763"/>
                      </a:cubicBezTo>
                      <a:cubicBezTo>
                        <a:pt x="20002" y="5715"/>
                        <a:pt x="20955" y="5715"/>
                        <a:pt x="20955" y="5715"/>
                      </a:cubicBezTo>
                      <a:cubicBezTo>
                        <a:pt x="20955" y="5715"/>
                        <a:pt x="20955" y="5715"/>
                        <a:pt x="20955" y="6668"/>
                      </a:cubicBezTo>
                      <a:cubicBezTo>
                        <a:pt x="22860" y="13335"/>
                        <a:pt x="19050" y="18098"/>
                        <a:pt x="13335" y="20003"/>
                      </a:cubicBezTo>
                      <a:cubicBezTo>
                        <a:pt x="7620" y="20955"/>
                        <a:pt x="1905" y="18098"/>
                        <a:pt x="952" y="13335"/>
                      </a:cubicBezTo>
                      <a:cubicBezTo>
                        <a:pt x="952" y="13335"/>
                        <a:pt x="0" y="11430"/>
                        <a:pt x="0" y="9525"/>
                      </a:cubicBezTo>
                      <a:cubicBezTo>
                        <a:pt x="0" y="7620"/>
                        <a:pt x="0" y="7620"/>
                        <a:pt x="0" y="6668"/>
                      </a:cubicBezTo>
                      <a:cubicBezTo>
                        <a:pt x="0" y="5715"/>
                        <a:pt x="952" y="3810"/>
                        <a:pt x="1905" y="2858"/>
                      </a:cubicBezTo>
                      <a:cubicBezTo>
                        <a:pt x="3810" y="1905"/>
                        <a:pt x="6668" y="0"/>
                        <a:pt x="9525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E7A7C2E6-2523-C9B7-0636-8B0CA5AFBC85}"/>
                  </a:ext>
                </a:extLst>
              </p:cNvPr>
              <p:cNvSpPr/>
              <p:nvPr/>
            </p:nvSpPr>
            <p:spPr>
              <a:xfrm>
                <a:off x="1776560" y="5471680"/>
                <a:ext cx="145685" cy="52954"/>
              </a:xfrm>
              <a:custGeom>
                <a:avLst/>
                <a:gdLst>
                  <a:gd name="connsiteX0" fmla="*/ 145330 w 145685"/>
                  <a:gd name="connsiteY0" fmla="*/ 29051 h 52954"/>
                  <a:gd name="connsiteX1" fmla="*/ 122470 w 145685"/>
                  <a:gd name="connsiteY1" fmla="*/ 21431 h 52954"/>
                  <a:gd name="connsiteX2" fmla="*/ 98658 w 145685"/>
                  <a:gd name="connsiteY2" fmla="*/ 16669 h 52954"/>
                  <a:gd name="connsiteX3" fmla="*/ 69130 w 145685"/>
                  <a:gd name="connsiteY3" fmla="*/ 17621 h 52954"/>
                  <a:gd name="connsiteX4" fmla="*/ 40555 w 145685"/>
                  <a:gd name="connsiteY4" fmla="*/ 26194 h 52954"/>
                  <a:gd name="connsiteX5" fmla="*/ 19600 w 145685"/>
                  <a:gd name="connsiteY5" fmla="*/ 38576 h 52954"/>
                  <a:gd name="connsiteX6" fmla="*/ 550 w 145685"/>
                  <a:gd name="connsiteY6" fmla="*/ 52864 h 52954"/>
                  <a:gd name="connsiteX7" fmla="*/ 11981 w 145685"/>
                  <a:gd name="connsiteY7" fmla="*/ 30004 h 52954"/>
                  <a:gd name="connsiteX8" fmla="*/ 33888 w 145685"/>
                  <a:gd name="connsiteY8" fmla="*/ 12859 h 52954"/>
                  <a:gd name="connsiteX9" fmla="*/ 66273 w 145685"/>
                  <a:gd name="connsiteY9" fmla="*/ 1429 h 52954"/>
                  <a:gd name="connsiteX10" fmla="*/ 100563 w 145685"/>
                  <a:gd name="connsiteY10" fmla="*/ 1429 h 52954"/>
                  <a:gd name="connsiteX11" fmla="*/ 127233 w 145685"/>
                  <a:gd name="connsiteY11" fmla="*/ 10954 h 52954"/>
                  <a:gd name="connsiteX12" fmla="*/ 145330 w 145685"/>
                  <a:gd name="connsiteY12" fmla="*/ 29051 h 52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685" h="52954">
                    <a:moveTo>
                      <a:pt x="145330" y="29051"/>
                    </a:moveTo>
                    <a:cubicBezTo>
                      <a:pt x="143425" y="30956"/>
                      <a:pt x="135805" y="26194"/>
                      <a:pt x="122470" y="21431"/>
                    </a:cubicBezTo>
                    <a:cubicBezTo>
                      <a:pt x="115803" y="19526"/>
                      <a:pt x="107230" y="17621"/>
                      <a:pt x="98658" y="16669"/>
                    </a:cubicBezTo>
                    <a:cubicBezTo>
                      <a:pt x="89133" y="15716"/>
                      <a:pt x="79608" y="15716"/>
                      <a:pt x="69130" y="17621"/>
                    </a:cubicBezTo>
                    <a:cubicBezTo>
                      <a:pt x="58653" y="19526"/>
                      <a:pt x="49128" y="22384"/>
                      <a:pt x="40555" y="26194"/>
                    </a:cubicBezTo>
                    <a:cubicBezTo>
                      <a:pt x="31983" y="30004"/>
                      <a:pt x="25316" y="33814"/>
                      <a:pt x="19600" y="38576"/>
                    </a:cubicBezTo>
                    <a:cubicBezTo>
                      <a:pt x="8170" y="47149"/>
                      <a:pt x="2456" y="53816"/>
                      <a:pt x="550" y="52864"/>
                    </a:cubicBezTo>
                    <a:cubicBezTo>
                      <a:pt x="-1355" y="51911"/>
                      <a:pt x="1503" y="42386"/>
                      <a:pt x="11981" y="30004"/>
                    </a:cubicBezTo>
                    <a:cubicBezTo>
                      <a:pt x="17695" y="24289"/>
                      <a:pt x="25316" y="18574"/>
                      <a:pt x="33888" y="12859"/>
                    </a:cubicBezTo>
                    <a:cubicBezTo>
                      <a:pt x="43413" y="8096"/>
                      <a:pt x="53891" y="4286"/>
                      <a:pt x="66273" y="1429"/>
                    </a:cubicBezTo>
                    <a:cubicBezTo>
                      <a:pt x="78655" y="-476"/>
                      <a:pt x="90086" y="-476"/>
                      <a:pt x="100563" y="1429"/>
                    </a:cubicBezTo>
                    <a:cubicBezTo>
                      <a:pt x="111041" y="3334"/>
                      <a:pt x="119613" y="7144"/>
                      <a:pt x="127233" y="10954"/>
                    </a:cubicBezTo>
                    <a:cubicBezTo>
                      <a:pt x="141521" y="19526"/>
                      <a:pt x="147236" y="27146"/>
                      <a:pt x="145330" y="29051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B1D39297-027C-4F30-A847-DC09C7BB2D1B}"/>
                  </a:ext>
                </a:extLst>
              </p:cNvPr>
              <p:cNvSpPr/>
              <p:nvPr/>
            </p:nvSpPr>
            <p:spPr>
              <a:xfrm>
                <a:off x="2043745" y="5280704"/>
                <a:ext cx="686579" cy="318134"/>
              </a:xfrm>
              <a:custGeom>
                <a:avLst/>
                <a:gdLst>
                  <a:gd name="connsiteX0" fmla="*/ 65 w 686579"/>
                  <a:gd name="connsiteY0" fmla="*/ 71438 h 318134"/>
                  <a:gd name="connsiteX1" fmla="*/ 27688 w 686579"/>
                  <a:gd name="connsiteY1" fmla="*/ 52388 h 318134"/>
                  <a:gd name="connsiteX2" fmla="*/ 111507 w 686579"/>
                  <a:gd name="connsiteY2" fmla="*/ 18097 h 318134"/>
                  <a:gd name="connsiteX3" fmla="*/ 244858 w 686579"/>
                  <a:gd name="connsiteY3" fmla="*/ 0 h 318134"/>
                  <a:gd name="connsiteX4" fmla="*/ 407735 w 686579"/>
                  <a:gd name="connsiteY4" fmla="*/ 26670 h 318134"/>
                  <a:gd name="connsiteX5" fmla="*/ 486793 w 686579"/>
                  <a:gd name="connsiteY5" fmla="*/ 60008 h 318134"/>
                  <a:gd name="connsiteX6" fmla="*/ 554420 w 686579"/>
                  <a:gd name="connsiteY6" fmla="*/ 102870 h 318134"/>
                  <a:gd name="connsiteX7" fmla="*/ 645860 w 686579"/>
                  <a:gd name="connsiteY7" fmla="*/ 201930 h 318134"/>
                  <a:gd name="connsiteX8" fmla="*/ 681103 w 686579"/>
                  <a:gd name="connsiteY8" fmla="*/ 285750 h 318134"/>
                  <a:gd name="connsiteX9" fmla="*/ 685865 w 686579"/>
                  <a:gd name="connsiteY9" fmla="*/ 309563 h 318134"/>
                  <a:gd name="connsiteX10" fmla="*/ 685865 w 686579"/>
                  <a:gd name="connsiteY10" fmla="*/ 318135 h 318134"/>
                  <a:gd name="connsiteX11" fmla="*/ 682055 w 686579"/>
                  <a:gd name="connsiteY11" fmla="*/ 310515 h 318134"/>
                  <a:gd name="connsiteX12" fmla="*/ 673483 w 686579"/>
                  <a:gd name="connsiteY12" fmla="*/ 287655 h 318134"/>
                  <a:gd name="connsiteX13" fmla="*/ 633478 w 686579"/>
                  <a:gd name="connsiteY13" fmla="*/ 209550 h 318134"/>
                  <a:gd name="connsiteX14" fmla="*/ 542990 w 686579"/>
                  <a:gd name="connsiteY14" fmla="*/ 117158 h 318134"/>
                  <a:gd name="connsiteX15" fmla="*/ 478220 w 686579"/>
                  <a:gd name="connsiteY15" fmla="*/ 77152 h 318134"/>
                  <a:gd name="connsiteX16" fmla="*/ 402020 w 686579"/>
                  <a:gd name="connsiteY16" fmla="*/ 45720 h 318134"/>
                  <a:gd name="connsiteX17" fmla="*/ 245810 w 686579"/>
                  <a:gd name="connsiteY17" fmla="*/ 19050 h 318134"/>
                  <a:gd name="connsiteX18" fmla="*/ 116270 w 686579"/>
                  <a:gd name="connsiteY18" fmla="*/ 32385 h 318134"/>
                  <a:gd name="connsiteX19" fmla="*/ 65 w 686579"/>
                  <a:gd name="connsiteY19" fmla="*/ 71438 h 31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86579" h="318134">
                    <a:moveTo>
                      <a:pt x="65" y="71438"/>
                    </a:moveTo>
                    <a:cubicBezTo>
                      <a:pt x="-887" y="70485"/>
                      <a:pt x="8638" y="62865"/>
                      <a:pt x="27688" y="52388"/>
                    </a:cubicBezTo>
                    <a:cubicBezTo>
                      <a:pt x="46738" y="41910"/>
                      <a:pt x="74360" y="29527"/>
                      <a:pt x="111507" y="18097"/>
                    </a:cubicBezTo>
                    <a:cubicBezTo>
                      <a:pt x="148655" y="7620"/>
                      <a:pt x="193423" y="0"/>
                      <a:pt x="244858" y="0"/>
                    </a:cubicBezTo>
                    <a:cubicBezTo>
                      <a:pt x="295340" y="0"/>
                      <a:pt x="351538" y="7620"/>
                      <a:pt x="407735" y="26670"/>
                    </a:cubicBezTo>
                    <a:cubicBezTo>
                      <a:pt x="435358" y="35242"/>
                      <a:pt x="462028" y="46672"/>
                      <a:pt x="486793" y="60008"/>
                    </a:cubicBezTo>
                    <a:cubicBezTo>
                      <a:pt x="511558" y="73342"/>
                      <a:pt x="533465" y="87630"/>
                      <a:pt x="554420" y="102870"/>
                    </a:cubicBezTo>
                    <a:cubicBezTo>
                      <a:pt x="595378" y="133350"/>
                      <a:pt x="624905" y="169545"/>
                      <a:pt x="645860" y="201930"/>
                    </a:cubicBezTo>
                    <a:cubicBezTo>
                      <a:pt x="665863" y="235267"/>
                      <a:pt x="676340" y="264795"/>
                      <a:pt x="681103" y="285750"/>
                    </a:cubicBezTo>
                    <a:cubicBezTo>
                      <a:pt x="683960" y="296227"/>
                      <a:pt x="684913" y="304800"/>
                      <a:pt x="685865" y="309563"/>
                    </a:cubicBezTo>
                    <a:cubicBezTo>
                      <a:pt x="686818" y="315277"/>
                      <a:pt x="686818" y="318135"/>
                      <a:pt x="685865" y="318135"/>
                    </a:cubicBezTo>
                    <a:cubicBezTo>
                      <a:pt x="684913" y="318135"/>
                      <a:pt x="683960" y="315277"/>
                      <a:pt x="682055" y="310515"/>
                    </a:cubicBezTo>
                    <a:cubicBezTo>
                      <a:pt x="680150" y="305752"/>
                      <a:pt x="678245" y="297180"/>
                      <a:pt x="673483" y="287655"/>
                    </a:cubicBezTo>
                    <a:cubicBezTo>
                      <a:pt x="666815" y="267652"/>
                      <a:pt x="654433" y="240030"/>
                      <a:pt x="633478" y="209550"/>
                    </a:cubicBezTo>
                    <a:cubicBezTo>
                      <a:pt x="612523" y="179070"/>
                      <a:pt x="582995" y="146685"/>
                      <a:pt x="542990" y="117158"/>
                    </a:cubicBezTo>
                    <a:cubicBezTo>
                      <a:pt x="523940" y="102870"/>
                      <a:pt x="502033" y="88583"/>
                      <a:pt x="478220" y="77152"/>
                    </a:cubicBezTo>
                    <a:cubicBezTo>
                      <a:pt x="454408" y="64770"/>
                      <a:pt x="429643" y="54292"/>
                      <a:pt x="402020" y="45720"/>
                    </a:cubicBezTo>
                    <a:cubicBezTo>
                      <a:pt x="348680" y="27622"/>
                      <a:pt x="294388" y="20002"/>
                      <a:pt x="245810" y="19050"/>
                    </a:cubicBezTo>
                    <a:cubicBezTo>
                      <a:pt x="197233" y="18097"/>
                      <a:pt x="152465" y="23813"/>
                      <a:pt x="116270" y="32385"/>
                    </a:cubicBezTo>
                    <a:cubicBezTo>
                      <a:pt x="41975" y="50483"/>
                      <a:pt x="1970" y="75247"/>
                      <a:pt x="65" y="71438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30" name="Graphic 212">
                <a:extLst>
                  <a:ext uri="{FF2B5EF4-FFF2-40B4-BE49-F238E27FC236}">
                    <a16:creationId xmlns:a16="http://schemas.microsoft.com/office/drawing/2014/main" id="{AD7CA4E4-33F8-85F3-3CC3-F876990B2F81}"/>
                  </a:ext>
                </a:extLst>
              </p:cNvPr>
              <p:cNvGrpSpPr/>
              <p:nvPr/>
            </p:nvGrpSpPr>
            <p:grpSpPr>
              <a:xfrm>
                <a:off x="1957355" y="5386431"/>
                <a:ext cx="39782" cy="48937"/>
                <a:chOff x="1957355" y="5386431"/>
                <a:chExt cx="39782" cy="48937"/>
              </a:xfrm>
              <a:solidFill>
                <a:srgbClr val="5DAFC5"/>
              </a:solidFill>
            </p:grpSpPr>
            <p:sp>
              <p:nvSpPr>
                <p:cNvPr id="231" name="Freeform: Shape 230">
                  <a:extLst>
                    <a:ext uri="{FF2B5EF4-FFF2-40B4-BE49-F238E27FC236}">
                      <a16:creationId xmlns:a16="http://schemas.microsoft.com/office/drawing/2014/main" id="{7262B31F-1860-6C24-64CB-67BEADAD0E8E}"/>
                    </a:ext>
                  </a:extLst>
                </p:cNvPr>
                <p:cNvSpPr/>
                <p:nvPr/>
              </p:nvSpPr>
              <p:spPr>
                <a:xfrm>
                  <a:off x="1957355" y="5414632"/>
                  <a:ext cx="19779" cy="20736"/>
                </a:xfrm>
                <a:custGeom>
                  <a:avLst/>
                  <a:gdLst>
                    <a:gd name="connsiteX0" fmla="*/ 15017 w 19779"/>
                    <a:gd name="connsiteY0" fmla="*/ 2279 h 20736"/>
                    <a:gd name="connsiteX1" fmla="*/ 19780 w 19779"/>
                    <a:gd name="connsiteY1" fmla="*/ 8946 h 20736"/>
                    <a:gd name="connsiteX2" fmla="*/ 19780 w 19779"/>
                    <a:gd name="connsiteY2" fmla="*/ 12756 h 20736"/>
                    <a:gd name="connsiteX3" fmla="*/ 19780 w 19779"/>
                    <a:gd name="connsiteY3" fmla="*/ 13709 h 20736"/>
                    <a:gd name="connsiteX4" fmla="*/ 19780 w 19779"/>
                    <a:gd name="connsiteY4" fmla="*/ 14661 h 20736"/>
                    <a:gd name="connsiteX5" fmla="*/ 5492 w 19779"/>
                    <a:gd name="connsiteY5" fmla="*/ 19424 h 20736"/>
                    <a:gd name="connsiteX6" fmla="*/ 730 w 19779"/>
                    <a:gd name="connsiteY6" fmla="*/ 6089 h 20736"/>
                    <a:gd name="connsiteX7" fmla="*/ 2635 w 19779"/>
                    <a:gd name="connsiteY7" fmla="*/ 3231 h 20736"/>
                    <a:gd name="connsiteX8" fmla="*/ 4540 w 19779"/>
                    <a:gd name="connsiteY8" fmla="*/ 1326 h 20736"/>
                    <a:gd name="connsiteX9" fmla="*/ 8350 w 19779"/>
                    <a:gd name="connsiteY9" fmla="*/ 374 h 20736"/>
                    <a:gd name="connsiteX10" fmla="*/ 15017 w 19779"/>
                    <a:gd name="connsiteY10" fmla="*/ 2279 h 20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779" h="20736">
                      <a:moveTo>
                        <a:pt x="15017" y="2279"/>
                      </a:moveTo>
                      <a:cubicBezTo>
                        <a:pt x="17875" y="4184"/>
                        <a:pt x="18828" y="6089"/>
                        <a:pt x="19780" y="8946"/>
                      </a:cubicBezTo>
                      <a:cubicBezTo>
                        <a:pt x="19780" y="9899"/>
                        <a:pt x="19780" y="11804"/>
                        <a:pt x="19780" y="12756"/>
                      </a:cubicBezTo>
                      <a:cubicBezTo>
                        <a:pt x="19780" y="13709"/>
                        <a:pt x="19780" y="13709"/>
                        <a:pt x="19780" y="13709"/>
                      </a:cubicBezTo>
                      <a:cubicBezTo>
                        <a:pt x="19780" y="13709"/>
                        <a:pt x="19780" y="13709"/>
                        <a:pt x="19780" y="14661"/>
                      </a:cubicBezTo>
                      <a:cubicBezTo>
                        <a:pt x="16922" y="20376"/>
                        <a:pt x="10255" y="22281"/>
                        <a:pt x="5492" y="19424"/>
                      </a:cubicBezTo>
                      <a:cubicBezTo>
                        <a:pt x="730" y="16566"/>
                        <a:pt x="-1175" y="9899"/>
                        <a:pt x="730" y="6089"/>
                      </a:cubicBezTo>
                      <a:cubicBezTo>
                        <a:pt x="730" y="6089"/>
                        <a:pt x="1683" y="4184"/>
                        <a:pt x="2635" y="3231"/>
                      </a:cubicBezTo>
                      <a:cubicBezTo>
                        <a:pt x="3588" y="2279"/>
                        <a:pt x="4540" y="1326"/>
                        <a:pt x="4540" y="1326"/>
                      </a:cubicBezTo>
                      <a:cubicBezTo>
                        <a:pt x="5492" y="374"/>
                        <a:pt x="7397" y="374"/>
                        <a:pt x="8350" y="374"/>
                      </a:cubicBezTo>
                      <a:cubicBezTo>
                        <a:pt x="9303" y="-579"/>
                        <a:pt x="12160" y="374"/>
                        <a:pt x="15017" y="227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id="{B0ECA81D-570A-C601-5D84-FACB323B84C8}"/>
                    </a:ext>
                  </a:extLst>
                </p:cNvPr>
                <p:cNvSpPr/>
                <p:nvPr/>
              </p:nvSpPr>
              <p:spPr>
                <a:xfrm>
                  <a:off x="1977090" y="5386431"/>
                  <a:ext cx="20047" cy="21400"/>
                </a:xfrm>
                <a:custGeom>
                  <a:avLst/>
                  <a:gdLst>
                    <a:gd name="connsiteX0" fmla="*/ 17190 w 20047"/>
                    <a:gd name="connsiteY0" fmla="*/ 3810 h 21400"/>
                    <a:gd name="connsiteX1" fmla="*/ 20048 w 20047"/>
                    <a:gd name="connsiteY1" fmla="*/ 11430 h 21400"/>
                    <a:gd name="connsiteX2" fmla="*/ 19095 w 20047"/>
                    <a:gd name="connsiteY2" fmla="*/ 15240 h 21400"/>
                    <a:gd name="connsiteX3" fmla="*/ 19095 w 20047"/>
                    <a:gd name="connsiteY3" fmla="*/ 16193 h 21400"/>
                    <a:gd name="connsiteX4" fmla="*/ 19095 w 20047"/>
                    <a:gd name="connsiteY4" fmla="*/ 17145 h 21400"/>
                    <a:gd name="connsiteX5" fmla="*/ 3855 w 20047"/>
                    <a:gd name="connsiteY5" fmla="*/ 19050 h 21400"/>
                    <a:gd name="connsiteX6" fmla="*/ 1950 w 20047"/>
                    <a:gd name="connsiteY6" fmla="*/ 4763 h 21400"/>
                    <a:gd name="connsiteX7" fmla="*/ 3855 w 20047"/>
                    <a:gd name="connsiteY7" fmla="*/ 1905 h 21400"/>
                    <a:gd name="connsiteX8" fmla="*/ 5760 w 20047"/>
                    <a:gd name="connsiteY8" fmla="*/ 953 h 21400"/>
                    <a:gd name="connsiteX9" fmla="*/ 9570 w 20047"/>
                    <a:gd name="connsiteY9" fmla="*/ 0 h 21400"/>
                    <a:gd name="connsiteX10" fmla="*/ 17190 w 20047"/>
                    <a:gd name="connsiteY10" fmla="*/ 3810 h 21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047" h="21400">
                      <a:moveTo>
                        <a:pt x="17190" y="3810"/>
                      </a:moveTo>
                      <a:cubicBezTo>
                        <a:pt x="19095" y="5715"/>
                        <a:pt x="20048" y="8573"/>
                        <a:pt x="20048" y="11430"/>
                      </a:cubicBezTo>
                      <a:cubicBezTo>
                        <a:pt x="20048" y="12383"/>
                        <a:pt x="20048" y="14288"/>
                        <a:pt x="19095" y="15240"/>
                      </a:cubicBezTo>
                      <a:cubicBezTo>
                        <a:pt x="19095" y="16193"/>
                        <a:pt x="18143" y="16193"/>
                        <a:pt x="19095" y="16193"/>
                      </a:cubicBezTo>
                      <a:cubicBezTo>
                        <a:pt x="19095" y="16193"/>
                        <a:pt x="19095" y="16193"/>
                        <a:pt x="19095" y="17145"/>
                      </a:cubicBezTo>
                      <a:cubicBezTo>
                        <a:pt x="15285" y="21908"/>
                        <a:pt x="8618" y="22860"/>
                        <a:pt x="3855" y="19050"/>
                      </a:cubicBezTo>
                      <a:cubicBezTo>
                        <a:pt x="-907" y="15240"/>
                        <a:pt x="-907" y="8573"/>
                        <a:pt x="1950" y="4763"/>
                      </a:cubicBezTo>
                      <a:cubicBezTo>
                        <a:pt x="1950" y="4763"/>
                        <a:pt x="2903" y="2858"/>
                        <a:pt x="3855" y="1905"/>
                      </a:cubicBezTo>
                      <a:cubicBezTo>
                        <a:pt x="4808" y="953"/>
                        <a:pt x="5760" y="953"/>
                        <a:pt x="5760" y="953"/>
                      </a:cubicBezTo>
                      <a:cubicBezTo>
                        <a:pt x="6713" y="953"/>
                        <a:pt x="8618" y="0"/>
                        <a:pt x="9570" y="0"/>
                      </a:cubicBezTo>
                      <a:cubicBezTo>
                        <a:pt x="12428" y="953"/>
                        <a:pt x="14333" y="1905"/>
                        <a:pt x="17190" y="381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AAD50CAB-2C1C-151A-29F7-F08E8124FE10}"/>
                  </a:ext>
                </a:extLst>
              </p:cNvPr>
              <p:cNvSpPr/>
              <p:nvPr/>
            </p:nvSpPr>
            <p:spPr>
              <a:xfrm>
                <a:off x="2742698" y="5420008"/>
                <a:ext cx="738799" cy="472200"/>
              </a:xfrm>
              <a:custGeom>
                <a:avLst/>
                <a:gdLst>
                  <a:gd name="connsiteX0" fmla="*/ 248 w 738799"/>
                  <a:gd name="connsiteY0" fmla="*/ 207405 h 472200"/>
                  <a:gd name="connsiteX1" fmla="*/ 4058 w 738799"/>
                  <a:gd name="connsiteY1" fmla="*/ 196928 h 472200"/>
                  <a:gd name="connsiteX2" fmla="*/ 9773 w 738799"/>
                  <a:gd name="connsiteY2" fmla="*/ 184545 h 472200"/>
                  <a:gd name="connsiteX3" fmla="*/ 19298 w 738799"/>
                  <a:gd name="connsiteY3" fmla="*/ 168353 h 472200"/>
                  <a:gd name="connsiteX4" fmla="*/ 32633 w 738799"/>
                  <a:gd name="connsiteY4" fmla="*/ 148350 h 472200"/>
                  <a:gd name="connsiteX5" fmla="*/ 50730 w 738799"/>
                  <a:gd name="connsiteY5" fmla="*/ 126443 h 472200"/>
                  <a:gd name="connsiteX6" fmla="*/ 73590 w 738799"/>
                  <a:gd name="connsiteY6" fmla="*/ 103583 h 472200"/>
                  <a:gd name="connsiteX7" fmla="*/ 101213 w 738799"/>
                  <a:gd name="connsiteY7" fmla="*/ 79770 h 472200"/>
                  <a:gd name="connsiteX8" fmla="*/ 134550 w 738799"/>
                  <a:gd name="connsiteY8" fmla="*/ 56910 h 472200"/>
                  <a:gd name="connsiteX9" fmla="*/ 152648 w 738799"/>
                  <a:gd name="connsiteY9" fmla="*/ 46433 h 472200"/>
                  <a:gd name="connsiteX10" fmla="*/ 172650 w 738799"/>
                  <a:gd name="connsiteY10" fmla="*/ 35955 h 472200"/>
                  <a:gd name="connsiteX11" fmla="*/ 193605 w 738799"/>
                  <a:gd name="connsiteY11" fmla="*/ 27383 h 472200"/>
                  <a:gd name="connsiteX12" fmla="*/ 204083 w 738799"/>
                  <a:gd name="connsiteY12" fmla="*/ 22620 h 472200"/>
                  <a:gd name="connsiteX13" fmla="*/ 215513 w 738799"/>
                  <a:gd name="connsiteY13" fmla="*/ 18810 h 472200"/>
                  <a:gd name="connsiteX14" fmla="*/ 238373 w 738799"/>
                  <a:gd name="connsiteY14" fmla="*/ 12143 h 472200"/>
                  <a:gd name="connsiteX15" fmla="*/ 263138 w 738799"/>
                  <a:gd name="connsiteY15" fmla="*/ 7380 h 472200"/>
                  <a:gd name="connsiteX16" fmla="*/ 479355 w 738799"/>
                  <a:gd name="connsiteY16" fmla="*/ 26430 h 472200"/>
                  <a:gd name="connsiteX17" fmla="*/ 656520 w 738799"/>
                  <a:gd name="connsiteY17" fmla="*/ 150255 h 472200"/>
                  <a:gd name="connsiteX18" fmla="*/ 732720 w 738799"/>
                  <a:gd name="connsiteY18" fmla="*/ 310275 h 472200"/>
                  <a:gd name="connsiteX19" fmla="*/ 735578 w 738799"/>
                  <a:gd name="connsiteY19" fmla="*/ 429338 h 472200"/>
                  <a:gd name="connsiteX20" fmla="*/ 726053 w 738799"/>
                  <a:gd name="connsiteY20" fmla="*/ 472200 h 472200"/>
                  <a:gd name="connsiteX21" fmla="*/ 727005 w 738799"/>
                  <a:gd name="connsiteY21" fmla="*/ 429338 h 472200"/>
                  <a:gd name="connsiteX22" fmla="*/ 717480 w 738799"/>
                  <a:gd name="connsiteY22" fmla="*/ 314085 h 472200"/>
                  <a:gd name="connsiteX23" fmla="*/ 641280 w 738799"/>
                  <a:gd name="connsiteY23" fmla="*/ 163590 h 472200"/>
                  <a:gd name="connsiteX24" fmla="*/ 470783 w 738799"/>
                  <a:gd name="connsiteY24" fmla="*/ 46433 h 472200"/>
                  <a:gd name="connsiteX25" fmla="*/ 265995 w 738799"/>
                  <a:gd name="connsiteY25" fmla="*/ 27383 h 472200"/>
                  <a:gd name="connsiteX26" fmla="*/ 243135 w 738799"/>
                  <a:gd name="connsiteY26" fmla="*/ 32145 h 472200"/>
                  <a:gd name="connsiteX27" fmla="*/ 221228 w 738799"/>
                  <a:gd name="connsiteY27" fmla="*/ 38813 h 472200"/>
                  <a:gd name="connsiteX28" fmla="*/ 210750 w 738799"/>
                  <a:gd name="connsiteY28" fmla="*/ 41670 h 472200"/>
                  <a:gd name="connsiteX29" fmla="*/ 200273 w 738799"/>
                  <a:gd name="connsiteY29" fmla="*/ 45480 h 472200"/>
                  <a:gd name="connsiteX30" fmla="*/ 180270 w 738799"/>
                  <a:gd name="connsiteY30" fmla="*/ 53100 h 472200"/>
                  <a:gd name="connsiteX31" fmla="*/ 161220 w 738799"/>
                  <a:gd name="connsiteY31" fmla="*/ 62625 h 472200"/>
                  <a:gd name="connsiteX32" fmla="*/ 143123 w 738799"/>
                  <a:gd name="connsiteY32" fmla="*/ 72150 h 472200"/>
                  <a:gd name="connsiteX33" fmla="*/ 110738 w 738799"/>
                  <a:gd name="connsiteY33" fmla="*/ 92153 h 472200"/>
                  <a:gd name="connsiteX34" fmla="*/ 83115 w 738799"/>
                  <a:gd name="connsiteY34" fmla="*/ 113108 h 472200"/>
                  <a:gd name="connsiteX35" fmla="*/ 60255 w 738799"/>
                  <a:gd name="connsiteY35" fmla="*/ 134063 h 472200"/>
                  <a:gd name="connsiteX36" fmla="*/ 42158 w 738799"/>
                  <a:gd name="connsiteY36" fmla="*/ 154065 h 472200"/>
                  <a:gd name="connsiteX37" fmla="*/ 27870 w 738799"/>
                  <a:gd name="connsiteY37" fmla="*/ 172163 h 472200"/>
                  <a:gd name="connsiteX38" fmla="*/ 17393 w 738799"/>
                  <a:gd name="connsiteY38" fmla="*/ 187403 h 472200"/>
                  <a:gd name="connsiteX39" fmla="*/ 9773 w 738799"/>
                  <a:gd name="connsiteY39" fmla="*/ 198833 h 472200"/>
                  <a:gd name="connsiteX40" fmla="*/ 248 w 738799"/>
                  <a:gd name="connsiteY40" fmla="*/ 207405 h 47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38799" h="472200">
                    <a:moveTo>
                      <a:pt x="248" y="207405"/>
                    </a:moveTo>
                    <a:cubicBezTo>
                      <a:pt x="-705" y="207405"/>
                      <a:pt x="1200" y="203595"/>
                      <a:pt x="4058" y="196928"/>
                    </a:cubicBezTo>
                    <a:cubicBezTo>
                      <a:pt x="5963" y="193118"/>
                      <a:pt x="7868" y="189308"/>
                      <a:pt x="9773" y="184545"/>
                    </a:cubicBezTo>
                    <a:cubicBezTo>
                      <a:pt x="11678" y="179783"/>
                      <a:pt x="14535" y="174068"/>
                      <a:pt x="19298" y="168353"/>
                    </a:cubicBezTo>
                    <a:cubicBezTo>
                      <a:pt x="23108" y="162638"/>
                      <a:pt x="27870" y="155970"/>
                      <a:pt x="32633" y="148350"/>
                    </a:cubicBezTo>
                    <a:cubicBezTo>
                      <a:pt x="37395" y="141683"/>
                      <a:pt x="44063" y="134063"/>
                      <a:pt x="50730" y="126443"/>
                    </a:cubicBezTo>
                    <a:cubicBezTo>
                      <a:pt x="56445" y="118823"/>
                      <a:pt x="65018" y="111203"/>
                      <a:pt x="73590" y="103583"/>
                    </a:cubicBezTo>
                    <a:cubicBezTo>
                      <a:pt x="81210" y="95010"/>
                      <a:pt x="90735" y="88343"/>
                      <a:pt x="101213" y="79770"/>
                    </a:cubicBezTo>
                    <a:cubicBezTo>
                      <a:pt x="110738" y="71198"/>
                      <a:pt x="122168" y="64530"/>
                      <a:pt x="134550" y="56910"/>
                    </a:cubicBezTo>
                    <a:cubicBezTo>
                      <a:pt x="140265" y="53100"/>
                      <a:pt x="146933" y="50243"/>
                      <a:pt x="152648" y="46433"/>
                    </a:cubicBezTo>
                    <a:cubicBezTo>
                      <a:pt x="159315" y="43575"/>
                      <a:pt x="165983" y="39765"/>
                      <a:pt x="172650" y="35955"/>
                    </a:cubicBezTo>
                    <a:cubicBezTo>
                      <a:pt x="179318" y="33098"/>
                      <a:pt x="186938" y="30240"/>
                      <a:pt x="193605" y="27383"/>
                    </a:cubicBezTo>
                    <a:cubicBezTo>
                      <a:pt x="197415" y="25478"/>
                      <a:pt x="201225" y="24525"/>
                      <a:pt x="204083" y="22620"/>
                    </a:cubicBezTo>
                    <a:cubicBezTo>
                      <a:pt x="207893" y="21668"/>
                      <a:pt x="211703" y="20715"/>
                      <a:pt x="215513" y="18810"/>
                    </a:cubicBezTo>
                    <a:cubicBezTo>
                      <a:pt x="223133" y="16905"/>
                      <a:pt x="230753" y="14048"/>
                      <a:pt x="238373" y="12143"/>
                    </a:cubicBezTo>
                    <a:cubicBezTo>
                      <a:pt x="245993" y="10238"/>
                      <a:pt x="254565" y="8333"/>
                      <a:pt x="263138" y="7380"/>
                    </a:cubicBezTo>
                    <a:cubicBezTo>
                      <a:pt x="328860" y="-5955"/>
                      <a:pt x="406013" y="-2145"/>
                      <a:pt x="479355" y="26430"/>
                    </a:cubicBezTo>
                    <a:cubicBezTo>
                      <a:pt x="551745" y="55005"/>
                      <a:pt x="613658" y="97868"/>
                      <a:pt x="656520" y="150255"/>
                    </a:cubicBezTo>
                    <a:cubicBezTo>
                      <a:pt x="700335" y="201690"/>
                      <a:pt x="723195" y="260745"/>
                      <a:pt x="732720" y="310275"/>
                    </a:cubicBezTo>
                    <a:cubicBezTo>
                      <a:pt x="742245" y="360758"/>
                      <a:pt x="738435" y="401715"/>
                      <a:pt x="735578" y="429338"/>
                    </a:cubicBezTo>
                    <a:cubicBezTo>
                      <a:pt x="730815" y="456960"/>
                      <a:pt x="727005" y="472200"/>
                      <a:pt x="726053" y="472200"/>
                    </a:cubicBezTo>
                    <a:cubicBezTo>
                      <a:pt x="724148" y="472200"/>
                      <a:pt x="725100" y="456960"/>
                      <a:pt x="727005" y="429338"/>
                    </a:cubicBezTo>
                    <a:cubicBezTo>
                      <a:pt x="727005" y="401715"/>
                      <a:pt x="727958" y="361710"/>
                      <a:pt x="717480" y="314085"/>
                    </a:cubicBezTo>
                    <a:cubicBezTo>
                      <a:pt x="706050" y="266460"/>
                      <a:pt x="684143" y="212168"/>
                      <a:pt x="641280" y="163590"/>
                    </a:cubicBezTo>
                    <a:cubicBezTo>
                      <a:pt x="600323" y="115013"/>
                      <a:pt x="540315" y="74055"/>
                      <a:pt x="470783" y="46433"/>
                    </a:cubicBezTo>
                    <a:cubicBezTo>
                      <a:pt x="402203" y="19763"/>
                      <a:pt x="328860" y="15953"/>
                      <a:pt x="265995" y="27383"/>
                    </a:cubicBezTo>
                    <a:cubicBezTo>
                      <a:pt x="258375" y="29288"/>
                      <a:pt x="250755" y="30240"/>
                      <a:pt x="243135" y="32145"/>
                    </a:cubicBezTo>
                    <a:cubicBezTo>
                      <a:pt x="235515" y="34050"/>
                      <a:pt x="227895" y="35955"/>
                      <a:pt x="221228" y="38813"/>
                    </a:cubicBezTo>
                    <a:cubicBezTo>
                      <a:pt x="217418" y="39765"/>
                      <a:pt x="213608" y="40718"/>
                      <a:pt x="210750" y="41670"/>
                    </a:cubicBezTo>
                    <a:cubicBezTo>
                      <a:pt x="206940" y="42623"/>
                      <a:pt x="204083" y="44528"/>
                      <a:pt x="200273" y="45480"/>
                    </a:cubicBezTo>
                    <a:cubicBezTo>
                      <a:pt x="193605" y="48338"/>
                      <a:pt x="186938" y="50243"/>
                      <a:pt x="180270" y="53100"/>
                    </a:cubicBezTo>
                    <a:cubicBezTo>
                      <a:pt x="173603" y="55958"/>
                      <a:pt x="167888" y="58815"/>
                      <a:pt x="161220" y="62625"/>
                    </a:cubicBezTo>
                    <a:cubicBezTo>
                      <a:pt x="155505" y="65483"/>
                      <a:pt x="148838" y="68340"/>
                      <a:pt x="143123" y="72150"/>
                    </a:cubicBezTo>
                    <a:cubicBezTo>
                      <a:pt x="131693" y="78818"/>
                      <a:pt x="120263" y="84533"/>
                      <a:pt x="110738" y="92153"/>
                    </a:cubicBezTo>
                    <a:cubicBezTo>
                      <a:pt x="101213" y="98820"/>
                      <a:pt x="91688" y="105488"/>
                      <a:pt x="83115" y="113108"/>
                    </a:cubicBezTo>
                    <a:cubicBezTo>
                      <a:pt x="74543" y="120728"/>
                      <a:pt x="66923" y="126443"/>
                      <a:pt x="60255" y="134063"/>
                    </a:cubicBezTo>
                    <a:cubicBezTo>
                      <a:pt x="53588" y="141683"/>
                      <a:pt x="46920" y="147398"/>
                      <a:pt x="42158" y="154065"/>
                    </a:cubicBezTo>
                    <a:cubicBezTo>
                      <a:pt x="37395" y="160733"/>
                      <a:pt x="32633" y="166448"/>
                      <a:pt x="27870" y="172163"/>
                    </a:cubicBezTo>
                    <a:cubicBezTo>
                      <a:pt x="23108" y="177878"/>
                      <a:pt x="20250" y="182640"/>
                      <a:pt x="17393" y="187403"/>
                    </a:cubicBezTo>
                    <a:cubicBezTo>
                      <a:pt x="14535" y="192165"/>
                      <a:pt x="11678" y="195975"/>
                      <a:pt x="9773" y="198833"/>
                    </a:cubicBezTo>
                    <a:cubicBezTo>
                      <a:pt x="4058" y="204548"/>
                      <a:pt x="1200" y="207405"/>
                      <a:pt x="248" y="2074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34" name="Graphic 212">
                <a:extLst>
                  <a:ext uri="{FF2B5EF4-FFF2-40B4-BE49-F238E27FC236}">
                    <a16:creationId xmlns:a16="http://schemas.microsoft.com/office/drawing/2014/main" id="{1DFF75CC-2E20-5F14-330B-FD8128EE683B}"/>
                  </a:ext>
                </a:extLst>
              </p:cNvPr>
              <p:cNvGrpSpPr/>
              <p:nvPr/>
            </p:nvGrpSpPr>
            <p:grpSpPr>
              <a:xfrm>
                <a:off x="3519477" y="5846488"/>
                <a:ext cx="50633" cy="37269"/>
                <a:chOff x="3519477" y="5846488"/>
                <a:chExt cx="50633" cy="37269"/>
              </a:xfrm>
              <a:solidFill>
                <a:srgbClr val="5DAFC5"/>
              </a:solidFill>
            </p:grpSpPr>
            <p:sp>
              <p:nvSpPr>
                <p:cNvPr id="235" name="Freeform: Shape 234">
                  <a:extLst>
                    <a:ext uri="{FF2B5EF4-FFF2-40B4-BE49-F238E27FC236}">
                      <a16:creationId xmlns:a16="http://schemas.microsoft.com/office/drawing/2014/main" id="{ABE2B2EE-A1D5-9DCB-0149-E0B35333DB65}"/>
                    </a:ext>
                  </a:extLst>
                </p:cNvPr>
                <p:cNvSpPr/>
                <p:nvPr/>
              </p:nvSpPr>
              <p:spPr>
                <a:xfrm>
                  <a:off x="3519477" y="5861729"/>
                  <a:ext cx="20153" cy="22029"/>
                </a:xfrm>
                <a:custGeom>
                  <a:avLst/>
                  <a:gdLst>
                    <a:gd name="connsiteX0" fmla="*/ 18807 w 20153"/>
                    <a:gd name="connsiteY0" fmla="*/ 5715 h 22029"/>
                    <a:gd name="connsiteX1" fmla="*/ 19759 w 20153"/>
                    <a:gd name="connsiteY1" fmla="*/ 14288 h 22029"/>
                    <a:gd name="connsiteX2" fmla="*/ 17854 w 20153"/>
                    <a:gd name="connsiteY2" fmla="*/ 18097 h 22029"/>
                    <a:gd name="connsiteX3" fmla="*/ 16901 w 20153"/>
                    <a:gd name="connsiteY3" fmla="*/ 19050 h 22029"/>
                    <a:gd name="connsiteX4" fmla="*/ 16901 w 20153"/>
                    <a:gd name="connsiteY4" fmla="*/ 20002 h 22029"/>
                    <a:gd name="connsiteX5" fmla="*/ 1661 w 20153"/>
                    <a:gd name="connsiteY5" fmla="*/ 17145 h 22029"/>
                    <a:gd name="connsiteX6" fmla="*/ 3566 w 20153"/>
                    <a:gd name="connsiteY6" fmla="*/ 2858 h 22029"/>
                    <a:gd name="connsiteX7" fmla="*/ 6424 w 20153"/>
                    <a:gd name="connsiteY7" fmla="*/ 952 h 22029"/>
                    <a:gd name="connsiteX8" fmla="*/ 9282 w 20153"/>
                    <a:gd name="connsiteY8" fmla="*/ 0 h 22029"/>
                    <a:gd name="connsiteX9" fmla="*/ 13091 w 20153"/>
                    <a:gd name="connsiteY9" fmla="*/ 952 h 22029"/>
                    <a:gd name="connsiteX10" fmla="*/ 18807 w 20153"/>
                    <a:gd name="connsiteY10" fmla="*/ 5715 h 22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53" h="22029">
                      <a:moveTo>
                        <a:pt x="18807" y="5715"/>
                      </a:moveTo>
                      <a:cubicBezTo>
                        <a:pt x="19759" y="8572"/>
                        <a:pt x="20711" y="11430"/>
                        <a:pt x="19759" y="14288"/>
                      </a:cubicBezTo>
                      <a:cubicBezTo>
                        <a:pt x="19759" y="15240"/>
                        <a:pt x="18807" y="17145"/>
                        <a:pt x="17854" y="18097"/>
                      </a:cubicBezTo>
                      <a:cubicBezTo>
                        <a:pt x="17854" y="19050"/>
                        <a:pt x="16901" y="19050"/>
                        <a:pt x="16901" y="19050"/>
                      </a:cubicBezTo>
                      <a:cubicBezTo>
                        <a:pt x="16901" y="19050"/>
                        <a:pt x="16901" y="19050"/>
                        <a:pt x="16901" y="20002"/>
                      </a:cubicBezTo>
                      <a:cubicBezTo>
                        <a:pt x="12139" y="23813"/>
                        <a:pt x="5472" y="21908"/>
                        <a:pt x="1661" y="17145"/>
                      </a:cubicBezTo>
                      <a:cubicBezTo>
                        <a:pt x="-1196" y="12383"/>
                        <a:pt x="-243" y="5715"/>
                        <a:pt x="3566" y="2858"/>
                      </a:cubicBezTo>
                      <a:cubicBezTo>
                        <a:pt x="3566" y="2858"/>
                        <a:pt x="5472" y="1905"/>
                        <a:pt x="6424" y="952"/>
                      </a:cubicBezTo>
                      <a:cubicBezTo>
                        <a:pt x="7376" y="0"/>
                        <a:pt x="8329" y="0"/>
                        <a:pt x="9282" y="0"/>
                      </a:cubicBezTo>
                      <a:cubicBezTo>
                        <a:pt x="10234" y="0"/>
                        <a:pt x="12139" y="0"/>
                        <a:pt x="13091" y="952"/>
                      </a:cubicBezTo>
                      <a:cubicBezTo>
                        <a:pt x="14997" y="952"/>
                        <a:pt x="16901" y="2858"/>
                        <a:pt x="18807" y="571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6" name="Freeform: Shape 235">
                  <a:extLst>
                    <a:ext uri="{FF2B5EF4-FFF2-40B4-BE49-F238E27FC236}">
                      <a16:creationId xmlns:a16="http://schemas.microsoft.com/office/drawing/2014/main" id="{5F59C09A-C7C1-DF82-A960-33C7CE5EBCC1}"/>
                    </a:ext>
                  </a:extLst>
                </p:cNvPr>
                <p:cNvSpPr/>
                <p:nvPr/>
              </p:nvSpPr>
              <p:spPr>
                <a:xfrm>
                  <a:off x="3548983" y="5846488"/>
                  <a:ext cx="21127" cy="21123"/>
                </a:xfrm>
                <a:custGeom>
                  <a:avLst/>
                  <a:gdLst>
                    <a:gd name="connsiteX0" fmla="*/ 20732 w 21127"/>
                    <a:gd name="connsiteY0" fmla="*/ 7620 h 21123"/>
                    <a:gd name="connsiteX1" fmla="*/ 19780 w 21127"/>
                    <a:gd name="connsiteY1" fmla="*/ 15240 h 21123"/>
                    <a:gd name="connsiteX2" fmla="*/ 16923 w 21127"/>
                    <a:gd name="connsiteY2" fmla="*/ 18098 h 21123"/>
                    <a:gd name="connsiteX3" fmla="*/ 15970 w 21127"/>
                    <a:gd name="connsiteY3" fmla="*/ 19050 h 21123"/>
                    <a:gd name="connsiteX4" fmla="*/ 15017 w 21127"/>
                    <a:gd name="connsiteY4" fmla="*/ 20003 h 21123"/>
                    <a:gd name="connsiteX5" fmla="*/ 730 w 21127"/>
                    <a:gd name="connsiteY5" fmla="*/ 14288 h 21123"/>
                    <a:gd name="connsiteX6" fmla="*/ 5492 w 21127"/>
                    <a:gd name="connsiteY6" fmla="*/ 953 h 21123"/>
                    <a:gd name="connsiteX7" fmla="*/ 8350 w 21127"/>
                    <a:gd name="connsiteY7" fmla="*/ 0 h 21123"/>
                    <a:gd name="connsiteX8" fmla="*/ 11207 w 21127"/>
                    <a:gd name="connsiteY8" fmla="*/ 0 h 21123"/>
                    <a:gd name="connsiteX9" fmla="*/ 15017 w 21127"/>
                    <a:gd name="connsiteY9" fmla="*/ 953 h 21123"/>
                    <a:gd name="connsiteX10" fmla="*/ 20732 w 21127"/>
                    <a:gd name="connsiteY10" fmla="*/ 7620 h 2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127" h="21123">
                      <a:moveTo>
                        <a:pt x="20732" y="7620"/>
                      </a:moveTo>
                      <a:cubicBezTo>
                        <a:pt x="21685" y="10478"/>
                        <a:pt x="20732" y="13335"/>
                        <a:pt x="19780" y="15240"/>
                      </a:cubicBezTo>
                      <a:cubicBezTo>
                        <a:pt x="18828" y="16192"/>
                        <a:pt x="17875" y="17145"/>
                        <a:pt x="16923" y="18098"/>
                      </a:cubicBezTo>
                      <a:cubicBezTo>
                        <a:pt x="15970" y="18098"/>
                        <a:pt x="15970" y="19050"/>
                        <a:pt x="15970" y="19050"/>
                      </a:cubicBezTo>
                      <a:cubicBezTo>
                        <a:pt x="15970" y="19050"/>
                        <a:pt x="15970" y="19050"/>
                        <a:pt x="15017" y="20003"/>
                      </a:cubicBezTo>
                      <a:cubicBezTo>
                        <a:pt x="9303" y="22860"/>
                        <a:pt x="3588" y="20003"/>
                        <a:pt x="730" y="14288"/>
                      </a:cubicBezTo>
                      <a:cubicBezTo>
                        <a:pt x="-1175" y="8573"/>
                        <a:pt x="730" y="2858"/>
                        <a:pt x="5492" y="953"/>
                      </a:cubicBezTo>
                      <a:cubicBezTo>
                        <a:pt x="5492" y="953"/>
                        <a:pt x="7398" y="0"/>
                        <a:pt x="8350" y="0"/>
                      </a:cubicBezTo>
                      <a:cubicBezTo>
                        <a:pt x="9303" y="0"/>
                        <a:pt x="10255" y="0"/>
                        <a:pt x="11207" y="0"/>
                      </a:cubicBezTo>
                      <a:cubicBezTo>
                        <a:pt x="12160" y="0"/>
                        <a:pt x="14065" y="953"/>
                        <a:pt x="15017" y="953"/>
                      </a:cubicBezTo>
                      <a:cubicBezTo>
                        <a:pt x="17875" y="1905"/>
                        <a:pt x="19780" y="4763"/>
                        <a:pt x="20732" y="762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75CC4B98-1D25-880E-3646-6567749A635E}"/>
                  </a:ext>
                </a:extLst>
              </p:cNvPr>
              <p:cNvSpPr/>
              <p:nvPr/>
            </p:nvSpPr>
            <p:spPr>
              <a:xfrm>
                <a:off x="3595433" y="5829515"/>
                <a:ext cx="451647" cy="757236"/>
              </a:xfrm>
              <a:custGeom>
                <a:avLst/>
                <a:gdLst>
                  <a:gd name="connsiteX0" fmla="*/ 204788 w 451647"/>
                  <a:gd name="connsiteY0" fmla="*/ 757066 h 757236"/>
                  <a:gd name="connsiteX1" fmla="*/ 243840 w 451647"/>
                  <a:gd name="connsiteY1" fmla="*/ 735159 h 757236"/>
                  <a:gd name="connsiteX2" fmla="*/ 333375 w 451647"/>
                  <a:gd name="connsiteY2" fmla="*/ 658006 h 757236"/>
                  <a:gd name="connsiteX3" fmla="*/ 411480 w 451647"/>
                  <a:gd name="connsiteY3" fmla="*/ 501796 h 757236"/>
                  <a:gd name="connsiteX4" fmla="*/ 422910 w 451647"/>
                  <a:gd name="connsiteY4" fmla="*/ 289388 h 757236"/>
                  <a:gd name="connsiteX5" fmla="*/ 381953 w 451647"/>
                  <a:gd name="connsiteY5" fmla="*/ 188423 h 757236"/>
                  <a:gd name="connsiteX6" fmla="*/ 314325 w 451647"/>
                  <a:gd name="connsiteY6" fmla="*/ 111271 h 757236"/>
                  <a:gd name="connsiteX7" fmla="*/ 160972 w 451647"/>
                  <a:gd name="connsiteY7" fmla="*/ 27451 h 757236"/>
                  <a:gd name="connsiteX8" fmla="*/ 43815 w 451647"/>
                  <a:gd name="connsiteY8" fmla="*/ 10306 h 757236"/>
                  <a:gd name="connsiteX9" fmla="*/ 33338 w 451647"/>
                  <a:gd name="connsiteY9" fmla="*/ 10306 h 757236"/>
                  <a:gd name="connsiteX10" fmla="*/ 24765 w 451647"/>
                  <a:gd name="connsiteY10" fmla="*/ 11259 h 757236"/>
                  <a:gd name="connsiteX11" fmla="*/ 11430 w 451647"/>
                  <a:gd name="connsiteY11" fmla="*/ 12211 h 757236"/>
                  <a:gd name="connsiteX12" fmla="*/ 0 w 451647"/>
                  <a:gd name="connsiteY12" fmla="*/ 11259 h 757236"/>
                  <a:gd name="connsiteX13" fmla="*/ 11430 w 451647"/>
                  <a:gd name="connsiteY13" fmla="*/ 7448 h 757236"/>
                  <a:gd name="connsiteX14" fmla="*/ 24765 w 451647"/>
                  <a:gd name="connsiteY14" fmla="*/ 4591 h 757236"/>
                  <a:gd name="connsiteX15" fmla="*/ 33338 w 451647"/>
                  <a:gd name="connsiteY15" fmla="*/ 2686 h 757236"/>
                  <a:gd name="connsiteX16" fmla="*/ 43815 w 451647"/>
                  <a:gd name="connsiteY16" fmla="*/ 1734 h 757236"/>
                  <a:gd name="connsiteX17" fmla="*/ 165735 w 451647"/>
                  <a:gd name="connsiteY17" fmla="*/ 13163 h 757236"/>
                  <a:gd name="connsiteX18" fmla="*/ 327660 w 451647"/>
                  <a:gd name="connsiteY18" fmla="*/ 96984 h 757236"/>
                  <a:gd name="connsiteX19" fmla="*/ 400050 w 451647"/>
                  <a:gd name="connsiteY19" fmla="*/ 177946 h 757236"/>
                  <a:gd name="connsiteX20" fmla="*/ 443865 w 451647"/>
                  <a:gd name="connsiteY20" fmla="*/ 286531 h 757236"/>
                  <a:gd name="connsiteX21" fmla="*/ 430530 w 451647"/>
                  <a:gd name="connsiteY21" fmla="*/ 508463 h 757236"/>
                  <a:gd name="connsiteX22" fmla="*/ 344805 w 451647"/>
                  <a:gd name="connsiteY22" fmla="*/ 668484 h 757236"/>
                  <a:gd name="connsiteX23" fmla="*/ 247650 w 451647"/>
                  <a:gd name="connsiteY23" fmla="*/ 743731 h 757236"/>
                  <a:gd name="connsiteX24" fmla="*/ 204788 w 451647"/>
                  <a:gd name="connsiteY24" fmla="*/ 757066 h 75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1647" h="757236">
                    <a:moveTo>
                      <a:pt x="204788" y="757066"/>
                    </a:moveTo>
                    <a:cubicBezTo>
                      <a:pt x="203835" y="755161"/>
                      <a:pt x="219075" y="749446"/>
                      <a:pt x="243840" y="735159"/>
                    </a:cubicBezTo>
                    <a:cubicBezTo>
                      <a:pt x="267653" y="720871"/>
                      <a:pt x="301942" y="697059"/>
                      <a:pt x="333375" y="658006"/>
                    </a:cubicBezTo>
                    <a:cubicBezTo>
                      <a:pt x="364807" y="618953"/>
                      <a:pt x="394335" y="565613"/>
                      <a:pt x="411480" y="501796"/>
                    </a:cubicBezTo>
                    <a:cubicBezTo>
                      <a:pt x="429578" y="437978"/>
                      <a:pt x="437197" y="363684"/>
                      <a:pt x="422910" y="289388"/>
                    </a:cubicBezTo>
                    <a:cubicBezTo>
                      <a:pt x="415290" y="252241"/>
                      <a:pt x="401955" y="217951"/>
                      <a:pt x="381953" y="188423"/>
                    </a:cubicBezTo>
                    <a:cubicBezTo>
                      <a:pt x="362903" y="158896"/>
                      <a:pt x="339090" y="133178"/>
                      <a:pt x="314325" y="111271"/>
                    </a:cubicBezTo>
                    <a:cubicBezTo>
                      <a:pt x="263842" y="68409"/>
                      <a:pt x="209550" y="41738"/>
                      <a:pt x="160972" y="27451"/>
                    </a:cubicBezTo>
                    <a:cubicBezTo>
                      <a:pt x="113347" y="13163"/>
                      <a:pt x="71438" y="9353"/>
                      <a:pt x="43815" y="10306"/>
                    </a:cubicBezTo>
                    <a:cubicBezTo>
                      <a:pt x="40005" y="10306"/>
                      <a:pt x="37147" y="10306"/>
                      <a:pt x="33338" y="10306"/>
                    </a:cubicBezTo>
                    <a:cubicBezTo>
                      <a:pt x="30480" y="10306"/>
                      <a:pt x="27622" y="10306"/>
                      <a:pt x="24765" y="11259"/>
                    </a:cubicBezTo>
                    <a:cubicBezTo>
                      <a:pt x="19050" y="11259"/>
                      <a:pt x="14288" y="12211"/>
                      <a:pt x="11430" y="12211"/>
                    </a:cubicBezTo>
                    <a:cubicBezTo>
                      <a:pt x="3810" y="12211"/>
                      <a:pt x="0" y="12211"/>
                      <a:pt x="0" y="11259"/>
                    </a:cubicBezTo>
                    <a:cubicBezTo>
                      <a:pt x="0" y="10306"/>
                      <a:pt x="3810" y="9353"/>
                      <a:pt x="11430" y="7448"/>
                    </a:cubicBezTo>
                    <a:cubicBezTo>
                      <a:pt x="15240" y="6496"/>
                      <a:pt x="20003" y="5543"/>
                      <a:pt x="24765" y="4591"/>
                    </a:cubicBezTo>
                    <a:cubicBezTo>
                      <a:pt x="27622" y="3638"/>
                      <a:pt x="30480" y="3638"/>
                      <a:pt x="33338" y="2686"/>
                    </a:cubicBezTo>
                    <a:cubicBezTo>
                      <a:pt x="36195" y="2686"/>
                      <a:pt x="40005" y="1734"/>
                      <a:pt x="43815" y="1734"/>
                    </a:cubicBezTo>
                    <a:cubicBezTo>
                      <a:pt x="72390" y="-2077"/>
                      <a:pt x="115253" y="-172"/>
                      <a:pt x="165735" y="13163"/>
                    </a:cubicBezTo>
                    <a:cubicBezTo>
                      <a:pt x="216217" y="26498"/>
                      <a:pt x="273367" y="53168"/>
                      <a:pt x="327660" y="96984"/>
                    </a:cubicBezTo>
                    <a:cubicBezTo>
                      <a:pt x="354330" y="118891"/>
                      <a:pt x="379095" y="146513"/>
                      <a:pt x="400050" y="177946"/>
                    </a:cubicBezTo>
                    <a:cubicBezTo>
                      <a:pt x="421957" y="209378"/>
                      <a:pt x="436245" y="247478"/>
                      <a:pt x="443865" y="286531"/>
                    </a:cubicBezTo>
                    <a:cubicBezTo>
                      <a:pt x="459105" y="365588"/>
                      <a:pt x="450532" y="442741"/>
                      <a:pt x="430530" y="508463"/>
                    </a:cubicBezTo>
                    <a:cubicBezTo>
                      <a:pt x="411480" y="574186"/>
                      <a:pt x="379095" y="629431"/>
                      <a:pt x="344805" y="668484"/>
                    </a:cubicBezTo>
                    <a:cubicBezTo>
                      <a:pt x="310515" y="708488"/>
                      <a:pt x="274320" y="731349"/>
                      <a:pt x="247650" y="743731"/>
                    </a:cubicBezTo>
                    <a:cubicBezTo>
                      <a:pt x="220980" y="755161"/>
                      <a:pt x="205740" y="758018"/>
                      <a:pt x="204788" y="757066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38" name="Graphic 212">
                <a:extLst>
                  <a:ext uri="{FF2B5EF4-FFF2-40B4-BE49-F238E27FC236}">
                    <a16:creationId xmlns:a16="http://schemas.microsoft.com/office/drawing/2014/main" id="{7E102E1F-8DC2-E14F-5BC1-B75FAEE9CF13}"/>
                  </a:ext>
                </a:extLst>
              </p:cNvPr>
              <p:cNvGrpSpPr/>
              <p:nvPr/>
            </p:nvGrpSpPr>
            <p:grpSpPr>
              <a:xfrm>
                <a:off x="2179744" y="7031398"/>
                <a:ext cx="40278" cy="49291"/>
                <a:chOff x="2179744" y="7031398"/>
                <a:chExt cx="40278" cy="49291"/>
              </a:xfrm>
              <a:solidFill>
                <a:srgbClr val="5DAFC5"/>
              </a:solidFill>
            </p:grpSpPr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CC887B1B-B0EA-B3D0-27D9-36BB33FADB28}"/>
                    </a:ext>
                  </a:extLst>
                </p:cNvPr>
                <p:cNvSpPr/>
                <p:nvPr/>
              </p:nvSpPr>
              <p:spPr>
                <a:xfrm>
                  <a:off x="2179744" y="7031398"/>
                  <a:ext cx="21228" cy="20954"/>
                </a:xfrm>
                <a:custGeom>
                  <a:avLst/>
                  <a:gdLst>
                    <a:gd name="connsiteX0" fmla="*/ 16466 w 21228"/>
                    <a:gd name="connsiteY0" fmla="*/ 19050 h 20954"/>
                    <a:gd name="connsiteX1" fmla="*/ 8846 w 21228"/>
                    <a:gd name="connsiteY1" fmla="*/ 20955 h 20954"/>
                    <a:gd name="connsiteX2" fmla="*/ 5036 w 21228"/>
                    <a:gd name="connsiteY2" fmla="*/ 19050 h 20954"/>
                    <a:gd name="connsiteX3" fmla="*/ 4084 w 21228"/>
                    <a:gd name="connsiteY3" fmla="*/ 18098 h 20954"/>
                    <a:gd name="connsiteX4" fmla="*/ 3131 w 21228"/>
                    <a:gd name="connsiteY4" fmla="*/ 18098 h 20954"/>
                    <a:gd name="connsiteX5" fmla="*/ 4084 w 21228"/>
                    <a:gd name="connsiteY5" fmla="*/ 2857 h 20954"/>
                    <a:gd name="connsiteX6" fmla="*/ 18371 w 21228"/>
                    <a:gd name="connsiteY6" fmla="*/ 2857 h 20954"/>
                    <a:gd name="connsiteX7" fmla="*/ 20276 w 21228"/>
                    <a:gd name="connsiteY7" fmla="*/ 5715 h 20954"/>
                    <a:gd name="connsiteX8" fmla="*/ 21229 w 21228"/>
                    <a:gd name="connsiteY8" fmla="*/ 8573 h 20954"/>
                    <a:gd name="connsiteX9" fmla="*/ 21229 w 21228"/>
                    <a:gd name="connsiteY9" fmla="*/ 12382 h 20954"/>
                    <a:gd name="connsiteX10" fmla="*/ 16466 w 21228"/>
                    <a:gd name="connsiteY10" fmla="*/ 19050 h 20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228" h="20954">
                      <a:moveTo>
                        <a:pt x="16466" y="19050"/>
                      </a:moveTo>
                      <a:cubicBezTo>
                        <a:pt x="13609" y="20955"/>
                        <a:pt x="10751" y="20955"/>
                        <a:pt x="8846" y="20955"/>
                      </a:cubicBezTo>
                      <a:cubicBezTo>
                        <a:pt x="7894" y="20955"/>
                        <a:pt x="5989" y="20003"/>
                        <a:pt x="5036" y="19050"/>
                      </a:cubicBezTo>
                      <a:cubicBezTo>
                        <a:pt x="4084" y="19050"/>
                        <a:pt x="4084" y="18098"/>
                        <a:pt x="4084" y="18098"/>
                      </a:cubicBezTo>
                      <a:cubicBezTo>
                        <a:pt x="4084" y="18098"/>
                        <a:pt x="4084" y="18098"/>
                        <a:pt x="3131" y="18098"/>
                      </a:cubicBezTo>
                      <a:cubicBezTo>
                        <a:pt x="-1631" y="13335"/>
                        <a:pt x="-679" y="6667"/>
                        <a:pt x="4084" y="2857"/>
                      </a:cubicBezTo>
                      <a:cubicBezTo>
                        <a:pt x="8846" y="-952"/>
                        <a:pt x="15514" y="-952"/>
                        <a:pt x="18371" y="2857"/>
                      </a:cubicBezTo>
                      <a:cubicBezTo>
                        <a:pt x="18371" y="2857"/>
                        <a:pt x="20276" y="4763"/>
                        <a:pt x="20276" y="5715"/>
                      </a:cubicBezTo>
                      <a:cubicBezTo>
                        <a:pt x="21229" y="6667"/>
                        <a:pt x="21229" y="7620"/>
                        <a:pt x="21229" y="8573"/>
                      </a:cubicBezTo>
                      <a:cubicBezTo>
                        <a:pt x="21229" y="9525"/>
                        <a:pt x="21229" y="11430"/>
                        <a:pt x="21229" y="12382"/>
                      </a:cubicBezTo>
                      <a:cubicBezTo>
                        <a:pt x="20276" y="15240"/>
                        <a:pt x="18371" y="17145"/>
                        <a:pt x="16466" y="1905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5D033699-56BD-B32E-D4E4-F65618588F3E}"/>
                    </a:ext>
                  </a:extLst>
                </p:cNvPr>
                <p:cNvSpPr/>
                <p:nvPr/>
              </p:nvSpPr>
              <p:spPr>
                <a:xfrm>
                  <a:off x="2197086" y="7060503"/>
                  <a:ext cx="22937" cy="20187"/>
                </a:xfrm>
                <a:custGeom>
                  <a:avLst/>
                  <a:gdLst>
                    <a:gd name="connsiteX0" fmla="*/ 16270 w 22937"/>
                    <a:gd name="connsiteY0" fmla="*/ 19473 h 20187"/>
                    <a:gd name="connsiteX1" fmla="*/ 7697 w 22937"/>
                    <a:gd name="connsiteY1" fmla="*/ 19473 h 20187"/>
                    <a:gd name="connsiteX2" fmla="*/ 3887 w 22937"/>
                    <a:gd name="connsiteY2" fmla="*/ 17568 h 20187"/>
                    <a:gd name="connsiteX3" fmla="*/ 2935 w 22937"/>
                    <a:gd name="connsiteY3" fmla="*/ 16616 h 20187"/>
                    <a:gd name="connsiteX4" fmla="*/ 1982 w 22937"/>
                    <a:gd name="connsiteY4" fmla="*/ 15663 h 20187"/>
                    <a:gd name="connsiteX5" fmla="*/ 5792 w 22937"/>
                    <a:gd name="connsiteY5" fmla="*/ 1376 h 20187"/>
                    <a:gd name="connsiteX6" fmla="*/ 20080 w 22937"/>
                    <a:gd name="connsiteY6" fmla="*/ 4233 h 20187"/>
                    <a:gd name="connsiteX7" fmla="*/ 21985 w 22937"/>
                    <a:gd name="connsiteY7" fmla="*/ 7091 h 20187"/>
                    <a:gd name="connsiteX8" fmla="*/ 22937 w 22937"/>
                    <a:gd name="connsiteY8" fmla="*/ 9948 h 20187"/>
                    <a:gd name="connsiteX9" fmla="*/ 21985 w 22937"/>
                    <a:gd name="connsiteY9" fmla="*/ 13758 h 20187"/>
                    <a:gd name="connsiteX10" fmla="*/ 16270 w 22937"/>
                    <a:gd name="connsiteY10" fmla="*/ 19473 h 20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937" h="20187">
                      <a:moveTo>
                        <a:pt x="16270" y="19473"/>
                      </a:moveTo>
                      <a:cubicBezTo>
                        <a:pt x="13412" y="20426"/>
                        <a:pt x="10555" y="20426"/>
                        <a:pt x="7697" y="19473"/>
                      </a:cubicBezTo>
                      <a:cubicBezTo>
                        <a:pt x="6745" y="18521"/>
                        <a:pt x="4840" y="18521"/>
                        <a:pt x="3887" y="17568"/>
                      </a:cubicBezTo>
                      <a:cubicBezTo>
                        <a:pt x="3887" y="17568"/>
                        <a:pt x="2935" y="16616"/>
                        <a:pt x="2935" y="16616"/>
                      </a:cubicBezTo>
                      <a:cubicBezTo>
                        <a:pt x="2935" y="16616"/>
                        <a:pt x="2935" y="16616"/>
                        <a:pt x="1982" y="15663"/>
                      </a:cubicBezTo>
                      <a:cubicBezTo>
                        <a:pt x="-1828" y="9948"/>
                        <a:pt x="77" y="4233"/>
                        <a:pt x="5792" y="1376"/>
                      </a:cubicBezTo>
                      <a:cubicBezTo>
                        <a:pt x="10555" y="-1482"/>
                        <a:pt x="17222" y="423"/>
                        <a:pt x="20080" y="4233"/>
                      </a:cubicBezTo>
                      <a:cubicBezTo>
                        <a:pt x="20080" y="4233"/>
                        <a:pt x="21032" y="6138"/>
                        <a:pt x="21985" y="7091"/>
                      </a:cubicBezTo>
                      <a:cubicBezTo>
                        <a:pt x="22937" y="8043"/>
                        <a:pt x="22937" y="8996"/>
                        <a:pt x="22937" y="9948"/>
                      </a:cubicBezTo>
                      <a:cubicBezTo>
                        <a:pt x="22937" y="10901"/>
                        <a:pt x="22937" y="12806"/>
                        <a:pt x="21985" y="13758"/>
                      </a:cubicBezTo>
                      <a:cubicBezTo>
                        <a:pt x="21032" y="16616"/>
                        <a:pt x="19127" y="18521"/>
                        <a:pt x="16270" y="194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CD6248B0-0C74-FCD3-E931-BB7F8978F07C}"/>
                  </a:ext>
                </a:extLst>
              </p:cNvPr>
              <p:cNvSpPr/>
              <p:nvPr/>
            </p:nvSpPr>
            <p:spPr>
              <a:xfrm>
                <a:off x="3036911" y="6589439"/>
                <a:ext cx="808125" cy="538492"/>
              </a:xfrm>
              <a:custGeom>
                <a:avLst/>
                <a:gdLst>
                  <a:gd name="connsiteX0" fmla="*/ 762357 w 808125"/>
                  <a:gd name="connsiteY0" fmla="*/ 0 h 538492"/>
                  <a:gd name="connsiteX1" fmla="*/ 769025 w 808125"/>
                  <a:gd name="connsiteY1" fmla="*/ 10477 h 538492"/>
                  <a:gd name="connsiteX2" fmla="*/ 784265 w 808125"/>
                  <a:gd name="connsiteY2" fmla="*/ 43815 h 538492"/>
                  <a:gd name="connsiteX3" fmla="*/ 808077 w 808125"/>
                  <a:gd name="connsiteY3" fmla="*/ 176213 h 538492"/>
                  <a:gd name="connsiteX4" fmla="*/ 790932 w 808125"/>
                  <a:gd name="connsiteY4" fmla="*/ 268605 h 538492"/>
                  <a:gd name="connsiteX5" fmla="*/ 739497 w 808125"/>
                  <a:gd name="connsiteY5" fmla="*/ 363855 h 538492"/>
                  <a:gd name="connsiteX6" fmla="*/ 653772 w 808125"/>
                  <a:gd name="connsiteY6" fmla="*/ 445770 h 538492"/>
                  <a:gd name="connsiteX7" fmla="*/ 540425 w 808125"/>
                  <a:gd name="connsiteY7" fmla="*/ 504825 h 538492"/>
                  <a:gd name="connsiteX8" fmla="*/ 298490 w 808125"/>
                  <a:gd name="connsiteY8" fmla="*/ 536257 h 538492"/>
                  <a:gd name="connsiteX9" fmla="*/ 270867 w 808125"/>
                  <a:gd name="connsiteY9" fmla="*/ 533400 h 538492"/>
                  <a:gd name="connsiteX10" fmla="*/ 244197 w 808125"/>
                  <a:gd name="connsiteY10" fmla="*/ 528638 h 538492"/>
                  <a:gd name="connsiteX11" fmla="*/ 193715 w 808125"/>
                  <a:gd name="connsiteY11" fmla="*/ 515302 h 538492"/>
                  <a:gd name="connsiteX12" fmla="*/ 109895 w 808125"/>
                  <a:gd name="connsiteY12" fmla="*/ 473392 h 538492"/>
                  <a:gd name="connsiteX13" fmla="*/ 51792 w 808125"/>
                  <a:gd name="connsiteY13" fmla="*/ 422910 h 538492"/>
                  <a:gd name="connsiteX14" fmla="*/ 18455 w 808125"/>
                  <a:gd name="connsiteY14" fmla="*/ 375285 h 538492"/>
                  <a:gd name="connsiteX15" fmla="*/ 8930 w 808125"/>
                  <a:gd name="connsiteY15" fmla="*/ 356235 h 538492"/>
                  <a:gd name="connsiteX16" fmla="*/ 3215 w 808125"/>
                  <a:gd name="connsiteY16" fmla="*/ 341947 h 538492"/>
                  <a:gd name="connsiteX17" fmla="*/ 357 w 808125"/>
                  <a:gd name="connsiteY17" fmla="*/ 329565 h 538492"/>
                  <a:gd name="connsiteX18" fmla="*/ 25122 w 808125"/>
                  <a:gd name="connsiteY18" fmla="*/ 371475 h 538492"/>
                  <a:gd name="connsiteX19" fmla="*/ 60365 w 808125"/>
                  <a:gd name="connsiteY19" fmla="*/ 415290 h 538492"/>
                  <a:gd name="connsiteX20" fmla="*/ 118467 w 808125"/>
                  <a:gd name="connsiteY20" fmla="*/ 461010 h 538492"/>
                  <a:gd name="connsiteX21" fmla="*/ 199430 w 808125"/>
                  <a:gd name="connsiteY21" fmla="*/ 498157 h 538492"/>
                  <a:gd name="connsiteX22" fmla="*/ 248007 w 808125"/>
                  <a:gd name="connsiteY22" fmla="*/ 510540 h 538492"/>
                  <a:gd name="connsiteX23" fmla="*/ 273725 w 808125"/>
                  <a:gd name="connsiteY23" fmla="*/ 514350 h 538492"/>
                  <a:gd name="connsiteX24" fmla="*/ 300395 w 808125"/>
                  <a:gd name="connsiteY24" fmla="*/ 517207 h 538492"/>
                  <a:gd name="connsiteX25" fmla="*/ 532805 w 808125"/>
                  <a:gd name="connsiteY25" fmla="*/ 485775 h 538492"/>
                  <a:gd name="connsiteX26" fmla="*/ 641390 w 808125"/>
                  <a:gd name="connsiteY26" fmla="*/ 429577 h 538492"/>
                  <a:gd name="connsiteX27" fmla="*/ 724257 w 808125"/>
                  <a:gd name="connsiteY27" fmla="*/ 352425 h 538492"/>
                  <a:gd name="connsiteX28" fmla="*/ 774740 w 808125"/>
                  <a:gd name="connsiteY28" fmla="*/ 263842 h 538492"/>
                  <a:gd name="connsiteX29" fmla="*/ 792837 w 808125"/>
                  <a:gd name="connsiteY29" fmla="*/ 177165 h 538492"/>
                  <a:gd name="connsiteX30" fmla="*/ 776645 w 808125"/>
                  <a:gd name="connsiteY30" fmla="*/ 48577 h 538492"/>
                  <a:gd name="connsiteX31" fmla="*/ 765215 w 808125"/>
                  <a:gd name="connsiteY31" fmla="*/ 14288 h 538492"/>
                  <a:gd name="connsiteX32" fmla="*/ 762357 w 808125"/>
                  <a:gd name="connsiteY32" fmla="*/ 0 h 538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08125" h="538492">
                    <a:moveTo>
                      <a:pt x="762357" y="0"/>
                    </a:moveTo>
                    <a:cubicBezTo>
                      <a:pt x="763310" y="0"/>
                      <a:pt x="765215" y="3810"/>
                      <a:pt x="769025" y="10477"/>
                    </a:cubicBezTo>
                    <a:cubicBezTo>
                      <a:pt x="772835" y="18097"/>
                      <a:pt x="778550" y="28575"/>
                      <a:pt x="784265" y="43815"/>
                    </a:cubicBezTo>
                    <a:cubicBezTo>
                      <a:pt x="795695" y="73342"/>
                      <a:pt x="809030" y="118110"/>
                      <a:pt x="808077" y="176213"/>
                    </a:cubicBezTo>
                    <a:cubicBezTo>
                      <a:pt x="807125" y="204788"/>
                      <a:pt x="802362" y="236220"/>
                      <a:pt x="790932" y="268605"/>
                    </a:cubicBezTo>
                    <a:cubicBezTo>
                      <a:pt x="779502" y="300990"/>
                      <a:pt x="762357" y="333375"/>
                      <a:pt x="739497" y="363855"/>
                    </a:cubicBezTo>
                    <a:cubicBezTo>
                      <a:pt x="716637" y="394335"/>
                      <a:pt x="687110" y="421957"/>
                      <a:pt x="653772" y="445770"/>
                    </a:cubicBezTo>
                    <a:cubicBezTo>
                      <a:pt x="620435" y="469582"/>
                      <a:pt x="581382" y="489585"/>
                      <a:pt x="540425" y="504825"/>
                    </a:cubicBezTo>
                    <a:cubicBezTo>
                      <a:pt x="458510" y="535305"/>
                      <a:pt x="373737" y="542925"/>
                      <a:pt x="298490" y="536257"/>
                    </a:cubicBezTo>
                    <a:cubicBezTo>
                      <a:pt x="288965" y="535305"/>
                      <a:pt x="279440" y="534352"/>
                      <a:pt x="270867" y="533400"/>
                    </a:cubicBezTo>
                    <a:cubicBezTo>
                      <a:pt x="261342" y="532447"/>
                      <a:pt x="252770" y="530542"/>
                      <a:pt x="244197" y="528638"/>
                    </a:cubicBezTo>
                    <a:cubicBezTo>
                      <a:pt x="226100" y="525780"/>
                      <a:pt x="209907" y="520065"/>
                      <a:pt x="193715" y="515302"/>
                    </a:cubicBezTo>
                    <a:cubicBezTo>
                      <a:pt x="161330" y="503872"/>
                      <a:pt x="133707" y="489585"/>
                      <a:pt x="109895" y="473392"/>
                    </a:cubicBezTo>
                    <a:cubicBezTo>
                      <a:pt x="86082" y="457200"/>
                      <a:pt x="66080" y="440055"/>
                      <a:pt x="51792" y="422910"/>
                    </a:cubicBezTo>
                    <a:cubicBezTo>
                      <a:pt x="36552" y="405765"/>
                      <a:pt x="25122" y="389572"/>
                      <a:pt x="18455" y="375285"/>
                    </a:cubicBezTo>
                    <a:cubicBezTo>
                      <a:pt x="14645" y="368617"/>
                      <a:pt x="11787" y="361950"/>
                      <a:pt x="8930" y="356235"/>
                    </a:cubicBezTo>
                    <a:cubicBezTo>
                      <a:pt x="6072" y="350520"/>
                      <a:pt x="5120" y="345757"/>
                      <a:pt x="3215" y="341947"/>
                    </a:cubicBezTo>
                    <a:cubicBezTo>
                      <a:pt x="357" y="334327"/>
                      <a:pt x="-595" y="329565"/>
                      <a:pt x="357" y="329565"/>
                    </a:cubicBezTo>
                    <a:cubicBezTo>
                      <a:pt x="2262" y="328613"/>
                      <a:pt x="7977" y="345757"/>
                      <a:pt x="25122" y="371475"/>
                    </a:cubicBezTo>
                    <a:cubicBezTo>
                      <a:pt x="33695" y="384810"/>
                      <a:pt x="45125" y="399097"/>
                      <a:pt x="60365" y="415290"/>
                    </a:cubicBezTo>
                    <a:cubicBezTo>
                      <a:pt x="75605" y="430530"/>
                      <a:pt x="94655" y="446722"/>
                      <a:pt x="118467" y="461010"/>
                    </a:cubicBezTo>
                    <a:cubicBezTo>
                      <a:pt x="141327" y="475297"/>
                      <a:pt x="168950" y="488632"/>
                      <a:pt x="199430" y="498157"/>
                    </a:cubicBezTo>
                    <a:cubicBezTo>
                      <a:pt x="214670" y="502920"/>
                      <a:pt x="230862" y="507682"/>
                      <a:pt x="248007" y="510540"/>
                    </a:cubicBezTo>
                    <a:cubicBezTo>
                      <a:pt x="256580" y="512445"/>
                      <a:pt x="265152" y="513397"/>
                      <a:pt x="273725" y="514350"/>
                    </a:cubicBezTo>
                    <a:cubicBezTo>
                      <a:pt x="282297" y="515302"/>
                      <a:pt x="291822" y="516255"/>
                      <a:pt x="300395" y="517207"/>
                    </a:cubicBezTo>
                    <a:cubicBezTo>
                      <a:pt x="372785" y="522922"/>
                      <a:pt x="454700" y="514350"/>
                      <a:pt x="532805" y="485775"/>
                    </a:cubicBezTo>
                    <a:cubicBezTo>
                      <a:pt x="571857" y="471488"/>
                      <a:pt x="609005" y="452438"/>
                      <a:pt x="641390" y="429577"/>
                    </a:cubicBezTo>
                    <a:cubicBezTo>
                      <a:pt x="673775" y="406717"/>
                      <a:pt x="701397" y="381000"/>
                      <a:pt x="724257" y="352425"/>
                    </a:cubicBezTo>
                    <a:cubicBezTo>
                      <a:pt x="747117" y="323850"/>
                      <a:pt x="763310" y="293370"/>
                      <a:pt x="774740" y="263842"/>
                    </a:cubicBezTo>
                    <a:cubicBezTo>
                      <a:pt x="786170" y="233363"/>
                      <a:pt x="791885" y="203835"/>
                      <a:pt x="792837" y="177165"/>
                    </a:cubicBezTo>
                    <a:cubicBezTo>
                      <a:pt x="795695" y="121920"/>
                      <a:pt x="785217" y="78105"/>
                      <a:pt x="776645" y="48577"/>
                    </a:cubicBezTo>
                    <a:cubicBezTo>
                      <a:pt x="772835" y="33338"/>
                      <a:pt x="768072" y="21907"/>
                      <a:pt x="765215" y="14288"/>
                    </a:cubicBezTo>
                    <a:cubicBezTo>
                      <a:pt x="763310" y="4763"/>
                      <a:pt x="762357" y="952"/>
                      <a:pt x="7623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DA87C590-6207-3CA8-F64B-4E081E5B9B90}"/>
                  </a:ext>
                </a:extLst>
              </p:cNvPr>
              <p:cNvSpPr/>
              <p:nvPr/>
            </p:nvSpPr>
            <p:spPr>
              <a:xfrm>
                <a:off x="2238830" y="6976098"/>
                <a:ext cx="787148" cy="248726"/>
              </a:xfrm>
              <a:custGeom>
                <a:avLst/>
                <a:gdLst>
                  <a:gd name="connsiteX0" fmla="*/ 787008 w 787148"/>
                  <a:gd name="connsiteY0" fmla="*/ 55 h 248726"/>
                  <a:gd name="connsiteX1" fmla="*/ 773673 w 787148"/>
                  <a:gd name="connsiteY1" fmla="*/ 33393 h 248726"/>
                  <a:gd name="connsiteX2" fmla="*/ 715570 w 787148"/>
                  <a:gd name="connsiteY2" fmla="*/ 112450 h 248726"/>
                  <a:gd name="connsiteX3" fmla="*/ 596508 w 787148"/>
                  <a:gd name="connsiteY3" fmla="*/ 196270 h 248726"/>
                  <a:gd name="connsiteX4" fmla="*/ 515545 w 787148"/>
                  <a:gd name="connsiteY4" fmla="*/ 225798 h 248726"/>
                  <a:gd name="connsiteX5" fmla="*/ 425058 w 787148"/>
                  <a:gd name="connsiteY5" fmla="*/ 243895 h 248726"/>
                  <a:gd name="connsiteX6" fmla="*/ 106923 w 787148"/>
                  <a:gd name="connsiteY6" fmla="*/ 203891 h 248726"/>
                  <a:gd name="connsiteX7" fmla="*/ 23103 w 787148"/>
                  <a:gd name="connsiteY7" fmla="*/ 152455 h 248726"/>
                  <a:gd name="connsiteX8" fmla="*/ 11673 w 787148"/>
                  <a:gd name="connsiteY8" fmla="*/ 141978 h 248726"/>
                  <a:gd name="connsiteX9" fmla="*/ 5005 w 787148"/>
                  <a:gd name="connsiteY9" fmla="*/ 133405 h 248726"/>
                  <a:gd name="connsiteX10" fmla="*/ 243 w 787148"/>
                  <a:gd name="connsiteY10" fmla="*/ 124833 h 248726"/>
                  <a:gd name="connsiteX11" fmla="*/ 7863 w 787148"/>
                  <a:gd name="connsiteY11" fmla="*/ 129595 h 248726"/>
                  <a:gd name="connsiteX12" fmla="*/ 16435 w 787148"/>
                  <a:gd name="connsiteY12" fmla="*/ 136263 h 248726"/>
                  <a:gd name="connsiteX13" fmla="*/ 28818 w 787148"/>
                  <a:gd name="connsiteY13" fmla="*/ 144835 h 248726"/>
                  <a:gd name="connsiteX14" fmla="*/ 112638 w 787148"/>
                  <a:gd name="connsiteY14" fmla="*/ 188650 h 248726"/>
                  <a:gd name="connsiteX15" fmla="*/ 422200 w 787148"/>
                  <a:gd name="connsiteY15" fmla="*/ 221035 h 248726"/>
                  <a:gd name="connsiteX16" fmla="*/ 509830 w 787148"/>
                  <a:gd name="connsiteY16" fmla="*/ 203891 h 248726"/>
                  <a:gd name="connsiteX17" fmla="*/ 587935 w 787148"/>
                  <a:gd name="connsiteY17" fmla="*/ 176268 h 248726"/>
                  <a:gd name="connsiteX18" fmla="*/ 705093 w 787148"/>
                  <a:gd name="connsiteY18" fmla="*/ 100068 h 248726"/>
                  <a:gd name="connsiteX19" fmla="*/ 766053 w 787148"/>
                  <a:gd name="connsiteY19" fmla="*/ 27678 h 248726"/>
                  <a:gd name="connsiteX20" fmla="*/ 787008 w 787148"/>
                  <a:gd name="connsiteY20" fmla="*/ 55 h 24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87148" h="248726">
                    <a:moveTo>
                      <a:pt x="787008" y="55"/>
                    </a:moveTo>
                    <a:cubicBezTo>
                      <a:pt x="787960" y="1008"/>
                      <a:pt x="784150" y="12438"/>
                      <a:pt x="773673" y="33393"/>
                    </a:cubicBezTo>
                    <a:cubicBezTo>
                      <a:pt x="763195" y="53395"/>
                      <a:pt x="745098" y="82923"/>
                      <a:pt x="715570" y="112450"/>
                    </a:cubicBezTo>
                    <a:cubicBezTo>
                      <a:pt x="686043" y="141978"/>
                      <a:pt x="646038" y="172458"/>
                      <a:pt x="596508" y="196270"/>
                    </a:cubicBezTo>
                    <a:cubicBezTo>
                      <a:pt x="571743" y="207700"/>
                      <a:pt x="544120" y="218178"/>
                      <a:pt x="515545" y="225798"/>
                    </a:cubicBezTo>
                    <a:cubicBezTo>
                      <a:pt x="486970" y="233418"/>
                      <a:pt x="456490" y="240085"/>
                      <a:pt x="425058" y="243895"/>
                    </a:cubicBezTo>
                    <a:cubicBezTo>
                      <a:pt x="299328" y="259135"/>
                      <a:pt x="183123" y="236275"/>
                      <a:pt x="106923" y="203891"/>
                    </a:cubicBezTo>
                    <a:cubicBezTo>
                      <a:pt x="68823" y="187698"/>
                      <a:pt x="40248" y="168648"/>
                      <a:pt x="23103" y="152455"/>
                    </a:cubicBezTo>
                    <a:cubicBezTo>
                      <a:pt x="19293" y="148645"/>
                      <a:pt x="15483" y="144835"/>
                      <a:pt x="11673" y="141978"/>
                    </a:cubicBezTo>
                    <a:cubicBezTo>
                      <a:pt x="8815" y="139120"/>
                      <a:pt x="5958" y="135310"/>
                      <a:pt x="5005" y="133405"/>
                    </a:cubicBezTo>
                    <a:cubicBezTo>
                      <a:pt x="1195" y="128643"/>
                      <a:pt x="-710" y="125785"/>
                      <a:pt x="243" y="124833"/>
                    </a:cubicBezTo>
                    <a:cubicBezTo>
                      <a:pt x="1195" y="124833"/>
                      <a:pt x="3100" y="125785"/>
                      <a:pt x="7863" y="129595"/>
                    </a:cubicBezTo>
                    <a:cubicBezTo>
                      <a:pt x="9768" y="131500"/>
                      <a:pt x="12625" y="134358"/>
                      <a:pt x="16435" y="136263"/>
                    </a:cubicBezTo>
                    <a:cubicBezTo>
                      <a:pt x="20245" y="139120"/>
                      <a:pt x="24055" y="141978"/>
                      <a:pt x="28818" y="144835"/>
                    </a:cubicBezTo>
                    <a:cubicBezTo>
                      <a:pt x="46915" y="158170"/>
                      <a:pt x="75490" y="174363"/>
                      <a:pt x="112638" y="188650"/>
                    </a:cubicBezTo>
                    <a:cubicBezTo>
                      <a:pt x="187885" y="216273"/>
                      <a:pt x="300280" y="236275"/>
                      <a:pt x="422200" y="221035"/>
                    </a:cubicBezTo>
                    <a:cubicBezTo>
                      <a:pt x="452680" y="217225"/>
                      <a:pt x="482208" y="211510"/>
                      <a:pt x="509830" y="203891"/>
                    </a:cubicBezTo>
                    <a:cubicBezTo>
                      <a:pt x="537453" y="196270"/>
                      <a:pt x="564123" y="186745"/>
                      <a:pt x="587935" y="176268"/>
                    </a:cubicBezTo>
                    <a:cubicBezTo>
                      <a:pt x="636513" y="154360"/>
                      <a:pt x="675565" y="126738"/>
                      <a:pt x="705093" y="100068"/>
                    </a:cubicBezTo>
                    <a:cubicBezTo>
                      <a:pt x="734620" y="72445"/>
                      <a:pt x="753670" y="45775"/>
                      <a:pt x="766053" y="27678"/>
                    </a:cubicBezTo>
                    <a:cubicBezTo>
                      <a:pt x="779388" y="10533"/>
                      <a:pt x="786055" y="-897"/>
                      <a:pt x="787008" y="5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43" name="Graphic 212">
              <a:extLst>
                <a:ext uri="{FF2B5EF4-FFF2-40B4-BE49-F238E27FC236}">
                  <a16:creationId xmlns:a16="http://schemas.microsoft.com/office/drawing/2014/main" id="{90A794AF-11CE-4DBE-7D19-E5AE212C9A6A}"/>
                </a:ext>
              </a:extLst>
            </p:cNvPr>
            <p:cNvGrpSpPr/>
            <p:nvPr/>
          </p:nvGrpSpPr>
          <p:grpSpPr>
            <a:xfrm>
              <a:off x="2176802" y="4671439"/>
              <a:ext cx="391315" cy="293405"/>
              <a:chOff x="2303420" y="4311877"/>
              <a:chExt cx="350943" cy="287789"/>
            </a:xfrm>
          </p:grpSpPr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EF28C43B-CD9D-CFAD-7AEF-18CF08F6E9C8}"/>
                  </a:ext>
                </a:extLst>
              </p:cNvPr>
              <p:cNvSpPr/>
              <p:nvPr/>
            </p:nvSpPr>
            <p:spPr>
              <a:xfrm>
                <a:off x="2315802" y="4329326"/>
                <a:ext cx="323320" cy="270339"/>
              </a:xfrm>
              <a:custGeom>
                <a:avLst/>
                <a:gdLst>
                  <a:gd name="connsiteX0" fmla="*/ 323321 w 323320"/>
                  <a:gd name="connsiteY0" fmla="*/ 103652 h 270339"/>
                  <a:gd name="connsiteX1" fmla="*/ 316653 w 323320"/>
                  <a:gd name="connsiteY1" fmla="*/ 143657 h 270339"/>
                  <a:gd name="connsiteX2" fmla="*/ 295698 w 323320"/>
                  <a:gd name="connsiteY2" fmla="*/ 175090 h 270339"/>
                  <a:gd name="connsiteX3" fmla="*/ 244263 w 323320"/>
                  <a:gd name="connsiteY3" fmla="*/ 218905 h 270339"/>
                  <a:gd name="connsiteX4" fmla="*/ 200448 w 323320"/>
                  <a:gd name="connsiteY4" fmla="*/ 247480 h 270339"/>
                  <a:gd name="connsiteX5" fmla="*/ 162348 w 323320"/>
                  <a:gd name="connsiteY5" fmla="*/ 270340 h 270339"/>
                  <a:gd name="connsiteX6" fmla="*/ 122343 w 323320"/>
                  <a:gd name="connsiteY6" fmla="*/ 251290 h 270339"/>
                  <a:gd name="connsiteX7" fmla="*/ 79481 w 323320"/>
                  <a:gd name="connsiteY7" fmla="*/ 222715 h 270339"/>
                  <a:gd name="connsiteX8" fmla="*/ 31856 w 323320"/>
                  <a:gd name="connsiteY8" fmla="*/ 175090 h 270339"/>
                  <a:gd name="connsiteX9" fmla="*/ 423 w 323320"/>
                  <a:gd name="connsiteY9" fmla="*/ 102699 h 270339"/>
                  <a:gd name="connsiteX10" fmla="*/ 423 w 323320"/>
                  <a:gd name="connsiteY10" fmla="*/ 81745 h 270339"/>
                  <a:gd name="connsiteX11" fmla="*/ 5186 w 323320"/>
                  <a:gd name="connsiteY11" fmla="*/ 59837 h 270339"/>
                  <a:gd name="connsiteX12" fmla="*/ 27093 w 323320"/>
                  <a:gd name="connsiteY12" fmla="*/ 20784 h 270339"/>
                  <a:gd name="connsiteX13" fmla="*/ 117581 w 323320"/>
                  <a:gd name="connsiteY13" fmla="*/ 8402 h 270339"/>
                  <a:gd name="connsiteX14" fmla="*/ 139488 w 323320"/>
                  <a:gd name="connsiteY14" fmla="*/ 20784 h 270339"/>
                  <a:gd name="connsiteX15" fmla="*/ 145203 w 323320"/>
                  <a:gd name="connsiteY15" fmla="*/ 27452 h 270339"/>
                  <a:gd name="connsiteX16" fmla="*/ 143298 w 323320"/>
                  <a:gd name="connsiteY16" fmla="*/ 29357 h 270339"/>
                  <a:gd name="connsiteX17" fmla="*/ 138536 w 323320"/>
                  <a:gd name="connsiteY17" fmla="*/ 35072 h 270339"/>
                  <a:gd name="connsiteX18" fmla="*/ 134726 w 323320"/>
                  <a:gd name="connsiteY18" fmla="*/ 41740 h 270339"/>
                  <a:gd name="connsiteX19" fmla="*/ 130916 w 323320"/>
                  <a:gd name="connsiteY19" fmla="*/ 49359 h 270339"/>
                  <a:gd name="connsiteX20" fmla="*/ 129011 w 323320"/>
                  <a:gd name="connsiteY20" fmla="*/ 57932 h 270339"/>
                  <a:gd name="connsiteX21" fmla="*/ 130916 w 323320"/>
                  <a:gd name="connsiteY21" fmla="*/ 76030 h 270339"/>
                  <a:gd name="connsiteX22" fmla="*/ 145203 w 323320"/>
                  <a:gd name="connsiteY22" fmla="*/ 90317 h 270339"/>
                  <a:gd name="connsiteX23" fmla="*/ 151871 w 323320"/>
                  <a:gd name="connsiteY23" fmla="*/ 91270 h 270339"/>
                  <a:gd name="connsiteX24" fmla="*/ 158538 w 323320"/>
                  <a:gd name="connsiteY24" fmla="*/ 89365 h 270339"/>
                  <a:gd name="connsiteX25" fmla="*/ 164253 w 323320"/>
                  <a:gd name="connsiteY25" fmla="*/ 86507 h 270339"/>
                  <a:gd name="connsiteX26" fmla="*/ 168063 w 323320"/>
                  <a:gd name="connsiteY26" fmla="*/ 82697 h 270339"/>
                  <a:gd name="connsiteX27" fmla="*/ 173778 w 323320"/>
                  <a:gd name="connsiteY27" fmla="*/ 65552 h 270339"/>
                  <a:gd name="connsiteX28" fmla="*/ 169016 w 323320"/>
                  <a:gd name="connsiteY28" fmla="*/ 33167 h 270339"/>
                  <a:gd name="connsiteX29" fmla="*/ 166158 w 323320"/>
                  <a:gd name="connsiteY29" fmla="*/ 27452 h 270339"/>
                  <a:gd name="connsiteX30" fmla="*/ 196638 w 323320"/>
                  <a:gd name="connsiteY30" fmla="*/ 6497 h 270339"/>
                  <a:gd name="connsiteX31" fmla="*/ 288078 w 323320"/>
                  <a:gd name="connsiteY31" fmla="*/ 25547 h 270339"/>
                  <a:gd name="connsiteX32" fmla="*/ 323321 w 323320"/>
                  <a:gd name="connsiteY32" fmla="*/ 103652 h 270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23320" h="270339">
                    <a:moveTo>
                      <a:pt x="323321" y="103652"/>
                    </a:moveTo>
                    <a:cubicBezTo>
                      <a:pt x="323321" y="117940"/>
                      <a:pt x="321416" y="131274"/>
                      <a:pt x="316653" y="143657"/>
                    </a:cubicBezTo>
                    <a:cubicBezTo>
                      <a:pt x="311891" y="155087"/>
                      <a:pt x="303318" y="165565"/>
                      <a:pt x="295698" y="175090"/>
                    </a:cubicBezTo>
                    <a:cubicBezTo>
                      <a:pt x="278553" y="193187"/>
                      <a:pt x="260456" y="207474"/>
                      <a:pt x="244263" y="218905"/>
                    </a:cubicBezTo>
                    <a:cubicBezTo>
                      <a:pt x="228071" y="230334"/>
                      <a:pt x="212831" y="239859"/>
                      <a:pt x="200448" y="247480"/>
                    </a:cubicBezTo>
                    <a:cubicBezTo>
                      <a:pt x="176636" y="261767"/>
                      <a:pt x="162348" y="268435"/>
                      <a:pt x="162348" y="270340"/>
                    </a:cubicBezTo>
                    <a:cubicBezTo>
                      <a:pt x="162348" y="269387"/>
                      <a:pt x="147108" y="264624"/>
                      <a:pt x="122343" y="251290"/>
                    </a:cubicBezTo>
                    <a:cubicBezTo>
                      <a:pt x="109961" y="244622"/>
                      <a:pt x="94721" y="235097"/>
                      <a:pt x="79481" y="222715"/>
                    </a:cubicBezTo>
                    <a:cubicBezTo>
                      <a:pt x="64241" y="210332"/>
                      <a:pt x="47096" y="195092"/>
                      <a:pt x="31856" y="175090"/>
                    </a:cubicBezTo>
                    <a:cubicBezTo>
                      <a:pt x="16616" y="155087"/>
                      <a:pt x="3281" y="130322"/>
                      <a:pt x="423" y="102699"/>
                    </a:cubicBezTo>
                    <a:cubicBezTo>
                      <a:pt x="-529" y="96032"/>
                      <a:pt x="423" y="88412"/>
                      <a:pt x="423" y="81745"/>
                    </a:cubicBezTo>
                    <a:cubicBezTo>
                      <a:pt x="1376" y="74124"/>
                      <a:pt x="3281" y="66505"/>
                      <a:pt x="5186" y="59837"/>
                    </a:cubicBezTo>
                    <a:cubicBezTo>
                      <a:pt x="8996" y="45549"/>
                      <a:pt x="16616" y="31262"/>
                      <a:pt x="27093" y="20784"/>
                    </a:cubicBezTo>
                    <a:cubicBezTo>
                      <a:pt x="48048" y="-2076"/>
                      <a:pt x="86148" y="-5885"/>
                      <a:pt x="117581" y="8402"/>
                    </a:cubicBezTo>
                    <a:cubicBezTo>
                      <a:pt x="126153" y="11259"/>
                      <a:pt x="132821" y="15070"/>
                      <a:pt x="139488" y="20784"/>
                    </a:cubicBezTo>
                    <a:cubicBezTo>
                      <a:pt x="141393" y="22690"/>
                      <a:pt x="144251" y="24595"/>
                      <a:pt x="145203" y="27452"/>
                    </a:cubicBezTo>
                    <a:cubicBezTo>
                      <a:pt x="144251" y="28405"/>
                      <a:pt x="144251" y="28405"/>
                      <a:pt x="143298" y="29357"/>
                    </a:cubicBezTo>
                    <a:cubicBezTo>
                      <a:pt x="141393" y="31262"/>
                      <a:pt x="140441" y="33167"/>
                      <a:pt x="138536" y="35072"/>
                    </a:cubicBezTo>
                    <a:cubicBezTo>
                      <a:pt x="137583" y="36977"/>
                      <a:pt x="135678" y="38882"/>
                      <a:pt x="134726" y="41740"/>
                    </a:cubicBezTo>
                    <a:cubicBezTo>
                      <a:pt x="132821" y="43645"/>
                      <a:pt x="131868" y="46502"/>
                      <a:pt x="130916" y="49359"/>
                    </a:cubicBezTo>
                    <a:cubicBezTo>
                      <a:pt x="129963" y="52217"/>
                      <a:pt x="129011" y="55074"/>
                      <a:pt x="129011" y="57932"/>
                    </a:cubicBezTo>
                    <a:cubicBezTo>
                      <a:pt x="128058" y="63647"/>
                      <a:pt x="128058" y="70315"/>
                      <a:pt x="130916" y="76030"/>
                    </a:cubicBezTo>
                    <a:cubicBezTo>
                      <a:pt x="133773" y="81745"/>
                      <a:pt x="137583" y="88412"/>
                      <a:pt x="145203" y="90317"/>
                    </a:cubicBezTo>
                    <a:cubicBezTo>
                      <a:pt x="147108" y="91270"/>
                      <a:pt x="149013" y="91270"/>
                      <a:pt x="151871" y="91270"/>
                    </a:cubicBezTo>
                    <a:cubicBezTo>
                      <a:pt x="153776" y="91270"/>
                      <a:pt x="156633" y="90317"/>
                      <a:pt x="158538" y="89365"/>
                    </a:cubicBezTo>
                    <a:cubicBezTo>
                      <a:pt x="160443" y="88412"/>
                      <a:pt x="162348" y="87459"/>
                      <a:pt x="164253" y="86507"/>
                    </a:cubicBezTo>
                    <a:cubicBezTo>
                      <a:pt x="165206" y="85555"/>
                      <a:pt x="167111" y="83649"/>
                      <a:pt x="168063" y="82697"/>
                    </a:cubicBezTo>
                    <a:cubicBezTo>
                      <a:pt x="171873" y="76982"/>
                      <a:pt x="172826" y="71267"/>
                      <a:pt x="173778" y="65552"/>
                    </a:cubicBezTo>
                    <a:cubicBezTo>
                      <a:pt x="175683" y="54122"/>
                      <a:pt x="172826" y="42692"/>
                      <a:pt x="169016" y="33167"/>
                    </a:cubicBezTo>
                    <a:cubicBezTo>
                      <a:pt x="168063" y="31262"/>
                      <a:pt x="167111" y="29357"/>
                      <a:pt x="166158" y="27452"/>
                    </a:cubicBezTo>
                    <a:cubicBezTo>
                      <a:pt x="174731" y="17927"/>
                      <a:pt x="185208" y="11259"/>
                      <a:pt x="196638" y="6497"/>
                    </a:cubicBezTo>
                    <a:cubicBezTo>
                      <a:pt x="228071" y="-4933"/>
                      <a:pt x="264266" y="5545"/>
                      <a:pt x="288078" y="25547"/>
                    </a:cubicBezTo>
                    <a:cubicBezTo>
                      <a:pt x="311891" y="43645"/>
                      <a:pt x="323321" y="75077"/>
                      <a:pt x="323321" y="103652"/>
                    </a:cubicBezTo>
                    <a:close/>
                  </a:path>
                </a:pathLst>
              </a:custGeom>
              <a:solidFill>
                <a:srgbClr val="FF999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3D286317-C94A-B875-40D4-8D3A7037C4B5}"/>
                  </a:ext>
                </a:extLst>
              </p:cNvPr>
              <p:cNvSpPr/>
              <p:nvPr/>
            </p:nvSpPr>
            <p:spPr>
              <a:xfrm>
                <a:off x="2303420" y="4311877"/>
                <a:ext cx="350943" cy="287789"/>
              </a:xfrm>
              <a:custGeom>
                <a:avLst/>
                <a:gdLst>
                  <a:gd name="connsiteX0" fmla="*/ 340466 w 350943"/>
                  <a:gd name="connsiteY0" fmla="*/ 72524 h 287789"/>
                  <a:gd name="connsiteX1" fmla="*/ 310938 w 350943"/>
                  <a:gd name="connsiteY1" fmla="*/ 29662 h 287789"/>
                  <a:gd name="connsiteX2" fmla="*/ 262361 w 350943"/>
                  <a:gd name="connsiteY2" fmla="*/ 4897 h 287789"/>
                  <a:gd name="connsiteX3" fmla="*/ 204258 w 350943"/>
                  <a:gd name="connsiteY3" fmla="*/ 7754 h 287789"/>
                  <a:gd name="connsiteX4" fmla="*/ 169016 w 350943"/>
                  <a:gd name="connsiteY4" fmla="*/ 30614 h 287789"/>
                  <a:gd name="connsiteX5" fmla="*/ 136631 w 350943"/>
                  <a:gd name="connsiteY5" fmla="*/ 8707 h 287789"/>
                  <a:gd name="connsiteX6" fmla="*/ 79481 w 350943"/>
                  <a:gd name="connsiteY6" fmla="*/ 1087 h 287789"/>
                  <a:gd name="connsiteX7" fmla="*/ 29951 w 350943"/>
                  <a:gd name="connsiteY7" fmla="*/ 25852 h 287789"/>
                  <a:gd name="connsiteX8" fmla="*/ 5186 w 350943"/>
                  <a:gd name="connsiteY8" fmla="*/ 71572 h 287789"/>
                  <a:gd name="connsiteX9" fmla="*/ 423 w 350943"/>
                  <a:gd name="connsiteY9" fmla="*/ 95384 h 287789"/>
                  <a:gd name="connsiteX10" fmla="*/ 423 w 350943"/>
                  <a:gd name="connsiteY10" fmla="*/ 120149 h 287789"/>
                  <a:gd name="connsiteX11" fmla="*/ 35666 w 350943"/>
                  <a:gd name="connsiteY11" fmla="*/ 198254 h 287789"/>
                  <a:gd name="connsiteX12" fmla="*/ 87101 w 350943"/>
                  <a:gd name="connsiteY12" fmla="*/ 245879 h 287789"/>
                  <a:gd name="connsiteX13" fmla="*/ 132821 w 350943"/>
                  <a:gd name="connsiteY13" fmla="*/ 272549 h 287789"/>
                  <a:gd name="connsiteX14" fmla="*/ 164253 w 350943"/>
                  <a:gd name="connsiteY14" fmla="*/ 283979 h 287789"/>
                  <a:gd name="connsiteX15" fmla="*/ 175683 w 350943"/>
                  <a:gd name="connsiteY15" fmla="*/ 285884 h 287789"/>
                  <a:gd name="connsiteX16" fmla="*/ 216641 w 350943"/>
                  <a:gd name="connsiteY16" fmla="*/ 268739 h 287789"/>
                  <a:gd name="connsiteX17" fmla="*/ 262361 w 350943"/>
                  <a:gd name="connsiteY17" fmla="*/ 242069 h 287789"/>
                  <a:gd name="connsiteX18" fmla="*/ 317606 w 350943"/>
                  <a:gd name="connsiteY18" fmla="*/ 199207 h 287789"/>
                  <a:gd name="connsiteX19" fmla="*/ 342371 w 350943"/>
                  <a:gd name="connsiteY19" fmla="*/ 164917 h 287789"/>
                  <a:gd name="connsiteX20" fmla="*/ 350943 w 350943"/>
                  <a:gd name="connsiteY20" fmla="*/ 120149 h 287789"/>
                  <a:gd name="connsiteX21" fmla="*/ 340466 w 350943"/>
                  <a:gd name="connsiteY21" fmla="*/ 72524 h 287789"/>
                  <a:gd name="connsiteX22" fmla="*/ 170921 w 350943"/>
                  <a:gd name="connsiteY22" fmla="*/ 79192 h 287789"/>
                  <a:gd name="connsiteX23" fmla="*/ 168063 w 350943"/>
                  <a:gd name="connsiteY23" fmla="*/ 89669 h 287789"/>
                  <a:gd name="connsiteX24" fmla="*/ 164253 w 350943"/>
                  <a:gd name="connsiteY24" fmla="*/ 91574 h 287789"/>
                  <a:gd name="connsiteX25" fmla="*/ 159491 w 350943"/>
                  <a:gd name="connsiteY25" fmla="*/ 85859 h 287789"/>
                  <a:gd name="connsiteX26" fmla="*/ 158538 w 350943"/>
                  <a:gd name="connsiteY26" fmla="*/ 75382 h 287789"/>
                  <a:gd name="connsiteX27" fmla="*/ 168063 w 350943"/>
                  <a:gd name="connsiteY27" fmla="*/ 56332 h 287789"/>
                  <a:gd name="connsiteX28" fmla="*/ 170921 w 350943"/>
                  <a:gd name="connsiteY28" fmla="*/ 79192 h 287789"/>
                  <a:gd name="connsiteX29" fmla="*/ 328083 w 350943"/>
                  <a:gd name="connsiteY29" fmla="*/ 161107 h 287789"/>
                  <a:gd name="connsiteX30" fmla="*/ 307128 w 350943"/>
                  <a:gd name="connsiteY30" fmla="*/ 192539 h 287789"/>
                  <a:gd name="connsiteX31" fmla="*/ 255693 w 350943"/>
                  <a:gd name="connsiteY31" fmla="*/ 236354 h 287789"/>
                  <a:gd name="connsiteX32" fmla="*/ 211878 w 350943"/>
                  <a:gd name="connsiteY32" fmla="*/ 264929 h 287789"/>
                  <a:gd name="connsiteX33" fmla="*/ 173778 w 350943"/>
                  <a:gd name="connsiteY33" fmla="*/ 287789 h 287789"/>
                  <a:gd name="connsiteX34" fmla="*/ 133773 w 350943"/>
                  <a:gd name="connsiteY34" fmla="*/ 268739 h 287789"/>
                  <a:gd name="connsiteX35" fmla="*/ 90911 w 350943"/>
                  <a:gd name="connsiteY35" fmla="*/ 240164 h 287789"/>
                  <a:gd name="connsiteX36" fmla="*/ 43286 w 350943"/>
                  <a:gd name="connsiteY36" fmla="*/ 192539 h 287789"/>
                  <a:gd name="connsiteX37" fmla="*/ 11853 w 350943"/>
                  <a:gd name="connsiteY37" fmla="*/ 120149 h 287789"/>
                  <a:gd name="connsiteX38" fmla="*/ 11853 w 350943"/>
                  <a:gd name="connsiteY38" fmla="*/ 99194 h 287789"/>
                  <a:gd name="connsiteX39" fmla="*/ 16616 w 350943"/>
                  <a:gd name="connsiteY39" fmla="*/ 77287 h 287789"/>
                  <a:gd name="connsiteX40" fmla="*/ 38523 w 350943"/>
                  <a:gd name="connsiteY40" fmla="*/ 38234 h 287789"/>
                  <a:gd name="connsiteX41" fmla="*/ 129011 w 350943"/>
                  <a:gd name="connsiteY41" fmla="*/ 25852 h 287789"/>
                  <a:gd name="connsiteX42" fmla="*/ 150918 w 350943"/>
                  <a:gd name="connsiteY42" fmla="*/ 38234 h 287789"/>
                  <a:gd name="connsiteX43" fmla="*/ 156633 w 350943"/>
                  <a:gd name="connsiteY43" fmla="*/ 44902 h 287789"/>
                  <a:gd name="connsiteX44" fmla="*/ 154728 w 350943"/>
                  <a:gd name="connsiteY44" fmla="*/ 46807 h 287789"/>
                  <a:gd name="connsiteX45" fmla="*/ 149966 w 350943"/>
                  <a:gd name="connsiteY45" fmla="*/ 52522 h 287789"/>
                  <a:gd name="connsiteX46" fmla="*/ 146156 w 350943"/>
                  <a:gd name="connsiteY46" fmla="*/ 59189 h 287789"/>
                  <a:gd name="connsiteX47" fmla="*/ 142346 w 350943"/>
                  <a:gd name="connsiteY47" fmla="*/ 66809 h 287789"/>
                  <a:gd name="connsiteX48" fmla="*/ 140441 w 350943"/>
                  <a:gd name="connsiteY48" fmla="*/ 75382 h 287789"/>
                  <a:gd name="connsiteX49" fmla="*/ 142346 w 350943"/>
                  <a:gd name="connsiteY49" fmla="*/ 93479 h 287789"/>
                  <a:gd name="connsiteX50" fmla="*/ 156633 w 350943"/>
                  <a:gd name="connsiteY50" fmla="*/ 107767 h 287789"/>
                  <a:gd name="connsiteX51" fmla="*/ 163301 w 350943"/>
                  <a:gd name="connsiteY51" fmla="*/ 108719 h 287789"/>
                  <a:gd name="connsiteX52" fmla="*/ 169968 w 350943"/>
                  <a:gd name="connsiteY52" fmla="*/ 106814 h 287789"/>
                  <a:gd name="connsiteX53" fmla="*/ 175683 w 350943"/>
                  <a:gd name="connsiteY53" fmla="*/ 103957 h 287789"/>
                  <a:gd name="connsiteX54" fmla="*/ 179493 w 350943"/>
                  <a:gd name="connsiteY54" fmla="*/ 100147 h 287789"/>
                  <a:gd name="connsiteX55" fmla="*/ 185208 w 350943"/>
                  <a:gd name="connsiteY55" fmla="*/ 83002 h 287789"/>
                  <a:gd name="connsiteX56" fmla="*/ 180446 w 350943"/>
                  <a:gd name="connsiteY56" fmla="*/ 50617 h 287789"/>
                  <a:gd name="connsiteX57" fmla="*/ 177588 w 350943"/>
                  <a:gd name="connsiteY57" fmla="*/ 44902 h 287789"/>
                  <a:gd name="connsiteX58" fmla="*/ 208068 w 350943"/>
                  <a:gd name="connsiteY58" fmla="*/ 23947 h 287789"/>
                  <a:gd name="connsiteX59" fmla="*/ 299508 w 350943"/>
                  <a:gd name="connsiteY59" fmla="*/ 42997 h 287789"/>
                  <a:gd name="connsiteX60" fmla="*/ 334751 w 350943"/>
                  <a:gd name="connsiteY60" fmla="*/ 123007 h 287789"/>
                  <a:gd name="connsiteX61" fmla="*/ 328083 w 350943"/>
                  <a:gd name="connsiteY61" fmla="*/ 161107 h 287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50943" h="287789">
                    <a:moveTo>
                      <a:pt x="340466" y="72524"/>
                    </a:moveTo>
                    <a:cubicBezTo>
                      <a:pt x="334751" y="56332"/>
                      <a:pt x="324273" y="42044"/>
                      <a:pt x="310938" y="29662"/>
                    </a:cubicBezTo>
                    <a:cubicBezTo>
                      <a:pt x="297603" y="17279"/>
                      <a:pt x="280458" y="8707"/>
                      <a:pt x="262361" y="4897"/>
                    </a:cubicBezTo>
                    <a:cubicBezTo>
                      <a:pt x="244263" y="134"/>
                      <a:pt x="223308" y="134"/>
                      <a:pt x="204258" y="7754"/>
                    </a:cubicBezTo>
                    <a:cubicBezTo>
                      <a:pt x="190923" y="12517"/>
                      <a:pt x="179493" y="21089"/>
                      <a:pt x="169016" y="30614"/>
                    </a:cubicBezTo>
                    <a:cubicBezTo>
                      <a:pt x="159491" y="20137"/>
                      <a:pt x="148061" y="13469"/>
                      <a:pt x="136631" y="8707"/>
                    </a:cubicBezTo>
                    <a:cubicBezTo>
                      <a:pt x="118533" y="1087"/>
                      <a:pt x="98531" y="-1771"/>
                      <a:pt x="79481" y="1087"/>
                    </a:cubicBezTo>
                    <a:cubicBezTo>
                      <a:pt x="60431" y="3944"/>
                      <a:pt x="42333" y="12517"/>
                      <a:pt x="29951" y="25852"/>
                    </a:cubicBezTo>
                    <a:cubicBezTo>
                      <a:pt x="16616" y="39187"/>
                      <a:pt x="8996" y="55379"/>
                      <a:pt x="5186" y="71572"/>
                    </a:cubicBezTo>
                    <a:cubicBezTo>
                      <a:pt x="2328" y="79192"/>
                      <a:pt x="1376" y="87764"/>
                      <a:pt x="423" y="95384"/>
                    </a:cubicBezTo>
                    <a:cubicBezTo>
                      <a:pt x="423" y="103957"/>
                      <a:pt x="-529" y="111577"/>
                      <a:pt x="423" y="120149"/>
                    </a:cubicBezTo>
                    <a:cubicBezTo>
                      <a:pt x="4233" y="152534"/>
                      <a:pt x="19473" y="178252"/>
                      <a:pt x="35666" y="198254"/>
                    </a:cubicBezTo>
                    <a:cubicBezTo>
                      <a:pt x="51858" y="218257"/>
                      <a:pt x="69956" y="234449"/>
                      <a:pt x="87101" y="245879"/>
                    </a:cubicBezTo>
                    <a:cubicBezTo>
                      <a:pt x="104246" y="258262"/>
                      <a:pt x="119486" y="266834"/>
                      <a:pt x="132821" y="272549"/>
                    </a:cubicBezTo>
                    <a:cubicBezTo>
                      <a:pt x="146156" y="278264"/>
                      <a:pt x="156633" y="282074"/>
                      <a:pt x="164253" y="283979"/>
                    </a:cubicBezTo>
                    <a:cubicBezTo>
                      <a:pt x="171873" y="285884"/>
                      <a:pt x="175683" y="286837"/>
                      <a:pt x="175683" y="285884"/>
                    </a:cubicBezTo>
                    <a:cubicBezTo>
                      <a:pt x="175683" y="286837"/>
                      <a:pt x="190923" y="282074"/>
                      <a:pt x="216641" y="268739"/>
                    </a:cubicBezTo>
                    <a:cubicBezTo>
                      <a:pt x="229023" y="262072"/>
                      <a:pt x="245216" y="253499"/>
                      <a:pt x="262361" y="242069"/>
                    </a:cubicBezTo>
                    <a:cubicBezTo>
                      <a:pt x="279506" y="230639"/>
                      <a:pt x="298556" y="217304"/>
                      <a:pt x="317606" y="199207"/>
                    </a:cubicBezTo>
                    <a:cubicBezTo>
                      <a:pt x="327131" y="189682"/>
                      <a:pt x="336656" y="179204"/>
                      <a:pt x="342371" y="164917"/>
                    </a:cubicBezTo>
                    <a:cubicBezTo>
                      <a:pt x="348086" y="151582"/>
                      <a:pt x="350943" y="136342"/>
                      <a:pt x="350943" y="120149"/>
                    </a:cubicBezTo>
                    <a:cubicBezTo>
                      <a:pt x="349038" y="104909"/>
                      <a:pt x="346181" y="88717"/>
                      <a:pt x="340466" y="72524"/>
                    </a:cubicBezTo>
                    <a:close/>
                    <a:moveTo>
                      <a:pt x="170921" y="79192"/>
                    </a:moveTo>
                    <a:cubicBezTo>
                      <a:pt x="169968" y="83002"/>
                      <a:pt x="169016" y="86812"/>
                      <a:pt x="168063" y="89669"/>
                    </a:cubicBezTo>
                    <a:cubicBezTo>
                      <a:pt x="166158" y="91574"/>
                      <a:pt x="166158" y="91574"/>
                      <a:pt x="164253" y="91574"/>
                    </a:cubicBezTo>
                    <a:cubicBezTo>
                      <a:pt x="162348" y="91574"/>
                      <a:pt x="160443" y="88717"/>
                      <a:pt x="159491" y="85859"/>
                    </a:cubicBezTo>
                    <a:cubicBezTo>
                      <a:pt x="158538" y="83002"/>
                      <a:pt x="158538" y="79192"/>
                      <a:pt x="158538" y="75382"/>
                    </a:cubicBezTo>
                    <a:cubicBezTo>
                      <a:pt x="159491" y="68714"/>
                      <a:pt x="163301" y="62999"/>
                      <a:pt x="168063" y="56332"/>
                    </a:cubicBezTo>
                    <a:cubicBezTo>
                      <a:pt x="169968" y="63952"/>
                      <a:pt x="171873" y="71572"/>
                      <a:pt x="170921" y="79192"/>
                    </a:cubicBezTo>
                    <a:close/>
                    <a:moveTo>
                      <a:pt x="328083" y="161107"/>
                    </a:moveTo>
                    <a:cubicBezTo>
                      <a:pt x="323321" y="172537"/>
                      <a:pt x="314748" y="183014"/>
                      <a:pt x="307128" y="192539"/>
                    </a:cubicBezTo>
                    <a:cubicBezTo>
                      <a:pt x="289983" y="210637"/>
                      <a:pt x="271886" y="224924"/>
                      <a:pt x="255693" y="236354"/>
                    </a:cubicBezTo>
                    <a:cubicBezTo>
                      <a:pt x="239501" y="247784"/>
                      <a:pt x="224261" y="257309"/>
                      <a:pt x="211878" y="264929"/>
                    </a:cubicBezTo>
                    <a:cubicBezTo>
                      <a:pt x="188066" y="279217"/>
                      <a:pt x="173778" y="285884"/>
                      <a:pt x="173778" y="287789"/>
                    </a:cubicBezTo>
                    <a:cubicBezTo>
                      <a:pt x="173778" y="286837"/>
                      <a:pt x="158538" y="282074"/>
                      <a:pt x="133773" y="268739"/>
                    </a:cubicBezTo>
                    <a:cubicBezTo>
                      <a:pt x="121391" y="262072"/>
                      <a:pt x="106151" y="252547"/>
                      <a:pt x="90911" y="240164"/>
                    </a:cubicBezTo>
                    <a:cubicBezTo>
                      <a:pt x="75671" y="227782"/>
                      <a:pt x="58526" y="212542"/>
                      <a:pt x="43286" y="192539"/>
                    </a:cubicBezTo>
                    <a:cubicBezTo>
                      <a:pt x="28046" y="172537"/>
                      <a:pt x="14711" y="147772"/>
                      <a:pt x="11853" y="120149"/>
                    </a:cubicBezTo>
                    <a:cubicBezTo>
                      <a:pt x="10901" y="113482"/>
                      <a:pt x="11853" y="105862"/>
                      <a:pt x="11853" y="99194"/>
                    </a:cubicBezTo>
                    <a:cubicBezTo>
                      <a:pt x="12806" y="91574"/>
                      <a:pt x="14711" y="83954"/>
                      <a:pt x="16616" y="77287"/>
                    </a:cubicBezTo>
                    <a:cubicBezTo>
                      <a:pt x="20426" y="62999"/>
                      <a:pt x="28046" y="48712"/>
                      <a:pt x="38523" y="38234"/>
                    </a:cubicBezTo>
                    <a:cubicBezTo>
                      <a:pt x="59478" y="15374"/>
                      <a:pt x="97578" y="11564"/>
                      <a:pt x="129011" y="25852"/>
                    </a:cubicBezTo>
                    <a:cubicBezTo>
                      <a:pt x="137583" y="28709"/>
                      <a:pt x="144251" y="32519"/>
                      <a:pt x="150918" y="38234"/>
                    </a:cubicBezTo>
                    <a:cubicBezTo>
                      <a:pt x="152823" y="40139"/>
                      <a:pt x="155681" y="42044"/>
                      <a:pt x="156633" y="44902"/>
                    </a:cubicBezTo>
                    <a:cubicBezTo>
                      <a:pt x="155681" y="45854"/>
                      <a:pt x="155681" y="45854"/>
                      <a:pt x="154728" y="46807"/>
                    </a:cubicBezTo>
                    <a:cubicBezTo>
                      <a:pt x="152823" y="48712"/>
                      <a:pt x="151871" y="50617"/>
                      <a:pt x="149966" y="52522"/>
                    </a:cubicBezTo>
                    <a:cubicBezTo>
                      <a:pt x="149013" y="54427"/>
                      <a:pt x="147108" y="56332"/>
                      <a:pt x="146156" y="59189"/>
                    </a:cubicBezTo>
                    <a:cubicBezTo>
                      <a:pt x="144251" y="61094"/>
                      <a:pt x="143298" y="63952"/>
                      <a:pt x="142346" y="66809"/>
                    </a:cubicBezTo>
                    <a:cubicBezTo>
                      <a:pt x="141393" y="69667"/>
                      <a:pt x="140441" y="72524"/>
                      <a:pt x="140441" y="75382"/>
                    </a:cubicBezTo>
                    <a:cubicBezTo>
                      <a:pt x="139488" y="81097"/>
                      <a:pt x="139488" y="87764"/>
                      <a:pt x="142346" y="93479"/>
                    </a:cubicBezTo>
                    <a:cubicBezTo>
                      <a:pt x="145203" y="99194"/>
                      <a:pt x="149013" y="105862"/>
                      <a:pt x="156633" y="107767"/>
                    </a:cubicBezTo>
                    <a:cubicBezTo>
                      <a:pt x="158538" y="108719"/>
                      <a:pt x="160443" y="108719"/>
                      <a:pt x="163301" y="108719"/>
                    </a:cubicBezTo>
                    <a:cubicBezTo>
                      <a:pt x="165206" y="108719"/>
                      <a:pt x="168063" y="107767"/>
                      <a:pt x="169968" y="106814"/>
                    </a:cubicBezTo>
                    <a:cubicBezTo>
                      <a:pt x="171873" y="105862"/>
                      <a:pt x="173778" y="104909"/>
                      <a:pt x="175683" y="103957"/>
                    </a:cubicBezTo>
                    <a:cubicBezTo>
                      <a:pt x="176636" y="103004"/>
                      <a:pt x="178541" y="101099"/>
                      <a:pt x="179493" y="100147"/>
                    </a:cubicBezTo>
                    <a:cubicBezTo>
                      <a:pt x="183303" y="94432"/>
                      <a:pt x="184256" y="88717"/>
                      <a:pt x="185208" y="83002"/>
                    </a:cubicBezTo>
                    <a:cubicBezTo>
                      <a:pt x="187113" y="71572"/>
                      <a:pt x="184256" y="60142"/>
                      <a:pt x="180446" y="50617"/>
                    </a:cubicBezTo>
                    <a:cubicBezTo>
                      <a:pt x="179493" y="48712"/>
                      <a:pt x="178541" y="46807"/>
                      <a:pt x="177588" y="44902"/>
                    </a:cubicBezTo>
                    <a:cubicBezTo>
                      <a:pt x="186161" y="35377"/>
                      <a:pt x="196638" y="28709"/>
                      <a:pt x="208068" y="23947"/>
                    </a:cubicBezTo>
                    <a:cubicBezTo>
                      <a:pt x="239501" y="12517"/>
                      <a:pt x="275696" y="22994"/>
                      <a:pt x="299508" y="42997"/>
                    </a:cubicBezTo>
                    <a:cubicBezTo>
                      <a:pt x="323321" y="62999"/>
                      <a:pt x="334751" y="94432"/>
                      <a:pt x="334751" y="123007"/>
                    </a:cubicBezTo>
                    <a:cubicBezTo>
                      <a:pt x="335703" y="135389"/>
                      <a:pt x="332846" y="148724"/>
                      <a:pt x="328083" y="161107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98B225C6-51AC-503F-2551-C3991CD559AD}"/>
                  </a:ext>
                </a:extLst>
              </p:cNvPr>
              <p:cNvSpPr/>
              <p:nvPr/>
            </p:nvSpPr>
            <p:spPr>
              <a:xfrm>
                <a:off x="2461958" y="4368209"/>
                <a:ext cx="12635" cy="35242"/>
              </a:xfrm>
              <a:custGeom>
                <a:avLst/>
                <a:gdLst>
                  <a:gd name="connsiteX0" fmla="*/ 12382 w 12635"/>
                  <a:gd name="connsiteY0" fmla="*/ 22860 h 35242"/>
                  <a:gd name="connsiteX1" fmla="*/ 9525 w 12635"/>
                  <a:gd name="connsiteY1" fmla="*/ 33338 h 35242"/>
                  <a:gd name="connsiteX2" fmla="*/ 5715 w 12635"/>
                  <a:gd name="connsiteY2" fmla="*/ 35242 h 35242"/>
                  <a:gd name="connsiteX3" fmla="*/ 952 w 12635"/>
                  <a:gd name="connsiteY3" fmla="*/ 29527 h 35242"/>
                  <a:gd name="connsiteX4" fmla="*/ 0 w 12635"/>
                  <a:gd name="connsiteY4" fmla="*/ 19050 h 35242"/>
                  <a:gd name="connsiteX5" fmla="*/ 9525 w 12635"/>
                  <a:gd name="connsiteY5" fmla="*/ 0 h 35242"/>
                  <a:gd name="connsiteX6" fmla="*/ 12382 w 12635"/>
                  <a:gd name="connsiteY6" fmla="*/ 22860 h 35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35" h="35242">
                    <a:moveTo>
                      <a:pt x="12382" y="22860"/>
                    </a:moveTo>
                    <a:cubicBezTo>
                      <a:pt x="11430" y="26670"/>
                      <a:pt x="10477" y="30480"/>
                      <a:pt x="9525" y="33338"/>
                    </a:cubicBezTo>
                    <a:cubicBezTo>
                      <a:pt x="7620" y="35242"/>
                      <a:pt x="7620" y="35242"/>
                      <a:pt x="5715" y="35242"/>
                    </a:cubicBezTo>
                    <a:cubicBezTo>
                      <a:pt x="3810" y="35242"/>
                      <a:pt x="1905" y="32385"/>
                      <a:pt x="952" y="29527"/>
                    </a:cubicBezTo>
                    <a:cubicBezTo>
                      <a:pt x="0" y="26670"/>
                      <a:pt x="0" y="22860"/>
                      <a:pt x="0" y="19050"/>
                    </a:cubicBezTo>
                    <a:cubicBezTo>
                      <a:pt x="952" y="12383"/>
                      <a:pt x="4763" y="6667"/>
                      <a:pt x="9525" y="0"/>
                    </a:cubicBezTo>
                    <a:cubicBezTo>
                      <a:pt x="11430" y="7620"/>
                      <a:pt x="13335" y="15240"/>
                      <a:pt x="12382" y="22860"/>
                    </a:cubicBezTo>
                    <a:close/>
                  </a:path>
                </a:pathLst>
              </a:custGeom>
              <a:solidFill>
                <a:srgbClr val="FFD4E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1151143C-E598-5D0D-F98B-5B802799C8AF}"/>
                </a:ext>
              </a:extLst>
            </p:cNvPr>
            <p:cNvSpPr/>
            <p:nvPr/>
          </p:nvSpPr>
          <p:spPr>
            <a:xfrm>
              <a:off x="3923131" y="7885636"/>
              <a:ext cx="112580" cy="84484"/>
            </a:xfrm>
            <a:custGeom>
              <a:avLst/>
              <a:gdLst>
                <a:gd name="connsiteX0" fmla="*/ 100965 w 100965"/>
                <a:gd name="connsiteY0" fmla="*/ 79057 h 82867"/>
                <a:gd name="connsiteX1" fmla="*/ 100965 w 100965"/>
                <a:gd name="connsiteY1" fmla="*/ 79057 h 82867"/>
                <a:gd name="connsiteX2" fmla="*/ 95250 w 100965"/>
                <a:gd name="connsiteY2" fmla="*/ 80963 h 82867"/>
                <a:gd name="connsiteX3" fmla="*/ 89535 w 100965"/>
                <a:gd name="connsiteY3" fmla="*/ 81915 h 82867"/>
                <a:gd name="connsiteX4" fmla="*/ 66675 w 100965"/>
                <a:gd name="connsiteY4" fmla="*/ 82867 h 82867"/>
                <a:gd name="connsiteX5" fmla="*/ 22860 w 100965"/>
                <a:gd name="connsiteY5" fmla="*/ 68580 h 82867"/>
                <a:gd name="connsiteX6" fmla="*/ 6667 w 100965"/>
                <a:gd name="connsiteY6" fmla="*/ 54292 h 82867"/>
                <a:gd name="connsiteX7" fmla="*/ 0 w 100965"/>
                <a:gd name="connsiteY7" fmla="*/ 34290 h 82867"/>
                <a:gd name="connsiteX8" fmla="*/ 0 w 100965"/>
                <a:gd name="connsiteY8" fmla="*/ 29528 h 82867"/>
                <a:gd name="connsiteX9" fmla="*/ 953 w 100965"/>
                <a:gd name="connsiteY9" fmla="*/ 23813 h 82867"/>
                <a:gd name="connsiteX10" fmla="*/ 4763 w 100965"/>
                <a:gd name="connsiteY10" fmla="*/ 13335 h 82867"/>
                <a:gd name="connsiteX11" fmla="*/ 13335 w 100965"/>
                <a:gd name="connsiteY11" fmla="*/ 0 h 82867"/>
                <a:gd name="connsiteX12" fmla="*/ 35242 w 100965"/>
                <a:gd name="connsiteY12" fmla="*/ 4763 h 82867"/>
                <a:gd name="connsiteX13" fmla="*/ 71438 w 100965"/>
                <a:gd name="connsiteY13" fmla="*/ 28575 h 82867"/>
                <a:gd name="connsiteX14" fmla="*/ 100965 w 100965"/>
                <a:gd name="connsiteY14" fmla="*/ 79057 h 82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965" h="82867">
                  <a:moveTo>
                    <a:pt x="100965" y="79057"/>
                  </a:moveTo>
                  <a:lnTo>
                    <a:pt x="100965" y="79057"/>
                  </a:lnTo>
                  <a:cubicBezTo>
                    <a:pt x="99060" y="80010"/>
                    <a:pt x="97155" y="80010"/>
                    <a:pt x="95250" y="80963"/>
                  </a:cubicBezTo>
                  <a:lnTo>
                    <a:pt x="89535" y="81915"/>
                  </a:lnTo>
                  <a:cubicBezTo>
                    <a:pt x="81915" y="82867"/>
                    <a:pt x="74295" y="82867"/>
                    <a:pt x="66675" y="82867"/>
                  </a:cubicBezTo>
                  <a:cubicBezTo>
                    <a:pt x="51435" y="81915"/>
                    <a:pt x="35242" y="77153"/>
                    <a:pt x="22860" y="68580"/>
                  </a:cubicBezTo>
                  <a:cubicBezTo>
                    <a:pt x="16192" y="64770"/>
                    <a:pt x="10478" y="59055"/>
                    <a:pt x="6667" y="54292"/>
                  </a:cubicBezTo>
                  <a:cubicBezTo>
                    <a:pt x="2857" y="48578"/>
                    <a:pt x="0" y="41910"/>
                    <a:pt x="0" y="34290"/>
                  </a:cubicBezTo>
                  <a:cubicBezTo>
                    <a:pt x="0" y="32385"/>
                    <a:pt x="0" y="30480"/>
                    <a:pt x="0" y="29528"/>
                  </a:cubicBezTo>
                  <a:cubicBezTo>
                    <a:pt x="0" y="27622"/>
                    <a:pt x="0" y="25717"/>
                    <a:pt x="953" y="23813"/>
                  </a:cubicBezTo>
                  <a:cubicBezTo>
                    <a:pt x="2857" y="20003"/>
                    <a:pt x="2857" y="16192"/>
                    <a:pt x="4763" y="13335"/>
                  </a:cubicBezTo>
                  <a:cubicBezTo>
                    <a:pt x="7620" y="7620"/>
                    <a:pt x="10478" y="2857"/>
                    <a:pt x="13335" y="0"/>
                  </a:cubicBezTo>
                  <a:cubicBezTo>
                    <a:pt x="19050" y="953"/>
                    <a:pt x="26670" y="1905"/>
                    <a:pt x="35242" y="4763"/>
                  </a:cubicBezTo>
                  <a:cubicBezTo>
                    <a:pt x="46672" y="8572"/>
                    <a:pt x="59055" y="16192"/>
                    <a:pt x="71438" y="28575"/>
                  </a:cubicBezTo>
                  <a:cubicBezTo>
                    <a:pt x="84772" y="39053"/>
                    <a:pt x="95250" y="57150"/>
                    <a:pt x="100965" y="79057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C12CC98-FB95-ACBA-C239-5CCBF5047B64}"/>
                </a:ext>
              </a:extLst>
            </p:cNvPr>
            <p:cNvSpPr/>
            <p:nvPr/>
          </p:nvSpPr>
          <p:spPr>
            <a:xfrm>
              <a:off x="3967737" y="6180036"/>
              <a:ext cx="132759" cy="107187"/>
            </a:xfrm>
            <a:custGeom>
              <a:avLst/>
              <a:gdLst>
                <a:gd name="connsiteX0" fmla="*/ 119063 w 119062"/>
                <a:gd name="connsiteY0" fmla="*/ 105136 h 105135"/>
                <a:gd name="connsiteX1" fmla="*/ 55245 w 119062"/>
                <a:gd name="connsiteY1" fmla="*/ 84181 h 105135"/>
                <a:gd name="connsiteX2" fmla="*/ 953 w 119062"/>
                <a:gd name="connsiteY2" fmla="*/ 21316 h 105135"/>
                <a:gd name="connsiteX3" fmla="*/ 0 w 119062"/>
                <a:gd name="connsiteY3" fmla="*/ 15601 h 105135"/>
                <a:gd name="connsiteX4" fmla="*/ 30480 w 119062"/>
                <a:gd name="connsiteY4" fmla="*/ 361 h 105135"/>
                <a:gd name="connsiteX5" fmla="*/ 73343 w 119062"/>
                <a:gd name="connsiteY5" fmla="*/ 24173 h 105135"/>
                <a:gd name="connsiteX6" fmla="*/ 104775 w 119062"/>
                <a:gd name="connsiteY6" fmla="*/ 67989 h 105135"/>
                <a:gd name="connsiteX7" fmla="*/ 119063 w 119062"/>
                <a:gd name="connsiteY7" fmla="*/ 105136 h 10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062" h="105135">
                  <a:moveTo>
                    <a:pt x="119063" y="105136"/>
                  </a:moveTo>
                  <a:cubicBezTo>
                    <a:pt x="94298" y="102278"/>
                    <a:pt x="72390" y="94658"/>
                    <a:pt x="55245" y="84181"/>
                  </a:cubicBezTo>
                  <a:cubicBezTo>
                    <a:pt x="25718" y="64178"/>
                    <a:pt x="6668" y="39414"/>
                    <a:pt x="953" y="21316"/>
                  </a:cubicBezTo>
                  <a:cubicBezTo>
                    <a:pt x="0" y="19411"/>
                    <a:pt x="0" y="17506"/>
                    <a:pt x="0" y="15601"/>
                  </a:cubicBezTo>
                  <a:cubicBezTo>
                    <a:pt x="6668" y="4171"/>
                    <a:pt x="17145" y="-1544"/>
                    <a:pt x="30480" y="361"/>
                  </a:cubicBezTo>
                  <a:cubicBezTo>
                    <a:pt x="45720" y="2266"/>
                    <a:pt x="60960" y="11791"/>
                    <a:pt x="73343" y="24173"/>
                  </a:cubicBezTo>
                  <a:cubicBezTo>
                    <a:pt x="85725" y="36556"/>
                    <a:pt x="96203" y="51796"/>
                    <a:pt x="104775" y="67989"/>
                  </a:cubicBezTo>
                  <a:cubicBezTo>
                    <a:pt x="110490" y="78466"/>
                    <a:pt x="115253" y="91801"/>
                    <a:pt x="119063" y="105136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37EB8E6D-468E-A477-49EF-4A2DF54103C8}"/>
                </a:ext>
              </a:extLst>
            </p:cNvPr>
            <p:cNvSpPr/>
            <p:nvPr/>
          </p:nvSpPr>
          <p:spPr>
            <a:xfrm>
              <a:off x="646635" y="6181861"/>
              <a:ext cx="132759" cy="107305"/>
            </a:xfrm>
            <a:custGeom>
              <a:avLst/>
              <a:gdLst>
                <a:gd name="connsiteX0" fmla="*/ 119063 w 119062"/>
                <a:gd name="connsiteY0" fmla="*/ 15716 h 105251"/>
                <a:gd name="connsiteX1" fmla="*/ 117158 w 119062"/>
                <a:gd name="connsiteY1" fmla="*/ 21431 h 105251"/>
                <a:gd name="connsiteX2" fmla="*/ 63818 w 119062"/>
                <a:gd name="connsiteY2" fmla="*/ 84296 h 105251"/>
                <a:gd name="connsiteX3" fmla="*/ 0 w 119062"/>
                <a:gd name="connsiteY3" fmla="*/ 105251 h 105251"/>
                <a:gd name="connsiteX4" fmla="*/ 11430 w 119062"/>
                <a:gd name="connsiteY4" fmla="*/ 73819 h 105251"/>
                <a:gd name="connsiteX5" fmla="*/ 40958 w 119062"/>
                <a:gd name="connsiteY5" fmla="*/ 29051 h 105251"/>
                <a:gd name="connsiteX6" fmla="*/ 81915 w 119062"/>
                <a:gd name="connsiteY6" fmla="*/ 1429 h 105251"/>
                <a:gd name="connsiteX7" fmla="*/ 103823 w 119062"/>
                <a:gd name="connsiteY7" fmla="*/ 1429 h 105251"/>
                <a:gd name="connsiteX8" fmla="*/ 119063 w 119062"/>
                <a:gd name="connsiteY8" fmla="*/ 15716 h 105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062" h="105251">
                  <a:moveTo>
                    <a:pt x="119063" y="15716"/>
                  </a:moveTo>
                  <a:cubicBezTo>
                    <a:pt x="119063" y="17621"/>
                    <a:pt x="118110" y="19526"/>
                    <a:pt x="117158" y="21431"/>
                  </a:cubicBezTo>
                  <a:cubicBezTo>
                    <a:pt x="111443" y="40481"/>
                    <a:pt x="93345" y="65246"/>
                    <a:pt x="63818" y="84296"/>
                  </a:cubicBezTo>
                  <a:cubicBezTo>
                    <a:pt x="46673" y="95726"/>
                    <a:pt x="24765" y="102394"/>
                    <a:pt x="0" y="105251"/>
                  </a:cubicBezTo>
                  <a:cubicBezTo>
                    <a:pt x="2858" y="94774"/>
                    <a:pt x="6668" y="84296"/>
                    <a:pt x="11430" y="73819"/>
                  </a:cubicBezTo>
                  <a:cubicBezTo>
                    <a:pt x="19050" y="57626"/>
                    <a:pt x="28575" y="41434"/>
                    <a:pt x="40958" y="29051"/>
                  </a:cubicBezTo>
                  <a:cubicBezTo>
                    <a:pt x="52388" y="15716"/>
                    <a:pt x="66675" y="5239"/>
                    <a:pt x="81915" y="1429"/>
                  </a:cubicBezTo>
                  <a:cubicBezTo>
                    <a:pt x="89535" y="-476"/>
                    <a:pt x="97155" y="-476"/>
                    <a:pt x="103823" y="1429"/>
                  </a:cubicBezTo>
                  <a:cubicBezTo>
                    <a:pt x="109538" y="3334"/>
                    <a:pt x="114300" y="8096"/>
                    <a:pt x="119063" y="15716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093D9CEF-4718-4CD7-D539-AF5451345B2E}"/>
                </a:ext>
              </a:extLst>
            </p:cNvPr>
            <p:cNvSpPr/>
            <p:nvPr/>
          </p:nvSpPr>
          <p:spPr>
            <a:xfrm>
              <a:off x="706111" y="7879810"/>
              <a:ext cx="117890" cy="92388"/>
            </a:xfrm>
            <a:custGeom>
              <a:avLst/>
              <a:gdLst>
                <a:gd name="connsiteX0" fmla="*/ 105727 w 105727"/>
                <a:gd name="connsiteY0" fmla="*/ 40957 h 90619"/>
                <a:gd name="connsiteX1" fmla="*/ 103822 w 105727"/>
                <a:gd name="connsiteY1" fmla="*/ 51435 h 90619"/>
                <a:gd name="connsiteX2" fmla="*/ 99060 w 105727"/>
                <a:gd name="connsiteY2" fmla="*/ 60960 h 90619"/>
                <a:gd name="connsiteX3" fmla="*/ 91440 w 105727"/>
                <a:gd name="connsiteY3" fmla="*/ 69532 h 90619"/>
                <a:gd name="connsiteX4" fmla="*/ 49530 w 105727"/>
                <a:gd name="connsiteY4" fmla="*/ 88582 h 90619"/>
                <a:gd name="connsiteX5" fmla="*/ 3810 w 105727"/>
                <a:gd name="connsiteY5" fmla="*/ 87630 h 90619"/>
                <a:gd name="connsiteX6" fmla="*/ 0 w 105727"/>
                <a:gd name="connsiteY6" fmla="*/ 86678 h 90619"/>
                <a:gd name="connsiteX7" fmla="*/ 26670 w 105727"/>
                <a:gd name="connsiteY7" fmla="*/ 35243 h 90619"/>
                <a:gd name="connsiteX8" fmla="*/ 60960 w 105727"/>
                <a:gd name="connsiteY8" fmla="*/ 7620 h 90619"/>
                <a:gd name="connsiteX9" fmla="*/ 68580 w 105727"/>
                <a:gd name="connsiteY9" fmla="*/ 3810 h 90619"/>
                <a:gd name="connsiteX10" fmla="*/ 75247 w 105727"/>
                <a:gd name="connsiteY10" fmla="*/ 1905 h 90619"/>
                <a:gd name="connsiteX11" fmla="*/ 80963 w 105727"/>
                <a:gd name="connsiteY11" fmla="*/ 0 h 90619"/>
                <a:gd name="connsiteX12" fmla="*/ 81915 w 105727"/>
                <a:gd name="connsiteY12" fmla="*/ 0 h 90619"/>
                <a:gd name="connsiteX13" fmla="*/ 93345 w 105727"/>
                <a:gd name="connsiteY13" fmla="*/ 10478 h 90619"/>
                <a:gd name="connsiteX14" fmla="*/ 99060 w 105727"/>
                <a:gd name="connsiteY14" fmla="*/ 20955 h 90619"/>
                <a:gd name="connsiteX15" fmla="*/ 102870 w 105727"/>
                <a:gd name="connsiteY15" fmla="*/ 32385 h 90619"/>
                <a:gd name="connsiteX16" fmla="*/ 103822 w 105727"/>
                <a:gd name="connsiteY16" fmla="*/ 38100 h 90619"/>
                <a:gd name="connsiteX17" fmla="*/ 105727 w 105727"/>
                <a:gd name="connsiteY17" fmla="*/ 40957 h 9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5727" h="90619">
                  <a:moveTo>
                    <a:pt x="105727" y="40957"/>
                  </a:moveTo>
                  <a:cubicBezTo>
                    <a:pt x="104775" y="44768"/>
                    <a:pt x="105727" y="48578"/>
                    <a:pt x="103822" y="51435"/>
                  </a:cubicBezTo>
                  <a:cubicBezTo>
                    <a:pt x="102870" y="55245"/>
                    <a:pt x="100965" y="58103"/>
                    <a:pt x="99060" y="60960"/>
                  </a:cubicBezTo>
                  <a:cubicBezTo>
                    <a:pt x="96202" y="63818"/>
                    <a:pt x="95250" y="66675"/>
                    <a:pt x="91440" y="69532"/>
                  </a:cubicBezTo>
                  <a:cubicBezTo>
                    <a:pt x="80010" y="80010"/>
                    <a:pt x="64770" y="85725"/>
                    <a:pt x="49530" y="88582"/>
                  </a:cubicBezTo>
                  <a:cubicBezTo>
                    <a:pt x="34290" y="91440"/>
                    <a:pt x="18097" y="91440"/>
                    <a:pt x="3810" y="87630"/>
                  </a:cubicBezTo>
                  <a:cubicBezTo>
                    <a:pt x="2857" y="87630"/>
                    <a:pt x="952" y="86678"/>
                    <a:pt x="0" y="86678"/>
                  </a:cubicBezTo>
                  <a:cubicBezTo>
                    <a:pt x="6668" y="64770"/>
                    <a:pt x="16193" y="47625"/>
                    <a:pt x="26670" y="35243"/>
                  </a:cubicBezTo>
                  <a:cubicBezTo>
                    <a:pt x="38100" y="20955"/>
                    <a:pt x="50482" y="12382"/>
                    <a:pt x="60960" y="7620"/>
                  </a:cubicBezTo>
                  <a:cubicBezTo>
                    <a:pt x="63818" y="6668"/>
                    <a:pt x="65722" y="4763"/>
                    <a:pt x="68580" y="3810"/>
                  </a:cubicBezTo>
                  <a:cubicBezTo>
                    <a:pt x="71438" y="2857"/>
                    <a:pt x="73343" y="1905"/>
                    <a:pt x="75247" y="1905"/>
                  </a:cubicBezTo>
                  <a:cubicBezTo>
                    <a:pt x="77152" y="953"/>
                    <a:pt x="79057" y="953"/>
                    <a:pt x="80963" y="0"/>
                  </a:cubicBezTo>
                  <a:cubicBezTo>
                    <a:pt x="80963" y="0"/>
                    <a:pt x="80963" y="0"/>
                    <a:pt x="81915" y="0"/>
                  </a:cubicBezTo>
                  <a:cubicBezTo>
                    <a:pt x="85725" y="1905"/>
                    <a:pt x="90488" y="5715"/>
                    <a:pt x="93345" y="10478"/>
                  </a:cubicBezTo>
                  <a:cubicBezTo>
                    <a:pt x="96202" y="13335"/>
                    <a:pt x="97155" y="17145"/>
                    <a:pt x="99060" y="20955"/>
                  </a:cubicBezTo>
                  <a:cubicBezTo>
                    <a:pt x="100965" y="24765"/>
                    <a:pt x="101918" y="28575"/>
                    <a:pt x="102870" y="32385"/>
                  </a:cubicBezTo>
                  <a:cubicBezTo>
                    <a:pt x="103822" y="34290"/>
                    <a:pt x="103822" y="36195"/>
                    <a:pt x="103822" y="38100"/>
                  </a:cubicBezTo>
                  <a:cubicBezTo>
                    <a:pt x="105727" y="37147"/>
                    <a:pt x="105727" y="39053"/>
                    <a:pt x="105727" y="40957"/>
                  </a:cubicBezTo>
                  <a:close/>
                </a:path>
              </a:pathLst>
            </a:custGeom>
            <a:solidFill>
              <a:srgbClr val="FFFF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51" name="Graphic 212">
              <a:extLst>
                <a:ext uri="{FF2B5EF4-FFF2-40B4-BE49-F238E27FC236}">
                  <a16:creationId xmlns:a16="http://schemas.microsoft.com/office/drawing/2014/main" id="{E41BE21C-3361-711D-CE77-C85F96DAD472}"/>
                </a:ext>
              </a:extLst>
            </p:cNvPr>
            <p:cNvGrpSpPr/>
            <p:nvPr/>
          </p:nvGrpSpPr>
          <p:grpSpPr>
            <a:xfrm>
              <a:off x="603516" y="6514459"/>
              <a:ext cx="492344" cy="453498"/>
              <a:chOff x="889763" y="5967456"/>
              <a:chExt cx="441549" cy="444817"/>
            </a:xfrm>
          </p:grpSpPr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BFCB7220-2C80-8515-E7DB-637CAF338334}"/>
                  </a:ext>
                </a:extLst>
              </p:cNvPr>
              <p:cNvSpPr/>
              <p:nvPr/>
            </p:nvSpPr>
            <p:spPr>
              <a:xfrm>
                <a:off x="889763" y="5967456"/>
                <a:ext cx="441549" cy="444817"/>
              </a:xfrm>
              <a:custGeom>
                <a:avLst/>
                <a:gdLst>
                  <a:gd name="connsiteX0" fmla="*/ 416812 w 441549"/>
                  <a:gd name="connsiteY0" fmla="*/ 0 h 444817"/>
                  <a:gd name="connsiteX1" fmla="*/ 425385 w 441549"/>
                  <a:gd name="connsiteY1" fmla="*/ 7620 h 444817"/>
                  <a:gd name="connsiteX2" fmla="*/ 439672 w 441549"/>
                  <a:gd name="connsiteY2" fmla="*/ 38100 h 444817"/>
                  <a:gd name="connsiteX3" fmla="*/ 436815 w 441549"/>
                  <a:gd name="connsiteY3" fmla="*/ 91440 h 444817"/>
                  <a:gd name="connsiteX4" fmla="*/ 398715 w 441549"/>
                  <a:gd name="connsiteY4" fmla="*/ 151448 h 444817"/>
                  <a:gd name="connsiteX5" fmla="*/ 361567 w 441549"/>
                  <a:gd name="connsiteY5" fmla="*/ 172403 h 444817"/>
                  <a:gd name="connsiteX6" fmla="*/ 314895 w 441549"/>
                  <a:gd name="connsiteY6" fmla="*/ 170497 h 444817"/>
                  <a:gd name="connsiteX7" fmla="*/ 292987 w 441549"/>
                  <a:gd name="connsiteY7" fmla="*/ 157163 h 444817"/>
                  <a:gd name="connsiteX8" fmla="*/ 279652 w 441549"/>
                  <a:gd name="connsiteY8" fmla="*/ 132398 h 444817"/>
                  <a:gd name="connsiteX9" fmla="*/ 283462 w 441549"/>
                  <a:gd name="connsiteY9" fmla="*/ 116205 h 444817"/>
                  <a:gd name="connsiteX10" fmla="*/ 297750 w 441549"/>
                  <a:gd name="connsiteY10" fmla="*/ 106680 h 444817"/>
                  <a:gd name="connsiteX11" fmla="*/ 328230 w 441549"/>
                  <a:gd name="connsiteY11" fmla="*/ 114300 h 444817"/>
                  <a:gd name="connsiteX12" fmla="*/ 340612 w 441549"/>
                  <a:gd name="connsiteY12" fmla="*/ 141923 h 444817"/>
                  <a:gd name="connsiteX13" fmla="*/ 339660 w 441549"/>
                  <a:gd name="connsiteY13" fmla="*/ 170497 h 444817"/>
                  <a:gd name="connsiteX14" fmla="*/ 313942 w 441549"/>
                  <a:gd name="connsiteY14" fmla="*/ 221933 h 444817"/>
                  <a:gd name="connsiteX15" fmla="*/ 200595 w 441549"/>
                  <a:gd name="connsiteY15" fmla="*/ 245745 h 444817"/>
                  <a:gd name="connsiteX16" fmla="*/ 150112 w 441549"/>
                  <a:gd name="connsiteY16" fmla="*/ 220980 h 444817"/>
                  <a:gd name="connsiteX17" fmla="*/ 109155 w 441549"/>
                  <a:gd name="connsiteY17" fmla="*/ 236220 h 444817"/>
                  <a:gd name="connsiteX18" fmla="*/ 89152 w 441549"/>
                  <a:gd name="connsiteY18" fmla="*/ 280035 h 444817"/>
                  <a:gd name="connsiteX19" fmla="*/ 92010 w 441549"/>
                  <a:gd name="connsiteY19" fmla="*/ 300990 h 444817"/>
                  <a:gd name="connsiteX20" fmla="*/ 106297 w 441549"/>
                  <a:gd name="connsiteY20" fmla="*/ 312420 h 444817"/>
                  <a:gd name="connsiteX21" fmla="*/ 121537 w 441549"/>
                  <a:gd name="connsiteY21" fmla="*/ 309563 h 444817"/>
                  <a:gd name="connsiteX22" fmla="*/ 125347 w 441549"/>
                  <a:gd name="connsiteY22" fmla="*/ 293370 h 444817"/>
                  <a:gd name="connsiteX23" fmla="*/ 100582 w 441549"/>
                  <a:gd name="connsiteY23" fmla="*/ 266700 h 444817"/>
                  <a:gd name="connsiteX24" fmla="*/ 63435 w 441549"/>
                  <a:gd name="connsiteY24" fmla="*/ 266700 h 444817"/>
                  <a:gd name="connsiteX25" fmla="*/ 35812 w 441549"/>
                  <a:gd name="connsiteY25" fmla="*/ 289560 h 444817"/>
                  <a:gd name="connsiteX26" fmla="*/ 12000 w 441549"/>
                  <a:gd name="connsiteY26" fmla="*/ 350520 h 444817"/>
                  <a:gd name="connsiteX27" fmla="*/ 7237 w 441549"/>
                  <a:gd name="connsiteY27" fmla="*/ 401003 h 444817"/>
                  <a:gd name="connsiteX28" fmla="*/ 9142 w 441549"/>
                  <a:gd name="connsiteY28" fmla="*/ 444818 h 444817"/>
                  <a:gd name="connsiteX29" fmla="*/ 570 w 441549"/>
                  <a:gd name="connsiteY29" fmla="*/ 401003 h 444817"/>
                  <a:gd name="connsiteX30" fmla="*/ 2475 w 441549"/>
                  <a:gd name="connsiteY30" fmla="*/ 348615 h 444817"/>
                  <a:gd name="connsiteX31" fmla="*/ 25335 w 441549"/>
                  <a:gd name="connsiteY31" fmla="*/ 281940 h 444817"/>
                  <a:gd name="connsiteX32" fmla="*/ 57720 w 441549"/>
                  <a:gd name="connsiteY32" fmla="*/ 254318 h 444817"/>
                  <a:gd name="connsiteX33" fmla="*/ 105345 w 441549"/>
                  <a:gd name="connsiteY33" fmla="*/ 253365 h 444817"/>
                  <a:gd name="connsiteX34" fmla="*/ 127252 w 441549"/>
                  <a:gd name="connsiteY34" fmla="*/ 266700 h 444817"/>
                  <a:gd name="connsiteX35" fmla="*/ 139635 w 441549"/>
                  <a:gd name="connsiteY35" fmla="*/ 291465 h 444817"/>
                  <a:gd name="connsiteX36" fmla="*/ 132967 w 441549"/>
                  <a:gd name="connsiteY36" fmla="*/ 320040 h 444817"/>
                  <a:gd name="connsiteX37" fmla="*/ 118680 w 441549"/>
                  <a:gd name="connsiteY37" fmla="*/ 328613 h 444817"/>
                  <a:gd name="connsiteX38" fmla="*/ 102487 w 441549"/>
                  <a:gd name="connsiteY38" fmla="*/ 328613 h 444817"/>
                  <a:gd name="connsiteX39" fmla="*/ 77722 w 441549"/>
                  <a:gd name="connsiteY39" fmla="*/ 309563 h 444817"/>
                  <a:gd name="connsiteX40" fmla="*/ 72960 w 441549"/>
                  <a:gd name="connsiteY40" fmla="*/ 280035 h 444817"/>
                  <a:gd name="connsiteX41" fmla="*/ 96772 w 441549"/>
                  <a:gd name="connsiteY41" fmla="*/ 226695 h 444817"/>
                  <a:gd name="connsiteX42" fmla="*/ 121537 w 441549"/>
                  <a:gd name="connsiteY42" fmla="*/ 207645 h 444817"/>
                  <a:gd name="connsiteX43" fmla="*/ 153922 w 441549"/>
                  <a:gd name="connsiteY43" fmla="*/ 205740 h 444817"/>
                  <a:gd name="connsiteX44" fmla="*/ 207262 w 441549"/>
                  <a:gd name="connsiteY44" fmla="*/ 231458 h 444817"/>
                  <a:gd name="connsiteX45" fmla="*/ 301560 w 441549"/>
                  <a:gd name="connsiteY45" fmla="*/ 212408 h 444817"/>
                  <a:gd name="connsiteX46" fmla="*/ 323467 w 441549"/>
                  <a:gd name="connsiteY46" fmla="*/ 169545 h 444817"/>
                  <a:gd name="connsiteX47" fmla="*/ 316800 w 441549"/>
                  <a:gd name="connsiteY47" fmla="*/ 128588 h 444817"/>
                  <a:gd name="connsiteX48" fmla="*/ 301560 w 441549"/>
                  <a:gd name="connsiteY48" fmla="*/ 124778 h 444817"/>
                  <a:gd name="connsiteX49" fmla="*/ 294892 w 441549"/>
                  <a:gd name="connsiteY49" fmla="*/ 134303 h 444817"/>
                  <a:gd name="connsiteX50" fmla="*/ 303465 w 441549"/>
                  <a:gd name="connsiteY50" fmla="*/ 149543 h 444817"/>
                  <a:gd name="connsiteX51" fmla="*/ 319657 w 441549"/>
                  <a:gd name="connsiteY51" fmla="*/ 160020 h 444817"/>
                  <a:gd name="connsiteX52" fmla="*/ 357757 w 441549"/>
                  <a:gd name="connsiteY52" fmla="*/ 161925 h 444817"/>
                  <a:gd name="connsiteX53" fmla="*/ 390142 w 441549"/>
                  <a:gd name="connsiteY53" fmla="*/ 144780 h 444817"/>
                  <a:gd name="connsiteX54" fmla="*/ 426337 w 441549"/>
                  <a:gd name="connsiteY54" fmla="*/ 91440 h 444817"/>
                  <a:gd name="connsiteX55" fmla="*/ 431100 w 441549"/>
                  <a:gd name="connsiteY55" fmla="*/ 42863 h 444817"/>
                  <a:gd name="connsiteX56" fmla="*/ 420622 w 441549"/>
                  <a:gd name="connsiteY56" fmla="*/ 13335 h 444817"/>
                  <a:gd name="connsiteX57" fmla="*/ 416812 w 441549"/>
                  <a:gd name="connsiteY57" fmla="*/ 0 h 444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41549" h="444817">
                    <a:moveTo>
                      <a:pt x="416812" y="0"/>
                    </a:moveTo>
                    <a:cubicBezTo>
                      <a:pt x="416812" y="0"/>
                      <a:pt x="420622" y="1905"/>
                      <a:pt x="425385" y="7620"/>
                    </a:cubicBezTo>
                    <a:cubicBezTo>
                      <a:pt x="430147" y="13335"/>
                      <a:pt x="435862" y="23813"/>
                      <a:pt x="439672" y="38100"/>
                    </a:cubicBezTo>
                    <a:cubicBezTo>
                      <a:pt x="442530" y="52388"/>
                      <a:pt x="442530" y="70485"/>
                      <a:pt x="436815" y="91440"/>
                    </a:cubicBezTo>
                    <a:cubicBezTo>
                      <a:pt x="431100" y="111443"/>
                      <a:pt x="418717" y="133350"/>
                      <a:pt x="398715" y="151448"/>
                    </a:cubicBezTo>
                    <a:cubicBezTo>
                      <a:pt x="389190" y="160020"/>
                      <a:pt x="376807" y="168593"/>
                      <a:pt x="361567" y="172403"/>
                    </a:cubicBezTo>
                    <a:cubicBezTo>
                      <a:pt x="347280" y="176213"/>
                      <a:pt x="330135" y="176213"/>
                      <a:pt x="314895" y="170497"/>
                    </a:cubicBezTo>
                    <a:cubicBezTo>
                      <a:pt x="307275" y="167640"/>
                      <a:pt x="299655" y="162878"/>
                      <a:pt x="292987" y="157163"/>
                    </a:cubicBezTo>
                    <a:cubicBezTo>
                      <a:pt x="286320" y="151448"/>
                      <a:pt x="280605" y="142875"/>
                      <a:pt x="279652" y="132398"/>
                    </a:cubicBezTo>
                    <a:cubicBezTo>
                      <a:pt x="278700" y="126683"/>
                      <a:pt x="279652" y="120968"/>
                      <a:pt x="283462" y="116205"/>
                    </a:cubicBezTo>
                    <a:cubicBezTo>
                      <a:pt x="287272" y="111443"/>
                      <a:pt x="292035" y="107633"/>
                      <a:pt x="297750" y="106680"/>
                    </a:cubicBezTo>
                    <a:cubicBezTo>
                      <a:pt x="308227" y="103823"/>
                      <a:pt x="320610" y="106680"/>
                      <a:pt x="328230" y="114300"/>
                    </a:cubicBezTo>
                    <a:cubicBezTo>
                      <a:pt x="335850" y="121920"/>
                      <a:pt x="339660" y="132398"/>
                      <a:pt x="340612" y="141923"/>
                    </a:cubicBezTo>
                    <a:cubicBezTo>
                      <a:pt x="341565" y="151448"/>
                      <a:pt x="341565" y="160972"/>
                      <a:pt x="339660" y="170497"/>
                    </a:cubicBezTo>
                    <a:cubicBezTo>
                      <a:pt x="335850" y="189547"/>
                      <a:pt x="327277" y="207645"/>
                      <a:pt x="313942" y="221933"/>
                    </a:cubicBezTo>
                    <a:cubicBezTo>
                      <a:pt x="287272" y="251460"/>
                      <a:pt x="239647" y="261938"/>
                      <a:pt x="200595" y="245745"/>
                    </a:cubicBezTo>
                    <a:cubicBezTo>
                      <a:pt x="181545" y="237172"/>
                      <a:pt x="166305" y="224790"/>
                      <a:pt x="150112" y="220980"/>
                    </a:cubicBezTo>
                    <a:cubicBezTo>
                      <a:pt x="134872" y="217170"/>
                      <a:pt x="119632" y="223838"/>
                      <a:pt x="109155" y="236220"/>
                    </a:cubicBezTo>
                    <a:cubicBezTo>
                      <a:pt x="98677" y="248603"/>
                      <a:pt x="91057" y="264795"/>
                      <a:pt x="89152" y="280035"/>
                    </a:cubicBezTo>
                    <a:cubicBezTo>
                      <a:pt x="88200" y="287655"/>
                      <a:pt x="89152" y="295275"/>
                      <a:pt x="92010" y="300990"/>
                    </a:cubicBezTo>
                    <a:cubicBezTo>
                      <a:pt x="94867" y="306705"/>
                      <a:pt x="99630" y="310515"/>
                      <a:pt x="106297" y="312420"/>
                    </a:cubicBezTo>
                    <a:cubicBezTo>
                      <a:pt x="112012" y="314325"/>
                      <a:pt x="117727" y="313372"/>
                      <a:pt x="121537" y="309563"/>
                    </a:cubicBezTo>
                    <a:cubicBezTo>
                      <a:pt x="125347" y="305753"/>
                      <a:pt x="126300" y="299085"/>
                      <a:pt x="125347" y="293370"/>
                    </a:cubicBezTo>
                    <a:cubicBezTo>
                      <a:pt x="123442" y="280988"/>
                      <a:pt x="112965" y="271463"/>
                      <a:pt x="100582" y="266700"/>
                    </a:cubicBezTo>
                    <a:cubicBezTo>
                      <a:pt x="88200" y="261938"/>
                      <a:pt x="74865" y="261938"/>
                      <a:pt x="63435" y="266700"/>
                    </a:cubicBezTo>
                    <a:cubicBezTo>
                      <a:pt x="52005" y="271463"/>
                      <a:pt x="42480" y="280035"/>
                      <a:pt x="35812" y="289560"/>
                    </a:cubicBezTo>
                    <a:cubicBezTo>
                      <a:pt x="21525" y="308610"/>
                      <a:pt x="15810" y="331470"/>
                      <a:pt x="12000" y="350520"/>
                    </a:cubicBezTo>
                    <a:cubicBezTo>
                      <a:pt x="8190" y="369570"/>
                      <a:pt x="7237" y="386715"/>
                      <a:pt x="7237" y="401003"/>
                    </a:cubicBezTo>
                    <a:cubicBezTo>
                      <a:pt x="7237" y="428625"/>
                      <a:pt x="10095" y="444818"/>
                      <a:pt x="9142" y="444818"/>
                    </a:cubicBezTo>
                    <a:cubicBezTo>
                      <a:pt x="8190" y="444818"/>
                      <a:pt x="3427" y="429578"/>
                      <a:pt x="570" y="401003"/>
                    </a:cubicBezTo>
                    <a:cubicBezTo>
                      <a:pt x="-383" y="386715"/>
                      <a:pt x="-383" y="368618"/>
                      <a:pt x="2475" y="348615"/>
                    </a:cubicBezTo>
                    <a:cubicBezTo>
                      <a:pt x="5332" y="328613"/>
                      <a:pt x="10095" y="304800"/>
                      <a:pt x="25335" y="281940"/>
                    </a:cubicBezTo>
                    <a:cubicBezTo>
                      <a:pt x="32955" y="270510"/>
                      <a:pt x="43432" y="260033"/>
                      <a:pt x="57720" y="254318"/>
                    </a:cubicBezTo>
                    <a:cubicBezTo>
                      <a:pt x="72007" y="247650"/>
                      <a:pt x="89152" y="247650"/>
                      <a:pt x="105345" y="253365"/>
                    </a:cubicBezTo>
                    <a:cubicBezTo>
                      <a:pt x="112965" y="256222"/>
                      <a:pt x="120585" y="260033"/>
                      <a:pt x="127252" y="266700"/>
                    </a:cubicBezTo>
                    <a:cubicBezTo>
                      <a:pt x="133920" y="273368"/>
                      <a:pt x="138682" y="281940"/>
                      <a:pt x="139635" y="291465"/>
                    </a:cubicBezTo>
                    <a:cubicBezTo>
                      <a:pt x="141540" y="300990"/>
                      <a:pt x="139635" y="311468"/>
                      <a:pt x="132967" y="320040"/>
                    </a:cubicBezTo>
                    <a:cubicBezTo>
                      <a:pt x="129157" y="324803"/>
                      <a:pt x="123442" y="327660"/>
                      <a:pt x="118680" y="328613"/>
                    </a:cubicBezTo>
                    <a:cubicBezTo>
                      <a:pt x="112965" y="329565"/>
                      <a:pt x="107250" y="329565"/>
                      <a:pt x="102487" y="328613"/>
                    </a:cubicBezTo>
                    <a:cubicBezTo>
                      <a:pt x="92010" y="325755"/>
                      <a:pt x="83437" y="319088"/>
                      <a:pt x="77722" y="309563"/>
                    </a:cubicBezTo>
                    <a:cubicBezTo>
                      <a:pt x="72960" y="300038"/>
                      <a:pt x="72007" y="289560"/>
                      <a:pt x="72960" y="280035"/>
                    </a:cubicBezTo>
                    <a:cubicBezTo>
                      <a:pt x="75817" y="260985"/>
                      <a:pt x="83437" y="242888"/>
                      <a:pt x="96772" y="226695"/>
                    </a:cubicBezTo>
                    <a:cubicBezTo>
                      <a:pt x="103440" y="219075"/>
                      <a:pt x="112012" y="212408"/>
                      <a:pt x="121537" y="207645"/>
                    </a:cubicBezTo>
                    <a:cubicBezTo>
                      <a:pt x="132015" y="203835"/>
                      <a:pt x="143445" y="202883"/>
                      <a:pt x="153922" y="205740"/>
                    </a:cubicBezTo>
                    <a:cubicBezTo>
                      <a:pt x="174877" y="211455"/>
                      <a:pt x="190117" y="223838"/>
                      <a:pt x="207262" y="231458"/>
                    </a:cubicBezTo>
                    <a:cubicBezTo>
                      <a:pt x="239647" y="245745"/>
                      <a:pt x="279652" y="237172"/>
                      <a:pt x="301560" y="212408"/>
                    </a:cubicBezTo>
                    <a:cubicBezTo>
                      <a:pt x="312990" y="200025"/>
                      <a:pt x="320610" y="184785"/>
                      <a:pt x="323467" y="169545"/>
                    </a:cubicBezTo>
                    <a:cubicBezTo>
                      <a:pt x="326325" y="154305"/>
                      <a:pt x="325372" y="137160"/>
                      <a:pt x="316800" y="128588"/>
                    </a:cubicBezTo>
                    <a:cubicBezTo>
                      <a:pt x="312990" y="124778"/>
                      <a:pt x="306322" y="122873"/>
                      <a:pt x="301560" y="124778"/>
                    </a:cubicBezTo>
                    <a:cubicBezTo>
                      <a:pt x="296797" y="125730"/>
                      <a:pt x="293940" y="129540"/>
                      <a:pt x="294892" y="134303"/>
                    </a:cubicBezTo>
                    <a:cubicBezTo>
                      <a:pt x="295845" y="139065"/>
                      <a:pt x="298702" y="145733"/>
                      <a:pt x="303465" y="149543"/>
                    </a:cubicBezTo>
                    <a:cubicBezTo>
                      <a:pt x="308227" y="154305"/>
                      <a:pt x="313942" y="158115"/>
                      <a:pt x="319657" y="160020"/>
                    </a:cubicBezTo>
                    <a:cubicBezTo>
                      <a:pt x="332040" y="164783"/>
                      <a:pt x="345375" y="164783"/>
                      <a:pt x="357757" y="161925"/>
                    </a:cubicBezTo>
                    <a:cubicBezTo>
                      <a:pt x="370140" y="159068"/>
                      <a:pt x="380617" y="152400"/>
                      <a:pt x="390142" y="144780"/>
                    </a:cubicBezTo>
                    <a:cubicBezTo>
                      <a:pt x="408240" y="129540"/>
                      <a:pt x="420622" y="109538"/>
                      <a:pt x="426337" y="91440"/>
                    </a:cubicBezTo>
                    <a:cubicBezTo>
                      <a:pt x="433005" y="73343"/>
                      <a:pt x="433005" y="56198"/>
                      <a:pt x="431100" y="42863"/>
                    </a:cubicBezTo>
                    <a:cubicBezTo>
                      <a:pt x="429195" y="29528"/>
                      <a:pt x="424432" y="19050"/>
                      <a:pt x="420622" y="13335"/>
                    </a:cubicBezTo>
                    <a:cubicBezTo>
                      <a:pt x="418717" y="2858"/>
                      <a:pt x="416812" y="0"/>
                      <a:pt x="416812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788462B0-4738-127A-0206-3F7B4916FCEE}"/>
                  </a:ext>
                </a:extLst>
              </p:cNvPr>
              <p:cNvSpPr/>
              <p:nvPr/>
            </p:nvSpPr>
            <p:spPr>
              <a:xfrm>
                <a:off x="1023683" y="6038268"/>
                <a:ext cx="63817" cy="132070"/>
              </a:xfrm>
              <a:custGeom>
                <a:avLst/>
                <a:gdLst>
                  <a:gd name="connsiteX0" fmla="*/ 63818 w 63817"/>
                  <a:gd name="connsiteY0" fmla="*/ 19676 h 132070"/>
                  <a:gd name="connsiteX1" fmla="*/ 55245 w 63817"/>
                  <a:gd name="connsiteY1" fmla="*/ 48251 h 132070"/>
                  <a:gd name="connsiteX2" fmla="*/ 24765 w 63817"/>
                  <a:gd name="connsiteY2" fmla="*/ 93971 h 132070"/>
                  <a:gd name="connsiteX3" fmla="*/ 2858 w 63817"/>
                  <a:gd name="connsiteY3" fmla="*/ 125403 h 132070"/>
                  <a:gd name="connsiteX4" fmla="*/ 0 w 63817"/>
                  <a:gd name="connsiteY4" fmla="*/ 132071 h 132070"/>
                  <a:gd name="connsiteX5" fmla="*/ 2858 w 63817"/>
                  <a:gd name="connsiteY5" fmla="*/ 88256 h 132070"/>
                  <a:gd name="connsiteX6" fmla="*/ 11430 w 63817"/>
                  <a:gd name="connsiteY6" fmla="*/ 34916 h 132070"/>
                  <a:gd name="connsiteX7" fmla="*/ 26670 w 63817"/>
                  <a:gd name="connsiteY7" fmla="*/ 9198 h 132070"/>
                  <a:gd name="connsiteX8" fmla="*/ 38100 w 63817"/>
                  <a:gd name="connsiteY8" fmla="*/ 1578 h 132070"/>
                  <a:gd name="connsiteX9" fmla="*/ 51435 w 63817"/>
                  <a:gd name="connsiteY9" fmla="*/ 626 h 132070"/>
                  <a:gd name="connsiteX10" fmla="*/ 60960 w 63817"/>
                  <a:gd name="connsiteY10" fmla="*/ 8246 h 132070"/>
                  <a:gd name="connsiteX11" fmla="*/ 63818 w 63817"/>
                  <a:gd name="connsiteY11" fmla="*/ 19676 h 132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" h="132070">
                    <a:moveTo>
                      <a:pt x="63818" y="19676"/>
                    </a:moveTo>
                    <a:cubicBezTo>
                      <a:pt x="63818" y="29201"/>
                      <a:pt x="59055" y="39678"/>
                      <a:pt x="55245" y="48251"/>
                    </a:cubicBezTo>
                    <a:cubicBezTo>
                      <a:pt x="45720" y="66348"/>
                      <a:pt x="34290" y="80636"/>
                      <a:pt x="24765" y="93971"/>
                    </a:cubicBezTo>
                    <a:cubicBezTo>
                      <a:pt x="15240" y="106353"/>
                      <a:pt x="7620" y="117783"/>
                      <a:pt x="2858" y="125403"/>
                    </a:cubicBezTo>
                    <a:cubicBezTo>
                      <a:pt x="1905" y="128261"/>
                      <a:pt x="0" y="130166"/>
                      <a:pt x="0" y="132071"/>
                    </a:cubicBezTo>
                    <a:cubicBezTo>
                      <a:pt x="953" y="123498"/>
                      <a:pt x="953" y="108258"/>
                      <a:pt x="2858" y="88256"/>
                    </a:cubicBezTo>
                    <a:cubicBezTo>
                      <a:pt x="4763" y="73016"/>
                      <a:pt x="5715" y="53966"/>
                      <a:pt x="11430" y="34916"/>
                    </a:cubicBezTo>
                    <a:cubicBezTo>
                      <a:pt x="14288" y="26343"/>
                      <a:pt x="20003" y="15866"/>
                      <a:pt x="26670" y="9198"/>
                    </a:cubicBezTo>
                    <a:cubicBezTo>
                      <a:pt x="30480" y="5388"/>
                      <a:pt x="34290" y="2531"/>
                      <a:pt x="38100" y="1578"/>
                    </a:cubicBezTo>
                    <a:cubicBezTo>
                      <a:pt x="42863" y="-327"/>
                      <a:pt x="47625" y="-327"/>
                      <a:pt x="51435" y="626"/>
                    </a:cubicBezTo>
                    <a:cubicBezTo>
                      <a:pt x="56198" y="1578"/>
                      <a:pt x="58103" y="4436"/>
                      <a:pt x="60960" y="8246"/>
                    </a:cubicBezTo>
                    <a:cubicBezTo>
                      <a:pt x="62865" y="11103"/>
                      <a:pt x="63818" y="14913"/>
                      <a:pt x="63818" y="19676"/>
                    </a:cubicBezTo>
                    <a:close/>
                  </a:path>
                </a:pathLst>
              </a:custGeom>
              <a:solidFill>
                <a:srgbClr val="90D3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3DE435B6-946E-4A0A-0F60-153212A91AAF}"/>
                  </a:ext>
                </a:extLst>
              </p:cNvPr>
              <p:cNvSpPr/>
              <p:nvPr/>
            </p:nvSpPr>
            <p:spPr>
              <a:xfrm>
                <a:off x="1016063" y="6022615"/>
                <a:ext cx="85804" cy="153470"/>
              </a:xfrm>
              <a:custGeom>
                <a:avLst/>
                <a:gdLst>
                  <a:gd name="connsiteX0" fmla="*/ 62865 w 85804"/>
                  <a:gd name="connsiteY0" fmla="*/ 1038 h 153470"/>
                  <a:gd name="connsiteX1" fmla="*/ 40957 w 85804"/>
                  <a:gd name="connsiteY1" fmla="*/ 1991 h 153470"/>
                  <a:gd name="connsiteX2" fmla="*/ 23813 w 85804"/>
                  <a:gd name="connsiteY2" fmla="*/ 13421 h 153470"/>
                  <a:gd name="connsiteX3" fmla="*/ 6668 w 85804"/>
                  <a:gd name="connsiteY3" fmla="*/ 44853 h 153470"/>
                  <a:gd name="connsiteX4" fmla="*/ 0 w 85804"/>
                  <a:gd name="connsiteY4" fmla="*/ 102003 h 153470"/>
                  <a:gd name="connsiteX5" fmla="*/ 5715 w 85804"/>
                  <a:gd name="connsiteY5" fmla="*/ 153438 h 153470"/>
                  <a:gd name="connsiteX6" fmla="*/ 5715 w 85804"/>
                  <a:gd name="connsiteY6" fmla="*/ 153438 h 153470"/>
                  <a:gd name="connsiteX7" fmla="*/ 15240 w 85804"/>
                  <a:gd name="connsiteY7" fmla="*/ 142961 h 153470"/>
                  <a:gd name="connsiteX8" fmla="*/ 40005 w 85804"/>
                  <a:gd name="connsiteY8" fmla="*/ 114386 h 153470"/>
                  <a:gd name="connsiteX9" fmla="*/ 74295 w 85804"/>
                  <a:gd name="connsiteY9" fmla="*/ 68666 h 153470"/>
                  <a:gd name="connsiteX10" fmla="*/ 85725 w 85804"/>
                  <a:gd name="connsiteY10" fmla="*/ 34376 h 153470"/>
                  <a:gd name="connsiteX11" fmla="*/ 62865 w 85804"/>
                  <a:gd name="connsiteY11" fmla="*/ 1038 h 153470"/>
                  <a:gd name="connsiteX12" fmla="*/ 62865 w 85804"/>
                  <a:gd name="connsiteY12" fmla="*/ 63903 h 153470"/>
                  <a:gd name="connsiteX13" fmla="*/ 32385 w 85804"/>
                  <a:gd name="connsiteY13" fmla="*/ 109623 h 153470"/>
                  <a:gd name="connsiteX14" fmla="*/ 10478 w 85804"/>
                  <a:gd name="connsiteY14" fmla="*/ 141056 h 153470"/>
                  <a:gd name="connsiteX15" fmla="*/ 7620 w 85804"/>
                  <a:gd name="connsiteY15" fmla="*/ 147723 h 153470"/>
                  <a:gd name="connsiteX16" fmla="*/ 10478 w 85804"/>
                  <a:gd name="connsiteY16" fmla="*/ 103908 h 153470"/>
                  <a:gd name="connsiteX17" fmla="*/ 19050 w 85804"/>
                  <a:gd name="connsiteY17" fmla="*/ 50568 h 153470"/>
                  <a:gd name="connsiteX18" fmla="*/ 34290 w 85804"/>
                  <a:gd name="connsiteY18" fmla="*/ 24851 h 153470"/>
                  <a:gd name="connsiteX19" fmla="*/ 45720 w 85804"/>
                  <a:gd name="connsiteY19" fmla="*/ 17231 h 153470"/>
                  <a:gd name="connsiteX20" fmla="*/ 59055 w 85804"/>
                  <a:gd name="connsiteY20" fmla="*/ 16278 h 153470"/>
                  <a:gd name="connsiteX21" fmla="*/ 68580 w 85804"/>
                  <a:gd name="connsiteY21" fmla="*/ 23898 h 153470"/>
                  <a:gd name="connsiteX22" fmla="*/ 71438 w 85804"/>
                  <a:gd name="connsiteY22" fmla="*/ 37233 h 153470"/>
                  <a:gd name="connsiteX23" fmla="*/ 62865 w 85804"/>
                  <a:gd name="connsiteY23" fmla="*/ 63903 h 153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5804" h="153470">
                    <a:moveTo>
                      <a:pt x="62865" y="1038"/>
                    </a:moveTo>
                    <a:cubicBezTo>
                      <a:pt x="55245" y="-867"/>
                      <a:pt x="47625" y="86"/>
                      <a:pt x="40957" y="1991"/>
                    </a:cubicBezTo>
                    <a:cubicBezTo>
                      <a:pt x="34290" y="4848"/>
                      <a:pt x="28575" y="8658"/>
                      <a:pt x="23813" y="13421"/>
                    </a:cubicBezTo>
                    <a:cubicBezTo>
                      <a:pt x="15240" y="22946"/>
                      <a:pt x="10478" y="34376"/>
                      <a:pt x="6668" y="44853"/>
                    </a:cubicBezTo>
                    <a:cubicBezTo>
                      <a:pt x="953" y="66761"/>
                      <a:pt x="0" y="85811"/>
                      <a:pt x="0" y="102003"/>
                    </a:cubicBezTo>
                    <a:cubicBezTo>
                      <a:pt x="0" y="134388"/>
                      <a:pt x="3810" y="154391"/>
                      <a:pt x="5715" y="153438"/>
                    </a:cubicBezTo>
                    <a:lnTo>
                      <a:pt x="5715" y="153438"/>
                    </a:lnTo>
                    <a:cubicBezTo>
                      <a:pt x="6668" y="153438"/>
                      <a:pt x="9525" y="149628"/>
                      <a:pt x="15240" y="142961"/>
                    </a:cubicBezTo>
                    <a:cubicBezTo>
                      <a:pt x="20955" y="136293"/>
                      <a:pt x="29528" y="126768"/>
                      <a:pt x="40005" y="114386"/>
                    </a:cubicBezTo>
                    <a:cubicBezTo>
                      <a:pt x="50482" y="102003"/>
                      <a:pt x="63818" y="87716"/>
                      <a:pt x="74295" y="68666"/>
                    </a:cubicBezTo>
                    <a:cubicBezTo>
                      <a:pt x="80010" y="59141"/>
                      <a:pt x="84773" y="47711"/>
                      <a:pt x="85725" y="34376"/>
                    </a:cubicBezTo>
                    <a:cubicBezTo>
                      <a:pt x="86678" y="22946"/>
                      <a:pt x="79057" y="5801"/>
                      <a:pt x="62865" y="1038"/>
                    </a:cubicBezTo>
                    <a:close/>
                    <a:moveTo>
                      <a:pt x="62865" y="63903"/>
                    </a:moveTo>
                    <a:cubicBezTo>
                      <a:pt x="53340" y="82001"/>
                      <a:pt x="41910" y="96288"/>
                      <a:pt x="32385" y="109623"/>
                    </a:cubicBezTo>
                    <a:cubicBezTo>
                      <a:pt x="22860" y="122006"/>
                      <a:pt x="15240" y="133436"/>
                      <a:pt x="10478" y="141056"/>
                    </a:cubicBezTo>
                    <a:cubicBezTo>
                      <a:pt x="9525" y="143913"/>
                      <a:pt x="7620" y="145818"/>
                      <a:pt x="7620" y="147723"/>
                    </a:cubicBezTo>
                    <a:cubicBezTo>
                      <a:pt x="8573" y="139151"/>
                      <a:pt x="8573" y="123911"/>
                      <a:pt x="10478" y="103908"/>
                    </a:cubicBezTo>
                    <a:cubicBezTo>
                      <a:pt x="12382" y="88668"/>
                      <a:pt x="13335" y="69618"/>
                      <a:pt x="19050" y="50568"/>
                    </a:cubicBezTo>
                    <a:cubicBezTo>
                      <a:pt x="21907" y="41996"/>
                      <a:pt x="27623" y="31518"/>
                      <a:pt x="34290" y="24851"/>
                    </a:cubicBezTo>
                    <a:cubicBezTo>
                      <a:pt x="38100" y="21041"/>
                      <a:pt x="41910" y="18183"/>
                      <a:pt x="45720" y="17231"/>
                    </a:cubicBezTo>
                    <a:cubicBezTo>
                      <a:pt x="50482" y="15326"/>
                      <a:pt x="55245" y="15326"/>
                      <a:pt x="59055" y="16278"/>
                    </a:cubicBezTo>
                    <a:cubicBezTo>
                      <a:pt x="63818" y="17231"/>
                      <a:pt x="65723" y="20088"/>
                      <a:pt x="68580" y="23898"/>
                    </a:cubicBezTo>
                    <a:cubicBezTo>
                      <a:pt x="70485" y="27708"/>
                      <a:pt x="71438" y="32471"/>
                      <a:pt x="71438" y="37233"/>
                    </a:cubicBezTo>
                    <a:cubicBezTo>
                      <a:pt x="71438" y="44853"/>
                      <a:pt x="66675" y="55331"/>
                      <a:pt x="62865" y="63903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5896817E-C7FA-7386-D1EB-619B06BDCDC2}"/>
                  </a:ext>
                </a:extLst>
              </p:cNvPr>
              <p:cNvSpPr/>
              <p:nvPr/>
            </p:nvSpPr>
            <p:spPr>
              <a:xfrm>
                <a:off x="1151318" y="6215106"/>
                <a:ext cx="98502" cy="113347"/>
              </a:xfrm>
              <a:custGeom>
                <a:avLst/>
                <a:gdLst>
                  <a:gd name="connsiteX0" fmla="*/ 98108 w 98502"/>
                  <a:gd name="connsiteY0" fmla="*/ 96203 h 113347"/>
                  <a:gd name="connsiteX1" fmla="*/ 92392 w 98502"/>
                  <a:gd name="connsiteY1" fmla="*/ 108585 h 113347"/>
                  <a:gd name="connsiteX2" fmla="*/ 80963 w 98502"/>
                  <a:gd name="connsiteY2" fmla="*/ 113347 h 113347"/>
                  <a:gd name="connsiteX3" fmla="*/ 67627 w 98502"/>
                  <a:gd name="connsiteY3" fmla="*/ 109538 h 113347"/>
                  <a:gd name="connsiteX4" fmla="*/ 46673 w 98502"/>
                  <a:gd name="connsiteY4" fmla="*/ 88583 h 113347"/>
                  <a:gd name="connsiteX5" fmla="*/ 20955 w 98502"/>
                  <a:gd name="connsiteY5" fmla="*/ 40005 h 113347"/>
                  <a:gd name="connsiteX6" fmla="*/ 3810 w 98502"/>
                  <a:gd name="connsiteY6" fmla="*/ 5715 h 113347"/>
                  <a:gd name="connsiteX7" fmla="*/ 0 w 98502"/>
                  <a:gd name="connsiteY7" fmla="*/ 0 h 113347"/>
                  <a:gd name="connsiteX8" fmla="*/ 38100 w 98502"/>
                  <a:gd name="connsiteY8" fmla="*/ 23813 h 113347"/>
                  <a:gd name="connsiteX9" fmla="*/ 80963 w 98502"/>
                  <a:gd name="connsiteY9" fmla="*/ 57150 h 113347"/>
                  <a:gd name="connsiteX10" fmla="*/ 97155 w 98502"/>
                  <a:gd name="connsiteY10" fmla="*/ 81915 h 113347"/>
                  <a:gd name="connsiteX11" fmla="*/ 98108 w 98502"/>
                  <a:gd name="connsiteY11" fmla="*/ 96203 h 11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502" h="113347">
                    <a:moveTo>
                      <a:pt x="98108" y="96203"/>
                    </a:moveTo>
                    <a:cubicBezTo>
                      <a:pt x="97155" y="100965"/>
                      <a:pt x="95250" y="104775"/>
                      <a:pt x="92392" y="108585"/>
                    </a:cubicBezTo>
                    <a:cubicBezTo>
                      <a:pt x="89535" y="111443"/>
                      <a:pt x="85725" y="113347"/>
                      <a:pt x="80963" y="113347"/>
                    </a:cubicBezTo>
                    <a:cubicBezTo>
                      <a:pt x="76200" y="113347"/>
                      <a:pt x="72390" y="112395"/>
                      <a:pt x="67627" y="109538"/>
                    </a:cubicBezTo>
                    <a:cubicBezTo>
                      <a:pt x="59055" y="104775"/>
                      <a:pt x="52388" y="96203"/>
                      <a:pt x="46673" y="88583"/>
                    </a:cubicBezTo>
                    <a:cubicBezTo>
                      <a:pt x="35243" y="72390"/>
                      <a:pt x="27623" y="54293"/>
                      <a:pt x="20955" y="40005"/>
                    </a:cubicBezTo>
                    <a:cubicBezTo>
                      <a:pt x="14288" y="25718"/>
                      <a:pt x="8573" y="13335"/>
                      <a:pt x="3810" y="5715"/>
                    </a:cubicBezTo>
                    <a:cubicBezTo>
                      <a:pt x="1905" y="3810"/>
                      <a:pt x="952" y="953"/>
                      <a:pt x="0" y="0"/>
                    </a:cubicBezTo>
                    <a:cubicBezTo>
                      <a:pt x="6668" y="4763"/>
                      <a:pt x="20955" y="12383"/>
                      <a:pt x="38100" y="23813"/>
                    </a:cubicBezTo>
                    <a:cubicBezTo>
                      <a:pt x="51435" y="32385"/>
                      <a:pt x="67627" y="42863"/>
                      <a:pt x="80963" y="57150"/>
                    </a:cubicBezTo>
                    <a:cubicBezTo>
                      <a:pt x="87630" y="63818"/>
                      <a:pt x="93345" y="73343"/>
                      <a:pt x="97155" y="81915"/>
                    </a:cubicBezTo>
                    <a:cubicBezTo>
                      <a:pt x="98108" y="86678"/>
                      <a:pt x="99060" y="91440"/>
                      <a:pt x="98108" y="96203"/>
                    </a:cubicBezTo>
                    <a:close/>
                  </a:path>
                </a:pathLst>
              </a:custGeom>
              <a:solidFill>
                <a:srgbClr val="90D3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4EBC982E-35AB-DBB5-E4A6-E113DA88FEC7}"/>
                  </a:ext>
                </a:extLst>
              </p:cNvPr>
              <p:cNvSpPr/>
              <p:nvPr/>
            </p:nvSpPr>
            <p:spPr>
              <a:xfrm>
                <a:off x="1144464" y="6210242"/>
                <a:ext cx="119287" cy="132418"/>
              </a:xfrm>
              <a:custGeom>
                <a:avLst/>
                <a:gdLst>
                  <a:gd name="connsiteX0" fmla="*/ 116392 w 119287"/>
                  <a:gd name="connsiteY0" fmla="*/ 82969 h 132418"/>
                  <a:gd name="connsiteX1" fmla="*/ 96389 w 119287"/>
                  <a:gd name="connsiteY1" fmla="*/ 52489 h 132418"/>
                  <a:gd name="connsiteX2" fmla="*/ 48764 w 119287"/>
                  <a:gd name="connsiteY2" fmla="*/ 20104 h 132418"/>
                  <a:gd name="connsiteX3" fmla="*/ 187 w 119287"/>
                  <a:gd name="connsiteY3" fmla="*/ 101 h 132418"/>
                  <a:gd name="connsiteX4" fmla="*/ 187 w 119287"/>
                  <a:gd name="connsiteY4" fmla="*/ 101 h 132418"/>
                  <a:gd name="connsiteX5" fmla="*/ 187 w 119287"/>
                  <a:gd name="connsiteY5" fmla="*/ 101 h 132418"/>
                  <a:gd name="connsiteX6" fmla="*/ 4949 w 119287"/>
                  <a:gd name="connsiteY6" fmla="*/ 13436 h 132418"/>
                  <a:gd name="connsiteX7" fmla="*/ 18284 w 119287"/>
                  <a:gd name="connsiteY7" fmla="*/ 48679 h 132418"/>
                  <a:gd name="connsiteX8" fmla="*/ 42097 w 119287"/>
                  <a:gd name="connsiteY8" fmla="*/ 101066 h 132418"/>
                  <a:gd name="connsiteX9" fmla="*/ 66862 w 119287"/>
                  <a:gd name="connsiteY9" fmla="*/ 126784 h 132418"/>
                  <a:gd name="connsiteX10" fmla="*/ 108772 w 119287"/>
                  <a:gd name="connsiteY10" fmla="*/ 122973 h 132418"/>
                  <a:gd name="connsiteX11" fmla="*/ 118297 w 119287"/>
                  <a:gd name="connsiteY11" fmla="*/ 102971 h 132418"/>
                  <a:gd name="connsiteX12" fmla="*/ 116392 w 119287"/>
                  <a:gd name="connsiteY12" fmla="*/ 82969 h 132418"/>
                  <a:gd name="connsiteX13" fmla="*/ 104962 w 119287"/>
                  <a:gd name="connsiteY13" fmla="*/ 101066 h 132418"/>
                  <a:gd name="connsiteX14" fmla="*/ 99247 w 119287"/>
                  <a:gd name="connsiteY14" fmla="*/ 113448 h 132418"/>
                  <a:gd name="connsiteX15" fmla="*/ 87817 w 119287"/>
                  <a:gd name="connsiteY15" fmla="*/ 118211 h 132418"/>
                  <a:gd name="connsiteX16" fmla="*/ 74482 w 119287"/>
                  <a:gd name="connsiteY16" fmla="*/ 114401 h 132418"/>
                  <a:gd name="connsiteX17" fmla="*/ 53527 w 119287"/>
                  <a:gd name="connsiteY17" fmla="*/ 93446 h 132418"/>
                  <a:gd name="connsiteX18" fmla="*/ 27809 w 119287"/>
                  <a:gd name="connsiteY18" fmla="*/ 44869 h 132418"/>
                  <a:gd name="connsiteX19" fmla="*/ 10664 w 119287"/>
                  <a:gd name="connsiteY19" fmla="*/ 10579 h 132418"/>
                  <a:gd name="connsiteX20" fmla="*/ 6854 w 119287"/>
                  <a:gd name="connsiteY20" fmla="*/ 4864 h 132418"/>
                  <a:gd name="connsiteX21" fmla="*/ 44954 w 119287"/>
                  <a:gd name="connsiteY21" fmla="*/ 28676 h 132418"/>
                  <a:gd name="connsiteX22" fmla="*/ 87817 w 119287"/>
                  <a:gd name="connsiteY22" fmla="*/ 62014 h 132418"/>
                  <a:gd name="connsiteX23" fmla="*/ 104009 w 119287"/>
                  <a:gd name="connsiteY23" fmla="*/ 86779 h 132418"/>
                  <a:gd name="connsiteX24" fmla="*/ 104962 w 119287"/>
                  <a:gd name="connsiteY24" fmla="*/ 101066 h 13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9287" h="132418">
                    <a:moveTo>
                      <a:pt x="116392" y="82969"/>
                    </a:moveTo>
                    <a:cubicBezTo>
                      <a:pt x="111629" y="70586"/>
                      <a:pt x="104962" y="61061"/>
                      <a:pt x="96389" y="52489"/>
                    </a:cubicBezTo>
                    <a:cubicBezTo>
                      <a:pt x="80197" y="37248"/>
                      <a:pt x="63052" y="27723"/>
                      <a:pt x="48764" y="20104"/>
                    </a:cubicBezTo>
                    <a:cubicBezTo>
                      <a:pt x="21142" y="4864"/>
                      <a:pt x="2092" y="-852"/>
                      <a:pt x="187" y="101"/>
                    </a:cubicBezTo>
                    <a:cubicBezTo>
                      <a:pt x="187" y="101"/>
                      <a:pt x="187" y="101"/>
                      <a:pt x="187" y="101"/>
                    </a:cubicBezTo>
                    <a:cubicBezTo>
                      <a:pt x="187" y="101"/>
                      <a:pt x="187" y="101"/>
                      <a:pt x="187" y="101"/>
                    </a:cubicBezTo>
                    <a:cubicBezTo>
                      <a:pt x="-766" y="1054"/>
                      <a:pt x="2092" y="4864"/>
                      <a:pt x="4949" y="13436"/>
                    </a:cubicBezTo>
                    <a:cubicBezTo>
                      <a:pt x="7807" y="22009"/>
                      <a:pt x="12569" y="33439"/>
                      <a:pt x="18284" y="48679"/>
                    </a:cubicBezTo>
                    <a:cubicBezTo>
                      <a:pt x="23999" y="63919"/>
                      <a:pt x="30667" y="82016"/>
                      <a:pt x="42097" y="101066"/>
                    </a:cubicBezTo>
                    <a:cubicBezTo>
                      <a:pt x="47812" y="110591"/>
                      <a:pt x="55432" y="120116"/>
                      <a:pt x="66862" y="126784"/>
                    </a:cubicBezTo>
                    <a:cubicBezTo>
                      <a:pt x="78292" y="134404"/>
                      <a:pt x="96389" y="135356"/>
                      <a:pt x="108772" y="122973"/>
                    </a:cubicBezTo>
                    <a:cubicBezTo>
                      <a:pt x="114487" y="117259"/>
                      <a:pt x="117344" y="110591"/>
                      <a:pt x="118297" y="102971"/>
                    </a:cubicBezTo>
                    <a:cubicBezTo>
                      <a:pt x="120202" y="96304"/>
                      <a:pt x="119249" y="88684"/>
                      <a:pt x="116392" y="82969"/>
                    </a:cubicBezTo>
                    <a:close/>
                    <a:moveTo>
                      <a:pt x="104962" y="101066"/>
                    </a:moveTo>
                    <a:cubicBezTo>
                      <a:pt x="104009" y="105829"/>
                      <a:pt x="102104" y="109639"/>
                      <a:pt x="99247" y="113448"/>
                    </a:cubicBezTo>
                    <a:cubicBezTo>
                      <a:pt x="96389" y="116306"/>
                      <a:pt x="92579" y="118211"/>
                      <a:pt x="87817" y="118211"/>
                    </a:cubicBezTo>
                    <a:cubicBezTo>
                      <a:pt x="83054" y="118211"/>
                      <a:pt x="79244" y="117259"/>
                      <a:pt x="74482" y="114401"/>
                    </a:cubicBezTo>
                    <a:cubicBezTo>
                      <a:pt x="65909" y="109639"/>
                      <a:pt x="59242" y="101066"/>
                      <a:pt x="53527" y="93446"/>
                    </a:cubicBezTo>
                    <a:cubicBezTo>
                      <a:pt x="42097" y="77254"/>
                      <a:pt x="34477" y="59156"/>
                      <a:pt x="27809" y="44869"/>
                    </a:cubicBezTo>
                    <a:cubicBezTo>
                      <a:pt x="21142" y="30581"/>
                      <a:pt x="15427" y="18198"/>
                      <a:pt x="10664" y="10579"/>
                    </a:cubicBezTo>
                    <a:cubicBezTo>
                      <a:pt x="8759" y="8673"/>
                      <a:pt x="7807" y="5816"/>
                      <a:pt x="6854" y="4864"/>
                    </a:cubicBezTo>
                    <a:cubicBezTo>
                      <a:pt x="13522" y="9626"/>
                      <a:pt x="27809" y="17246"/>
                      <a:pt x="44954" y="28676"/>
                    </a:cubicBezTo>
                    <a:cubicBezTo>
                      <a:pt x="58289" y="37248"/>
                      <a:pt x="74482" y="47726"/>
                      <a:pt x="87817" y="62014"/>
                    </a:cubicBezTo>
                    <a:cubicBezTo>
                      <a:pt x="94484" y="68681"/>
                      <a:pt x="100199" y="78206"/>
                      <a:pt x="104009" y="86779"/>
                    </a:cubicBezTo>
                    <a:cubicBezTo>
                      <a:pt x="104962" y="91541"/>
                      <a:pt x="105914" y="96304"/>
                      <a:pt x="104962" y="101066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57" name="Graphic 212">
              <a:extLst>
                <a:ext uri="{FF2B5EF4-FFF2-40B4-BE49-F238E27FC236}">
                  <a16:creationId xmlns:a16="http://schemas.microsoft.com/office/drawing/2014/main" id="{2C69CAAB-92CB-8F6B-060F-84DFB0E1154E}"/>
                </a:ext>
              </a:extLst>
            </p:cNvPr>
            <p:cNvGrpSpPr/>
            <p:nvPr/>
          </p:nvGrpSpPr>
          <p:grpSpPr>
            <a:xfrm>
              <a:off x="1167051" y="7932491"/>
              <a:ext cx="240825" cy="311526"/>
              <a:chOff x="1395158" y="7358344"/>
              <a:chExt cx="215979" cy="305563"/>
            </a:xfrm>
          </p:grpSpPr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8AAE1A76-0B23-2AF4-B5DA-69BB5059657D}"/>
                  </a:ext>
                </a:extLst>
              </p:cNvPr>
              <p:cNvSpPr/>
              <p:nvPr/>
            </p:nvSpPr>
            <p:spPr>
              <a:xfrm>
                <a:off x="1399920" y="7372246"/>
                <a:ext cx="197167" cy="284944"/>
              </a:xfrm>
              <a:custGeom>
                <a:avLst/>
                <a:gdLst>
                  <a:gd name="connsiteX0" fmla="*/ 197168 w 197167"/>
                  <a:gd name="connsiteY0" fmla="*/ 28722 h 284944"/>
                  <a:gd name="connsiteX1" fmla="*/ 188595 w 197167"/>
                  <a:gd name="connsiteY1" fmla="*/ 62060 h 284944"/>
                  <a:gd name="connsiteX2" fmla="*/ 148590 w 197167"/>
                  <a:gd name="connsiteY2" fmla="*/ 118257 h 284944"/>
                  <a:gd name="connsiteX3" fmla="*/ 64770 w 197167"/>
                  <a:gd name="connsiteY3" fmla="*/ 203982 h 284944"/>
                  <a:gd name="connsiteX4" fmla="*/ 11430 w 197167"/>
                  <a:gd name="connsiteY4" fmla="*/ 265895 h 284944"/>
                  <a:gd name="connsiteX5" fmla="*/ 0 w 197167"/>
                  <a:gd name="connsiteY5" fmla="*/ 284945 h 284944"/>
                  <a:gd name="connsiteX6" fmla="*/ 5715 w 197167"/>
                  <a:gd name="connsiteY6" fmla="*/ 263037 h 284944"/>
                  <a:gd name="connsiteX7" fmla="*/ 28575 w 197167"/>
                  <a:gd name="connsiteY7" fmla="*/ 185885 h 284944"/>
                  <a:gd name="connsiteX8" fmla="*/ 83820 w 197167"/>
                  <a:gd name="connsiteY8" fmla="*/ 81110 h 284944"/>
                  <a:gd name="connsiteX9" fmla="*/ 129540 w 197167"/>
                  <a:gd name="connsiteY9" fmla="*/ 28722 h 284944"/>
                  <a:gd name="connsiteX10" fmla="*/ 158115 w 197167"/>
                  <a:gd name="connsiteY10" fmla="*/ 7768 h 284944"/>
                  <a:gd name="connsiteX11" fmla="*/ 165735 w 197167"/>
                  <a:gd name="connsiteY11" fmla="*/ 3957 h 284944"/>
                  <a:gd name="connsiteX12" fmla="*/ 173355 w 197167"/>
                  <a:gd name="connsiteY12" fmla="*/ 1100 h 284944"/>
                  <a:gd name="connsiteX13" fmla="*/ 187643 w 197167"/>
                  <a:gd name="connsiteY13" fmla="*/ 1100 h 284944"/>
                  <a:gd name="connsiteX14" fmla="*/ 195263 w 197167"/>
                  <a:gd name="connsiteY14" fmla="*/ 11577 h 284944"/>
                  <a:gd name="connsiteX15" fmla="*/ 196215 w 197167"/>
                  <a:gd name="connsiteY15" fmla="*/ 15387 h 284944"/>
                  <a:gd name="connsiteX16" fmla="*/ 197168 w 197167"/>
                  <a:gd name="connsiteY16" fmla="*/ 19197 h 284944"/>
                  <a:gd name="connsiteX17" fmla="*/ 197168 w 197167"/>
                  <a:gd name="connsiteY17" fmla="*/ 28722 h 28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7167" h="284944">
                    <a:moveTo>
                      <a:pt x="197168" y="28722"/>
                    </a:moveTo>
                    <a:cubicBezTo>
                      <a:pt x="197168" y="40152"/>
                      <a:pt x="193358" y="51582"/>
                      <a:pt x="188595" y="62060"/>
                    </a:cubicBezTo>
                    <a:cubicBezTo>
                      <a:pt x="178118" y="83015"/>
                      <a:pt x="163830" y="101112"/>
                      <a:pt x="148590" y="118257"/>
                    </a:cubicBezTo>
                    <a:cubicBezTo>
                      <a:pt x="119063" y="151595"/>
                      <a:pt x="88583" y="179218"/>
                      <a:pt x="64770" y="203982"/>
                    </a:cubicBezTo>
                    <a:cubicBezTo>
                      <a:pt x="40958" y="228747"/>
                      <a:pt x="21908" y="249702"/>
                      <a:pt x="11430" y="265895"/>
                    </a:cubicBezTo>
                    <a:cubicBezTo>
                      <a:pt x="5715" y="274468"/>
                      <a:pt x="1905" y="280182"/>
                      <a:pt x="0" y="284945"/>
                    </a:cubicBezTo>
                    <a:cubicBezTo>
                      <a:pt x="952" y="280182"/>
                      <a:pt x="2858" y="272562"/>
                      <a:pt x="5715" y="263037"/>
                    </a:cubicBezTo>
                    <a:cubicBezTo>
                      <a:pt x="10477" y="244940"/>
                      <a:pt x="17145" y="218270"/>
                      <a:pt x="28575" y="185885"/>
                    </a:cubicBezTo>
                    <a:cubicBezTo>
                      <a:pt x="40005" y="154452"/>
                      <a:pt x="57150" y="117305"/>
                      <a:pt x="83820" y="81110"/>
                    </a:cubicBezTo>
                    <a:cubicBezTo>
                      <a:pt x="97155" y="63012"/>
                      <a:pt x="111443" y="44915"/>
                      <a:pt x="129540" y="28722"/>
                    </a:cubicBezTo>
                    <a:cubicBezTo>
                      <a:pt x="138113" y="21102"/>
                      <a:pt x="147638" y="13482"/>
                      <a:pt x="158115" y="7768"/>
                    </a:cubicBezTo>
                    <a:cubicBezTo>
                      <a:pt x="160973" y="6815"/>
                      <a:pt x="162877" y="4910"/>
                      <a:pt x="165735" y="3957"/>
                    </a:cubicBezTo>
                    <a:cubicBezTo>
                      <a:pt x="168593" y="3005"/>
                      <a:pt x="171450" y="2052"/>
                      <a:pt x="173355" y="1100"/>
                    </a:cubicBezTo>
                    <a:cubicBezTo>
                      <a:pt x="179070" y="147"/>
                      <a:pt x="183833" y="-805"/>
                      <a:pt x="187643" y="1100"/>
                    </a:cubicBezTo>
                    <a:cubicBezTo>
                      <a:pt x="191452" y="3005"/>
                      <a:pt x="193358" y="5862"/>
                      <a:pt x="195263" y="11577"/>
                    </a:cubicBezTo>
                    <a:lnTo>
                      <a:pt x="196215" y="15387"/>
                    </a:lnTo>
                    <a:lnTo>
                      <a:pt x="197168" y="19197"/>
                    </a:lnTo>
                    <a:cubicBezTo>
                      <a:pt x="197168" y="23007"/>
                      <a:pt x="197168" y="25865"/>
                      <a:pt x="197168" y="28722"/>
                    </a:cubicBezTo>
                    <a:close/>
                  </a:path>
                </a:pathLst>
              </a:custGeom>
              <a:solidFill>
                <a:srgbClr val="90D3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2F45304A-9A17-45C6-289A-DCDA5AAF10D4}"/>
                  </a:ext>
                </a:extLst>
              </p:cNvPr>
              <p:cNvSpPr/>
              <p:nvPr/>
            </p:nvSpPr>
            <p:spPr>
              <a:xfrm>
                <a:off x="1395158" y="7358344"/>
                <a:ext cx="215979" cy="305514"/>
              </a:xfrm>
              <a:custGeom>
                <a:avLst/>
                <a:gdLst>
                  <a:gd name="connsiteX0" fmla="*/ 215265 w 215979"/>
                  <a:gd name="connsiteY0" fmla="*/ 32147 h 305514"/>
                  <a:gd name="connsiteX1" fmla="*/ 214313 w 215979"/>
                  <a:gd name="connsiteY1" fmla="*/ 26432 h 305514"/>
                  <a:gd name="connsiteX2" fmla="*/ 212408 w 215979"/>
                  <a:gd name="connsiteY2" fmla="*/ 21670 h 305514"/>
                  <a:gd name="connsiteX3" fmla="*/ 197168 w 215979"/>
                  <a:gd name="connsiteY3" fmla="*/ 2620 h 305514"/>
                  <a:gd name="connsiteX4" fmla="*/ 173355 w 215979"/>
                  <a:gd name="connsiteY4" fmla="*/ 1667 h 305514"/>
                  <a:gd name="connsiteX5" fmla="*/ 162877 w 215979"/>
                  <a:gd name="connsiteY5" fmla="*/ 5477 h 305514"/>
                  <a:gd name="connsiteX6" fmla="*/ 153352 w 215979"/>
                  <a:gd name="connsiteY6" fmla="*/ 10239 h 305514"/>
                  <a:gd name="connsiteX7" fmla="*/ 121920 w 215979"/>
                  <a:gd name="connsiteY7" fmla="*/ 33099 h 305514"/>
                  <a:gd name="connsiteX8" fmla="*/ 75248 w 215979"/>
                  <a:gd name="connsiteY8" fmla="*/ 88345 h 305514"/>
                  <a:gd name="connsiteX9" fmla="*/ 20955 w 215979"/>
                  <a:gd name="connsiteY9" fmla="*/ 196929 h 305514"/>
                  <a:gd name="connsiteX10" fmla="*/ 2858 w 215979"/>
                  <a:gd name="connsiteY10" fmla="*/ 275987 h 305514"/>
                  <a:gd name="connsiteX11" fmla="*/ 0 w 215979"/>
                  <a:gd name="connsiteY11" fmla="*/ 305514 h 305514"/>
                  <a:gd name="connsiteX12" fmla="*/ 0 w 215979"/>
                  <a:gd name="connsiteY12" fmla="*/ 305514 h 305514"/>
                  <a:gd name="connsiteX13" fmla="*/ 19050 w 215979"/>
                  <a:gd name="connsiteY13" fmla="*/ 282654 h 305514"/>
                  <a:gd name="connsiteX14" fmla="*/ 75248 w 215979"/>
                  <a:gd name="connsiteY14" fmla="*/ 224552 h 305514"/>
                  <a:gd name="connsiteX15" fmla="*/ 161925 w 215979"/>
                  <a:gd name="connsiteY15" fmla="*/ 140732 h 305514"/>
                  <a:gd name="connsiteX16" fmla="*/ 204788 w 215979"/>
                  <a:gd name="connsiteY16" fmla="*/ 81677 h 305514"/>
                  <a:gd name="connsiteX17" fmla="*/ 215265 w 215979"/>
                  <a:gd name="connsiteY17" fmla="*/ 42624 h 305514"/>
                  <a:gd name="connsiteX18" fmla="*/ 215265 w 215979"/>
                  <a:gd name="connsiteY18" fmla="*/ 32147 h 305514"/>
                  <a:gd name="connsiteX19" fmla="*/ 193358 w 215979"/>
                  <a:gd name="connsiteY19" fmla="*/ 75962 h 305514"/>
                  <a:gd name="connsiteX20" fmla="*/ 153352 w 215979"/>
                  <a:gd name="connsiteY20" fmla="*/ 132159 h 305514"/>
                  <a:gd name="connsiteX21" fmla="*/ 69533 w 215979"/>
                  <a:gd name="connsiteY21" fmla="*/ 217884 h 305514"/>
                  <a:gd name="connsiteX22" fmla="*/ 16193 w 215979"/>
                  <a:gd name="connsiteY22" fmla="*/ 279797 h 305514"/>
                  <a:gd name="connsiteX23" fmla="*/ 4763 w 215979"/>
                  <a:gd name="connsiteY23" fmla="*/ 298847 h 305514"/>
                  <a:gd name="connsiteX24" fmla="*/ 10477 w 215979"/>
                  <a:gd name="connsiteY24" fmla="*/ 276939 h 305514"/>
                  <a:gd name="connsiteX25" fmla="*/ 33338 w 215979"/>
                  <a:gd name="connsiteY25" fmla="*/ 199787 h 305514"/>
                  <a:gd name="connsiteX26" fmla="*/ 88583 w 215979"/>
                  <a:gd name="connsiteY26" fmla="*/ 95012 h 305514"/>
                  <a:gd name="connsiteX27" fmla="*/ 134302 w 215979"/>
                  <a:gd name="connsiteY27" fmla="*/ 42624 h 305514"/>
                  <a:gd name="connsiteX28" fmla="*/ 162877 w 215979"/>
                  <a:gd name="connsiteY28" fmla="*/ 21670 h 305514"/>
                  <a:gd name="connsiteX29" fmla="*/ 170498 w 215979"/>
                  <a:gd name="connsiteY29" fmla="*/ 17859 h 305514"/>
                  <a:gd name="connsiteX30" fmla="*/ 178118 w 215979"/>
                  <a:gd name="connsiteY30" fmla="*/ 15002 h 305514"/>
                  <a:gd name="connsiteX31" fmla="*/ 192405 w 215979"/>
                  <a:gd name="connsiteY31" fmla="*/ 15002 h 305514"/>
                  <a:gd name="connsiteX32" fmla="*/ 200025 w 215979"/>
                  <a:gd name="connsiteY32" fmla="*/ 25479 h 305514"/>
                  <a:gd name="connsiteX33" fmla="*/ 200977 w 215979"/>
                  <a:gd name="connsiteY33" fmla="*/ 29289 h 305514"/>
                  <a:gd name="connsiteX34" fmla="*/ 201930 w 215979"/>
                  <a:gd name="connsiteY34" fmla="*/ 33099 h 305514"/>
                  <a:gd name="connsiteX35" fmla="*/ 202883 w 215979"/>
                  <a:gd name="connsiteY35" fmla="*/ 41672 h 305514"/>
                  <a:gd name="connsiteX36" fmla="*/ 193358 w 215979"/>
                  <a:gd name="connsiteY36" fmla="*/ 75962 h 305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5979" h="305514">
                    <a:moveTo>
                      <a:pt x="215265" y="32147"/>
                    </a:moveTo>
                    <a:lnTo>
                      <a:pt x="214313" y="26432"/>
                    </a:lnTo>
                    <a:lnTo>
                      <a:pt x="212408" y="21670"/>
                    </a:lnTo>
                    <a:cubicBezTo>
                      <a:pt x="210502" y="15002"/>
                      <a:pt x="205740" y="5477"/>
                      <a:pt x="197168" y="2620"/>
                    </a:cubicBezTo>
                    <a:cubicBezTo>
                      <a:pt x="188595" y="-1191"/>
                      <a:pt x="180975" y="-238"/>
                      <a:pt x="173355" y="1667"/>
                    </a:cubicBezTo>
                    <a:cubicBezTo>
                      <a:pt x="169545" y="2620"/>
                      <a:pt x="166688" y="3572"/>
                      <a:pt x="162877" y="5477"/>
                    </a:cubicBezTo>
                    <a:cubicBezTo>
                      <a:pt x="160020" y="6429"/>
                      <a:pt x="156210" y="8334"/>
                      <a:pt x="153352" y="10239"/>
                    </a:cubicBezTo>
                    <a:cubicBezTo>
                      <a:pt x="140970" y="16907"/>
                      <a:pt x="131445" y="25479"/>
                      <a:pt x="121920" y="33099"/>
                    </a:cubicBezTo>
                    <a:cubicBezTo>
                      <a:pt x="103823" y="50245"/>
                      <a:pt x="88583" y="69295"/>
                      <a:pt x="75248" y="88345"/>
                    </a:cubicBezTo>
                    <a:cubicBezTo>
                      <a:pt x="48577" y="126445"/>
                      <a:pt x="31433" y="164545"/>
                      <a:pt x="20955" y="196929"/>
                    </a:cubicBezTo>
                    <a:cubicBezTo>
                      <a:pt x="10477" y="230267"/>
                      <a:pt x="5715" y="256937"/>
                      <a:pt x="2858" y="275987"/>
                    </a:cubicBezTo>
                    <a:cubicBezTo>
                      <a:pt x="0" y="295037"/>
                      <a:pt x="0" y="305514"/>
                      <a:pt x="0" y="305514"/>
                    </a:cubicBezTo>
                    <a:lnTo>
                      <a:pt x="0" y="305514"/>
                    </a:lnTo>
                    <a:cubicBezTo>
                      <a:pt x="952" y="305514"/>
                      <a:pt x="6668" y="296942"/>
                      <a:pt x="19050" y="282654"/>
                    </a:cubicBezTo>
                    <a:cubicBezTo>
                      <a:pt x="31433" y="268367"/>
                      <a:pt x="50483" y="248364"/>
                      <a:pt x="75248" y="224552"/>
                    </a:cubicBezTo>
                    <a:cubicBezTo>
                      <a:pt x="100013" y="200739"/>
                      <a:pt x="130493" y="174070"/>
                      <a:pt x="161925" y="140732"/>
                    </a:cubicBezTo>
                    <a:cubicBezTo>
                      <a:pt x="177165" y="123587"/>
                      <a:pt x="193358" y="105489"/>
                      <a:pt x="204788" y="81677"/>
                    </a:cubicBezTo>
                    <a:cubicBezTo>
                      <a:pt x="210502" y="70247"/>
                      <a:pt x="215265" y="56912"/>
                      <a:pt x="215265" y="42624"/>
                    </a:cubicBezTo>
                    <a:cubicBezTo>
                      <a:pt x="216218" y="39767"/>
                      <a:pt x="216218" y="35957"/>
                      <a:pt x="215265" y="32147"/>
                    </a:cubicBezTo>
                    <a:close/>
                    <a:moveTo>
                      <a:pt x="193358" y="75962"/>
                    </a:moveTo>
                    <a:cubicBezTo>
                      <a:pt x="182880" y="96917"/>
                      <a:pt x="168593" y="115014"/>
                      <a:pt x="153352" y="132159"/>
                    </a:cubicBezTo>
                    <a:cubicBezTo>
                      <a:pt x="123825" y="165497"/>
                      <a:pt x="93345" y="193120"/>
                      <a:pt x="69533" y="217884"/>
                    </a:cubicBezTo>
                    <a:cubicBezTo>
                      <a:pt x="45720" y="242649"/>
                      <a:pt x="26670" y="263604"/>
                      <a:pt x="16193" y="279797"/>
                    </a:cubicBezTo>
                    <a:cubicBezTo>
                      <a:pt x="10477" y="288370"/>
                      <a:pt x="6668" y="294084"/>
                      <a:pt x="4763" y="298847"/>
                    </a:cubicBezTo>
                    <a:cubicBezTo>
                      <a:pt x="5715" y="294084"/>
                      <a:pt x="7620" y="286464"/>
                      <a:pt x="10477" y="276939"/>
                    </a:cubicBezTo>
                    <a:cubicBezTo>
                      <a:pt x="15240" y="258842"/>
                      <a:pt x="21908" y="232172"/>
                      <a:pt x="33338" y="199787"/>
                    </a:cubicBezTo>
                    <a:cubicBezTo>
                      <a:pt x="44768" y="168354"/>
                      <a:pt x="61913" y="131207"/>
                      <a:pt x="88583" y="95012"/>
                    </a:cubicBezTo>
                    <a:cubicBezTo>
                      <a:pt x="101918" y="76914"/>
                      <a:pt x="116205" y="58817"/>
                      <a:pt x="134302" y="42624"/>
                    </a:cubicBezTo>
                    <a:cubicBezTo>
                      <a:pt x="142875" y="35004"/>
                      <a:pt x="152400" y="27384"/>
                      <a:pt x="162877" y="21670"/>
                    </a:cubicBezTo>
                    <a:cubicBezTo>
                      <a:pt x="165735" y="20717"/>
                      <a:pt x="167640" y="18812"/>
                      <a:pt x="170498" y="17859"/>
                    </a:cubicBezTo>
                    <a:cubicBezTo>
                      <a:pt x="173355" y="16907"/>
                      <a:pt x="176213" y="15954"/>
                      <a:pt x="178118" y="15002"/>
                    </a:cubicBezTo>
                    <a:cubicBezTo>
                      <a:pt x="183833" y="14049"/>
                      <a:pt x="188595" y="13097"/>
                      <a:pt x="192405" y="15002"/>
                    </a:cubicBezTo>
                    <a:cubicBezTo>
                      <a:pt x="196215" y="16907"/>
                      <a:pt x="198120" y="19764"/>
                      <a:pt x="200025" y="25479"/>
                    </a:cubicBezTo>
                    <a:lnTo>
                      <a:pt x="200977" y="29289"/>
                    </a:lnTo>
                    <a:lnTo>
                      <a:pt x="201930" y="33099"/>
                    </a:lnTo>
                    <a:cubicBezTo>
                      <a:pt x="202883" y="35957"/>
                      <a:pt x="201930" y="38814"/>
                      <a:pt x="202883" y="41672"/>
                    </a:cubicBezTo>
                    <a:cubicBezTo>
                      <a:pt x="201930" y="54054"/>
                      <a:pt x="198120" y="65484"/>
                      <a:pt x="193358" y="75962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5419EFF9-3DB7-E099-95F2-7C353064B952}"/>
                  </a:ext>
                </a:extLst>
              </p:cNvPr>
              <p:cNvSpPr/>
              <p:nvPr/>
            </p:nvSpPr>
            <p:spPr>
              <a:xfrm>
                <a:off x="1396008" y="7441866"/>
                <a:ext cx="144948" cy="222041"/>
              </a:xfrm>
              <a:custGeom>
                <a:avLst/>
                <a:gdLst>
                  <a:gd name="connsiteX0" fmla="*/ 144883 w 144948"/>
                  <a:gd name="connsiteY0" fmla="*/ 60 h 222041"/>
                  <a:gd name="connsiteX1" fmla="*/ 122023 w 144948"/>
                  <a:gd name="connsiteY1" fmla="*/ 31492 h 222041"/>
                  <a:gd name="connsiteX2" fmla="*/ 68683 w 144948"/>
                  <a:gd name="connsiteY2" fmla="*/ 108645 h 222041"/>
                  <a:gd name="connsiteX3" fmla="*/ 103 w 144948"/>
                  <a:gd name="connsiteY3" fmla="*/ 221992 h 222041"/>
                  <a:gd name="connsiteX4" fmla="*/ 15343 w 144948"/>
                  <a:gd name="connsiteY4" fmla="*/ 185797 h 222041"/>
                  <a:gd name="connsiteX5" fmla="*/ 61063 w 144948"/>
                  <a:gd name="connsiteY5" fmla="*/ 103882 h 222041"/>
                  <a:gd name="connsiteX6" fmla="*/ 117260 w 144948"/>
                  <a:gd name="connsiteY6" fmla="*/ 27682 h 222041"/>
                  <a:gd name="connsiteX7" fmla="*/ 144883 w 144948"/>
                  <a:gd name="connsiteY7" fmla="*/ 60 h 22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948" h="222041">
                    <a:moveTo>
                      <a:pt x="144883" y="60"/>
                    </a:moveTo>
                    <a:cubicBezTo>
                      <a:pt x="145835" y="1012"/>
                      <a:pt x="136310" y="12442"/>
                      <a:pt x="122023" y="31492"/>
                    </a:cubicBezTo>
                    <a:cubicBezTo>
                      <a:pt x="107735" y="50542"/>
                      <a:pt x="88685" y="77212"/>
                      <a:pt x="68683" y="108645"/>
                    </a:cubicBezTo>
                    <a:cubicBezTo>
                      <a:pt x="29630" y="170557"/>
                      <a:pt x="2960" y="223897"/>
                      <a:pt x="103" y="221992"/>
                    </a:cubicBezTo>
                    <a:cubicBezTo>
                      <a:pt x="-850" y="221040"/>
                      <a:pt x="4865" y="207705"/>
                      <a:pt x="15343" y="185797"/>
                    </a:cubicBezTo>
                    <a:cubicBezTo>
                      <a:pt x="25820" y="163890"/>
                      <a:pt x="41060" y="134362"/>
                      <a:pt x="61063" y="103882"/>
                    </a:cubicBezTo>
                    <a:cubicBezTo>
                      <a:pt x="81065" y="72450"/>
                      <a:pt x="101068" y="45780"/>
                      <a:pt x="117260" y="27682"/>
                    </a:cubicBezTo>
                    <a:cubicBezTo>
                      <a:pt x="133453" y="9585"/>
                      <a:pt x="143930" y="-893"/>
                      <a:pt x="144883" y="6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1" name="Graphic 212">
              <a:extLst>
                <a:ext uri="{FF2B5EF4-FFF2-40B4-BE49-F238E27FC236}">
                  <a16:creationId xmlns:a16="http://schemas.microsoft.com/office/drawing/2014/main" id="{18B07084-E038-6DD5-5380-9D2A368DE5A7}"/>
                </a:ext>
              </a:extLst>
            </p:cNvPr>
            <p:cNvGrpSpPr/>
            <p:nvPr/>
          </p:nvGrpSpPr>
          <p:grpSpPr>
            <a:xfrm>
              <a:off x="898346" y="7804902"/>
              <a:ext cx="240029" cy="447806"/>
              <a:chOff x="1154175" y="7233197"/>
              <a:chExt cx="215265" cy="439234"/>
            </a:xfrm>
            <a:solidFill>
              <a:srgbClr val="759CDB"/>
            </a:solidFill>
          </p:grpSpPr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3A4208DC-2FC4-D3D6-854F-2EC2B19B69C4}"/>
                  </a:ext>
                </a:extLst>
              </p:cNvPr>
              <p:cNvSpPr/>
              <p:nvPr/>
            </p:nvSpPr>
            <p:spPr>
              <a:xfrm>
                <a:off x="1173103" y="7250813"/>
                <a:ext cx="189670" cy="401615"/>
              </a:xfrm>
              <a:custGeom>
                <a:avLst/>
                <a:gdLst>
                  <a:gd name="connsiteX0" fmla="*/ 189670 w 189670"/>
                  <a:gd name="connsiteY0" fmla="*/ 401616 h 401615"/>
                  <a:gd name="connsiteX1" fmla="*/ 188718 w 189670"/>
                  <a:gd name="connsiteY1" fmla="*/ 398758 h 401615"/>
                  <a:gd name="connsiteX2" fmla="*/ 183955 w 189670"/>
                  <a:gd name="connsiteY2" fmla="*/ 382566 h 401615"/>
                  <a:gd name="connsiteX3" fmla="*/ 135378 w 189670"/>
                  <a:gd name="connsiteY3" fmla="*/ 287316 h 401615"/>
                  <a:gd name="connsiteX4" fmla="*/ 93468 w 189670"/>
                  <a:gd name="connsiteY4" fmla="*/ 227308 h 401615"/>
                  <a:gd name="connsiteX5" fmla="*/ 46795 w 189670"/>
                  <a:gd name="connsiteY5" fmla="*/ 158728 h 401615"/>
                  <a:gd name="connsiteX6" fmla="*/ 8695 w 189670"/>
                  <a:gd name="connsiteY6" fmla="*/ 76813 h 401615"/>
                  <a:gd name="connsiteX7" fmla="*/ 123 w 189670"/>
                  <a:gd name="connsiteY7" fmla="*/ 32046 h 401615"/>
                  <a:gd name="connsiteX8" fmla="*/ 4885 w 189670"/>
                  <a:gd name="connsiteY8" fmla="*/ 12996 h 401615"/>
                  <a:gd name="connsiteX9" fmla="*/ 7743 w 189670"/>
                  <a:gd name="connsiteY9" fmla="*/ 9186 h 401615"/>
                  <a:gd name="connsiteX10" fmla="*/ 11553 w 189670"/>
                  <a:gd name="connsiteY10" fmla="*/ 6328 h 401615"/>
                  <a:gd name="connsiteX11" fmla="*/ 20125 w 189670"/>
                  <a:gd name="connsiteY11" fmla="*/ 1566 h 401615"/>
                  <a:gd name="connsiteX12" fmla="*/ 56320 w 189670"/>
                  <a:gd name="connsiteY12" fmla="*/ 13948 h 401615"/>
                  <a:gd name="connsiteX13" fmla="*/ 84895 w 189670"/>
                  <a:gd name="connsiteY13" fmla="*/ 50143 h 401615"/>
                  <a:gd name="connsiteX14" fmla="*/ 107755 w 189670"/>
                  <a:gd name="connsiteY14" fmla="*/ 90148 h 401615"/>
                  <a:gd name="connsiteX15" fmla="*/ 127758 w 189670"/>
                  <a:gd name="connsiteY15" fmla="*/ 130153 h 401615"/>
                  <a:gd name="connsiteX16" fmla="*/ 173478 w 189670"/>
                  <a:gd name="connsiteY16" fmla="*/ 277791 h 401615"/>
                  <a:gd name="connsiteX17" fmla="*/ 187765 w 189670"/>
                  <a:gd name="connsiteY17" fmla="*/ 381613 h 401615"/>
                  <a:gd name="connsiteX18" fmla="*/ 189670 w 189670"/>
                  <a:gd name="connsiteY18" fmla="*/ 401616 h 40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670" h="401615">
                    <a:moveTo>
                      <a:pt x="189670" y="401616"/>
                    </a:moveTo>
                    <a:cubicBezTo>
                      <a:pt x="189670" y="400663"/>
                      <a:pt x="189670" y="399711"/>
                      <a:pt x="188718" y="398758"/>
                    </a:cubicBezTo>
                    <a:cubicBezTo>
                      <a:pt x="187765" y="393996"/>
                      <a:pt x="185860" y="389233"/>
                      <a:pt x="183955" y="382566"/>
                    </a:cubicBezTo>
                    <a:cubicBezTo>
                      <a:pt x="175383" y="358753"/>
                      <a:pt x="160143" y="325416"/>
                      <a:pt x="135378" y="287316"/>
                    </a:cubicBezTo>
                    <a:cubicBezTo>
                      <a:pt x="122995" y="268266"/>
                      <a:pt x="108708" y="248263"/>
                      <a:pt x="93468" y="227308"/>
                    </a:cubicBezTo>
                    <a:cubicBezTo>
                      <a:pt x="78228" y="206353"/>
                      <a:pt x="62035" y="183493"/>
                      <a:pt x="46795" y="158728"/>
                    </a:cubicBezTo>
                    <a:cubicBezTo>
                      <a:pt x="32508" y="133963"/>
                      <a:pt x="19173" y="106341"/>
                      <a:pt x="8695" y="76813"/>
                    </a:cubicBezTo>
                    <a:cubicBezTo>
                      <a:pt x="3933" y="62526"/>
                      <a:pt x="-830" y="47286"/>
                      <a:pt x="123" y="32046"/>
                    </a:cubicBezTo>
                    <a:cubicBezTo>
                      <a:pt x="123" y="25378"/>
                      <a:pt x="2028" y="17758"/>
                      <a:pt x="4885" y="12996"/>
                    </a:cubicBezTo>
                    <a:cubicBezTo>
                      <a:pt x="5838" y="12043"/>
                      <a:pt x="6790" y="11091"/>
                      <a:pt x="7743" y="9186"/>
                    </a:cubicBezTo>
                    <a:cubicBezTo>
                      <a:pt x="8695" y="8233"/>
                      <a:pt x="10600" y="7281"/>
                      <a:pt x="11553" y="6328"/>
                    </a:cubicBezTo>
                    <a:cubicBezTo>
                      <a:pt x="14410" y="4423"/>
                      <a:pt x="17268" y="2518"/>
                      <a:pt x="20125" y="1566"/>
                    </a:cubicBezTo>
                    <a:cubicBezTo>
                      <a:pt x="32508" y="-3197"/>
                      <a:pt x="45843" y="3471"/>
                      <a:pt x="56320" y="13948"/>
                    </a:cubicBezTo>
                    <a:cubicBezTo>
                      <a:pt x="67750" y="24426"/>
                      <a:pt x="77275" y="36808"/>
                      <a:pt x="84895" y="50143"/>
                    </a:cubicBezTo>
                    <a:cubicBezTo>
                      <a:pt x="93468" y="63478"/>
                      <a:pt x="101088" y="76813"/>
                      <a:pt x="107755" y="90148"/>
                    </a:cubicBezTo>
                    <a:cubicBezTo>
                      <a:pt x="115375" y="103483"/>
                      <a:pt x="122043" y="116818"/>
                      <a:pt x="127758" y="130153"/>
                    </a:cubicBezTo>
                    <a:cubicBezTo>
                      <a:pt x="151570" y="183493"/>
                      <a:pt x="164905" y="233976"/>
                      <a:pt x="173478" y="277791"/>
                    </a:cubicBezTo>
                    <a:cubicBezTo>
                      <a:pt x="182050" y="321606"/>
                      <a:pt x="185860" y="356848"/>
                      <a:pt x="187765" y="381613"/>
                    </a:cubicBezTo>
                    <a:cubicBezTo>
                      <a:pt x="188718" y="390186"/>
                      <a:pt x="188718" y="396853"/>
                      <a:pt x="189670" y="401616"/>
                    </a:cubicBezTo>
                    <a:close/>
                  </a:path>
                </a:pathLst>
              </a:custGeom>
              <a:solidFill>
                <a:srgbClr val="759C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73D73384-1CBB-96F1-593C-DB274D4E8504}"/>
                  </a:ext>
                </a:extLst>
              </p:cNvPr>
              <p:cNvSpPr/>
              <p:nvPr/>
            </p:nvSpPr>
            <p:spPr>
              <a:xfrm>
                <a:off x="1154175" y="7233197"/>
                <a:ext cx="215265" cy="439234"/>
              </a:xfrm>
              <a:custGeom>
                <a:avLst/>
                <a:gdLst>
                  <a:gd name="connsiteX0" fmla="*/ 205740 w 215265"/>
                  <a:gd name="connsiteY0" fmla="*/ 293502 h 439234"/>
                  <a:gd name="connsiteX1" fmla="*/ 162878 w 215265"/>
                  <a:gd name="connsiteY1" fmla="*/ 141102 h 439234"/>
                  <a:gd name="connsiteX2" fmla="*/ 142875 w 215265"/>
                  <a:gd name="connsiteY2" fmla="*/ 100144 h 439234"/>
                  <a:gd name="connsiteX3" fmla="*/ 119063 w 215265"/>
                  <a:gd name="connsiteY3" fmla="*/ 58234 h 439234"/>
                  <a:gd name="connsiteX4" fmla="*/ 86678 w 215265"/>
                  <a:gd name="connsiteY4" fmla="*/ 18229 h 439234"/>
                  <a:gd name="connsiteX5" fmla="*/ 62865 w 215265"/>
                  <a:gd name="connsiteY5" fmla="*/ 2989 h 439234"/>
                  <a:gd name="connsiteX6" fmla="*/ 31432 w 215265"/>
                  <a:gd name="connsiteY6" fmla="*/ 2037 h 439234"/>
                  <a:gd name="connsiteX7" fmla="*/ 18098 w 215265"/>
                  <a:gd name="connsiteY7" fmla="*/ 9657 h 439234"/>
                  <a:gd name="connsiteX8" fmla="*/ 12382 w 215265"/>
                  <a:gd name="connsiteY8" fmla="*/ 15372 h 439234"/>
                  <a:gd name="connsiteX9" fmla="*/ 7620 w 215265"/>
                  <a:gd name="connsiteY9" fmla="*/ 22039 h 439234"/>
                  <a:gd name="connsiteX10" fmla="*/ 0 w 215265"/>
                  <a:gd name="connsiteY10" fmla="*/ 50614 h 439234"/>
                  <a:gd name="connsiteX11" fmla="*/ 10478 w 215265"/>
                  <a:gd name="connsiteY11" fmla="*/ 102049 h 439234"/>
                  <a:gd name="connsiteX12" fmla="*/ 51435 w 215265"/>
                  <a:gd name="connsiteY12" fmla="*/ 186822 h 439234"/>
                  <a:gd name="connsiteX13" fmla="*/ 100013 w 215265"/>
                  <a:gd name="connsiteY13" fmla="*/ 256354 h 439234"/>
                  <a:gd name="connsiteX14" fmla="*/ 143828 w 215265"/>
                  <a:gd name="connsiteY14" fmla="*/ 314457 h 439234"/>
                  <a:gd name="connsiteX15" fmla="*/ 197168 w 215265"/>
                  <a:gd name="connsiteY15" fmla="*/ 403992 h 439234"/>
                  <a:gd name="connsiteX16" fmla="*/ 203835 w 215265"/>
                  <a:gd name="connsiteY16" fmla="*/ 419232 h 439234"/>
                  <a:gd name="connsiteX17" fmla="*/ 208597 w 215265"/>
                  <a:gd name="connsiteY17" fmla="*/ 430662 h 439234"/>
                  <a:gd name="connsiteX18" fmla="*/ 213360 w 215265"/>
                  <a:gd name="connsiteY18" fmla="*/ 439234 h 439234"/>
                  <a:gd name="connsiteX19" fmla="*/ 213360 w 215265"/>
                  <a:gd name="connsiteY19" fmla="*/ 439234 h 439234"/>
                  <a:gd name="connsiteX20" fmla="*/ 213360 w 215265"/>
                  <a:gd name="connsiteY20" fmla="*/ 439234 h 439234"/>
                  <a:gd name="connsiteX21" fmla="*/ 215265 w 215265"/>
                  <a:gd name="connsiteY21" fmla="*/ 400182 h 439234"/>
                  <a:gd name="connsiteX22" fmla="*/ 205740 w 215265"/>
                  <a:gd name="connsiteY22" fmla="*/ 293502 h 439234"/>
                  <a:gd name="connsiteX23" fmla="*/ 207645 w 215265"/>
                  <a:gd name="connsiteY23" fmla="*/ 416374 h 439234"/>
                  <a:gd name="connsiteX24" fmla="*/ 202883 w 215265"/>
                  <a:gd name="connsiteY24" fmla="*/ 400182 h 439234"/>
                  <a:gd name="connsiteX25" fmla="*/ 154305 w 215265"/>
                  <a:gd name="connsiteY25" fmla="*/ 304932 h 439234"/>
                  <a:gd name="connsiteX26" fmla="*/ 112395 w 215265"/>
                  <a:gd name="connsiteY26" fmla="*/ 244924 h 439234"/>
                  <a:gd name="connsiteX27" fmla="*/ 65722 w 215265"/>
                  <a:gd name="connsiteY27" fmla="*/ 176344 h 439234"/>
                  <a:gd name="connsiteX28" fmla="*/ 27623 w 215265"/>
                  <a:gd name="connsiteY28" fmla="*/ 94429 h 439234"/>
                  <a:gd name="connsiteX29" fmla="*/ 19050 w 215265"/>
                  <a:gd name="connsiteY29" fmla="*/ 49662 h 439234"/>
                  <a:gd name="connsiteX30" fmla="*/ 23813 w 215265"/>
                  <a:gd name="connsiteY30" fmla="*/ 30612 h 439234"/>
                  <a:gd name="connsiteX31" fmla="*/ 26670 w 215265"/>
                  <a:gd name="connsiteY31" fmla="*/ 26802 h 439234"/>
                  <a:gd name="connsiteX32" fmla="*/ 30480 w 215265"/>
                  <a:gd name="connsiteY32" fmla="*/ 23944 h 439234"/>
                  <a:gd name="connsiteX33" fmla="*/ 39053 w 215265"/>
                  <a:gd name="connsiteY33" fmla="*/ 19182 h 439234"/>
                  <a:gd name="connsiteX34" fmla="*/ 75247 w 215265"/>
                  <a:gd name="connsiteY34" fmla="*/ 31564 h 439234"/>
                  <a:gd name="connsiteX35" fmla="*/ 103822 w 215265"/>
                  <a:gd name="connsiteY35" fmla="*/ 67759 h 439234"/>
                  <a:gd name="connsiteX36" fmla="*/ 126682 w 215265"/>
                  <a:gd name="connsiteY36" fmla="*/ 107764 h 439234"/>
                  <a:gd name="connsiteX37" fmla="*/ 146685 w 215265"/>
                  <a:gd name="connsiteY37" fmla="*/ 147769 h 439234"/>
                  <a:gd name="connsiteX38" fmla="*/ 192405 w 215265"/>
                  <a:gd name="connsiteY38" fmla="*/ 295407 h 439234"/>
                  <a:gd name="connsiteX39" fmla="*/ 206693 w 215265"/>
                  <a:gd name="connsiteY39" fmla="*/ 399229 h 439234"/>
                  <a:gd name="connsiteX40" fmla="*/ 208597 w 215265"/>
                  <a:gd name="connsiteY40" fmla="*/ 418279 h 439234"/>
                  <a:gd name="connsiteX41" fmla="*/ 207645 w 215265"/>
                  <a:gd name="connsiteY41" fmla="*/ 416374 h 439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265" h="439234">
                    <a:moveTo>
                      <a:pt x="205740" y="293502"/>
                    </a:moveTo>
                    <a:cubicBezTo>
                      <a:pt x="199072" y="248734"/>
                      <a:pt x="186690" y="196347"/>
                      <a:pt x="162878" y="141102"/>
                    </a:cubicBezTo>
                    <a:cubicBezTo>
                      <a:pt x="157163" y="127767"/>
                      <a:pt x="149543" y="113479"/>
                      <a:pt x="142875" y="100144"/>
                    </a:cubicBezTo>
                    <a:cubicBezTo>
                      <a:pt x="136208" y="86809"/>
                      <a:pt x="128588" y="72522"/>
                      <a:pt x="119063" y="58234"/>
                    </a:cubicBezTo>
                    <a:cubicBezTo>
                      <a:pt x="110490" y="43947"/>
                      <a:pt x="100013" y="30612"/>
                      <a:pt x="86678" y="18229"/>
                    </a:cubicBezTo>
                    <a:cubicBezTo>
                      <a:pt x="80010" y="12514"/>
                      <a:pt x="72390" y="6799"/>
                      <a:pt x="62865" y="2989"/>
                    </a:cubicBezTo>
                    <a:cubicBezTo>
                      <a:pt x="53340" y="-821"/>
                      <a:pt x="41910" y="-821"/>
                      <a:pt x="31432" y="2037"/>
                    </a:cubicBezTo>
                    <a:cubicBezTo>
                      <a:pt x="26670" y="3942"/>
                      <a:pt x="21907" y="5847"/>
                      <a:pt x="18098" y="9657"/>
                    </a:cubicBezTo>
                    <a:cubicBezTo>
                      <a:pt x="16193" y="11562"/>
                      <a:pt x="13335" y="12514"/>
                      <a:pt x="12382" y="15372"/>
                    </a:cubicBezTo>
                    <a:cubicBezTo>
                      <a:pt x="10478" y="17277"/>
                      <a:pt x="8573" y="19182"/>
                      <a:pt x="7620" y="22039"/>
                    </a:cubicBezTo>
                    <a:cubicBezTo>
                      <a:pt x="1905" y="31564"/>
                      <a:pt x="0" y="42042"/>
                      <a:pt x="0" y="50614"/>
                    </a:cubicBezTo>
                    <a:cubicBezTo>
                      <a:pt x="0" y="69664"/>
                      <a:pt x="4763" y="85857"/>
                      <a:pt x="10478" y="102049"/>
                    </a:cubicBezTo>
                    <a:cubicBezTo>
                      <a:pt x="21907" y="133482"/>
                      <a:pt x="35243" y="161104"/>
                      <a:pt x="51435" y="186822"/>
                    </a:cubicBezTo>
                    <a:cubicBezTo>
                      <a:pt x="67628" y="212539"/>
                      <a:pt x="83820" y="235399"/>
                      <a:pt x="100013" y="256354"/>
                    </a:cubicBezTo>
                    <a:cubicBezTo>
                      <a:pt x="116205" y="277309"/>
                      <a:pt x="131445" y="296359"/>
                      <a:pt x="143828" y="314457"/>
                    </a:cubicBezTo>
                    <a:cubicBezTo>
                      <a:pt x="169545" y="350652"/>
                      <a:pt x="186690" y="382084"/>
                      <a:pt x="197168" y="403992"/>
                    </a:cubicBezTo>
                    <a:cubicBezTo>
                      <a:pt x="200025" y="409707"/>
                      <a:pt x="201930" y="414469"/>
                      <a:pt x="203835" y="419232"/>
                    </a:cubicBezTo>
                    <a:cubicBezTo>
                      <a:pt x="205740" y="423994"/>
                      <a:pt x="206693" y="427804"/>
                      <a:pt x="208597" y="430662"/>
                    </a:cubicBezTo>
                    <a:cubicBezTo>
                      <a:pt x="211455" y="436377"/>
                      <a:pt x="212408" y="439234"/>
                      <a:pt x="213360" y="439234"/>
                    </a:cubicBezTo>
                    <a:cubicBezTo>
                      <a:pt x="213360" y="439234"/>
                      <a:pt x="213360" y="439234"/>
                      <a:pt x="213360" y="439234"/>
                    </a:cubicBezTo>
                    <a:lnTo>
                      <a:pt x="213360" y="439234"/>
                    </a:lnTo>
                    <a:cubicBezTo>
                      <a:pt x="214313" y="437329"/>
                      <a:pt x="215265" y="423994"/>
                      <a:pt x="215265" y="400182"/>
                    </a:cubicBezTo>
                    <a:cubicBezTo>
                      <a:pt x="214313" y="374464"/>
                      <a:pt x="212408" y="338269"/>
                      <a:pt x="205740" y="293502"/>
                    </a:cubicBezTo>
                    <a:close/>
                    <a:moveTo>
                      <a:pt x="207645" y="416374"/>
                    </a:moveTo>
                    <a:cubicBezTo>
                      <a:pt x="206693" y="411612"/>
                      <a:pt x="204788" y="406849"/>
                      <a:pt x="202883" y="400182"/>
                    </a:cubicBezTo>
                    <a:cubicBezTo>
                      <a:pt x="194310" y="376369"/>
                      <a:pt x="179070" y="343032"/>
                      <a:pt x="154305" y="304932"/>
                    </a:cubicBezTo>
                    <a:cubicBezTo>
                      <a:pt x="141922" y="285882"/>
                      <a:pt x="127635" y="265879"/>
                      <a:pt x="112395" y="244924"/>
                    </a:cubicBezTo>
                    <a:cubicBezTo>
                      <a:pt x="97155" y="223969"/>
                      <a:pt x="80963" y="201109"/>
                      <a:pt x="65722" y="176344"/>
                    </a:cubicBezTo>
                    <a:cubicBezTo>
                      <a:pt x="51435" y="151579"/>
                      <a:pt x="38100" y="123957"/>
                      <a:pt x="27623" y="94429"/>
                    </a:cubicBezTo>
                    <a:cubicBezTo>
                      <a:pt x="22860" y="80142"/>
                      <a:pt x="18098" y="64902"/>
                      <a:pt x="19050" y="49662"/>
                    </a:cubicBezTo>
                    <a:cubicBezTo>
                      <a:pt x="19050" y="42994"/>
                      <a:pt x="20955" y="35374"/>
                      <a:pt x="23813" y="30612"/>
                    </a:cubicBezTo>
                    <a:cubicBezTo>
                      <a:pt x="24765" y="29659"/>
                      <a:pt x="25718" y="28707"/>
                      <a:pt x="26670" y="26802"/>
                    </a:cubicBezTo>
                    <a:cubicBezTo>
                      <a:pt x="27623" y="25849"/>
                      <a:pt x="29528" y="24897"/>
                      <a:pt x="30480" y="23944"/>
                    </a:cubicBezTo>
                    <a:cubicBezTo>
                      <a:pt x="33338" y="22039"/>
                      <a:pt x="36195" y="20134"/>
                      <a:pt x="39053" y="19182"/>
                    </a:cubicBezTo>
                    <a:cubicBezTo>
                      <a:pt x="51435" y="14419"/>
                      <a:pt x="64770" y="21087"/>
                      <a:pt x="75247" y="31564"/>
                    </a:cubicBezTo>
                    <a:cubicBezTo>
                      <a:pt x="86678" y="42042"/>
                      <a:pt x="96203" y="54424"/>
                      <a:pt x="103822" y="67759"/>
                    </a:cubicBezTo>
                    <a:cubicBezTo>
                      <a:pt x="112395" y="81094"/>
                      <a:pt x="120015" y="94429"/>
                      <a:pt x="126682" y="107764"/>
                    </a:cubicBezTo>
                    <a:cubicBezTo>
                      <a:pt x="134303" y="121099"/>
                      <a:pt x="140970" y="134434"/>
                      <a:pt x="146685" y="147769"/>
                    </a:cubicBezTo>
                    <a:cubicBezTo>
                      <a:pt x="170497" y="201109"/>
                      <a:pt x="183833" y="251592"/>
                      <a:pt x="192405" y="295407"/>
                    </a:cubicBezTo>
                    <a:cubicBezTo>
                      <a:pt x="200978" y="339222"/>
                      <a:pt x="204788" y="374464"/>
                      <a:pt x="206693" y="399229"/>
                    </a:cubicBezTo>
                    <a:cubicBezTo>
                      <a:pt x="207645" y="406849"/>
                      <a:pt x="207645" y="412564"/>
                      <a:pt x="208597" y="418279"/>
                    </a:cubicBezTo>
                    <a:cubicBezTo>
                      <a:pt x="208597" y="418279"/>
                      <a:pt x="207645" y="417327"/>
                      <a:pt x="207645" y="416374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E88C3C91-EDAB-80F5-95CD-CAD9FE49AA61}"/>
                  </a:ext>
                </a:extLst>
              </p:cNvPr>
              <p:cNvSpPr/>
              <p:nvPr/>
            </p:nvSpPr>
            <p:spPr>
              <a:xfrm>
                <a:off x="1232145" y="7345679"/>
                <a:ext cx="132983" cy="306749"/>
              </a:xfrm>
              <a:custGeom>
                <a:avLst/>
                <a:gdLst>
                  <a:gd name="connsiteX0" fmla="*/ 136 w 132983"/>
                  <a:gd name="connsiteY0" fmla="*/ 45 h 306749"/>
                  <a:gd name="connsiteX1" fmla="*/ 30616 w 132983"/>
                  <a:gd name="connsiteY1" fmla="*/ 39097 h 306749"/>
                  <a:gd name="connsiteX2" fmla="*/ 88718 w 132983"/>
                  <a:gd name="connsiteY2" fmla="*/ 143872 h 306749"/>
                  <a:gd name="connsiteX3" fmla="*/ 127771 w 132983"/>
                  <a:gd name="connsiteY3" fmla="*/ 257220 h 306749"/>
                  <a:gd name="connsiteX4" fmla="*/ 131581 w 132983"/>
                  <a:gd name="connsiteY4" fmla="*/ 306750 h 306749"/>
                  <a:gd name="connsiteX5" fmla="*/ 119198 w 132983"/>
                  <a:gd name="connsiteY5" fmla="*/ 259125 h 306749"/>
                  <a:gd name="connsiteX6" fmla="*/ 77288 w 132983"/>
                  <a:gd name="connsiteY6" fmla="*/ 148635 h 306749"/>
                  <a:gd name="connsiteX7" fmla="*/ 136 w 132983"/>
                  <a:gd name="connsiteY7" fmla="*/ 45 h 306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2983" h="306749">
                    <a:moveTo>
                      <a:pt x="136" y="45"/>
                    </a:moveTo>
                    <a:cubicBezTo>
                      <a:pt x="1088" y="-908"/>
                      <a:pt x="13471" y="13380"/>
                      <a:pt x="30616" y="39097"/>
                    </a:cubicBezTo>
                    <a:cubicBezTo>
                      <a:pt x="47761" y="64815"/>
                      <a:pt x="68716" y="101010"/>
                      <a:pt x="88718" y="143872"/>
                    </a:cubicBezTo>
                    <a:cubicBezTo>
                      <a:pt x="107768" y="186735"/>
                      <a:pt x="121103" y="226740"/>
                      <a:pt x="127771" y="257220"/>
                    </a:cubicBezTo>
                    <a:cubicBezTo>
                      <a:pt x="134438" y="287700"/>
                      <a:pt x="133486" y="306750"/>
                      <a:pt x="131581" y="306750"/>
                    </a:cubicBezTo>
                    <a:cubicBezTo>
                      <a:pt x="129676" y="306750"/>
                      <a:pt x="127771" y="288652"/>
                      <a:pt x="119198" y="259125"/>
                    </a:cubicBezTo>
                    <a:cubicBezTo>
                      <a:pt x="110626" y="230550"/>
                      <a:pt x="97291" y="190545"/>
                      <a:pt x="77288" y="148635"/>
                    </a:cubicBezTo>
                    <a:cubicBezTo>
                      <a:pt x="40141" y="63862"/>
                      <a:pt x="-2722" y="1950"/>
                      <a:pt x="136" y="45"/>
                    </a:cubicBezTo>
                    <a:close/>
                  </a:path>
                </a:pathLst>
              </a:custGeom>
              <a:solidFill>
                <a:srgbClr val="759C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B9ED23DA-522D-81A0-3143-AB2F785DCEAC}"/>
                </a:ext>
              </a:extLst>
            </p:cNvPr>
            <p:cNvSpPr/>
            <p:nvPr/>
          </p:nvSpPr>
          <p:spPr>
            <a:xfrm>
              <a:off x="3656243" y="6529025"/>
              <a:ext cx="492680" cy="453498"/>
            </a:xfrm>
            <a:custGeom>
              <a:avLst/>
              <a:gdLst>
                <a:gd name="connsiteX0" fmla="*/ 25040 w 441851"/>
                <a:gd name="connsiteY0" fmla="*/ 0 h 444817"/>
                <a:gd name="connsiteX1" fmla="*/ 16467 w 441851"/>
                <a:gd name="connsiteY1" fmla="*/ 7620 h 444817"/>
                <a:gd name="connsiteX2" fmla="*/ 2180 w 441851"/>
                <a:gd name="connsiteY2" fmla="*/ 38100 h 444817"/>
                <a:gd name="connsiteX3" fmla="*/ 5037 w 441851"/>
                <a:gd name="connsiteY3" fmla="*/ 91440 h 444817"/>
                <a:gd name="connsiteX4" fmla="*/ 43137 w 441851"/>
                <a:gd name="connsiteY4" fmla="*/ 151447 h 444817"/>
                <a:gd name="connsiteX5" fmla="*/ 80285 w 441851"/>
                <a:gd name="connsiteY5" fmla="*/ 172403 h 444817"/>
                <a:gd name="connsiteX6" fmla="*/ 126957 w 441851"/>
                <a:gd name="connsiteY6" fmla="*/ 170497 h 444817"/>
                <a:gd name="connsiteX7" fmla="*/ 148865 w 441851"/>
                <a:gd name="connsiteY7" fmla="*/ 157163 h 444817"/>
                <a:gd name="connsiteX8" fmla="*/ 162200 w 441851"/>
                <a:gd name="connsiteY8" fmla="*/ 132398 h 444817"/>
                <a:gd name="connsiteX9" fmla="*/ 158390 w 441851"/>
                <a:gd name="connsiteY9" fmla="*/ 116205 h 444817"/>
                <a:gd name="connsiteX10" fmla="*/ 144102 w 441851"/>
                <a:gd name="connsiteY10" fmla="*/ 106680 h 444817"/>
                <a:gd name="connsiteX11" fmla="*/ 113622 w 441851"/>
                <a:gd name="connsiteY11" fmla="*/ 114300 h 444817"/>
                <a:gd name="connsiteX12" fmla="*/ 101240 w 441851"/>
                <a:gd name="connsiteY12" fmla="*/ 141922 h 444817"/>
                <a:gd name="connsiteX13" fmla="*/ 102192 w 441851"/>
                <a:gd name="connsiteY13" fmla="*/ 170497 h 444817"/>
                <a:gd name="connsiteX14" fmla="*/ 127910 w 441851"/>
                <a:gd name="connsiteY14" fmla="*/ 221933 h 444817"/>
                <a:gd name="connsiteX15" fmla="*/ 241257 w 441851"/>
                <a:gd name="connsiteY15" fmla="*/ 245745 h 444817"/>
                <a:gd name="connsiteX16" fmla="*/ 291740 w 441851"/>
                <a:gd name="connsiteY16" fmla="*/ 220980 h 444817"/>
                <a:gd name="connsiteX17" fmla="*/ 332697 w 441851"/>
                <a:gd name="connsiteY17" fmla="*/ 236220 h 444817"/>
                <a:gd name="connsiteX18" fmla="*/ 352700 w 441851"/>
                <a:gd name="connsiteY18" fmla="*/ 280035 h 444817"/>
                <a:gd name="connsiteX19" fmla="*/ 349842 w 441851"/>
                <a:gd name="connsiteY19" fmla="*/ 300990 h 444817"/>
                <a:gd name="connsiteX20" fmla="*/ 335555 w 441851"/>
                <a:gd name="connsiteY20" fmla="*/ 312420 h 444817"/>
                <a:gd name="connsiteX21" fmla="*/ 320315 w 441851"/>
                <a:gd name="connsiteY21" fmla="*/ 309563 h 444817"/>
                <a:gd name="connsiteX22" fmla="*/ 316505 w 441851"/>
                <a:gd name="connsiteY22" fmla="*/ 293370 h 444817"/>
                <a:gd name="connsiteX23" fmla="*/ 341270 w 441851"/>
                <a:gd name="connsiteY23" fmla="*/ 266700 h 444817"/>
                <a:gd name="connsiteX24" fmla="*/ 378417 w 441851"/>
                <a:gd name="connsiteY24" fmla="*/ 266700 h 444817"/>
                <a:gd name="connsiteX25" fmla="*/ 406040 w 441851"/>
                <a:gd name="connsiteY25" fmla="*/ 289560 h 444817"/>
                <a:gd name="connsiteX26" fmla="*/ 429852 w 441851"/>
                <a:gd name="connsiteY26" fmla="*/ 350520 h 444817"/>
                <a:gd name="connsiteX27" fmla="*/ 434615 w 441851"/>
                <a:gd name="connsiteY27" fmla="*/ 401003 h 444817"/>
                <a:gd name="connsiteX28" fmla="*/ 432710 w 441851"/>
                <a:gd name="connsiteY28" fmla="*/ 444818 h 444817"/>
                <a:gd name="connsiteX29" fmla="*/ 441282 w 441851"/>
                <a:gd name="connsiteY29" fmla="*/ 401003 h 444817"/>
                <a:gd name="connsiteX30" fmla="*/ 439377 w 441851"/>
                <a:gd name="connsiteY30" fmla="*/ 348615 h 444817"/>
                <a:gd name="connsiteX31" fmla="*/ 416517 w 441851"/>
                <a:gd name="connsiteY31" fmla="*/ 281940 h 444817"/>
                <a:gd name="connsiteX32" fmla="*/ 384132 w 441851"/>
                <a:gd name="connsiteY32" fmla="*/ 254318 h 444817"/>
                <a:gd name="connsiteX33" fmla="*/ 336507 w 441851"/>
                <a:gd name="connsiteY33" fmla="*/ 253365 h 444817"/>
                <a:gd name="connsiteX34" fmla="*/ 314600 w 441851"/>
                <a:gd name="connsiteY34" fmla="*/ 266700 h 444817"/>
                <a:gd name="connsiteX35" fmla="*/ 302217 w 441851"/>
                <a:gd name="connsiteY35" fmla="*/ 291465 h 444817"/>
                <a:gd name="connsiteX36" fmla="*/ 308885 w 441851"/>
                <a:gd name="connsiteY36" fmla="*/ 320040 h 444817"/>
                <a:gd name="connsiteX37" fmla="*/ 323172 w 441851"/>
                <a:gd name="connsiteY37" fmla="*/ 328613 h 444817"/>
                <a:gd name="connsiteX38" fmla="*/ 339365 w 441851"/>
                <a:gd name="connsiteY38" fmla="*/ 328613 h 444817"/>
                <a:gd name="connsiteX39" fmla="*/ 364130 w 441851"/>
                <a:gd name="connsiteY39" fmla="*/ 309563 h 444817"/>
                <a:gd name="connsiteX40" fmla="*/ 368892 w 441851"/>
                <a:gd name="connsiteY40" fmla="*/ 280035 h 444817"/>
                <a:gd name="connsiteX41" fmla="*/ 345080 w 441851"/>
                <a:gd name="connsiteY41" fmla="*/ 226695 h 444817"/>
                <a:gd name="connsiteX42" fmla="*/ 320315 w 441851"/>
                <a:gd name="connsiteY42" fmla="*/ 207645 h 444817"/>
                <a:gd name="connsiteX43" fmla="*/ 287930 w 441851"/>
                <a:gd name="connsiteY43" fmla="*/ 205740 h 444817"/>
                <a:gd name="connsiteX44" fmla="*/ 234590 w 441851"/>
                <a:gd name="connsiteY44" fmla="*/ 231458 h 444817"/>
                <a:gd name="connsiteX45" fmla="*/ 140292 w 441851"/>
                <a:gd name="connsiteY45" fmla="*/ 212408 h 444817"/>
                <a:gd name="connsiteX46" fmla="*/ 118385 w 441851"/>
                <a:gd name="connsiteY46" fmla="*/ 169545 h 444817"/>
                <a:gd name="connsiteX47" fmla="*/ 125052 w 441851"/>
                <a:gd name="connsiteY47" fmla="*/ 128588 h 444817"/>
                <a:gd name="connsiteX48" fmla="*/ 140292 w 441851"/>
                <a:gd name="connsiteY48" fmla="*/ 124778 h 444817"/>
                <a:gd name="connsiteX49" fmla="*/ 146960 w 441851"/>
                <a:gd name="connsiteY49" fmla="*/ 134303 h 444817"/>
                <a:gd name="connsiteX50" fmla="*/ 138387 w 441851"/>
                <a:gd name="connsiteY50" fmla="*/ 149543 h 444817"/>
                <a:gd name="connsiteX51" fmla="*/ 122195 w 441851"/>
                <a:gd name="connsiteY51" fmla="*/ 160020 h 444817"/>
                <a:gd name="connsiteX52" fmla="*/ 84095 w 441851"/>
                <a:gd name="connsiteY52" fmla="*/ 161925 h 444817"/>
                <a:gd name="connsiteX53" fmla="*/ 51710 w 441851"/>
                <a:gd name="connsiteY53" fmla="*/ 144780 h 444817"/>
                <a:gd name="connsiteX54" fmla="*/ 15515 w 441851"/>
                <a:gd name="connsiteY54" fmla="*/ 91440 h 444817"/>
                <a:gd name="connsiteX55" fmla="*/ 10752 w 441851"/>
                <a:gd name="connsiteY55" fmla="*/ 42863 h 444817"/>
                <a:gd name="connsiteX56" fmla="*/ 21230 w 441851"/>
                <a:gd name="connsiteY56" fmla="*/ 13335 h 444817"/>
                <a:gd name="connsiteX57" fmla="*/ 25040 w 441851"/>
                <a:gd name="connsiteY57" fmla="*/ 0 h 444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41851" h="444817">
                  <a:moveTo>
                    <a:pt x="25040" y="0"/>
                  </a:moveTo>
                  <a:cubicBezTo>
                    <a:pt x="25040" y="0"/>
                    <a:pt x="21230" y="1905"/>
                    <a:pt x="16467" y="7620"/>
                  </a:cubicBezTo>
                  <a:cubicBezTo>
                    <a:pt x="11705" y="13335"/>
                    <a:pt x="5990" y="23813"/>
                    <a:pt x="2180" y="38100"/>
                  </a:cubicBezTo>
                  <a:cubicBezTo>
                    <a:pt x="-678" y="52388"/>
                    <a:pt x="-1630" y="70485"/>
                    <a:pt x="5037" y="91440"/>
                  </a:cubicBezTo>
                  <a:cubicBezTo>
                    <a:pt x="10752" y="111443"/>
                    <a:pt x="23135" y="133350"/>
                    <a:pt x="43137" y="151447"/>
                  </a:cubicBezTo>
                  <a:cubicBezTo>
                    <a:pt x="52662" y="160020"/>
                    <a:pt x="65045" y="168593"/>
                    <a:pt x="80285" y="172403"/>
                  </a:cubicBezTo>
                  <a:cubicBezTo>
                    <a:pt x="94572" y="176213"/>
                    <a:pt x="111717" y="176213"/>
                    <a:pt x="126957" y="170497"/>
                  </a:cubicBezTo>
                  <a:cubicBezTo>
                    <a:pt x="134577" y="167640"/>
                    <a:pt x="142197" y="162878"/>
                    <a:pt x="148865" y="157163"/>
                  </a:cubicBezTo>
                  <a:cubicBezTo>
                    <a:pt x="155532" y="151447"/>
                    <a:pt x="161247" y="142875"/>
                    <a:pt x="162200" y="132398"/>
                  </a:cubicBezTo>
                  <a:cubicBezTo>
                    <a:pt x="163152" y="126683"/>
                    <a:pt x="162200" y="120968"/>
                    <a:pt x="158390" y="116205"/>
                  </a:cubicBezTo>
                  <a:cubicBezTo>
                    <a:pt x="154580" y="111443"/>
                    <a:pt x="149817" y="107633"/>
                    <a:pt x="144102" y="106680"/>
                  </a:cubicBezTo>
                  <a:cubicBezTo>
                    <a:pt x="133625" y="103823"/>
                    <a:pt x="121242" y="106680"/>
                    <a:pt x="113622" y="114300"/>
                  </a:cubicBezTo>
                  <a:cubicBezTo>
                    <a:pt x="106002" y="121920"/>
                    <a:pt x="102192" y="132398"/>
                    <a:pt x="101240" y="141922"/>
                  </a:cubicBezTo>
                  <a:cubicBezTo>
                    <a:pt x="100287" y="151447"/>
                    <a:pt x="100287" y="160972"/>
                    <a:pt x="102192" y="170497"/>
                  </a:cubicBezTo>
                  <a:cubicBezTo>
                    <a:pt x="106002" y="189547"/>
                    <a:pt x="114575" y="207645"/>
                    <a:pt x="127910" y="221933"/>
                  </a:cubicBezTo>
                  <a:cubicBezTo>
                    <a:pt x="154580" y="251460"/>
                    <a:pt x="202205" y="261938"/>
                    <a:pt x="241257" y="245745"/>
                  </a:cubicBezTo>
                  <a:cubicBezTo>
                    <a:pt x="260307" y="237172"/>
                    <a:pt x="275547" y="224790"/>
                    <a:pt x="291740" y="220980"/>
                  </a:cubicBezTo>
                  <a:cubicBezTo>
                    <a:pt x="306980" y="217170"/>
                    <a:pt x="322220" y="223838"/>
                    <a:pt x="332697" y="236220"/>
                  </a:cubicBezTo>
                  <a:cubicBezTo>
                    <a:pt x="343175" y="248603"/>
                    <a:pt x="350795" y="264795"/>
                    <a:pt x="352700" y="280035"/>
                  </a:cubicBezTo>
                  <a:cubicBezTo>
                    <a:pt x="353652" y="287655"/>
                    <a:pt x="352700" y="295275"/>
                    <a:pt x="349842" y="300990"/>
                  </a:cubicBezTo>
                  <a:cubicBezTo>
                    <a:pt x="346985" y="306705"/>
                    <a:pt x="342222" y="310515"/>
                    <a:pt x="335555" y="312420"/>
                  </a:cubicBezTo>
                  <a:cubicBezTo>
                    <a:pt x="329840" y="314325"/>
                    <a:pt x="324125" y="313372"/>
                    <a:pt x="320315" y="309563"/>
                  </a:cubicBezTo>
                  <a:cubicBezTo>
                    <a:pt x="316505" y="305753"/>
                    <a:pt x="315552" y="299085"/>
                    <a:pt x="316505" y="293370"/>
                  </a:cubicBezTo>
                  <a:cubicBezTo>
                    <a:pt x="318410" y="280988"/>
                    <a:pt x="328887" y="271463"/>
                    <a:pt x="341270" y="266700"/>
                  </a:cubicBezTo>
                  <a:cubicBezTo>
                    <a:pt x="353652" y="261938"/>
                    <a:pt x="366987" y="261938"/>
                    <a:pt x="378417" y="266700"/>
                  </a:cubicBezTo>
                  <a:cubicBezTo>
                    <a:pt x="389847" y="271463"/>
                    <a:pt x="399372" y="280035"/>
                    <a:pt x="406040" y="289560"/>
                  </a:cubicBezTo>
                  <a:cubicBezTo>
                    <a:pt x="420327" y="308610"/>
                    <a:pt x="426042" y="331470"/>
                    <a:pt x="429852" y="350520"/>
                  </a:cubicBezTo>
                  <a:cubicBezTo>
                    <a:pt x="433662" y="369570"/>
                    <a:pt x="434615" y="386715"/>
                    <a:pt x="434615" y="401003"/>
                  </a:cubicBezTo>
                  <a:cubicBezTo>
                    <a:pt x="434615" y="428625"/>
                    <a:pt x="431757" y="444818"/>
                    <a:pt x="432710" y="444818"/>
                  </a:cubicBezTo>
                  <a:cubicBezTo>
                    <a:pt x="433662" y="444818"/>
                    <a:pt x="438425" y="429578"/>
                    <a:pt x="441282" y="401003"/>
                  </a:cubicBezTo>
                  <a:cubicBezTo>
                    <a:pt x="442235" y="386715"/>
                    <a:pt x="442235" y="368618"/>
                    <a:pt x="439377" y="348615"/>
                  </a:cubicBezTo>
                  <a:cubicBezTo>
                    <a:pt x="436520" y="328613"/>
                    <a:pt x="431757" y="304800"/>
                    <a:pt x="416517" y="281940"/>
                  </a:cubicBezTo>
                  <a:cubicBezTo>
                    <a:pt x="408897" y="270510"/>
                    <a:pt x="398420" y="260033"/>
                    <a:pt x="384132" y="254318"/>
                  </a:cubicBezTo>
                  <a:cubicBezTo>
                    <a:pt x="369845" y="247650"/>
                    <a:pt x="352700" y="247650"/>
                    <a:pt x="336507" y="253365"/>
                  </a:cubicBezTo>
                  <a:cubicBezTo>
                    <a:pt x="328887" y="256222"/>
                    <a:pt x="321267" y="260033"/>
                    <a:pt x="314600" y="266700"/>
                  </a:cubicBezTo>
                  <a:cubicBezTo>
                    <a:pt x="307932" y="273368"/>
                    <a:pt x="303170" y="281940"/>
                    <a:pt x="302217" y="291465"/>
                  </a:cubicBezTo>
                  <a:cubicBezTo>
                    <a:pt x="300312" y="300990"/>
                    <a:pt x="302217" y="311468"/>
                    <a:pt x="308885" y="320040"/>
                  </a:cubicBezTo>
                  <a:cubicBezTo>
                    <a:pt x="312695" y="324803"/>
                    <a:pt x="318410" y="327660"/>
                    <a:pt x="323172" y="328613"/>
                  </a:cubicBezTo>
                  <a:cubicBezTo>
                    <a:pt x="328887" y="329565"/>
                    <a:pt x="334602" y="329565"/>
                    <a:pt x="339365" y="328613"/>
                  </a:cubicBezTo>
                  <a:cubicBezTo>
                    <a:pt x="349842" y="325755"/>
                    <a:pt x="358415" y="319088"/>
                    <a:pt x="364130" y="309563"/>
                  </a:cubicBezTo>
                  <a:cubicBezTo>
                    <a:pt x="368892" y="300038"/>
                    <a:pt x="369845" y="289560"/>
                    <a:pt x="368892" y="280035"/>
                  </a:cubicBezTo>
                  <a:cubicBezTo>
                    <a:pt x="366035" y="260985"/>
                    <a:pt x="358415" y="242888"/>
                    <a:pt x="345080" y="226695"/>
                  </a:cubicBezTo>
                  <a:cubicBezTo>
                    <a:pt x="338412" y="219075"/>
                    <a:pt x="329840" y="212408"/>
                    <a:pt x="320315" y="207645"/>
                  </a:cubicBezTo>
                  <a:cubicBezTo>
                    <a:pt x="309837" y="203835"/>
                    <a:pt x="298407" y="202883"/>
                    <a:pt x="287930" y="205740"/>
                  </a:cubicBezTo>
                  <a:cubicBezTo>
                    <a:pt x="266975" y="211455"/>
                    <a:pt x="251735" y="223838"/>
                    <a:pt x="234590" y="231458"/>
                  </a:cubicBezTo>
                  <a:cubicBezTo>
                    <a:pt x="202205" y="245745"/>
                    <a:pt x="162200" y="237172"/>
                    <a:pt x="140292" y="212408"/>
                  </a:cubicBezTo>
                  <a:cubicBezTo>
                    <a:pt x="128862" y="200025"/>
                    <a:pt x="121242" y="184785"/>
                    <a:pt x="118385" y="169545"/>
                  </a:cubicBezTo>
                  <a:cubicBezTo>
                    <a:pt x="115527" y="154305"/>
                    <a:pt x="116480" y="137160"/>
                    <a:pt x="125052" y="128588"/>
                  </a:cubicBezTo>
                  <a:cubicBezTo>
                    <a:pt x="128862" y="124778"/>
                    <a:pt x="135530" y="122873"/>
                    <a:pt x="140292" y="124778"/>
                  </a:cubicBezTo>
                  <a:cubicBezTo>
                    <a:pt x="145055" y="125730"/>
                    <a:pt x="147912" y="129540"/>
                    <a:pt x="146960" y="134303"/>
                  </a:cubicBezTo>
                  <a:cubicBezTo>
                    <a:pt x="146007" y="139065"/>
                    <a:pt x="143150" y="145733"/>
                    <a:pt x="138387" y="149543"/>
                  </a:cubicBezTo>
                  <a:cubicBezTo>
                    <a:pt x="133625" y="154305"/>
                    <a:pt x="127910" y="158115"/>
                    <a:pt x="122195" y="160020"/>
                  </a:cubicBezTo>
                  <a:cubicBezTo>
                    <a:pt x="109812" y="164783"/>
                    <a:pt x="96477" y="164783"/>
                    <a:pt x="84095" y="161925"/>
                  </a:cubicBezTo>
                  <a:cubicBezTo>
                    <a:pt x="71712" y="159068"/>
                    <a:pt x="61235" y="152400"/>
                    <a:pt x="51710" y="144780"/>
                  </a:cubicBezTo>
                  <a:cubicBezTo>
                    <a:pt x="33612" y="129540"/>
                    <a:pt x="21230" y="109538"/>
                    <a:pt x="15515" y="91440"/>
                  </a:cubicBezTo>
                  <a:cubicBezTo>
                    <a:pt x="8847" y="73343"/>
                    <a:pt x="8847" y="56198"/>
                    <a:pt x="10752" y="42863"/>
                  </a:cubicBezTo>
                  <a:cubicBezTo>
                    <a:pt x="12657" y="29528"/>
                    <a:pt x="17420" y="19050"/>
                    <a:pt x="21230" y="13335"/>
                  </a:cubicBezTo>
                  <a:cubicBezTo>
                    <a:pt x="23135" y="3810"/>
                    <a:pt x="25040" y="953"/>
                    <a:pt x="25040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5285C9D5-4B7C-C905-6333-A61DE79730FD}"/>
                </a:ext>
              </a:extLst>
            </p:cNvPr>
            <p:cNvSpPr/>
            <p:nvPr/>
          </p:nvSpPr>
          <p:spPr>
            <a:xfrm>
              <a:off x="3747448" y="6782480"/>
              <a:ext cx="109832" cy="115559"/>
            </a:xfrm>
            <a:custGeom>
              <a:avLst/>
              <a:gdLst>
                <a:gd name="connsiteX0" fmla="*/ 395 w 98501"/>
                <a:gd name="connsiteY0" fmla="*/ 96203 h 113347"/>
                <a:gd name="connsiteX1" fmla="*/ 6110 w 98501"/>
                <a:gd name="connsiteY1" fmla="*/ 108585 h 113347"/>
                <a:gd name="connsiteX2" fmla="*/ 17539 w 98501"/>
                <a:gd name="connsiteY2" fmla="*/ 113347 h 113347"/>
                <a:gd name="connsiteX3" fmla="*/ 30874 w 98501"/>
                <a:gd name="connsiteY3" fmla="*/ 109538 h 113347"/>
                <a:gd name="connsiteX4" fmla="*/ 51830 w 98501"/>
                <a:gd name="connsiteY4" fmla="*/ 88582 h 113347"/>
                <a:gd name="connsiteX5" fmla="*/ 77547 w 98501"/>
                <a:gd name="connsiteY5" fmla="*/ 40005 h 113347"/>
                <a:gd name="connsiteX6" fmla="*/ 94692 w 98501"/>
                <a:gd name="connsiteY6" fmla="*/ 5715 h 113347"/>
                <a:gd name="connsiteX7" fmla="*/ 98502 w 98501"/>
                <a:gd name="connsiteY7" fmla="*/ 0 h 113347"/>
                <a:gd name="connsiteX8" fmla="*/ 60402 w 98501"/>
                <a:gd name="connsiteY8" fmla="*/ 23813 h 113347"/>
                <a:gd name="connsiteX9" fmla="*/ 17539 w 98501"/>
                <a:gd name="connsiteY9" fmla="*/ 57150 h 113347"/>
                <a:gd name="connsiteX10" fmla="*/ 1347 w 98501"/>
                <a:gd name="connsiteY10" fmla="*/ 81915 h 113347"/>
                <a:gd name="connsiteX11" fmla="*/ 395 w 98501"/>
                <a:gd name="connsiteY11" fmla="*/ 96203 h 113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501" h="113347">
                  <a:moveTo>
                    <a:pt x="395" y="96203"/>
                  </a:moveTo>
                  <a:cubicBezTo>
                    <a:pt x="1347" y="100965"/>
                    <a:pt x="3252" y="104775"/>
                    <a:pt x="6110" y="108585"/>
                  </a:cubicBezTo>
                  <a:cubicBezTo>
                    <a:pt x="8967" y="111443"/>
                    <a:pt x="12777" y="113347"/>
                    <a:pt x="17539" y="113347"/>
                  </a:cubicBezTo>
                  <a:cubicBezTo>
                    <a:pt x="22302" y="113347"/>
                    <a:pt x="26112" y="112395"/>
                    <a:pt x="30874" y="109538"/>
                  </a:cubicBezTo>
                  <a:cubicBezTo>
                    <a:pt x="39447" y="104775"/>
                    <a:pt x="46114" y="96203"/>
                    <a:pt x="51830" y="88582"/>
                  </a:cubicBezTo>
                  <a:cubicBezTo>
                    <a:pt x="63260" y="72390"/>
                    <a:pt x="70880" y="54293"/>
                    <a:pt x="77547" y="40005"/>
                  </a:cubicBezTo>
                  <a:cubicBezTo>
                    <a:pt x="84214" y="25718"/>
                    <a:pt x="89930" y="13335"/>
                    <a:pt x="94692" y="5715"/>
                  </a:cubicBezTo>
                  <a:cubicBezTo>
                    <a:pt x="96597" y="3810"/>
                    <a:pt x="97549" y="953"/>
                    <a:pt x="98502" y="0"/>
                  </a:cubicBezTo>
                  <a:cubicBezTo>
                    <a:pt x="91835" y="4763"/>
                    <a:pt x="77547" y="12382"/>
                    <a:pt x="60402" y="23813"/>
                  </a:cubicBezTo>
                  <a:cubicBezTo>
                    <a:pt x="47067" y="32385"/>
                    <a:pt x="30874" y="42863"/>
                    <a:pt x="17539" y="57150"/>
                  </a:cubicBezTo>
                  <a:cubicBezTo>
                    <a:pt x="10872" y="63818"/>
                    <a:pt x="5157" y="73343"/>
                    <a:pt x="1347" y="81915"/>
                  </a:cubicBezTo>
                  <a:cubicBezTo>
                    <a:pt x="395" y="86678"/>
                    <a:pt x="-558" y="91440"/>
                    <a:pt x="395" y="96203"/>
                  </a:cubicBezTo>
                  <a:close/>
                </a:path>
              </a:pathLst>
            </a:custGeom>
            <a:solidFill>
              <a:srgbClr val="90D3B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7" name="Graphic 212">
              <a:extLst>
                <a:ext uri="{FF2B5EF4-FFF2-40B4-BE49-F238E27FC236}">
                  <a16:creationId xmlns:a16="http://schemas.microsoft.com/office/drawing/2014/main" id="{4DB29BAE-DDF2-0592-5DA2-95751712974D}"/>
                </a:ext>
              </a:extLst>
            </p:cNvPr>
            <p:cNvGrpSpPr/>
            <p:nvPr/>
          </p:nvGrpSpPr>
          <p:grpSpPr>
            <a:xfrm>
              <a:off x="3314562" y="7933463"/>
              <a:ext cx="240427" cy="311476"/>
              <a:chOff x="3321113" y="7359297"/>
              <a:chExt cx="215622" cy="305514"/>
            </a:xfrm>
          </p:grpSpPr>
          <p:sp>
            <p:nvSpPr>
              <p:cNvPr id="268" name="Freeform: Shape 267">
                <a:extLst>
                  <a:ext uri="{FF2B5EF4-FFF2-40B4-BE49-F238E27FC236}">
                    <a16:creationId xmlns:a16="http://schemas.microsoft.com/office/drawing/2014/main" id="{75825A5E-E743-9E4F-C007-B8A4F562BD5A}"/>
                  </a:ext>
                </a:extLst>
              </p:cNvPr>
              <p:cNvSpPr/>
              <p:nvPr/>
            </p:nvSpPr>
            <p:spPr>
              <a:xfrm>
                <a:off x="3335400" y="7372246"/>
                <a:ext cx="197167" cy="284944"/>
              </a:xfrm>
              <a:custGeom>
                <a:avLst/>
                <a:gdLst>
                  <a:gd name="connsiteX0" fmla="*/ 0 w 197167"/>
                  <a:gd name="connsiteY0" fmla="*/ 28722 h 284944"/>
                  <a:gd name="connsiteX1" fmla="*/ 8573 w 197167"/>
                  <a:gd name="connsiteY1" fmla="*/ 62060 h 284944"/>
                  <a:gd name="connsiteX2" fmla="*/ 48578 w 197167"/>
                  <a:gd name="connsiteY2" fmla="*/ 118257 h 284944"/>
                  <a:gd name="connsiteX3" fmla="*/ 132398 w 197167"/>
                  <a:gd name="connsiteY3" fmla="*/ 203982 h 284944"/>
                  <a:gd name="connsiteX4" fmla="*/ 185738 w 197167"/>
                  <a:gd name="connsiteY4" fmla="*/ 265895 h 284944"/>
                  <a:gd name="connsiteX5" fmla="*/ 197168 w 197167"/>
                  <a:gd name="connsiteY5" fmla="*/ 284945 h 284944"/>
                  <a:gd name="connsiteX6" fmla="*/ 191453 w 197167"/>
                  <a:gd name="connsiteY6" fmla="*/ 263037 h 284944"/>
                  <a:gd name="connsiteX7" fmla="*/ 168593 w 197167"/>
                  <a:gd name="connsiteY7" fmla="*/ 185885 h 284944"/>
                  <a:gd name="connsiteX8" fmla="*/ 113348 w 197167"/>
                  <a:gd name="connsiteY8" fmla="*/ 81110 h 284944"/>
                  <a:gd name="connsiteX9" fmla="*/ 67628 w 197167"/>
                  <a:gd name="connsiteY9" fmla="*/ 28722 h 284944"/>
                  <a:gd name="connsiteX10" fmla="*/ 39053 w 197167"/>
                  <a:gd name="connsiteY10" fmla="*/ 7768 h 284944"/>
                  <a:gd name="connsiteX11" fmla="*/ 31433 w 197167"/>
                  <a:gd name="connsiteY11" fmla="*/ 3957 h 284944"/>
                  <a:gd name="connsiteX12" fmla="*/ 23813 w 197167"/>
                  <a:gd name="connsiteY12" fmla="*/ 1100 h 284944"/>
                  <a:gd name="connsiteX13" fmla="*/ 9525 w 197167"/>
                  <a:gd name="connsiteY13" fmla="*/ 1100 h 284944"/>
                  <a:gd name="connsiteX14" fmla="*/ 1905 w 197167"/>
                  <a:gd name="connsiteY14" fmla="*/ 11577 h 284944"/>
                  <a:gd name="connsiteX15" fmla="*/ 953 w 197167"/>
                  <a:gd name="connsiteY15" fmla="*/ 15387 h 284944"/>
                  <a:gd name="connsiteX16" fmla="*/ 0 w 197167"/>
                  <a:gd name="connsiteY16" fmla="*/ 19197 h 284944"/>
                  <a:gd name="connsiteX17" fmla="*/ 0 w 197167"/>
                  <a:gd name="connsiteY17" fmla="*/ 28722 h 28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7167" h="284944">
                    <a:moveTo>
                      <a:pt x="0" y="28722"/>
                    </a:moveTo>
                    <a:cubicBezTo>
                      <a:pt x="0" y="40152"/>
                      <a:pt x="3810" y="51582"/>
                      <a:pt x="8573" y="62060"/>
                    </a:cubicBezTo>
                    <a:cubicBezTo>
                      <a:pt x="19050" y="83015"/>
                      <a:pt x="33338" y="101112"/>
                      <a:pt x="48578" y="118257"/>
                    </a:cubicBezTo>
                    <a:cubicBezTo>
                      <a:pt x="78105" y="151595"/>
                      <a:pt x="108585" y="179218"/>
                      <a:pt x="132398" y="203982"/>
                    </a:cubicBezTo>
                    <a:cubicBezTo>
                      <a:pt x="156210" y="228747"/>
                      <a:pt x="175260" y="249702"/>
                      <a:pt x="185738" y="265895"/>
                    </a:cubicBezTo>
                    <a:cubicBezTo>
                      <a:pt x="191453" y="274468"/>
                      <a:pt x="195263" y="280182"/>
                      <a:pt x="197168" y="284945"/>
                    </a:cubicBezTo>
                    <a:cubicBezTo>
                      <a:pt x="196215" y="280182"/>
                      <a:pt x="194310" y="272562"/>
                      <a:pt x="191453" y="263037"/>
                    </a:cubicBezTo>
                    <a:cubicBezTo>
                      <a:pt x="186690" y="244940"/>
                      <a:pt x="180023" y="218270"/>
                      <a:pt x="168593" y="185885"/>
                    </a:cubicBezTo>
                    <a:cubicBezTo>
                      <a:pt x="157163" y="154452"/>
                      <a:pt x="140018" y="117305"/>
                      <a:pt x="113348" y="81110"/>
                    </a:cubicBezTo>
                    <a:cubicBezTo>
                      <a:pt x="100013" y="63012"/>
                      <a:pt x="85725" y="44915"/>
                      <a:pt x="67628" y="28722"/>
                    </a:cubicBezTo>
                    <a:cubicBezTo>
                      <a:pt x="59055" y="21102"/>
                      <a:pt x="49530" y="13482"/>
                      <a:pt x="39053" y="7768"/>
                    </a:cubicBezTo>
                    <a:cubicBezTo>
                      <a:pt x="36195" y="6815"/>
                      <a:pt x="34290" y="4910"/>
                      <a:pt x="31433" y="3957"/>
                    </a:cubicBezTo>
                    <a:cubicBezTo>
                      <a:pt x="28575" y="3005"/>
                      <a:pt x="25718" y="2052"/>
                      <a:pt x="23813" y="1100"/>
                    </a:cubicBezTo>
                    <a:cubicBezTo>
                      <a:pt x="18098" y="147"/>
                      <a:pt x="13335" y="-805"/>
                      <a:pt x="9525" y="1100"/>
                    </a:cubicBezTo>
                    <a:cubicBezTo>
                      <a:pt x="5715" y="3005"/>
                      <a:pt x="3810" y="5862"/>
                      <a:pt x="1905" y="11577"/>
                    </a:cubicBezTo>
                    <a:lnTo>
                      <a:pt x="953" y="15387"/>
                    </a:lnTo>
                    <a:lnTo>
                      <a:pt x="0" y="19197"/>
                    </a:lnTo>
                    <a:cubicBezTo>
                      <a:pt x="0" y="23007"/>
                      <a:pt x="0" y="25865"/>
                      <a:pt x="0" y="28722"/>
                    </a:cubicBezTo>
                    <a:close/>
                  </a:path>
                </a:pathLst>
              </a:custGeom>
              <a:solidFill>
                <a:srgbClr val="90D3B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9" name="Freeform: Shape 268">
                <a:extLst>
                  <a:ext uri="{FF2B5EF4-FFF2-40B4-BE49-F238E27FC236}">
                    <a16:creationId xmlns:a16="http://schemas.microsoft.com/office/drawing/2014/main" id="{1E6105B4-BDAB-CE22-45D2-2419671A9075}"/>
                  </a:ext>
                </a:extLst>
              </p:cNvPr>
              <p:cNvSpPr/>
              <p:nvPr/>
            </p:nvSpPr>
            <p:spPr>
              <a:xfrm>
                <a:off x="3321113" y="7359297"/>
                <a:ext cx="215622" cy="305514"/>
              </a:xfrm>
              <a:custGeom>
                <a:avLst/>
                <a:gdLst>
                  <a:gd name="connsiteX0" fmla="*/ 0 w 215622"/>
                  <a:gd name="connsiteY0" fmla="*/ 42624 h 305514"/>
                  <a:gd name="connsiteX1" fmla="*/ 10478 w 215622"/>
                  <a:gd name="connsiteY1" fmla="*/ 81677 h 305514"/>
                  <a:gd name="connsiteX2" fmla="*/ 53340 w 215622"/>
                  <a:gd name="connsiteY2" fmla="*/ 140732 h 305514"/>
                  <a:gd name="connsiteX3" fmla="*/ 140018 w 215622"/>
                  <a:gd name="connsiteY3" fmla="*/ 224552 h 305514"/>
                  <a:gd name="connsiteX4" fmla="*/ 196215 w 215622"/>
                  <a:gd name="connsiteY4" fmla="*/ 282655 h 305514"/>
                  <a:gd name="connsiteX5" fmla="*/ 215265 w 215622"/>
                  <a:gd name="connsiteY5" fmla="*/ 305514 h 305514"/>
                  <a:gd name="connsiteX6" fmla="*/ 215265 w 215622"/>
                  <a:gd name="connsiteY6" fmla="*/ 305514 h 305514"/>
                  <a:gd name="connsiteX7" fmla="*/ 212408 w 215622"/>
                  <a:gd name="connsiteY7" fmla="*/ 275987 h 305514"/>
                  <a:gd name="connsiteX8" fmla="*/ 194310 w 215622"/>
                  <a:gd name="connsiteY8" fmla="*/ 196930 h 305514"/>
                  <a:gd name="connsiteX9" fmla="*/ 140018 w 215622"/>
                  <a:gd name="connsiteY9" fmla="*/ 88344 h 305514"/>
                  <a:gd name="connsiteX10" fmla="*/ 93345 w 215622"/>
                  <a:gd name="connsiteY10" fmla="*/ 33099 h 305514"/>
                  <a:gd name="connsiteX11" fmla="*/ 61913 w 215622"/>
                  <a:gd name="connsiteY11" fmla="*/ 10239 h 305514"/>
                  <a:gd name="connsiteX12" fmla="*/ 52388 w 215622"/>
                  <a:gd name="connsiteY12" fmla="*/ 5477 h 305514"/>
                  <a:gd name="connsiteX13" fmla="*/ 41910 w 215622"/>
                  <a:gd name="connsiteY13" fmla="*/ 1667 h 305514"/>
                  <a:gd name="connsiteX14" fmla="*/ 18098 w 215622"/>
                  <a:gd name="connsiteY14" fmla="*/ 2619 h 305514"/>
                  <a:gd name="connsiteX15" fmla="*/ 2858 w 215622"/>
                  <a:gd name="connsiteY15" fmla="*/ 21669 h 305514"/>
                  <a:gd name="connsiteX16" fmla="*/ 953 w 215622"/>
                  <a:gd name="connsiteY16" fmla="*/ 26432 h 305514"/>
                  <a:gd name="connsiteX17" fmla="*/ 0 w 215622"/>
                  <a:gd name="connsiteY17" fmla="*/ 32147 h 305514"/>
                  <a:gd name="connsiteX18" fmla="*/ 0 w 215622"/>
                  <a:gd name="connsiteY18" fmla="*/ 42624 h 305514"/>
                  <a:gd name="connsiteX19" fmla="*/ 14288 w 215622"/>
                  <a:gd name="connsiteY19" fmla="*/ 41672 h 305514"/>
                  <a:gd name="connsiteX20" fmla="*/ 15240 w 215622"/>
                  <a:gd name="connsiteY20" fmla="*/ 33099 h 305514"/>
                  <a:gd name="connsiteX21" fmla="*/ 16193 w 215622"/>
                  <a:gd name="connsiteY21" fmla="*/ 29289 h 305514"/>
                  <a:gd name="connsiteX22" fmla="*/ 17145 w 215622"/>
                  <a:gd name="connsiteY22" fmla="*/ 25480 h 305514"/>
                  <a:gd name="connsiteX23" fmla="*/ 24765 w 215622"/>
                  <a:gd name="connsiteY23" fmla="*/ 15002 h 305514"/>
                  <a:gd name="connsiteX24" fmla="*/ 39053 w 215622"/>
                  <a:gd name="connsiteY24" fmla="*/ 15002 h 305514"/>
                  <a:gd name="connsiteX25" fmla="*/ 46673 w 215622"/>
                  <a:gd name="connsiteY25" fmla="*/ 17859 h 305514"/>
                  <a:gd name="connsiteX26" fmla="*/ 54293 w 215622"/>
                  <a:gd name="connsiteY26" fmla="*/ 21669 h 305514"/>
                  <a:gd name="connsiteX27" fmla="*/ 82868 w 215622"/>
                  <a:gd name="connsiteY27" fmla="*/ 42624 h 305514"/>
                  <a:gd name="connsiteX28" fmla="*/ 128588 w 215622"/>
                  <a:gd name="connsiteY28" fmla="*/ 95012 h 305514"/>
                  <a:gd name="connsiteX29" fmla="*/ 183833 w 215622"/>
                  <a:gd name="connsiteY29" fmla="*/ 199787 h 305514"/>
                  <a:gd name="connsiteX30" fmla="*/ 206693 w 215622"/>
                  <a:gd name="connsiteY30" fmla="*/ 276939 h 305514"/>
                  <a:gd name="connsiteX31" fmla="*/ 212408 w 215622"/>
                  <a:gd name="connsiteY31" fmla="*/ 298847 h 305514"/>
                  <a:gd name="connsiteX32" fmla="*/ 200978 w 215622"/>
                  <a:gd name="connsiteY32" fmla="*/ 279797 h 305514"/>
                  <a:gd name="connsiteX33" fmla="*/ 147638 w 215622"/>
                  <a:gd name="connsiteY33" fmla="*/ 217884 h 305514"/>
                  <a:gd name="connsiteX34" fmla="*/ 63818 w 215622"/>
                  <a:gd name="connsiteY34" fmla="*/ 132159 h 305514"/>
                  <a:gd name="connsiteX35" fmla="*/ 23813 w 215622"/>
                  <a:gd name="connsiteY35" fmla="*/ 75962 h 305514"/>
                  <a:gd name="connsiteX36" fmla="*/ 14288 w 215622"/>
                  <a:gd name="connsiteY36" fmla="*/ 41672 h 305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5622" h="305514">
                    <a:moveTo>
                      <a:pt x="0" y="42624"/>
                    </a:moveTo>
                    <a:cubicBezTo>
                      <a:pt x="0" y="56912"/>
                      <a:pt x="4763" y="70247"/>
                      <a:pt x="10478" y="81677"/>
                    </a:cubicBezTo>
                    <a:cubicBezTo>
                      <a:pt x="21908" y="104537"/>
                      <a:pt x="38100" y="123587"/>
                      <a:pt x="53340" y="140732"/>
                    </a:cubicBezTo>
                    <a:cubicBezTo>
                      <a:pt x="84773" y="174069"/>
                      <a:pt x="115253" y="200739"/>
                      <a:pt x="140018" y="224552"/>
                    </a:cubicBezTo>
                    <a:cubicBezTo>
                      <a:pt x="164783" y="248364"/>
                      <a:pt x="183833" y="267414"/>
                      <a:pt x="196215" y="282655"/>
                    </a:cubicBezTo>
                    <a:cubicBezTo>
                      <a:pt x="207645" y="296942"/>
                      <a:pt x="213360" y="305514"/>
                      <a:pt x="215265" y="305514"/>
                    </a:cubicBezTo>
                    <a:lnTo>
                      <a:pt x="215265" y="305514"/>
                    </a:lnTo>
                    <a:cubicBezTo>
                      <a:pt x="216218" y="305514"/>
                      <a:pt x="215265" y="295037"/>
                      <a:pt x="212408" y="275987"/>
                    </a:cubicBezTo>
                    <a:cubicBezTo>
                      <a:pt x="209550" y="256937"/>
                      <a:pt x="204788" y="229314"/>
                      <a:pt x="194310" y="196930"/>
                    </a:cubicBezTo>
                    <a:cubicBezTo>
                      <a:pt x="183833" y="163592"/>
                      <a:pt x="166688" y="125492"/>
                      <a:pt x="140018" y="88344"/>
                    </a:cubicBezTo>
                    <a:cubicBezTo>
                      <a:pt x="126683" y="69294"/>
                      <a:pt x="111443" y="50244"/>
                      <a:pt x="93345" y="33099"/>
                    </a:cubicBezTo>
                    <a:cubicBezTo>
                      <a:pt x="83820" y="24527"/>
                      <a:pt x="73343" y="15955"/>
                      <a:pt x="61913" y="10239"/>
                    </a:cubicBezTo>
                    <a:cubicBezTo>
                      <a:pt x="59055" y="8334"/>
                      <a:pt x="56198" y="7382"/>
                      <a:pt x="52388" y="5477"/>
                    </a:cubicBezTo>
                    <a:cubicBezTo>
                      <a:pt x="49530" y="3572"/>
                      <a:pt x="45720" y="2619"/>
                      <a:pt x="41910" y="1667"/>
                    </a:cubicBezTo>
                    <a:cubicBezTo>
                      <a:pt x="35243" y="-238"/>
                      <a:pt x="26670" y="-1191"/>
                      <a:pt x="18098" y="2619"/>
                    </a:cubicBezTo>
                    <a:cubicBezTo>
                      <a:pt x="9525" y="6430"/>
                      <a:pt x="3810" y="15002"/>
                      <a:pt x="2858" y="21669"/>
                    </a:cubicBezTo>
                    <a:lnTo>
                      <a:pt x="953" y="26432"/>
                    </a:lnTo>
                    <a:lnTo>
                      <a:pt x="0" y="32147"/>
                    </a:lnTo>
                    <a:cubicBezTo>
                      <a:pt x="0" y="35005"/>
                      <a:pt x="0" y="38814"/>
                      <a:pt x="0" y="42624"/>
                    </a:cubicBezTo>
                    <a:close/>
                    <a:moveTo>
                      <a:pt x="14288" y="41672"/>
                    </a:moveTo>
                    <a:cubicBezTo>
                      <a:pt x="14288" y="38814"/>
                      <a:pt x="14288" y="35957"/>
                      <a:pt x="15240" y="33099"/>
                    </a:cubicBezTo>
                    <a:lnTo>
                      <a:pt x="16193" y="29289"/>
                    </a:lnTo>
                    <a:lnTo>
                      <a:pt x="17145" y="25480"/>
                    </a:lnTo>
                    <a:cubicBezTo>
                      <a:pt x="19050" y="19764"/>
                      <a:pt x="20955" y="16907"/>
                      <a:pt x="24765" y="15002"/>
                    </a:cubicBezTo>
                    <a:cubicBezTo>
                      <a:pt x="28575" y="13097"/>
                      <a:pt x="34290" y="13097"/>
                      <a:pt x="39053" y="15002"/>
                    </a:cubicBezTo>
                    <a:cubicBezTo>
                      <a:pt x="41910" y="15955"/>
                      <a:pt x="44768" y="16907"/>
                      <a:pt x="46673" y="17859"/>
                    </a:cubicBezTo>
                    <a:cubicBezTo>
                      <a:pt x="49530" y="18812"/>
                      <a:pt x="52388" y="20717"/>
                      <a:pt x="54293" y="21669"/>
                    </a:cubicBezTo>
                    <a:cubicBezTo>
                      <a:pt x="64770" y="27384"/>
                      <a:pt x="74295" y="35005"/>
                      <a:pt x="82868" y="42624"/>
                    </a:cubicBezTo>
                    <a:cubicBezTo>
                      <a:pt x="100013" y="58817"/>
                      <a:pt x="115253" y="76914"/>
                      <a:pt x="128588" y="95012"/>
                    </a:cubicBezTo>
                    <a:cubicBezTo>
                      <a:pt x="154305" y="131207"/>
                      <a:pt x="172403" y="167402"/>
                      <a:pt x="183833" y="199787"/>
                    </a:cubicBezTo>
                    <a:cubicBezTo>
                      <a:pt x="195263" y="231219"/>
                      <a:pt x="201930" y="257889"/>
                      <a:pt x="206693" y="276939"/>
                    </a:cubicBezTo>
                    <a:cubicBezTo>
                      <a:pt x="208598" y="286464"/>
                      <a:pt x="210503" y="294084"/>
                      <a:pt x="212408" y="298847"/>
                    </a:cubicBezTo>
                    <a:cubicBezTo>
                      <a:pt x="210503" y="294084"/>
                      <a:pt x="206693" y="287417"/>
                      <a:pt x="200978" y="279797"/>
                    </a:cubicBezTo>
                    <a:cubicBezTo>
                      <a:pt x="190500" y="263605"/>
                      <a:pt x="171450" y="242649"/>
                      <a:pt x="147638" y="217884"/>
                    </a:cubicBezTo>
                    <a:cubicBezTo>
                      <a:pt x="123825" y="193119"/>
                      <a:pt x="93345" y="165497"/>
                      <a:pt x="63818" y="132159"/>
                    </a:cubicBezTo>
                    <a:cubicBezTo>
                      <a:pt x="48578" y="115014"/>
                      <a:pt x="34290" y="96917"/>
                      <a:pt x="23813" y="75962"/>
                    </a:cubicBezTo>
                    <a:cubicBezTo>
                      <a:pt x="18098" y="64532"/>
                      <a:pt x="14288" y="53102"/>
                      <a:pt x="14288" y="41672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id="{8CFCC58D-31F3-CBD5-09FC-ED16C518853C}"/>
                  </a:ext>
                </a:extLst>
              </p:cNvPr>
              <p:cNvSpPr/>
              <p:nvPr/>
            </p:nvSpPr>
            <p:spPr>
              <a:xfrm>
                <a:off x="3391533" y="7441866"/>
                <a:ext cx="144948" cy="222041"/>
              </a:xfrm>
              <a:custGeom>
                <a:avLst/>
                <a:gdLst>
                  <a:gd name="connsiteX0" fmla="*/ 65 w 144948"/>
                  <a:gd name="connsiteY0" fmla="*/ 60 h 222041"/>
                  <a:gd name="connsiteX1" fmla="*/ 22925 w 144948"/>
                  <a:gd name="connsiteY1" fmla="*/ 31492 h 222041"/>
                  <a:gd name="connsiteX2" fmla="*/ 76266 w 144948"/>
                  <a:gd name="connsiteY2" fmla="*/ 108645 h 222041"/>
                  <a:gd name="connsiteX3" fmla="*/ 144845 w 144948"/>
                  <a:gd name="connsiteY3" fmla="*/ 221992 h 222041"/>
                  <a:gd name="connsiteX4" fmla="*/ 129605 w 144948"/>
                  <a:gd name="connsiteY4" fmla="*/ 185797 h 222041"/>
                  <a:gd name="connsiteX5" fmla="*/ 83885 w 144948"/>
                  <a:gd name="connsiteY5" fmla="*/ 103882 h 222041"/>
                  <a:gd name="connsiteX6" fmla="*/ 27688 w 144948"/>
                  <a:gd name="connsiteY6" fmla="*/ 27682 h 222041"/>
                  <a:gd name="connsiteX7" fmla="*/ 65 w 144948"/>
                  <a:gd name="connsiteY7" fmla="*/ 60 h 22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948" h="222041">
                    <a:moveTo>
                      <a:pt x="65" y="60"/>
                    </a:moveTo>
                    <a:cubicBezTo>
                      <a:pt x="-887" y="1012"/>
                      <a:pt x="8638" y="12442"/>
                      <a:pt x="22925" y="31492"/>
                    </a:cubicBezTo>
                    <a:cubicBezTo>
                      <a:pt x="37213" y="50542"/>
                      <a:pt x="56263" y="77212"/>
                      <a:pt x="76266" y="108645"/>
                    </a:cubicBezTo>
                    <a:cubicBezTo>
                      <a:pt x="115318" y="170557"/>
                      <a:pt x="141988" y="223897"/>
                      <a:pt x="144845" y="221992"/>
                    </a:cubicBezTo>
                    <a:cubicBezTo>
                      <a:pt x="145798" y="221040"/>
                      <a:pt x="140083" y="207705"/>
                      <a:pt x="129605" y="185797"/>
                    </a:cubicBezTo>
                    <a:cubicBezTo>
                      <a:pt x="119128" y="163890"/>
                      <a:pt x="103888" y="134362"/>
                      <a:pt x="83885" y="103882"/>
                    </a:cubicBezTo>
                    <a:cubicBezTo>
                      <a:pt x="63883" y="72450"/>
                      <a:pt x="43880" y="45780"/>
                      <a:pt x="27688" y="27682"/>
                    </a:cubicBezTo>
                    <a:cubicBezTo>
                      <a:pt x="11495" y="9585"/>
                      <a:pt x="65" y="-893"/>
                      <a:pt x="65" y="6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1" name="Graphic 212">
              <a:extLst>
                <a:ext uri="{FF2B5EF4-FFF2-40B4-BE49-F238E27FC236}">
                  <a16:creationId xmlns:a16="http://schemas.microsoft.com/office/drawing/2014/main" id="{E59B5D93-C17A-7C80-C3B7-9A9939F65F5F}"/>
                </a:ext>
              </a:extLst>
            </p:cNvPr>
            <p:cNvGrpSpPr/>
            <p:nvPr/>
          </p:nvGrpSpPr>
          <p:grpSpPr>
            <a:xfrm>
              <a:off x="3585391" y="7804505"/>
              <a:ext cx="240029" cy="448202"/>
              <a:chOff x="3564000" y="7232808"/>
              <a:chExt cx="215265" cy="439622"/>
            </a:xfrm>
            <a:solidFill>
              <a:srgbClr val="759CDB"/>
            </a:solidFill>
          </p:grpSpPr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id="{C5315896-7D6E-AC66-B075-8D0A9B45670A}"/>
                  </a:ext>
                </a:extLst>
              </p:cNvPr>
              <p:cNvSpPr/>
              <p:nvPr/>
            </p:nvSpPr>
            <p:spPr>
              <a:xfrm>
                <a:off x="3569715" y="7250813"/>
                <a:ext cx="189670" cy="401615"/>
              </a:xfrm>
              <a:custGeom>
                <a:avLst/>
                <a:gdLst>
                  <a:gd name="connsiteX0" fmla="*/ 0 w 189670"/>
                  <a:gd name="connsiteY0" fmla="*/ 401616 h 401615"/>
                  <a:gd name="connsiteX1" fmla="*/ 953 w 189670"/>
                  <a:gd name="connsiteY1" fmla="*/ 398758 h 401615"/>
                  <a:gd name="connsiteX2" fmla="*/ 5715 w 189670"/>
                  <a:gd name="connsiteY2" fmla="*/ 382566 h 401615"/>
                  <a:gd name="connsiteX3" fmla="*/ 54293 w 189670"/>
                  <a:gd name="connsiteY3" fmla="*/ 287316 h 401615"/>
                  <a:gd name="connsiteX4" fmla="*/ 96203 w 189670"/>
                  <a:gd name="connsiteY4" fmla="*/ 227308 h 401615"/>
                  <a:gd name="connsiteX5" fmla="*/ 142875 w 189670"/>
                  <a:gd name="connsiteY5" fmla="*/ 158728 h 401615"/>
                  <a:gd name="connsiteX6" fmla="*/ 180975 w 189670"/>
                  <a:gd name="connsiteY6" fmla="*/ 76813 h 401615"/>
                  <a:gd name="connsiteX7" fmla="*/ 189547 w 189670"/>
                  <a:gd name="connsiteY7" fmla="*/ 32046 h 401615"/>
                  <a:gd name="connsiteX8" fmla="*/ 184785 w 189670"/>
                  <a:gd name="connsiteY8" fmla="*/ 12996 h 401615"/>
                  <a:gd name="connsiteX9" fmla="*/ 181928 w 189670"/>
                  <a:gd name="connsiteY9" fmla="*/ 9186 h 401615"/>
                  <a:gd name="connsiteX10" fmla="*/ 178118 w 189670"/>
                  <a:gd name="connsiteY10" fmla="*/ 6328 h 401615"/>
                  <a:gd name="connsiteX11" fmla="*/ 169545 w 189670"/>
                  <a:gd name="connsiteY11" fmla="*/ 1566 h 401615"/>
                  <a:gd name="connsiteX12" fmla="*/ 133350 w 189670"/>
                  <a:gd name="connsiteY12" fmla="*/ 13948 h 401615"/>
                  <a:gd name="connsiteX13" fmla="*/ 104775 w 189670"/>
                  <a:gd name="connsiteY13" fmla="*/ 50143 h 401615"/>
                  <a:gd name="connsiteX14" fmla="*/ 81915 w 189670"/>
                  <a:gd name="connsiteY14" fmla="*/ 90148 h 401615"/>
                  <a:gd name="connsiteX15" fmla="*/ 61913 w 189670"/>
                  <a:gd name="connsiteY15" fmla="*/ 130153 h 401615"/>
                  <a:gd name="connsiteX16" fmla="*/ 16193 w 189670"/>
                  <a:gd name="connsiteY16" fmla="*/ 277791 h 401615"/>
                  <a:gd name="connsiteX17" fmla="*/ 1905 w 189670"/>
                  <a:gd name="connsiteY17" fmla="*/ 381613 h 401615"/>
                  <a:gd name="connsiteX18" fmla="*/ 0 w 189670"/>
                  <a:gd name="connsiteY18" fmla="*/ 401616 h 40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670" h="401615">
                    <a:moveTo>
                      <a:pt x="0" y="401616"/>
                    </a:moveTo>
                    <a:cubicBezTo>
                      <a:pt x="0" y="400663"/>
                      <a:pt x="0" y="399711"/>
                      <a:pt x="953" y="398758"/>
                    </a:cubicBezTo>
                    <a:cubicBezTo>
                      <a:pt x="1905" y="393996"/>
                      <a:pt x="3810" y="389233"/>
                      <a:pt x="5715" y="382566"/>
                    </a:cubicBezTo>
                    <a:cubicBezTo>
                      <a:pt x="14288" y="358753"/>
                      <a:pt x="29528" y="325416"/>
                      <a:pt x="54293" y="287316"/>
                    </a:cubicBezTo>
                    <a:cubicBezTo>
                      <a:pt x="66675" y="268266"/>
                      <a:pt x="80963" y="248263"/>
                      <a:pt x="96203" y="227308"/>
                    </a:cubicBezTo>
                    <a:cubicBezTo>
                      <a:pt x="111443" y="206353"/>
                      <a:pt x="127635" y="183493"/>
                      <a:pt x="142875" y="158728"/>
                    </a:cubicBezTo>
                    <a:cubicBezTo>
                      <a:pt x="157163" y="133963"/>
                      <a:pt x="170497" y="106341"/>
                      <a:pt x="180975" y="76813"/>
                    </a:cubicBezTo>
                    <a:cubicBezTo>
                      <a:pt x="185738" y="62526"/>
                      <a:pt x="190500" y="47286"/>
                      <a:pt x="189547" y="32046"/>
                    </a:cubicBezTo>
                    <a:cubicBezTo>
                      <a:pt x="189547" y="25378"/>
                      <a:pt x="187643" y="17758"/>
                      <a:pt x="184785" y="12996"/>
                    </a:cubicBezTo>
                    <a:cubicBezTo>
                      <a:pt x="183833" y="12043"/>
                      <a:pt x="182880" y="11091"/>
                      <a:pt x="181928" y="9186"/>
                    </a:cubicBezTo>
                    <a:cubicBezTo>
                      <a:pt x="180975" y="8233"/>
                      <a:pt x="179070" y="7281"/>
                      <a:pt x="178118" y="6328"/>
                    </a:cubicBezTo>
                    <a:cubicBezTo>
                      <a:pt x="175260" y="4423"/>
                      <a:pt x="172403" y="2518"/>
                      <a:pt x="169545" y="1566"/>
                    </a:cubicBezTo>
                    <a:cubicBezTo>
                      <a:pt x="157163" y="-3197"/>
                      <a:pt x="143828" y="3471"/>
                      <a:pt x="133350" y="13948"/>
                    </a:cubicBezTo>
                    <a:cubicBezTo>
                      <a:pt x="121920" y="24426"/>
                      <a:pt x="112395" y="36808"/>
                      <a:pt x="104775" y="50143"/>
                    </a:cubicBezTo>
                    <a:cubicBezTo>
                      <a:pt x="96203" y="63478"/>
                      <a:pt x="88583" y="76813"/>
                      <a:pt x="81915" y="90148"/>
                    </a:cubicBezTo>
                    <a:cubicBezTo>
                      <a:pt x="74295" y="103483"/>
                      <a:pt x="67628" y="116818"/>
                      <a:pt x="61913" y="130153"/>
                    </a:cubicBezTo>
                    <a:cubicBezTo>
                      <a:pt x="38100" y="183493"/>
                      <a:pt x="24765" y="233976"/>
                      <a:pt x="16193" y="277791"/>
                    </a:cubicBezTo>
                    <a:cubicBezTo>
                      <a:pt x="7620" y="321606"/>
                      <a:pt x="3810" y="356848"/>
                      <a:pt x="1905" y="381613"/>
                    </a:cubicBezTo>
                    <a:cubicBezTo>
                      <a:pt x="953" y="390186"/>
                      <a:pt x="953" y="396853"/>
                      <a:pt x="0" y="401616"/>
                    </a:cubicBezTo>
                    <a:close/>
                  </a:path>
                </a:pathLst>
              </a:custGeom>
              <a:solidFill>
                <a:srgbClr val="759C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2A629BE4-8DB3-E09E-0604-5391B8505C49}"/>
                  </a:ext>
                </a:extLst>
              </p:cNvPr>
              <p:cNvSpPr/>
              <p:nvPr/>
            </p:nvSpPr>
            <p:spPr>
              <a:xfrm>
                <a:off x="3564000" y="7232808"/>
                <a:ext cx="215265" cy="439622"/>
              </a:xfrm>
              <a:custGeom>
                <a:avLst/>
                <a:gdLst>
                  <a:gd name="connsiteX0" fmla="*/ 0 w 215265"/>
                  <a:gd name="connsiteY0" fmla="*/ 400570 h 439622"/>
                  <a:gd name="connsiteX1" fmla="*/ 1905 w 215265"/>
                  <a:gd name="connsiteY1" fmla="*/ 439623 h 439622"/>
                  <a:gd name="connsiteX2" fmla="*/ 1905 w 215265"/>
                  <a:gd name="connsiteY2" fmla="*/ 439623 h 439622"/>
                  <a:gd name="connsiteX3" fmla="*/ 1905 w 215265"/>
                  <a:gd name="connsiteY3" fmla="*/ 439623 h 439622"/>
                  <a:gd name="connsiteX4" fmla="*/ 6668 w 215265"/>
                  <a:gd name="connsiteY4" fmla="*/ 431050 h 439622"/>
                  <a:gd name="connsiteX5" fmla="*/ 11430 w 215265"/>
                  <a:gd name="connsiteY5" fmla="*/ 419620 h 439622"/>
                  <a:gd name="connsiteX6" fmla="*/ 18098 w 215265"/>
                  <a:gd name="connsiteY6" fmla="*/ 404381 h 439622"/>
                  <a:gd name="connsiteX7" fmla="*/ 71438 w 215265"/>
                  <a:gd name="connsiteY7" fmla="*/ 314845 h 439622"/>
                  <a:gd name="connsiteX8" fmla="*/ 115253 w 215265"/>
                  <a:gd name="connsiteY8" fmla="*/ 256743 h 439622"/>
                  <a:gd name="connsiteX9" fmla="*/ 163830 w 215265"/>
                  <a:gd name="connsiteY9" fmla="*/ 187210 h 439622"/>
                  <a:gd name="connsiteX10" fmla="*/ 204788 w 215265"/>
                  <a:gd name="connsiteY10" fmla="*/ 102438 h 439622"/>
                  <a:gd name="connsiteX11" fmla="*/ 215265 w 215265"/>
                  <a:gd name="connsiteY11" fmla="*/ 51003 h 439622"/>
                  <a:gd name="connsiteX12" fmla="*/ 207645 w 215265"/>
                  <a:gd name="connsiteY12" fmla="*/ 22428 h 439622"/>
                  <a:gd name="connsiteX13" fmla="*/ 202883 w 215265"/>
                  <a:gd name="connsiteY13" fmla="*/ 15760 h 439622"/>
                  <a:gd name="connsiteX14" fmla="*/ 197168 w 215265"/>
                  <a:gd name="connsiteY14" fmla="*/ 10045 h 439622"/>
                  <a:gd name="connsiteX15" fmla="*/ 183833 w 215265"/>
                  <a:gd name="connsiteY15" fmla="*/ 2425 h 439622"/>
                  <a:gd name="connsiteX16" fmla="*/ 152400 w 215265"/>
                  <a:gd name="connsiteY16" fmla="*/ 3378 h 439622"/>
                  <a:gd name="connsiteX17" fmla="*/ 128588 w 215265"/>
                  <a:gd name="connsiteY17" fmla="*/ 18618 h 439622"/>
                  <a:gd name="connsiteX18" fmla="*/ 96203 w 215265"/>
                  <a:gd name="connsiteY18" fmla="*/ 58623 h 439622"/>
                  <a:gd name="connsiteX19" fmla="*/ 72390 w 215265"/>
                  <a:gd name="connsiteY19" fmla="*/ 100533 h 439622"/>
                  <a:gd name="connsiteX20" fmla="*/ 52388 w 215265"/>
                  <a:gd name="connsiteY20" fmla="*/ 141490 h 439622"/>
                  <a:gd name="connsiteX21" fmla="*/ 9525 w 215265"/>
                  <a:gd name="connsiteY21" fmla="*/ 293890 h 439622"/>
                  <a:gd name="connsiteX22" fmla="*/ 0 w 215265"/>
                  <a:gd name="connsiteY22" fmla="*/ 400570 h 439622"/>
                  <a:gd name="connsiteX23" fmla="*/ 5715 w 215265"/>
                  <a:gd name="connsiteY23" fmla="*/ 419620 h 439622"/>
                  <a:gd name="connsiteX24" fmla="*/ 7620 w 215265"/>
                  <a:gd name="connsiteY24" fmla="*/ 400570 h 439622"/>
                  <a:gd name="connsiteX25" fmla="*/ 21908 w 215265"/>
                  <a:gd name="connsiteY25" fmla="*/ 296748 h 439622"/>
                  <a:gd name="connsiteX26" fmla="*/ 67628 w 215265"/>
                  <a:gd name="connsiteY26" fmla="*/ 149110 h 439622"/>
                  <a:gd name="connsiteX27" fmla="*/ 87630 w 215265"/>
                  <a:gd name="connsiteY27" fmla="*/ 109105 h 439622"/>
                  <a:gd name="connsiteX28" fmla="*/ 110490 w 215265"/>
                  <a:gd name="connsiteY28" fmla="*/ 69100 h 439622"/>
                  <a:gd name="connsiteX29" fmla="*/ 139065 w 215265"/>
                  <a:gd name="connsiteY29" fmla="*/ 32905 h 439622"/>
                  <a:gd name="connsiteX30" fmla="*/ 175260 w 215265"/>
                  <a:gd name="connsiteY30" fmla="*/ 20523 h 439622"/>
                  <a:gd name="connsiteX31" fmla="*/ 183833 w 215265"/>
                  <a:gd name="connsiteY31" fmla="*/ 25285 h 439622"/>
                  <a:gd name="connsiteX32" fmla="*/ 187643 w 215265"/>
                  <a:gd name="connsiteY32" fmla="*/ 28143 h 439622"/>
                  <a:gd name="connsiteX33" fmla="*/ 190500 w 215265"/>
                  <a:gd name="connsiteY33" fmla="*/ 31953 h 439622"/>
                  <a:gd name="connsiteX34" fmla="*/ 195263 w 215265"/>
                  <a:gd name="connsiteY34" fmla="*/ 51003 h 439622"/>
                  <a:gd name="connsiteX35" fmla="*/ 186690 w 215265"/>
                  <a:gd name="connsiteY35" fmla="*/ 95770 h 439622"/>
                  <a:gd name="connsiteX36" fmla="*/ 148590 w 215265"/>
                  <a:gd name="connsiteY36" fmla="*/ 177685 h 439622"/>
                  <a:gd name="connsiteX37" fmla="*/ 101918 w 215265"/>
                  <a:gd name="connsiteY37" fmla="*/ 246265 h 439622"/>
                  <a:gd name="connsiteX38" fmla="*/ 60008 w 215265"/>
                  <a:gd name="connsiteY38" fmla="*/ 306273 h 439622"/>
                  <a:gd name="connsiteX39" fmla="*/ 11430 w 215265"/>
                  <a:gd name="connsiteY39" fmla="*/ 401523 h 439622"/>
                  <a:gd name="connsiteX40" fmla="*/ 6668 w 215265"/>
                  <a:gd name="connsiteY40" fmla="*/ 417715 h 439622"/>
                  <a:gd name="connsiteX41" fmla="*/ 5715 w 215265"/>
                  <a:gd name="connsiteY41" fmla="*/ 419620 h 43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265" h="439622">
                    <a:moveTo>
                      <a:pt x="0" y="400570"/>
                    </a:moveTo>
                    <a:cubicBezTo>
                      <a:pt x="0" y="423431"/>
                      <a:pt x="953" y="437718"/>
                      <a:pt x="1905" y="439623"/>
                    </a:cubicBezTo>
                    <a:lnTo>
                      <a:pt x="1905" y="439623"/>
                    </a:lnTo>
                    <a:cubicBezTo>
                      <a:pt x="1905" y="439623"/>
                      <a:pt x="1905" y="439623"/>
                      <a:pt x="1905" y="439623"/>
                    </a:cubicBezTo>
                    <a:cubicBezTo>
                      <a:pt x="2858" y="439623"/>
                      <a:pt x="3810" y="436765"/>
                      <a:pt x="6668" y="431050"/>
                    </a:cubicBezTo>
                    <a:cubicBezTo>
                      <a:pt x="7620" y="428193"/>
                      <a:pt x="9525" y="424383"/>
                      <a:pt x="11430" y="419620"/>
                    </a:cubicBezTo>
                    <a:cubicBezTo>
                      <a:pt x="13335" y="414858"/>
                      <a:pt x="15240" y="410095"/>
                      <a:pt x="18098" y="404381"/>
                    </a:cubicBezTo>
                    <a:cubicBezTo>
                      <a:pt x="28575" y="381520"/>
                      <a:pt x="44768" y="350088"/>
                      <a:pt x="71438" y="314845"/>
                    </a:cubicBezTo>
                    <a:cubicBezTo>
                      <a:pt x="84773" y="296748"/>
                      <a:pt x="99060" y="277698"/>
                      <a:pt x="115253" y="256743"/>
                    </a:cubicBezTo>
                    <a:cubicBezTo>
                      <a:pt x="131445" y="235788"/>
                      <a:pt x="148590" y="212928"/>
                      <a:pt x="163830" y="187210"/>
                    </a:cubicBezTo>
                    <a:cubicBezTo>
                      <a:pt x="180023" y="161493"/>
                      <a:pt x="193358" y="132918"/>
                      <a:pt x="204788" y="102438"/>
                    </a:cubicBezTo>
                    <a:cubicBezTo>
                      <a:pt x="209550" y="86245"/>
                      <a:pt x="215265" y="70053"/>
                      <a:pt x="215265" y="51003"/>
                    </a:cubicBezTo>
                    <a:cubicBezTo>
                      <a:pt x="215265" y="41478"/>
                      <a:pt x="213360" y="31000"/>
                      <a:pt x="207645" y="22428"/>
                    </a:cubicBezTo>
                    <a:cubicBezTo>
                      <a:pt x="205740" y="20523"/>
                      <a:pt x="204788" y="18618"/>
                      <a:pt x="202883" y="15760"/>
                    </a:cubicBezTo>
                    <a:cubicBezTo>
                      <a:pt x="200978" y="13855"/>
                      <a:pt x="199073" y="11950"/>
                      <a:pt x="197168" y="10045"/>
                    </a:cubicBezTo>
                    <a:cubicBezTo>
                      <a:pt x="193358" y="7188"/>
                      <a:pt x="188595" y="4330"/>
                      <a:pt x="183833" y="2425"/>
                    </a:cubicBezTo>
                    <a:cubicBezTo>
                      <a:pt x="173355" y="-1385"/>
                      <a:pt x="161925" y="-432"/>
                      <a:pt x="152400" y="3378"/>
                    </a:cubicBezTo>
                    <a:cubicBezTo>
                      <a:pt x="142875" y="7188"/>
                      <a:pt x="135255" y="12903"/>
                      <a:pt x="128588" y="18618"/>
                    </a:cubicBezTo>
                    <a:cubicBezTo>
                      <a:pt x="115253" y="31000"/>
                      <a:pt x="105728" y="45288"/>
                      <a:pt x="96203" y="58623"/>
                    </a:cubicBezTo>
                    <a:cubicBezTo>
                      <a:pt x="87630" y="72910"/>
                      <a:pt x="80010" y="87198"/>
                      <a:pt x="72390" y="100533"/>
                    </a:cubicBezTo>
                    <a:cubicBezTo>
                      <a:pt x="65723" y="113868"/>
                      <a:pt x="58103" y="128155"/>
                      <a:pt x="52388" y="141490"/>
                    </a:cubicBezTo>
                    <a:cubicBezTo>
                      <a:pt x="28575" y="196735"/>
                      <a:pt x="16193" y="249123"/>
                      <a:pt x="9525" y="293890"/>
                    </a:cubicBezTo>
                    <a:cubicBezTo>
                      <a:pt x="1905" y="338658"/>
                      <a:pt x="0" y="374853"/>
                      <a:pt x="0" y="400570"/>
                    </a:cubicBezTo>
                    <a:close/>
                    <a:moveTo>
                      <a:pt x="5715" y="419620"/>
                    </a:moveTo>
                    <a:cubicBezTo>
                      <a:pt x="6668" y="413906"/>
                      <a:pt x="6668" y="408190"/>
                      <a:pt x="7620" y="400570"/>
                    </a:cubicBezTo>
                    <a:cubicBezTo>
                      <a:pt x="10478" y="375806"/>
                      <a:pt x="13335" y="339610"/>
                      <a:pt x="21908" y="296748"/>
                    </a:cubicBezTo>
                    <a:cubicBezTo>
                      <a:pt x="30480" y="252933"/>
                      <a:pt x="43815" y="202450"/>
                      <a:pt x="67628" y="149110"/>
                    </a:cubicBezTo>
                    <a:cubicBezTo>
                      <a:pt x="73343" y="135775"/>
                      <a:pt x="80010" y="122440"/>
                      <a:pt x="87630" y="109105"/>
                    </a:cubicBezTo>
                    <a:cubicBezTo>
                      <a:pt x="95250" y="95770"/>
                      <a:pt x="101918" y="81483"/>
                      <a:pt x="110490" y="69100"/>
                    </a:cubicBezTo>
                    <a:cubicBezTo>
                      <a:pt x="119063" y="55765"/>
                      <a:pt x="128588" y="43383"/>
                      <a:pt x="139065" y="32905"/>
                    </a:cubicBezTo>
                    <a:cubicBezTo>
                      <a:pt x="150495" y="22428"/>
                      <a:pt x="163830" y="16713"/>
                      <a:pt x="175260" y="20523"/>
                    </a:cubicBezTo>
                    <a:cubicBezTo>
                      <a:pt x="178118" y="21475"/>
                      <a:pt x="180975" y="23380"/>
                      <a:pt x="183833" y="25285"/>
                    </a:cubicBezTo>
                    <a:cubicBezTo>
                      <a:pt x="184785" y="26238"/>
                      <a:pt x="186690" y="27190"/>
                      <a:pt x="187643" y="28143"/>
                    </a:cubicBezTo>
                    <a:cubicBezTo>
                      <a:pt x="188595" y="29095"/>
                      <a:pt x="189548" y="30048"/>
                      <a:pt x="190500" y="31953"/>
                    </a:cubicBezTo>
                    <a:cubicBezTo>
                      <a:pt x="194310" y="36715"/>
                      <a:pt x="195263" y="43383"/>
                      <a:pt x="195263" y="51003"/>
                    </a:cubicBezTo>
                    <a:cubicBezTo>
                      <a:pt x="195263" y="65290"/>
                      <a:pt x="191453" y="80530"/>
                      <a:pt x="186690" y="95770"/>
                    </a:cubicBezTo>
                    <a:cubicBezTo>
                      <a:pt x="176213" y="125298"/>
                      <a:pt x="162878" y="152920"/>
                      <a:pt x="148590" y="177685"/>
                    </a:cubicBezTo>
                    <a:cubicBezTo>
                      <a:pt x="134303" y="202450"/>
                      <a:pt x="117158" y="225310"/>
                      <a:pt x="101918" y="246265"/>
                    </a:cubicBezTo>
                    <a:cubicBezTo>
                      <a:pt x="86678" y="267220"/>
                      <a:pt x="72390" y="287223"/>
                      <a:pt x="60008" y="306273"/>
                    </a:cubicBezTo>
                    <a:cubicBezTo>
                      <a:pt x="35243" y="343420"/>
                      <a:pt x="19050" y="376758"/>
                      <a:pt x="11430" y="401523"/>
                    </a:cubicBezTo>
                    <a:cubicBezTo>
                      <a:pt x="9525" y="407238"/>
                      <a:pt x="7620" y="412953"/>
                      <a:pt x="6668" y="417715"/>
                    </a:cubicBezTo>
                    <a:cubicBezTo>
                      <a:pt x="6668" y="417715"/>
                      <a:pt x="5715" y="418668"/>
                      <a:pt x="5715" y="419620"/>
                    </a:cubicBezTo>
                    <a:close/>
                  </a:path>
                </a:pathLst>
              </a:custGeom>
              <a:solidFill>
                <a:srgbClr val="0020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83E54B44-366B-DC53-1576-9A228E23EE47}"/>
                  </a:ext>
                </a:extLst>
              </p:cNvPr>
              <p:cNvSpPr/>
              <p:nvPr/>
            </p:nvSpPr>
            <p:spPr>
              <a:xfrm>
                <a:off x="3567360" y="7345679"/>
                <a:ext cx="132983" cy="306749"/>
              </a:xfrm>
              <a:custGeom>
                <a:avLst/>
                <a:gdLst>
                  <a:gd name="connsiteX0" fmla="*/ 132848 w 132983"/>
                  <a:gd name="connsiteY0" fmla="*/ 45 h 306749"/>
                  <a:gd name="connsiteX1" fmla="*/ 102368 w 132983"/>
                  <a:gd name="connsiteY1" fmla="*/ 39097 h 306749"/>
                  <a:gd name="connsiteX2" fmla="*/ 44266 w 132983"/>
                  <a:gd name="connsiteY2" fmla="*/ 143872 h 306749"/>
                  <a:gd name="connsiteX3" fmla="*/ 5213 w 132983"/>
                  <a:gd name="connsiteY3" fmla="*/ 257220 h 306749"/>
                  <a:gd name="connsiteX4" fmla="*/ 1403 w 132983"/>
                  <a:gd name="connsiteY4" fmla="*/ 306750 h 306749"/>
                  <a:gd name="connsiteX5" fmla="*/ 13786 w 132983"/>
                  <a:gd name="connsiteY5" fmla="*/ 259125 h 306749"/>
                  <a:gd name="connsiteX6" fmla="*/ 55696 w 132983"/>
                  <a:gd name="connsiteY6" fmla="*/ 148635 h 306749"/>
                  <a:gd name="connsiteX7" fmla="*/ 132848 w 132983"/>
                  <a:gd name="connsiteY7" fmla="*/ 45 h 306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2983" h="306749">
                    <a:moveTo>
                      <a:pt x="132848" y="45"/>
                    </a:moveTo>
                    <a:cubicBezTo>
                      <a:pt x="131896" y="-908"/>
                      <a:pt x="119513" y="13380"/>
                      <a:pt x="102368" y="39097"/>
                    </a:cubicBezTo>
                    <a:cubicBezTo>
                      <a:pt x="85223" y="64815"/>
                      <a:pt x="64268" y="101010"/>
                      <a:pt x="44266" y="143872"/>
                    </a:cubicBezTo>
                    <a:cubicBezTo>
                      <a:pt x="25216" y="186735"/>
                      <a:pt x="11881" y="226740"/>
                      <a:pt x="5213" y="257220"/>
                    </a:cubicBezTo>
                    <a:cubicBezTo>
                      <a:pt x="-1454" y="287700"/>
                      <a:pt x="-502" y="306750"/>
                      <a:pt x="1403" y="306750"/>
                    </a:cubicBezTo>
                    <a:cubicBezTo>
                      <a:pt x="3308" y="306750"/>
                      <a:pt x="5213" y="288652"/>
                      <a:pt x="13786" y="259125"/>
                    </a:cubicBezTo>
                    <a:cubicBezTo>
                      <a:pt x="22358" y="230550"/>
                      <a:pt x="35693" y="190545"/>
                      <a:pt x="55696" y="148635"/>
                    </a:cubicBezTo>
                    <a:cubicBezTo>
                      <a:pt x="92843" y="63862"/>
                      <a:pt x="135706" y="1950"/>
                      <a:pt x="132848" y="45"/>
                    </a:cubicBezTo>
                    <a:close/>
                  </a:path>
                </a:pathLst>
              </a:custGeom>
              <a:solidFill>
                <a:srgbClr val="759C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5" name="Graphic 212">
              <a:extLst>
                <a:ext uri="{FF2B5EF4-FFF2-40B4-BE49-F238E27FC236}">
                  <a16:creationId xmlns:a16="http://schemas.microsoft.com/office/drawing/2014/main" id="{528DC017-67B3-5D9D-3F28-EFBA317BADA1}"/>
                </a:ext>
              </a:extLst>
            </p:cNvPr>
            <p:cNvGrpSpPr/>
            <p:nvPr/>
          </p:nvGrpSpPr>
          <p:grpSpPr>
            <a:xfrm>
              <a:off x="758017" y="5615082"/>
              <a:ext cx="739474" cy="521522"/>
              <a:chOff x="1028324" y="5085295"/>
              <a:chExt cx="663183" cy="511539"/>
            </a:xfrm>
            <a:solidFill>
              <a:srgbClr val="C00000"/>
            </a:solidFill>
          </p:grpSpPr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338413B9-6966-4C3F-EA55-ADCA69A5CFC4}"/>
                  </a:ext>
                </a:extLst>
              </p:cNvPr>
              <p:cNvSpPr/>
              <p:nvPr/>
            </p:nvSpPr>
            <p:spPr>
              <a:xfrm>
                <a:off x="1028324" y="5530071"/>
                <a:ext cx="21597" cy="23370"/>
              </a:xfrm>
              <a:custGeom>
                <a:avLst/>
                <a:gdLst>
                  <a:gd name="connsiteX0" fmla="*/ 18219 w 21597"/>
                  <a:gd name="connsiteY0" fmla="*/ 21143 h 23370"/>
                  <a:gd name="connsiteX1" fmla="*/ 2027 w 21597"/>
                  <a:gd name="connsiteY1" fmla="*/ 17333 h 23370"/>
                  <a:gd name="connsiteX2" fmla="*/ 4884 w 21597"/>
                  <a:gd name="connsiteY2" fmla="*/ 1140 h 23370"/>
                  <a:gd name="connsiteX3" fmla="*/ 19172 w 21597"/>
                  <a:gd name="connsiteY3" fmla="*/ 5903 h 23370"/>
                  <a:gd name="connsiteX4" fmla="*/ 18219 w 21597"/>
                  <a:gd name="connsiteY4" fmla="*/ 21143 h 2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97" h="23370">
                    <a:moveTo>
                      <a:pt x="18219" y="21143"/>
                    </a:moveTo>
                    <a:cubicBezTo>
                      <a:pt x="13457" y="24953"/>
                      <a:pt x="5837" y="24000"/>
                      <a:pt x="2027" y="17333"/>
                    </a:cubicBezTo>
                    <a:cubicBezTo>
                      <a:pt x="-1783" y="10665"/>
                      <a:pt x="122" y="3045"/>
                      <a:pt x="4884" y="1140"/>
                    </a:cubicBezTo>
                    <a:cubicBezTo>
                      <a:pt x="10599" y="-1717"/>
                      <a:pt x="16314" y="1140"/>
                      <a:pt x="19172" y="5903"/>
                    </a:cubicBezTo>
                    <a:cubicBezTo>
                      <a:pt x="22982" y="10665"/>
                      <a:pt x="22029" y="17333"/>
                      <a:pt x="18219" y="211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7" name="Freeform: Shape 276">
                <a:extLst>
                  <a:ext uri="{FF2B5EF4-FFF2-40B4-BE49-F238E27FC236}">
                    <a16:creationId xmlns:a16="http://schemas.microsoft.com/office/drawing/2014/main" id="{EEB5CA3F-9BB2-E29F-43CA-CE781B69E4B9}"/>
                  </a:ext>
                </a:extLst>
              </p:cNvPr>
              <p:cNvSpPr/>
              <p:nvPr/>
            </p:nvSpPr>
            <p:spPr>
              <a:xfrm>
                <a:off x="1085089" y="5573887"/>
                <a:ext cx="47179" cy="22948"/>
              </a:xfrm>
              <a:custGeom>
                <a:avLst/>
                <a:gdLst>
                  <a:gd name="connsiteX0" fmla="*/ 47179 w 47179"/>
                  <a:gd name="connsiteY0" fmla="*/ 14474 h 22948"/>
                  <a:gd name="connsiteX1" fmla="*/ 21462 w 47179"/>
                  <a:gd name="connsiteY1" fmla="*/ 22094 h 22948"/>
                  <a:gd name="connsiteX2" fmla="*/ 507 w 47179"/>
                  <a:gd name="connsiteY2" fmla="*/ 4949 h 22948"/>
                  <a:gd name="connsiteX3" fmla="*/ 25272 w 47179"/>
                  <a:gd name="connsiteY3" fmla="*/ 1139 h 22948"/>
                  <a:gd name="connsiteX4" fmla="*/ 47179 w 47179"/>
                  <a:gd name="connsiteY4" fmla="*/ 14474 h 2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79" h="22948">
                    <a:moveTo>
                      <a:pt x="47179" y="14474"/>
                    </a:moveTo>
                    <a:cubicBezTo>
                      <a:pt x="47179" y="20189"/>
                      <a:pt x="35749" y="24952"/>
                      <a:pt x="21462" y="22094"/>
                    </a:cubicBezTo>
                    <a:cubicBezTo>
                      <a:pt x="7174" y="19237"/>
                      <a:pt x="-2351" y="9712"/>
                      <a:pt x="507" y="4949"/>
                    </a:cubicBezTo>
                    <a:cubicBezTo>
                      <a:pt x="3364" y="-766"/>
                      <a:pt x="13842" y="-766"/>
                      <a:pt x="25272" y="1139"/>
                    </a:cubicBezTo>
                    <a:cubicBezTo>
                      <a:pt x="36702" y="3997"/>
                      <a:pt x="47179" y="8759"/>
                      <a:pt x="47179" y="144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8" name="Freeform: Shape 277">
                <a:extLst>
                  <a:ext uri="{FF2B5EF4-FFF2-40B4-BE49-F238E27FC236}">
                    <a16:creationId xmlns:a16="http://schemas.microsoft.com/office/drawing/2014/main" id="{6F6C1130-FE34-EE0A-5F82-13A686B62F30}"/>
                  </a:ext>
                </a:extLst>
              </p:cNvPr>
              <p:cNvSpPr/>
              <p:nvPr/>
            </p:nvSpPr>
            <p:spPr>
              <a:xfrm>
                <a:off x="1177695" y="5553848"/>
                <a:ext cx="43530" cy="31417"/>
              </a:xfrm>
              <a:custGeom>
                <a:avLst/>
                <a:gdLst>
                  <a:gd name="connsiteX0" fmla="*/ 42203 w 43530"/>
                  <a:gd name="connsiteY0" fmla="*/ 2128 h 31417"/>
                  <a:gd name="connsiteX1" fmla="*/ 41250 w 43530"/>
                  <a:gd name="connsiteY1" fmla="*/ 12605 h 31417"/>
                  <a:gd name="connsiteX2" fmla="*/ 27915 w 43530"/>
                  <a:gd name="connsiteY2" fmla="*/ 25940 h 31417"/>
                  <a:gd name="connsiteX3" fmla="*/ 293 w 43530"/>
                  <a:gd name="connsiteY3" fmla="*/ 26893 h 31417"/>
                  <a:gd name="connsiteX4" fmla="*/ 16485 w 43530"/>
                  <a:gd name="connsiteY4" fmla="*/ 7843 h 31417"/>
                  <a:gd name="connsiteX5" fmla="*/ 42203 w 43530"/>
                  <a:gd name="connsiteY5" fmla="*/ 2128 h 31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530" h="31417">
                    <a:moveTo>
                      <a:pt x="42203" y="2128"/>
                    </a:moveTo>
                    <a:cubicBezTo>
                      <a:pt x="44108" y="4033"/>
                      <a:pt x="44108" y="7843"/>
                      <a:pt x="41250" y="12605"/>
                    </a:cubicBezTo>
                    <a:cubicBezTo>
                      <a:pt x="39345" y="17368"/>
                      <a:pt x="34583" y="22130"/>
                      <a:pt x="27915" y="25940"/>
                    </a:cubicBezTo>
                    <a:cubicBezTo>
                      <a:pt x="15533" y="33560"/>
                      <a:pt x="2198" y="32608"/>
                      <a:pt x="293" y="26893"/>
                    </a:cubicBezTo>
                    <a:cubicBezTo>
                      <a:pt x="-1612" y="21178"/>
                      <a:pt x="6008" y="13558"/>
                      <a:pt x="16485" y="7843"/>
                    </a:cubicBezTo>
                    <a:cubicBezTo>
                      <a:pt x="27915" y="1175"/>
                      <a:pt x="38393" y="-2635"/>
                      <a:pt x="42203" y="21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61A61C5D-3BE7-D72D-E322-23C3462A7906}"/>
                  </a:ext>
                </a:extLst>
              </p:cNvPr>
              <p:cNvSpPr/>
              <p:nvPr/>
            </p:nvSpPr>
            <p:spPr>
              <a:xfrm>
                <a:off x="1244901" y="5473036"/>
                <a:ext cx="26273" cy="45436"/>
              </a:xfrm>
              <a:custGeom>
                <a:avLst/>
                <a:gdLst>
                  <a:gd name="connsiteX0" fmla="*/ 20717 w 26273"/>
                  <a:gd name="connsiteY0" fmla="*/ 72 h 45436"/>
                  <a:gd name="connsiteX1" fmla="*/ 23574 w 26273"/>
                  <a:gd name="connsiteY1" fmla="*/ 26742 h 45436"/>
                  <a:gd name="connsiteX2" fmla="*/ 3572 w 26273"/>
                  <a:gd name="connsiteY2" fmla="*/ 44840 h 45436"/>
                  <a:gd name="connsiteX3" fmla="*/ 3572 w 26273"/>
                  <a:gd name="connsiteY3" fmla="*/ 19122 h 45436"/>
                  <a:gd name="connsiteX4" fmla="*/ 20717 w 26273"/>
                  <a:gd name="connsiteY4" fmla="*/ 72 h 4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73" h="45436">
                    <a:moveTo>
                      <a:pt x="20717" y="72"/>
                    </a:moveTo>
                    <a:cubicBezTo>
                      <a:pt x="26432" y="1025"/>
                      <a:pt x="28337" y="13407"/>
                      <a:pt x="23574" y="26742"/>
                    </a:cubicBezTo>
                    <a:cubicBezTo>
                      <a:pt x="18812" y="40077"/>
                      <a:pt x="8334" y="47697"/>
                      <a:pt x="3572" y="44840"/>
                    </a:cubicBezTo>
                    <a:cubicBezTo>
                      <a:pt x="-1191" y="41982"/>
                      <a:pt x="-1191" y="30552"/>
                      <a:pt x="3572" y="19122"/>
                    </a:cubicBezTo>
                    <a:cubicBezTo>
                      <a:pt x="8334" y="7692"/>
                      <a:pt x="15002" y="-880"/>
                      <a:pt x="20717" y="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E24BAD64-D9C7-C414-9756-DF88592A3322}"/>
                  </a:ext>
                </a:extLst>
              </p:cNvPr>
              <p:cNvSpPr/>
              <p:nvPr/>
            </p:nvSpPr>
            <p:spPr>
              <a:xfrm>
                <a:off x="1257998" y="5377635"/>
                <a:ext cx="22330" cy="47904"/>
              </a:xfrm>
              <a:custGeom>
                <a:avLst/>
                <a:gdLst>
                  <a:gd name="connsiteX0" fmla="*/ 7620 w 22330"/>
                  <a:gd name="connsiteY0" fmla="*/ 224 h 47904"/>
                  <a:gd name="connsiteX1" fmla="*/ 21908 w 22330"/>
                  <a:gd name="connsiteY1" fmla="*/ 23084 h 47904"/>
                  <a:gd name="connsiteX2" fmla="*/ 12383 w 22330"/>
                  <a:gd name="connsiteY2" fmla="*/ 47849 h 47904"/>
                  <a:gd name="connsiteX3" fmla="*/ 0 w 22330"/>
                  <a:gd name="connsiteY3" fmla="*/ 24989 h 47904"/>
                  <a:gd name="connsiteX4" fmla="*/ 7620 w 22330"/>
                  <a:gd name="connsiteY4" fmla="*/ 224 h 47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30" h="47904">
                    <a:moveTo>
                      <a:pt x="7620" y="224"/>
                    </a:moveTo>
                    <a:cubicBezTo>
                      <a:pt x="13335" y="-1681"/>
                      <a:pt x="20955" y="8796"/>
                      <a:pt x="21908" y="23084"/>
                    </a:cubicBezTo>
                    <a:cubicBezTo>
                      <a:pt x="23813" y="37371"/>
                      <a:pt x="19050" y="48801"/>
                      <a:pt x="12383" y="47849"/>
                    </a:cubicBezTo>
                    <a:cubicBezTo>
                      <a:pt x="6668" y="47849"/>
                      <a:pt x="1905" y="37371"/>
                      <a:pt x="0" y="24989"/>
                    </a:cubicBezTo>
                    <a:cubicBezTo>
                      <a:pt x="0" y="12606"/>
                      <a:pt x="1905" y="1176"/>
                      <a:pt x="7620" y="2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id="{95C3153F-8C30-6C45-2C6C-868FF2CCB449}"/>
                  </a:ext>
                </a:extLst>
              </p:cNvPr>
              <p:cNvSpPr/>
              <p:nvPr/>
            </p:nvSpPr>
            <p:spPr>
              <a:xfrm>
                <a:off x="1210130" y="5299754"/>
                <a:ext cx="40742" cy="33139"/>
              </a:xfrm>
              <a:custGeom>
                <a:avLst/>
                <a:gdLst>
                  <a:gd name="connsiteX0" fmla="*/ 243 w 40742"/>
                  <a:gd name="connsiteY0" fmla="*/ 4763 h 33139"/>
                  <a:gd name="connsiteX1" fmla="*/ 9768 w 40742"/>
                  <a:gd name="connsiteY1" fmla="*/ 0 h 33139"/>
                  <a:gd name="connsiteX2" fmla="*/ 28818 w 40742"/>
                  <a:gd name="connsiteY2" fmla="*/ 6667 h 33139"/>
                  <a:gd name="connsiteX3" fmla="*/ 38343 w 40742"/>
                  <a:gd name="connsiteY3" fmla="*/ 32385 h 33139"/>
                  <a:gd name="connsiteX4" fmla="*/ 15483 w 40742"/>
                  <a:gd name="connsiteY4" fmla="*/ 22860 h 33139"/>
                  <a:gd name="connsiteX5" fmla="*/ 5005 w 40742"/>
                  <a:gd name="connsiteY5" fmla="*/ 13335 h 33139"/>
                  <a:gd name="connsiteX6" fmla="*/ 243 w 40742"/>
                  <a:gd name="connsiteY6" fmla="*/ 4763 h 33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742" h="33139">
                    <a:moveTo>
                      <a:pt x="243" y="4763"/>
                    </a:moveTo>
                    <a:cubicBezTo>
                      <a:pt x="1195" y="1905"/>
                      <a:pt x="4053" y="0"/>
                      <a:pt x="9768" y="0"/>
                    </a:cubicBezTo>
                    <a:cubicBezTo>
                      <a:pt x="15483" y="0"/>
                      <a:pt x="22150" y="1905"/>
                      <a:pt x="28818" y="6667"/>
                    </a:cubicBezTo>
                    <a:cubicBezTo>
                      <a:pt x="41200" y="16192"/>
                      <a:pt x="43105" y="29527"/>
                      <a:pt x="38343" y="32385"/>
                    </a:cubicBezTo>
                    <a:cubicBezTo>
                      <a:pt x="33580" y="35242"/>
                      <a:pt x="24055" y="29527"/>
                      <a:pt x="15483" y="22860"/>
                    </a:cubicBezTo>
                    <a:cubicBezTo>
                      <a:pt x="10720" y="19050"/>
                      <a:pt x="7863" y="16192"/>
                      <a:pt x="5005" y="13335"/>
                    </a:cubicBezTo>
                    <a:cubicBezTo>
                      <a:pt x="1195" y="11430"/>
                      <a:pt x="-710" y="7620"/>
                      <a:pt x="243" y="47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5899E7F2-4C90-7DA6-2B35-E3D58B048460}"/>
                  </a:ext>
                </a:extLst>
              </p:cNvPr>
              <p:cNvSpPr/>
              <p:nvPr/>
            </p:nvSpPr>
            <p:spPr>
              <a:xfrm>
                <a:off x="1146369" y="5316600"/>
                <a:ext cx="22094" cy="46261"/>
              </a:xfrm>
              <a:custGeom>
                <a:avLst/>
                <a:gdLst>
                  <a:gd name="connsiteX0" fmla="*/ 14474 w 22094"/>
                  <a:gd name="connsiteY0" fmla="*/ 46019 h 46261"/>
                  <a:gd name="connsiteX1" fmla="*/ 4949 w 22094"/>
                  <a:gd name="connsiteY1" fmla="*/ 41256 h 46261"/>
                  <a:gd name="connsiteX2" fmla="*/ 187 w 22094"/>
                  <a:gd name="connsiteY2" fmla="*/ 22206 h 46261"/>
                  <a:gd name="connsiteX3" fmla="*/ 8759 w 22094"/>
                  <a:gd name="connsiteY3" fmla="*/ 3156 h 46261"/>
                  <a:gd name="connsiteX4" fmla="*/ 19237 w 22094"/>
                  <a:gd name="connsiteY4" fmla="*/ 1251 h 46261"/>
                  <a:gd name="connsiteX5" fmla="*/ 22094 w 22094"/>
                  <a:gd name="connsiteY5" fmla="*/ 10776 h 46261"/>
                  <a:gd name="connsiteX6" fmla="*/ 21142 w 22094"/>
                  <a:gd name="connsiteY6" fmla="*/ 24111 h 46261"/>
                  <a:gd name="connsiteX7" fmla="*/ 14474 w 22094"/>
                  <a:gd name="connsiteY7" fmla="*/ 46019 h 4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4" h="46261">
                    <a:moveTo>
                      <a:pt x="14474" y="46019"/>
                    </a:moveTo>
                    <a:cubicBezTo>
                      <a:pt x="11617" y="46971"/>
                      <a:pt x="7807" y="45066"/>
                      <a:pt x="4949" y="41256"/>
                    </a:cubicBezTo>
                    <a:cubicBezTo>
                      <a:pt x="2092" y="37446"/>
                      <a:pt x="-766" y="29826"/>
                      <a:pt x="187" y="22206"/>
                    </a:cubicBezTo>
                    <a:cubicBezTo>
                      <a:pt x="1139" y="13634"/>
                      <a:pt x="4949" y="6966"/>
                      <a:pt x="8759" y="3156"/>
                    </a:cubicBezTo>
                    <a:cubicBezTo>
                      <a:pt x="13522" y="-654"/>
                      <a:pt x="17332" y="-654"/>
                      <a:pt x="19237" y="1251"/>
                    </a:cubicBezTo>
                    <a:cubicBezTo>
                      <a:pt x="21142" y="3156"/>
                      <a:pt x="22094" y="6966"/>
                      <a:pt x="22094" y="10776"/>
                    </a:cubicBezTo>
                    <a:cubicBezTo>
                      <a:pt x="22094" y="14586"/>
                      <a:pt x="22094" y="19349"/>
                      <a:pt x="21142" y="24111"/>
                    </a:cubicBezTo>
                    <a:cubicBezTo>
                      <a:pt x="21142" y="32684"/>
                      <a:pt x="20189" y="43161"/>
                      <a:pt x="14474" y="46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1880342D-4980-9F7D-72B1-6DEC23730C96}"/>
                  </a:ext>
                </a:extLst>
              </p:cNvPr>
              <p:cNvSpPr/>
              <p:nvPr/>
            </p:nvSpPr>
            <p:spPr>
              <a:xfrm>
                <a:off x="1182393" y="5402383"/>
                <a:ext cx="36915" cy="38463"/>
              </a:xfrm>
              <a:custGeom>
                <a:avLst/>
                <a:gdLst>
                  <a:gd name="connsiteX0" fmla="*/ 35600 w 36915"/>
                  <a:gd name="connsiteY0" fmla="*/ 36436 h 38463"/>
                  <a:gd name="connsiteX1" fmla="*/ 9882 w 36915"/>
                  <a:gd name="connsiteY1" fmla="*/ 26911 h 38463"/>
                  <a:gd name="connsiteX2" fmla="*/ 2262 w 36915"/>
                  <a:gd name="connsiteY2" fmla="*/ 1193 h 38463"/>
                  <a:gd name="connsiteX3" fmla="*/ 25122 w 36915"/>
                  <a:gd name="connsiteY3" fmla="*/ 12623 h 38463"/>
                  <a:gd name="connsiteX4" fmla="*/ 35600 w 36915"/>
                  <a:gd name="connsiteY4" fmla="*/ 36436 h 3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15" h="38463">
                    <a:moveTo>
                      <a:pt x="35600" y="36436"/>
                    </a:moveTo>
                    <a:cubicBezTo>
                      <a:pt x="31790" y="41198"/>
                      <a:pt x="20360" y="37388"/>
                      <a:pt x="9882" y="26911"/>
                    </a:cubicBezTo>
                    <a:cubicBezTo>
                      <a:pt x="357" y="16433"/>
                      <a:pt x="-2500" y="5003"/>
                      <a:pt x="2262" y="1193"/>
                    </a:cubicBezTo>
                    <a:cubicBezTo>
                      <a:pt x="7025" y="-2617"/>
                      <a:pt x="16550" y="3098"/>
                      <a:pt x="25122" y="12623"/>
                    </a:cubicBezTo>
                    <a:cubicBezTo>
                      <a:pt x="34647" y="21196"/>
                      <a:pt x="39410" y="31673"/>
                      <a:pt x="35600" y="364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51C8E39B-1EB5-7139-EA06-495A8AFC9083}"/>
                  </a:ext>
                </a:extLst>
              </p:cNvPr>
              <p:cNvSpPr/>
              <p:nvPr/>
            </p:nvSpPr>
            <p:spPr>
              <a:xfrm>
                <a:off x="1259661" y="5455642"/>
                <a:ext cx="47922" cy="21368"/>
              </a:xfrm>
              <a:custGeom>
                <a:avLst/>
                <a:gdLst>
                  <a:gd name="connsiteX0" fmla="*/ 47867 w 47922"/>
                  <a:gd name="connsiteY0" fmla="*/ 9847 h 21368"/>
                  <a:gd name="connsiteX1" fmla="*/ 23102 w 47922"/>
                  <a:gd name="connsiteY1" fmla="*/ 21277 h 21368"/>
                  <a:gd name="connsiteX2" fmla="*/ 242 w 47922"/>
                  <a:gd name="connsiteY2" fmla="*/ 6037 h 21368"/>
                  <a:gd name="connsiteX3" fmla="*/ 25007 w 47922"/>
                  <a:gd name="connsiteY3" fmla="*/ 322 h 21368"/>
                  <a:gd name="connsiteX4" fmla="*/ 47867 w 47922"/>
                  <a:gd name="connsiteY4" fmla="*/ 9847 h 2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922" h="21368">
                    <a:moveTo>
                      <a:pt x="47867" y="9847"/>
                    </a:moveTo>
                    <a:cubicBezTo>
                      <a:pt x="48819" y="15562"/>
                      <a:pt x="37389" y="22229"/>
                      <a:pt x="23102" y="21277"/>
                    </a:cubicBezTo>
                    <a:cubicBezTo>
                      <a:pt x="7862" y="20324"/>
                      <a:pt x="-1663" y="11752"/>
                      <a:pt x="242" y="6037"/>
                    </a:cubicBezTo>
                    <a:cubicBezTo>
                      <a:pt x="2147" y="322"/>
                      <a:pt x="12624" y="-631"/>
                      <a:pt x="25007" y="322"/>
                    </a:cubicBezTo>
                    <a:cubicBezTo>
                      <a:pt x="36437" y="1274"/>
                      <a:pt x="46914" y="4132"/>
                      <a:pt x="47867" y="984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09184DC2-FD91-A624-18F2-8E0BB1E68E71}"/>
                  </a:ext>
                </a:extLst>
              </p:cNvPr>
              <p:cNvSpPr/>
              <p:nvPr/>
            </p:nvSpPr>
            <p:spPr>
              <a:xfrm>
                <a:off x="1348857" y="5404456"/>
                <a:ext cx="30372" cy="42831"/>
              </a:xfrm>
              <a:custGeom>
                <a:avLst/>
                <a:gdLst>
                  <a:gd name="connsiteX0" fmla="*/ 25346 w 30372"/>
                  <a:gd name="connsiteY0" fmla="*/ 73 h 42831"/>
                  <a:gd name="connsiteX1" fmla="*/ 25346 w 30372"/>
                  <a:gd name="connsiteY1" fmla="*/ 27695 h 42831"/>
                  <a:gd name="connsiteX2" fmla="*/ 1534 w 30372"/>
                  <a:gd name="connsiteY2" fmla="*/ 41030 h 42831"/>
                  <a:gd name="connsiteX3" fmla="*/ 7249 w 30372"/>
                  <a:gd name="connsiteY3" fmla="*/ 17218 h 42831"/>
                  <a:gd name="connsiteX4" fmla="*/ 25346 w 30372"/>
                  <a:gd name="connsiteY4" fmla="*/ 73 h 4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372" h="42831">
                    <a:moveTo>
                      <a:pt x="25346" y="73"/>
                    </a:moveTo>
                    <a:cubicBezTo>
                      <a:pt x="31061" y="1025"/>
                      <a:pt x="32966" y="14360"/>
                      <a:pt x="25346" y="27695"/>
                    </a:cubicBezTo>
                    <a:cubicBezTo>
                      <a:pt x="17726" y="41030"/>
                      <a:pt x="5344" y="45793"/>
                      <a:pt x="1534" y="41030"/>
                    </a:cubicBezTo>
                    <a:cubicBezTo>
                      <a:pt x="-2276" y="36268"/>
                      <a:pt x="1534" y="26743"/>
                      <a:pt x="7249" y="17218"/>
                    </a:cubicBezTo>
                    <a:cubicBezTo>
                      <a:pt x="12964" y="7693"/>
                      <a:pt x="19631" y="-880"/>
                      <a:pt x="25346" y="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1AC68DB8-8F15-A20B-DA10-E67BAC946F2F}"/>
                  </a:ext>
                </a:extLst>
              </p:cNvPr>
              <p:cNvSpPr/>
              <p:nvPr/>
            </p:nvSpPr>
            <p:spPr>
              <a:xfrm>
                <a:off x="1366349" y="5309213"/>
                <a:ext cx="21615" cy="47690"/>
              </a:xfrm>
              <a:custGeom>
                <a:avLst/>
                <a:gdLst>
                  <a:gd name="connsiteX0" fmla="*/ 6901 w 21615"/>
                  <a:gd name="connsiteY0" fmla="*/ 66 h 47690"/>
                  <a:gd name="connsiteX1" fmla="*/ 21189 w 21615"/>
                  <a:gd name="connsiteY1" fmla="*/ 21973 h 47690"/>
                  <a:gd name="connsiteX2" fmla="*/ 12616 w 21615"/>
                  <a:gd name="connsiteY2" fmla="*/ 47691 h 47690"/>
                  <a:gd name="connsiteX3" fmla="*/ 234 w 21615"/>
                  <a:gd name="connsiteY3" fmla="*/ 24831 h 47690"/>
                  <a:gd name="connsiteX4" fmla="*/ 6901 w 21615"/>
                  <a:gd name="connsiteY4" fmla="*/ 66 h 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15" h="47690">
                    <a:moveTo>
                      <a:pt x="6901" y="66"/>
                    </a:moveTo>
                    <a:cubicBezTo>
                      <a:pt x="12616" y="-887"/>
                      <a:pt x="20236" y="8638"/>
                      <a:pt x="21189" y="21973"/>
                    </a:cubicBezTo>
                    <a:cubicBezTo>
                      <a:pt x="23094" y="35308"/>
                      <a:pt x="18331" y="47691"/>
                      <a:pt x="12616" y="47691"/>
                    </a:cubicBezTo>
                    <a:cubicBezTo>
                      <a:pt x="6901" y="47691"/>
                      <a:pt x="2139" y="37213"/>
                      <a:pt x="234" y="24831"/>
                    </a:cubicBezTo>
                    <a:cubicBezTo>
                      <a:pt x="-719" y="13401"/>
                      <a:pt x="1186" y="1971"/>
                      <a:pt x="6901" y="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DAE0107A-3AE3-12A3-229E-3004BC2927D1}"/>
                  </a:ext>
                </a:extLst>
              </p:cNvPr>
              <p:cNvSpPr/>
              <p:nvPr/>
            </p:nvSpPr>
            <p:spPr>
              <a:xfrm>
                <a:off x="1349316" y="5214981"/>
                <a:ext cx="21310" cy="47690"/>
              </a:xfrm>
              <a:custGeom>
                <a:avLst/>
                <a:gdLst>
                  <a:gd name="connsiteX0" fmla="*/ 9647 w 21310"/>
                  <a:gd name="connsiteY0" fmla="*/ 0 h 47690"/>
                  <a:gd name="connsiteX1" fmla="*/ 21077 w 21310"/>
                  <a:gd name="connsiteY1" fmla="*/ 22860 h 47690"/>
                  <a:gd name="connsiteX2" fmla="*/ 14409 w 21310"/>
                  <a:gd name="connsiteY2" fmla="*/ 47625 h 47690"/>
                  <a:gd name="connsiteX3" fmla="*/ 122 w 21310"/>
                  <a:gd name="connsiteY3" fmla="*/ 24765 h 47690"/>
                  <a:gd name="connsiteX4" fmla="*/ 9647 w 21310"/>
                  <a:gd name="connsiteY4" fmla="*/ 0 h 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10" h="47690">
                    <a:moveTo>
                      <a:pt x="9647" y="0"/>
                    </a:moveTo>
                    <a:cubicBezTo>
                      <a:pt x="15362" y="0"/>
                      <a:pt x="20124" y="10478"/>
                      <a:pt x="21077" y="22860"/>
                    </a:cubicBezTo>
                    <a:cubicBezTo>
                      <a:pt x="22029" y="35243"/>
                      <a:pt x="20124" y="46673"/>
                      <a:pt x="14409" y="47625"/>
                    </a:cubicBezTo>
                    <a:cubicBezTo>
                      <a:pt x="8694" y="48578"/>
                      <a:pt x="2027" y="39053"/>
                      <a:pt x="122" y="24765"/>
                    </a:cubicBezTo>
                    <a:cubicBezTo>
                      <a:pt x="-831" y="11430"/>
                      <a:pt x="3932" y="0"/>
                      <a:pt x="9647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876C905D-A708-07B5-F9D2-C30A52AB4E85}"/>
                  </a:ext>
                </a:extLst>
              </p:cNvPr>
              <p:cNvSpPr/>
              <p:nvPr/>
            </p:nvSpPr>
            <p:spPr>
              <a:xfrm>
                <a:off x="1363635" y="5128224"/>
                <a:ext cx="34768" cy="40410"/>
              </a:xfrm>
              <a:custGeom>
                <a:avLst/>
                <a:gdLst>
                  <a:gd name="connsiteX0" fmla="*/ 33428 w 34768"/>
                  <a:gd name="connsiteY0" fmla="*/ 1984 h 40410"/>
                  <a:gd name="connsiteX1" fmla="*/ 24855 w 34768"/>
                  <a:gd name="connsiteY1" fmla="*/ 25797 h 40410"/>
                  <a:gd name="connsiteX2" fmla="*/ 3900 w 34768"/>
                  <a:gd name="connsiteY2" fmla="*/ 40084 h 40410"/>
                  <a:gd name="connsiteX3" fmla="*/ 7710 w 34768"/>
                  <a:gd name="connsiteY3" fmla="*/ 13414 h 40410"/>
                  <a:gd name="connsiteX4" fmla="*/ 33428 w 34768"/>
                  <a:gd name="connsiteY4" fmla="*/ 1984 h 40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768" h="40410">
                    <a:moveTo>
                      <a:pt x="33428" y="1984"/>
                    </a:moveTo>
                    <a:cubicBezTo>
                      <a:pt x="37238" y="6747"/>
                      <a:pt x="32475" y="16272"/>
                      <a:pt x="24855" y="25797"/>
                    </a:cubicBezTo>
                    <a:cubicBezTo>
                      <a:pt x="17235" y="35322"/>
                      <a:pt x="9615" y="41989"/>
                      <a:pt x="3900" y="40084"/>
                    </a:cubicBezTo>
                    <a:cubicBezTo>
                      <a:pt x="-1815" y="38179"/>
                      <a:pt x="-1815" y="24844"/>
                      <a:pt x="7710" y="13414"/>
                    </a:cubicBezTo>
                    <a:cubicBezTo>
                      <a:pt x="17235" y="1032"/>
                      <a:pt x="30570" y="-2778"/>
                      <a:pt x="33428" y="19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EA21F2AD-9497-185C-606D-A412B281504F}"/>
                  </a:ext>
                </a:extLst>
              </p:cNvPr>
              <p:cNvSpPr/>
              <p:nvPr/>
            </p:nvSpPr>
            <p:spPr>
              <a:xfrm>
                <a:off x="1440654" y="5093715"/>
                <a:ext cx="46951" cy="21487"/>
              </a:xfrm>
              <a:custGeom>
                <a:avLst/>
                <a:gdLst>
                  <a:gd name="connsiteX0" fmla="*/ 46896 w 46951"/>
                  <a:gd name="connsiteY0" fmla="*/ 11728 h 21487"/>
                  <a:gd name="connsiteX1" fmla="*/ 24036 w 46951"/>
                  <a:gd name="connsiteY1" fmla="*/ 21253 h 21487"/>
                  <a:gd name="connsiteX2" fmla="*/ 224 w 46951"/>
                  <a:gd name="connsiteY2" fmla="*/ 14586 h 21487"/>
                  <a:gd name="connsiteX3" fmla="*/ 23084 w 46951"/>
                  <a:gd name="connsiteY3" fmla="*/ 298 h 21487"/>
                  <a:gd name="connsiteX4" fmla="*/ 46896 w 46951"/>
                  <a:gd name="connsiteY4" fmla="*/ 11728 h 21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951" h="21487">
                    <a:moveTo>
                      <a:pt x="46896" y="11728"/>
                    </a:moveTo>
                    <a:cubicBezTo>
                      <a:pt x="45944" y="17443"/>
                      <a:pt x="35466" y="20301"/>
                      <a:pt x="24036" y="21253"/>
                    </a:cubicBezTo>
                    <a:cubicBezTo>
                      <a:pt x="12606" y="22206"/>
                      <a:pt x="1176" y="20301"/>
                      <a:pt x="224" y="14586"/>
                    </a:cubicBezTo>
                    <a:cubicBezTo>
                      <a:pt x="-1681" y="8871"/>
                      <a:pt x="8796" y="1251"/>
                      <a:pt x="23084" y="298"/>
                    </a:cubicBezTo>
                    <a:cubicBezTo>
                      <a:pt x="36419" y="-1607"/>
                      <a:pt x="47849" y="6013"/>
                      <a:pt x="46896" y="117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0" name="Freeform: Shape 289">
                <a:extLst>
                  <a:ext uri="{FF2B5EF4-FFF2-40B4-BE49-F238E27FC236}">
                    <a16:creationId xmlns:a16="http://schemas.microsoft.com/office/drawing/2014/main" id="{388D4471-1360-7289-0086-A53F641A6BD4}"/>
                  </a:ext>
                </a:extLst>
              </p:cNvPr>
              <p:cNvSpPr/>
              <p:nvPr/>
            </p:nvSpPr>
            <p:spPr>
              <a:xfrm>
                <a:off x="1529085" y="5123419"/>
                <a:ext cx="36007" cy="38463"/>
              </a:xfrm>
              <a:custGeom>
                <a:avLst/>
                <a:gdLst>
                  <a:gd name="connsiteX0" fmla="*/ 33713 w 36007"/>
                  <a:gd name="connsiteY0" fmla="*/ 37270 h 38463"/>
                  <a:gd name="connsiteX1" fmla="*/ 10853 w 36007"/>
                  <a:gd name="connsiteY1" fmla="*/ 25840 h 38463"/>
                  <a:gd name="connsiteX2" fmla="*/ 1328 w 36007"/>
                  <a:gd name="connsiteY2" fmla="*/ 2027 h 38463"/>
                  <a:gd name="connsiteX3" fmla="*/ 27045 w 36007"/>
                  <a:gd name="connsiteY3" fmla="*/ 11552 h 38463"/>
                  <a:gd name="connsiteX4" fmla="*/ 33713 w 36007"/>
                  <a:gd name="connsiteY4" fmla="*/ 37270 h 3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7" h="38463">
                    <a:moveTo>
                      <a:pt x="33713" y="37270"/>
                    </a:moveTo>
                    <a:cubicBezTo>
                      <a:pt x="28950" y="41080"/>
                      <a:pt x="19425" y="35365"/>
                      <a:pt x="10853" y="25840"/>
                    </a:cubicBezTo>
                    <a:cubicBezTo>
                      <a:pt x="2280" y="16315"/>
                      <a:pt x="-2482" y="6790"/>
                      <a:pt x="1328" y="2027"/>
                    </a:cubicBezTo>
                    <a:cubicBezTo>
                      <a:pt x="5138" y="-2735"/>
                      <a:pt x="16568" y="1075"/>
                      <a:pt x="27045" y="11552"/>
                    </a:cubicBezTo>
                    <a:cubicBezTo>
                      <a:pt x="35618" y="22030"/>
                      <a:pt x="38475" y="33460"/>
                      <a:pt x="33713" y="3727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1" name="Freeform: Shape 290">
                <a:extLst>
                  <a:ext uri="{FF2B5EF4-FFF2-40B4-BE49-F238E27FC236}">
                    <a16:creationId xmlns:a16="http://schemas.microsoft.com/office/drawing/2014/main" id="{1B08CC1F-872F-9180-D81B-CEC464E7EE85}"/>
                  </a:ext>
                </a:extLst>
              </p:cNvPr>
              <p:cNvSpPr/>
              <p:nvPr/>
            </p:nvSpPr>
            <p:spPr>
              <a:xfrm>
                <a:off x="1570044" y="5203313"/>
                <a:ext cx="27810" cy="44410"/>
              </a:xfrm>
              <a:custGeom>
                <a:avLst/>
                <a:gdLst>
                  <a:gd name="connsiteX0" fmla="*/ 374 w 27810"/>
                  <a:gd name="connsiteY0" fmla="*/ 41196 h 44410"/>
                  <a:gd name="connsiteX1" fmla="*/ 2279 w 27810"/>
                  <a:gd name="connsiteY1" fmla="*/ 31671 h 44410"/>
                  <a:gd name="connsiteX2" fmla="*/ 6089 w 27810"/>
                  <a:gd name="connsiteY2" fmla="*/ 21193 h 44410"/>
                  <a:gd name="connsiteX3" fmla="*/ 15614 w 27810"/>
                  <a:gd name="connsiteY3" fmla="*/ 238 h 44410"/>
                  <a:gd name="connsiteX4" fmla="*/ 24186 w 27810"/>
                  <a:gd name="connsiteY4" fmla="*/ 5953 h 44410"/>
                  <a:gd name="connsiteX5" fmla="*/ 27044 w 27810"/>
                  <a:gd name="connsiteY5" fmla="*/ 26908 h 44410"/>
                  <a:gd name="connsiteX6" fmla="*/ 11804 w 27810"/>
                  <a:gd name="connsiteY6" fmla="*/ 44053 h 44410"/>
                  <a:gd name="connsiteX7" fmla="*/ 374 w 27810"/>
                  <a:gd name="connsiteY7" fmla="*/ 41196 h 44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810" h="44410">
                    <a:moveTo>
                      <a:pt x="374" y="41196"/>
                    </a:moveTo>
                    <a:cubicBezTo>
                      <a:pt x="-579" y="38338"/>
                      <a:pt x="374" y="35481"/>
                      <a:pt x="2279" y="31671"/>
                    </a:cubicBezTo>
                    <a:cubicBezTo>
                      <a:pt x="4184" y="27861"/>
                      <a:pt x="4184" y="25003"/>
                      <a:pt x="6089" y="21193"/>
                    </a:cubicBezTo>
                    <a:cubicBezTo>
                      <a:pt x="7994" y="12621"/>
                      <a:pt x="9899" y="1191"/>
                      <a:pt x="15614" y="238"/>
                    </a:cubicBezTo>
                    <a:cubicBezTo>
                      <a:pt x="18471" y="-714"/>
                      <a:pt x="21329" y="1191"/>
                      <a:pt x="24186" y="5953"/>
                    </a:cubicBezTo>
                    <a:cubicBezTo>
                      <a:pt x="27044" y="10716"/>
                      <a:pt x="28949" y="17383"/>
                      <a:pt x="27044" y="26908"/>
                    </a:cubicBezTo>
                    <a:cubicBezTo>
                      <a:pt x="25139" y="35481"/>
                      <a:pt x="17519" y="43101"/>
                      <a:pt x="11804" y="44053"/>
                    </a:cubicBezTo>
                    <a:cubicBezTo>
                      <a:pt x="5136" y="45006"/>
                      <a:pt x="1326" y="44053"/>
                      <a:pt x="374" y="41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91EB271C-2102-67D5-A60B-2D918947FE7D}"/>
                  </a:ext>
                </a:extLst>
              </p:cNvPr>
              <p:cNvSpPr/>
              <p:nvPr/>
            </p:nvSpPr>
            <p:spPr>
              <a:xfrm>
                <a:off x="1534321" y="5169951"/>
                <a:ext cx="22948" cy="47887"/>
              </a:xfrm>
              <a:custGeom>
                <a:avLst/>
                <a:gdLst>
                  <a:gd name="connsiteX0" fmla="*/ 17999 w 22948"/>
                  <a:gd name="connsiteY0" fmla="*/ 263 h 47887"/>
                  <a:gd name="connsiteX1" fmla="*/ 21809 w 22948"/>
                  <a:gd name="connsiteY1" fmla="*/ 25980 h 47887"/>
                  <a:gd name="connsiteX2" fmla="*/ 8474 w 22948"/>
                  <a:gd name="connsiteY2" fmla="*/ 47888 h 47887"/>
                  <a:gd name="connsiteX3" fmla="*/ 854 w 22948"/>
                  <a:gd name="connsiteY3" fmla="*/ 22170 h 47887"/>
                  <a:gd name="connsiteX4" fmla="*/ 17999 w 22948"/>
                  <a:gd name="connsiteY4" fmla="*/ 263 h 47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48" h="47887">
                    <a:moveTo>
                      <a:pt x="17999" y="263"/>
                    </a:moveTo>
                    <a:cubicBezTo>
                      <a:pt x="23714" y="2168"/>
                      <a:pt x="23714" y="13598"/>
                      <a:pt x="21809" y="25980"/>
                    </a:cubicBezTo>
                    <a:cubicBezTo>
                      <a:pt x="18952" y="37410"/>
                      <a:pt x="14189" y="46935"/>
                      <a:pt x="8474" y="47888"/>
                    </a:cubicBezTo>
                    <a:cubicBezTo>
                      <a:pt x="2759" y="47888"/>
                      <a:pt x="-2003" y="35505"/>
                      <a:pt x="854" y="22170"/>
                    </a:cubicBezTo>
                    <a:cubicBezTo>
                      <a:pt x="3712" y="6930"/>
                      <a:pt x="12284" y="-1642"/>
                      <a:pt x="17999" y="2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3" name="Freeform: Shape 292">
                <a:extLst>
                  <a:ext uri="{FF2B5EF4-FFF2-40B4-BE49-F238E27FC236}">
                    <a16:creationId xmlns:a16="http://schemas.microsoft.com/office/drawing/2014/main" id="{FE2F76BF-D50A-2B99-DC7E-17CC278FB258}"/>
                  </a:ext>
                </a:extLst>
              </p:cNvPr>
              <p:cNvSpPr/>
              <p:nvPr/>
            </p:nvSpPr>
            <p:spPr>
              <a:xfrm>
                <a:off x="1578784" y="5104603"/>
                <a:ext cx="43335" cy="29492"/>
              </a:xfrm>
              <a:custGeom>
                <a:avLst/>
                <a:gdLst>
                  <a:gd name="connsiteX0" fmla="*/ 43069 w 43335"/>
                  <a:gd name="connsiteY0" fmla="*/ 4650 h 29492"/>
                  <a:gd name="connsiteX1" fmla="*/ 25924 w 43335"/>
                  <a:gd name="connsiteY1" fmla="*/ 23700 h 29492"/>
                  <a:gd name="connsiteX2" fmla="*/ 1159 w 43335"/>
                  <a:gd name="connsiteY2" fmla="*/ 27510 h 29492"/>
                  <a:gd name="connsiteX3" fmla="*/ 16399 w 43335"/>
                  <a:gd name="connsiteY3" fmla="*/ 4650 h 29492"/>
                  <a:gd name="connsiteX4" fmla="*/ 43069 w 43335"/>
                  <a:gd name="connsiteY4" fmla="*/ 4650 h 29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35" h="29492">
                    <a:moveTo>
                      <a:pt x="43069" y="4650"/>
                    </a:moveTo>
                    <a:cubicBezTo>
                      <a:pt x="44974" y="10365"/>
                      <a:pt x="36401" y="17985"/>
                      <a:pt x="25924" y="23700"/>
                    </a:cubicBezTo>
                    <a:cubicBezTo>
                      <a:pt x="15446" y="29415"/>
                      <a:pt x="4969" y="31320"/>
                      <a:pt x="1159" y="27510"/>
                    </a:cubicBezTo>
                    <a:cubicBezTo>
                      <a:pt x="-2651" y="22748"/>
                      <a:pt x="3064" y="11318"/>
                      <a:pt x="16399" y="4650"/>
                    </a:cubicBezTo>
                    <a:cubicBezTo>
                      <a:pt x="28781" y="-2017"/>
                      <a:pt x="41164" y="-1065"/>
                      <a:pt x="43069" y="46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300119B7-0DF5-E083-8096-8F9E31114AC5}"/>
                  </a:ext>
                </a:extLst>
              </p:cNvPr>
              <p:cNvSpPr/>
              <p:nvPr/>
            </p:nvSpPr>
            <p:spPr>
              <a:xfrm>
                <a:off x="1667452" y="5085295"/>
                <a:ext cx="24055" cy="21246"/>
              </a:xfrm>
              <a:custGeom>
                <a:avLst/>
                <a:gdLst>
                  <a:gd name="connsiteX0" fmla="*/ 23934 w 24055"/>
                  <a:gd name="connsiteY0" fmla="*/ 8718 h 21246"/>
                  <a:gd name="connsiteX1" fmla="*/ 13456 w 24055"/>
                  <a:gd name="connsiteY1" fmla="*/ 21101 h 21246"/>
                  <a:gd name="connsiteX2" fmla="*/ 121 w 24055"/>
                  <a:gd name="connsiteY2" fmla="*/ 12528 h 21246"/>
                  <a:gd name="connsiteX3" fmla="*/ 10599 w 24055"/>
                  <a:gd name="connsiteY3" fmla="*/ 146 h 21246"/>
                  <a:gd name="connsiteX4" fmla="*/ 23934 w 24055"/>
                  <a:gd name="connsiteY4" fmla="*/ 8718 h 21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55" h="21246">
                    <a:moveTo>
                      <a:pt x="23934" y="8718"/>
                    </a:moveTo>
                    <a:cubicBezTo>
                      <a:pt x="24886" y="14433"/>
                      <a:pt x="20124" y="20148"/>
                      <a:pt x="13456" y="21101"/>
                    </a:cubicBezTo>
                    <a:cubicBezTo>
                      <a:pt x="6789" y="22053"/>
                      <a:pt x="1074" y="18243"/>
                      <a:pt x="121" y="12528"/>
                    </a:cubicBezTo>
                    <a:cubicBezTo>
                      <a:pt x="-831" y="6813"/>
                      <a:pt x="3931" y="1098"/>
                      <a:pt x="10599" y="146"/>
                    </a:cubicBezTo>
                    <a:cubicBezTo>
                      <a:pt x="17266" y="-807"/>
                      <a:pt x="23934" y="3003"/>
                      <a:pt x="23934" y="87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5" name="Graphic 212">
              <a:extLst>
                <a:ext uri="{FF2B5EF4-FFF2-40B4-BE49-F238E27FC236}">
                  <a16:creationId xmlns:a16="http://schemas.microsoft.com/office/drawing/2014/main" id="{A05154A8-5506-F775-D6F6-1BE3EA07101B}"/>
                </a:ext>
              </a:extLst>
            </p:cNvPr>
            <p:cNvGrpSpPr/>
            <p:nvPr/>
          </p:nvGrpSpPr>
          <p:grpSpPr>
            <a:xfrm>
              <a:off x="3282565" y="5561673"/>
              <a:ext cx="740535" cy="520552"/>
              <a:chOff x="3292417" y="5032908"/>
              <a:chExt cx="664135" cy="510587"/>
            </a:xfrm>
            <a:solidFill>
              <a:srgbClr val="C00000"/>
            </a:solidFill>
          </p:grpSpPr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006D1AB0-4779-216C-DEE4-CC1240FA062B}"/>
                  </a:ext>
                </a:extLst>
              </p:cNvPr>
              <p:cNvSpPr/>
              <p:nvPr/>
            </p:nvSpPr>
            <p:spPr>
              <a:xfrm>
                <a:off x="3934249" y="5477683"/>
                <a:ext cx="22302" cy="23370"/>
              </a:xfrm>
              <a:custGeom>
                <a:avLst/>
                <a:gdLst>
                  <a:gd name="connsiteX0" fmla="*/ 4084 w 22302"/>
                  <a:gd name="connsiteY0" fmla="*/ 21143 h 23370"/>
                  <a:gd name="connsiteX1" fmla="*/ 20276 w 22302"/>
                  <a:gd name="connsiteY1" fmla="*/ 17333 h 23370"/>
                  <a:gd name="connsiteX2" fmla="*/ 17419 w 22302"/>
                  <a:gd name="connsiteY2" fmla="*/ 1140 h 23370"/>
                  <a:gd name="connsiteX3" fmla="*/ 3131 w 22302"/>
                  <a:gd name="connsiteY3" fmla="*/ 5903 h 23370"/>
                  <a:gd name="connsiteX4" fmla="*/ 4084 w 22302"/>
                  <a:gd name="connsiteY4" fmla="*/ 21143 h 2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302" h="23370">
                    <a:moveTo>
                      <a:pt x="4084" y="21143"/>
                    </a:moveTo>
                    <a:cubicBezTo>
                      <a:pt x="8846" y="24953"/>
                      <a:pt x="16466" y="24000"/>
                      <a:pt x="20276" y="17333"/>
                    </a:cubicBezTo>
                    <a:cubicBezTo>
                      <a:pt x="24086" y="10665"/>
                      <a:pt x="22181" y="3045"/>
                      <a:pt x="17419" y="1140"/>
                    </a:cubicBezTo>
                    <a:cubicBezTo>
                      <a:pt x="11704" y="-1717"/>
                      <a:pt x="5988" y="1140"/>
                      <a:pt x="3131" y="5903"/>
                    </a:cubicBezTo>
                    <a:cubicBezTo>
                      <a:pt x="-1631" y="10665"/>
                      <a:pt x="-679" y="17333"/>
                      <a:pt x="4084" y="211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D79F8294-22BD-7B3F-CAF9-AE27DCF501BE}"/>
                  </a:ext>
                </a:extLst>
              </p:cNvPr>
              <p:cNvSpPr/>
              <p:nvPr/>
            </p:nvSpPr>
            <p:spPr>
              <a:xfrm>
                <a:off x="3852608" y="5520547"/>
                <a:ext cx="47179" cy="22948"/>
              </a:xfrm>
              <a:custGeom>
                <a:avLst/>
                <a:gdLst>
                  <a:gd name="connsiteX0" fmla="*/ 0 w 47179"/>
                  <a:gd name="connsiteY0" fmla="*/ 14474 h 22948"/>
                  <a:gd name="connsiteX1" fmla="*/ 25717 w 47179"/>
                  <a:gd name="connsiteY1" fmla="*/ 22094 h 22948"/>
                  <a:gd name="connsiteX2" fmla="*/ 46672 w 47179"/>
                  <a:gd name="connsiteY2" fmla="*/ 4949 h 22948"/>
                  <a:gd name="connsiteX3" fmla="*/ 21907 w 47179"/>
                  <a:gd name="connsiteY3" fmla="*/ 1139 h 22948"/>
                  <a:gd name="connsiteX4" fmla="*/ 0 w 47179"/>
                  <a:gd name="connsiteY4" fmla="*/ 14474 h 2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79" h="22948">
                    <a:moveTo>
                      <a:pt x="0" y="14474"/>
                    </a:moveTo>
                    <a:cubicBezTo>
                      <a:pt x="0" y="20189"/>
                      <a:pt x="11430" y="24952"/>
                      <a:pt x="25717" y="22094"/>
                    </a:cubicBezTo>
                    <a:cubicBezTo>
                      <a:pt x="40005" y="19237"/>
                      <a:pt x="49530" y="9712"/>
                      <a:pt x="46672" y="4949"/>
                    </a:cubicBezTo>
                    <a:cubicBezTo>
                      <a:pt x="43815" y="-766"/>
                      <a:pt x="33338" y="-766"/>
                      <a:pt x="21907" y="1139"/>
                    </a:cubicBezTo>
                    <a:cubicBezTo>
                      <a:pt x="9525" y="3997"/>
                      <a:pt x="0" y="8759"/>
                      <a:pt x="0" y="144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EF10D270-4041-E65E-599C-937541216FCB}"/>
                  </a:ext>
                </a:extLst>
              </p:cNvPr>
              <p:cNvSpPr/>
              <p:nvPr/>
            </p:nvSpPr>
            <p:spPr>
              <a:xfrm>
                <a:off x="3762698" y="5501102"/>
                <a:ext cx="43530" cy="30822"/>
              </a:xfrm>
              <a:custGeom>
                <a:avLst/>
                <a:gdLst>
                  <a:gd name="connsiteX0" fmla="*/ 1328 w 43530"/>
                  <a:gd name="connsiteY0" fmla="*/ 1534 h 30822"/>
                  <a:gd name="connsiteX1" fmla="*/ 2280 w 43530"/>
                  <a:gd name="connsiteY1" fmla="*/ 12011 h 30822"/>
                  <a:gd name="connsiteX2" fmla="*/ 15615 w 43530"/>
                  <a:gd name="connsiteY2" fmla="*/ 25346 h 30822"/>
                  <a:gd name="connsiteX3" fmla="*/ 43238 w 43530"/>
                  <a:gd name="connsiteY3" fmla="*/ 26299 h 30822"/>
                  <a:gd name="connsiteX4" fmla="*/ 27045 w 43530"/>
                  <a:gd name="connsiteY4" fmla="*/ 7249 h 30822"/>
                  <a:gd name="connsiteX5" fmla="*/ 1328 w 43530"/>
                  <a:gd name="connsiteY5" fmla="*/ 1534 h 3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530" h="30822">
                    <a:moveTo>
                      <a:pt x="1328" y="1534"/>
                    </a:moveTo>
                    <a:cubicBezTo>
                      <a:pt x="-577" y="3439"/>
                      <a:pt x="-577" y="7249"/>
                      <a:pt x="2280" y="12011"/>
                    </a:cubicBezTo>
                    <a:cubicBezTo>
                      <a:pt x="4185" y="16774"/>
                      <a:pt x="8948" y="21536"/>
                      <a:pt x="15615" y="25346"/>
                    </a:cubicBezTo>
                    <a:cubicBezTo>
                      <a:pt x="27998" y="32966"/>
                      <a:pt x="41333" y="32014"/>
                      <a:pt x="43238" y="26299"/>
                    </a:cubicBezTo>
                    <a:cubicBezTo>
                      <a:pt x="45143" y="20584"/>
                      <a:pt x="37523" y="12964"/>
                      <a:pt x="27045" y="7249"/>
                    </a:cubicBezTo>
                    <a:cubicBezTo>
                      <a:pt x="16568" y="1534"/>
                      <a:pt x="6090" y="-2276"/>
                      <a:pt x="1328" y="15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6A028E1B-48A5-AAF9-226C-B1294DD9C115}"/>
                  </a:ext>
                </a:extLst>
              </p:cNvPr>
              <p:cNvSpPr/>
              <p:nvPr/>
            </p:nvSpPr>
            <p:spPr>
              <a:xfrm>
                <a:off x="3712749" y="5419703"/>
                <a:ext cx="26273" cy="45430"/>
              </a:xfrm>
              <a:custGeom>
                <a:avLst/>
                <a:gdLst>
                  <a:gd name="connsiteX0" fmla="*/ 5557 w 26273"/>
                  <a:gd name="connsiteY0" fmla="*/ 66 h 45430"/>
                  <a:gd name="connsiteX1" fmla="*/ 2699 w 26273"/>
                  <a:gd name="connsiteY1" fmla="*/ 26736 h 45430"/>
                  <a:gd name="connsiteX2" fmla="*/ 22702 w 26273"/>
                  <a:gd name="connsiteY2" fmla="*/ 44833 h 45430"/>
                  <a:gd name="connsiteX3" fmla="*/ 22702 w 26273"/>
                  <a:gd name="connsiteY3" fmla="*/ 19116 h 45430"/>
                  <a:gd name="connsiteX4" fmla="*/ 5557 w 26273"/>
                  <a:gd name="connsiteY4" fmla="*/ 66 h 45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73" h="45430">
                    <a:moveTo>
                      <a:pt x="5557" y="66"/>
                    </a:moveTo>
                    <a:cubicBezTo>
                      <a:pt x="-158" y="1018"/>
                      <a:pt x="-2063" y="13401"/>
                      <a:pt x="2699" y="26736"/>
                    </a:cubicBezTo>
                    <a:cubicBezTo>
                      <a:pt x="7462" y="40071"/>
                      <a:pt x="17939" y="47691"/>
                      <a:pt x="22702" y="44833"/>
                    </a:cubicBezTo>
                    <a:cubicBezTo>
                      <a:pt x="27464" y="41976"/>
                      <a:pt x="27464" y="30546"/>
                      <a:pt x="22702" y="19116"/>
                    </a:cubicBezTo>
                    <a:cubicBezTo>
                      <a:pt x="17939" y="8638"/>
                      <a:pt x="11272" y="-887"/>
                      <a:pt x="5557" y="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87FFC3B5-4A46-44C2-8BCE-8CC958EDFAAE}"/>
                  </a:ext>
                </a:extLst>
              </p:cNvPr>
              <p:cNvSpPr/>
              <p:nvPr/>
            </p:nvSpPr>
            <p:spPr>
              <a:xfrm>
                <a:off x="3703595" y="5324295"/>
                <a:ext cx="22511" cy="47904"/>
              </a:xfrm>
              <a:custGeom>
                <a:avLst/>
                <a:gdLst>
                  <a:gd name="connsiteX0" fmla="*/ 14711 w 22511"/>
                  <a:gd name="connsiteY0" fmla="*/ 224 h 47904"/>
                  <a:gd name="connsiteX1" fmla="*/ 423 w 22511"/>
                  <a:gd name="connsiteY1" fmla="*/ 23084 h 47904"/>
                  <a:gd name="connsiteX2" fmla="*/ 9948 w 22511"/>
                  <a:gd name="connsiteY2" fmla="*/ 47849 h 47904"/>
                  <a:gd name="connsiteX3" fmla="*/ 22331 w 22511"/>
                  <a:gd name="connsiteY3" fmla="*/ 24989 h 47904"/>
                  <a:gd name="connsiteX4" fmla="*/ 14711 w 22511"/>
                  <a:gd name="connsiteY4" fmla="*/ 224 h 47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11" h="47904">
                    <a:moveTo>
                      <a:pt x="14711" y="224"/>
                    </a:moveTo>
                    <a:cubicBezTo>
                      <a:pt x="8996" y="-1681"/>
                      <a:pt x="1376" y="8796"/>
                      <a:pt x="423" y="23084"/>
                    </a:cubicBezTo>
                    <a:cubicBezTo>
                      <a:pt x="-1482" y="37371"/>
                      <a:pt x="3281" y="48801"/>
                      <a:pt x="9948" y="47849"/>
                    </a:cubicBezTo>
                    <a:cubicBezTo>
                      <a:pt x="15663" y="47849"/>
                      <a:pt x="20426" y="37371"/>
                      <a:pt x="22331" y="24989"/>
                    </a:cubicBezTo>
                    <a:cubicBezTo>
                      <a:pt x="23283" y="12606"/>
                      <a:pt x="20426" y="2129"/>
                      <a:pt x="14711" y="2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9E3BCAC4-D4D1-80D1-ED8E-DB6CBD62AAF8}"/>
                  </a:ext>
                </a:extLst>
              </p:cNvPr>
              <p:cNvSpPr/>
              <p:nvPr/>
            </p:nvSpPr>
            <p:spPr>
              <a:xfrm>
                <a:off x="3733050" y="5247366"/>
                <a:ext cx="40742" cy="33139"/>
              </a:xfrm>
              <a:custGeom>
                <a:avLst/>
                <a:gdLst>
                  <a:gd name="connsiteX0" fmla="*/ 40500 w 40742"/>
                  <a:gd name="connsiteY0" fmla="*/ 4763 h 33139"/>
                  <a:gd name="connsiteX1" fmla="*/ 30975 w 40742"/>
                  <a:gd name="connsiteY1" fmla="*/ 0 h 33139"/>
                  <a:gd name="connsiteX2" fmla="*/ 11925 w 40742"/>
                  <a:gd name="connsiteY2" fmla="*/ 6667 h 33139"/>
                  <a:gd name="connsiteX3" fmla="*/ 2400 w 40742"/>
                  <a:gd name="connsiteY3" fmla="*/ 32385 h 33139"/>
                  <a:gd name="connsiteX4" fmla="*/ 25260 w 40742"/>
                  <a:gd name="connsiteY4" fmla="*/ 22860 h 33139"/>
                  <a:gd name="connsiteX5" fmla="*/ 35737 w 40742"/>
                  <a:gd name="connsiteY5" fmla="*/ 13335 h 33139"/>
                  <a:gd name="connsiteX6" fmla="*/ 40500 w 40742"/>
                  <a:gd name="connsiteY6" fmla="*/ 4763 h 33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742" h="33139">
                    <a:moveTo>
                      <a:pt x="40500" y="4763"/>
                    </a:moveTo>
                    <a:cubicBezTo>
                      <a:pt x="39548" y="1905"/>
                      <a:pt x="36690" y="0"/>
                      <a:pt x="30975" y="0"/>
                    </a:cubicBezTo>
                    <a:cubicBezTo>
                      <a:pt x="25260" y="0"/>
                      <a:pt x="18593" y="1905"/>
                      <a:pt x="11925" y="6667"/>
                    </a:cubicBezTo>
                    <a:cubicBezTo>
                      <a:pt x="-457" y="16192"/>
                      <a:pt x="-2363" y="29527"/>
                      <a:pt x="2400" y="32385"/>
                    </a:cubicBezTo>
                    <a:cubicBezTo>
                      <a:pt x="7162" y="35242"/>
                      <a:pt x="16687" y="29527"/>
                      <a:pt x="25260" y="22860"/>
                    </a:cubicBezTo>
                    <a:cubicBezTo>
                      <a:pt x="30023" y="19050"/>
                      <a:pt x="32880" y="16192"/>
                      <a:pt x="35737" y="13335"/>
                    </a:cubicBezTo>
                    <a:cubicBezTo>
                      <a:pt x="39548" y="10477"/>
                      <a:pt x="41452" y="7620"/>
                      <a:pt x="40500" y="47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115D8C89-87A2-A956-61C8-EFE4BE13ECA6}"/>
                  </a:ext>
                </a:extLst>
              </p:cNvPr>
              <p:cNvSpPr/>
              <p:nvPr/>
            </p:nvSpPr>
            <p:spPr>
              <a:xfrm>
                <a:off x="3815461" y="5263260"/>
                <a:ext cx="22094" cy="46261"/>
              </a:xfrm>
              <a:custGeom>
                <a:avLst/>
                <a:gdLst>
                  <a:gd name="connsiteX0" fmla="*/ 7620 w 22094"/>
                  <a:gd name="connsiteY0" fmla="*/ 46019 h 46261"/>
                  <a:gd name="connsiteX1" fmla="*/ 17145 w 22094"/>
                  <a:gd name="connsiteY1" fmla="*/ 41256 h 46261"/>
                  <a:gd name="connsiteX2" fmla="*/ 21907 w 22094"/>
                  <a:gd name="connsiteY2" fmla="*/ 22206 h 46261"/>
                  <a:gd name="connsiteX3" fmla="*/ 13335 w 22094"/>
                  <a:gd name="connsiteY3" fmla="*/ 3156 h 46261"/>
                  <a:gd name="connsiteX4" fmla="*/ 2857 w 22094"/>
                  <a:gd name="connsiteY4" fmla="*/ 1251 h 46261"/>
                  <a:gd name="connsiteX5" fmla="*/ 0 w 22094"/>
                  <a:gd name="connsiteY5" fmla="*/ 10776 h 46261"/>
                  <a:gd name="connsiteX6" fmla="*/ 952 w 22094"/>
                  <a:gd name="connsiteY6" fmla="*/ 24111 h 46261"/>
                  <a:gd name="connsiteX7" fmla="*/ 7620 w 22094"/>
                  <a:gd name="connsiteY7" fmla="*/ 46019 h 4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4" h="46261">
                    <a:moveTo>
                      <a:pt x="7620" y="46019"/>
                    </a:moveTo>
                    <a:cubicBezTo>
                      <a:pt x="10477" y="46971"/>
                      <a:pt x="14288" y="45066"/>
                      <a:pt x="17145" y="41256"/>
                    </a:cubicBezTo>
                    <a:cubicBezTo>
                      <a:pt x="20002" y="37446"/>
                      <a:pt x="22860" y="29826"/>
                      <a:pt x="21907" y="22206"/>
                    </a:cubicBezTo>
                    <a:cubicBezTo>
                      <a:pt x="20955" y="13634"/>
                      <a:pt x="17145" y="6966"/>
                      <a:pt x="13335" y="3156"/>
                    </a:cubicBezTo>
                    <a:cubicBezTo>
                      <a:pt x="8572" y="-654"/>
                      <a:pt x="4763" y="-654"/>
                      <a:pt x="2857" y="1251"/>
                    </a:cubicBezTo>
                    <a:cubicBezTo>
                      <a:pt x="952" y="3156"/>
                      <a:pt x="0" y="6966"/>
                      <a:pt x="0" y="10776"/>
                    </a:cubicBezTo>
                    <a:cubicBezTo>
                      <a:pt x="0" y="14586"/>
                      <a:pt x="0" y="19349"/>
                      <a:pt x="952" y="24111"/>
                    </a:cubicBezTo>
                    <a:cubicBezTo>
                      <a:pt x="1905" y="32684"/>
                      <a:pt x="1905" y="44114"/>
                      <a:pt x="7620" y="460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E078EF1D-1850-9EF3-C24E-7CFB675E4055}"/>
                  </a:ext>
                </a:extLst>
              </p:cNvPr>
              <p:cNvSpPr/>
              <p:nvPr/>
            </p:nvSpPr>
            <p:spPr>
              <a:xfrm>
                <a:off x="3764615" y="5349043"/>
                <a:ext cx="36915" cy="38463"/>
              </a:xfrm>
              <a:custGeom>
                <a:avLst/>
                <a:gdLst>
                  <a:gd name="connsiteX0" fmla="*/ 1315 w 36915"/>
                  <a:gd name="connsiteY0" fmla="*/ 36436 h 38463"/>
                  <a:gd name="connsiteX1" fmla="*/ 27033 w 36915"/>
                  <a:gd name="connsiteY1" fmla="*/ 26911 h 38463"/>
                  <a:gd name="connsiteX2" fmla="*/ 34653 w 36915"/>
                  <a:gd name="connsiteY2" fmla="*/ 1193 h 38463"/>
                  <a:gd name="connsiteX3" fmla="*/ 11793 w 36915"/>
                  <a:gd name="connsiteY3" fmla="*/ 12623 h 38463"/>
                  <a:gd name="connsiteX4" fmla="*/ 1315 w 36915"/>
                  <a:gd name="connsiteY4" fmla="*/ 36436 h 3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15" h="38463">
                    <a:moveTo>
                      <a:pt x="1315" y="36436"/>
                    </a:moveTo>
                    <a:cubicBezTo>
                      <a:pt x="5125" y="41198"/>
                      <a:pt x="16555" y="37388"/>
                      <a:pt x="27033" y="26911"/>
                    </a:cubicBezTo>
                    <a:cubicBezTo>
                      <a:pt x="36558" y="16433"/>
                      <a:pt x="39415" y="5003"/>
                      <a:pt x="34653" y="1193"/>
                    </a:cubicBezTo>
                    <a:cubicBezTo>
                      <a:pt x="29890" y="-2617"/>
                      <a:pt x="20365" y="3098"/>
                      <a:pt x="11793" y="12623"/>
                    </a:cubicBezTo>
                    <a:cubicBezTo>
                      <a:pt x="2268" y="22148"/>
                      <a:pt x="-2495" y="31673"/>
                      <a:pt x="1315" y="364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1CA6F0F2-7A35-275E-D1E3-40246BA25D6C}"/>
                  </a:ext>
                </a:extLst>
              </p:cNvPr>
              <p:cNvSpPr/>
              <p:nvPr/>
            </p:nvSpPr>
            <p:spPr>
              <a:xfrm>
                <a:off x="3676340" y="5403254"/>
                <a:ext cx="47922" cy="21368"/>
              </a:xfrm>
              <a:custGeom>
                <a:avLst/>
                <a:gdLst>
                  <a:gd name="connsiteX0" fmla="*/ 56 w 47922"/>
                  <a:gd name="connsiteY0" fmla="*/ 9847 h 21368"/>
                  <a:gd name="connsiteX1" fmla="*/ 24821 w 47922"/>
                  <a:gd name="connsiteY1" fmla="*/ 21277 h 21368"/>
                  <a:gd name="connsiteX2" fmla="*/ 47681 w 47922"/>
                  <a:gd name="connsiteY2" fmla="*/ 6037 h 21368"/>
                  <a:gd name="connsiteX3" fmla="*/ 22915 w 47922"/>
                  <a:gd name="connsiteY3" fmla="*/ 322 h 21368"/>
                  <a:gd name="connsiteX4" fmla="*/ 56 w 47922"/>
                  <a:gd name="connsiteY4" fmla="*/ 9847 h 2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922" h="21368">
                    <a:moveTo>
                      <a:pt x="56" y="9847"/>
                    </a:moveTo>
                    <a:cubicBezTo>
                      <a:pt x="-897" y="15562"/>
                      <a:pt x="10533" y="22229"/>
                      <a:pt x="24821" y="21277"/>
                    </a:cubicBezTo>
                    <a:cubicBezTo>
                      <a:pt x="40060" y="20324"/>
                      <a:pt x="49585" y="11752"/>
                      <a:pt x="47681" y="6037"/>
                    </a:cubicBezTo>
                    <a:cubicBezTo>
                      <a:pt x="45775" y="322"/>
                      <a:pt x="35298" y="-631"/>
                      <a:pt x="22915" y="322"/>
                    </a:cubicBezTo>
                    <a:cubicBezTo>
                      <a:pt x="11485" y="1274"/>
                      <a:pt x="1008" y="4132"/>
                      <a:pt x="56" y="984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5" name="Freeform: Shape 304">
                <a:extLst>
                  <a:ext uri="{FF2B5EF4-FFF2-40B4-BE49-F238E27FC236}">
                    <a16:creationId xmlns:a16="http://schemas.microsoft.com/office/drawing/2014/main" id="{A95B8708-EAE5-5B3E-F73E-816BB1571C38}"/>
                  </a:ext>
                </a:extLst>
              </p:cNvPr>
              <p:cNvSpPr/>
              <p:nvPr/>
            </p:nvSpPr>
            <p:spPr>
              <a:xfrm>
                <a:off x="3604695" y="5351874"/>
                <a:ext cx="30372" cy="43025"/>
              </a:xfrm>
              <a:custGeom>
                <a:avLst/>
                <a:gdLst>
                  <a:gd name="connsiteX0" fmla="*/ 5026 w 30372"/>
                  <a:gd name="connsiteY0" fmla="*/ 267 h 43025"/>
                  <a:gd name="connsiteX1" fmla="*/ 5026 w 30372"/>
                  <a:gd name="connsiteY1" fmla="*/ 27889 h 43025"/>
                  <a:gd name="connsiteX2" fmla="*/ 28838 w 30372"/>
                  <a:gd name="connsiteY2" fmla="*/ 41224 h 43025"/>
                  <a:gd name="connsiteX3" fmla="*/ 23123 w 30372"/>
                  <a:gd name="connsiteY3" fmla="*/ 17412 h 43025"/>
                  <a:gd name="connsiteX4" fmla="*/ 5026 w 30372"/>
                  <a:gd name="connsiteY4" fmla="*/ 267 h 43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372" h="43025">
                    <a:moveTo>
                      <a:pt x="5026" y="267"/>
                    </a:moveTo>
                    <a:cubicBezTo>
                      <a:pt x="-689" y="1219"/>
                      <a:pt x="-2594" y="14554"/>
                      <a:pt x="5026" y="27889"/>
                    </a:cubicBezTo>
                    <a:cubicBezTo>
                      <a:pt x="12646" y="41224"/>
                      <a:pt x="25029" y="45987"/>
                      <a:pt x="28838" y="41224"/>
                    </a:cubicBezTo>
                    <a:cubicBezTo>
                      <a:pt x="32648" y="36462"/>
                      <a:pt x="28838" y="26937"/>
                      <a:pt x="23123" y="17412"/>
                    </a:cubicBezTo>
                    <a:cubicBezTo>
                      <a:pt x="17408" y="6934"/>
                      <a:pt x="10741" y="-1638"/>
                      <a:pt x="5026" y="26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A2CC4118-5F38-14DE-241D-B8F8674B4BE0}"/>
                  </a:ext>
                </a:extLst>
              </p:cNvPr>
              <p:cNvSpPr/>
              <p:nvPr/>
            </p:nvSpPr>
            <p:spPr>
              <a:xfrm>
                <a:off x="3595959" y="5256825"/>
                <a:ext cx="21615" cy="47690"/>
              </a:xfrm>
              <a:custGeom>
                <a:avLst/>
                <a:gdLst>
                  <a:gd name="connsiteX0" fmla="*/ 14714 w 21615"/>
                  <a:gd name="connsiteY0" fmla="*/ 66 h 47690"/>
                  <a:gd name="connsiteX1" fmla="*/ 427 w 21615"/>
                  <a:gd name="connsiteY1" fmla="*/ 21973 h 47690"/>
                  <a:gd name="connsiteX2" fmla="*/ 8999 w 21615"/>
                  <a:gd name="connsiteY2" fmla="*/ 47691 h 47690"/>
                  <a:gd name="connsiteX3" fmla="*/ 21381 w 21615"/>
                  <a:gd name="connsiteY3" fmla="*/ 24831 h 47690"/>
                  <a:gd name="connsiteX4" fmla="*/ 14714 w 21615"/>
                  <a:gd name="connsiteY4" fmla="*/ 66 h 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15" h="47690">
                    <a:moveTo>
                      <a:pt x="14714" y="66"/>
                    </a:moveTo>
                    <a:cubicBezTo>
                      <a:pt x="8999" y="-887"/>
                      <a:pt x="1379" y="8638"/>
                      <a:pt x="427" y="21973"/>
                    </a:cubicBezTo>
                    <a:cubicBezTo>
                      <a:pt x="-1478" y="35308"/>
                      <a:pt x="3284" y="47691"/>
                      <a:pt x="8999" y="47691"/>
                    </a:cubicBezTo>
                    <a:cubicBezTo>
                      <a:pt x="14714" y="47691"/>
                      <a:pt x="19477" y="37213"/>
                      <a:pt x="21381" y="24831"/>
                    </a:cubicBezTo>
                    <a:cubicBezTo>
                      <a:pt x="22334" y="12448"/>
                      <a:pt x="20429" y="1018"/>
                      <a:pt x="14714" y="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8DB342CD-4B34-31C2-4403-C706E1D33F4D}"/>
                  </a:ext>
                </a:extLst>
              </p:cNvPr>
              <p:cNvSpPr/>
              <p:nvPr/>
            </p:nvSpPr>
            <p:spPr>
              <a:xfrm>
                <a:off x="3613297" y="5161641"/>
                <a:ext cx="21562" cy="47690"/>
              </a:xfrm>
              <a:custGeom>
                <a:avLst/>
                <a:gdLst>
                  <a:gd name="connsiteX0" fmla="*/ 11664 w 21562"/>
                  <a:gd name="connsiteY0" fmla="*/ 0 h 47690"/>
                  <a:gd name="connsiteX1" fmla="*/ 234 w 21562"/>
                  <a:gd name="connsiteY1" fmla="*/ 22860 h 47690"/>
                  <a:gd name="connsiteX2" fmla="*/ 6902 w 21562"/>
                  <a:gd name="connsiteY2" fmla="*/ 47625 h 47690"/>
                  <a:gd name="connsiteX3" fmla="*/ 21189 w 21562"/>
                  <a:gd name="connsiteY3" fmla="*/ 24765 h 47690"/>
                  <a:gd name="connsiteX4" fmla="*/ 11664 w 21562"/>
                  <a:gd name="connsiteY4" fmla="*/ 0 h 4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62" h="47690">
                    <a:moveTo>
                      <a:pt x="11664" y="0"/>
                    </a:moveTo>
                    <a:cubicBezTo>
                      <a:pt x="5949" y="0"/>
                      <a:pt x="1186" y="10477"/>
                      <a:pt x="234" y="22860"/>
                    </a:cubicBezTo>
                    <a:cubicBezTo>
                      <a:pt x="-719" y="35242"/>
                      <a:pt x="1186" y="46672"/>
                      <a:pt x="6902" y="47625"/>
                    </a:cubicBezTo>
                    <a:cubicBezTo>
                      <a:pt x="12616" y="48577"/>
                      <a:pt x="19284" y="39052"/>
                      <a:pt x="21189" y="24765"/>
                    </a:cubicBezTo>
                    <a:cubicBezTo>
                      <a:pt x="23094" y="11430"/>
                      <a:pt x="17379" y="0"/>
                      <a:pt x="11664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A5C14348-E9FC-6294-E7BA-EEE878381557}"/>
                  </a:ext>
                </a:extLst>
              </p:cNvPr>
              <p:cNvSpPr/>
              <p:nvPr/>
            </p:nvSpPr>
            <p:spPr>
              <a:xfrm>
                <a:off x="3585520" y="5075297"/>
                <a:ext cx="34768" cy="39997"/>
              </a:xfrm>
              <a:custGeom>
                <a:avLst/>
                <a:gdLst>
                  <a:gd name="connsiteX0" fmla="*/ 1341 w 34768"/>
                  <a:gd name="connsiteY0" fmla="*/ 1572 h 39997"/>
                  <a:gd name="connsiteX1" fmla="*/ 9914 w 34768"/>
                  <a:gd name="connsiteY1" fmla="*/ 25384 h 39997"/>
                  <a:gd name="connsiteX2" fmla="*/ 30868 w 34768"/>
                  <a:gd name="connsiteY2" fmla="*/ 39672 h 39997"/>
                  <a:gd name="connsiteX3" fmla="*/ 27058 w 34768"/>
                  <a:gd name="connsiteY3" fmla="*/ 13002 h 39997"/>
                  <a:gd name="connsiteX4" fmla="*/ 1341 w 34768"/>
                  <a:gd name="connsiteY4" fmla="*/ 1572 h 3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768" h="39997">
                    <a:moveTo>
                      <a:pt x="1341" y="1572"/>
                    </a:moveTo>
                    <a:cubicBezTo>
                      <a:pt x="-2469" y="6334"/>
                      <a:pt x="2293" y="15859"/>
                      <a:pt x="9914" y="25384"/>
                    </a:cubicBezTo>
                    <a:cubicBezTo>
                      <a:pt x="17533" y="34909"/>
                      <a:pt x="25154" y="41577"/>
                      <a:pt x="30868" y="39672"/>
                    </a:cubicBezTo>
                    <a:cubicBezTo>
                      <a:pt x="36583" y="37767"/>
                      <a:pt x="36583" y="24432"/>
                      <a:pt x="27058" y="13002"/>
                    </a:cubicBezTo>
                    <a:cubicBezTo>
                      <a:pt x="17533" y="619"/>
                      <a:pt x="5151" y="-2238"/>
                      <a:pt x="1341" y="15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89ED3DFD-7E64-61C3-BAB0-895497655843}"/>
                  </a:ext>
                </a:extLst>
              </p:cNvPr>
              <p:cNvSpPr/>
              <p:nvPr/>
            </p:nvSpPr>
            <p:spPr>
              <a:xfrm>
                <a:off x="3497117" y="5040582"/>
                <a:ext cx="47104" cy="21280"/>
              </a:xfrm>
              <a:custGeom>
                <a:avLst/>
                <a:gdLst>
                  <a:gd name="connsiteX0" fmla="*/ 208 w 47104"/>
                  <a:gd name="connsiteY0" fmla="*/ 11521 h 21280"/>
                  <a:gd name="connsiteX1" fmla="*/ 23068 w 47104"/>
                  <a:gd name="connsiteY1" fmla="*/ 21046 h 21280"/>
                  <a:gd name="connsiteX2" fmla="*/ 46881 w 47104"/>
                  <a:gd name="connsiteY2" fmla="*/ 14379 h 21280"/>
                  <a:gd name="connsiteX3" fmla="*/ 24021 w 47104"/>
                  <a:gd name="connsiteY3" fmla="*/ 92 h 21280"/>
                  <a:gd name="connsiteX4" fmla="*/ 208 w 47104"/>
                  <a:gd name="connsiteY4" fmla="*/ 11521 h 21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04" h="21280">
                    <a:moveTo>
                      <a:pt x="208" y="11521"/>
                    </a:moveTo>
                    <a:cubicBezTo>
                      <a:pt x="1161" y="17236"/>
                      <a:pt x="11638" y="20094"/>
                      <a:pt x="23068" y="21046"/>
                    </a:cubicBezTo>
                    <a:cubicBezTo>
                      <a:pt x="34498" y="21999"/>
                      <a:pt x="45928" y="20094"/>
                      <a:pt x="46881" y="14379"/>
                    </a:cubicBezTo>
                    <a:cubicBezTo>
                      <a:pt x="48786" y="8664"/>
                      <a:pt x="38308" y="1044"/>
                      <a:pt x="24021" y="92"/>
                    </a:cubicBezTo>
                    <a:cubicBezTo>
                      <a:pt x="9733" y="-861"/>
                      <a:pt x="-1697" y="5806"/>
                      <a:pt x="208" y="115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560F5425-8618-BC5B-25F5-E8C8D9A088FD}"/>
                  </a:ext>
                </a:extLst>
              </p:cNvPr>
              <p:cNvSpPr/>
              <p:nvPr/>
            </p:nvSpPr>
            <p:spPr>
              <a:xfrm>
                <a:off x="3418831" y="5071031"/>
                <a:ext cx="36007" cy="38463"/>
              </a:xfrm>
              <a:custGeom>
                <a:avLst/>
                <a:gdLst>
                  <a:gd name="connsiteX0" fmla="*/ 2294 w 36007"/>
                  <a:gd name="connsiteY0" fmla="*/ 37270 h 38463"/>
                  <a:gd name="connsiteX1" fmla="*/ 25154 w 36007"/>
                  <a:gd name="connsiteY1" fmla="*/ 25840 h 38463"/>
                  <a:gd name="connsiteX2" fmla="*/ 34679 w 36007"/>
                  <a:gd name="connsiteY2" fmla="*/ 2027 h 38463"/>
                  <a:gd name="connsiteX3" fmla="*/ 8962 w 36007"/>
                  <a:gd name="connsiteY3" fmla="*/ 11552 h 38463"/>
                  <a:gd name="connsiteX4" fmla="*/ 2294 w 36007"/>
                  <a:gd name="connsiteY4" fmla="*/ 37270 h 3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7" h="38463">
                    <a:moveTo>
                      <a:pt x="2294" y="37270"/>
                    </a:moveTo>
                    <a:cubicBezTo>
                      <a:pt x="7057" y="41080"/>
                      <a:pt x="16582" y="35365"/>
                      <a:pt x="25154" y="25840"/>
                    </a:cubicBezTo>
                    <a:cubicBezTo>
                      <a:pt x="33727" y="16315"/>
                      <a:pt x="38489" y="6790"/>
                      <a:pt x="34679" y="2027"/>
                    </a:cubicBezTo>
                    <a:cubicBezTo>
                      <a:pt x="30869" y="-2735"/>
                      <a:pt x="19439" y="1075"/>
                      <a:pt x="8962" y="11552"/>
                    </a:cubicBezTo>
                    <a:cubicBezTo>
                      <a:pt x="389" y="21077"/>
                      <a:pt x="-2468" y="33460"/>
                      <a:pt x="2294" y="3727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4DAB91D7-9A03-F570-2676-EB8A7B6AE8B9}"/>
                  </a:ext>
                </a:extLst>
              </p:cNvPr>
              <p:cNvSpPr/>
              <p:nvPr/>
            </p:nvSpPr>
            <p:spPr>
              <a:xfrm>
                <a:off x="3387021" y="5149973"/>
                <a:ext cx="27810" cy="44819"/>
              </a:xfrm>
              <a:custGeom>
                <a:avLst/>
                <a:gdLst>
                  <a:gd name="connsiteX0" fmla="*/ 27437 w 27810"/>
                  <a:gd name="connsiteY0" fmla="*/ 41196 h 44819"/>
                  <a:gd name="connsiteX1" fmla="*/ 25532 w 27810"/>
                  <a:gd name="connsiteY1" fmla="*/ 31671 h 44819"/>
                  <a:gd name="connsiteX2" fmla="*/ 21722 w 27810"/>
                  <a:gd name="connsiteY2" fmla="*/ 21193 h 44819"/>
                  <a:gd name="connsiteX3" fmla="*/ 12197 w 27810"/>
                  <a:gd name="connsiteY3" fmla="*/ 238 h 44819"/>
                  <a:gd name="connsiteX4" fmla="*/ 3624 w 27810"/>
                  <a:gd name="connsiteY4" fmla="*/ 5953 h 44819"/>
                  <a:gd name="connsiteX5" fmla="*/ 767 w 27810"/>
                  <a:gd name="connsiteY5" fmla="*/ 26908 h 44819"/>
                  <a:gd name="connsiteX6" fmla="*/ 16007 w 27810"/>
                  <a:gd name="connsiteY6" fmla="*/ 44053 h 44819"/>
                  <a:gd name="connsiteX7" fmla="*/ 27437 w 27810"/>
                  <a:gd name="connsiteY7" fmla="*/ 41196 h 44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810" h="44819">
                    <a:moveTo>
                      <a:pt x="27437" y="41196"/>
                    </a:moveTo>
                    <a:cubicBezTo>
                      <a:pt x="28389" y="38338"/>
                      <a:pt x="27437" y="35481"/>
                      <a:pt x="25532" y="31671"/>
                    </a:cubicBezTo>
                    <a:cubicBezTo>
                      <a:pt x="24579" y="27861"/>
                      <a:pt x="23627" y="25003"/>
                      <a:pt x="21722" y="21193"/>
                    </a:cubicBezTo>
                    <a:cubicBezTo>
                      <a:pt x="19817" y="12621"/>
                      <a:pt x="17912" y="1191"/>
                      <a:pt x="12197" y="238"/>
                    </a:cubicBezTo>
                    <a:cubicBezTo>
                      <a:pt x="9339" y="-714"/>
                      <a:pt x="6482" y="1191"/>
                      <a:pt x="3624" y="5953"/>
                    </a:cubicBezTo>
                    <a:cubicBezTo>
                      <a:pt x="767" y="10716"/>
                      <a:pt x="-1138" y="17383"/>
                      <a:pt x="767" y="26908"/>
                    </a:cubicBezTo>
                    <a:cubicBezTo>
                      <a:pt x="2672" y="35481"/>
                      <a:pt x="10292" y="43101"/>
                      <a:pt x="16007" y="44053"/>
                    </a:cubicBezTo>
                    <a:cubicBezTo>
                      <a:pt x="21722" y="45958"/>
                      <a:pt x="25532" y="44053"/>
                      <a:pt x="27437" y="411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CA135CB3-4D30-12D4-8037-D5CD5FE72FCF}"/>
                  </a:ext>
                </a:extLst>
              </p:cNvPr>
              <p:cNvSpPr/>
              <p:nvPr/>
            </p:nvSpPr>
            <p:spPr>
              <a:xfrm>
                <a:off x="3426654" y="5117563"/>
                <a:ext cx="22948" cy="47887"/>
              </a:xfrm>
              <a:custGeom>
                <a:avLst/>
                <a:gdLst>
                  <a:gd name="connsiteX0" fmla="*/ 4949 w 22948"/>
                  <a:gd name="connsiteY0" fmla="*/ 263 h 47887"/>
                  <a:gd name="connsiteX1" fmla="*/ 1139 w 22948"/>
                  <a:gd name="connsiteY1" fmla="*/ 25980 h 47887"/>
                  <a:gd name="connsiteX2" fmla="*/ 14474 w 22948"/>
                  <a:gd name="connsiteY2" fmla="*/ 47888 h 47887"/>
                  <a:gd name="connsiteX3" fmla="*/ 22095 w 22948"/>
                  <a:gd name="connsiteY3" fmla="*/ 22170 h 47887"/>
                  <a:gd name="connsiteX4" fmla="*/ 4949 w 22948"/>
                  <a:gd name="connsiteY4" fmla="*/ 263 h 47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48" h="47887">
                    <a:moveTo>
                      <a:pt x="4949" y="263"/>
                    </a:moveTo>
                    <a:cubicBezTo>
                      <a:pt x="-766" y="2168"/>
                      <a:pt x="-766" y="13598"/>
                      <a:pt x="1139" y="25980"/>
                    </a:cubicBezTo>
                    <a:cubicBezTo>
                      <a:pt x="3997" y="37410"/>
                      <a:pt x="8759" y="46935"/>
                      <a:pt x="14474" y="47888"/>
                    </a:cubicBezTo>
                    <a:cubicBezTo>
                      <a:pt x="20189" y="47888"/>
                      <a:pt x="24952" y="35505"/>
                      <a:pt x="22095" y="22170"/>
                    </a:cubicBezTo>
                    <a:cubicBezTo>
                      <a:pt x="19237" y="6930"/>
                      <a:pt x="10664" y="-1642"/>
                      <a:pt x="4949" y="2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A20D21D1-8A80-BC0B-1AEC-9BA7B2DC7186}"/>
                  </a:ext>
                </a:extLst>
              </p:cNvPr>
              <p:cNvSpPr/>
              <p:nvPr/>
            </p:nvSpPr>
            <p:spPr>
              <a:xfrm>
                <a:off x="3362756" y="5051598"/>
                <a:ext cx="43335" cy="29157"/>
              </a:xfrm>
              <a:custGeom>
                <a:avLst/>
                <a:gdLst>
                  <a:gd name="connsiteX0" fmla="*/ 267 w 43335"/>
                  <a:gd name="connsiteY0" fmla="*/ 4316 h 29157"/>
                  <a:gd name="connsiteX1" fmla="*/ 17412 w 43335"/>
                  <a:gd name="connsiteY1" fmla="*/ 23366 h 29157"/>
                  <a:gd name="connsiteX2" fmla="*/ 42177 w 43335"/>
                  <a:gd name="connsiteY2" fmla="*/ 27176 h 29157"/>
                  <a:gd name="connsiteX3" fmla="*/ 26937 w 43335"/>
                  <a:gd name="connsiteY3" fmla="*/ 4316 h 29157"/>
                  <a:gd name="connsiteX4" fmla="*/ 267 w 43335"/>
                  <a:gd name="connsiteY4" fmla="*/ 4316 h 2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35" h="29157">
                    <a:moveTo>
                      <a:pt x="267" y="4316"/>
                    </a:moveTo>
                    <a:cubicBezTo>
                      <a:pt x="-1638" y="10031"/>
                      <a:pt x="6934" y="17651"/>
                      <a:pt x="17412" y="23366"/>
                    </a:cubicBezTo>
                    <a:cubicBezTo>
                      <a:pt x="27889" y="29081"/>
                      <a:pt x="38367" y="30986"/>
                      <a:pt x="42177" y="27176"/>
                    </a:cubicBezTo>
                    <a:cubicBezTo>
                      <a:pt x="45987" y="22413"/>
                      <a:pt x="40271" y="10983"/>
                      <a:pt x="26937" y="4316"/>
                    </a:cubicBezTo>
                    <a:cubicBezTo>
                      <a:pt x="13602" y="-2352"/>
                      <a:pt x="1219" y="-447"/>
                      <a:pt x="267" y="43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96A68E26-3E34-4BCF-F532-13ADD27E90E8}"/>
                  </a:ext>
                </a:extLst>
              </p:cNvPr>
              <p:cNvSpPr/>
              <p:nvPr/>
            </p:nvSpPr>
            <p:spPr>
              <a:xfrm>
                <a:off x="3292417" y="5032908"/>
                <a:ext cx="24055" cy="21246"/>
              </a:xfrm>
              <a:custGeom>
                <a:avLst/>
                <a:gdLst>
                  <a:gd name="connsiteX0" fmla="*/ 121 w 24055"/>
                  <a:gd name="connsiteY0" fmla="*/ 8718 h 21246"/>
                  <a:gd name="connsiteX1" fmla="*/ 10599 w 24055"/>
                  <a:gd name="connsiteY1" fmla="*/ 21101 h 21246"/>
                  <a:gd name="connsiteX2" fmla="*/ 23934 w 24055"/>
                  <a:gd name="connsiteY2" fmla="*/ 12528 h 21246"/>
                  <a:gd name="connsiteX3" fmla="*/ 13457 w 24055"/>
                  <a:gd name="connsiteY3" fmla="*/ 146 h 21246"/>
                  <a:gd name="connsiteX4" fmla="*/ 121 w 24055"/>
                  <a:gd name="connsiteY4" fmla="*/ 8718 h 21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55" h="21246">
                    <a:moveTo>
                      <a:pt x="121" y="8718"/>
                    </a:moveTo>
                    <a:cubicBezTo>
                      <a:pt x="-831" y="14433"/>
                      <a:pt x="3932" y="20148"/>
                      <a:pt x="10599" y="21101"/>
                    </a:cubicBezTo>
                    <a:cubicBezTo>
                      <a:pt x="17266" y="22053"/>
                      <a:pt x="22982" y="18243"/>
                      <a:pt x="23934" y="12528"/>
                    </a:cubicBezTo>
                    <a:cubicBezTo>
                      <a:pt x="24886" y="6813"/>
                      <a:pt x="20124" y="1098"/>
                      <a:pt x="13457" y="146"/>
                    </a:cubicBezTo>
                    <a:cubicBezTo>
                      <a:pt x="6789" y="-807"/>
                      <a:pt x="1074" y="3003"/>
                      <a:pt x="121" y="87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1A5A380D-D4D0-E9E6-EF38-D796E7B1C4FA}"/>
                </a:ext>
              </a:extLst>
            </p:cNvPr>
            <p:cNvSpPr/>
            <p:nvPr/>
          </p:nvSpPr>
          <p:spPr>
            <a:xfrm>
              <a:off x="262423" y="4184271"/>
              <a:ext cx="4222214" cy="4149409"/>
            </a:xfrm>
            <a:custGeom>
              <a:avLst/>
              <a:gdLst>
                <a:gd name="connsiteX0" fmla="*/ 3769763 w 3786612"/>
                <a:gd name="connsiteY0" fmla="*/ 1819810 h 4069980"/>
                <a:gd name="connsiteX1" fmla="*/ 3716423 w 3786612"/>
                <a:gd name="connsiteY1" fmla="*/ 1689318 h 4069980"/>
                <a:gd name="connsiteX2" fmla="*/ 3642128 w 3786612"/>
                <a:gd name="connsiteY2" fmla="*/ 1571208 h 4069980"/>
                <a:gd name="connsiteX3" fmla="*/ 3464963 w 3786612"/>
                <a:gd name="connsiteY3" fmla="*/ 1363563 h 4069980"/>
                <a:gd name="connsiteX4" fmla="*/ 3371618 w 3786612"/>
                <a:gd name="connsiteY4" fmla="*/ 1269265 h 4069980"/>
                <a:gd name="connsiteX5" fmla="*/ 3280178 w 3786612"/>
                <a:gd name="connsiteY5" fmla="*/ 1177825 h 4069980"/>
                <a:gd name="connsiteX6" fmla="*/ 2923943 w 3786612"/>
                <a:gd name="connsiteY6" fmla="*/ 836830 h 4069980"/>
                <a:gd name="connsiteX7" fmla="*/ 2306723 w 3786612"/>
                <a:gd name="connsiteY7" fmla="*/ 276760 h 4069980"/>
                <a:gd name="connsiteX8" fmla="*/ 2060978 w 3786612"/>
                <a:gd name="connsiteY8" fmla="*/ 72925 h 4069980"/>
                <a:gd name="connsiteX9" fmla="*/ 2005733 w 3786612"/>
                <a:gd name="connsiteY9" fmla="*/ 33873 h 4069980"/>
                <a:gd name="connsiteX10" fmla="*/ 1948583 w 3786612"/>
                <a:gd name="connsiteY10" fmla="*/ 8155 h 4069980"/>
                <a:gd name="connsiteX11" fmla="*/ 1842856 w 3786612"/>
                <a:gd name="connsiteY11" fmla="*/ 9108 h 4069980"/>
                <a:gd name="connsiteX12" fmla="*/ 1841903 w 3786612"/>
                <a:gd name="connsiteY12" fmla="*/ 9108 h 4069980"/>
                <a:gd name="connsiteX13" fmla="*/ 1840951 w 3786612"/>
                <a:gd name="connsiteY13" fmla="*/ 9108 h 4069980"/>
                <a:gd name="connsiteX14" fmla="*/ 1809518 w 3786612"/>
                <a:gd name="connsiteY14" fmla="*/ 19585 h 4069980"/>
                <a:gd name="connsiteX15" fmla="*/ 1796183 w 3786612"/>
                <a:gd name="connsiteY15" fmla="*/ 25300 h 4069980"/>
                <a:gd name="connsiteX16" fmla="*/ 1782848 w 3786612"/>
                <a:gd name="connsiteY16" fmla="*/ 32920 h 4069980"/>
                <a:gd name="connsiteX17" fmla="*/ 1756178 w 3786612"/>
                <a:gd name="connsiteY17" fmla="*/ 51018 h 4069980"/>
                <a:gd name="connsiteX18" fmla="*/ 1729508 w 3786612"/>
                <a:gd name="connsiteY18" fmla="*/ 71020 h 4069980"/>
                <a:gd name="connsiteX19" fmla="*/ 1701886 w 3786612"/>
                <a:gd name="connsiteY19" fmla="*/ 91975 h 4069980"/>
                <a:gd name="connsiteX20" fmla="*/ 1458998 w 3786612"/>
                <a:gd name="connsiteY20" fmla="*/ 295810 h 4069980"/>
                <a:gd name="connsiteX21" fmla="*/ 846541 w 3786612"/>
                <a:gd name="connsiteY21" fmla="*/ 853023 h 4069980"/>
                <a:gd name="connsiteX22" fmla="*/ 493163 w 3786612"/>
                <a:gd name="connsiteY22" fmla="*/ 1193065 h 4069980"/>
                <a:gd name="connsiteX23" fmla="*/ 401723 w 3786612"/>
                <a:gd name="connsiteY23" fmla="*/ 1284505 h 4069980"/>
                <a:gd name="connsiteX24" fmla="*/ 309331 w 3786612"/>
                <a:gd name="connsiteY24" fmla="*/ 1377850 h 4069980"/>
                <a:gd name="connsiteX25" fmla="*/ 135023 w 3786612"/>
                <a:gd name="connsiteY25" fmla="*/ 1585495 h 4069980"/>
                <a:gd name="connsiteX26" fmla="*/ 12151 w 3786612"/>
                <a:gd name="connsiteY26" fmla="*/ 1836003 h 4069980"/>
                <a:gd name="connsiteX27" fmla="*/ 2626 w 3786612"/>
                <a:gd name="connsiteY27" fmla="*/ 1977925 h 4069980"/>
                <a:gd name="connsiteX28" fmla="*/ 3578 w 3786612"/>
                <a:gd name="connsiteY28" fmla="*/ 1986498 h 4069980"/>
                <a:gd name="connsiteX29" fmla="*/ 5483 w 3786612"/>
                <a:gd name="connsiteY29" fmla="*/ 1995070 h 4069980"/>
                <a:gd name="connsiteX30" fmla="*/ 9293 w 3786612"/>
                <a:gd name="connsiteY30" fmla="*/ 2012215 h 4069980"/>
                <a:gd name="connsiteX31" fmla="*/ 18818 w 3786612"/>
                <a:gd name="connsiteY31" fmla="*/ 2045553 h 4069980"/>
                <a:gd name="connsiteX32" fmla="*/ 55013 w 3786612"/>
                <a:gd name="connsiteY32" fmla="*/ 2105560 h 4069980"/>
                <a:gd name="connsiteX33" fmla="*/ 109306 w 3786612"/>
                <a:gd name="connsiteY33" fmla="*/ 2143660 h 4069980"/>
                <a:gd name="connsiteX34" fmla="*/ 169313 w 3786612"/>
                <a:gd name="connsiteY34" fmla="*/ 2162710 h 4069980"/>
                <a:gd name="connsiteX35" fmla="*/ 290281 w 3786612"/>
                <a:gd name="connsiteY35" fmla="*/ 2161758 h 4069980"/>
                <a:gd name="connsiteX36" fmla="*/ 315046 w 3786612"/>
                <a:gd name="connsiteY36" fmla="*/ 2156995 h 4069980"/>
                <a:gd name="connsiteX37" fmla="*/ 312188 w 3786612"/>
                <a:gd name="connsiteY37" fmla="*/ 2252245 h 4069980"/>
                <a:gd name="connsiteX38" fmla="*/ 306473 w 3786612"/>
                <a:gd name="connsiteY38" fmla="*/ 2660868 h 4069980"/>
                <a:gd name="connsiteX39" fmla="*/ 307426 w 3786612"/>
                <a:gd name="connsiteY39" fmla="*/ 3120925 h 4069980"/>
                <a:gd name="connsiteX40" fmla="*/ 307426 w 3786612"/>
                <a:gd name="connsiteY40" fmla="*/ 3121878 h 4069980"/>
                <a:gd name="connsiteX41" fmla="*/ 304568 w 3786612"/>
                <a:gd name="connsiteY41" fmla="*/ 3293328 h 4069980"/>
                <a:gd name="connsiteX42" fmla="*/ 301711 w 3786612"/>
                <a:gd name="connsiteY42" fmla="*/ 3495258 h 4069980"/>
                <a:gd name="connsiteX43" fmla="*/ 306473 w 3786612"/>
                <a:gd name="connsiteY43" fmla="*/ 3602890 h 4069980"/>
                <a:gd name="connsiteX44" fmla="*/ 319808 w 3786612"/>
                <a:gd name="connsiteY44" fmla="*/ 3657183 h 4069980"/>
                <a:gd name="connsiteX45" fmla="*/ 344573 w 3786612"/>
                <a:gd name="connsiteY45" fmla="*/ 3700998 h 4069980"/>
                <a:gd name="connsiteX46" fmla="*/ 336953 w 3786612"/>
                <a:gd name="connsiteY46" fmla="*/ 3822918 h 4069980"/>
                <a:gd name="connsiteX47" fmla="*/ 393151 w 3786612"/>
                <a:gd name="connsiteY47" fmla="*/ 3933408 h 4069980"/>
                <a:gd name="connsiteX48" fmla="*/ 484591 w 3786612"/>
                <a:gd name="connsiteY48" fmla="*/ 4011513 h 4069980"/>
                <a:gd name="connsiteX49" fmla="*/ 594128 w 3786612"/>
                <a:gd name="connsiteY49" fmla="*/ 4056280 h 4069980"/>
                <a:gd name="connsiteX50" fmla="*/ 822728 w 3786612"/>
                <a:gd name="connsiteY50" fmla="*/ 4064853 h 4069980"/>
                <a:gd name="connsiteX51" fmla="*/ 1040851 w 3786612"/>
                <a:gd name="connsiteY51" fmla="*/ 4041993 h 4069980"/>
                <a:gd name="connsiteX52" fmla="*/ 1454236 w 3786612"/>
                <a:gd name="connsiteY52" fmla="*/ 4003893 h 4069980"/>
                <a:gd name="connsiteX53" fmla="*/ 1829521 w 3786612"/>
                <a:gd name="connsiteY53" fmla="*/ 3986748 h 4069980"/>
                <a:gd name="connsiteX54" fmla="*/ 1916198 w 3786612"/>
                <a:gd name="connsiteY54" fmla="*/ 3985795 h 4069980"/>
                <a:gd name="connsiteX55" fmla="*/ 2000018 w 3786612"/>
                <a:gd name="connsiteY55" fmla="*/ 3985795 h 4069980"/>
                <a:gd name="connsiteX56" fmla="*/ 2157181 w 3786612"/>
                <a:gd name="connsiteY56" fmla="*/ 3988653 h 4069980"/>
                <a:gd name="connsiteX57" fmla="*/ 2339108 w 3786612"/>
                <a:gd name="connsiteY57" fmla="*/ 3997225 h 4069980"/>
                <a:gd name="connsiteX58" fmla="*/ 2358158 w 3786612"/>
                <a:gd name="connsiteY58" fmla="*/ 3999130 h 4069980"/>
                <a:gd name="connsiteX59" fmla="*/ 2767733 w 3786612"/>
                <a:gd name="connsiteY59" fmla="*/ 4041993 h 4069980"/>
                <a:gd name="connsiteX60" fmla="*/ 2984903 w 3786612"/>
                <a:gd name="connsiteY60" fmla="*/ 4063900 h 4069980"/>
                <a:gd name="connsiteX61" fmla="*/ 3210646 w 3786612"/>
                <a:gd name="connsiteY61" fmla="*/ 4048660 h 4069980"/>
                <a:gd name="connsiteX62" fmla="*/ 3317326 w 3786612"/>
                <a:gd name="connsiteY62" fmla="*/ 3998178 h 4069980"/>
                <a:gd name="connsiteX63" fmla="*/ 3404003 w 3786612"/>
                <a:gd name="connsiteY63" fmla="*/ 3916263 h 4069980"/>
                <a:gd name="connsiteX64" fmla="*/ 3452581 w 3786612"/>
                <a:gd name="connsiteY64" fmla="*/ 3801963 h 4069980"/>
                <a:gd name="connsiteX65" fmla="*/ 3441151 w 3786612"/>
                <a:gd name="connsiteY65" fmla="*/ 3699093 h 4069980"/>
                <a:gd name="connsiteX66" fmla="*/ 3446866 w 3786612"/>
                <a:gd name="connsiteY66" fmla="*/ 3691473 h 4069980"/>
                <a:gd name="connsiteX67" fmla="*/ 3471631 w 3786612"/>
                <a:gd name="connsiteY67" fmla="*/ 3640990 h 4069980"/>
                <a:gd name="connsiteX68" fmla="*/ 3483061 w 3786612"/>
                <a:gd name="connsiteY68" fmla="*/ 3586698 h 4069980"/>
                <a:gd name="connsiteX69" fmla="*/ 3486871 w 3786612"/>
                <a:gd name="connsiteY69" fmla="*/ 3480970 h 4069980"/>
                <a:gd name="connsiteX70" fmla="*/ 3484013 w 3786612"/>
                <a:gd name="connsiteY70" fmla="*/ 3280945 h 4069980"/>
                <a:gd name="connsiteX71" fmla="*/ 3481156 w 3786612"/>
                <a:gd name="connsiteY71" fmla="*/ 3117115 h 4069980"/>
                <a:gd name="connsiteX72" fmla="*/ 3481156 w 3786612"/>
                <a:gd name="connsiteY72" fmla="*/ 3115210 h 4069980"/>
                <a:gd name="connsiteX73" fmla="*/ 3482108 w 3786612"/>
                <a:gd name="connsiteY73" fmla="*/ 2654200 h 4069980"/>
                <a:gd name="connsiteX74" fmla="*/ 3475441 w 3786612"/>
                <a:gd name="connsiteY74" fmla="*/ 2242720 h 4069980"/>
                <a:gd name="connsiteX75" fmla="*/ 3472583 w 3786612"/>
                <a:gd name="connsiteY75" fmla="*/ 2155090 h 4069980"/>
                <a:gd name="connsiteX76" fmla="*/ 3507826 w 3786612"/>
                <a:gd name="connsiteY76" fmla="*/ 2161758 h 4069980"/>
                <a:gd name="connsiteX77" fmla="*/ 3629746 w 3786612"/>
                <a:gd name="connsiteY77" fmla="*/ 2157948 h 4069980"/>
                <a:gd name="connsiteX78" fmla="*/ 3689753 w 3786612"/>
                <a:gd name="connsiteY78" fmla="*/ 2136040 h 4069980"/>
                <a:gd name="connsiteX79" fmla="*/ 3741188 w 3786612"/>
                <a:gd name="connsiteY79" fmla="*/ 2093178 h 4069980"/>
                <a:gd name="connsiteX80" fmla="*/ 3751666 w 3786612"/>
                <a:gd name="connsiteY80" fmla="*/ 2078890 h 4069980"/>
                <a:gd name="connsiteX81" fmla="*/ 3760238 w 3786612"/>
                <a:gd name="connsiteY81" fmla="*/ 2063650 h 4069980"/>
                <a:gd name="connsiteX82" fmla="*/ 3772621 w 3786612"/>
                <a:gd name="connsiteY82" fmla="*/ 2030313 h 4069980"/>
                <a:gd name="connsiteX83" fmla="*/ 3777383 w 3786612"/>
                <a:gd name="connsiteY83" fmla="*/ 2013168 h 4069980"/>
                <a:gd name="connsiteX84" fmla="*/ 3781193 w 3786612"/>
                <a:gd name="connsiteY84" fmla="*/ 1996023 h 4069980"/>
                <a:gd name="connsiteX85" fmla="*/ 3785956 w 3786612"/>
                <a:gd name="connsiteY85" fmla="*/ 1960780 h 4069980"/>
                <a:gd name="connsiteX86" fmla="*/ 3769763 w 3786612"/>
                <a:gd name="connsiteY86" fmla="*/ 1819810 h 4069980"/>
                <a:gd name="connsiteX87" fmla="*/ 3610696 w 3786612"/>
                <a:gd name="connsiteY87" fmla="*/ 1944588 h 4069980"/>
                <a:gd name="connsiteX88" fmla="*/ 3572596 w 3786612"/>
                <a:gd name="connsiteY88" fmla="*/ 2028408 h 4069980"/>
                <a:gd name="connsiteX89" fmla="*/ 3502111 w 3786612"/>
                <a:gd name="connsiteY89" fmla="*/ 2061745 h 4069980"/>
                <a:gd name="connsiteX90" fmla="*/ 3461153 w 3786612"/>
                <a:gd name="connsiteY90" fmla="*/ 2063650 h 4069980"/>
                <a:gd name="connsiteX91" fmla="*/ 3443056 w 3786612"/>
                <a:gd name="connsiteY91" fmla="*/ 2013168 h 4069980"/>
                <a:gd name="connsiteX92" fmla="*/ 3407813 w 3786612"/>
                <a:gd name="connsiteY92" fmla="*/ 1963638 h 4069980"/>
                <a:gd name="connsiteX93" fmla="*/ 3354473 w 3786612"/>
                <a:gd name="connsiteY93" fmla="*/ 1935063 h 4069980"/>
                <a:gd name="connsiteX94" fmla="*/ 3322088 w 3786612"/>
                <a:gd name="connsiteY94" fmla="*/ 1942683 h 4069980"/>
                <a:gd name="connsiteX95" fmla="*/ 3300181 w 3786612"/>
                <a:gd name="connsiteY95" fmla="*/ 1970305 h 4069980"/>
                <a:gd name="connsiteX96" fmla="*/ 3295418 w 3786612"/>
                <a:gd name="connsiteY96" fmla="*/ 1987450 h 4069980"/>
                <a:gd name="connsiteX97" fmla="*/ 3293513 w 3786612"/>
                <a:gd name="connsiteY97" fmla="*/ 2004595 h 4069980"/>
                <a:gd name="connsiteX98" fmla="*/ 3300181 w 3786612"/>
                <a:gd name="connsiteY98" fmla="*/ 2038885 h 4069980"/>
                <a:gd name="connsiteX99" fmla="*/ 3339233 w 3786612"/>
                <a:gd name="connsiteY99" fmla="*/ 2091273 h 4069980"/>
                <a:gd name="connsiteX100" fmla="*/ 3390668 w 3786612"/>
                <a:gd name="connsiteY100" fmla="*/ 2125563 h 4069980"/>
                <a:gd name="connsiteX101" fmla="*/ 3451628 w 3786612"/>
                <a:gd name="connsiteY101" fmla="*/ 2149375 h 4069980"/>
                <a:gd name="connsiteX102" fmla="*/ 3455438 w 3786612"/>
                <a:gd name="connsiteY102" fmla="*/ 2242720 h 4069980"/>
                <a:gd name="connsiteX103" fmla="*/ 3456391 w 3786612"/>
                <a:gd name="connsiteY103" fmla="*/ 2286535 h 4069980"/>
                <a:gd name="connsiteX104" fmla="*/ 3456391 w 3786612"/>
                <a:gd name="connsiteY104" fmla="*/ 2286535 h 4069980"/>
                <a:gd name="connsiteX105" fmla="*/ 3456391 w 3786612"/>
                <a:gd name="connsiteY105" fmla="*/ 2287488 h 4069980"/>
                <a:gd name="connsiteX106" fmla="*/ 3456391 w 3786612"/>
                <a:gd name="connsiteY106" fmla="*/ 2401788 h 4069980"/>
                <a:gd name="connsiteX107" fmla="*/ 3460201 w 3786612"/>
                <a:gd name="connsiteY107" fmla="*/ 2921853 h 4069980"/>
                <a:gd name="connsiteX108" fmla="*/ 3464011 w 3786612"/>
                <a:gd name="connsiteY108" fmla="*/ 3280945 h 4069980"/>
                <a:gd name="connsiteX109" fmla="*/ 3465916 w 3786612"/>
                <a:gd name="connsiteY109" fmla="*/ 3480970 h 4069980"/>
                <a:gd name="connsiteX110" fmla="*/ 3462106 w 3786612"/>
                <a:gd name="connsiteY110" fmla="*/ 3583840 h 4069980"/>
                <a:gd name="connsiteX111" fmla="*/ 3451628 w 3786612"/>
                <a:gd name="connsiteY111" fmla="*/ 3633370 h 4069980"/>
                <a:gd name="connsiteX112" fmla="*/ 3430673 w 3786612"/>
                <a:gd name="connsiteY112" fmla="*/ 3677185 h 4069980"/>
                <a:gd name="connsiteX113" fmla="*/ 3417338 w 3786612"/>
                <a:gd name="connsiteY113" fmla="*/ 3652420 h 4069980"/>
                <a:gd name="connsiteX114" fmla="*/ 3408766 w 3786612"/>
                <a:gd name="connsiteY114" fmla="*/ 3640038 h 4069980"/>
                <a:gd name="connsiteX115" fmla="*/ 3399241 w 3786612"/>
                <a:gd name="connsiteY115" fmla="*/ 3626703 h 4069980"/>
                <a:gd name="connsiteX116" fmla="*/ 3374476 w 3786612"/>
                <a:gd name="connsiteY116" fmla="*/ 3608605 h 4069980"/>
                <a:gd name="connsiteX117" fmla="*/ 3347806 w 3786612"/>
                <a:gd name="connsiteY117" fmla="*/ 3598128 h 4069980"/>
                <a:gd name="connsiteX118" fmla="*/ 3319231 w 3786612"/>
                <a:gd name="connsiteY118" fmla="*/ 3594318 h 4069980"/>
                <a:gd name="connsiteX119" fmla="*/ 3289703 w 3786612"/>
                <a:gd name="connsiteY119" fmla="*/ 3603843 h 4069980"/>
                <a:gd name="connsiteX120" fmla="*/ 3277321 w 3786612"/>
                <a:gd name="connsiteY120" fmla="*/ 3616225 h 4069980"/>
                <a:gd name="connsiteX121" fmla="*/ 3274463 w 3786612"/>
                <a:gd name="connsiteY121" fmla="*/ 3620035 h 4069980"/>
                <a:gd name="connsiteX122" fmla="*/ 3272558 w 3786612"/>
                <a:gd name="connsiteY122" fmla="*/ 3623845 h 4069980"/>
                <a:gd name="connsiteX123" fmla="*/ 3268748 w 3786612"/>
                <a:gd name="connsiteY123" fmla="*/ 3631465 h 4069980"/>
                <a:gd name="connsiteX124" fmla="*/ 3263033 w 3786612"/>
                <a:gd name="connsiteY124" fmla="*/ 3646705 h 4069980"/>
                <a:gd name="connsiteX125" fmla="*/ 3262081 w 3786612"/>
                <a:gd name="connsiteY125" fmla="*/ 3655278 h 4069980"/>
                <a:gd name="connsiteX126" fmla="*/ 3262081 w 3786612"/>
                <a:gd name="connsiteY126" fmla="*/ 3663850 h 4069980"/>
                <a:gd name="connsiteX127" fmla="*/ 3273511 w 3786612"/>
                <a:gd name="connsiteY127" fmla="*/ 3696235 h 4069980"/>
                <a:gd name="connsiteX128" fmla="*/ 3296371 w 3786612"/>
                <a:gd name="connsiteY128" fmla="*/ 3717190 h 4069980"/>
                <a:gd name="connsiteX129" fmla="*/ 3348758 w 3786612"/>
                <a:gd name="connsiteY129" fmla="*/ 3733383 h 4069980"/>
                <a:gd name="connsiteX130" fmla="*/ 3375428 w 3786612"/>
                <a:gd name="connsiteY130" fmla="*/ 3732430 h 4069980"/>
                <a:gd name="connsiteX131" fmla="*/ 3382096 w 3786612"/>
                <a:gd name="connsiteY131" fmla="*/ 3731478 h 4069980"/>
                <a:gd name="connsiteX132" fmla="*/ 3388763 w 3786612"/>
                <a:gd name="connsiteY132" fmla="*/ 3729573 h 4069980"/>
                <a:gd name="connsiteX133" fmla="*/ 3344948 w 3786612"/>
                <a:gd name="connsiteY133" fmla="*/ 3873400 h 4069980"/>
                <a:gd name="connsiteX134" fmla="*/ 3265891 w 3786612"/>
                <a:gd name="connsiteY134" fmla="*/ 3940075 h 4069980"/>
                <a:gd name="connsiteX135" fmla="*/ 3157306 w 3786612"/>
                <a:gd name="connsiteY135" fmla="*/ 3973413 h 4069980"/>
                <a:gd name="connsiteX136" fmla="*/ 3031576 w 3786612"/>
                <a:gd name="connsiteY136" fmla="*/ 3974365 h 4069980"/>
                <a:gd name="connsiteX137" fmla="*/ 2894416 w 3786612"/>
                <a:gd name="connsiteY137" fmla="*/ 3961983 h 4069980"/>
                <a:gd name="connsiteX138" fmla="*/ 2593426 w 3786612"/>
                <a:gd name="connsiteY138" fmla="*/ 3920073 h 4069980"/>
                <a:gd name="connsiteX139" fmla="*/ 2260051 w 3786612"/>
                <a:gd name="connsiteY139" fmla="*/ 3873400 h 4069980"/>
                <a:gd name="connsiteX140" fmla="*/ 1899053 w 3786612"/>
                <a:gd name="connsiteY140" fmla="*/ 3856255 h 4069980"/>
                <a:gd name="connsiteX141" fmla="*/ 1203728 w 3786612"/>
                <a:gd name="connsiteY141" fmla="*/ 3909595 h 4069980"/>
                <a:gd name="connsiteX142" fmla="*/ 901786 w 3786612"/>
                <a:gd name="connsiteY142" fmla="*/ 3947695 h 4069980"/>
                <a:gd name="connsiteX143" fmla="*/ 832253 w 3786612"/>
                <a:gd name="connsiteY143" fmla="*/ 3956268 h 4069980"/>
                <a:gd name="connsiteX144" fmla="*/ 765578 w 3786612"/>
                <a:gd name="connsiteY144" fmla="*/ 3957220 h 4069980"/>
                <a:gd name="connsiteX145" fmla="*/ 638896 w 3786612"/>
                <a:gd name="connsiteY145" fmla="*/ 3950553 h 4069980"/>
                <a:gd name="connsiteX146" fmla="*/ 580793 w 3786612"/>
                <a:gd name="connsiteY146" fmla="*/ 3942933 h 4069980"/>
                <a:gd name="connsiteX147" fmla="*/ 528406 w 3786612"/>
                <a:gd name="connsiteY147" fmla="*/ 3927693 h 4069980"/>
                <a:gd name="connsiteX148" fmla="*/ 444586 w 3786612"/>
                <a:gd name="connsiteY148" fmla="*/ 3867685 h 4069980"/>
                <a:gd name="connsiteX149" fmla="*/ 415058 w 3786612"/>
                <a:gd name="connsiteY149" fmla="*/ 3830538 h 4069980"/>
                <a:gd name="connsiteX150" fmla="*/ 396961 w 3786612"/>
                <a:gd name="connsiteY150" fmla="*/ 3789580 h 4069980"/>
                <a:gd name="connsiteX151" fmla="*/ 394103 w 3786612"/>
                <a:gd name="connsiteY151" fmla="*/ 3728620 h 4069980"/>
                <a:gd name="connsiteX152" fmla="*/ 397913 w 3786612"/>
                <a:gd name="connsiteY152" fmla="*/ 3729573 h 4069980"/>
                <a:gd name="connsiteX153" fmla="*/ 452206 w 3786612"/>
                <a:gd name="connsiteY153" fmla="*/ 3731478 h 4069980"/>
                <a:gd name="connsiteX154" fmla="*/ 503641 w 3786612"/>
                <a:gd name="connsiteY154" fmla="*/ 3707665 h 4069980"/>
                <a:gd name="connsiteX155" fmla="*/ 514118 w 3786612"/>
                <a:gd name="connsiteY155" fmla="*/ 3695283 h 4069980"/>
                <a:gd name="connsiteX156" fmla="*/ 521738 w 3786612"/>
                <a:gd name="connsiteY156" fmla="*/ 3680043 h 4069980"/>
                <a:gd name="connsiteX157" fmla="*/ 524596 w 3786612"/>
                <a:gd name="connsiteY157" fmla="*/ 3662898 h 4069980"/>
                <a:gd name="connsiteX158" fmla="*/ 523643 w 3786612"/>
                <a:gd name="connsiteY158" fmla="*/ 3654325 h 4069980"/>
                <a:gd name="connsiteX159" fmla="*/ 521738 w 3786612"/>
                <a:gd name="connsiteY159" fmla="*/ 3645753 h 4069980"/>
                <a:gd name="connsiteX160" fmla="*/ 516023 w 3786612"/>
                <a:gd name="connsiteY160" fmla="*/ 3630513 h 4069980"/>
                <a:gd name="connsiteX161" fmla="*/ 507451 w 3786612"/>
                <a:gd name="connsiteY161" fmla="*/ 3616225 h 4069980"/>
                <a:gd name="connsiteX162" fmla="*/ 481733 w 3786612"/>
                <a:gd name="connsiteY162" fmla="*/ 3596223 h 4069980"/>
                <a:gd name="connsiteX163" fmla="*/ 451253 w 3786612"/>
                <a:gd name="connsiteY163" fmla="*/ 3594318 h 4069980"/>
                <a:gd name="connsiteX164" fmla="*/ 423631 w 3786612"/>
                <a:gd name="connsiteY164" fmla="*/ 3603843 h 4069980"/>
                <a:gd name="connsiteX165" fmla="*/ 376958 w 3786612"/>
                <a:gd name="connsiteY165" fmla="*/ 3639085 h 4069980"/>
                <a:gd name="connsiteX166" fmla="*/ 354098 w 3786612"/>
                <a:gd name="connsiteY166" fmla="*/ 3675280 h 4069980"/>
                <a:gd name="connsiteX167" fmla="*/ 337906 w 3786612"/>
                <a:gd name="connsiteY167" fmla="*/ 3644800 h 4069980"/>
                <a:gd name="connsiteX168" fmla="*/ 325523 w 3786612"/>
                <a:gd name="connsiteY168" fmla="*/ 3595270 h 4069980"/>
                <a:gd name="connsiteX169" fmla="*/ 319808 w 3786612"/>
                <a:gd name="connsiteY169" fmla="*/ 3492400 h 4069980"/>
                <a:gd name="connsiteX170" fmla="*/ 321713 w 3786612"/>
                <a:gd name="connsiteY170" fmla="*/ 3290470 h 4069980"/>
                <a:gd name="connsiteX171" fmla="*/ 325523 w 3786612"/>
                <a:gd name="connsiteY171" fmla="*/ 2928520 h 4069980"/>
                <a:gd name="connsiteX172" fmla="*/ 329333 w 3786612"/>
                <a:gd name="connsiteY172" fmla="*/ 2403693 h 4069980"/>
                <a:gd name="connsiteX173" fmla="*/ 329333 w 3786612"/>
                <a:gd name="connsiteY173" fmla="*/ 2292250 h 4069980"/>
                <a:gd name="connsiteX174" fmla="*/ 329333 w 3786612"/>
                <a:gd name="connsiteY174" fmla="*/ 2290345 h 4069980"/>
                <a:gd name="connsiteX175" fmla="*/ 330286 w 3786612"/>
                <a:gd name="connsiteY175" fmla="*/ 2249388 h 4069980"/>
                <a:gd name="connsiteX176" fmla="*/ 334096 w 3786612"/>
                <a:gd name="connsiteY176" fmla="*/ 2148423 h 4069980"/>
                <a:gd name="connsiteX177" fmla="*/ 348383 w 3786612"/>
                <a:gd name="connsiteY177" fmla="*/ 2143660 h 4069980"/>
                <a:gd name="connsiteX178" fmla="*/ 403628 w 3786612"/>
                <a:gd name="connsiteY178" fmla="*/ 2119848 h 4069980"/>
                <a:gd name="connsiteX179" fmla="*/ 453158 w 3786612"/>
                <a:gd name="connsiteY179" fmla="*/ 2083653 h 4069980"/>
                <a:gd name="connsiteX180" fmla="*/ 487448 w 3786612"/>
                <a:gd name="connsiteY180" fmla="*/ 2027455 h 4069980"/>
                <a:gd name="connsiteX181" fmla="*/ 490306 w 3786612"/>
                <a:gd name="connsiteY181" fmla="*/ 2010310 h 4069980"/>
                <a:gd name="connsiteX182" fmla="*/ 490306 w 3786612"/>
                <a:gd name="connsiteY182" fmla="*/ 1992213 h 4069980"/>
                <a:gd name="connsiteX183" fmla="*/ 486496 w 3786612"/>
                <a:gd name="connsiteY183" fmla="*/ 1975068 h 4069980"/>
                <a:gd name="connsiteX184" fmla="*/ 483638 w 3786612"/>
                <a:gd name="connsiteY184" fmla="*/ 1966495 h 4069980"/>
                <a:gd name="connsiteX185" fmla="*/ 479828 w 3786612"/>
                <a:gd name="connsiteY185" fmla="*/ 1958875 h 4069980"/>
                <a:gd name="connsiteX186" fmla="*/ 453158 w 3786612"/>
                <a:gd name="connsiteY186" fmla="*/ 1936015 h 4069980"/>
                <a:gd name="connsiteX187" fmla="*/ 420773 w 3786612"/>
                <a:gd name="connsiteY187" fmla="*/ 1935063 h 4069980"/>
                <a:gd name="connsiteX188" fmla="*/ 370291 w 3786612"/>
                <a:gd name="connsiteY188" fmla="*/ 1968400 h 4069980"/>
                <a:gd name="connsiteX189" fmla="*/ 337906 w 3786612"/>
                <a:gd name="connsiteY189" fmla="*/ 2018883 h 4069980"/>
                <a:gd name="connsiteX190" fmla="*/ 323618 w 3786612"/>
                <a:gd name="connsiteY190" fmla="*/ 2060793 h 4069980"/>
                <a:gd name="connsiteX191" fmla="*/ 283613 w 3786612"/>
                <a:gd name="connsiteY191" fmla="*/ 2058888 h 4069980"/>
                <a:gd name="connsiteX192" fmla="*/ 213128 w 3786612"/>
                <a:gd name="connsiteY192" fmla="*/ 2026503 h 4069980"/>
                <a:gd name="connsiteX193" fmla="*/ 174076 w 3786612"/>
                <a:gd name="connsiteY193" fmla="*/ 1943635 h 4069980"/>
                <a:gd name="connsiteX194" fmla="*/ 184553 w 3786612"/>
                <a:gd name="connsiteY194" fmla="*/ 1839813 h 4069980"/>
                <a:gd name="connsiteX195" fmla="*/ 237893 w 3786612"/>
                <a:gd name="connsiteY195" fmla="*/ 1738848 h 4069980"/>
                <a:gd name="connsiteX196" fmla="*/ 403628 w 3786612"/>
                <a:gd name="connsiteY196" fmla="*/ 1551205 h 4069980"/>
                <a:gd name="connsiteX197" fmla="*/ 817966 w 3786612"/>
                <a:gd name="connsiteY197" fmla="*/ 1153060 h 4069980"/>
                <a:gd name="connsiteX198" fmla="*/ 1239923 w 3786612"/>
                <a:gd name="connsiteY198" fmla="*/ 764440 h 4069980"/>
                <a:gd name="connsiteX199" fmla="*/ 1586633 w 3786612"/>
                <a:gd name="connsiteY199" fmla="*/ 450115 h 4069980"/>
                <a:gd name="connsiteX200" fmla="*/ 1821901 w 3786612"/>
                <a:gd name="connsiteY200" fmla="*/ 239613 h 4069980"/>
                <a:gd name="connsiteX201" fmla="*/ 1888576 w 3786612"/>
                <a:gd name="connsiteY201" fmla="*/ 189130 h 4069980"/>
                <a:gd name="connsiteX202" fmla="*/ 1899053 w 3786612"/>
                <a:gd name="connsiteY202" fmla="*/ 188178 h 4069980"/>
                <a:gd name="connsiteX203" fmla="*/ 1917151 w 3786612"/>
                <a:gd name="connsiteY203" fmla="*/ 193893 h 4069980"/>
                <a:gd name="connsiteX204" fmla="*/ 1956203 w 3786612"/>
                <a:gd name="connsiteY204" fmla="*/ 222468 h 4069980"/>
                <a:gd name="connsiteX205" fmla="*/ 2193376 w 3786612"/>
                <a:gd name="connsiteY205" fmla="*/ 432970 h 4069980"/>
                <a:gd name="connsiteX206" fmla="*/ 2962996 w 3786612"/>
                <a:gd name="connsiteY206" fmla="*/ 1142583 h 4069980"/>
                <a:gd name="connsiteX207" fmla="*/ 3376381 w 3786612"/>
                <a:gd name="connsiteY207" fmla="*/ 1545490 h 4069980"/>
                <a:gd name="connsiteX208" fmla="*/ 3543068 w 3786612"/>
                <a:gd name="connsiteY208" fmla="*/ 1735038 h 4069980"/>
                <a:gd name="connsiteX209" fmla="*/ 3597361 w 3786612"/>
                <a:gd name="connsiteY209" fmla="*/ 1836003 h 4069980"/>
                <a:gd name="connsiteX210" fmla="*/ 3610696 w 3786612"/>
                <a:gd name="connsiteY210" fmla="*/ 1944588 h 4069980"/>
                <a:gd name="connsiteX211" fmla="*/ 3442103 w 3786612"/>
                <a:gd name="connsiteY211" fmla="*/ 2062698 h 4069980"/>
                <a:gd name="connsiteX212" fmla="*/ 3378286 w 3786612"/>
                <a:gd name="connsiteY212" fmla="*/ 2041743 h 4069980"/>
                <a:gd name="connsiteX213" fmla="*/ 3323993 w 3786612"/>
                <a:gd name="connsiteY213" fmla="*/ 1978878 h 4069980"/>
                <a:gd name="connsiteX214" fmla="*/ 3323041 w 3786612"/>
                <a:gd name="connsiteY214" fmla="*/ 1973163 h 4069980"/>
                <a:gd name="connsiteX215" fmla="*/ 3353521 w 3786612"/>
                <a:gd name="connsiteY215" fmla="*/ 1957923 h 4069980"/>
                <a:gd name="connsiteX216" fmla="*/ 3396383 w 3786612"/>
                <a:gd name="connsiteY216" fmla="*/ 1981735 h 4069980"/>
                <a:gd name="connsiteX217" fmla="*/ 3427816 w 3786612"/>
                <a:gd name="connsiteY217" fmla="*/ 2025550 h 4069980"/>
                <a:gd name="connsiteX218" fmla="*/ 3442103 w 3786612"/>
                <a:gd name="connsiteY218" fmla="*/ 2062698 h 4069980"/>
                <a:gd name="connsiteX219" fmla="*/ 3384001 w 3786612"/>
                <a:gd name="connsiteY219" fmla="*/ 3709570 h 4069980"/>
                <a:gd name="connsiteX220" fmla="*/ 3384001 w 3786612"/>
                <a:gd name="connsiteY220" fmla="*/ 3709570 h 4069980"/>
                <a:gd name="connsiteX221" fmla="*/ 3378286 w 3786612"/>
                <a:gd name="connsiteY221" fmla="*/ 3711475 h 4069980"/>
                <a:gd name="connsiteX222" fmla="*/ 3372571 w 3786612"/>
                <a:gd name="connsiteY222" fmla="*/ 3712428 h 4069980"/>
                <a:gd name="connsiteX223" fmla="*/ 3349711 w 3786612"/>
                <a:gd name="connsiteY223" fmla="*/ 3713380 h 4069980"/>
                <a:gd name="connsiteX224" fmla="*/ 3305896 w 3786612"/>
                <a:gd name="connsiteY224" fmla="*/ 3699093 h 4069980"/>
                <a:gd name="connsiteX225" fmla="*/ 3289703 w 3786612"/>
                <a:gd name="connsiteY225" fmla="*/ 3684805 h 4069980"/>
                <a:gd name="connsiteX226" fmla="*/ 3283036 w 3786612"/>
                <a:gd name="connsiteY226" fmla="*/ 3664803 h 4069980"/>
                <a:gd name="connsiteX227" fmla="*/ 3283036 w 3786612"/>
                <a:gd name="connsiteY227" fmla="*/ 3660040 h 4069980"/>
                <a:gd name="connsiteX228" fmla="*/ 3283988 w 3786612"/>
                <a:gd name="connsiteY228" fmla="*/ 3654325 h 4069980"/>
                <a:gd name="connsiteX229" fmla="*/ 3287798 w 3786612"/>
                <a:gd name="connsiteY229" fmla="*/ 3643848 h 4069980"/>
                <a:gd name="connsiteX230" fmla="*/ 3296371 w 3786612"/>
                <a:gd name="connsiteY230" fmla="*/ 3630513 h 4069980"/>
                <a:gd name="connsiteX231" fmla="*/ 3318278 w 3786612"/>
                <a:gd name="connsiteY231" fmla="*/ 3635275 h 4069980"/>
                <a:gd name="connsiteX232" fmla="*/ 3354473 w 3786612"/>
                <a:gd name="connsiteY232" fmla="*/ 3659088 h 4069980"/>
                <a:gd name="connsiteX233" fmla="*/ 3384001 w 3786612"/>
                <a:gd name="connsiteY233" fmla="*/ 3709570 h 4069980"/>
                <a:gd name="connsiteX234" fmla="*/ 398866 w 3786612"/>
                <a:gd name="connsiteY234" fmla="*/ 3710523 h 4069980"/>
                <a:gd name="connsiteX235" fmla="*/ 425536 w 3786612"/>
                <a:gd name="connsiteY235" fmla="*/ 3659088 h 4069980"/>
                <a:gd name="connsiteX236" fmla="*/ 459826 w 3786612"/>
                <a:gd name="connsiteY236" fmla="*/ 3631465 h 4069980"/>
                <a:gd name="connsiteX237" fmla="*/ 467446 w 3786612"/>
                <a:gd name="connsiteY237" fmla="*/ 3627655 h 4069980"/>
                <a:gd name="connsiteX238" fmla="*/ 474113 w 3786612"/>
                <a:gd name="connsiteY238" fmla="*/ 3625750 h 4069980"/>
                <a:gd name="connsiteX239" fmla="*/ 479828 w 3786612"/>
                <a:gd name="connsiteY239" fmla="*/ 3623845 h 4069980"/>
                <a:gd name="connsiteX240" fmla="*/ 480781 w 3786612"/>
                <a:gd name="connsiteY240" fmla="*/ 3623845 h 4069980"/>
                <a:gd name="connsiteX241" fmla="*/ 492211 w 3786612"/>
                <a:gd name="connsiteY241" fmla="*/ 3634323 h 4069980"/>
                <a:gd name="connsiteX242" fmla="*/ 497926 w 3786612"/>
                <a:gd name="connsiteY242" fmla="*/ 3644800 h 4069980"/>
                <a:gd name="connsiteX243" fmla="*/ 501736 w 3786612"/>
                <a:gd name="connsiteY243" fmla="*/ 3656230 h 4069980"/>
                <a:gd name="connsiteX244" fmla="*/ 502688 w 3786612"/>
                <a:gd name="connsiteY244" fmla="*/ 3661945 h 4069980"/>
                <a:gd name="connsiteX245" fmla="*/ 503641 w 3786612"/>
                <a:gd name="connsiteY245" fmla="*/ 3667660 h 4069980"/>
                <a:gd name="connsiteX246" fmla="*/ 501736 w 3786612"/>
                <a:gd name="connsiteY246" fmla="*/ 3678138 h 4069980"/>
                <a:gd name="connsiteX247" fmla="*/ 496973 w 3786612"/>
                <a:gd name="connsiteY247" fmla="*/ 3687663 h 4069980"/>
                <a:gd name="connsiteX248" fmla="*/ 489353 w 3786612"/>
                <a:gd name="connsiteY248" fmla="*/ 3696235 h 4069980"/>
                <a:gd name="connsiteX249" fmla="*/ 447443 w 3786612"/>
                <a:gd name="connsiteY249" fmla="*/ 3715285 h 4069980"/>
                <a:gd name="connsiteX250" fmla="*/ 401723 w 3786612"/>
                <a:gd name="connsiteY250" fmla="*/ 3714333 h 4069980"/>
                <a:gd name="connsiteX251" fmla="*/ 398866 w 3786612"/>
                <a:gd name="connsiteY251" fmla="*/ 3710523 h 4069980"/>
                <a:gd name="connsiteX252" fmla="*/ 344573 w 3786612"/>
                <a:gd name="connsiteY252" fmla="*/ 2064603 h 4069980"/>
                <a:gd name="connsiteX253" fmla="*/ 356003 w 3786612"/>
                <a:gd name="connsiteY253" fmla="*/ 2033170 h 4069980"/>
                <a:gd name="connsiteX254" fmla="*/ 385531 w 3786612"/>
                <a:gd name="connsiteY254" fmla="*/ 1988403 h 4069980"/>
                <a:gd name="connsiteX255" fmla="*/ 426488 w 3786612"/>
                <a:gd name="connsiteY255" fmla="*/ 1960780 h 4069980"/>
                <a:gd name="connsiteX256" fmla="*/ 448396 w 3786612"/>
                <a:gd name="connsiteY256" fmla="*/ 1960780 h 4069980"/>
                <a:gd name="connsiteX257" fmla="*/ 464588 w 3786612"/>
                <a:gd name="connsiteY257" fmla="*/ 1975068 h 4069980"/>
                <a:gd name="connsiteX258" fmla="*/ 462683 w 3786612"/>
                <a:gd name="connsiteY258" fmla="*/ 1980783 h 4069980"/>
                <a:gd name="connsiteX259" fmla="*/ 409343 w 3786612"/>
                <a:gd name="connsiteY259" fmla="*/ 2043648 h 4069980"/>
                <a:gd name="connsiteX260" fmla="*/ 344573 w 3786612"/>
                <a:gd name="connsiteY260" fmla="*/ 2064603 h 406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</a:cxnLst>
              <a:rect l="l" t="t" r="r" b="b"/>
              <a:pathLst>
                <a:path w="3786612" h="4069980">
                  <a:moveTo>
                    <a:pt x="3769763" y="1819810"/>
                  </a:moveTo>
                  <a:cubicBezTo>
                    <a:pt x="3757381" y="1774090"/>
                    <a:pt x="3738331" y="1730275"/>
                    <a:pt x="3716423" y="1689318"/>
                  </a:cubicBezTo>
                  <a:cubicBezTo>
                    <a:pt x="3694516" y="1648360"/>
                    <a:pt x="3668798" y="1608355"/>
                    <a:pt x="3642128" y="1571208"/>
                  </a:cubicBezTo>
                  <a:cubicBezTo>
                    <a:pt x="3587836" y="1495960"/>
                    <a:pt x="3526876" y="1427380"/>
                    <a:pt x="3464963" y="1363563"/>
                  </a:cubicBezTo>
                  <a:cubicBezTo>
                    <a:pt x="3434483" y="1331178"/>
                    <a:pt x="3403051" y="1300698"/>
                    <a:pt x="3371618" y="1269265"/>
                  </a:cubicBezTo>
                  <a:cubicBezTo>
                    <a:pt x="3341138" y="1238785"/>
                    <a:pt x="3309706" y="1208305"/>
                    <a:pt x="3280178" y="1177825"/>
                  </a:cubicBezTo>
                  <a:cubicBezTo>
                    <a:pt x="3158258" y="1057810"/>
                    <a:pt x="3038243" y="944463"/>
                    <a:pt x="2923943" y="836830"/>
                  </a:cubicBezTo>
                  <a:cubicBezTo>
                    <a:pt x="2694391" y="622518"/>
                    <a:pt x="2485793" y="432018"/>
                    <a:pt x="2306723" y="276760"/>
                  </a:cubicBezTo>
                  <a:cubicBezTo>
                    <a:pt x="2217188" y="199608"/>
                    <a:pt x="2136226" y="130075"/>
                    <a:pt x="2060978" y="72925"/>
                  </a:cubicBezTo>
                  <a:cubicBezTo>
                    <a:pt x="2041928" y="58638"/>
                    <a:pt x="2023831" y="45303"/>
                    <a:pt x="2005733" y="33873"/>
                  </a:cubicBezTo>
                  <a:cubicBezTo>
                    <a:pt x="1986683" y="21490"/>
                    <a:pt x="1967633" y="14823"/>
                    <a:pt x="1948583" y="8155"/>
                  </a:cubicBezTo>
                  <a:cubicBezTo>
                    <a:pt x="1910483" y="-4227"/>
                    <a:pt x="1873336" y="-1370"/>
                    <a:pt x="1842856" y="9108"/>
                  </a:cubicBezTo>
                  <a:cubicBezTo>
                    <a:pt x="1842856" y="9108"/>
                    <a:pt x="1841903" y="9108"/>
                    <a:pt x="1841903" y="9108"/>
                  </a:cubicBezTo>
                  <a:cubicBezTo>
                    <a:pt x="1841903" y="9108"/>
                    <a:pt x="1841903" y="9108"/>
                    <a:pt x="1840951" y="9108"/>
                  </a:cubicBezTo>
                  <a:cubicBezTo>
                    <a:pt x="1830473" y="11965"/>
                    <a:pt x="1819996" y="14823"/>
                    <a:pt x="1809518" y="19585"/>
                  </a:cubicBezTo>
                  <a:cubicBezTo>
                    <a:pt x="1804756" y="21490"/>
                    <a:pt x="1799993" y="23395"/>
                    <a:pt x="1796183" y="25300"/>
                  </a:cubicBezTo>
                  <a:cubicBezTo>
                    <a:pt x="1791421" y="28158"/>
                    <a:pt x="1787611" y="30063"/>
                    <a:pt x="1782848" y="32920"/>
                  </a:cubicBezTo>
                  <a:cubicBezTo>
                    <a:pt x="1774276" y="38635"/>
                    <a:pt x="1764751" y="44350"/>
                    <a:pt x="1756178" y="51018"/>
                  </a:cubicBezTo>
                  <a:cubicBezTo>
                    <a:pt x="1747606" y="56733"/>
                    <a:pt x="1738081" y="63400"/>
                    <a:pt x="1729508" y="71020"/>
                  </a:cubicBezTo>
                  <a:cubicBezTo>
                    <a:pt x="1720936" y="77688"/>
                    <a:pt x="1711411" y="84355"/>
                    <a:pt x="1701886" y="91975"/>
                  </a:cubicBezTo>
                  <a:cubicBezTo>
                    <a:pt x="1628543" y="149125"/>
                    <a:pt x="1547581" y="218658"/>
                    <a:pt x="1458998" y="295810"/>
                  </a:cubicBezTo>
                  <a:cubicBezTo>
                    <a:pt x="1281833" y="451068"/>
                    <a:pt x="1074188" y="639663"/>
                    <a:pt x="846541" y="853023"/>
                  </a:cubicBezTo>
                  <a:cubicBezTo>
                    <a:pt x="733193" y="959703"/>
                    <a:pt x="614131" y="1073050"/>
                    <a:pt x="493163" y="1193065"/>
                  </a:cubicBezTo>
                  <a:cubicBezTo>
                    <a:pt x="462683" y="1223545"/>
                    <a:pt x="432203" y="1254025"/>
                    <a:pt x="401723" y="1284505"/>
                  </a:cubicBezTo>
                  <a:cubicBezTo>
                    <a:pt x="371243" y="1314985"/>
                    <a:pt x="339811" y="1345465"/>
                    <a:pt x="309331" y="1377850"/>
                  </a:cubicBezTo>
                  <a:cubicBezTo>
                    <a:pt x="248371" y="1441668"/>
                    <a:pt x="188363" y="1510248"/>
                    <a:pt x="135023" y="1585495"/>
                  </a:cubicBezTo>
                  <a:cubicBezTo>
                    <a:pt x="81683" y="1661695"/>
                    <a:pt x="35963" y="1743610"/>
                    <a:pt x="12151" y="1836003"/>
                  </a:cubicBezTo>
                  <a:cubicBezTo>
                    <a:pt x="721" y="1881723"/>
                    <a:pt x="-3089" y="1930300"/>
                    <a:pt x="2626" y="1977925"/>
                  </a:cubicBezTo>
                  <a:lnTo>
                    <a:pt x="3578" y="1986498"/>
                  </a:lnTo>
                  <a:lnTo>
                    <a:pt x="5483" y="1995070"/>
                  </a:lnTo>
                  <a:lnTo>
                    <a:pt x="9293" y="2012215"/>
                  </a:lnTo>
                  <a:cubicBezTo>
                    <a:pt x="12151" y="2023645"/>
                    <a:pt x="15961" y="2035075"/>
                    <a:pt x="18818" y="2045553"/>
                  </a:cubicBezTo>
                  <a:cubicBezTo>
                    <a:pt x="26438" y="2068413"/>
                    <a:pt x="39773" y="2088415"/>
                    <a:pt x="55013" y="2105560"/>
                  </a:cubicBezTo>
                  <a:cubicBezTo>
                    <a:pt x="71206" y="2122705"/>
                    <a:pt x="89303" y="2135088"/>
                    <a:pt x="109306" y="2143660"/>
                  </a:cubicBezTo>
                  <a:cubicBezTo>
                    <a:pt x="129308" y="2152233"/>
                    <a:pt x="149311" y="2158900"/>
                    <a:pt x="169313" y="2162710"/>
                  </a:cubicBezTo>
                  <a:cubicBezTo>
                    <a:pt x="210271" y="2170330"/>
                    <a:pt x="251228" y="2169378"/>
                    <a:pt x="290281" y="2161758"/>
                  </a:cubicBezTo>
                  <a:cubicBezTo>
                    <a:pt x="298853" y="2160805"/>
                    <a:pt x="306473" y="2158900"/>
                    <a:pt x="315046" y="2156995"/>
                  </a:cubicBezTo>
                  <a:cubicBezTo>
                    <a:pt x="314093" y="2189380"/>
                    <a:pt x="312188" y="2220813"/>
                    <a:pt x="312188" y="2252245"/>
                  </a:cubicBezTo>
                  <a:cubicBezTo>
                    <a:pt x="308378" y="2398930"/>
                    <a:pt x="307426" y="2536090"/>
                    <a:pt x="306473" y="2660868"/>
                  </a:cubicBezTo>
                  <a:cubicBezTo>
                    <a:pt x="305521" y="2840890"/>
                    <a:pt x="306473" y="2995195"/>
                    <a:pt x="307426" y="3120925"/>
                  </a:cubicBezTo>
                  <a:lnTo>
                    <a:pt x="307426" y="3121878"/>
                  </a:lnTo>
                  <a:cubicBezTo>
                    <a:pt x="306473" y="3177123"/>
                    <a:pt x="305521" y="3234273"/>
                    <a:pt x="304568" y="3293328"/>
                  </a:cubicBezTo>
                  <a:cubicBezTo>
                    <a:pt x="303616" y="3358098"/>
                    <a:pt x="302663" y="3425725"/>
                    <a:pt x="301711" y="3495258"/>
                  </a:cubicBezTo>
                  <a:cubicBezTo>
                    <a:pt x="300758" y="3529548"/>
                    <a:pt x="300758" y="3565743"/>
                    <a:pt x="306473" y="3602890"/>
                  </a:cubicBezTo>
                  <a:cubicBezTo>
                    <a:pt x="309331" y="3620988"/>
                    <a:pt x="313141" y="3639085"/>
                    <a:pt x="319808" y="3657183"/>
                  </a:cubicBezTo>
                  <a:cubicBezTo>
                    <a:pt x="325523" y="3673375"/>
                    <a:pt x="334096" y="3688615"/>
                    <a:pt x="344573" y="3700998"/>
                  </a:cubicBezTo>
                  <a:cubicBezTo>
                    <a:pt x="332191" y="3739098"/>
                    <a:pt x="328381" y="3781960"/>
                    <a:pt x="336953" y="3822918"/>
                  </a:cubicBezTo>
                  <a:cubicBezTo>
                    <a:pt x="346478" y="3864828"/>
                    <a:pt x="367433" y="3902928"/>
                    <a:pt x="393151" y="3933408"/>
                  </a:cubicBezTo>
                  <a:cubicBezTo>
                    <a:pt x="419821" y="3964840"/>
                    <a:pt x="450301" y="3990558"/>
                    <a:pt x="484591" y="4011513"/>
                  </a:cubicBezTo>
                  <a:cubicBezTo>
                    <a:pt x="518881" y="4032468"/>
                    <a:pt x="556028" y="4047708"/>
                    <a:pt x="594128" y="4056280"/>
                  </a:cubicBezTo>
                  <a:cubicBezTo>
                    <a:pt x="671281" y="4074378"/>
                    <a:pt x="748433" y="4071520"/>
                    <a:pt x="822728" y="4064853"/>
                  </a:cubicBezTo>
                  <a:cubicBezTo>
                    <a:pt x="897023" y="4058185"/>
                    <a:pt x="969413" y="4049613"/>
                    <a:pt x="1040851" y="4041993"/>
                  </a:cubicBezTo>
                  <a:cubicBezTo>
                    <a:pt x="1183726" y="4026753"/>
                    <a:pt x="1322791" y="4013418"/>
                    <a:pt x="1454236" y="4003893"/>
                  </a:cubicBezTo>
                  <a:cubicBezTo>
                    <a:pt x="1585681" y="3994368"/>
                    <a:pt x="1711411" y="3989605"/>
                    <a:pt x="1829521" y="3986748"/>
                  </a:cubicBezTo>
                  <a:cubicBezTo>
                    <a:pt x="1859048" y="3986748"/>
                    <a:pt x="1887623" y="3985795"/>
                    <a:pt x="1916198" y="3985795"/>
                  </a:cubicBezTo>
                  <a:cubicBezTo>
                    <a:pt x="1944773" y="3985795"/>
                    <a:pt x="1972396" y="3985795"/>
                    <a:pt x="2000018" y="3985795"/>
                  </a:cubicBezTo>
                  <a:cubicBezTo>
                    <a:pt x="2054311" y="3985795"/>
                    <a:pt x="2106698" y="3987700"/>
                    <a:pt x="2157181" y="3988653"/>
                  </a:cubicBezTo>
                  <a:cubicBezTo>
                    <a:pt x="2221951" y="3990558"/>
                    <a:pt x="2282911" y="3993415"/>
                    <a:pt x="2339108" y="3997225"/>
                  </a:cubicBezTo>
                  <a:cubicBezTo>
                    <a:pt x="2345776" y="3998178"/>
                    <a:pt x="2352443" y="3998178"/>
                    <a:pt x="2358158" y="3999130"/>
                  </a:cubicBezTo>
                  <a:cubicBezTo>
                    <a:pt x="2488651" y="4010560"/>
                    <a:pt x="2625811" y="4025800"/>
                    <a:pt x="2767733" y="4041993"/>
                  </a:cubicBezTo>
                  <a:cubicBezTo>
                    <a:pt x="2839171" y="4049613"/>
                    <a:pt x="2910608" y="4058185"/>
                    <a:pt x="2984903" y="4063900"/>
                  </a:cubicBezTo>
                  <a:cubicBezTo>
                    <a:pt x="3058246" y="4069615"/>
                    <a:pt x="3135398" y="4070568"/>
                    <a:pt x="3210646" y="4048660"/>
                  </a:cubicBezTo>
                  <a:cubicBezTo>
                    <a:pt x="3247793" y="4038183"/>
                    <a:pt x="3284941" y="4021038"/>
                    <a:pt x="3317326" y="3998178"/>
                  </a:cubicBezTo>
                  <a:cubicBezTo>
                    <a:pt x="3349711" y="3976270"/>
                    <a:pt x="3380191" y="3948648"/>
                    <a:pt x="3404003" y="3916263"/>
                  </a:cubicBezTo>
                  <a:cubicBezTo>
                    <a:pt x="3427816" y="3883878"/>
                    <a:pt x="3446866" y="3844825"/>
                    <a:pt x="3452581" y="3801963"/>
                  </a:cubicBezTo>
                  <a:cubicBezTo>
                    <a:pt x="3458296" y="3766720"/>
                    <a:pt x="3452581" y="3730525"/>
                    <a:pt x="3441151" y="3699093"/>
                  </a:cubicBezTo>
                  <a:cubicBezTo>
                    <a:pt x="3443056" y="3697188"/>
                    <a:pt x="3444961" y="3694330"/>
                    <a:pt x="3446866" y="3691473"/>
                  </a:cubicBezTo>
                  <a:cubicBezTo>
                    <a:pt x="3458296" y="3676233"/>
                    <a:pt x="3465916" y="3658135"/>
                    <a:pt x="3471631" y="3640990"/>
                  </a:cubicBezTo>
                  <a:cubicBezTo>
                    <a:pt x="3477346" y="3622893"/>
                    <a:pt x="3480203" y="3604795"/>
                    <a:pt x="3483061" y="3586698"/>
                  </a:cubicBezTo>
                  <a:cubicBezTo>
                    <a:pt x="3487823" y="3550503"/>
                    <a:pt x="3486871" y="3515260"/>
                    <a:pt x="3486871" y="3480970"/>
                  </a:cubicBezTo>
                  <a:cubicBezTo>
                    <a:pt x="3485918" y="3412390"/>
                    <a:pt x="3484966" y="3345715"/>
                    <a:pt x="3484013" y="3280945"/>
                  </a:cubicBezTo>
                  <a:cubicBezTo>
                    <a:pt x="3483061" y="3224748"/>
                    <a:pt x="3482108" y="3169503"/>
                    <a:pt x="3481156" y="3117115"/>
                  </a:cubicBezTo>
                  <a:lnTo>
                    <a:pt x="3481156" y="3115210"/>
                  </a:lnTo>
                  <a:cubicBezTo>
                    <a:pt x="3482108" y="2989480"/>
                    <a:pt x="3482108" y="2834223"/>
                    <a:pt x="3482108" y="2654200"/>
                  </a:cubicBezTo>
                  <a:cubicBezTo>
                    <a:pt x="3481156" y="2528470"/>
                    <a:pt x="3480203" y="2390358"/>
                    <a:pt x="3475441" y="2242720"/>
                  </a:cubicBezTo>
                  <a:cubicBezTo>
                    <a:pt x="3474488" y="2214145"/>
                    <a:pt x="3473536" y="2184618"/>
                    <a:pt x="3472583" y="2155090"/>
                  </a:cubicBezTo>
                  <a:cubicBezTo>
                    <a:pt x="3484013" y="2157948"/>
                    <a:pt x="3496396" y="2159853"/>
                    <a:pt x="3507826" y="2161758"/>
                  </a:cubicBezTo>
                  <a:cubicBezTo>
                    <a:pt x="3547831" y="2167473"/>
                    <a:pt x="3588788" y="2167473"/>
                    <a:pt x="3629746" y="2157948"/>
                  </a:cubicBezTo>
                  <a:cubicBezTo>
                    <a:pt x="3649748" y="2153185"/>
                    <a:pt x="3670703" y="2146518"/>
                    <a:pt x="3689753" y="2136040"/>
                  </a:cubicBezTo>
                  <a:cubicBezTo>
                    <a:pt x="3708803" y="2125563"/>
                    <a:pt x="3726901" y="2111275"/>
                    <a:pt x="3741188" y="2093178"/>
                  </a:cubicBezTo>
                  <a:cubicBezTo>
                    <a:pt x="3744998" y="2088415"/>
                    <a:pt x="3748808" y="2083653"/>
                    <a:pt x="3751666" y="2078890"/>
                  </a:cubicBezTo>
                  <a:lnTo>
                    <a:pt x="3760238" y="2063650"/>
                  </a:lnTo>
                  <a:cubicBezTo>
                    <a:pt x="3765001" y="2053173"/>
                    <a:pt x="3769763" y="2041743"/>
                    <a:pt x="3772621" y="2030313"/>
                  </a:cubicBezTo>
                  <a:lnTo>
                    <a:pt x="3777383" y="2013168"/>
                  </a:lnTo>
                  <a:lnTo>
                    <a:pt x="3781193" y="1996023"/>
                  </a:lnTo>
                  <a:cubicBezTo>
                    <a:pt x="3784051" y="1984593"/>
                    <a:pt x="3785003" y="1972210"/>
                    <a:pt x="3785956" y="1960780"/>
                  </a:cubicBezTo>
                  <a:cubicBezTo>
                    <a:pt x="3788813" y="1914108"/>
                    <a:pt x="3782146" y="1865530"/>
                    <a:pt x="3769763" y="1819810"/>
                  </a:cubicBezTo>
                  <a:close/>
                  <a:moveTo>
                    <a:pt x="3610696" y="1944588"/>
                  </a:moveTo>
                  <a:cubicBezTo>
                    <a:pt x="3605933" y="1977925"/>
                    <a:pt x="3592598" y="2008405"/>
                    <a:pt x="3572596" y="2028408"/>
                  </a:cubicBezTo>
                  <a:cubicBezTo>
                    <a:pt x="3552593" y="2049363"/>
                    <a:pt x="3526876" y="2057935"/>
                    <a:pt x="3502111" y="2061745"/>
                  </a:cubicBezTo>
                  <a:cubicBezTo>
                    <a:pt x="3487823" y="2063650"/>
                    <a:pt x="3474488" y="2064603"/>
                    <a:pt x="3461153" y="2063650"/>
                  </a:cubicBezTo>
                  <a:cubicBezTo>
                    <a:pt x="3457343" y="2046505"/>
                    <a:pt x="3451628" y="2029360"/>
                    <a:pt x="3443056" y="2013168"/>
                  </a:cubicBezTo>
                  <a:cubicBezTo>
                    <a:pt x="3433531" y="1995070"/>
                    <a:pt x="3422101" y="1977925"/>
                    <a:pt x="3407813" y="1963638"/>
                  </a:cubicBezTo>
                  <a:cubicBezTo>
                    <a:pt x="3393526" y="1949350"/>
                    <a:pt x="3375428" y="1937920"/>
                    <a:pt x="3354473" y="1935063"/>
                  </a:cubicBezTo>
                  <a:cubicBezTo>
                    <a:pt x="3343996" y="1933158"/>
                    <a:pt x="3331613" y="1936015"/>
                    <a:pt x="3322088" y="1942683"/>
                  </a:cubicBezTo>
                  <a:cubicBezTo>
                    <a:pt x="3311611" y="1949350"/>
                    <a:pt x="3304943" y="1959828"/>
                    <a:pt x="3300181" y="1970305"/>
                  </a:cubicBezTo>
                  <a:cubicBezTo>
                    <a:pt x="3298276" y="1976020"/>
                    <a:pt x="3296371" y="1981735"/>
                    <a:pt x="3295418" y="1987450"/>
                  </a:cubicBezTo>
                  <a:cubicBezTo>
                    <a:pt x="3293513" y="1993165"/>
                    <a:pt x="3293513" y="1998880"/>
                    <a:pt x="3293513" y="2004595"/>
                  </a:cubicBezTo>
                  <a:cubicBezTo>
                    <a:pt x="3293513" y="2016978"/>
                    <a:pt x="3296371" y="2028408"/>
                    <a:pt x="3300181" y="2038885"/>
                  </a:cubicBezTo>
                  <a:cubicBezTo>
                    <a:pt x="3308753" y="2060793"/>
                    <a:pt x="3323041" y="2077938"/>
                    <a:pt x="3339233" y="2091273"/>
                  </a:cubicBezTo>
                  <a:cubicBezTo>
                    <a:pt x="3354473" y="2104608"/>
                    <a:pt x="3372571" y="2116038"/>
                    <a:pt x="3390668" y="2125563"/>
                  </a:cubicBezTo>
                  <a:cubicBezTo>
                    <a:pt x="3409718" y="2135088"/>
                    <a:pt x="3430673" y="2143660"/>
                    <a:pt x="3451628" y="2149375"/>
                  </a:cubicBezTo>
                  <a:cubicBezTo>
                    <a:pt x="3452581" y="2180808"/>
                    <a:pt x="3454486" y="2212240"/>
                    <a:pt x="3455438" y="2242720"/>
                  </a:cubicBezTo>
                  <a:cubicBezTo>
                    <a:pt x="3455438" y="2257008"/>
                    <a:pt x="3456391" y="2272248"/>
                    <a:pt x="3456391" y="2286535"/>
                  </a:cubicBezTo>
                  <a:cubicBezTo>
                    <a:pt x="3456391" y="2286535"/>
                    <a:pt x="3456391" y="2286535"/>
                    <a:pt x="3456391" y="2286535"/>
                  </a:cubicBezTo>
                  <a:lnTo>
                    <a:pt x="3456391" y="2287488"/>
                  </a:lnTo>
                  <a:cubicBezTo>
                    <a:pt x="3456391" y="2317015"/>
                    <a:pt x="3456391" y="2356068"/>
                    <a:pt x="3456391" y="2401788"/>
                  </a:cubicBezTo>
                  <a:cubicBezTo>
                    <a:pt x="3456391" y="2524660"/>
                    <a:pt x="3458296" y="2701825"/>
                    <a:pt x="3460201" y="2921853"/>
                  </a:cubicBezTo>
                  <a:cubicBezTo>
                    <a:pt x="3461153" y="3031390"/>
                    <a:pt x="3462106" y="3151405"/>
                    <a:pt x="3464011" y="3280945"/>
                  </a:cubicBezTo>
                  <a:cubicBezTo>
                    <a:pt x="3464963" y="3345715"/>
                    <a:pt x="3464963" y="3412390"/>
                    <a:pt x="3465916" y="3480970"/>
                  </a:cubicBezTo>
                  <a:cubicBezTo>
                    <a:pt x="3465916" y="3515260"/>
                    <a:pt x="3466868" y="3549550"/>
                    <a:pt x="3462106" y="3583840"/>
                  </a:cubicBezTo>
                  <a:cubicBezTo>
                    <a:pt x="3460201" y="3600985"/>
                    <a:pt x="3457343" y="3618130"/>
                    <a:pt x="3451628" y="3633370"/>
                  </a:cubicBezTo>
                  <a:cubicBezTo>
                    <a:pt x="3446866" y="3648610"/>
                    <a:pt x="3440198" y="3664803"/>
                    <a:pt x="3430673" y="3677185"/>
                  </a:cubicBezTo>
                  <a:cubicBezTo>
                    <a:pt x="3425911" y="3668613"/>
                    <a:pt x="3423053" y="3660040"/>
                    <a:pt x="3417338" y="3652420"/>
                  </a:cubicBezTo>
                  <a:lnTo>
                    <a:pt x="3408766" y="3640038"/>
                  </a:lnTo>
                  <a:cubicBezTo>
                    <a:pt x="3405908" y="3636228"/>
                    <a:pt x="3404003" y="3631465"/>
                    <a:pt x="3399241" y="3626703"/>
                  </a:cubicBezTo>
                  <a:cubicBezTo>
                    <a:pt x="3391621" y="3618130"/>
                    <a:pt x="3383048" y="3613368"/>
                    <a:pt x="3374476" y="3608605"/>
                  </a:cubicBezTo>
                  <a:cubicBezTo>
                    <a:pt x="3365903" y="3603843"/>
                    <a:pt x="3357331" y="3600985"/>
                    <a:pt x="3347806" y="3598128"/>
                  </a:cubicBezTo>
                  <a:cubicBezTo>
                    <a:pt x="3338281" y="3596223"/>
                    <a:pt x="3328756" y="3594318"/>
                    <a:pt x="3319231" y="3594318"/>
                  </a:cubicBezTo>
                  <a:cubicBezTo>
                    <a:pt x="3309706" y="3595270"/>
                    <a:pt x="3299228" y="3597175"/>
                    <a:pt x="3289703" y="3603843"/>
                  </a:cubicBezTo>
                  <a:cubicBezTo>
                    <a:pt x="3284941" y="3607653"/>
                    <a:pt x="3280178" y="3611463"/>
                    <a:pt x="3277321" y="3616225"/>
                  </a:cubicBezTo>
                  <a:cubicBezTo>
                    <a:pt x="3276368" y="3617178"/>
                    <a:pt x="3275416" y="3619083"/>
                    <a:pt x="3274463" y="3620035"/>
                  </a:cubicBezTo>
                  <a:lnTo>
                    <a:pt x="3272558" y="3623845"/>
                  </a:lnTo>
                  <a:lnTo>
                    <a:pt x="3268748" y="3631465"/>
                  </a:lnTo>
                  <a:cubicBezTo>
                    <a:pt x="3265891" y="3636228"/>
                    <a:pt x="3264938" y="3641943"/>
                    <a:pt x="3263033" y="3646705"/>
                  </a:cubicBezTo>
                  <a:cubicBezTo>
                    <a:pt x="3262081" y="3649563"/>
                    <a:pt x="3262081" y="3652420"/>
                    <a:pt x="3262081" y="3655278"/>
                  </a:cubicBezTo>
                  <a:cubicBezTo>
                    <a:pt x="3262081" y="3658135"/>
                    <a:pt x="3261128" y="3660993"/>
                    <a:pt x="3262081" y="3663850"/>
                  </a:cubicBezTo>
                  <a:cubicBezTo>
                    <a:pt x="3262081" y="3676233"/>
                    <a:pt x="3266843" y="3687663"/>
                    <a:pt x="3273511" y="3696235"/>
                  </a:cubicBezTo>
                  <a:cubicBezTo>
                    <a:pt x="3280178" y="3704808"/>
                    <a:pt x="3287798" y="3712428"/>
                    <a:pt x="3296371" y="3717190"/>
                  </a:cubicBezTo>
                  <a:cubicBezTo>
                    <a:pt x="3313516" y="3727668"/>
                    <a:pt x="3330661" y="3732430"/>
                    <a:pt x="3348758" y="3733383"/>
                  </a:cubicBezTo>
                  <a:cubicBezTo>
                    <a:pt x="3357331" y="3734335"/>
                    <a:pt x="3366856" y="3734335"/>
                    <a:pt x="3375428" y="3732430"/>
                  </a:cubicBezTo>
                  <a:lnTo>
                    <a:pt x="3382096" y="3731478"/>
                  </a:lnTo>
                  <a:cubicBezTo>
                    <a:pt x="3384001" y="3731478"/>
                    <a:pt x="3385906" y="3730525"/>
                    <a:pt x="3388763" y="3729573"/>
                  </a:cubicBezTo>
                  <a:cubicBezTo>
                    <a:pt x="3394478" y="3773388"/>
                    <a:pt x="3380191" y="3828633"/>
                    <a:pt x="3344948" y="3873400"/>
                  </a:cubicBezTo>
                  <a:cubicBezTo>
                    <a:pt x="3324946" y="3900070"/>
                    <a:pt x="3297323" y="3922930"/>
                    <a:pt x="3265891" y="3940075"/>
                  </a:cubicBezTo>
                  <a:cubicBezTo>
                    <a:pt x="3233506" y="3957220"/>
                    <a:pt x="3197311" y="3968650"/>
                    <a:pt x="3157306" y="3973413"/>
                  </a:cubicBezTo>
                  <a:cubicBezTo>
                    <a:pt x="3117301" y="3979128"/>
                    <a:pt x="3075391" y="3978175"/>
                    <a:pt x="3031576" y="3974365"/>
                  </a:cubicBezTo>
                  <a:cubicBezTo>
                    <a:pt x="2987761" y="3971508"/>
                    <a:pt x="2942041" y="3967698"/>
                    <a:pt x="2894416" y="3961983"/>
                  </a:cubicBezTo>
                  <a:cubicBezTo>
                    <a:pt x="2800118" y="3951505"/>
                    <a:pt x="2699153" y="3936265"/>
                    <a:pt x="2593426" y="3920073"/>
                  </a:cubicBezTo>
                  <a:cubicBezTo>
                    <a:pt x="2487698" y="3903880"/>
                    <a:pt x="2376256" y="3886735"/>
                    <a:pt x="2260051" y="3873400"/>
                  </a:cubicBezTo>
                  <a:cubicBezTo>
                    <a:pt x="2143846" y="3861018"/>
                    <a:pt x="2022878" y="3853398"/>
                    <a:pt x="1899053" y="3856255"/>
                  </a:cubicBezTo>
                  <a:cubicBezTo>
                    <a:pt x="1651403" y="3860065"/>
                    <a:pt x="1417088" y="3884830"/>
                    <a:pt x="1203728" y="3909595"/>
                  </a:cubicBezTo>
                  <a:cubicBezTo>
                    <a:pt x="1097048" y="3922930"/>
                    <a:pt x="996083" y="3936265"/>
                    <a:pt x="901786" y="3947695"/>
                  </a:cubicBezTo>
                  <a:cubicBezTo>
                    <a:pt x="877973" y="3950553"/>
                    <a:pt x="855113" y="3954363"/>
                    <a:pt x="832253" y="3956268"/>
                  </a:cubicBezTo>
                  <a:cubicBezTo>
                    <a:pt x="809393" y="3957220"/>
                    <a:pt x="787486" y="3958173"/>
                    <a:pt x="765578" y="3957220"/>
                  </a:cubicBezTo>
                  <a:cubicBezTo>
                    <a:pt x="721763" y="3956268"/>
                    <a:pt x="679853" y="3954363"/>
                    <a:pt x="638896" y="3950553"/>
                  </a:cubicBezTo>
                  <a:cubicBezTo>
                    <a:pt x="618893" y="3948648"/>
                    <a:pt x="599843" y="3945790"/>
                    <a:pt x="580793" y="3942933"/>
                  </a:cubicBezTo>
                  <a:cubicBezTo>
                    <a:pt x="561743" y="3940075"/>
                    <a:pt x="544598" y="3935313"/>
                    <a:pt x="528406" y="3927693"/>
                  </a:cubicBezTo>
                  <a:cubicBezTo>
                    <a:pt x="495068" y="3913405"/>
                    <a:pt x="467446" y="3891498"/>
                    <a:pt x="444586" y="3867685"/>
                  </a:cubicBezTo>
                  <a:cubicBezTo>
                    <a:pt x="433156" y="3856255"/>
                    <a:pt x="422678" y="3842920"/>
                    <a:pt x="415058" y="3830538"/>
                  </a:cubicBezTo>
                  <a:cubicBezTo>
                    <a:pt x="406486" y="3817203"/>
                    <a:pt x="400771" y="3803868"/>
                    <a:pt x="396961" y="3789580"/>
                  </a:cubicBezTo>
                  <a:cubicBezTo>
                    <a:pt x="391246" y="3768625"/>
                    <a:pt x="391246" y="3747670"/>
                    <a:pt x="394103" y="3728620"/>
                  </a:cubicBezTo>
                  <a:cubicBezTo>
                    <a:pt x="395056" y="3728620"/>
                    <a:pt x="396961" y="3729573"/>
                    <a:pt x="397913" y="3729573"/>
                  </a:cubicBezTo>
                  <a:cubicBezTo>
                    <a:pt x="416011" y="3734335"/>
                    <a:pt x="434108" y="3734335"/>
                    <a:pt x="452206" y="3731478"/>
                  </a:cubicBezTo>
                  <a:cubicBezTo>
                    <a:pt x="470303" y="3727668"/>
                    <a:pt x="488401" y="3721000"/>
                    <a:pt x="503641" y="3707665"/>
                  </a:cubicBezTo>
                  <a:cubicBezTo>
                    <a:pt x="507451" y="3704808"/>
                    <a:pt x="511261" y="3700045"/>
                    <a:pt x="514118" y="3695283"/>
                  </a:cubicBezTo>
                  <a:cubicBezTo>
                    <a:pt x="516976" y="3690520"/>
                    <a:pt x="519833" y="3685758"/>
                    <a:pt x="521738" y="3680043"/>
                  </a:cubicBezTo>
                  <a:cubicBezTo>
                    <a:pt x="524596" y="3674328"/>
                    <a:pt x="524596" y="3668613"/>
                    <a:pt x="524596" y="3662898"/>
                  </a:cubicBezTo>
                  <a:cubicBezTo>
                    <a:pt x="524596" y="3660040"/>
                    <a:pt x="524596" y="3657183"/>
                    <a:pt x="523643" y="3654325"/>
                  </a:cubicBezTo>
                  <a:cubicBezTo>
                    <a:pt x="523643" y="3651468"/>
                    <a:pt x="523643" y="3648610"/>
                    <a:pt x="521738" y="3645753"/>
                  </a:cubicBezTo>
                  <a:cubicBezTo>
                    <a:pt x="519833" y="3640038"/>
                    <a:pt x="518881" y="3634323"/>
                    <a:pt x="516023" y="3630513"/>
                  </a:cubicBezTo>
                  <a:cubicBezTo>
                    <a:pt x="513166" y="3625750"/>
                    <a:pt x="511261" y="3620988"/>
                    <a:pt x="507451" y="3616225"/>
                  </a:cubicBezTo>
                  <a:cubicBezTo>
                    <a:pt x="501736" y="3606700"/>
                    <a:pt x="491258" y="3600033"/>
                    <a:pt x="481733" y="3596223"/>
                  </a:cubicBezTo>
                  <a:cubicBezTo>
                    <a:pt x="471256" y="3592413"/>
                    <a:pt x="460778" y="3593365"/>
                    <a:pt x="451253" y="3594318"/>
                  </a:cubicBezTo>
                  <a:cubicBezTo>
                    <a:pt x="441728" y="3596223"/>
                    <a:pt x="432203" y="3599080"/>
                    <a:pt x="423631" y="3603843"/>
                  </a:cubicBezTo>
                  <a:cubicBezTo>
                    <a:pt x="406486" y="3612415"/>
                    <a:pt x="390293" y="3624798"/>
                    <a:pt x="376958" y="3639085"/>
                  </a:cubicBezTo>
                  <a:cubicBezTo>
                    <a:pt x="367433" y="3649563"/>
                    <a:pt x="359813" y="3661945"/>
                    <a:pt x="354098" y="3675280"/>
                  </a:cubicBezTo>
                  <a:cubicBezTo>
                    <a:pt x="347431" y="3666708"/>
                    <a:pt x="342668" y="3656230"/>
                    <a:pt x="337906" y="3644800"/>
                  </a:cubicBezTo>
                  <a:cubicBezTo>
                    <a:pt x="332191" y="3629560"/>
                    <a:pt x="327428" y="3612415"/>
                    <a:pt x="325523" y="3595270"/>
                  </a:cubicBezTo>
                  <a:cubicBezTo>
                    <a:pt x="319808" y="3560980"/>
                    <a:pt x="319808" y="3526690"/>
                    <a:pt x="319808" y="3492400"/>
                  </a:cubicBezTo>
                  <a:cubicBezTo>
                    <a:pt x="320761" y="3422868"/>
                    <a:pt x="320761" y="3355240"/>
                    <a:pt x="321713" y="3290470"/>
                  </a:cubicBezTo>
                  <a:cubicBezTo>
                    <a:pt x="322666" y="3159978"/>
                    <a:pt x="324571" y="3039010"/>
                    <a:pt x="325523" y="2928520"/>
                  </a:cubicBezTo>
                  <a:cubicBezTo>
                    <a:pt x="327428" y="2706588"/>
                    <a:pt x="328381" y="2527518"/>
                    <a:pt x="329333" y="2403693"/>
                  </a:cubicBezTo>
                  <a:cubicBezTo>
                    <a:pt x="329333" y="2358925"/>
                    <a:pt x="329333" y="2321778"/>
                    <a:pt x="329333" y="2292250"/>
                  </a:cubicBezTo>
                  <a:lnTo>
                    <a:pt x="329333" y="2290345"/>
                  </a:lnTo>
                  <a:cubicBezTo>
                    <a:pt x="329333" y="2277010"/>
                    <a:pt x="330286" y="2263675"/>
                    <a:pt x="330286" y="2249388"/>
                  </a:cubicBezTo>
                  <a:cubicBezTo>
                    <a:pt x="331238" y="2216050"/>
                    <a:pt x="333143" y="2182713"/>
                    <a:pt x="334096" y="2148423"/>
                  </a:cubicBezTo>
                  <a:cubicBezTo>
                    <a:pt x="338858" y="2146518"/>
                    <a:pt x="343621" y="2145565"/>
                    <a:pt x="348383" y="2143660"/>
                  </a:cubicBezTo>
                  <a:cubicBezTo>
                    <a:pt x="367433" y="2136993"/>
                    <a:pt x="385531" y="2129373"/>
                    <a:pt x="403628" y="2119848"/>
                  </a:cubicBezTo>
                  <a:cubicBezTo>
                    <a:pt x="421726" y="2110323"/>
                    <a:pt x="437918" y="2098893"/>
                    <a:pt x="453158" y="2083653"/>
                  </a:cubicBezTo>
                  <a:cubicBezTo>
                    <a:pt x="468398" y="2068413"/>
                    <a:pt x="481733" y="2050315"/>
                    <a:pt x="487448" y="2027455"/>
                  </a:cubicBezTo>
                  <a:cubicBezTo>
                    <a:pt x="489353" y="2021740"/>
                    <a:pt x="489353" y="2016025"/>
                    <a:pt x="490306" y="2010310"/>
                  </a:cubicBezTo>
                  <a:cubicBezTo>
                    <a:pt x="490306" y="2004595"/>
                    <a:pt x="490306" y="1998880"/>
                    <a:pt x="490306" y="1992213"/>
                  </a:cubicBezTo>
                  <a:cubicBezTo>
                    <a:pt x="489353" y="1986498"/>
                    <a:pt x="488401" y="1980783"/>
                    <a:pt x="486496" y="1975068"/>
                  </a:cubicBezTo>
                  <a:lnTo>
                    <a:pt x="483638" y="1966495"/>
                  </a:lnTo>
                  <a:cubicBezTo>
                    <a:pt x="482686" y="1963638"/>
                    <a:pt x="480781" y="1960780"/>
                    <a:pt x="479828" y="1958875"/>
                  </a:cubicBezTo>
                  <a:cubicBezTo>
                    <a:pt x="474113" y="1948398"/>
                    <a:pt x="464588" y="1939825"/>
                    <a:pt x="453158" y="1936015"/>
                  </a:cubicBezTo>
                  <a:cubicBezTo>
                    <a:pt x="441728" y="1932205"/>
                    <a:pt x="430298" y="1933158"/>
                    <a:pt x="420773" y="1935063"/>
                  </a:cubicBezTo>
                  <a:cubicBezTo>
                    <a:pt x="400771" y="1940778"/>
                    <a:pt x="384578" y="1954113"/>
                    <a:pt x="370291" y="1968400"/>
                  </a:cubicBezTo>
                  <a:cubicBezTo>
                    <a:pt x="356956" y="1983640"/>
                    <a:pt x="345526" y="2000785"/>
                    <a:pt x="337906" y="2018883"/>
                  </a:cubicBezTo>
                  <a:cubicBezTo>
                    <a:pt x="332191" y="2032218"/>
                    <a:pt x="327428" y="2046505"/>
                    <a:pt x="323618" y="2060793"/>
                  </a:cubicBezTo>
                  <a:cubicBezTo>
                    <a:pt x="311236" y="2060793"/>
                    <a:pt x="297901" y="2060793"/>
                    <a:pt x="283613" y="2058888"/>
                  </a:cubicBezTo>
                  <a:cubicBezTo>
                    <a:pt x="258848" y="2056030"/>
                    <a:pt x="233131" y="2047458"/>
                    <a:pt x="213128" y="2026503"/>
                  </a:cubicBezTo>
                  <a:cubicBezTo>
                    <a:pt x="193126" y="2006500"/>
                    <a:pt x="179791" y="1976973"/>
                    <a:pt x="174076" y="1943635"/>
                  </a:cubicBezTo>
                  <a:cubicBezTo>
                    <a:pt x="168361" y="1910298"/>
                    <a:pt x="172171" y="1874103"/>
                    <a:pt x="184553" y="1839813"/>
                  </a:cubicBezTo>
                  <a:cubicBezTo>
                    <a:pt x="196936" y="1804570"/>
                    <a:pt x="215986" y="1771233"/>
                    <a:pt x="237893" y="1738848"/>
                  </a:cubicBezTo>
                  <a:cubicBezTo>
                    <a:pt x="283613" y="1674078"/>
                    <a:pt x="341716" y="1614070"/>
                    <a:pt x="403628" y="1551205"/>
                  </a:cubicBezTo>
                  <a:cubicBezTo>
                    <a:pt x="528406" y="1425475"/>
                    <a:pt x="669376" y="1292125"/>
                    <a:pt x="817966" y="1153060"/>
                  </a:cubicBezTo>
                  <a:cubicBezTo>
                    <a:pt x="966556" y="1013995"/>
                    <a:pt x="1109431" y="883503"/>
                    <a:pt x="1239923" y="764440"/>
                  </a:cubicBezTo>
                  <a:cubicBezTo>
                    <a:pt x="1370416" y="645378"/>
                    <a:pt x="1487573" y="538698"/>
                    <a:pt x="1586633" y="450115"/>
                  </a:cubicBezTo>
                  <a:cubicBezTo>
                    <a:pt x="1685693" y="360580"/>
                    <a:pt x="1765703" y="289143"/>
                    <a:pt x="1821901" y="239613"/>
                  </a:cubicBezTo>
                  <a:cubicBezTo>
                    <a:pt x="1849523" y="215800"/>
                    <a:pt x="1870478" y="192940"/>
                    <a:pt x="1888576" y="189130"/>
                  </a:cubicBezTo>
                  <a:cubicBezTo>
                    <a:pt x="1892386" y="188178"/>
                    <a:pt x="1896196" y="188178"/>
                    <a:pt x="1899053" y="188178"/>
                  </a:cubicBezTo>
                  <a:cubicBezTo>
                    <a:pt x="1904768" y="189130"/>
                    <a:pt x="1910483" y="191035"/>
                    <a:pt x="1917151" y="193893"/>
                  </a:cubicBezTo>
                  <a:cubicBezTo>
                    <a:pt x="1929533" y="199608"/>
                    <a:pt x="1941916" y="210085"/>
                    <a:pt x="1956203" y="222468"/>
                  </a:cubicBezTo>
                  <a:cubicBezTo>
                    <a:pt x="2012401" y="271045"/>
                    <a:pt x="2093363" y="343435"/>
                    <a:pt x="2193376" y="432970"/>
                  </a:cubicBezTo>
                  <a:cubicBezTo>
                    <a:pt x="2391496" y="612993"/>
                    <a:pt x="2665816" y="862548"/>
                    <a:pt x="2962996" y="1142583"/>
                  </a:cubicBezTo>
                  <a:cubicBezTo>
                    <a:pt x="3111586" y="1283553"/>
                    <a:pt x="3252556" y="1417855"/>
                    <a:pt x="3376381" y="1545490"/>
                  </a:cubicBezTo>
                  <a:cubicBezTo>
                    <a:pt x="3438293" y="1609308"/>
                    <a:pt x="3496396" y="1670268"/>
                    <a:pt x="3543068" y="1735038"/>
                  </a:cubicBezTo>
                  <a:cubicBezTo>
                    <a:pt x="3565928" y="1767423"/>
                    <a:pt x="3584978" y="1800760"/>
                    <a:pt x="3597361" y="1836003"/>
                  </a:cubicBezTo>
                  <a:cubicBezTo>
                    <a:pt x="3612601" y="1875055"/>
                    <a:pt x="3616411" y="1911250"/>
                    <a:pt x="3610696" y="1944588"/>
                  </a:cubicBezTo>
                  <a:close/>
                  <a:moveTo>
                    <a:pt x="3442103" y="2062698"/>
                  </a:moveTo>
                  <a:cubicBezTo>
                    <a:pt x="3417338" y="2059840"/>
                    <a:pt x="3395431" y="2052220"/>
                    <a:pt x="3378286" y="2041743"/>
                  </a:cubicBezTo>
                  <a:cubicBezTo>
                    <a:pt x="3348758" y="2021740"/>
                    <a:pt x="3329708" y="1996975"/>
                    <a:pt x="3323993" y="1978878"/>
                  </a:cubicBezTo>
                  <a:cubicBezTo>
                    <a:pt x="3323041" y="1976973"/>
                    <a:pt x="3323041" y="1975068"/>
                    <a:pt x="3323041" y="1973163"/>
                  </a:cubicBezTo>
                  <a:cubicBezTo>
                    <a:pt x="3329708" y="1961733"/>
                    <a:pt x="3340186" y="1956018"/>
                    <a:pt x="3353521" y="1957923"/>
                  </a:cubicBezTo>
                  <a:cubicBezTo>
                    <a:pt x="3368761" y="1959828"/>
                    <a:pt x="3384001" y="1969353"/>
                    <a:pt x="3396383" y="1981735"/>
                  </a:cubicBezTo>
                  <a:cubicBezTo>
                    <a:pt x="3408766" y="1994118"/>
                    <a:pt x="3419243" y="2009358"/>
                    <a:pt x="3427816" y="2025550"/>
                  </a:cubicBezTo>
                  <a:cubicBezTo>
                    <a:pt x="3433531" y="2036028"/>
                    <a:pt x="3438293" y="2049363"/>
                    <a:pt x="3442103" y="2062698"/>
                  </a:cubicBezTo>
                  <a:close/>
                  <a:moveTo>
                    <a:pt x="3384001" y="3709570"/>
                  </a:moveTo>
                  <a:lnTo>
                    <a:pt x="3384001" y="3709570"/>
                  </a:lnTo>
                  <a:cubicBezTo>
                    <a:pt x="3382096" y="3710523"/>
                    <a:pt x="3380191" y="3710523"/>
                    <a:pt x="3378286" y="3711475"/>
                  </a:cubicBezTo>
                  <a:lnTo>
                    <a:pt x="3372571" y="3712428"/>
                  </a:lnTo>
                  <a:cubicBezTo>
                    <a:pt x="3364951" y="3713380"/>
                    <a:pt x="3357331" y="3713380"/>
                    <a:pt x="3349711" y="3713380"/>
                  </a:cubicBezTo>
                  <a:cubicBezTo>
                    <a:pt x="3334471" y="3712428"/>
                    <a:pt x="3318278" y="3707665"/>
                    <a:pt x="3305896" y="3699093"/>
                  </a:cubicBezTo>
                  <a:cubicBezTo>
                    <a:pt x="3299228" y="3695283"/>
                    <a:pt x="3293513" y="3689568"/>
                    <a:pt x="3289703" y="3684805"/>
                  </a:cubicBezTo>
                  <a:cubicBezTo>
                    <a:pt x="3285893" y="3679090"/>
                    <a:pt x="3283036" y="3672423"/>
                    <a:pt x="3283036" y="3664803"/>
                  </a:cubicBezTo>
                  <a:cubicBezTo>
                    <a:pt x="3283036" y="3662898"/>
                    <a:pt x="3283036" y="3660993"/>
                    <a:pt x="3283036" y="3660040"/>
                  </a:cubicBezTo>
                  <a:cubicBezTo>
                    <a:pt x="3283036" y="3658135"/>
                    <a:pt x="3283036" y="3656230"/>
                    <a:pt x="3283988" y="3654325"/>
                  </a:cubicBezTo>
                  <a:cubicBezTo>
                    <a:pt x="3285893" y="3650515"/>
                    <a:pt x="3285893" y="3646705"/>
                    <a:pt x="3287798" y="3643848"/>
                  </a:cubicBezTo>
                  <a:cubicBezTo>
                    <a:pt x="3290656" y="3638133"/>
                    <a:pt x="3293513" y="3633370"/>
                    <a:pt x="3296371" y="3630513"/>
                  </a:cubicBezTo>
                  <a:cubicBezTo>
                    <a:pt x="3302086" y="3631465"/>
                    <a:pt x="3309706" y="3632418"/>
                    <a:pt x="3318278" y="3635275"/>
                  </a:cubicBezTo>
                  <a:cubicBezTo>
                    <a:pt x="3329708" y="3639085"/>
                    <a:pt x="3342091" y="3646705"/>
                    <a:pt x="3354473" y="3659088"/>
                  </a:cubicBezTo>
                  <a:cubicBezTo>
                    <a:pt x="3367808" y="3669565"/>
                    <a:pt x="3378286" y="3687663"/>
                    <a:pt x="3384001" y="3709570"/>
                  </a:cubicBezTo>
                  <a:close/>
                  <a:moveTo>
                    <a:pt x="398866" y="3710523"/>
                  </a:moveTo>
                  <a:cubicBezTo>
                    <a:pt x="405533" y="3688615"/>
                    <a:pt x="415058" y="3671470"/>
                    <a:pt x="425536" y="3659088"/>
                  </a:cubicBezTo>
                  <a:cubicBezTo>
                    <a:pt x="436966" y="3644800"/>
                    <a:pt x="449348" y="3636228"/>
                    <a:pt x="459826" y="3631465"/>
                  </a:cubicBezTo>
                  <a:cubicBezTo>
                    <a:pt x="462683" y="3630513"/>
                    <a:pt x="464588" y="3628608"/>
                    <a:pt x="467446" y="3627655"/>
                  </a:cubicBezTo>
                  <a:cubicBezTo>
                    <a:pt x="470303" y="3626703"/>
                    <a:pt x="472208" y="3625750"/>
                    <a:pt x="474113" y="3625750"/>
                  </a:cubicBezTo>
                  <a:cubicBezTo>
                    <a:pt x="476018" y="3624798"/>
                    <a:pt x="477923" y="3624798"/>
                    <a:pt x="479828" y="3623845"/>
                  </a:cubicBezTo>
                  <a:cubicBezTo>
                    <a:pt x="479828" y="3623845"/>
                    <a:pt x="479828" y="3623845"/>
                    <a:pt x="480781" y="3623845"/>
                  </a:cubicBezTo>
                  <a:cubicBezTo>
                    <a:pt x="484591" y="3625750"/>
                    <a:pt x="489353" y="3629560"/>
                    <a:pt x="492211" y="3634323"/>
                  </a:cubicBezTo>
                  <a:cubicBezTo>
                    <a:pt x="495068" y="3637180"/>
                    <a:pt x="496021" y="3640990"/>
                    <a:pt x="497926" y="3644800"/>
                  </a:cubicBezTo>
                  <a:cubicBezTo>
                    <a:pt x="499831" y="3648610"/>
                    <a:pt x="500783" y="3652420"/>
                    <a:pt x="501736" y="3656230"/>
                  </a:cubicBezTo>
                  <a:cubicBezTo>
                    <a:pt x="502688" y="3658135"/>
                    <a:pt x="502688" y="3660040"/>
                    <a:pt x="502688" y="3661945"/>
                  </a:cubicBezTo>
                  <a:cubicBezTo>
                    <a:pt x="502688" y="3663850"/>
                    <a:pt x="503641" y="3665755"/>
                    <a:pt x="503641" y="3667660"/>
                  </a:cubicBezTo>
                  <a:cubicBezTo>
                    <a:pt x="502688" y="3671470"/>
                    <a:pt x="503641" y="3675280"/>
                    <a:pt x="501736" y="3678138"/>
                  </a:cubicBezTo>
                  <a:cubicBezTo>
                    <a:pt x="500783" y="3681948"/>
                    <a:pt x="498878" y="3684805"/>
                    <a:pt x="496973" y="3687663"/>
                  </a:cubicBezTo>
                  <a:cubicBezTo>
                    <a:pt x="494116" y="3690520"/>
                    <a:pt x="493163" y="3693378"/>
                    <a:pt x="489353" y="3696235"/>
                  </a:cubicBezTo>
                  <a:cubicBezTo>
                    <a:pt x="477923" y="3706713"/>
                    <a:pt x="462683" y="3712428"/>
                    <a:pt x="447443" y="3715285"/>
                  </a:cubicBezTo>
                  <a:cubicBezTo>
                    <a:pt x="432203" y="3718143"/>
                    <a:pt x="416011" y="3718143"/>
                    <a:pt x="401723" y="3714333"/>
                  </a:cubicBezTo>
                  <a:cubicBezTo>
                    <a:pt x="400771" y="3711475"/>
                    <a:pt x="399818" y="3711475"/>
                    <a:pt x="398866" y="3710523"/>
                  </a:cubicBezTo>
                  <a:close/>
                  <a:moveTo>
                    <a:pt x="344573" y="2064603"/>
                  </a:moveTo>
                  <a:cubicBezTo>
                    <a:pt x="347431" y="2054125"/>
                    <a:pt x="351241" y="2043648"/>
                    <a:pt x="356003" y="2033170"/>
                  </a:cubicBezTo>
                  <a:cubicBezTo>
                    <a:pt x="363623" y="2016978"/>
                    <a:pt x="373148" y="2000785"/>
                    <a:pt x="385531" y="1988403"/>
                  </a:cubicBezTo>
                  <a:cubicBezTo>
                    <a:pt x="396961" y="1975068"/>
                    <a:pt x="411248" y="1964590"/>
                    <a:pt x="426488" y="1960780"/>
                  </a:cubicBezTo>
                  <a:cubicBezTo>
                    <a:pt x="434108" y="1958875"/>
                    <a:pt x="441728" y="1958875"/>
                    <a:pt x="448396" y="1960780"/>
                  </a:cubicBezTo>
                  <a:cubicBezTo>
                    <a:pt x="455063" y="1963638"/>
                    <a:pt x="459826" y="1968400"/>
                    <a:pt x="464588" y="1975068"/>
                  </a:cubicBezTo>
                  <a:cubicBezTo>
                    <a:pt x="464588" y="1976973"/>
                    <a:pt x="463636" y="1978878"/>
                    <a:pt x="462683" y="1980783"/>
                  </a:cubicBezTo>
                  <a:cubicBezTo>
                    <a:pt x="456968" y="1999833"/>
                    <a:pt x="438871" y="2024598"/>
                    <a:pt x="409343" y="2043648"/>
                  </a:cubicBezTo>
                  <a:cubicBezTo>
                    <a:pt x="391246" y="2054125"/>
                    <a:pt x="369338" y="2061745"/>
                    <a:pt x="344573" y="206460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8EFE15FF-8947-95D0-4664-29750A839CC6}"/>
                </a:ext>
              </a:extLst>
            </p:cNvPr>
            <p:cNvSpPr txBox="1"/>
            <p:nvPr/>
          </p:nvSpPr>
          <p:spPr>
            <a:xfrm>
              <a:off x="1441801" y="5238524"/>
              <a:ext cx="1994351" cy="896592"/>
            </a:xfrm>
            <a:prstGeom prst="rect">
              <a:avLst/>
            </a:prstGeom>
            <a:noFill/>
          </p:spPr>
          <p:txBody>
            <a:bodyPr wrap="square" rtlCol="0">
              <a:prstTxWarp prst="textButton">
                <a:avLst/>
              </a:prstTxWarp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3200" dirty="0" err="1">
                  <a:latin typeface="UTM Duepuntozero" panose="02040603050506020204" pitchFamily="18" charset="0"/>
                </a:rPr>
                <a:t>Mình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  <a:r>
                <a:rPr lang="en-US" sz="3200" dirty="0" err="1">
                  <a:latin typeface="UTM Duepuntozero" panose="02040603050506020204" pitchFamily="18" charset="0"/>
                </a:rPr>
                <a:t>sống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</a:p>
            <a:p>
              <a:pPr algn="ctr">
                <a:lnSpc>
                  <a:spcPct val="80000"/>
                </a:lnSpc>
              </a:pPr>
              <a:r>
                <a:rPr lang="en-US" sz="3200" dirty="0" err="1">
                  <a:latin typeface="UTM Duepuntozero" panose="02040603050506020204" pitchFamily="18" charset="0"/>
                </a:rPr>
                <a:t>cùng</a:t>
              </a:r>
              <a:r>
                <a:rPr lang="en-US" sz="3200" dirty="0">
                  <a:latin typeface="UTM Duepuntozero" panose="02040603050506020204" pitchFamily="18" charset="0"/>
                </a:rPr>
                <a:t> </a:t>
              </a:r>
              <a:r>
                <a:rPr lang="en-US" sz="3200" dirty="0" err="1">
                  <a:latin typeface="UTM Duepuntozero" panose="02040603050506020204" pitchFamily="18" charset="0"/>
                </a:rPr>
                <a:t>với</a:t>
              </a:r>
              <a:endParaRPr lang="en-US" sz="3200" dirty="0">
                <a:latin typeface="UTM Duepuntozero" panose="02040603050506020204" pitchFamily="18" charset="0"/>
              </a:endParaRPr>
            </a:p>
          </p:txBody>
        </p: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3A0A812B-3389-B287-2701-9E1EB7BD913F}"/>
                </a:ext>
              </a:extLst>
            </p:cNvPr>
            <p:cNvCxnSpPr>
              <a:cxnSpLocks/>
            </p:cNvCxnSpPr>
            <p:nvPr/>
          </p:nvCxnSpPr>
          <p:spPr>
            <a:xfrm>
              <a:off x="1119349" y="7119507"/>
              <a:ext cx="2528350" cy="9605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2" name="Group 741">
            <a:extLst>
              <a:ext uri="{FF2B5EF4-FFF2-40B4-BE49-F238E27FC236}">
                <a16:creationId xmlns:a16="http://schemas.microsoft.com/office/drawing/2014/main" id="{D518B6C5-E73E-54BB-BEFF-53245DFA12FD}"/>
              </a:ext>
            </a:extLst>
          </p:cNvPr>
          <p:cNvGrpSpPr/>
          <p:nvPr/>
        </p:nvGrpSpPr>
        <p:grpSpPr>
          <a:xfrm rot="353562">
            <a:off x="13350728" y="3498953"/>
            <a:ext cx="4269329" cy="3476152"/>
            <a:chOff x="122627" y="2528422"/>
            <a:chExt cx="3142993" cy="2559072"/>
          </a:xfrm>
        </p:grpSpPr>
        <p:grpSp>
          <p:nvGrpSpPr>
            <p:cNvPr id="743" name="Graphic 123">
              <a:extLst>
                <a:ext uri="{FF2B5EF4-FFF2-40B4-BE49-F238E27FC236}">
                  <a16:creationId xmlns:a16="http://schemas.microsoft.com/office/drawing/2014/main" id="{B95AB6D6-72F6-FCBA-8105-E266BB5190FA}"/>
                </a:ext>
              </a:extLst>
            </p:cNvPr>
            <p:cNvGrpSpPr/>
            <p:nvPr/>
          </p:nvGrpSpPr>
          <p:grpSpPr>
            <a:xfrm>
              <a:off x="122627" y="2528422"/>
              <a:ext cx="3142993" cy="2559072"/>
              <a:chOff x="578401" y="3109256"/>
              <a:chExt cx="3330119" cy="2711432"/>
            </a:xfrm>
          </p:grpSpPr>
          <p:sp>
            <p:nvSpPr>
              <p:cNvPr id="748" name="Freeform: Shape 747">
                <a:extLst>
                  <a:ext uri="{FF2B5EF4-FFF2-40B4-BE49-F238E27FC236}">
                    <a16:creationId xmlns:a16="http://schemas.microsoft.com/office/drawing/2014/main" id="{2DE3F9ED-FB52-EE49-3F8E-55CAB268A0FA}"/>
                  </a:ext>
                </a:extLst>
              </p:cNvPr>
              <p:cNvSpPr/>
              <p:nvPr/>
            </p:nvSpPr>
            <p:spPr>
              <a:xfrm>
                <a:off x="578401" y="3109256"/>
                <a:ext cx="3330119" cy="2711432"/>
              </a:xfrm>
              <a:custGeom>
                <a:avLst/>
                <a:gdLst>
                  <a:gd name="connsiteX0" fmla="*/ 3221901 w 3330119"/>
                  <a:gd name="connsiteY0" fmla="*/ 2056095 h 2711432"/>
                  <a:gd name="connsiteX1" fmla="*/ 621607 w 3330119"/>
                  <a:gd name="connsiteY1" fmla="*/ 2707039 h 2711432"/>
                  <a:gd name="connsiteX2" fmla="*/ 448444 w 3330119"/>
                  <a:gd name="connsiteY2" fmla="*/ 2603025 h 2711432"/>
                  <a:gd name="connsiteX3" fmla="*/ 4394 w 3330119"/>
                  <a:gd name="connsiteY3" fmla="*/ 828504 h 2711432"/>
                  <a:gd name="connsiteX4" fmla="*/ 108406 w 3330119"/>
                  <a:gd name="connsiteY4" fmla="*/ 655338 h 2711432"/>
                  <a:gd name="connsiteX5" fmla="*/ 2708700 w 3330119"/>
                  <a:gd name="connsiteY5" fmla="*/ 4394 h 2711432"/>
                  <a:gd name="connsiteX6" fmla="*/ 2881863 w 3330119"/>
                  <a:gd name="connsiteY6" fmla="*/ 108408 h 2711432"/>
                  <a:gd name="connsiteX7" fmla="*/ 3325913 w 3330119"/>
                  <a:gd name="connsiteY7" fmla="*/ 1882358 h 2711432"/>
                  <a:gd name="connsiteX8" fmla="*/ 3221901 w 3330119"/>
                  <a:gd name="connsiteY8" fmla="*/ 2056095 h 27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30119" h="2711432">
                    <a:moveTo>
                      <a:pt x="3221901" y="2056095"/>
                    </a:moveTo>
                    <a:lnTo>
                      <a:pt x="621607" y="2707039"/>
                    </a:lnTo>
                    <a:cubicBezTo>
                      <a:pt x="545027" y="2726470"/>
                      <a:pt x="467304" y="2679607"/>
                      <a:pt x="448444" y="2603025"/>
                    </a:cubicBezTo>
                    <a:lnTo>
                      <a:pt x="4394" y="828504"/>
                    </a:lnTo>
                    <a:cubicBezTo>
                      <a:pt x="-15037" y="751922"/>
                      <a:pt x="31826" y="674197"/>
                      <a:pt x="108406" y="655338"/>
                    </a:cubicBezTo>
                    <a:lnTo>
                      <a:pt x="2708700" y="4394"/>
                    </a:lnTo>
                    <a:cubicBezTo>
                      <a:pt x="2785280" y="-15037"/>
                      <a:pt x="2863003" y="31826"/>
                      <a:pt x="2881863" y="108408"/>
                    </a:cubicBezTo>
                    <a:lnTo>
                      <a:pt x="3325913" y="1882358"/>
                    </a:lnTo>
                    <a:cubicBezTo>
                      <a:pt x="3344772" y="1958939"/>
                      <a:pt x="3298481" y="2036664"/>
                      <a:pt x="3221901" y="2056095"/>
                    </a:cubicBezTo>
                  </a:path>
                </a:pathLst>
              </a:custGeom>
              <a:solidFill>
                <a:srgbClr val="99FF99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9" name="Freeform: Shape 748">
                <a:extLst>
                  <a:ext uri="{FF2B5EF4-FFF2-40B4-BE49-F238E27FC236}">
                    <a16:creationId xmlns:a16="http://schemas.microsoft.com/office/drawing/2014/main" id="{DC3D1934-A58C-973C-571D-1094569B6057}"/>
                  </a:ext>
                </a:extLst>
              </p:cNvPr>
              <p:cNvSpPr/>
              <p:nvPr/>
            </p:nvSpPr>
            <p:spPr>
              <a:xfrm>
                <a:off x="803035" y="3429907"/>
                <a:ext cx="2907327" cy="2175858"/>
              </a:xfrm>
              <a:custGeom>
                <a:avLst/>
                <a:gdLst>
                  <a:gd name="connsiteX0" fmla="*/ 2668087 w 2907327"/>
                  <a:gd name="connsiteY0" fmla="*/ 1661720 h 2175858"/>
                  <a:gd name="connsiteX1" fmla="*/ 652430 w 2907327"/>
                  <a:gd name="connsiteY1" fmla="*/ 2166358 h 2175858"/>
                  <a:gd name="connsiteX2" fmla="*/ 269530 w 2907327"/>
                  <a:gd name="connsiteY2" fmla="*/ 1936613 h 2175858"/>
                  <a:gd name="connsiteX3" fmla="*/ 9500 w 2907327"/>
                  <a:gd name="connsiteY3" fmla="*/ 897047 h 2175858"/>
                  <a:gd name="connsiteX4" fmla="*/ 239240 w 2907327"/>
                  <a:gd name="connsiteY4" fmla="*/ 514139 h 2175858"/>
                  <a:gd name="connsiteX5" fmla="*/ 2254897 w 2907327"/>
                  <a:gd name="connsiteY5" fmla="*/ 9500 h 2175858"/>
                  <a:gd name="connsiteX6" fmla="*/ 2637798 w 2907327"/>
                  <a:gd name="connsiteY6" fmla="*/ 239245 h 2175858"/>
                  <a:gd name="connsiteX7" fmla="*/ 2897827 w 2907327"/>
                  <a:gd name="connsiteY7" fmla="*/ 1278812 h 2175858"/>
                  <a:gd name="connsiteX8" fmla="*/ 2668087 w 2907327"/>
                  <a:gd name="connsiteY8" fmla="*/ 1661720 h 2175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07327" h="2175858">
                    <a:moveTo>
                      <a:pt x="2668087" y="1661720"/>
                    </a:moveTo>
                    <a:lnTo>
                      <a:pt x="652430" y="2166358"/>
                    </a:lnTo>
                    <a:cubicBezTo>
                      <a:pt x="483268" y="2208650"/>
                      <a:pt x="311820" y="2105779"/>
                      <a:pt x="269530" y="1936613"/>
                    </a:cubicBezTo>
                    <a:lnTo>
                      <a:pt x="9500" y="897047"/>
                    </a:lnTo>
                    <a:cubicBezTo>
                      <a:pt x="-32790" y="727881"/>
                      <a:pt x="70078" y="556430"/>
                      <a:pt x="239240" y="514139"/>
                    </a:cubicBezTo>
                    <a:lnTo>
                      <a:pt x="2254897" y="9500"/>
                    </a:lnTo>
                    <a:cubicBezTo>
                      <a:pt x="2424059" y="-32791"/>
                      <a:pt x="2595507" y="70080"/>
                      <a:pt x="2637798" y="239245"/>
                    </a:cubicBezTo>
                    <a:lnTo>
                      <a:pt x="2897827" y="1278812"/>
                    </a:lnTo>
                    <a:cubicBezTo>
                      <a:pt x="2940117" y="1447977"/>
                      <a:pt x="2837249" y="1619428"/>
                      <a:pt x="2668087" y="1661720"/>
                    </a:cubicBezTo>
                  </a:path>
                </a:pathLst>
              </a:custGeom>
              <a:solidFill>
                <a:schemeClr val="bg1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50" name="Freeform: Shape 749">
                <a:extLst>
                  <a:ext uri="{FF2B5EF4-FFF2-40B4-BE49-F238E27FC236}">
                    <a16:creationId xmlns:a16="http://schemas.microsoft.com/office/drawing/2014/main" id="{B9FEDC78-E476-F091-B093-40862A70EF79}"/>
                  </a:ext>
                </a:extLst>
              </p:cNvPr>
              <p:cNvSpPr/>
              <p:nvPr/>
            </p:nvSpPr>
            <p:spPr>
              <a:xfrm>
                <a:off x="794957" y="3420837"/>
                <a:ext cx="2922855" cy="2192349"/>
              </a:xfrm>
              <a:custGeom>
                <a:avLst/>
                <a:gdLst>
                  <a:gd name="connsiteX0" fmla="*/ 2673879 w 2922855"/>
                  <a:gd name="connsiteY0" fmla="*/ 1662217 h 2192349"/>
                  <a:gd name="connsiteX1" fmla="*/ 2518433 w 2922855"/>
                  <a:gd name="connsiteY1" fmla="*/ 1701079 h 2192349"/>
                  <a:gd name="connsiteX2" fmla="*/ 2133818 w 2922855"/>
                  <a:gd name="connsiteY2" fmla="*/ 1797092 h 2192349"/>
                  <a:gd name="connsiteX3" fmla="*/ 1638333 w 2922855"/>
                  <a:gd name="connsiteY3" fmla="*/ 1921109 h 2192349"/>
                  <a:gd name="connsiteX4" fmla="*/ 1149135 w 2922855"/>
                  <a:gd name="connsiteY4" fmla="*/ 2043410 h 2192349"/>
                  <a:gd name="connsiteX5" fmla="*/ 782808 w 2922855"/>
                  <a:gd name="connsiteY5" fmla="*/ 2135423 h 2192349"/>
                  <a:gd name="connsiteX6" fmla="*/ 684511 w 2922855"/>
                  <a:gd name="connsiteY6" fmla="*/ 2159997 h 2192349"/>
                  <a:gd name="connsiteX7" fmla="*/ 577070 w 2922855"/>
                  <a:gd name="connsiteY7" fmla="*/ 2175428 h 2192349"/>
                  <a:gd name="connsiteX8" fmla="*/ 296467 w 2922855"/>
                  <a:gd name="connsiteY8" fmla="*/ 1974258 h 2192349"/>
                  <a:gd name="connsiteX9" fmla="*/ 271321 w 2922855"/>
                  <a:gd name="connsiteY9" fmla="*/ 1880532 h 2192349"/>
                  <a:gd name="connsiteX10" fmla="*/ 165023 w 2922855"/>
                  <a:gd name="connsiteY10" fmla="*/ 1456476 h 2192349"/>
                  <a:gd name="connsiteX11" fmla="*/ 51868 w 2922855"/>
                  <a:gd name="connsiteY11" fmla="*/ 1003272 h 2192349"/>
                  <a:gd name="connsiteX12" fmla="*/ 27293 w 2922855"/>
                  <a:gd name="connsiteY12" fmla="*/ 905545 h 2192349"/>
                  <a:gd name="connsiteX13" fmla="*/ 99302 w 2922855"/>
                  <a:gd name="connsiteY13" fmla="*/ 620364 h 2192349"/>
                  <a:gd name="connsiteX14" fmla="*/ 262177 w 2922855"/>
                  <a:gd name="connsiteY14" fmla="*/ 528352 h 2192349"/>
                  <a:gd name="connsiteX15" fmla="*/ 342186 w 2922855"/>
                  <a:gd name="connsiteY15" fmla="*/ 508350 h 2192349"/>
                  <a:gd name="connsiteX16" fmla="*/ 682225 w 2922855"/>
                  <a:gd name="connsiteY16" fmla="*/ 423195 h 2192349"/>
                  <a:gd name="connsiteX17" fmla="*/ 1162851 w 2922855"/>
                  <a:gd name="connsiteY17" fmla="*/ 302608 h 2192349"/>
                  <a:gd name="connsiteX18" fmla="*/ 1664622 w 2922855"/>
                  <a:gd name="connsiteY18" fmla="*/ 176877 h 2192349"/>
                  <a:gd name="connsiteX19" fmla="*/ 2070382 w 2922855"/>
                  <a:gd name="connsiteY19" fmla="*/ 75149 h 2192349"/>
                  <a:gd name="connsiteX20" fmla="*/ 2262975 w 2922855"/>
                  <a:gd name="connsiteY20" fmla="*/ 27143 h 2192349"/>
                  <a:gd name="connsiteX21" fmla="*/ 2520719 w 2922855"/>
                  <a:gd name="connsiteY21" fmla="*/ 75721 h 2192349"/>
                  <a:gd name="connsiteX22" fmla="*/ 2641875 w 2922855"/>
                  <a:gd name="connsiteY22" fmla="*/ 264317 h 2192349"/>
                  <a:gd name="connsiteX23" fmla="*/ 2729314 w 2922855"/>
                  <a:gd name="connsiteY23" fmla="*/ 613506 h 2192349"/>
                  <a:gd name="connsiteX24" fmla="*/ 2851042 w 2922855"/>
                  <a:gd name="connsiteY24" fmla="*/ 1099285 h 2192349"/>
                  <a:gd name="connsiteX25" fmla="*/ 2889903 w 2922855"/>
                  <a:gd name="connsiteY25" fmla="*/ 1255877 h 2192349"/>
                  <a:gd name="connsiteX26" fmla="*/ 2903048 w 2922855"/>
                  <a:gd name="connsiteY26" fmla="*/ 1417613 h 2192349"/>
                  <a:gd name="connsiteX27" fmla="*/ 2673879 w 2922855"/>
                  <a:gd name="connsiteY27" fmla="*/ 1662217 h 2192349"/>
                  <a:gd name="connsiteX28" fmla="*/ 2678451 w 2922855"/>
                  <a:gd name="connsiteY28" fmla="*/ 1678791 h 2192349"/>
                  <a:gd name="connsiteX29" fmla="*/ 2915621 w 2922855"/>
                  <a:gd name="connsiteY29" fmla="*/ 1435901 h 2192349"/>
                  <a:gd name="connsiteX30" fmla="*/ 2907048 w 2922855"/>
                  <a:gd name="connsiteY30" fmla="*/ 1257592 h 2192349"/>
                  <a:gd name="connsiteX31" fmla="*/ 2810466 w 2922855"/>
                  <a:gd name="connsiteY31" fmla="*/ 872398 h 2192349"/>
                  <a:gd name="connsiteX32" fmla="*/ 2690452 w 2922855"/>
                  <a:gd name="connsiteY32" fmla="*/ 392906 h 2192349"/>
                  <a:gd name="connsiteX33" fmla="*/ 2657306 w 2922855"/>
                  <a:gd name="connsiteY33" fmla="*/ 259745 h 2192349"/>
                  <a:gd name="connsiteX34" fmla="*/ 2542435 w 2922855"/>
                  <a:gd name="connsiteY34" fmla="*/ 71149 h 2192349"/>
                  <a:gd name="connsiteX35" fmla="*/ 2258975 w 2922855"/>
                  <a:gd name="connsiteY35" fmla="*/ 9426 h 2192349"/>
                  <a:gd name="connsiteX36" fmla="*/ 2204683 w 2922855"/>
                  <a:gd name="connsiteY36" fmla="*/ 23142 h 2192349"/>
                  <a:gd name="connsiteX37" fmla="*/ 1895505 w 2922855"/>
                  <a:gd name="connsiteY37" fmla="*/ 100295 h 2192349"/>
                  <a:gd name="connsiteX38" fmla="*/ 1422309 w 2922855"/>
                  <a:gd name="connsiteY38" fmla="*/ 218597 h 2192349"/>
                  <a:gd name="connsiteX39" fmla="*/ 911394 w 2922855"/>
                  <a:gd name="connsiteY39" fmla="*/ 346614 h 2192349"/>
                  <a:gd name="connsiteX40" fmla="*/ 479916 w 2922855"/>
                  <a:gd name="connsiteY40" fmla="*/ 454628 h 2192349"/>
                  <a:gd name="connsiteX41" fmla="*/ 254748 w 2922855"/>
                  <a:gd name="connsiteY41" fmla="*/ 511207 h 2192349"/>
                  <a:gd name="connsiteX42" fmla="*/ 86157 w 2922855"/>
                  <a:gd name="connsiteY42" fmla="*/ 607791 h 2192349"/>
                  <a:gd name="connsiteX43" fmla="*/ 9577 w 2922855"/>
                  <a:gd name="connsiteY43" fmla="*/ 908403 h 2192349"/>
                  <a:gd name="connsiteX44" fmla="*/ 82728 w 2922855"/>
                  <a:gd name="connsiteY44" fmla="*/ 1200441 h 2192349"/>
                  <a:gd name="connsiteX45" fmla="*/ 207314 w 2922855"/>
                  <a:gd name="connsiteY45" fmla="*/ 1698793 h 2192349"/>
                  <a:gd name="connsiteX46" fmla="*/ 253605 w 2922855"/>
                  <a:gd name="connsiteY46" fmla="*/ 1883389 h 2192349"/>
                  <a:gd name="connsiteX47" fmla="*/ 280465 w 2922855"/>
                  <a:gd name="connsiteY47" fmla="*/ 1982260 h 2192349"/>
                  <a:gd name="connsiteX48" fmla="*/ 545066 w 2922855"/>
                  <a:gd name="connsiteY48" fmla="*/ 2190287 h 2192349"/>
                  <a:gd name="connsiteX49" fmla="*/ 682225 w 2922855"/>
                  <a:gd name="connsiteY49" fmla="*/ 2178286 h 2192349"/>
                  <a:gd name="connsiteX50" fmla="*/ 933110 w 2922855"/>
                  <a:gd name="connsiteY50" fmla="*/ 2115420 h 2192349"/>
                  <a:gd name="connsiteX51" fmla="*/ 1377732 w 2922855"/>
                  <a:gd name="connsiteY51" fmla="*/ 2003977 h 2192349"/>
                  <a:gd name="connsiteX52" fmla="*/ 1890361 w 2922855"/>
                  <a:gd name="connsiteY52" fmla="*/ 1875960 h 2192349"/>
                  <a:gd name="connsiteX53" fmla="*/ 2353271 w 2922855"/>
                  <a:gd name="connsiteY53" fmla="*/ 1759944 h 2192349"/>
                  <a:gd name="connsiteX54" fmla="*/ 2639018 w 2922855"/>
                  <a:gd name="connsiteY54" fmla="*/ 1688506 h 2192349"/>
                  <a:gd name="connsiteX55" fmla="*/ 2678451 w 2922855"/>
                  <a:gd name="connsiteY55" fmla="*/ 1678791 h 2192349"/>
                  <a:gd name="connsiteX56" fmla="*/ 2673879 w 2922855"/>
                  <a:gd name="connsiteY56" fmla="*/ 1662217 h 2192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2922855" h="2192349">
                    <a:moveTo>
                      <a:pt x="2673879" y="1662217"/>
                    </a:moveTo>
                    <a:cubicBezTo>
                      <a:pt x="2621873" y="1675362"/>
                      <a:pt x="2570439" y="1687935"/>
                      <a:pt x="2518433" y="1701079"/>
                    </a:cubicBezTo>
                    <a:cubicBezTo>
                      <a:pt x="2390418" y="1733084"/>
                      <a:pt x="2262404" y="1765088"/>
                      <a:pt x="2133818" y="1797092"/>
                    </a:cubicBezTo>
                    <a:cubicBezTo>
                      <a:pt x="1968656" y="1838240"/>
                      <a:pt x="1803494" y="1879960"/>
                      <a:pt x="1638333" y="1921109"/>
                    </a:cubicBezTo>
                    <a:cubicBezTo>
                      <a:pt x="1475457" y="1961685"/>
                      <a:pt x="1312010" y="2002834"/>
                      <a:pt x="1149135" y="2043410"/>
                    </a:cubicBezTo>
                    <a:cubicBezTo>
                      <a:pt x="1026835" y="2074272"/>
                      <a:pt x="904536" y="2104561"/>
                      <a:pt x="782808" y="2135423"/>
                    </a:cubicBezTo>
                    <a:cubicBezTo>
                      <a:pt x="750232" y="2143424"/>
                      <a:pt x="717086" y="2151997"/>
                      <a:pt x="684511" y="2159997"/>
                    </a:cubicBezTo>
                    <a:cubicBezTo>
                      <a:pt x="649078" y="2169142"/>
                      <a:pt x="614217" y="2176571"/>
                      <a:pt x="577070" y="2175428"/>
                    </a:cubicBezTo>
                    <a:cubicBezTo>
                      <a:pt x="452484" y="2172571"/>
                      <a:pt x="338757" y="2091417"/>
                      <a:pt x="296467" y="1974258"/>
                    </a:cubicBezTo>
                    <a:cubicBezTo>
                      <a:pt x="285608" y="1943969"/>
                      <a:pt x="279322" y="1911393"/>
                      <a:pt x="271321" y="1880532"/>
                    </a:cubicBezTo>
                    <a:cubicBezTo>
                      <a:pt x="235888" y="1739370"/>
                      <a:pt x="200456" y="1598209"/>
                      <a:pt x="165023" y="1456476"/>
                    </a:cubicBezTo>
                    <a:cubicBezTo>
                      <a:pt x="127305" y="1305598"/>
                      <a:pt x="89586" y="1154150"/>
                      <a:pt x="51868" y="1003272"/>
                    </a:cubicBezTo>
                    <a:cubicBezTo>
                      <a:pt x="43867" y="970697"/>
                      <a:pt x="35294" y="938121"/>
                      <a:pt x="27293" y="905545"/>
                    </a:cubicBezTo>
                    <a:cubicBezTo>
                      <a:pt x="2148" y="804960"/>
                      <a:pt x="28436" y="696946"/>
                      <a:pt x="99302" y="620364"/>
                    </a:cubicBezTo>
                    <a:cubicBezTo>
                      <a:pt x="143307" y="572930"/>
                      <a:pt x="199884" y="543783"/>
                      <a:pt x="262177" y="528352"/>
                    </a:cubicBezTo>
                    <a:cubicBezTo>
                      <a:pt x="289037" y="521494"/>
                      <a:pt x="315326" y="515208"/>
                      <a:pt x="342186" y="508350"/>
                    </a:cubicBezTo>
                    <a:cubicBezTo>
                      <a:pt x="455342" y="479774"/>
                      <a:pt x="569069" y="451771"/>
                      <a:pt x="682225" y="423195"/>
                    </a:cubicBezTo>
                    <a:cubicBezTo>
                      <a:pt x="842243" y="383190"/>
                      <a:pt x="1002833" y="343185"/>
                      <a:pt x="1162851" y="302608"/>
                    </a:cubicBezTo>
                    <a:cubicBezTo>
                      <a:pt x="1330298" y="260888"/>
                      <a:pt x="1497174" y="219168"/>
                      <a:pt x="1664622" y="176877"/>
                    </a:cubicBezTo>
                    <a:cubicBezTo>
                      <a:pt x="1800066" y="143158"/>
                      <a:pt x="1934938" y="109439"/>
                      <a:pt x="2070382" y="75149"/>
                    </a:cubicBezTo>
                    <a:cubicBezTo>
                      <a:pt x="2134389" y="59147"/>
                      <a:pt x="2198396" y="43145"/>
                      <a:pt x="2262975" y="27143"/>
                    </a:cubicBezTo>
                    <a:cubicBezTo>
                      <a:pt x="2352128" y="4854"/>
                      <a:pt x="2446424" y="21999"/>
                      <a:pt x="2520719" y="75721"/>
                    </a:cubicBezTo>
                    <a:cubicBezTo>
                      <a:pt x="2584726" y="122013"/>
                      <a:pt x="2623016" y="188879"/>
                      <a:pt x="2641875" y="264317"/>
                    </a:cubicBezTo>
                    <a:cubicBezTo>
                      <a:pt x="2671021" y="380904"/>
                      <a:pt x="2700168" y="496919"/>
                      <a:pt x="2729314" y="613506"/>
                    </a:cubicBezTo>
                    <a:cubicBezTo>
                      <a:pt x="2769890" y="775242"/>
                      <a:pt x="2810466" y="937549"/>
                      <a:pt x="2851042" y="1099285"/>
                    </a:cubicBezTo>
                    <a:cubicBezTo>
                      <a:pt x="2864186" y="1151292"/>
                      <a:pt x="2877330" y="1203299"/>
                      <a:pt x="2889903" y="1255877"/>
                    </a:cubicBezTo>
                    <a:cubicBezTo>
                      <a:pt x="2903048" y="1309599"/>
                      <a:pt x="2912763" y="1362177"/>
                      <a:pt x="2903048" y="1417613"/>
                    </a:cubicBezTo>
                    <a:cubicBezTo>
                      <a:pt x="2880188" y="1537057"/>
                      <a:pt x="2790463" y="1632499"/>
                      <a:pt x="2673879" y="1662217"/>
                    </a:cubicBezTo>
                    <a:cubicBezTo>
                      <a:pt x="2663020" y="1665075"/>
                      <a:pt x="2667592" y="1681648"/>
                      <a:pt x="2678451" y="1678791"/>
                    </a:cubicBezTo>
                    <a:cubicBezTo>
                      <a:pt x="2795607" y="1648501"/>
                      <a:pt x="2888760" y="1554774"/>
                      <a:pt x="2915621" y="1435901"/>
                    </a:cubicBezTo>
                    <a:cubicBezTo>
                      <a:pt x="2929336" y="1375322"/>
                      <a:pt x="2921907" y="1316457"/>
                      <a:pt x="2907048" y="1257592"/>
                    </a:cubicBezTo>
                    <a:cubicBezTo>
                      <a:pt x="2875044" y="1129003"/>
                      <a:pt x="2843041" y="1000986"/>
                      <a:pt x="2810466" y="872398"/>
                    </a:cubicBezTo>
                    <a:cubicBezTo>
                      <a:pt x="2770461" y="712377"/>
                      <a:pt x="2730457" y="552927"/>
                      <a:pt x="2690452" y="392906"/>
                    </a:cubicBezTo>
                    <a:cubicBezTo>
                      <a:pt x="2679594" y="348328"/>
                      <a:pt x="2668164" y="304323"/>
                      <a:pt x="2657306" y="259745"/>
                    </a:cubicBezTo>
                    <a:cubicBezTo>
                      <a:pt x="2639018" y="186021"/>
                      <a:pt x="2602442" y="119727"/>
                      <a:pt x="2542435" y="71149"/>
                    </a:cubicBezTo>
                    <a:cubicBezTo>
                      <a:pt x="2462426" y="7712"/>
                      <a:pt x="2357843" y="-14577"/>
                      <a:pt x="2258975" y="9426"/>
                    </a:cubicBezTo>
                    <a:cubicBezTo>
                      <a:pt x="2240687" y="13998"/>
                      <a:pt x="2222971" y="18570"/>
                      <a:pt x="2204683" y="23142"/>
                    </a:cubicBezTo>
                    <a:cubicBezTo>
                      <a:pt x="2101814" y="48860"/>
                      <a:pt x="1998374" y="74578"/>
                      <a:pt x="1895505" y="100295"/>
                    </a:cubicBezTo>
                    <a:cubicBezTo>
                      <a:pt x="1737773" y="139729"/>
                      <a:pt x="1580041" y="179163"/>
                      <a:pt x="1422309" y="218597"/>
                    </a:cubicBezTo>
                    <a:cubicBezTo>
                      <a:pt x="1252003" y="261460"/>
                      <a:pt x="1081699" y="303751"/>
                      <a:pt x="911394" y="346614"/>
                    </a:cubicBezTo>
                    <a:cubicBezTo>
                      <a:pt x="767377" y="382619"/>
                      <a:pt x="623932" y="418623"/>
                      <a:pt x="479916" y="454628"/>
                    </a:cubicBezTo>
                    <a:lnTo>
                      <a:pt x="254748" y="511207"/>
                    </a:lnTo>
                    <a:cubicBezTo>
                      <a:pt x="190169" y="527209"/>
                      <a:pt x="131305" y="558070"/>
                      <a:pt x="86157" y="607791"/>
                    </a:cubicBezTo>
                    <a:cubicBezTo>
                      <a:pt x="11863" y="688373"/>
                      <a:pt x="-16712" y="802103"/>
                      <a:pt x="9577" y="908403"/>
                    </a:cubicBezTo>
                    <a:cubicBezTo>
                      <a:pt x="33580" y="1006130"/>
                      <a:pt x="58154" y="1103286"/>
                      <a:pt x="82728" y="1200441"/>
                    </a:cubicBezTo>
                    <a:cubicBezTo>
                      <a:pt x="124447" y="1366749"/>
                      <a:pt x="165595" y="1532486"/>
                      <a:pt x="207314" y="1698793"/>
                    </a:cubicBezTo>
                    <a:cubicBezTo>
                      <a:pt x="222744" y="1760516"/>
                      <a:pt x="238174" y="1821667"/>
                      <a:pt x="253605" y="1883389"/>
                    </a:cubicBezTo>
                    <a:cubicBezTo>
                      <a:pt x="261606" y="1916537"/>
                      <a:pt x="268464" y="1950827"/>
                      <a:pt x="280465" y="1982260"/>
                    </a:cubicBezTo>
                    <a:cubicBezTo>
                      <a:pt x="322755" y="2094274"/>
                      <a:pt x="426196" y="2175428"/>
                      <a:pt x="545066" y="2190287"/>
                    </a:cubicBezTo>
                    <a:cubicBezTo>
                      <a:pt x="591929" y="2196002"/>
                      <a:pt x="637077" y="2189144"/>
                      <a:pt x="682225" y="2178286"/>
                    </a:cubicBezTo>
                    <a:cubicBezTo>
                      <a:pt x="765663" y="2157140"/>
                      <a:pt x="849672" y="2136566"/>
                      <a:pt x="933110" y="2115420"/>
                    </a:cubicBezTo>
                    <a:cubicBezTo>
                      <a:pt x="1081127" y="2078272"/>
                      <a:pt x="1229715" y="2041124"/>
                      <a:pt x="1377732" y="2003977"/>
                    </a:cubicBezTo>
                    <a:cubicBezTo>
                      <a:pt x="1548609" y="1961114"/>
                      <a:pt x="1719485" y="1918251"/>
                      <a:pt x="1890361" y="1875960"/>
                    </a:cubicBezTo>
                    <a:cubicBezTo>
                      <a:pt x="2044665" y="1837097"/>
                      <a:pt x="2198968" y="1798807"/>
                      <a:pt x="2353271" y="1759944"/>
                    </a:cubicBezTo>
                    <a:cubicBezTo>
                      <a:pt x="2448711" y="1735941"/>
                      <a:pt x="2543578" y="1712509"/>
                      <a:pt x="2639018" y="1688506"/>
                    </a:cubicBezTo>
                    <a:cubicBezTo>
                      <a:pt x="2652162" y="1685077"/>
                      <a:pt x="2665306" y="1681648"/>
                      <a:pt x="2678451" y="1678791"/>
                    </a:cubicBezTo>
                    <a:cubicBezTo>
                      <a:pt x="2689309" y="1675933"/>
                      <a:pt x="2684737" y="1659931"/>
                      <a:pt x="2673879" y="1662217"/>
                    </a:cubicBezTo>
                  </a:path>
                </a:pathLst>
              </a:custGeom>
              <a:solidFill>
                <a:srgbClr val="00B050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1" name="Freeform: Shape 750">
                <a:extLst>
                  <a:ext uri="{FF2B5EF4-FFF2-40B4-BE49-F238E27FC236}">
                    <a16:creationId xmlns:a16="http://schemas.microsoft.com/office/drawing/2014/main" id="{BB1DF325-2465-4093-BC9D-EC583176D7EC}"/>
                  </a:ext>
                </a:extLst>
              </p:cNvPr>
              <p:cNvSpPr/>
              <p:nvPr/>
            </p:nvSpPr>
            <p:spPr>
              <a:xfrm>
                <a:off x="1011610" y="4572459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954" y="192401"/>
                      <a:pt x="15235" y="162683"/>
                      <a:pt x="2662" y="113534"/>
                    </a:cubicBezTo>
                  </a:path>
                </a:pathLst>
              </a:custGeom>
              <a:solidFill>
                <a:srgbClr val="99FF99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2" name="Freeform: Shape 751">
                <a:extLst>
                  <a:ext uri="{FF2B5EF4-FFF2-40B4-BE49-F238E27FC236}">
                    <a16:creationId xmlns:a16="http://schemas.microsoft.com/office/drawing/2014/main" id="{96C7A688-6C14-0087-CF4E-117DC85A71C0}"/>
                  </a:ext>
                </a:extLst>
              </p:cNvPr>
              <p:cNvSpPr/>
              <p:nvPr/>
            </p:nvSpPr>
            <p:spPr>
              <a:xfrm>
                <a:off x="1003503" y="4564081"/>
                <a:ext cx="199707" cy="199631"/>
              </a:xfrm>
              <a:custGeom>
                <a:avLst/>
                <a:gdLst>
                  <a:gd name="connsiteX0" fmla="*/ 19340 w 199707"/>
                  <a:gd name="connsiteY0" fmla="*/ 119624 h 199631"/>
                  <a:gd name="connsiteX1" fmla="*/ 53058 w 199707"/>
                  <a:gd name="connsiteY1" fmla="*/ 31041 h 199631"/>
                  <a:gd name="connsiteX2" fmla="*/ 149069 w 199707"/>
                  <a:gd name="connsiteY2" fmla="*/ 32756 h 199631"/>
                  <a:gd name="connsiteX3" fmla="*/ 179359 w 199707"/>
                  <a:gd name="connsiteY3" fmla="*/ 123625 h 199631"/>
                  <a:gd name="connsiteX4" fmla="*/ 104493 w 199707"/>
                  <a:gd name="connsiteY4" fmla="*/ 182490 h 199631"/>
                  <a:gd name="connsiteX5" fmla="*/ 19340 w 199707"/>
                  <a:gd name="connsiteY5" fmla="*/ 119624 h 199631"/>
                  <a:gd name="connsiteX6" fmla="*/ 2767 w 199707"/>
                  <a:gd name="connsiteY6" fmla="*/ 124196 h 199631"/>
                  <a:gd name="connsiteX7" fmla="*/ 89634 w 199707"/>
                  <a:gd name="connsiteY7" fmla="*/ 199064 h 199631"/>
                  <a:gd name="connsiteX8" fmla="*/ 190217 w 199707"/>
                  <a:gd name="connsiteY8" fmla="*/ 142485 h 199631"/>
                  <a:gd name="connsiteX9" fmla="*/ 170786 w 199707"/>
                  <a:gd name="connsiteY9" fmla="*/ 29327 h 199631"/>
                  <a:gd name="connsiteX10" fmla="*/ 57059 w 199707"/>
                  <a:gd name="connsiteY10" fmla="*/ 9324 h 199631"/>
                  <a:gd name="connsiteX11" fmla="*/ 2767 w 199707"/>
                  <a:gd name="connsiteY11" fmla="*/ 124196 h 199631"/>
                  <a:gd name="connsiteX12" fmla="*/ 19340 w 199707"/>
                  <a:gd name="connsiteY12" fmla="*/ 119624 h 19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1">
                    <a:moveTo>
                      <a:pt x="19340" y="119624"/>
                    </a:moveTo>
                    <a:cubicBezTo>
                      <a:pt x="11339" y="86477"/>
                      <a:pt x="24484" y="50472"/>
                      <a:pt x="53058" y="31041"/>
                    </a:cubicBezTo>
                    <a:cubicBezTo>
                      <a:pt x="82205" y="11610"/>
                      <a:pt x="120495" y="12182"/>
                      <a:pt x="149069" y="32756"/>
                    </a:cubicBezTo>
                    <a:cubicBezTo>
                      <a:pt x="177073" y="53330"/>
                      <a:pt x="189074" y="90478"/>
                      <a:pt x="179359" y="123625"/>
                    </a:cubicBezTo>
                    <a:cubicBezTo>
                      <a:pt x="169643" y="156772"/>
                      <a:pt x="138782" y="180775"/>
                      <a:pt x="104493" y="182490"/>
                    </a:cubicBezTo>
                    <a:cubicBezTo>
                      <a:pt x="64488" y="184204"/>
                      <a:pt x="29056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1"/>
                      <a:pt x="89634" y="199064"/>
                    </a:cubicBezTo>
                    <a:cubicBezTo>
                      <a:pt x="130782" y="203636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053" y="135055"/>
                      <a:pt x="21626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3" name="Freeform: Shape 752">
                <a:extLst>
                  <a:ext uri="{FF2B5EF4-FFF2-40B4-BE49-F238E27FC236}">
                    <a16:creationId xmlns:a16="http://schemas.microsoft.com/office/drawing/2014/main" id="{FE9A03EB-9513-7316-AEE6-F013B0A9D6CC}"/>
                  </a:ext>
                </a:extLst>
              </p:cNvPr>
              <p:cNvSpPr/>
              <p:nvPr/>
            </p:nvSpPr>
            <p:spPr>
              <a:xfrm>
                <a:off x="1112035" y="4943716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383" y="192401"/>
                      <a:pt x="14663" y="162683"/>
                      <a:pt x="2662" y="113534"/>
                    </a:cubicBezTo>
                  </a:path>
                </a:pathLst>
              </a:custGeom>
              <a:solidFill>
                <a:srgbClr val="99FF99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4" name="Freeform: Shape 753">
                <a:extLst>
                  <a:ext uri="{FF2B5EF4-FFF2-40B4-BE49-F238E27FC236}">
                    <a16:creationId xmlns:a16="http://schemas.microsoft.com/office/drawing/2014/main" id="{A972E5B8-01CD-807B-C0E0-810859F9938E}"/>
                  </a:ext>
                </a:extLst>
              </p:cNvPr>
              <p:cNvSpPr/>
              <p:nvPr/>
            </p:nvSpPr>
            <p:spPr>
              <a:xfrm>
                <a:off x="1103357" y="4935340"/>
                <a:ext cx="199707" cy="199630"/>
              </a:xfrm>
              <a:custGeom>
                <a:avLst/>
                <a:gdLst>
                  <a:gd name="connsiteX0" fmla="*/ 19340 w 199707"/>
                  <a:gd name="connsiteY0" fmla="*/ 119624 h 199630"/>
                  <a:gd name="connsiteX1" fmla="*/ 53058 w 199707"/>
                  <a:gd name="connsiteY1" fmla="*/ 31041 h 199630"/>
                  <a:gd name="connsiteX2" fmla="*/ 149069 w 199707"/>
                  <a:gd name="connsiteY2" fmla="*/ 32756 h 199630"/>
                  <a:gd name="connsiteX3" fmla="*/ 179359 w 199707"/>
                  <a:gd name="connsiteY3" fmla="*/ 123625 h 199630"/>
                  <a:gd name="connsiteX4" fmla="*/ 104493 w 199707"/>
                  <a:gd name="connsiteY4" fmla="*/ 182490 h 199630"/>
                  <a:gd name="connsiteX5" fmla="*/ 19340 w 199707"/>
                  <a:gd name="connsiteY5" fmla="*/ 119624 h 199630"/>
                  <a:gd name="connsiteX6" fmla="*/ 2767 w 199707"/>
                  <a:gd name="connsiteY6" fmla="*/ 124196 h 199630"/>
                  <a:gd name="connsiteX7" fmla="*/ 89634 w 199707"/>
                  <a:gd name="connsiteY7" fmla="*/ 199063 h 199630"/>
                  <a:gd name="connsiteX8" fmla="*/ 190217 w 199707"/>
                  <a:gd name="connsiteY8" fmla="*/ 142485 h 199630"/>
                  <a:gd name="connsiteX9" fmla="*/ 170786 w 199707"/>
                  <a:gd name="connsiteY9" fmla="*/ 29327 h 199630"/>
                  <a:gd name="connsiteX10" fmla="*/ 57059 w 199707"/>
                  <a:gd name="connsiteY10" fmla="*/ 9324 h 199630"/>
                  <a:gd name="connsiteX11" fmla="*/ 2767 w 199707"/>
                  <a:gd name="connsiteY11" fmla="*/ 124196 h 199630"/>
                  <a:gd name="connsiteX12" fmla="*/ 19340 w 199707"/>
                  <a:gd name="connsiteY12" fmla="*/ 119624 h 19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0">
                    <a:moveTo>
                      <a:pt x="19340" y="119624"/>
                    </a:moveTo>
                    <a:cubicBezTo>
                      <a:pt x="11339" y="86477"/>
                      <a:pt x="24484" y="50472"/>
                      <a:pt x="53058" y="31041"/>
                    </a:cubicBezTo>
                    <a:cubicBezTo>
                      <a:pt x="82205" y="11610"/>
                      <a:pt x="120495" y="12182"/>
                      <a:pt x="149069" y="32756"/>
                    </a:cubicBezTo>
                    <a:cubicBezTo>
                      <a:pt x="177073" y="53330"/>
                      <a:pt x="189074" y="90478"/>
                      <a:pt x="179359" y="123625"/>
                    </a:cubicBezTo>
                    <a:cubicBezTo>
                      <a:pt x="169643" y="156772"/>
                      <a:pt x="138782" y="180775"/>
                      <a:pt x="104493" y="182490"/>
                    </a:cubicBezTo>
                    <a:cubicBezTo>
                      <a:pt x="64488" y="184776"/>
                      <a:pt x="29627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1"/>
                      <a:pt x="89634" y="199063"/>
                    </a:cubicBezTo>
                    <a:cubicBezTo>
                      <a:pt x="130782" y="203636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625" y="135055"/>
                      <a:pt x="22198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5" name="Freeform: Shape 754">
                <a:extLst>
                  <a:ext uri="{FF2B5EF4-FFF2-40B4-BE49-F238E27FC236}">
                    <a16:creationId xmlns:a16="http://schemas.microsoft.com/office/drawing/2014/main" id="{BE2C3564-68D3-86F8-FEA4-09F082628DAA}"/>
                  </a:ext>
                </a:extLst>
              </p:cNvPr>
              <p:cNvSpPr/>
              <p:nvPr/>
            </p:nvSpPr>
            <p:spPr>
              <a:xfrm>
                <a:off x="1211318" y="5304254"/>
                <a:ext cx="182486" cy="182711"/>
              </a:xfrm>
              <a:custGeom>
                <a:avLst/>
                <a:gdLst>
                  <a:gd name="connsiteX0" fmla="*/ 2662 w 182486"/>
                  <a:gd name="connsiteY0" fmla="*/ 113534 h 182711"/>
                  <a:gd name="connsiteX1" fmla="*/ 68955 w 182486"/>
                  <a:gd name="connsiteY1" fmla="*/ 2662 h 182711"/>
                  <a:gd name="connsiteX2" fmla="*/ 179825 w 182486"/>
                  <a:gd name="connsiteY2" fmla="*/ 68956 h 182711"/>
                  <a:gd name="connsiteX3" fmla="*/ 113531 w 182486"/>
                  <a:gd name="connsiteY3" fmla="*/ 179828 h 182711"/>
                  <a:gd name="connsiteX4" fmla="*/ 2662 w 182486"/>
                  <a:gd name="connsiteY4" fmla="*/ 113534 h 182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6" h="182711">
                    <a:moveTo>
                      <a:pt x="2662" y="113534"/>
                    </a:moveTo>
                    <a:cubicBezTo>
                      <a:pt x="-9340" y="64384"/>
                      <a:pt x="20378" y="14663"/>
                      <a:pt x="68955" y="2662"/>
                    </a:cubicBezTo>
                    <a:cubicBezTo>
                      <a:pt x="118103" y="-9340"/>
                      <a:pt x="167823" y="20378"/>
                      <a:pt x="179825" y="68956"/>
                    </a:cubicBezTo>
                    <a:cubicBezTo>
                      <a:pt x="191826" y="118106"/>
                      <a:pt x="162108" y="167827"/>
                      <a:pt x="113531" y="179828"/>
                    </a:cubicBezTo>
                    <a:cubicBezTo>
                      <a:pt x="64955" y="192401"/>
                      <a:pt x="15235" y="162683"/>
                      <a:pt x="2662" y="113534"/>
                    </a:cubicBezTo>
                  </a:path>
                </a:pathLst>
              </a:custGeom>
              <a:solidFill>
                <a:srgbClr val="99FF99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6" name="Freeform: Shape 755">
                <a:extLst>
                  <a:ext uri="{FF2B5EF4-FFF2-40B4-BE49-F238E27FC236}">
                    <a16:creationId xmlns:a16="http://schemas.microsoft.com/office/drawing/2014/main" id="{D923F645-6D29-DFB9-32B8-1AA72D8BCBE2}"/>
                  </a:ext>
                </a:extLst>
              </p:cNvPr>
              <p:cNvSpPr/>
              <p:nvPr/>
            </p:nvSpPr>
            <p:spPr>
              <a:xfrm>
                <a:off x="1203211" y="5295876"/>
                <a:ext cx="199707" cy="199630"/>
              </a:xfrm>
              <a:custGeom>
                <a:avLst/>
                <a:gdLst>
                  <a:gd name="connsiteX0" fmla="*/ 19340 w 199707"/>
                  <a:gd name="connsiteY0" fmla="*/ 119624 h 199630"/>
                  <a:gd name="connsiteX1" fmla="*/ 53059 w 199707"/>
                  <a:gd name="connsiteY1" fmla="*/ 31041 h 199630"/>
                  <a:gd name="connsiteX2" fmla="*/ 149069 w 199707"/>
                  <a:gd name="connsiteY2" fmla="*/ 32756 h 199630"/>
                  <a:gd name="connsiteX3" fmla="*/ 179358 w 199707"/>
                  <a:gd name="connsiteY3" fmla="*/ 123625 h 199630"/>
                  <a:gd name="connsiteX4" fmla="*/ 104493 w 199707"/>
                  <a:gd name="connsiteY4" fmla="*/ 182490 h 199630"/>
                  <a:gd name="connsiteX5" fmla="*/ 19340 w 199707"/>
                  <a:gd name="connsiteY5" fmla="*/ 119624 h 199630"/>
                  <a:gd name="connsiteX6" fmla="*/ 2767 w 199707"/>
                  <a:gd name="connsiteY6" fmla="*/ 124196 h 199630"/>
                  <a:gd name="connsiteX7" fmla="*/ 89634 w 199707"/>
                  <a:gd name="connsiteY7" fmla="*/ 199063 h 199630"/>
                  <a:gd name="connsiteX8" fmla="*/ 190217 w 199707"/>
                  <a:gd name="connsiteY8" fmla="*/ 142485 h 199630"/>
                  <a:gd name="connsiteX9" fmla="*/ 170786 w 199707"/>
                  <a:gd name="connsiteY9" fmla="*/ 29327 h 199630"/>
                  <a:gd name="connsiteX10" fmla="*/ 57059 w 199707"/>
                  <a:gd name="connsiteY10" fmla="*/ 9324 h 199630"/>
                  <a:gd name="connsiteX11" fmla="*/ 2767 w 199707"/>
                  <a:gd name="connsiteY11" fmla="*/ 124196 h 199630"/>
                  <a:gd name="connsiteX12" fmla="*/ 19340 w 199707"/>
                  <a:gd name="connsiteY12" fmla="*/ 119624 h 19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9707" h="199630">
                    <a:moveTo>
                      <a:pt x="19340" y="119624"/>
                    </a:moveTo>
                    <a:cubicBezTo>
                      <a:pt x="11340" y="86477"/>
                      <a:pt x="24484" y="50472"/>
                      <a:pt x="53059" y="31041"/>
                    </a:cubicBezTo>
                    <a:cubicBezTo>
                      <a:pt x="82205" y="11610"/>
                      <a:pt x="120495" y="12181"/>
                      <a:pt x="149069" y="32756"/>
                    </a:cubicBezTo>
                    <a:cubicBezTo>
                      <a:pt x="177073" y="53330"/>
                      <a:pt x="189074" y="90478"/>
                      <a:pt x="179358" y="123625"/>
                    </a:cubicBezTo>
                    <a:cubicBezTo>
                      <a:pt x="169643" y="156772"/>
                      <a:pt x="138783" y="180775"/>
                      <a:pt x="104493" y="182490"/>
                    </a:cubicBezTo>
                    <a:cubicBezTo>
                      <a:pt x="64488" y="184204"/>
                      <a:pt x="29056" y="157915"/>
                      <a:pt x="19340" y="119624"/>
                    </a:cubicBezTo>
                    <a:cubicBezTo>
                      <a:pt x="16483" y="108766"/>
                      <a:pt x="-90" y="113338"/>
                      <a:pt x="2767" y="124196"/>
                    </a:cubicBezTo>
                    <a:cubicBezTo>
                      <a:pt x="13625" y="164773"/>
                      <a:pt x="47915" y="194492"/>
                      <a:pt x="89634" y="199063"/>
                    </a:cubicBezTo>
                    <a:cubicBezTo>
                      <a:pt x="130782" y="203635"/>
                      <a:pt x="172501" y="180204"/>
                      <a:pt x="190217" y="142485"/>
                    </a:cubicBezTo>
                    <a:cubicBezTo>
                      <a:pt x="207933" y="104765"/>
                      <a:pt x="200504" y="59045"/>
                      <a:pt x="170786" y="29327"/>
                    </a:cubicBezTo>
                    <a:cubicBezTo>
                      <a:pt x="141068" y="-392"/>
                      <a:pt x="95349" y="-8393"/>
                      <a:pt x="57059" y="9324"/>
                    </a:cubicBezTo>
                    <a:cubicBezTo>
                      <a:pt x="13625" y="29327"/>
                      <a:pt x="-8091" y="78476"/>
                      <a:pt x="2767" y="124196"/>
                    </a:cubicBezTo>
                    <a:cubicBezTo>
                      <a:pt x="5053" y="135055"/>
                      <a:pt x="21626" y="130483"/>
                      <a:pt x="19340" y="119624"/>
                    </a:cubicBezTo>
                  </a:path>
                </a:pathLst>
              </a:custGeom>
              <a:solidFill>
                <a:srgbClr val="26574D"/>
              </a:solidFill>
              <a:ln w="290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44" name="TextBox 743">
              <a:extLst>
                <a:ext uri="{FF2B5EF4-FFF2-40B4-BE49-F238E27FC236}">
                  <a16:creationId xmlns:a16="http://schemas.microsoft.com/office/drawing/2014/main" id="{362A862C-FBC8-A088-53A9-3A5C4ADD830B}"/>
                </a:ext>
              </a:extLst>
            </p:cNvPr>
            <p:cNvSpPr txBox="1"/>
            <p:nvPr/>
          </p:nvSpPr>
          <p:spPr>
            <a:xfrm rot="20742399">
              <a:off x="286975" y="3118045"/>
              <a:ext cx="2545306" cy="430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3 </a:t>
              </a:r>
              <a:r>
                <a:rPr lang="en-US" sz="32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từ</a:t>
              </a:r>
              <a:r>
                <a:rPr lang="en-US" sz="32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miêu</a:t>
              </a:r>
              <a:r>
                <a:rPr lang="en-US" sz="32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tả</a:t>
              </a:r>
              <a:r>
                <a:rPr lang="en-US" sz="32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về</a:t>
              </a:r>
              <a:r>
                <a:rPr lang="en-US" sz="32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2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mình</a:t>
              </a:r>
              <a:endParaRPr lang="en-US" sz="3200" b="1" dirty="0">
                <a:solidFill>
                  <a:srgbClr val="002060"/>
                </a:solidFill>
                <a:latin typeface="UTM Duepuntozero" panose="02040603050506020204" pitchFamily="18" charset="0"/>
              </a:endParaRPr>
            </a:p>
          </p:txBody>
        </p:sp>
        <p:cxnSp>
          <p:nvCxnSpPr>
            <p:cNvPr id="745" name="Straight Connector 744">
              <a:extLst>
                <a:ext uri="{FF2B5EF4-FFF2-40B4-BE49-F238E27FC236}">
                  <a16:creationId xmlns:a16="http://schemas.microsoft.com/office/drawing/2014/main" id="{DF9BB551-3D87-9B1B-F8E5-72E6352813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8507" y="3534940"/>
              <a:ext cx="1891085" cy="51404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6" name="Straight Connector 745">
              <a:extLst>
                <a:ext uri="{FF2B5EF4-FFF2-40B4-BE49-F238E27FC236}">
                  <a16:creationId xmlns:a16="http://schemas.microsoft.com/office/drawing/2014/main" id="{B79F9289-7630-C425-B8DE-6BAC6CBF77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0813" y="3879901"/>
              <a:ext cx="1911009" cy="514047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7" name="Straight Connector 746">
              <a:extLst>
                <a:ext uri="{FF2B5EF4-FFF2-40B4-BE49-F238E27FC236}">
                  <a16:creationId xmlns:a16="http://schemas.microsoft.com/office/drawing/2014/main" id="{6DCA08A3-07E4-B4F3-F6F6-CFC86471A2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3119" y="4230184"/>
              <a:ext cx="1923008" cy="508725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8" name="Straight Connector 467">
            <a:extLst>
              <a:ext uri="{FF2B5EF4-FFF2-40B4-BE49-F238E27FC236}">
                <a16:creationId xmlns:a16="http://schemas.microsoft.com/office/drawing/2014/main" id="{37162A70-0B2A-65C0-D53A-ABC817C84DDA}"/>
              </a:ext>
            </a:extLst>
          </p:cNvPr>
          <p:cNvCxnSpPr>
            <a:cxnSpLocks/>
          </p:cNvCxnSpPr>
          <p:nvPr/>
        </p:nvCxnSpPr>
        <p:spPr>
          <a:xfrm>
            <a:off x="13044312" y="8395285"/>
            <a:ext cx="3577618" cy="0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Connector 469">
            <a:extLst>
              <a:ext uri="{FF2B5EF4-FFF2-40B4-BE49-F238E27FC236}">
                <a16:creationId xmlns:a16="http://schemas.microsoft.com/office/drawing/2014/main" id="{97CF590C-E506-AC6F-99DD-DFBAD448BB51}"/>
              </a:ext>
            </a:extLst>
          </p:cNvPr>
          <p:cNvCxnSpPr>
            <a:cxnSpLocks/>
          </p:cNvCxnSpPr>
          <p:nvPr/>
        </p:nvCxnSpPr>
        <p:spPr>
          <a:xfrm>
            <a:off x="13061097" y="8885124"/>
            <a:ext cx="3577618" cy="0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572236E2-DA50-4051-9108-128FF361576D}"/>
              </a:ext>
            </a:extLst>
          </p:cNvPr>
          <p:cNvGrpSpPr/>
          <p:nvPr/>
        </p:nvGrpSpPr>
        <p:grpSpPr>
          <a:xfrm>
            <a:off x="182420" y="4358265"/>
            <a:ext cx="4468430" cy="4589330"/>
            <a:chOff x="5093786" y="5020497"/>
            <a:chExt cx="4468430" cy="4589330"/>
          </a:xfrm>
        </p:grpSpPr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1A2FEC0-467A-4ACE-8700-14D13059698B}"/>
                </a:ext>
              </a:extLst>
            </p:cNvPr>
            <p:cNvSpPr/>
            <p:nvPr/>
          </p:nvSpPr>
          <p:spPr>
            <a:xfrm>
              <a:off x="5665296" y="5746182"/>
              <a:ext cx="3092813" cy="3093021"/>
            </a:xfrm>
            <a:custGeom>
              <a:avLst/>
              <a:gdLst>
                <a:gd name="connsiteX0" fmla="*/ 1546407 w 3092813"/>
                <a:gd name="connsiteY0" fmla="*/ 3093021 h 3093021"/>
                <a:gd name="connsiteX1" fmla="*/ 0 w 3092813"/>
                <a:gd name="connsiteY1" fmla="*/ 1546615 h 3093021"/>
                <a:gd name="connsiteX2" fmla="*/ 1546407 w 3092813"/>
                <a:gd name="connsiteY2" fmla="*/ 0 h 3093021"/>
                <a:gd name="connsiteX3" fmla="*/ 3092813 w 3092813"/>
                <a:gd name="connsiteY3" fmla="*/ 1546407 h 3093021"/>
                <a:gd name="connsiteX4" fmla="*/ 1546407 w 3092813"/>
                <a:gd name="connsiteY4" fmla="*/ 3093021 h 3093021"/>
                <a:gd name="connsiteX5" fmla="*/ 1546407 w 3092813"/>
                <a:gd name="connsiteY5" fmla="*/ 99587 h 3093021"/>
                <a:gd name="connsiteX6" fmla="*/ 99587 w 3092813"/>
                <a:gd name="connsiteY6" fmla="*/ 1546407 h 3093021"/>
                <a:gd name="connsiteX7" fmla="*/ 1546407 w 3092813"/>
                <a:gd name="connsiteY7" fmla="*/ 2993226 h 3093021"/>
                <a:gd name="connsiteX8" fmla="*/ 2993226 w 3092813"/>
                <a:gd name="connsiteY8" fmla="*/ 1546407 h 3093021"/>
                <a:gd name="connsiteX9" fmla="*/ 1546407 w 3092813"/>
                <a:gd name="connsiteY9" fmla="*/ 99587 h 3093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2813" h="3093021">
                  <a:moveTo>
                    <a:pt x="1546407" y="3093021"/>
                  </a:moveTo>
                  <a:cubicBezTo>
                    <a:pt x="693575" y="3093021"/>
                    <a:pt x="0" y="2399238"/>
                    <a:pt x="0" y="1546615"/>
                  </a:cubicBezTo>
                  <a:cubicBezTo>
                    <a:pt x="0" y="693991"/>
                    <a:pt x="693783" y="0"/>
                    <a:pt x="1546407" y="0"/>
                  </a:cubicBezTo>
                  <a:cubicBezTo>
                    <a:pt x="2399030" y="0"/>
                    <a:pt x="3092813" y="693783"/>
                    <a:pt x="3092813" y="1546407"/>
                  </a:cubicBezTo>
                  <a:cubicBezTo>
                    <a:pt x="3092813" y="2399030"/>
                    <a:pt x="2399238" y="3093021"/>
                    <a:pt x="1546407" y="3093021"/>
                  </a:cubicBezTo>
                  <a:close/>
                  <a:moveTo>
                    <a:pt x="1546407" y="99587"/>
                  </a:moveTo>
                  <a:cubicBezTo>
                    <a:pt x="748670" y="99587"/>
                    <a:pt x="99587" y="748670"/>
                    <a:pt x="99587" y="1546407"/>
                  </a:cubicBezTo>
                  <a:cubicBezTo>
                    <a:pt x="99587" y="2344143"/>
                    <a:pt x="748670" y="2993226"/>
                    <a:pt x="1546407" y="2993226"/>
                  </a:cubicBezTo>
                  <a:cubicBezTo>
                    <a:pt x="2344143" y="2993226"/>
                    <a:pt x="2993226" y="2344143"/>
                    <a:pt x="2993226" y="1546407"/>
                  </a:cubicBezTo>
                  <a:cubicBezTo>
                    <a:pt x="2993226" y="748670"/>
                    <a:pt x="2344351" y="99587"/>
                    <a:pt x="1546407" y="99587"/>
                  </a:cubicBezTo>
                  <a:close/>
                </a:path>
              </a:pathLst>
            </a:custGeom>
            <a:solidFill>
              <a:srgbClr val="FFC000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57" name="Graphic 322">
              <a:extLst>
                <a:ext uri="{FF2B5EF4-FFF2-40B4-BE49-F238E27FC236}">
                  <a16:creationId xmlns:a16="http://schemas.microsoft.com/office/drawing/2014/main" id="{07FCCE64-CA7E-487A-A271-ED8B66B0441A}"/>
                </a:ext>
              </a:extLst>
            </p:cNvPr>
            <p:cNvGrpSpPr/>
            <p:nvPr/>
          </p:nvGrpSpPr>
          <p:grpSpPr>
            <a:xfrm>
              <a:off x="5848669" y="5929555"/>
              <a:ext cx="2725442" cy="2726274"/>
              <a:chOff x="5071768" y="6810561"/>
              <a:chExt cx="2725442" cy="2726274"/>
            </a:xfrm>
            <a:solidFill>
              <a:srgbClr val="FFC000"/>
            </a:solidFill>
          </p:grpSpPr>
          <p:grpSp>
            <p:nvGrpSpPr>
              <p:cNvPr id="496" name="Graphic 322">
                <a:extLst>
                  <a:ext uri="{FF2B5EF4-FFF2-40B4-BE49-F238E27FC236}">
                    <a16:creationId xmlns:a16="http://schemas.microsoft.com/office/drawing/2014/main" id="{695F8227-5430-459D-A202-5295C1C27624}"/>
                  </a:ext>
                </a:extLst>
              </p:cNvPr>
              <p:cNvGrpSpPr/>
              <p:nvPr/>
            </p:nvGrpSpPr>
            <p:grpSpPr>
              <a:xfrm>
                <a:off x="7702822" y="8203533"/>
                <a:ext cx="94389" cy="343253"/>
                <a:chOff x="7702822" y="8203533"/>
                <a:chExt cx="94389" cy="343253"/>
              </a:xfrm>
              <a:grpFill/>
            </p:grpSpPr>
            <p:sp>
              <p:nvSpPr>
                <p:cNvPr id="577" name="Freeform: Shape 576">
                  <a:extLst>
                    <a:ext uri="{FF2B5EF4-FFF2-40B4-BE49-F238E27FC236}">
                      <a16:creationId xmlns:a16="http://schemas.microsoft.com/office/drawing/2014/main" id="{8E1099A7-5610-44DA-907B-FCF9232F3207}"/>
                    </a:ext>
                  </a:extLst>
                </p:cNvPr>
                <p:cNvSpPr/>
                <p:nvPr/>
              </p:nvSpPr>
              <p:spPr>
                <a:xfrm>
                  <a:off x="7702822" y="8463416"/>
                  <a:ext cx="61748" cy="83370"/>
                </a:xfrm>
                <a:custGeom>
                  <a:avLst/>
                  <a:gdLst>
                    <a:gd name="connsiteX0" fmla="*/ 61748 w 61748"/>
                    <a:gd name="connsiteY0" fmla="*/ 9771 h 83370"/>
                    <a:gd name="connsiteX1" fmla="*/ 18088 w 61748"/>
                    <a:gd name="connsiteY1" fmla="*/ 0 h 83370"/>
                    <a:gd name="connsiteX2" fmla="*/ 9771 w 61748"/>
                    <a:gd name="connsiteY2" fmla="*/ 35760 h 83370"/>
                    <a:gd name="connsiteX3" fmla="*/ 0 w 61748"/>
                    <a:gd name="connsiteY3" fmla="*/ 71104 h 83370"/>
                    <a:gd name="connsiteX4" fmla="*/ 43036 w 61748"/>
                    <a:gd name="connsiteY4" fmla="*/ 83370 h 83370"/>
                    <a:gd name="connsiteX5" fmla="*/ 53224 w 61748"/>
                    <a:gd name="connsiteY5" fmla="*/ 46987 h 83370"/>
                    <a:gd name="connsiteX6" fmla="*/ 61748 w 61748"/>
                    <a:gd name="connsiteY6" fmla="*/ 9771 h 83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748" h="83370">
                      <a:moveTo>
                        <a:pt x="61748" y="9771"/>
                      </a:moveTo>
                      <a:lnTo>
                        <a:pt x="18088" y="0"/>
                      </a:lnTo>
                      <a:lnTo>
                        <a:pt x="9771" y="35760"/>
                      </a:lnTo>
                      <a:cubicBezTo>
                        <a:pt x="6861" y="47610"/>
                        <a:pt x="3119" y="59253"/>
                        <a:pt x="0" y="71104"/>
                      </a:cubicBezTo>
                      <a:lnTo>
                        <a:pt x="43036" y="83370"/>
                      </a:lnTo>
                      <a:cubicBezTo>
                        <a:pt x="46363" y="71312"/>
                        <a:pt x="50105" y="59045"/>
                        <a:pt x="53224" y="46987"/>
                      </a:cubicBezTo>
                      <a:lnTo>
                        <a:pt x="61748" y="9771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8" name="Freeform: Shape 577">
                  <a:extLst>
                    <a:ext uri="{FF2B5EF4-FFF2-40B4-BE49-F238E27FC236}">
                      <a16:creationId xmlns:a16="http://schemas.microsoft.com/office/drawing/2014/main" id="{35FACA1F-8469-432E-9F2C-0C3DBFC4F265}"/>
                    </a:ext>
                  </a:extLst>
                </p:cNvPr>
                <p:cNvSpPr/>
                <p:nvPr/>
              </p:nvSpPr>
              <p:spPr>
                <a:xfrm>
                  <a:off x="7732344" y="8334098"/>
                  <a:ext cx="55303" cy="80251"/>
                </a:xfrm>
                <a:custGeom>
                  <a:avLst/>
                  <a:gdLst>
                    <a:gd name="connsiteX0" fmla="*/ 55303 w 55303"/>
                    <a:gd name="connsiteY0" fmla="*/ 5406 h 80251"/>
                    <a:gd name="connsiteX1" fmla="*/ 10811 w 55303"/>
                    <a:gd name="connsiteY1" fmla="*/ 0 h 80251"/>
                    <a:gd name="connsiteX2" fmla="*/ 6237 w 55303"/>
                    <a:gd name="connsiteY2" fmla="*/ 36384 h 80251"/>
                    <a:gd name="connsiteX3" fmla="*/ 0 w 55303"/>
                    <a:gd name="connsiteY3" fmla="*/ 72351 h 80251"/>
                    <a:gd name="connsiteX4" fmla="*/ 44076 w 55303"/>
                    <a:gd name="connsiteY4" fmla="*/ 80252 h 80251"/>
                    <a:gd name="connsiteX5" fmla="*/ 50521 w 55303"/>
                    <a:gd name="connsiteY5" fmla="*/ 43037 h 80251"/>
                    <a:gd name="connsiteX6" fmla="*/ 55303 w 55303"/>
                    <a:gd name="connsiteY6" fmla="*/ 5406 h 80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303" h="80251">
                      <a:moveTo>
                        <a:pt x="55303" y="5406"/>
                      </a:moveTo>
                      <a:lnTo>
                        <a:pt x="10811" y="0"/>
                      </a:lnTo>
                      <a:lnTo>
                        <a:pt x="6237" y="36384"/>
                      </a:lnTo>
                      <a:cubicBezTo>
                        <a:pt x="4574" y="48442"/>
                        <a:pt x="2079" y="60501"/>
                        <a:pt x="0" y="72351"/>
                      </a:cubicBezTo>
                      <a:lnTo>
                        <a:pt x="44076" y="80252"/>
                      </a:lnTo>
                      <a:cubicBezTo>
                        <a:pt x="46155" y="67777"/>
                        <a:pt x="48650" y="55511"/>
                        <a:pt x="50521" y="43037"/>
                      </a:cubicBezTo>
                      <a:lnTo>
                        <a:pt x="55303" y="5406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9" name="Freeform: Shape 578">
                  <a:extLst>
                    <a:ext uri="{FF2B5EF4-FFF2-40B4-BE49-F238E27FC236}">
                      <a16:creationId xmlns:a16="http://schemas.microsoft.com/office/drawing/2014/main" id="{A1BCACAC-1571-45F5-926E-D5A55DDAD2E4}"/>
                    </a:ext>
                  </a:extLst>
                </p:cNvPr>
                <p:cNvSpPr/>
                <p:nvPr/>
              </p:nvSpPr>
              <p:spPr>
                <a:xfrm>
                  <a:off x="7748769" y="8203533"/>
                  <a:ext cx="48442" cy="76717"/>
                </a:xfrm>
                <a:custGeom>
                  <a:avLst/>
                  <a:gdLst>
                    <a:gd name="connsiteX0" fmla="*/ 48442 w 48442"/>
                    <a:gd name="connsiteY0" fmla="*/ 1040 h 76717"/>
                    <a:gd name="connsiteX1" fmla="*/ 3534 w 48442"/>
                    <a:gd name="connsiteY1" fmla="*/ 0 h 76717"/>
                    <a:gd name="connsiteX2" fmla="*/ 2703 w 48442"/>
                    <a:gd name="connsiteY2" fmla="*/ 36591 h 76717"/>
                    <a:gd name="connsiteX3" fmla="*/ 0 w 48442"/>
                    <a:gd name="connsiteY3" fmla="*/ 73183 h 76717"/>
                    <a:gd name="connsiteX4" fmla="*/ 44700 w 48442"/>
                    <a:gd name="connsiteY4" fmla="*/ 76717 h 76717"/>
                    <a:gd name="connsiteX5" fmla="*/ 47403 w 48442"/>
                    <a:gd name="connsiteY5" fmla="*/ 38878 h 76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442" h="76717">
                      <a:moveTo>
                        <a:pt x="48442" y="1040"/>
                      </a:moveTo>
                      <a:lnTo>
                        <a:pt x="3534" y="0"/>
                      </a:lnTo>
                      <a:lnTo>
                        <a:pt x="2703" y="36591"/>
                      </a:lnTo>
                      <a:lnTo>
                        <a:pt x="0" y="73183"/>
                      </a:lnTo>
                      <a:lnTo>
                        <a:pt x="44700" y="76717"/>
                      </a:lnTo>
                      <a:lnTo>
                        <a:pt x="47403" y="38878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97" name="Graphic 322">
                <a:extLst>
                  <a:ext uri="{FF2B5EF4-FFF2-40B4-BE49-F238E27FC236}">
                    <a16:creationId xmlns:a16="http://schemas.microsoft.com/office/drawing/2014/main" id="{37AB083A-2193-46D4-9B16-D60CF227CD3E}"/>
                  </a:ext>
                </a:extLst>
              </p:cNvPr>
              <p:cNvGrpSpPr/>
              <p:nvPr/>
            </p:nvGrpSpPr>
            <p:grpSpPr>
              <a:xfrm>
                <a:off x="7540031" y="8590654"/>
                <a:ext cx="187947" cy="325788"/>
                <a:chOff x="7540031" y="8590654"/>
                <a:chExt cx="187947" cy="325788"/>
              </a:xfrm>
              <a:grpFill/>
            </p:grpSpPr>
            <p:sp>
              <p:nvSpPr>
                <p:cNvPr id="574" name="Freeform: Shape 573">
                  <a:extLst>
                    <a:ext uri="{FF2B5EF4-FFF2-40B4-BE49-F238E27FC236}">
                      <a16:creationId xmlns:a16="http://schemas.microsoft.com/office/drawing/2014/main" id="{3E28255E-C99B-47C0-9B6A-722D014D9586}"/>
                    </a:ext>
                  </a:extLst>
                </p:cNvPr>
                <p:cNvSpPr/>
                <p:nvPr/>
              </p:nvSpPr>
              <p:spPr>
                <a:xfrm>
                  <a:off x="7540031" y="8829538"/>
                  <a:ext cx="77133" cy="86904"/>
                </a:xfrm>
                <a:custGeom>
                  <a:avLst/>
                  <a:gdLst>
                    <a:gd name="connsiteX0" fmla="*/ 77133 w 77133"/>
                    <a:gd name="connsiteY0" fmla="*/ 22246 h 86904"/>
                    <a:gd name="connsiteX1" fmla="*/ 38255 w 77133"/>
                    <a:gd name="connsiteY1" fmla="*/ 0 h 86904"/>
                    <a:gd name="connsiteX2" fmla="*/ 19751 w 77133"/>
                    <a:gd name="connsiteY2" fmla="*/ 31602 h 86904"/>
                    <a:gd name="connsiteX3" fmla="*/ 0 w 77133"/>
                    <a:gd name="connsiteY3" fmla="*/ 62372 h 86904"/>
                    <a:gd name="connsiteX4" fmla="*/ 37631 w 77133"/>
                    <a:gd name="connsiteY4" fmla="*/ 86905 h 86904"/>
                    <a:gd name="connsiteX5" fmla="*/ 58006 w 77133"/>
                    <a:gd name="connsiteY5" fmla="*/ 55095 h 86904"/>
                    <a:gd name="connsiteX6" fmla="*/ 77133 w 77133"/>
                    <a:gd name="connsiteY6" fmla="*/ 22246 h 8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133" h="86904">
                      <a:moveTo>
                        <a:pt x="77133" y="22246"/>
                      </a:moveTo>
                      <a:lnTo>
                        <a:pt x="38255" y="0"/>
                      </a:lnTo>
                      <a:cubicBezTo>
                        <a:pt x="32018" y="10603"/>
                        <a:pt x="26196" y="21206"/>
                        <a:pt x="19751" y="31602"/>
                      </a:cubicBezTo>
                      <a:lnTo>
                        <a:pt x="0" y="62372"/>
                      </a:lnTo>
                      <a:lnTo>
                        <a:pt x="37631" y="86905"/>
                      </a:lnTo>
                      <a:lnTo>
                        <a:pt x="58006" y="55095"/>
                      </a:lnTo>
                      <a:cubicBezTo>
                        <a:pt x="64659" y="44284"/>
                        <a:pt x="70688" y="33057"/>
                        <a:pt x="77133" y="22246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5" name="Freeform: Shape 574">
                  <a:extLst>
                    <a:ext uri="{FF2B5EF4-FFF2-40B4-BE49-F238E27FC236}">
                      <a16:creationId xmlns:a16="http://schemas.microsoft.com/office/drawing/2014/main" id="{9EFA0CAE-FC13-4F22-9C7A-F26D6F279056}"/>
                    </a:ext>
                  </a:extLst>
                </p:cNvPr>
                <p:cNvSpPr/>
                <p:nvPr/>
              </p:nvSpPr>
              <p:spPr>
                <a:xfrm>
                  <a:off x="7606145" y="8712487"/>
                  <a:ext cx="72559" cy="86488"/>
                </a:xfrm>
                <a:custGeom>
                  <a:avLst/>
                  <a:gdLst>
                    <a:gd name="connsiteX0" fmla="*/ 72559 w 72559"/>
                    <a:gd name="connsiteY0" fmla="*/ 18504 h 86488"/>
                    <a:gd name="connsiteX1" fmla="*/ 31810 w 72559"/>
                    <a:gd name="connsiteY1" fmla="*/ 0 h 86488"/>
                    <a:gd name="connsiteX2" fmla="*/ 16632 w 72559"/>
                    <a:gd name="connsiteY2" fmla="*/ 33473 h 86488"/>
                    <a:gd name="connsiteX3" fmla="*/ 0 w 72559"/>
                    <a:gd name="connsiteY3" fmla="*/ 65906 h 86488"/>
                    <a:gd name="connsiteX4" fmla="*/ 39710 w 72559"/>
                    <a:gd name="connsiteY4" fmla="*/ 86489 h 86488"/>
                    <a:gd name="connsiteX5" fmla="*/ 56966 w 72559"/>
                    <a:gd name="connsiteY5" fmla="*/ 52808 h 86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559" h="86488">
                      <a:moveTo>
                        <a:pt x="72559" y="18504"/>
                      </a:moveTo>
                      <a:lnTo>
                        <a:pt x="31810" y="0"/>
                      </a:lnTo>
                      <a:lnTo>
                        <a:pt x="16632" y="33473"/>
                      </a:lnTo>
                      <a:lnTo>
                        <a:pt x="0" y="65906"/>
                      </a:lnTo>
                      <a:lnTo>
                        <a:pt x="39710" y="86489"/>
                      </a:lnTo>
                      <a:lnTo>
                        <a:pt x="56966" y="52808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6" name="Freeform: Shape 575">
                  <a:extLst>
                    <a:ext uri="{FF2B5EF4-FFF2-40B4-BE49-F238E27FC236}">
                      <a16:creationId xmlns:a16="http://schemas.microsoft.com/office/drawing/2014/main" id="{0DC724BE-F0BD-43FD-9EA9-54D9F0C5AC37}"/>
                    </a:ext>
                  </a:extLst>
                </p:cNvPr>
                <p:cNvSpPr/>
                <p:nvPr/>
              </p:nvSpPr>
              <p:spPr>
                <a:xfrm>
                  <a:off x="7660409" y="8590654"/>
                  <a:ext cx="67569" cy="85241"/>
                </a:xfrm>
                <a:custGeom>
                  <a:avLst/>
                  <a:gdLst>
                    <a:gd name="connsiteX0" fmla="*/ 67570 w 67569"/>
                    <a:gd name="connsiteY0" fmla="*/ 14138 h 85241"/>
                    <a:gd name="connsiteX1" fmla="*/ 24949 w 67569"/>
                    <a:gd name="connsiteY1" fmla="*/ 0 h 85241"/>
                    <a:gd name="connsiteX2" fmla="*/ 13306 w 67569"/>
                    <a:gd name="connsiteY2" fmla="*/ 34720 h 85241"/>
                    <a:gd name="connsiteX3" fmla="*/ 0 w 67569"/>
                    <a:gd name="connsiteY3" fmla="*/ 68817 h 85241"/>
                    <a:gd name="connsiteX4" fmla="*/ 41581 w 67569"/>
                    <a:gd name="connsiteY4" fmla="*/ 85242 h 85241"/>
                    <a:gd name="connsiteX5" fmla="*/ 55303 w 67569"/>
                    <a:gd name="connsiteY5" fmla="*/ 50105 h 85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569" h="85241">
                      <a:moveTo>
                        <a:pt x="67570" y="14138"/>
                      </a:moveTo>
                      <a:lnTo>
                        <a:pt x="24949" y="0"/>
                      </a:lnTo>
                      <a:lnTo>
                        <a:pt x="13306" y="34720"/>
                      </a:lnTo>
                      <a:lnTo>
                        <a:pt x="0" y="68817"/>
                      </a:lnTo>
                      <a:lnTo>
                        <a:pt x="41581" y="85242"/>
                      </a:lnTo>
                      <a:lnTo>
                        <a:pt x="55303" y="50105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98" name="Graphic 322">
                <a:extLst>
                  <a:ext uri="{FF2B5EF4-FFF2-40B4-BE49-F238E27FC236}">
                    <a16:creationId xmlns:a16="http://schemas.microsoft.com/office/drawing/2014/main" id="{75EF5DA7-C8ED-4E77-A3D7-7316FF4FD3E6}"/>
                  </a:ext>
                </a:extLst>
              </p:cNvPr>
              <p:cNvGrpSpPr/>
              <p:nvPr/>
            </p:nvGrpSpPr>
            <p:grpSpPr>
              <a:xfrm>
                <a:off x="7279317" y="8940560"/>
                <a:ext cx="263833" cy="279633"/>
                <a:chOff x="7279317" y="8940560"/>
                <a:chExt cx="263833" cy="279633"/>
              </a:xfrm>
              <a:grpFill/>
            </p:grpSpPr>
            <p:sp>
              <p:nvSpPr>
                <p:cNvPr id="571" name="Freeform: Shape 570">
                  <a:extLst>
                    <a:ext uri="{FF2B5EF4-FFF2-40B4-BE49-F238E27FC236}">
                      <a16:creationId xmlns:a16="http://schemas.microsoft.com/office/drawing/2014/main" id="{05E356AF-2DEF-448D-BD68-337D3AC8347F}"/>
                    </a:ext>
                  </a:extLst>
                </p:cNvPr>
                <p:cNvSpPr/>
                <p:nvPr/>
              </p:nvSpPr>
              <p:spPr>
                <a:xfrm>
                  <a:off x="7279317" y="9137240"/>
                  <a:ext cx="85241" cy="82954"/>
                </a:xfrm>
                <a:custGeom>
                  <a:avLst/>
                  <a:gdLst>
                    <a:gd name="connsiteX0" fmla="*/ 85242 w 85241"/>
                    <a:gd name="connsiteY0" fmla="*/ 32849 h 82954"/>
                    <a:gd name="connsiteX1" fmla="*/ 54679 w 85241"/>
                    <a:gd name="connsiteY1" fmla="*/ 0 h 82954"/>
                    <a:gd name="connsiteX2" fmla="*/ 41373 w 85241"/>
                    <a:gd name="connsiteY2" fmla="*/ 12682 h 82954"/>
                    <a:gd name="connsiteX3" fmla="*/ 27652 w 85241"/>
                    <a:gd name="connsiteY3" fmla="*/ 24741 h 82954"/>
                    <a:gd name="connsiteX4" fmla="*/ 0 w 85241"/>
                    <a:gd name="connsiteY4" fmla="*/ 48650 h 82954"/>
                    <a:gd name="connsiteX5" fmla="*/ 28691 w 85241"/>
                    <a:gd name="connsiteY5" fmla="*/ 82955 h 82954"/>
                    <a:gd name="connsiteX6" fmla="*/ 57382 w 85241"/>
                    <a:gd name="connsiteY6" fmla="*/ 58214 h 82954"/>
                    <a:gd name="connsiteX7" fmla="*/ 71520 w 85241"/>
                    <a:gd name="connsiteY7" fmla="*/ 45947 h 8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241" h="82954">
                      <a:moveTo>
                        <a:pt x="85242" y="32849"/>
                      </a:moveTo>
                      <a:lnTo>
                        <a:pt x="54679" y="0"/>
                      </a:lnTo>
                      <a:lnTo>
                        <a:pt x="41373" y="12682"/>
                      </a:lnTo>
                      <a:lnTo>
                        <a:pt x="27652" y="24741"/>
                      </a:lnTo>
                      <a:lnTo>
                        <a:pt x="0" y="48650"/>
                      </a:lnTo>
                      <a:lnTo>
                        <a:pt x="28691" y="82955"/>
                      </a:lnTo>
                      <a:lnTo>
                        <a:pt x="57382" y="58214"/>
                      </a:lnTo>
                      <a:lnTo>
                        <a:pt x="71520" y="45947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2" name="Freeform: Shape 571">
                  <a:extLst>
                    <a:ext uri="{FF2B5EF4-FFF2-40B4-BE49-F238E27FC236}">
                      <a16:creationId xmlns:a16="http://schemas.microsoft.com/office/drawing/2014/main" id="{DDA0EE61-F04E-45AE-AF4B-7AE13D93EDCE}"/>
                    </a:ext>
                  </a:extLst>
                </p:cNvPr>
                <p:cNvSpPr/>
                <p:nvPr/>
              </p:nvSpPr>
              <p:spPr>
                <a:xfrm>
                  <a:off x="7375785" y="9043058"/>
                  <a:ext cx="83370" cy="85033"/>
                </a:xfrm>
                <a:custGeom>
                  <a:avLst/>
                  <a:gdLst>
                    <a:gd name="connsiteX0" fmla="*/ 83370 w 83370"/>
                    <a:gd name="connsiteY0" fmla="*/ 29523 h 85033"/>
                    <a:gd name="connsiteX1" fmla="*/ 49690 w 83370"/>
                    <a:gd name="connsiteY1" fmla="*/ 0 h 85033"/>
                    <a:gd name="connsiteX2" fmla="*/ 0 w 83370"/>
                    <a:gd name="connsiteY2" fmla="*/ 53640 h 85033"/>
                    <a:gd name="connsiteX3" fmla="*/ 32018 w 83370"/>
                    <a:gd name="connsiteY3" fmla="*/ 85034 h 85033"/>
                    <a:gd name="connsiteX4" fmla="*/ 83370 w 83370"/>
                    <a:gd name="connsiteY4" fmla="*/ 29523 h 85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70" h="85033">
                      <a:moveTo>
                        <a:pt x="83370" y="29523"/>
                      </a:moveTo>
                      <a:lnTo>
                        <a:pt x="49690" y="0"/>
                      </a:lnTo>
                      <a:cubicBezTo>
                        <a:pt x="34097" y="18919"/>
                        <a:pt x="16632" y="35968"/>
                        <a:pt x="0" y="53640"/>
                      </a:cubicBezTo>
                      <a:lnTo>
                        <a:pt x="32018" y="85034"/>
                      </a:lnTo>
                      <a:cubicBezTo>
                        <a:pt x="49066" y="66738"/>
                        <a:pt x="67154" y="49066"/>
                        <a:pt x="83370" y="29523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3" name="Freeform: Shape 572">
                  <a:extLst>
                    <a:ext uri="{FF2B5EF4-FFF2-40B4-BE49-F238E27FC236}">
                      <a16:creationId xmlns:a16="http://schemas.microsoft.com/office/drawing/2014/main" id="{2CA902D1-5E2D-42D8-9660-42EEAEA0F65C}"/>
                    </a:ext>
                  </a:extLst>
                </p:cNvPr>
                <p:cNvSpPr/>
                <p:nvPr/>
              </p:nvSpPr>
              <p:spPr>
                <a:xfrm>
                  <a:off x="7462482" y="8940560"/>
                  <a:ext cx="80667" cy="86488"/>
                </a:xfrm>
                <a:custGeom>
                  <a:avLst/>
                  <a:gdLst>
                    <a:gd name="connsiteX0" fmla="*/ 80667 w 80667"/>
                    <a:gd name="connsiteY0" fmla="*/ 26196 h 86488"/>
                    <a:gd name="connsiteX1" fmla="*/ 44284 w 80667"/>
                    <a:gd name="connsiteY1" fmla="*/ 0 h 86488"/>
                    <a:gd name="connsiteX2" fmla="*/ 0 w 80667"/>
                    <a:gd name="connsiteY2" fmla="*/ 58422 h 86488"/>
                    <a:gd name="connsiteX3" fmla="*/ 34928 w 80667"/>
                    <a:gd name="connsiteY3" fmla="*/ 86489 h 86488"/>
                    <a:gd name="connsiteX4" fmla="*/ 80667 w 80667"/>
                    <a:gd name="connsiteY4" fmla="*/ 26196 h 86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67" h="86488">
                      <a:moveTo>
                        <a:pt x="80667" y="26196"/>
                      </a:moveTo>
                      <a:lnTo>
                        <a:pt x="44284" y="0"/>
                      </a:lnTo>
                      <a:cubicBezTo>
                        <a:pt x="30562" y="20167"/>
                        <a:pt x="15177" y="39086"/>
                        <a:pt x="0" y="58422"/>
                      </a:cubicBezTo>
                      <a:lnTo>
                        <a:pt x="34928" y="86489"/>
                      </a:lnTo>
                      <a:cubicBezTo>
                        <a:pt x="50521" y="66530"/>
                        <a:pt x="66530" y="46987"/>
                        <a:pt x="80667" y="26196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99" name="Graphic 322">
                <a:extLst>
                  <a:ext uri="{FF2B5EF4-FFF2-40B4-BE49-F238E27FC236}">
                    <a16:creationId xmlns:a16="http://schemas.microsoft.com/office/drawing/2014/main" id="{8A6DCE96-8F93-4E61-B222-4FC532F2A786}"/>
                  </a:ext>
                </a:extLst>
              </p:cNvPr>
              <p:cNvGrpSpPr/>
              <p:nvPr/>
            </p:nvGrpSpPr>
            <p:grpSpPr>
              <a:xfrm>
                <a:off x="6943548" y="9222689"/>
                <a:ext cx="316641" cy="208737"/>
                <a:chOff x="6943548" y="9222689"/>
                <a:chExt cx="316641" cy="208737"/>
              </a:xfrm>
              <a:grpFill/>
            </p:grpSpPr>
            <p:sp>
              <p:nvSpPr>
                <p:cNvPr id="568" name="Freeform: Shape 567">
                  <a:extLst>
                    <a:ext uri="{FF2B5EF4-FFF2-40B4-BE49-F238E27FC236}">
                      <a16:creationId xmlns:a16="http://schemas.microsoft.com/office/drawing/2014/main" id="{AABFE2BB-E54B-4B66-AEEA-4865B29BBF04}"/>
                    </a:ext>
                  </a:extLst>
                </p:cNvPr>
                <p:cNvSpPr/>
                <p:nvPr/>
              </p:nvSpPr>
              <p:spPr>
                <a:xfrm>
                  <a:off x="6943548" y="9359907"/>
                  <a:ext cx="86281" cy="71519"/>
                </a:xfrm>
                <a:custGeom>
                  <a:avLst/>
                  <a:gdLst>
                    <a:gd name="connsiteX0" fmla="*/ 86281 w 86281"/>
                    <a:gd name="connsiteY0" fmla="*/ 40334 h 71519"/>
                    <a:gd name="connsiteX1" fmla="*/ 66738 w 86281"/>
                    <a:gd name="connsiteY1" fmla="*/ 0 h 71519"/>
                    <a:gd name="connsiteX2" fmla="*/ 0 w 86281"/>
                    <a:gd name="connsiteY2" fmla="*/ 30146 h 71519"/>
                    <a:gd name="connsiteX3" fmla="*/ 17256 w 86281"/>
                    <a:gd name="connsiteY3" fmla="*/ 71520 h 71519"/>
                    <a:gd name="connsiteX4" fmla="*/ 86281 w 86281"/>
                    <a:gd name="connsiteY4" fmla="*/ 40334 h 71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281" h="71519">
                      <a:moveTo>
                        <a:pt x="86281" y="40334"/>
                      </a:moveTo>
                      <a:lnTo>
                        <a:pt x="66738" y="0"/>
                      </a:lnTo>
                      <a:cubicBezTo>
                        <a:pt x="44700" y="10395"/>
                        <a:pt x="22454" y="20375"/>
                        <a:pt x="0" y="30146"/>
                      </a:cubicBezTo>
                      <a:lnTo>
                        <a:pt x="17256" y="71520"/>
                      </a:lnTo>
                      <a:cubicBezTo>
                        <a:pt x="40542" y="61540"/>
                        <a:pt x="63411" y="51145"/>
                        <a:pt x="86281" y="40334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9" name="Freeform: Shape 568">
                  <a:extLst>
                    <a:ext uri="{FF2B5EF4-FFF2-40B4-BE49-F238E27FC236}">
                      <a16:creationId xmlns:a16="http://schemas.microsoft.com/office/drawing/2014/main" id="{823D0870-D68C-41F6-A965-6D96B9A29969}"/>
                    </a:ext>
                  </a:extLst>
                </p:cNvPr>
                <p:cNvSpPr/>
                <p:nvPr/>
              </p:nvSpPr>
              <p:spPr>
                <a:xfrm>
                  <a:off x="7062055" y="9296704"/>
                  <a:ext cx="86697" cy="76301"/>
                </a:xfrm>
                <a:custGeom>
                  <a:avLst/>
                  <a:gdLst>
                    <a:gd name="connsiteX0" fmla="*/ 86697 w 86697"/>
                    <a:gd name="connsiteY0" fmla="*/ 38255 h 76301"/>
                    <a:gd name="connsiteX1" fmla="*/ 63204 w 86697"/>
                    <a:gd name="connsiteY1" fmla="*/ 0 h 76301"/>
                    <a:gd name="connsiteX2" fmla="*/ 0 w 86697"/>
                    <a:gd name="connsiteY2" fmla="*/ 36800 h 76301"/>
                    <a:gd name="connsiteX3" fmla="*/ 21414 w 86697"/>
                    <a:gd name="connsiteY3" fmla="*/ 76302 h 76301"/>
                    <a:gd name="connsiteX4" fmla="*/ 86697 w 86697"/>
                    <a:gd name="connsiteY4" fmla="*/ 38255 h 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7" h="76301">
                      <a:moveTo>
                        <a:pt x="86697" y="38255"/>
                      </a:moveTo>
                      <a:lnTo>
                        <a:pt x="63204" y="0"/>
                      </a:lnTo>
                      <a:cubicBezTo>
                        <a:pt x="42413" y="12890"/>
                        <a:pt x="20999" y="24533"/>
                        <a:pt x="0" y="36800"/>
                      </a:cubicBezTo>
                      <a:lnTo>
                        <a:pt x="21414" y="76302"/>
                      </a:lnTo>
                      <a:cubicBezTo>
                        <a:pt x="43037" y="63619"/>
                        <a:pt x="65283" y="51353"/>
                        <a:pt x="86697" y="38255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0" name="Freeform: Shape 569">
                  <a:extLst>
                    <a:ext uri="{FF2B5EF4-FFF2-40B4-BE49-F238E27FC236}">
                      <a16:creationId xmlns:a16="http://schemas.microsoft.com/office/drawing/2014/main" id="{E69FBDD0-2C8A-4E4D-8FAA-81C2A255FD84}"/>
                    </a:ext>
                  </a:extLst>
                </p:cNvPr>
                <p:cNvSpPr/>
                <p:nvPr/>
              </p:nvSpPr>
              <p:spPr>
                <a:xfrm>
                  <a:off x="7173700" y="9222689"/>
                  <a:ext cx="86488" cy="79836"/>
                </a:xfrm>
                <a:custGeom>
                  <a:avLst/>
                  <a:gdLst>
                    <a:gd name="connsiteX0" fmla="*/ 86489 w 86488"/>
                    <a:gd name="connsiteY0" fmla="*/ 35552 h 79836"/>
                    <a:gd name="connsiteX1" fmla="*/ 59253 w 86488"/>
                    <a:gd name="connsiteY1" fmla="*/ 0 h 79836"/>
                    <a:gd name="connsiteX2" fmla="*/ 0 w 86488"/>
                    <a:gd name="connsiteY2" fmla="*/ 42829 h 79836"/>
                    <a:gd name="connsiteX3" fmla="*/ 25157 w 86488"/>
                    <a:gd name="connsiteY3" fmla="*/ 79836 h 79836"/>
                    <a:gd name="connsiteX4" fmla="*/ 86489 w 86488"/>
                    <a:gd name="connsiteY4" fmla="*/ 35552 h 79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488" h="79836">
                      <a:moveTo>
                        <a:pt x="86489" y="35552"/>
                      </a:moveTo>
                      <a:lnTo>
                        <a:pt x="59253" y="0"/>
                      </a:lnTo>
                      <a:cubicBezTo>
                        <a:pt x="40126" y="15177"/>
                        <a:pt x="19751" y="28483"/>
                        <a:pt x="0" y="42829"/>
                      </a:cubicBezTo>
                      <a:lnTo>
                        <a:pt x="25157" y="79836"/>
                      </a:lnTo>
                      <a:cubicBezTo>
                        <a:pt x="45532" y="65075"/>
                        <a:pt x="66738" y="51145"/>
                        <a:pt x="86489" y="3555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0" name="Graphic 322">
                <a:extLst>
                  <a:ext uri="{FF2B5EF4-FFF2-40B4-BE49-F238E27FC236}">
                    <a16:creationId xmlns:a16="http://schemas.microsoft.com/office/drawing/2014/main" id="{0C506CB2-7509-45A6-95BC-61FDD5423049}"/>
                  </a:ext>
                </a:extLst>
              </p:cNvPr>
              <p:cNvGrpSpPr/>
              <p:nvPr/>
            </p:nvGrpSpPr>
            <p:grpSpPr>
              <a:xfrm>
                <a:off x="6562456" y="9411884"/>
                <a:ext cx="341589" cy="118714"/>
                <a:chOff x="6562456" y="9411884"/>
                <a:chExt cx="341589" cy="118714"/>
              </a:xfrm>
              <a:grpFill/>
            </p:grpSpPr>
            <p:sp>
              <p:nvSpPr>
                <p:cNvPr id="565" name="Freeform: Shape 564">
                  <a:extLst>
                    <a:ext uri="{FF2B5EF4-FFF2-40B4-BE49-F238E27FC236}">
                      <a16:creationId xmlns:a16="http://schemas.microsoft.com/office/drawing/2014/main" id="{1674090F-C9BA-4BED-B7AF-ECEB2CCF3E08}"/>
                    </a:ext>
                  </a:extLst>
                </p:cNvPr>
                <p:cNvSpPr/>
                <p:nvPr/>
              </p:nvSpPr>
              <p:spPr>
                <a:xfrm>
                  <a:off x="6562456" y="9476958"/>
                  <a:ext cx="79420" cy="53639"/>
                </a:xfrm>
                <a:custGeom>
                  <a:avLst/>
                  <a:gdLst>
                    <a:gd name="connsiteX0" fmla="*/ 79420 w 79420"/>
                    <a:gd name="connsiteY0" fmla="*/ 44284 h 53639"/>
                    <a:gd name="connsiteX1" fmla="*/ 72767 w 79420"/>
                    <a:gd name="connsiteY1" fmla="*/ 0 h 53639"/>
                    <a:gd name="connsiteX2" fmla="*/ 0 w 79420"/>
                    <a:gd name="connsiteY2" fmla="*/ 8940 h 53639"/>
                    <a:gd name="connsiteX3" fmla="*/ 4366 w 79420"/>
                    <a:gd name="connsiteY3" fmla="*/ 53640 h 53639"/>
                    <a:gd name="connsiteX4" fmla="*/ 79420 w 79420"/>
                    <a:gd name="connsiteY4" fmla="*/ 44284 h 5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420" h="53639">
                      <a:moveTo>
                        <a:pt x="79420" y="44284"/>
                      </a:moveTo>
                      <a:lnTo>
                        <a:pt x="72767" y="0"/>
                      </a:lnTo>
                      <a:cubicBezTo>
                        <a:pt x="48442" y="2910"/>
                        <a:pt x="24325" y="6445"/>
                        <a:pt x="0" y="8940"/>
                      </a:cubicBezTo>
                      <a:lnTo>
                        <a:pt x="4366" y="53640"/>
                      </a:lnTo>
                      <a:cubicBezTo>
                        <a:pt x="29315" y="50937"/>
                        <a:pt x="54263" y="47195"/>
                        <a:pt x="79420" y="44284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6" name="Freeform: Shape 565">
                  <a:extLst>
                    <a:ext uri="{FF2B5EF4-FFF2-40B4-BE49-F238E27FC236}">
                      <a16:creationId xmlns:a16="http://schemas.microsoft.com/office/drawing/2014/main" id="{BACDCF6C-F17D-47C8-A0EB-EABC824E3F88}"/>
                    </a:ext>
                  </a:extLst>
                </p:cNvPr>
                <p:cNvSpPr/>
                <p:nvPr/>
              </p:nvSpPr>
              <p:spPr>
                <a:xfrm>
                  <a:off x="6692190" y="9450554"/>
                  <a:ext cx="82746" cy="59877"/>
                </a:xfrm>
                <a:custGeom>
                  <a:avLst/>
                  <a:gdLst>
                    <a:gd name="connsiteX0" fmla="*/ 82747 w 82746"/>
                    <a:gd name="connsiteY0" fmla="*/ 43452 h 59877"/>
                    <a:gd name="connsiteX1" fmla="*/ 71520 w 82746"/>
                    <a:gd name="connsiteY1" fmla="*/ 0 h 59877"/>
                    <a:gd name="connsiteX2" fmla="*/ 0 w 82746"/>
                    <a:gd name="connsiteY2" fmla="*/ 16009 h 59877"/>
                    <a:gd name="connsiteX3" fmla="*/ 8732 w 82746"/>
                    <a:gd name="connsiteY3" fmla="*/ 59877 h 59877"/>
                    <a:gd name="connsiteX4" fmla="*/ 82747 w 82746"/>
                    <a:gd name="connsiteY4" fmla="*/ 43452 h 59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746" h="59877">
                      <a:moveTo>
                        <a:pt x="82747" y="43452"/>
                      </a:moveTo>
                      <a:lnTo>
                        <a:pt x="71520" y="0"/>
                      </a:lnTo>
                      <a:cubicBezTo>
                        <a:pt x="47610" y="5198"/>
                        <a:pt x="24117" y="11435"/>
                        <a:pt x="0" y="16009"/>
                      </a:cubicBezTo>
                      <a:lnTo>
                        <a:pt x="8732" y="59877"/>
                      </a:lnTo>
                      <a:cubicBezTo>
                        <a:pt x="33681" y="55303"/>
                        <a:pt x="58006" y="49066"/>
                        <a:pt x="82747" y="4345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7" name="Freeform: Shape 566">
                  <a:extLst>
                    <a:ext uri="{FF2B5EF4-FFF2-40B4-BE49-F238E27FC236}">
                      <a16:creationId xmlns:a16="http://schemas.microsoft.com/office/drawing/2014/main" id="{73AC285E-D277-4A2D-99E0-97EC8FC15748}"/>
                    </a:ext>
                  </a:extLst>
                </p:cNvPr>
                <p:cNvSpPr/>
                <p:nvPr/>
              </p:nvSpPr>
              <p:spPr>
                <a:xfrm>
                  <a:off x="6819220" y="9411884"/>
                  <a:ext cx="84825" cy="65906"/>
                </a:xfrm>
                <a:custGeom>
                  <a:avLst/>
                  <a:gdLst>
                    <a:gd name="connsiteX0" fmla="*/ 84826 w 84825"/>
                    <a:gd name="connsiteY0" fmla="*/ 41997 h 65906"/>
                    <a:gd name="connsiteX1" fmla="*/ 69441 w 84825"/>
                    <a:gd name="connsiteY1" fmla="*/ 0 h 65906"/>
                    <a:gd name="connsiteX2" fmla="*/ 0 w 84825"/>
                    <a:gd name="connsiteY2" fmla="*/ 23078 h 65906"/>
                    <a:gd name="connsiteX3" fmla="*/ 13098 w 84825"/>
                    <a:gd name="connsiteY3" fmla="*/ 65906 h 65906"/>
                    <a:gd name="connsiteX4" fmla="*/ 84826 w 84825"/>
                    <a:gd name="connsiteY4" fmla="*/ 41997 h 6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825" h="65906">
                      <a:moveTo>
                        <a:pt x="84826" y="41997"/>
                      </a:moveTo>
                      <a:lnTo>
                        <a:pt x="69441" y="0"/>
                      </a:lnTo>
                      <a:cubicBezTo>
                        <a:pt x="46363" y="7692"/>
                        <a:pt x="23285" y="16009"/>
                        <a:pt x="0" y="23078"/>
                      </a:cubicBezTo>
                      <a:lnTo>
                        <a:pt x="13098" y="65906"/>
                      </a:lnTo>
                      <a:cubicBezTo>
                        <a:pt x="37215" y="58629"/>
                        <a:pt x="60916" y="49897"/>
                        <a:pt x="84826" y="4199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1" name="Graphic 322">
                <a:extLst>
                  <a:ext uri="{FF2B5EF4-FFF2-40B4-BE49-F238E27FC236}">
                    <a16:creationId xmlns:a16="http://schemas.microsoft.com/office/drawing/2014/main" id="{2A5DF06B-AF1D-443F-AFE4-7FCBE2EE4441}"/>
                  </a:ext>
                </a:extLst>
              </p:cNvPr>
              <p:cNvGrpSpPr/>
              <p:nvPr/>
            </p:nvGrpSpPr>
            <p:grpSpPr>
              <a:xfrm>
                <a:off x="6160781" y="9465316"/>
                <a:ext cx="345124" cy="71519"/>
                <a:chOff x="6160781" y="9465316"/>
                <a:chExt cx="345124" cy="71519"/>
              </a:xfrm>
              <a:grpFill/>
            </p:grpSpPr>
            <p:sp>
              <p:nvSpPr>
                <p:cNvPr id="562" name="Freeform: Shape 561">
                  <a:extLst>
                    <a:ext uri="{FF2B5EF4-FFF2-40B4-BE49-F238E27FC236}">
                      <a16:creationId xmlns:a16="http://schemas.microsoft.com/office/drawing/2014/main" id="{CA7AF477-59E5-470F-909F-4947EE771579}"/>
                    </a:ext>
                  </a:extLst>
                </p:cNvPr>
                <p:cNvSpPr/>
                <p:nvPr/>
              </p:nvSpPr>
              <p:spPr>
                <a:xfrm>
                  <a:off x="6160781" y="9465316"/>
                  <a:ext cx="81083" cy="56758"/>
                </a:xfrm>
                <a:custGeom>
                  <a:avLst/>
                  <a:gdLst>
                    <a:gd name="connsiteX0" fmla="*/ 74638 w 81083"/>
                    <a:gd name="connsiteY0" fmla="*/ 56759 h 56758"/>
                    <a:gd name="connsiteX1" fmla="*/ 81083 w 81083"/>
                    <a:gd name="connsiteY1" fmla="*/ 12474 h 56758"/>
                    <a:gd name="connsiteX2" fmla="*/ 8940 w 81083"/>
                    <a:gd name="connsiteY2" fmla="*/ 0 h 56758"/>
                    <a:gd name="connsiteX3" fmla="*/ 0 w 81083"/>
                    <a:gd name="connsiteY3" fmla="*/ 43868 h 56758"/>
                    <a:gd name="connsiteX4" fmla="*/ 74638 w 81083"/>
                    <a:gd name="connsiteY4" fmla="*/ 56759 h 5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083" h="56758">
                      <a:moveTo>
                        <a:pt x="74638" y="56759"/>
                      </a:moveTo>
                      <a:lnTo>
                        <a:pt x="81083" y="12474"/>
                      </a:lnTo>
                      <a:cubicBezTo>
                        <a:pt x="56966" y="8940"/>
                        <a:pt x="33057" y="4158"/>
                        <a:pt x="8940" y="0"/>
                      </a:cubicBezTo>
                      <a:lnTo>
                        <a:pt x="0" y="43868"/>
                      </a:lnTo>
                      <a:cubicBezTo>
                        <a:pt x="24949" y="48234"/>
                        <a:pt x="49690" y="53224"/>
                        <a:pt x="74638" y="56759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3" name="Freeform: Shape 562">
                  <a:extLst>
                    <a:ext uri="{FF2B5EF4-FFF2-40B4-BE49-F238E27FC236}">
                      <a16:creationId xmlns:a16="http://schemas.microsoft.com/office/drawing/2014/main" id="{E34F67FF-29C6-44CB-8E98-E78AE947F072}"/>
                    </a:ext>
                  </a:extLst>
                </p:cNvPr>
                <p:cNvSpPr/>
                <p:nvPr/>
              </p:nvSpPr>
              <p:spPr>
                <a:xfrm>
                  <a:off x="6295089" y="9485275"/>
                  <a:ext cx="77548" cy="49897"/>
                </a:xfrm>
                <a:custGeom>
                  <a:avLst/>
                  <a:gdLst>
                    <a:gd name="connsiteX0" fmla="*/ 75470 w 77548"/>
                    <a:gd name="connsiteY0" fmla="*/ 49897 h 49897"/>
                    <a:gd name="connsiteX1" fmla="*/ 77549 w 77548"/>
                    <a:gd name="connsiteY1" fmla="*/ 5198 h 49897"/>
                    <a:gd name="connsiteX2" fmla="*/ 4574 w 77548"/>
                    <a:gd name="connsiteY2" fmla="*/ 0 h 49897"/>
                    <a:gd name="connsiteX3" fmla="*/ 0 w 77548"/>
                    <a:gd name="connsiteY3" fmla="*/ 44492 h 49897"/>
                    <a:gd name="connsiteX4" fmla="*/ 75470 w 77548"/>
                    <a:gd name="connsiteY4" fmla="*/ 49897 h 49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548" h="49897">
                      <a:moveTo>
                        <a:pt x="75470" y="49897"/>
                      </a:moveTo>
                      <a:lnTo>
                        <a:pt x="77549" y="5198"/>
                      </a:lnTo>
                      <a:cubicBezTo>
                        <a:pt x="53224" y="3950"/>
                        <a:pt x="28899" y="1663"/>
                        <a:pt x="4574" y="0"/>
                      </a:cubicBezTo>
                      <a:lnTo>
                        <a:pt x="0" y="44492"/>
                      </a:lnTo>
                      <a:cubicBezTo>
                        <a:pt x="25157" y="46363"/>
                        <a:pt x="50313" y="48650"/>
                        <a:pt x="75470" y="4989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4" name="Freeform: Shape 563">
                  <a:extLst>
                    <a:ext uri="{FF2B5EF4-FFF2-40B4-BE49-F238E27FC236}">
                      <a16:creationId xmlns:a16="http://schemas.microsoft.com/office/drawing/2014/main" id="{A0A865F3-6141-4A39-9E49-ED5A4E0AA5DF}"/>
                    </a:ext>
                  </a:extLst>
                </p:cNvPr>
                <p:cNvSpPr/>
                <p:nvPr/>
              </p:nvSpPr>
              <p:spPr>
                <a:xfrm>
                  <a:off x="6430228" y="9490264"/>
                  <a:ext cx="75677" cy="46571"/>
                </a:xfrm>
                <a:custGeom>
                  <a:avLst/>
                  <a:gdLst>
                    <a:gd name="connsiteX0" fmla="*/ 75678 w 75677"/>
                    <a:gd name="connsiteY0" fmla="*/ 44700 h 46571"/>
                    <a:gd name="connsiteX1" fmla="*/ 73391 w 75677"/>
                    <a:gd name="connsiteY1" fmla="*/ 0 h 46571"/>
                    <a:gd name="connsiteX2" fmla="*/ 208 w 75677"/>
                    <a:gd name="connsiteY2" fmla="*/ 1663 h 46571"/>
                    <a:gd name="connsiteX3" fmla="*/ 0 w 75677"/>
                    <a:gd name="connsiteY3" fmla="*/ 46571 h 46571"/>
                    <a:gd name="connsiteX4" fmla="*/ 75678 w 75677"/>
                    <a:gd name="connsiteY4" fmla="*/ 44700 h 46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5677" h="46571">
                      <a:moveTo>
                        <a:pt x="75678" y="44700"/>
                      </a:moveTo>
                      <a:lnTo>
                        <a:pt x="73391" y="0"/>
                      </a:lnTo>
                      <a:cubicBezTo>
                        <a:pt x="49066" y="624"/>
                        <a:pt x="24533" y="1455"/>
                        <a:pt x="208" y="1663"/>
                      </a:cubicBezTo>
                      <a:lnTo>
                        <a:pt x="0" y="46571"/>
                      </a:lnTo>
                      <a:cubicBezTo>
                        <a:pt x="25157" y="46155"/>
                        <a:pt x="50521" y="45324"/>
                        <a:pt x="75678" y="4470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2" name="Graphic 322">
                <a:extLst>
                  <a:ext uri="{FF2B5EF4-FFF2-40B4-BE49-F238E27FC236}">
                    <a16:creationId xmlns:a16="http://schemas.microsoft.com/office/drawing/2014/main" id="{BF7531AB-060B-4930-BA40-26D08071BBD6}"/>
                  </a:ext>
                </a:extLst>
              </p:cNvPr>
              <p:cNvGrpSpPr/>
              <p:nvPr/>
            </p:nvGrpSpPr>
            <p:grpSpPr>
              <a:xfrm>
                <a:off x="5779481" y="9329969"/>
                <a:ext cx="333065" cy="165493"/>
                <a:chOff x="5779481" y="9329969"/>
                <a:chExt cx="333065" cy="165493"/>
              </a:xfrm>
              <a:grpFill/>
            </p:grpSpPr>
            <p:sp>
              <p:nvSpPr>
                <p:cNvPr id="559" name="Freeform: Shape 558">
                  <a:extLst>
                    <a:ext uri="{FF2B5EF4-FFF2-40B4-BE49-F238E27FC236}">
                      <a16:creationId xmlns:a16="http://schemas.microsoft.com/office/drawing/2014/main" id="{C301D937-216C-4953-8328-BF98BBCDBADC}"/>
                    </a:ext>
                  </a:extLst>
                </p:cNvPr>
                <p:cNvSpPr/>
                <p:nvPr/>
              </p:nvSpPr>
              <p:spPr>
                <a:xfrm>
                  <a:off x="5779481" y="9329969"/>
                  <a:ext cx="86696" cy="73806"/>
                </a:xfrm>
                <a:custGeom>
                  <a:avLst/>
                  <a:gdLst>
                    <a:gd name="connsiteX0" fmla="*/ 67362 w 86696"/>
                    <a:gd name="connsiteY0" fmla="*/ 73807 h 73806"/>
                    <a:gd name="connsiteX1" fmla="*/ 86697 w 86696"/>
                    <a:gd name="connsiteY1" fmla="*/ 33473 h 73806"/>
                    <a:gd name="connsiteX2" fmla="*/ 21622 w 86696"/>
                    <a:gd name="connsiteY2" fmla="*/ 0 h 73806"/>
                    <a:gd name="connsiteX3" fmla="*/ 0 w 86696"/>
                    <a:gd name="connsiteY3" fmla="*/ 39294 h 73806"/>
                    <a:gd name="connsiteX4" fmla="*/ 67362 w 86696"/>
                    <a:gd name="connsiteY4" fmla="*/ 73807 h 73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3806">
                      <a:moveTo>
                        <a:pt x="67362" y="73807"/>
                      </a:moveTo>
                      <a:lnTo>
                        <a:pt x="86697" y="33473"/>
                      </a:lnTo>
                      <a:cubicBezTo>
                        <a:pt x="64867" y="22454"/>
                        <a:pt x="43037" y="11643"/>
                        <a:pt x="21622" y="0"/>
                      </a:cubicBezTo>
                      <a:lnTo>
                        <a:pt x="0" y="39294"/>
                      </a:lnTo>
                      <a:cubicBezTo>
                        <a:pt x="22246" y="51145"/>
                        <a:pt x="44700" y="62372"/>
                        <a:pt x="67362" y="7380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0" name="Freeform: Shape 559">
                  <a:extLst>
                    <a:ext uri="{FF2B5EF4-FFF2-40B4-BE49-F238E27FC236}">
                      <a16:creationId xmlns:a16="http://schemas.microsoft.com/office/drawing/2014/main" id="{995F5D0C-6F85-4C3F-A13C-27E687FE28AF}"/>
                    </a:ext>
                  </a:extLst>
                </p:cNvPr>
                <p:cNvSpPr/>
                <p:nvPr/>
              </p:nvSpPr>
              <p:spPr>
                <a:xfrm>
                  <a:off x="5901522" y="9387351"/>
                  <a:ext cx="85657" cy="68817"/>
                </a:xfrm>
                <a:custGeom>
                  <a:avLst/>
                  <a:gdLst>
                    <a:gd name="connsiteX0" fmla="*/ 70480 w 85657"/>
                    <a:gd name="connsiteY0" fmla="*/ 68817 h 68817"/>
                    <a:gd name="connsiteX1" fmla="*/ 85657 w 85657"/>
                    <a:gd name="connsiteY1" fmla="*/ 26612 h 68817"/>
                    <a:gd name="connsiteX2" fmla="*/ 17464 w 85657"/>
                    <a:gd name="connsiteY2" fmla="*/ 0 h 68817"/>
                    <a:gd name="connsiteX3" fmla="*/ 0 w 85657"/>
                    <a:gd name="connsiteY3" fmla="*/ 41166 h 68817"/>
                    <a:gd name="connsiteX4" fmla="*/ 70480 w 85657"/>
                    <a:gd name="connsiteY4" fmla="*/ 68817 h 6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657" h="68817">
                      <a:moveTo>
                        <a:pt x="70480" y="68817"/>
                      </a:moveTo>
                      <a:lnTo>
                        <a:pt x="85657" y="26612"/>
                      </a:lnTo>
                      <a:cubicBezTo>
                        <a:pt x="62788" y="18088"/>
                        <a:pt x="40126" y="8940"/>
                        <a:pt x="17464" y="0"/>
                      </a:cubicBezTo>
                      <a:lnTo>
                        <a:pt x="0" y="41166"/>
                      </a:lnTo>
                      <a:cubicBezTo>
                        <a:pt x="23493" y="50521"/>
                        <a:pt x="46779" y="60085"/>
                        <a:pt x="70480" y="6881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1" name="Freeform: Shape 560">
                  <a:extLst>
                    <a:ext uri="{FF2B5EF4-FFF2-40B4-BE49-F238E27FC236}">
                      <a16:creationId xmlns:a16="http://schemas.microsoft.com/office/drawing/2014/main" id="{6146F18D-CB22-4D8A-8B52-E782DE3CC14B}"/>
                    </a:ext>
                  </a:extLst>
                </p:cNvPr>
                <p:cNvSpPr/>
                <p:nvPr/>
              </p:nvSpPr>
              <p:spPr>
                <a:xfrm>
                  <a:off x="6028761" y="9432259"/>
                  <a:ext cx="83786" cy="63203"/>
                </a:xfrm>
                <a:custGeom>
                  <a:avLst/>
                  <a:gdLst>
                    <a:gd name="connsiteX0" fmla="*/ 72767 w 83786"/>
                    <a:gd name="connsiteY0" fmla="*/ 63203 h 63203"/>
                    <a:gd name="connsiteX1" fmla="*/ 83786 w 83786"/>
                    <a:gd name="connsiteY1" fmla="*/ 19751 h 63203"/>
                    <a:gd name="connsiteX2" fmla="*/ 13306 w 83786"/>
                    <a:gd name="connsiteY2" fmla="*/ 0 h 63203"/>
                    <a:gd name="connsiteX3" fmla="*/ 0 w 83786"/>
                    <a:gd name="connsiteY3" fmla="*/ 42829 h 63203"/>
                    <a:gd name="connsiteX4" fmla="*/ 72767 w 83786"/>
                    <a:gd name="connsiteY4" fmla="*/ 63203 h 63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786" h="63203">
                      <a:moveTo>
                        <a:pt x="72767" y="63203"/>
                      </a:moveTo>
                      <a:lnTo>
                        <a:pt x="83786" y="19751"/>
                      </a:lnTo>
                      <a:cubicBezTo>
                        <a:pt x="60085" y="13722"/>
                        <a:pt x="36799" y="6653"/>
                        <a:pt x="13306" y="0"/>
                      </a:cubicBezTo>
                      <a:lnTo>
                        <a:pt x="0" y="42829"/>
                      </a:lnTo>
                      <a:cubicBezTo>
                        <a:pt x="24117" y="49689"/>
                        <a:pt x="48234" y="57174"/>
                        <a:pt x="72767" y="63203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3" name="Graphic 322">
                <a:extLst>
                  <a:ext uri="{FF2B5EF4-FFF2-40B4-BE49-F238E27FC236}">
                    <a16:creationId xmlns:a16="http://schemas.microsoft.com/office/drawing/2014/main" id="{CD1CDFE9-4A2B-4222-BB0A-9FC545A50CD3}"/>
                  </a:ext>
                </a:extLst>
              </p:cNvPr>
              <p:cNvGrpSpPr/>
              <p:nvPr/>
            </p:nvGrpSpPr>
            <p:grpSpPr>
              <a:xfrm>
                <a:off x="5456603" y="9091292"/>
                <a:ext cx="293355" cy="247200"/>
                <a:chOff x="5456603" y="9091292"/>
                <a:chExt cx="293355" cy="247200"/>
              </a:xfrm>
              <a:grpFill/>
            </p:grpSpPr>
            <p:sp>
              <p:nvSpPr>
                <p:cNvPr id="556" name="Freeform: Shape 555">
                  <a:extLst>
                    <a:ext uri="{FF2B5EF4-FFF2-40B4-BE49-F238E27FC236}">
                      <a16:creationId xmlns:a16="http://schemas.microsoft.com/office/drawing/2014/main" id="{E6F5896F-8C3C-4EE6-ABB6-42044E2421C8}"/>
                    </a:ext>
                  </a:extLst>
                </p:cNvPr>
                <p:cNvSpPr/>
                <p:nvPr/>
              </p:nvSpPr>
              <p:spPr>
                <a:xfrm>
                  <a:off x="5456603" y="9091292"/>
                  <a:ext cx="84409" cy="84202"/>
                </a:xfrm>
                <a:custGeom>
                  <a:avLst/>
                  <a:gdLst>
                    <a:gd name="connsiteX0" fmla="*/ 54056 w 84409"/>
                    <a:gd name="connsiteY0" fmla="*/ 84202 h 84202"/>
                    <a:gd name="connsiteX1" fmla="*/ 84410 w 84409"/>
                    <a:gd name="connsiteY1" fmla="*/ 51353 h 84202"/>
                    <a:gd name="connsiteX2" fmla="*/ 58006 w 84409"/>
                    <a:gd name="connsiteY2" fmla="*/ 25988 h 84202"/>
                    <a:gd name="connsiteX3" fmla="*/ 44908 w 84409"/>
                    <a:gd name="connsiteY3" fmla="*/ 13306 h 84202"/>
                    <a:gd name="connsiteX4" fmla="*/ 32225 w 84409"/>
                    <a:gd name="connsiteY4" fmla="*/ 0 h 84202"/>
                    <a:gd name="connsiteX5" fmla="*/ 0 w 84409"/>
                    <a:gd name="connsiteY5" fmla="*/ 31186 h 84202"/>
                    <a:gd name="connsiteX6" fmla="*/ 13098 w 84409"/>
                    <a:gd name="connsiteY6" fmla="*/ 44908 h 84202"/>
                    <a:gd name="connsiteX7" fmla="*/ 26820 w 84409"/>
                    <a:gd name="connsiteY7" fmla="*/ 58006 h 84202"/>
                    <a:gd name="connsiteX8" fmla="*/ 54056 w 84409"/>
                    <a:gd name="connsiteY8" fmla="*/ 84202 h 8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9" h="84202">
                      <a:moveTo>
                        <a:pt x="54056" y="84202"/>
                      </a:moveTo>
                      <a:lnTo>
                        <a:pt x="84410" y="51353"/>
                      </a:lnTo>
                      <a:lnTo>
                        <a:pt x="58006" y="25988"/>
                      </a:lnTo>
                      <a:cubicBezTo>
                        <a:pt x="53640" y="21830"/>
                        <a:pt x="49066" y="17672"/>
                        <a:pt x="44908" y="13306"/>
                      </a:cubicBezTo>
                      <a:lnTo>
                        <a:pt x="32225" y="0"/>
                      </a:lnTo>
                      <a:lnTo>
                        <a:pt x="0" y="31186"/>
                      </a:lnTo>
                      <a:lnTo>
                        <a:pt x="13098" y="44908"/>
                      </a:lnTo>
                      <a:cubicBezTo>
                        <a:pt x="17464" y="49482"/>
                        <a:pt x="22246" y="53640"/>
                        <a:pt x="26820" y="58006"/>
                      </a:cubicBezTo>
                      <a:lnTo>
                        <a:pt x="54056" y="84202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7" name="Freeform: Shape 556">
                  <a:extLst>
                    <a:ext uri="{FF2B5EF4-FFF2-40B4-BE49-F238E27FC236}">
                      <a16:creationId xmlns:a16="http://schemas.microsoft.com/office/drawing/2014/main" id="{4C479E3C-C667-4FFD-A23A-D97A38C855A6}"/>
                    </a:ext>
                  </a:extLst>
                </p:cNvPr>
                <p:cNvSpPr/>
                <p:nvPr/>
              </p:nvSpPr>
              <p:spPr>
                <a:xfrm>
                  <a:off x="5555982" y="9180692"/>
                  <a:ext cx="85865" cy="81706"/>
                </a:xfrm>
                <a:custGeom>
                  <a:avLst/>
                  <a:gdLst>
                    <a:gd name="connsiteX0" fmla="*/ 58837 w 85865"/>
                    <a:gd name="connsiteY0" fmla="*/ 81707 h 81706"/>
                    <a:gd name="connsiteX1" fmla="*/ 85865 w 85865"/>
                    <a:gd name="connsiteY1" fmla="*/ 45947 h 81706"/>
                    <a:gd name="connsiteX2" fmla="*/ 57174 w 85865"/>
                    <a:gd name="connsiteY2" fmla="*/ 23285 h 81706"/>
                    <a:gd name="connsiteX3" fmla="*/ 28899 w 85865"/>
                    <a:gd name="connsiteY3" fmla="*/ 0 h 81706"/>
                    <a:gd name="connsiteX4" fmla="*/ 0 w 85865"/>
                    <a:gd name="connsiteY4" fmla="*/ 34305 h 81706"/>
                    <a:gd name="connsiteX5" fmla="*/ 29315 w 85865"/>
                    <a:gd name="connsiteY5" fmla="*/ 58214 h 81706"/>
                    <a:gd name="connsiteX6" fmla="*/ 58837 w 85865"/>
                    <a:gd name="connsiteY6" fmla="*/ 81707 h 81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865" h="81706">
                      <a:moveTo>
                        <a:pt x="58837" y="81707"/>
                      </a:moveTo>
                      <a:lnTo>
                        <a:pt x="85865" y="45947"/>
                      </a:lnTo>
                      <a:lnTo>
                        <a:pt x="57174" y="23285"/>
                      </a:lnTo>
                      <a:cubicBezTo>
                        <a:pt x="47611" y="15801"/>
                        <a:pt x="37839" y="8316"/>
                        <a:pt x="28899" y="0"/>
                      </a:cubicBezTo>
                      <a:lnTo>
                        <a:pt x="0" y="34305"/>
                      </a:lnTo>
                      <a:cubicBezTo>
                        <a:pt x="9356" y="42829"/>
                        <a:pt x="19335" y="50521"/>
                        <a:pt x="29315" y="58214"/>
                      </a:cubicBezTo>
                      <a:lnTo>
                        <a:pt x="58837" y="81707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8" name="Freeform: Shape 557">
                  <a:extLst>
                    <a:ext uri="{FF2B5EF4-FFF2-40B4-BE49-F238E27FC236}">
                      <a16:creationId xmlns:a16="http://schemas.microsoft.com/office/drawing/2014/main" id="{33EAD311-0034-4D78-A215-137C91740D75}"/>
                    </a:ext>
                  </a:extLst>
                </p:cNvPr>
                <p:cNvSpPr/>
                <p:nvPr/>
              </p:nvSpPr>
              <p:spPr>
                <a:xfrm>
                  <a:off x="5663262" y="9260320"/>
                  <a:ext cx="86696" cy="78172"/>
                </a:xfrm>
                <a:custGeom>
                  <a:avLst/>
                  <a:gdLst>
                    <a:gd name="connsiteX0" fmla="*/ 63411 w 86696"/>
                    <a:gd name="connsiteY0" fmla="*/ 78173 h 78172"/>
                    <a:gd name="connsiteX1" fmla="*/ 86697 w 86696"/>
                    <a:gd name="connsiteY1" fmla="*/ 39918 h 78172"/>
                    <a:gd name="connsiteX2" fmla="*/ 25364 w 86696"/>
                    <a:gd name="connsiteY2" fmla="*/ 0 h 78172"/>
                    <a:gd name="connsiteX3" fmla="*/ 0 w 86696"/>
                    <a:gd name="connsiteY3" fmla="*/ 37007 h 78172"/>
                    <a:gd name="connsiteX4" fmla="*/ 63411 w 86696"/>
                    <a:gd name="connsiteY4" fmla="*/ 78173 h 7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8172">
                      <a:moveTo>
                        <a:pt x="63411" y="78173"/>
                      </a:moveTo>
                      <a:lnTo>
                        <a:pt x="86697" y="39918"/>
                      </a:lnTo>
                      <a:cubicBezTo>
                        <a:pt x="66322" y="26612"/>
                        <a:pt x="45324" y="13930"/>
                        <a:pt x="25364" y="0"/>
                      </a:cubicBezTo>
                      <a:lnTo>
                        <a:pt x="0" y="37007"/>
                      </a:lnTo>
                      <a:cubicBezTo>
                        <a:pt x="20583" y="51561"/>
                        <a:pt x="42205" y="64451"/>
                        <a:pt x="63411" y="78173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4" name="Graphic 322">
                <a:extLst>
                  <a:ext uri="{FF2B5EF4-FFF2-40B4-BE49-F238E27FC236}">
                    <a16:creationId xmlns:a16="http://schemas.microsoft.com/office/drawing/2014/main" id="{4B24506E-ADE5-4008-BD54-8B4E0AB3E3C5}"/>
                  </a:ext>
                </a:extLst>
              </p:cNvPr>
              <p:cNvGrpSpPr/>
              <p:nvPr/>
            </p:nvGrpSpPr>
            <p:grpSpPr>
              <a:xfrm>
                <a:off x="5220006" y="8771533"/>
                <a:ext cx="228488" cy="306245"/>
                <a:chOff x="5220006" y="8771533"/>
                <a:chExt cx="228488" cy="306245"/>
              </a:xfrm>
              <a:grpFill/>
            </p:grpSpPr>
            <p:sp>
              <p:nvSpPr>
                <p:cNvPr id="553" name="Freeform: Shape 552">
                  <a:extLst>
                    <a:ext uri="{FF2B5EF4-FFF2-40B4-BE49-F238E27FC236}">
                      <a16:creationId xmlns:a16="http://schemas.microsoft.com/office/drawing/2014/main" id="{3A5727AD-AF8C-4D62-995F-1ACC27A47799}"/>
                    </a:ext>
                  </a:extLst>
                </p:cNvPr>
                <p:cNvSpPr/>
                <p:nvPr/>
              </p:nvSpPr>
              <p:spPr>
                <a:xfrm>
                  <a:off x="5220006" y="8771533"/>
                  <a:ext cx="75054" cy="86904"/>
                </a:xfrm>
                <a:custGeom>
                  <a:avLst/>
                  <a:gdLst>
                    <a:gd name="connsiteX0" fmla="*/ 36384 w 75054"/>
                    <a:gd name="connsiteY0" fmla="*/ 86905 h 86904"/>
                    <a:gd name="connsiteX1" fmla="*/ 75054 w 75054"/>
                    <a:gd name="connsiteY1" fmla="*/ 64243 h 86904"/>
                    <a:gd name="connsiteX2" fmla="*/ 56758 w 75054"/>
                    <a:gd name="connsiteY2" fmla="*/ 32433 h 86904"/>
                    <a:gd name="connsiteX3" fmla="*/ 39918 w 75054"/>
                    <a:gd name="connsiteY3" fmla="*/ 0 h 86904"/>
                    <a:gd name="connsiteX4" fmla="*/ 0 w 75054"/>
                    <a:gd name="connsiteY4" fmla="*/ 20375 h 86904"/>
                    <a:gd name="connsiteX5" fmla="*/ 17464 w 75054"/>
                    <a:gd name="connsiteY5" fmla="*/ 54056 h 86904"/>
                    <a:gd name="connsiteX6" fmla="*/ 36384 w 75054"/>
                    <a:gd name="connsiteY6" fmla="*/ 86905 h 8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054" h="86904">
                      <a:moveTo>
                        <a:pt x="36384" y="86905"/>
                      </a:moveTo>
                      <a:lnTo>
                        <a:pt x="75054" y="64243"/>
                      </a:lnTo>
                      <a:lnTo>
                        <a:pt x="56758" y="32433"/>
                      </a:lnTo>
                      <a:cubicBezTo>
                        <a:pt x="50937" y="21622"/>
                        <a:pt x="45531" y="10811"/>
                        <a:pt x="39918" y="0"/>
                      </a:cubicBezTo>
                      <a:lnTo>
                        <a:pt x="0" y="20375"/>
                      </a:lnTo>
                      <a:cubicBezTo>
                        <a:pt x="5821" y="31602"/>
                        <a:pt x="11435" y="42829"/>
                        <a:pt x="17464" y="54056"/>
                      </a:cubicBezTo>
                      <a:lnTo>
                        <a:pt x="36384" y="86905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4" name="Freeform: Shape 553">
                  <a:extLst>
                    <a:ext uri="{FF2B5EF4-FFF2-40B4-BE49-F238E27FC236}">
                      <a16:creationId xmlns:a16="http://schemas.microsoft.com/office/drawing/2014/main" id="{73396233-C73A-451C-B766-92F66B109519}"/>
                    </a:ext>
                  </a:extLst>
                </p:cNvPr>
                <p:cNvSpPr/>
                <p:nvPr/>
              </p:nvSpPr>
              <p:spPr>
                <a:xfrm>
                  <a:off x="5287991" y="8885673"/>
                  <a:ext cx="78796" cy="86488"/>
                </a:xfrm>
                <a:custGeom>
                  <a:avLst/>
                  <a:gdLst>
                    <a:gd name="connsiteX0" fmla="*/ 42413 w 78796"/>
                    <a:gd name="connsiteY0" fmla="*/ 86489 h 86488"/>
                    <a:gd name="connsiteX1" fmla="*/ 78796 w 78796"/>
                    <a:gd name="connsiteY1" fmla="*/ 60293 h 86488"/>
                    <a:gd name="connsiteX2" fmla="*/ 57590 w 78796"/>
                    <a:gd name="connsiteY2" fmla="*/ 30562 h 86488"/>
                    <a:gd name="connsiteX3" fmla="*/ 37631 w 78796"/>
                    <a:gd name="connsiteY3" fmla="*/ 0 h 86488"/>
                    <a:gd name="connsiteX4" fmla="*/ 0 w 78796"/>
                    <a:gd name="connsiteY4" fmla="*/ 24325 h 86488"/>
                    <a:gd name="connsiteX5" fmla="*/ 20791 w 78796"/>
                    <a:gd name="connsiteY5" fmla="*/ 55927 h 86488"/>
                    <a:gd name="connsiteX6" fmla="*/ 42413 w 78796"/>
                    <a:gd name="connsiteY6" fmla="*/ 86489 h 86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96" h="86488">
                      <a:moveTo>
                        <a:pt x="42413" y="86489"/>
                      </a:moveTo>
                      <a:lnTo>
                        <a:pt x="78796" y="60293"/>
                      </a:lnTo>
                      <a:lnTo>
                        <a:pt x="57590" y="30562"/>
                      </a:lnTo>
                      <a:cubicBezTo>
                        <a:pt x="50521" y="20583"/>
                        <a:pt x="44284" y="10187"/>
                        <a:pt x="37631" y="0"/>
                      </a:cubicBezTo>
                      <a:lnTo>
                        <a:pt x="0" y="24325"/>
                      </a:lnTo>
                      <a:cubicBezTo>
                        <a:pt x="6861" y="34928"/>
                        <a:pt x="13306" y="45739"/>
                        <a:pt x="20791" y="55927"/>
                      </a:cubicBezTo>
                      <a:lnTo>
                        <a:pt x="42413" y="86489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5" name="Freeform: Shape 554">
                  <a:extLst>
                    <a:ext uri="{FF2B5EF4-FFF2-40B4-BE49-F238E27FC236}">
                      <a16:creationId xmlns:a16="http://schemas.microsoft.com/office/drawing/2014/main" id="{9B106F8A-AB69-41B7-9D1F-2C242FB0D5C3}"/>
                    </a:ext>
                  </a:extLst>
                </p:cNvPr>
                <p:cNvSpPr/>
                <p:nvPr/>
              </p:nvSpPr>
              <p:spPr>
                <a:xfrm>
                  <a:off x="5366372" y="8991913"/>
                  <a:ext cx="82122" cy="85865"/>
                </a:xfrm>
                <a:custGeom>
                  <a:avLst/>
                  <a:gdLst>
                    <a:gd name="connsiteX0" fmla="*/ 48650 w 82122"/>
                    <a:gd name="connsiteY0" fmla="*/ 85865 h 85865"/>
                    <a:gd name="connsiteX1" fmla="*/ 82123 w 82122"/>
                    <a:gd name="connsiteY1" fmla="*/ 56135 h 85865"/>
                    <a:gd name="connsiteX2" fmla="*/ 35136 w 82122"/>
                    <a:gd name="connsiteY2" fmla="*/ 0 h 85865"/>
                    <a:gd name="connsiteX3" fmla="*/ 0 w 82122"/>
                    <a:gd name="connsiteY3" fmla="*/ 27859 h 85865"/>
                    <a:gd name="connsiteX4" fmla="*/ 48650 w 82122"/>
                    <a:gd name="connsiteY4" fmla="*/ 85865 h 8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122" h="85865">
                      <a:moveTo>
                        <a:pt x="48650" y="85865"/>
                      </a:moveTo>
                      <a:lnTo>
                        <a:pt x="82123" y="56135"/>
                      </a:lnTo>
                      <a:cubicBezTo>
                        <a:pt x="66114" y="37631"/>
                        <a:pt x="49897" y="19543"/>
                        <a:pt x="35136" y="0"/>
                      </a:cubicBezTo>
                      <a:lnTo>
                        <a:pt x="0" y="27859"/>
                      </a:lnTo>
                      <a:cubicBezTo>
                        <a:pt x="15385" y="48026"/>
                        <a:pt x="32225" y="66738"/>
                        <a:pt x="48650" y="85865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5" name="Graphic 322">
                <a:extLst>
                  <a:ext uri="{FF2B5EF4-FFF2-40B4-BE49-F238E27FC236}">
                    <a16:creationId xmlns:a16="http://schemas.microsoft.com/office/drawing/2014/main" id="{9C2A4611-79EB-4617-A690-9DD1BAB52509}"/>
                  </a:ext>
                </a:extLst>
              </p:cNvPr>
              <p:cNvGrpSpPr/>
              <p:nvPr/>
            </p:nvGrpSpPr>
            <p:grpSpPr>
              <a:xfrm>
                <a:off x="5091935" y="8398965"/>
                <a:ext cx="142623" cy="338055"/>
                <a:chOff x="5091935" y="8398965"/>
                <a:chExt cx="142623" cy="338055"/>
              </a:xfrm>
              <a:grpFill/>
            </p:grpSpPr>
            <p:sp>
              <p:nvSpPr>
                <p:cNvPr id="550" name="Freeform: Shape 549">
                  <a:extLst>
                    <a:ext uri="{FF2B5EF4-FFF2-40B4-BE49-F238E27FC236}">
                      <a16:creationId xmlns:a16="http://schemas.microsoft.com/office/drawing/2014/main" id="{3090DDEE-26BE-47F9-B3B2-3D0A7DC2C4B4}"/>
                    </a:ext>
                  </a:extLst>
                </p:cNvPr>
                <p:cNvSpPr/>
                <p:nvPr/>
              </p:nvSpPr>
              <p:spPr>
                <a:xfrm>
                  <a:off x="5091935" y="8398965"/>
                  <a:ext cx="58629" cy="81706"/>
                </a:xfrm>
                <a:custGeom>
                  <a:avLst/>
                  <a:gdLst>
                    <a:gd name="connsiteX0" fmla="*/ 14969 w 58629"/>
                    <a:gd name="connsiteY0" fmla="*/ 81707 h 81706"/>
                    <a:gd name="connsiteX1" fmla="*/ 58630 w 58629"/>
                    <a:gd name="connsiteY1" fmla="*/ 71728 h 81706"/>
                    <a:gd name="connsiteX2" fmla="*/ 50521 w 58629"/>
                    <a:gd name="connsiteY2" fmla="*/ 35968 h 81706"/>
                    <a:gd name="connsiteX3" fmla="*/ 44076 w 58629"/>
                    <a:gd name="connsiteY3" fmla="*/ 0 h 81706"/>
                    <a:gd name="connsiteX4" fmla="*/ 0 w 58629"/>
                    <a:gd name="connsiteY4" fmla="*/ 7692 h 81706"/>
                    <a:gd name="connsiteX5" fmla="*/ 6653 w 58629"/>
                    <a:gd name="connsiteY5" fmla="*/ 44908 h 81706"/>
                    <a:gd name="connsiteX6" fmla="*/ 14969 w 58629"/>
                    <a:gd name="connsiteY6" fmla="*/ 81707 h 81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29" h="81706">
                      <a:moveTo>
                        <a:pt x="14969" y="81707"/>
                      </a:moveTo>
                      <a:lnTo>
                        <a:pt x="58630" y="71728"/>
                      </a:lnTo>
                      <a:cubicBezTo>
                        <a:pt x="55927" y="59877"/>
                        <a:pt x="53016" y="48026"/>
                        <a:pt x="50521" y="35968"/>
                      </a:cubicBezTo>
                      <a:lnTo>
                        <a:pt x="44076" y="0"/>
                      </a:lnTo>
                      <a:lnTo>
                        <a:pt x="0" y="7692"/>
                      </a:lnTo>
                      <a:lnTo>
                        <a:pt x="6653" y="44908"/>
                      </a:lnTo>
                      <a:cubicBezTo>
                        <a:pt x="9148" y="57174"/>
                        <a:pt x="12266" y="69440"/>
                        <a:pt x="14969" y="8170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1" name="Freeform: Shape 550">
                  <a:extLst>
                    <a:ext uri="{FF2B5EF4-FFF2-40B4-BE49-F238E27FC236}">
                      <a16:creationId xmlns:a16="http://schemas.microsoft.com/office/drawing/2014/main" id="{696A0D48-DF6C-4C50-A188-F23816BE5F6B}"/>
                    </a:ext>
                  </a:extLst>
                </p:cNvPr>
                <p:cNvSpPr/>
                <p:nvPr/>
              </p:nvSpPr>
              <p:spPr>
                <a:xfrm>
                  <a:off x="5121458" y="8527035"/>
                  <a:ext cx="64866" cy="84202"/>
                </a:xfrm>
                <a:custGeom>
                  <a:avLst/>
                  <a:gdLst>
                    <a:gd name="connsiteX0" fmla="*/ 22454 w 64866"/>
                    <a:gd name="connsiteY0" fmla="*/ 84202 h 84202"/>
                    <a:gd name="connsiteX1" fmla="*/ 64867 w 64866"/>
                    <a:gd name="connsiteY1" fmla="*/ 69856 h 84202"/>
                    <a:gd name="connsiteX2" fmla="*/ 53224 w 64866"/>
                    <a:gd name="connsiteY2" fmla="*/ 35136 h 84202"/>
                    <a:gd name="connsiteX3" fmla="*/ 43245 w 64866"/>
                    <a:gd name="connsiteY3" fmla="*/ 0 h 84202"/>
                    <a:gd name="connsiteX4" fmla="*/ 0 w 64866"/>
                    <a:gd name="connsiteY4" fmla="*/ 12058 h 84202"/>
                    <a:gd name="connsiteX5" fmla="*/ 10395 w 64866"/>
                    <a:gd name="connsiteY5" fmla="*/ 48442 h 84202"/>
                    <a:gd name="connsiteX6" fmla="*/ 22454 w 64866"/>
                    <a:gd name="connsiteY6" fmla="*/ 84202 h 8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866" h="84202">
                      <a:moveTo>
                        <a:pt x="22454" y="84202"/>
                      </a:moveTo>
                      <a:lnTo>
                        <a:pt x="64867" y="69856"/>
                      </a:lnTo>
                      <a:cubicBezTo>
                        <a:pt x="61124" y="58214"/>
                        <a:pt x="56966" y="46779"/>
                        <a:pt x="53224" y="35136"/>
                      </a:cubicBezTo>
                      <a:lnTo>
                        <a:pt x="43245" y="0"/>
                      </a:lnTo>
                      <a:lnTo>
                        <a:pt x="0" y="12058"/>
                      </a:lnTo>
                      <a:lnTo>
                        <a:pt x="10395" y="48442"/>
                      </a:lnTo>
                      <a:cubicBezTo>
                        <a:pt x="14138" y="60501"/>
                        <a:pt x="18504" y="72351"/>
                        <a:pt x="22454" y="8420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2" name="Freeform: Shape 551">
                  <a:extLst>
                    <a:ext uri="{FF2B5EF4-FFF2-40B4-BE49-F238E27FC236}">
                      <a16:creationId xmlns:a16="http://schemas.microsoft.com/office/drawing/2014/main" id="{68EBB66A-BCB7-4917-BE97-30D211B3237A}"/>
                    </a:ext>
                  </a:extLst>
                </p:cNvPr>
                <p:cNvSpPr/>
                <p:nvPr/>
              </p:nvSpPr>
              <p:spPr>
                <a:xfrm>
                  <a:off x="5164287" y="8651155"/>
                  <a:ext cx="70272" cy="85865"/>
                </a:xfrm>
                <a:custGeom>
                  <a:avLst/>
                  <a:gdLst>
                    <a:gd name="connsiteX0" fmla="*/ 29315 w 70272"/>
                    <a:gd name="connsiteY0" fmla="*/ 85865 h 85865"/>
                    <a:gd name="connsiteX1" fmla="*/ 70272 w 70272"/>
                    <a:gd name="connsiteY1" fmla="*/ 67362 h 85865"/>
                    <a:gd name="connsiteX2" fmla="*/ 55303 w 70272"/>
                    <a:gd name="connsiteY2" fmla="*/ 34097 h 85865"/>
                    <a:gd name="connsiteX3" fmla="*/ 41789 w 70272"/>
                    <a:gd name="connsiteY3" fmla="*/ 0 h 85865"/>
                    <a:gd name="connsiteX4" fmla="*/ 0 w 70272"/>
                    <a:gd name="connsiteY4" fmla="*/ 16217 h 85865"/>
                    <a:gd name="connsiteX5" fmla="*/ 13930 w 70272"/>
                    <a:gd name="connsiteY5" fmla="*/ 51353 h 8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272" h="85865">
                      <a:moveTo>
                        <a:pt x="29315" y="85865"/>
                      </a:moveTo>
                      <a:lnTo>
                        <a:pt x="70272" y="67362"/>
                      </a:lnTo>
                      <a:lnTo>
                        <a:pt x="55303" y="34097"/>
                      </a:lnTo>
                      <a:lnTo>
                        <a:pt x="41789" y="0"/>
                      </a:lnTo>
                      <a:lnTo>
                        <a:pt x="0" y="16217"/>
                      </a:lnTo>
                      <a:lnTo>
                        <a:pt x="13930" y="51353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6" name="Graphic 322">
                <a:extLst>
                  <a:ext uri="{FF2B5EF4-FFF2-40B4-BE49-F238E27FC236}">
                    <a16:creationId xmlns:a16="http://schemas.microsoft.com/office/drawing/2014/main" id="{5263DC32-23C3-46E6-883F-4935196414D5}"/>
                  </a:ext>
                </a:extLst>
              </p:cNvPr>
              <p:cNvGrpSpPr/>
              <p:nvPr/>
            </p:nvGrpSpPr>
            <p:grpSpPr>
              <a:xfrm>
                <a:off x="5071768" y="8000200"/>
                <a:ext cx="55718" cy="345956"/>
                <a:chOff x="5071768" y="8000200"/>
                <a:chExt cx="55718" cy="345956"/>
              </a:xfrm>
              <a:grpFill/>
            </p:grpSpPr>
            <p:sp>
              <p:nvSpPr>
                <p:cNvPr id="547" name="Freeform: Shape 546">
                  <a:extLst>
                    <a:ext uri="{FF2B5EF4-FFF2-40B4-BE49-F238E27FC236}">
                      <a16:creationId xmlns:a16="http://schemas.microsoft.com/office/drawing/2014/main" id="{5277FDAD-43A6-45B7-BC26-E1334679A505}"/>
                    </a:ext>
                  </a:extLst>
                </p:cNvPr>
                <p:cNvSpPr/>
                <p:nvPr/>
              </p:nvSpPr>
              <p:spPr>
                <a:xfrm>
                  <a:off x="5075719" y="8000200"/>
                  <a:ext cx="51768" cy="78588"/>
                </a:xfrm>
                <a:custGeom>
                  <a:avLst/>
                  <a:gdLst>
                    <a:gd name="connsiteX0" fmla="*/ 0 w 51768"/>
                    <a:gd name="connsiteY0" fmla="*/ 75470 h 78588"/>
                    <a:gd name="connsiteX1" fmla="*/ 44700 w 51768"/>
                    <a:gd name="connsiteY1" fmla="*/ 78589 h 78588"/>
                    <a:gd name="connsiteX2" fmla="*/ 47403 w 51768"/>
                    <a:gd name="connsiteY2" fmla="*/ 41997 h 78588"/>
                    <a:gd name="connsiteX3" fmla="*/ 51769 w 51768"/>
                    <a:gd name="connsiteY3" fmla="*/ 5613 h 78588"/>
                    <a:gd name="connsiteX4" fmla="*/ 7277 w 51768"/>
                    <a:gd name="connsiteY4" fmla="*/ 0 h 78588"/>
                    <a:gd name="connsiteX5" fmla="*/ 2703 w 51768"/>
                    <a:gd name="connsiteY5" fmla="*/ 37631 h 78588"/>
                    <a:gd name="connsiteX6" fmla="*/ 0 w 51768"/>
                    <a:gd name="connsiteY6" fmla="*/ 75470 h 7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768" h="78588">
                      <a:moveTo>
                        <a:pt x="0" y="75470"/>
                      </a:moveTo>
                      <a:lnTo>
                        <a:pt x="44700" y="78589"/>
                      </a:lnTo>
                      <a:lnTo>
                        <a:pt x="47403" y="41997"/>
                      </a:lnTo>
                      <a:cubicBezTo>
                        <a:pt x="48650" y="29939"/>
                        <a:pt x="50313" y="17880"/>
                        <a:pt x="51769" y="5613"/>
                      </a:cubicBezTo>
                      <a:lnTo>
                        <a:pt x="7277" y="0"/>
                      </a:lnTo>
                      <a:cubicBezTo>
                        <a:pt x="5821" y="12474"/>
                        <a:pt x="3950" y="24949"/>
                        <a:pt x="2703" y="37631"/>
                      </a:cubicBezTo>
                      <a:lnTo>
                        <a:pt x="0" y="75470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8" name="Freeform: Shape 547">
                  <a:extLst>
                    <a:ext uri="{FF2B5EF4-FFF2-40B4-BE49-F238E27FC236}">
                      <a16:creationId xmlns:a16="http://schemas.microsoft.com/office/drawing/2014/main" id="{09FB11D4-2DEE-4769-B82C-B17E0B724F55}"/>
                    </a:ext>
                  </a:extLst>
                </p:cNvPr>
                <p:cNvSpPr/>
                <p:nvPr/>
              </p:nvSpPr>
              <p:spPr>
                <a:xfrm>
                  <a:off x="5071768" y="8135755"/>
                  <a:ext cx="45739" cy="75677"/>
                </a:xfrm>
                <a:custGeom>
                  <a:avLst/>
                  <a:gdLst>
                    <a:gd name="connsiteX0" fmla="*/ 832 w 45739"/>
                    <a:gd name="connsiteY0" fmla="*/ 75678 h 75677"/>
                    <a:gd name="connsiteX1" fmla="*/ 45739 w 45739"/>
                    <a:gd name="connsiteY1" fmla="*/ 74431 h 75677"/>
                    <a:gd name="connsiteX2" fmla="*/ 44700 w 45739"/>
                    <a:gd name="connsiteY2" fmla="*/ 37839 h 75677"/>
                    <a:gd name="connsiteX3" fmla="*/ 45739 w 45739"/>
                    <a:gd name="connsiteY3" fmla="*/ 1248 h 75677"/>
                    <a:gd name="connsiteX4" fmla="*/ 832 w 45739"/>
                    <a:gd name="connsiteY4" fmla="*/ 0 h 75677"/>
                    <a:gd name="connsiteX5" fmla="*/ 0 w 45739"/>
                    <a:gd name="connsiteY5" fmla="*/ 37839 h 75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739" h="75677">
                      <a:moveTo>
                        <a:pt x="832" y="75678"/>
                      </a:moveTo>
                      <a:lnTo>
                        <a:pt x="45739" y="74431"/>
                      </a:lnTo>
                      <a:lnTo>
                        <a:pt x="44700" y="37839"/>
                      </a:lnTo>
                      <a:lnTo>
                        <a:pt x="45739" y="1248"/>
                      </a:lnTo>
                      <a:lnTo>
                        <a:pt x="832" y="0"/>
                      </a:lnTo>
                      <a:lnTo>
                        <a:pt x="0" y="37839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9" name="Freeform: Shape 548">
                  <a:extLst>
                    <a:ext uri="{FF2B5EF4-FFF2-40B4-BE49-F238E27FC236}">
                      <a16:creationId xmlns:a16="http://schemas.microsoft.com/office/drawing/2014/main" id="{06D902B4-D2CD-4A24-8A6B-94ABD19234D2}"/>
                    </a:ext>
                  </a:extLst>
                </p:cNvPr>
                <p:cNvSpPr/>
                <p:nvPr/>
              </p:nvSpPr>
              <p:spPr>
                <a:xfrm>
                  <a:off x="5075719" y="8267568"/>
                  <a:ext cx="51768" cy="78588"/>
                </a:xfrm>
                <a:custGeom>
                  <a:avLst/>
                  <a:gdLst>
                    <a:gd name="connsiteX0" fmla="*/ 7277 w 51768"/>
                    <a:gd name="connsiteY0" fmla="*/ 78589 h 78588"/>
                    <a:gd name="connsiteX1" fmla="*/ 51769 w 51768"/>
                    <a:gd name="connsiteY1" fmla="*/ 72975 h 78588"/>
                    <a:gd name="connsiteX2" fmla="*/ 47403 w 51768"/>
                    <a:gd name="connsiteY2" fmla="*/ 36591 h 78588"/>
                    <a:gd name="connsiteX3" fmla="*/ 44700 w 51768"/>
                    <a:gd name="connsiteY3" fmla="*/ 0 h 78588"/>
                    <a:gd name="connsiteX4" fmla="*/ 0 w 51768"/>
                    <a:gd name="connsiteY4" fmla="*/ 3119 h 78588"/>
                    <a:gd name="connsiteX5" fmla="*/ 2911 w 51768"/>
                    <a:gd name="connsiteY5" fmla="*/ 40958 h 78588"/>
                    <a:gd name="connsiteX6" fmla="*/ 7277 w 51768"/>
                    <a:gd name="connsiteY6" fmla="*/ 78589 h 7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768" h="78588">
                      <a:moveTo>
                        <a:pt x="7277" y="78589"/>
                      </a:moveTo>
                      <a:lnTo>
                        <a:pt x="51769" y="72975"/>
                      </a:lnTo>
                      <a:cubicBezTo>
                        <a:pt x="50313" y="60917"/>
                        <a:pt x="48442" y="48858"/>
                        <a:pt x="47403" y="36591"/>
                      </a:cubicBezTo>
                      <a:lnTo>
                        <a:pt x="44700" y="0"/>
                      </a:lnTo>
                      <a:lnTo>
                        <a:pt x="0" y="3119"/>
                      </a:lnTo>
                      <a:lnTo>
                        <a:pt x="2911" y="40958"/>
                      </a:lnTo>
                      <a:cubicBezTo>
                        <a:pt x="3950" y="53640"/>
                        <a:pt x="5821" y="66114"/>
                        <a:pt x="7277" y="78589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7" name="Graphic 322">
                <a:extLst>
                  <a:ext uri="{FF2B5EF4-FFF2-40B4-BE49-F238E27FC236}">
                    <a16:creationId xmlns:a16="http://schemas.microsoft.com/office/drawing/2014/main" id="{2A7F50DD-D090-4F78-89C1-9938D735AC82}"/>
                  </a:ext>
                </a:extLst>
              </p:cNvPr>
              <p:cNvGrpSpPr/>
              <p:nvPr/>
            </p:nvGrpSpPr>
            <p:grpSpPr>
              <a:xfrm>
                <a:off x="5092143" y="7609545"/>
                <a:ext cx="142623" cy="338263"/>
                <a:chOff x="5092143" y="7609545"/>
                <a:chExt cx="142623" cy="338263"/>
              </a:xfrm>
              <a:grpFill/>
            </p:grpSpPr>
            <p:sp>
              <p:nvSpPr>
                <p:cNvPr id="544" name="Freeform: Shape 543">
                  <a:extLst>
                    <a:ext uri="{FF2B5EF4-FFF2-40B4-BE49-F238E27FC236}">
                      <a16:creationId xmlns:a16="http://schemas.microsoft.com/office/drawing/2014/main" id="{FAB03110-B8A3-4888-A8EF-065AF37D8A2D}"/>
                    </a:ext>
                  </a:extLst>
                </p:cNvPr>
                <p:cNvSpPr/>
                <p:nvPr/>
              </p:nvSpPr>
              <p:spPr>
                <a:xfrm>
                  <a:off x="5164495" y="7609545"/>
                  <a:ext cx="70272" cy="86073"/>
                </a:xfrm>
                <a:custGeom>
                  <a:avLst/>
                  <a:gdLst>
                    <a:gd name="connsiteX0" fmla="*/ 0 w 70272"/>
                    <a:gd name="connsiteY0" fmla="*/ 69857 h 86073"/>
                    <a:gd name="connsiteX1" fmla="*/ 41789 w 70272"/>
                    <a:gd name="connsiteY1" fmla="*/ 86073 h 86073"/>
                    <a:gd name="connsiteX2" fmla="*/ 55303 w 70272"/>
                    <a:gd name="connsiteY2" fmla="*/ 51977 h 86073"/>
                    <a:gd name="connsiteX3" fmla="*/ 70272 w 70272"/>
                    <a:gd name="connsiteY3" fmla="*/ 18504 h 86073"/>
                    <a:gd name="connsiteX4" fmla="*/ 29523 w 70272"/>
                    <a:gd name="connsiteY4" fmla="*/ 0 h 86073"/>
                    <a:gd name="connsiteX5" fmla="*/ 13930 w 70272"/>
                    <a:gd name="connsiteY5" fmla="*/ 34513 h 8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272" h="86073">
                      <a:moveTo>
                        <a:pt x="0" y="69857"/>
                      </a:moveTo>
                      <a:lnTo>
                        <a:pt x="41789" y="86073"/>
                      </a:lnTo>
                      <a:lnTo>
                        <a:pt x="55303" y="51977"/>
                      </a:lnTo>
                      <a:lnTo>
                        <a:pt x="70272" y="18504"/>
                      </a:lnTo>
                      <a:lnTo>
                        <a:pt x="29523" y="0"/>
                      </a:lnTo>
                      <a:lnTo>
                        <a:pt x="13930" y="34513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5" name="Freeform: Shape 544">
                  <a:extLst>
                    <a:ext uri="{FF2B5EF4-FFF2-40B4-BE49-F238E27FC236}">
                      <a16:creationId xmlns:a16="http://schemas.microsoft.com/office/drawing/2014/main" id="{07CBBA22-EBB9-4C13-94AF-B7FA1A7A7BB5}"/>
                    </a:ext>
                  </a:extLst>
                </p:cNvPr>
                <p:cNvSpPr/>
                <p:nvPr/>
              </p:nvSpPr>
              <p:spPr>
                <a:xfrm>
                  <a:off x="5121666" y="7735952"/>
                  <a:ext cx="64866" cy="84202"/>
                </a:xfrm>
                <a:custGeom>
                  <a:avLst/>
                  <a:gdLst>
                    <a:gd name="connsiteX0" fmla="*/ 0 w 64866"/>
                    <a:gd name="connsiteY0" fmla="*/ 72143 h 84202"/>
                    <a:gd name="connsiteX1" fmla="*/ 43245 w 64866"/>
                    <a:gd name="connsiteY1" fmla="*/ 84202 h 84202"/>
                    <a:gd name="connsiteX2" fmla="*/ 53224 w 64866"/>
                    <a:gd name="connsiteY2" fmla="*/ 49066 h 84202"/>
                    <a:gd name="connsiteX3" fmla="*/ 64867 w 64866"/>
                    <a:gd name="connsiteY3" fmla="*/ 14345 h 84202"/>
                    <a:gd name="connsiteX4" fmla="*/ 22454 w 64866"/>
                    <a:gd name="connsiteY4" fmla="*/ 0 h 84202"/>
                    <a:gd name="connsiteX5" fmla="*/ 10395 w 64866"/>
                    <a:gd name="connsiteY5" fmla="*/ 35968 h 84202"/>
                    <a:gd name="connsiteX6" fmla="*/ 0 w 64866"/>
                    <a:gd name="connsiteY6" fmla="*/ 72143 h 8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866" h="84202">
                      <a:moveTo>
                        <a:pt x="0" y="72143"/>
                      </a:moveTo>
                      <a:lnTo>
                        <a:pt x="43245" y="84202"/>
                      </a:lnTo>
                      <a:lnTo>
                        <a:pt x="53224" y="49066"/>
                      </a:lnTo>
                      <a:cubicBezTo>
                        <a:pt x="56758" y="37423"/>
                        <a:pt x="60917" y="25988"/>
                        <a:pt x="64867" y="14345"/>
                      </a:cubicBezTo>
                      <a:lnTo>
                        <a:pt x="22454" y="0"/>
                      </a:lnTo>
                      <a:cubicBezTo>
                        <a:pt x="18504" y="12059"/>
                        <a:pt x="14138" y="23909"/>
                        <a:pt x="10395" y="35968"/>
                      </a:cubicBezTo>
                      <a:lnTo>
                        <a:pt x="0" y="72143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6" name="Freeform: Shape 545">
                  <a:extLst>
                    <a:ext uri="{FF2B5EF4-FFF2-40B4-BE49-F238E27FC236}">
                      <a16:creationId xmlns:a16="http://schemas.microsoft.com/office/drawing/2014/main" id="{B587FADA-3275-490C-8B6A-522287F2FF57}"/>
                    </a:ext>
                  </a:extLst>
                </p:cNvPr>
                <p:cNvSpPr/>
                <p:nvPr/>
              </p:nvSpPr>
              <p:spPr>
                <a:xfrm>
                  <a:off x="5092143" y="7865893"/>
                  <a:ext cx="58629" cy="81914"/>
                </a:xfrm>
                <a:custGeom>
                  <a:avLst/>
                  <a:gdLst>
                    <a:gd name="connsiteX0" fmla="*/ 0 w 58629"/>
                    <a:gd name="connsiteY0" fmla="*/ 74222 h 81914"/>
                    <a:gd name="connsiteX1" fmla="*/ 44076 w 58629"/>
                    <a:gd name="connsiteY1" fmla="*/ 81915 h 81914"/>
                    <a:gd name="connsiteX2" fmla="*/ 50521 w 58629"/>
                    <a:gd name="connsiteY2" fmla="*/ 45947 h 81914"/>
                    <a:gd name="connsiteX3" fmla="*/ 58630 w 58629"/>
                    <a:gd name="connsiteY3" fmla="*/ 10187 h 81914"/>
                    <a:gd name="connsiteX4" fmla="*/ 14969 w 58629"/>
                    <a:gd name="connsiteY4" fmla="*/ 0 h 81914"/>
                    <a:gd name="connsiteX5" fmla="*/ 6653 w 58629"/>
                    <a:gd name="connsiteY5" fmla="*/ 37007 h 81914"/>
                    <a:gd name="connsiteX6" fmla="*/ 0 w 58629"/>
                    <a:gd name="connsiteY6" fmla="*/ 74222 h 81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8629" h="81914">
                      <a:moveTo>
                        <a:pt x="0" y="74222"/>
                      </a:moveTo>
                      <a:lnTo>
                        <a:pt x="44076" y="81915"/>
                      </a:lnTo>
                      <a:lnTo>
                        <a:pt x="50521" y="45947"/>
                      </a:lnTo>
                      <a:cubicBezTo>
                        <a:pt x="52808" y="33889"/>
                        <a:pt x="55927" y="22246"/>
                        <a:pt x="58630" y="10187"/>
                      </a:cubicBezTo>
                      <a:lnTo>
                        <a:pt x="14969" y="0"/>
                      </a:lnTo>
                      <a:cubicBezTo>
                        <a:pt x="12266" y="12266"/>
                        <a:pt x="9148" y="24533"/>
                        <a:pt x="6653" y="37007"/>
                      </a:cubicBezTo>
                      <a:lnTo>
                        <a:pt x="0" y="74222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8" name="Graphic 322">
                <a:extLst>
                  <a:ext uri="{FF2B5EF4-FFF2-40B4-BE49-F238E27FC236}">
                    <a16:creationId xmlns:a16="http://schemas.microsoft.com/office/drawing/2014/main" id="{BFF2250D-5BCE-46DD-8DBF-93BD6CA5C994}"/>
                  </a:ext>
                </a:extLst>
              </p:cNvPr>
              <p:cNvGrpSpPr/>
              <p:nvPr/>
            </p:nvGrpSpPr>
            <p:grpSpPr>
              <a:xfrm>
                <a:off x="5220629" y="7268994"/>
                <a:ext cx="228488" cy="306038"/>
                <a:chOff x="5220629" y="7268994"/>
                <a:chExt cx="228488" cy="306038"/>
              </a:xfrm>
              <a:grpFill/>
            </p:grpSpPr>
            <p:sp>
              <p:nvSpPr>
                <p:cNvPr id="541" name="Freeform: Shape 540">
                  <a:extLst>
                    <a:ext uri="{FF2B5EF4-FFF2-40B4-BE49-F238E27FC236}">
                      <a16:creationId xmlns:a16="http://schemas.microsoft.com/office/drawing/2014/main" id="{BA9E8A1C-1E7E-40F2-95BA-8F446AD93E17}"/>
                    </a:ext>
                  </a:extLst>
                </p:cNvPr>
                <p:cNvSpPr/>
                <p:nvPr/>
              </p:nvSpPr>
              <p:spPr>
                <a:xfrm>
                  <a:off x="5366995" y="7268994"/>
                  <a:ext cx="82122" cy="85865"/>
                </a:xfrm>
                <a:custGeom>
                  <a:avLst/>
                  <a:gdLst>
                    <a:gd name="connsiteX0" fmla="*/ 0 w 82122"/>
                    <a:gd name="connsiteY0" fmla="*/ 58006 h 85865"/>
                    <a:gd name="connsiteX1" fmla="*/ 35136 w 82122"/>
                    <a:gd name="connsiteY1" fmla="*/ 85865 h 85865"/>
                    <a:gd name="connsiteX2" fmla="*/ 82123 w 82122"/>
                    <a:gd name="connsiteY2" fmla="*/ 29731 h 85865"/>
                    <a:gd name="connsiteX3" fmla="*/ 48650 w 82122"/>
                    <a:gd name="connsiteY3" fmla="*/ 0 h 85865"/>
                    <a:gd name="connsiteX4" fmla="*/ 0 w 82122"/>
                    <a:gd name="connsiteY4" fmla="*/ 58006 h 8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122" h="85865">
                      <a:moveTo>
                        <a:pt x="0" y="58006"/>
                      </a:moveTo>
                      <a:lnTo>
                        <a:pt x="35136" y="85865"/>
                      </a:lnTo>
                      <a:cubicBezTo>
                        <a:pt x="49897" y="66322"/>
                        <a:pt x="66322" y="48234"/>
                        <a:pt x="82123" y="29731"/>
                      </a:cubicBezTo>
                      <a:lnTo>
                        <a:pt x="48650" y="0"/>
                      </a:lnTo>
                      <a:cubicBezTo>
                        <a:pt x="32018" y="19127"/>
                        <a:pt x="15177" y="37839"/>
                        <a:pt x="0" y="58006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2" name="Freeform: Shape 541">
                  <a:extLst>
                    <a:ext uri="{FF2B5EF4-FFF2-40B4-BE49-F238E27FC236}">
                      <a16:creationId xmlns:a16="http://schemas.microsoft.com/office/drawing/2014/main" id="{09ADEB67-04F3-4CD1-BC20-42DBFB6469D2}"/>
                    </a:ext>
                  </a:extLst>
                </p:cNvPr>
                <p:cNvSpPr/>
                <p:nvPr/>
              </p:nvSpPr>
              <p:spPr>
                <a:xfrm>
                  <a:off x="5287991" y="7375026"/>
                  <a:ext cx="78796" cy="86696"/>
                </a:xfrm>
                <a:custGeom>
                  <a:avLst/>
                  <a:gdLst>
                    <a:gd name="connsiteX0" fmla="*/ 0 w 78796"/>
                    <a:gd name="connsiteY0" fmla="*/ 62372 h 86696"/>
                    <a:gd name="connsiteX1" fmla="*/ 37631 w 78796"/>
                    <a:gd name="connsiteY1" fmla="*/ 86697 h 86696"/>
                    <a:gd name="connsiteX2" fmla="*/ 57590 w 78796"/>
                    <a:gd name="connsiteY2" fmla="*/ 56135 h 86696"/>
                    <a:gd name="connsiteX3" fmla="*/ 78796 w 78796"/>
                    <a:gd name="connsiteY3" fmla="*/ 26404 h 86696"/>
                    <a:gd name="connsiteX4" fmla="*/ 42413 w 78796"/>
                    <a:gd name="connsiteY4" fmla="*/ 0 h 86696"/>
                    <a:gd name="connsiteX5" fmla="*/ 20583 w 78796"/>
                    <a:gd name="connsiteY5" fmla="*/ 30770 h 86696"/>
                    <a:gd name="connsiteX6" fmla="*/ 0 w 78796"/>
                    <a:gd name="connsiteY6" fmla="*/ 62372 h 8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8796" h="86696">
                      <a:moveTo>
                        <a:pt x="0" y="62372"/>
                      </a:moveTo>
                      <a:lnTo>
                        <a:pt x="37631" y="86697"/>
                      </a:lnTo>
                      <a:cubicBezTo>
                        <a:pt x="44284" y="76509"/>
                        <a:pt x="50521" y="65906"/>
                        <a:pt x="57590" y="56135"/>
                      </a:cubicBezTo>
                      <a:lnTo>
                        <a:pt x="78796" y="26404"/>
                      </a:lnTo>
                      <a:lnTo>
                        <a:pt x="42413" y="0"/>
                      </a:lnTo>
                      <a:lnTo>
                        <a:pt x="20583" y="30770"/>
                      </a:lnTo>
                      <a:cubicBezTo>
                        <a:pt x="13306" y="40958"/>
                        <a:pt x="6861" y="51769"/>
                        <a:pt x="0" y="6237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3" name="Freeform: Shape 542">
                  <a:extLst>
                    <a:ext uri="{FF2B5EF4-FFF2-40B4-BE49-F238E27FC236}">
                      <a16:creationId xmlns:a16="http://schemas.microsoft.com/office/drawing/2014/main" id="{B3B8E5EF-8830-4496-B1CC-F6ACC236A015}"/>
                    </a:ext>
                  </a:extLst>
                </p:cNvPr>
                <p:cNvSpPr/>
                <p:nvPr/>
              </p:nvSpPr>
              <p:spPr>
                <a:xfrm>
                  <a:off x="5220629" y="7488127"/>
                  <a:ext cx="75054" cy="86904"/>
                </a:xfrm>
                <a:custGeom>
                  <a:avLst/>
                  <a:gdLst>
                    <a:gd name="connsiteX0" fmla="*/ 0 w 75054"/>
                    <a:gd name="connsiteY0" fmla="*/ 66530 h 86904"/>
                    <a:gd name="connsiteX1" fmla="*/ 39918 w 75054"/>
                    <a:gd name="connsiteY1" fmla="*/ 86905 h 86904"/>
                    <a:gd name="connsiteX2" fmla="*/ 56758 w 75054"/>
                    <a:gd name="connsiteY2" fmla="*/ 54471 h 86904"/>
                    <a:gd name="connsiteX3" fmla="*/ 75054 w 75054"/>
                    <a:gd name="connsiteY3" fmla="*/ 22662 h 86904"/>
                    <a:gd name="connsiteX4" fmla="*/ 36384 w 75054"/>
                    <a:gd name="connsiteY4" fmla="*/ 0 h 86904"/>
                    <a:gd name="connsiteX5" fmla="*/ 17464 w 75054"/>
                    <a:gd name="connsiteY5" fmla="*/ 32849 h 86904"/>
                    <a:gd name="connsiteX6" fmla="*/ 0 w 75054"/>
                    <a:gd name="connsiteY6" fmla="*/ 66530 h 8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054" h="86904">
                      <a:moveTo>
                        <a:pt x="0" y="66530"/>
                      </a:moveTo>
                      <a:lnTo>
                        <a:pt x="39918" y="86905"/>
                      </a:lnTo>
                      <a:cubicBezTo>
                        <a:pt x="45531" y="76094"/>
                        <a:pt x="50937" y="65075"/>
                        <a:pt x="56758" y="54471"/>
                      </a:cubicBezTo>
                      <a:lnTo>
                        <a:pt x="75054" y="22662"/>
                      </a:lnTo>
                      <a:lnTo>
                        <a:pt x="36384" y="0"/>
                      </a:lnTo>
                      <a:lnTo>
                        <a:pt x="17464" y="32849"/>
                      </a:lnTo>
                      <a:cubicBezTo>
                        <a:pt x="11227" y="43868"/>
                        <a:pt x="5821" y="55303"/>
                        <a:pt x="0" y="6653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9" name="Graphic 322">
                <a:extLst>
                  <a:ext uri="{FF2B5EF4-FFF2-40B4-BE49-F238E27FC236}">
                    <a16:creationId xmlns:a16="http://schemas.microsoft.com/office/drawing/2014/main" id="{432F5956-5039-43CF-B4AD-6FF3C7114AD7}"/>
                  </a:ext>
                </a:extLst>
              </p:cNvPr>
              <p:cNvGrpSpPr/>
              <p:nvPr/>
            </p:nvGrpSpPr>
            <p:grpSpPr>
              <a:xfrm>
                <a:off x="5457019" y="7008488"/>
                <a:ext cx="293563" cy="246992"/>
                <a:chOff x="5457019" y="7008488"/>
                <a:chExt cx="293563" cy="246992"/>
              </a:xfrm>
              <a:grpFill/>
            </p:grpSpPr>
            <p:sp>
              <p:nvSpPr>
                <p:cNvPr id="538" name="Freeform: Shape 537">
                  <a:extLst>
                    <a:ext uri="{FF2B5EF4-FFF2-40B4-BE49-F238E27FC236}">
                      <a16:creationId xmlns:a16="http://schemas.microsoft.com/office/drawing/2014/main" id="{D0A8A186-7681-4A6F-A570-44E25CA301C3}"/>
                    </a:ext>
                  </a:extLst>
                </p:cNvPr>
                <p:cNvSpPr/>
                <p:nvPr/>
              </p:nvSpPr>
              <p:spPr>
                <a:xfrm>
                  <a:off x="5663885" y="7008488"/>
                  <a:ext cx="86696" cy="78172"/>
                </a:xfrm>
                <a:custGeom>
                  <a:avLst/>
                  <a:gdLst>
                    <a:gd name="connsiteX0" fmla="*/ 0 w 86696"/>
                    <a:gd name="connsiteY0" fmla="*/ 41165 h 78172"/>
                    <a:gd name="connsiteX1" fmla="*/ 25365 w 86696"/>
                    <a:gd name="connsiteY1" fmla="*/ 78173 h 78172"/>
                    <a:gd name="connsiteX2" fmla="*/ 86697 w 86696"/>
                    <a:gd name="connsiteY2" fmla="*/ 38255 h 78172"/>
                    <a:gd name="connsiteX3" fmla="*/ 63411 w 86696"/>
                    <a:gd name="connsiteY3" fmla="*/ 0 h 78172"/>
                    <a:gd name="connsiteX4" fmla="*/ 0 w 86696"/>
                    <a:gd name="connsiteY4" fmla="*/ 41165 h 7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8172">
                      <a:moveTo>
                        <a:pt x="0" y="41165"/>
                      </a:moveTo>
                      <a:lnTo>
                        <a:pt x="25365" y="78173"/>
                      </a:lnTo>
                      <a:cubicBezTo>
                        <a:pt x="45324" y="64243"/>
                        <a:pt x="66322" y="51561"/>
                        <a:pt x="86697" y="38255"/>
                      </a:cubicBezTo>
                      <a:lnTo>
                        <a:pt x="63411" y="0"/>
                      </a:lnTo>
                      <a:cubicBezTo>
                        <a:pt x="42205" y="13722"/>
                        <a:pt x="20583" y="26612"/>
                        <a:pt x="0" y="41165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9" name="Freeform: Shape 538">
                  <a:extLst>
                    <a:ext uri="{FF2B5EF4-FFF2-40B4-BE49-F238E27FC236}">
                      <a16:creationId xmlns:a16="http://schemas.microsoft.com/office/drawing/2014/main" id="{E321D7EB-D171-41B5-B6CC-CC00389B3736}"/>
                    </a:ext>
                  </a:extLst>
                </p:cNvPr>
                <p:cNvSpPr/>
                <p:nvPr/>
              </p:nvSpPr>
              <p:spPr>
                <a:xfrm>
                  <a:off x="5555982" y="7084789"/>
                  <a:ext cx="85865" cy="81499"/>
                </a:xfrm>
                <a:custGeom>
                  <a:avLst/>
                  <a:gdLst>
                    <a:gd name="connsiteX0" fmla="*/ 0 w 85865"/>
                    <a:gd name="connsiteY0" fmla="*/ 47195 h 81499"/>
                    <a:gd name="connsiteX1" fmla="*/ 28899 w 85865"/>
                    <a:gd name="connsiteY1" fmla="*/ 81499 h 81499"/>
                    <a:gd name="connsiteX2" fmla="*/ 57174 w 85865"/>
                    <a:gd name="connsiteY2" fmla="*/ 58422 h 81499"/>
                    <a:gd name="connsiteX3" fmla="*/ 85865 w 85865"/>
                    <a:gd name="connsiteY3" fmla="*/ 35760 h 81499"/>
                    <a:gd name="connsiteX4" fmla="*/ 58837 w 85865"/>
                    <a:gd name="connsiteY4" fmla="*/ 0 h 81499"/>
                    <a:gd name="connsiteX5" fmla="*/ 29107 w 85865"/>
                    <a:gd name="connsiteY5" fmla="*/ 23286 h 81499"/>
                    <a:gd name="connsiteX6" fmla="*/ 0 w 85865"/>
                    <a:gd name="connsiteY6" fmla="*/ 47195 h 81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865" h="81499">
                      <a:moveTo>
                        <a:pt x="0" y="47195"/>
                      </a:moveTo>
                      <a:lnTo>
                        <a:pt x="28899" y="81499"/>
                      </a:lnTo>
                      <a:cubicBezTo>
                        <a:pt x="38047" y="73391"/>
                        <a:pt x="47611" y="65906"/>
                        <a:pt x="57174" y="58422"/>
                      </a:cubicBezTo>
                      <a:lnTo>
                        <a:pt x="85865" y="35760"/>
                      </a:lnTo>
                      <a:lnTo>
                        <a:pt x="58837" y="0"/>
                      </a:lnTo>
                      <a:lnTo>
                        <a:pt x="29107" y="23286"/>
                      </a:lnTo>
                      <a:cubicBezTo>
                        <a:pt x="19335" y="30978"/>
                        <a:pt x="9356" y="38878"/>
                        <a:pt x="0" y="47195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0" name="Freeform: Shape 539">
                  <a:extLst>
                    <a:ext uri="{FF2B5EF4-FFF2-40B4-BE49-F238E27FC236}">
                      <a16:creationId xmlns:a16="http://schemas.microsoft.com/office/drawing/2014/main" id="{5361EE6E-6877-49FC-A0CA-7E473A892312}"/>
                    </a:ext>
                  </a:extLst>
                </p:cNvPr>
                <p:cNvSpPr/>
                <p:nvPr/>
              </p:nvSpPr>
              <p:spPr>
                <a:xfrm>
                  <a:off x="5457019" y="7171486"/>
                  <a:ext cx="84617" cy="83994"/>
                </a:xfrm>
                <a:custGeom>
                  <a:avLst/>
                  <a:gdLst>
                    <a:gd name="connsiteX0" fmla="*/ 0 w 84617"/>
                    <a:gd name="connsiteY0" fmla="*/ 52808 h 83994"/>
                    <a:gd name="connsiteX1" fmla="*/ 32225 w 84617"/>
                    <a:gd name="connsiteY1" fmla="*/ 83994 h 83994"/>
                    <a:gd name="connsiteX2" fmla="*/ 44908 w 84617"/>
                    <a:gd name="connsiteY2" fmla="*/ 70896 h 83994"/>
                    <a:gd name="connsiteX3" fmla="*/ 58006 w 84617"/>
                    <a:gd name="connsiteY3" fmla="*/ 58214 h 83994"/>
                    <a:gd name="connsiteX4" fmla="*/ 84618 w 84617"/>
                    <a:gd name="connsiteY4" fmla="*/ 32849 h 83994"/>
                    <a:gd name="connsiteX5" fmla="*/ 54263 w 84617"/>
                    <a:gd name="connsiteY5" fmla="*/ 0 h 83994"/>
                    <a:gd name="connsiteX6" fmla="*/ 26820 w 84617"/>
                    <a:gd name="connsiteY6" fmla="*/ 25988 h 83994"/>
                    <a:gd name="connsiteX7" fmla="*/ 13098 w 84617"/>
                    <a:gd name="connsiteY7" fmla="*/ 39086 h 83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617" h="83994">
                      <a:moveTo>
                        <a:pt x="0" y="52808"/>
                      </a:moveTo>
                      <a:lnTo>
                        <a:pt x="32225" y="83994"/>
                      </a:lnTo>
                      <a:lnTo>
                        <a:pt x="44908" y="70896"/>
                      </a:lnTo>
                      <a:lnTo>
                        <a:pt x="58006" y="58214"/>
                      </a:lnTo>
                      <a:lnTo>
                        <a:pt x="84618" y="32849"/>
                      </a:lnTo>
                      <a:lnTo>
                        <a:pt x="54263" y="0"/>
                      </a:lnTo>
                      <a:lnTo>
                        <a:pt x="26820" y="25988"/>
                      </a:lnTo>
                      <a:lnTo>
                        <a:pt x="13098" y="39086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0" name="Graphic 322">
                <a:extLst>
                  <a:ext uri="{FF2B5EF4-FFF2-40B4-BE49-F238E27FC236}">
                    <a16:creationId xmlns:a16="http://schemas.microsoft.com/office/drawing/2014/main" id="{B60D6ABB-938B-442B-8BED-2572CD4D6674}"/>
                  </a:ext>
                </a:extLst>
              </p:cNvPr>
              <p:cNvGrpSpPr/>
              <p:nvPr/>
            </p:nvGrpSpPr>
            <p:grpSpPr>
              <a:xfrm>
                <a:off x="5780105" y="6851726"/>
                <a:ext cx="332857" cy="165493"/>
                <a:chOff x="5780105" y="6851726"/>
                <a:chExt cx="332857" cy="165493"/>
              </a:xfrm>
              <a:grpFill/>
            </p:grpSpPr>
            <p:sp>
              <p:nvSpPr>
                <p:cNvPr id="535" name="Freeform: Shape 534">
                  <a:extLst>
                    <a:ext uri="{FF2B5EF4-FFF2-40B4-BE49-F238E27FC236}">
                      <a16:creationId xmlns:a16="http://schemas.microsoft.com/office/drawing/2014/main" id="{031A16E0-7F2C-4C12-A3BD-60B817207B66}"/>
                    </a:ext>
                  </a:extLst>
                </p:cNvPr>
                <p:cNvSpPr/>
                <p:nvPr/>
              </p:nvSpPr>
              <p:spPr>
                <a:xfrm>
                  <a:off x="6029177" y="6851726"/>
                  <a:ext cx="83786" cy="62995"/>
                </a:xfrm>
                <a:custGeom>
                  <a:avLst/>
                  <a:gdLst>
                    <a:gd name="connsiteX0" fmla="*/ 0 w 83786"/>
                    <a:gd name="connsiteY0" fmla="*/ 20167 h 62995"/>
                    <a:gd name="connsiteX1" fmla="*/ 13306 w 83786"/>
                    <a:gd name="connsiteY1" fmla="*/ 62996 h 62995"/>
                    <a:gd name="connsiteX2" fmla="*/ 83786 w 83786"/>
                    <a:gd name="connsiteY2" fmla="*/ 43452 h 62995"/>
                    <a:gd name="connsiteX3" fmla="*/ 72975 w 83786"/>
                    <a:gd name="connsiteY3" fmla="*/ 0 h 62995"/>
                    <a:gd name="connsiteX4" fmla="*/ 0 w 83786"/>
                    <a:gd name="connsiteY4" fmla="*/ 20167 h 62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786" h="62995">
                      <a:moveTo>
                        <a:pt x="0" y="20167"/>
                      </a:moveTo>
                      <a:lnTo>
                        <a:pt x="13306" y="62996"/>
                      </a:lnTo>
                      <a:cubicBezTo>
                        <a:pt x="36799" y="56550"/>
                        <a:pt x="60085" y="49274"/>
                        <a:pt x="83786" y="43452"/>
                      </a:cubicBezTo>
                      <a:lnTo>
                        <a:pt x="72975" y="0"/>
                      </a:lnTo>
                      <a:cubicBezTo>
                        <a:pt x="48442" y="6029"/>
                        <a:pt x="24325" y="13514"/>
                        <a:pt x="0" y="20167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6" name="Freeform: Shape 535">
                  <a:extLst>
                    <a:ext uri="{FF2B5EF4-FFF2-40B4-BE49-F238E27FC236}">
                      <a16:creationId xmlns:a16="http://schemas.microsoft.com/office/drawing/2014/main" id="{B83BB6D6-CA3D-4477-89C7-2E5B3D25DBD4}"/>
                    </a:ext>
                  </a:extLst>
                </p:cNvPr>
                <p:cNvSpPr/>
                <p:nvPr/>
              </p:nvSpPr>
              <p:spPr>
                <a:xfrm>
                  <a:off x="5901938" y="6891229"/>
                  <a:ext cx="85657" cy="68816"/>
                </a:xfrm>
                <a:custGeom>
                  <a:avLst/>
                  <a:gdLst>
                    <a:gd name="connsiteX0" fmla="*/ 0 w 85657"/>
                    <a:gd name="connsiteY0" fmla="*/ 27652 h 68816"/>
                    <a:gd name="connsiteX1" fmla="*/ 17464 w 85657"/>
                    <a:gd name="connsiteY1" fmla="*/ 68817 h 68816"/>
                    <a:gd name="connsiteX2" fmla="*/ 85657 w 85657"/>
                    <a:gd name="connsiteY2" fmla="*/ 42205 h 68816"/>
                    <a:gd name="connsiteX3" fmla="*/ 70480 w 85657"/>
                    <a:gd name="connsiteY3" fmla="*/ 0 h 68816"/>
                    <a:gd name="connsiteX4" fmla="*/ 0 w 85657"/>
                    <a:gd name="connsiteY4" fmla="*/ 27652 h 6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657" h="68816">
                      <a:moveTo>
                        <a:pt x="0" y="27652"/>
                      </a:moveTo>
                      <a:lnTo>
                        <a:pt x="17464" y="68817"/>
                      </a:lnTo>
                      <a:cubicBezTo>
                        <a:pt x="40126" y="59877"/>
                        <a:pt x="62788" y="50521"/>
                        <a:pt x="85657" y="42205"/>
                      </a:cubicBezTo>
                      <a:lnTo>
                        <a:pt x="70480" y="0"/>
                      </a:lnTo>
                      <a:cubicBezTo>
                        <a:pt x="46779" y="8732"/>
                        <a:pt x="23286" y="18088"/>
                        <a:pt x="0" y="27652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7" name="Freeform: Shape 536">
                  <a:extLst>
                    <a:ext uri="{FF2B5EF4-FFF2-40B4-BE49-F238E27FC236}">
                      <a16:creationId xmlns:a16="http://schemas.microsoft.com/office/drawing/2014/main" id="{77E4F4E5-31BA-4E58-9DA3-3D99C0E19993}"/>
                    </a:ext>
                  </a:extLst>
                </p:cNvPr>
                <p:cNvSpPr/>
                <p:nvPr/>
              </p:nvSpPr>
              <p:spPr>
                <a:xfrm>
                  <a:off x="5780105" y="6943205"/>
                  <a:ext cx="86696" cy="74014"/>
                </a:xfrm>
                <a:custGeom>
                  <a:avLst/>
                  <a:gdLst>
                    <a:gd name="connsiteX0" fmla="*/ 0 w 86696"/>
                    <a:gd name="connsiteY0" fmla="*/ 34720 h 74014"/>
                    <a:gd name="connsiteX1" fmla="*/ 21622 w 86696"/>
                    <a:gd name="connsiteY1" fmla="*/ 74015 h 74014"/>
                    <a:gd name="connsiteX2" fmla="*/ 86697 w 86696"/>
                    <a:gd name="connsiteY2" fmla="*/ 40542 h 74014"/>
                    <a:gd name="connsiteX3" fmla="*/ 67362 w 86696"/>
                    <a:gd name="connsiteY3" fmla="*/ 0 h 74014"/>
                    <a:gd name="connsiteX4" fmla="*/ 0 w 86696"/>
                    <a:gd name="connsiteY4" fmla="*/ 34720 h 74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4014">
                      <a:moveTo>
                        <a:pt x="0" y="34720"/>
                      </a:moveTo>
                      <a:lnTo>
                        <a:pt x="21622" y="74015"/>
                      </a:lnTo>
                      <a:cubicBezTo>
                        <a:pt x="43037" y="62580"/>
                        <a:pt x="64867" y="51561"/>
                        <a:pt x="86697" y="40542"/>
                      </a:cubicBezTo>
                      <a:lnTo>
                        <a:pt x="67362" y="0"/>
                      </a:lnTo>
                      <a:cubicBezTo>
                        <a:pt x="44908" y="11435"/>
                        <a:pt x="22246" y="22870"/>
                        <a:pt x="0" y="3472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1" name="Graphic 322">
                <a:extLst>
                  <a:ext uri="{FF2B5EF4-FFF2-40B4-BE49-F238E27FC236}">
                    <a16:creationId xmlns:a16="http://schemas.microsoft.com/office/drawing/2014/main" id="{CB3B69D5-42AB-4E3F-A080-14B42F22EAC4}"/>
                  </a:ext>
                </a:extLst>
              </p:cNvPr>
              <p:cNvGrpSpPr/>
              <p:nvPr/>
            </p:nvGrpSpPr>
            <p:grpSpPr>
              <a:xfrm>
                <a:off x="6161613" y="6810561"/>
                <a:ext cx="345124" cy="71311"/>
                <a:chOff x="6161613" y="6810561"/>
                <a:chExt cx="345124" cy="71311"/>
              </a:xfrm>
              <a:grpFill/>
            </p:grpSpPr>
            <p:sp>
              <p:nvSpPr>
                <p:cNvPr id="532" name="Freeform: Shape 531">
                  <a:extLst>
                    <a:ext uri="{FF2B5EF4-FFF2-40B4-BE49-F238E27FC236}">
                      <a16:creationId xmlns:a16="http://schemas.microsoft.com/office/drawing/2014/main" id="{E48D223E-CB33-470B-9CEB-86D6BFE839F8}"/>
                    </a:ext>
                  </a:extLst>
                </p:cNvPr>
                <p:cNvSpPr/>
                <p:nvPr/>
              </p:nvSpPr>
              <p:spPr>
                <a:xfrm>
                  <a:off x="6431059" y="6810561"/>
                  <a:ext cx="75677" cy="46571"/>
                </a:xfrm>
                <a:custGeom>
                  <a:avLst/>
                  <a:gdLst>
                    <a:gd name="connsiteX0" fmla="*/ 0 w 75677"/>
                    <a:gd name="connsiteY0" fmla="*/ 0 h 46571"/>
                    <a:gd name="connsiteX1" fmla="*/ 208 w 75677"/>
                    <a:gd name="connsiteY1" fmla="*/ 44908 h 46571"/>
                    <a:gd name="connsiteX2" fmla="*/ 73391 w 75677"/>
                    <a:gd name="connsiteY2" fmla="*/ 46571 h 46571"/>
                    <a:gd name="connsiteX3" fmla="*/ 75678 w 75677"/>
                    <a:gd name="connsiteY3" fmla="*/ 1871 h 46571"/>
                    <a:gd name="connsiteX4" fmla="*/ 0 w 75677"/>
                    <a:gd name="connsiteY4" fmla="*/ 0 h 46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5677" h="46571">
                      <a:moveTo>
                        <a:pt x="0" y="0"/>
                      </a:moveTo>
                      <a:lnTo>
                        <a:pt x="208" y="44908"/>
                      </a:lnTo>
                      <a:cubicBezTo>
                        <a:pt x="24533" y="45116"/>
                        <a:pt x="49066" y="45947"/>
                        <a:pt x="73391" y="46571"/>
                      </a:cubicBezTo>
                      <a:lnTo>
                        <a:pt x="75678" y="1871"/>
                      </a:lnTo>
                      <a:cubicBezTo>
                        <a:pt x="50313" y="1247"/>
                        <a:pt x="25157" y="416"/>
                        <a:pt x="0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3" name="Freeform: Shape 532">
                  <a:extLst>
                    <a:ext uri="{FF2B5EF4-FFF2-40B4-BE49-F238E27FC236}">
                      <a16:creationId xmlns:a16="http://schemas.microsoft.com/office/drawing/2014/main" id="{2587F705-EFAB-4917-865F-01C601DB6888}"/>
                    </a:ext>
                  </a:extLst>
                </p:cNvPr>
                <p:cNvSpPr/>
                <p:nvPr/>
              </p:nvSpPr>
              <p:spPr>
                <a:xfrm>
                  <a:off x="6295504" y="6812432"/>
                  <a:ext cx="77548" cy="49897"/>
                </a:xfrm>
                <a:custGeom>
                  <a:avLst/>
                  <a:gdLst>
                    <a:gd name="connsiteX0" fmla="*/ 0 w 77548"/>
                    <a:gd name="connsiteY0" fmla="*/ 5198 h 49897"/>
                    <a:gd name="connsiteX1" fmla="*/ 4574 w 77548"/>
                    <a:gd name="connsiteY1" fmla="*/ 49897 h 49897"/>
                    <a:gd name="connsiteX2" fmla="*/ 77549 w 77548"/>
                    <a:gd name="connsiteY2" fmla="*/ 44700 h 49897"/>
                    <a:gd name="connsiteX3" fmla="*/ 75470 w 77548"/>
                    <a:gd name="connsiteY3" fmla="*/ 0 h 49897"/>
                    <a:gd name="connsiteX4" fmla="*/ 0 w 77548"/>
                    <a:gd name="connsiteY4" fmla="*/ 5198 h 49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548" h="49897">
                      <a:moveTo>
                        <a:pt x="0" y="5198"/>
                      </a:moveTo>
                      <a:lnTo>
                        <a:pt x="4574" y="49897"/>
                      </a:lnTo>
                      <a:cubicBezTo>
                        <a:pt x="28899" y="48234"/>
                        <a:pt x="53224" y="45947"/>
                        <a:pt x="77549" y="44700"/>
                      </a:cubicBezTo>
                      <a:lnTo>
                        <a:pt x="75470" y="0"/>
                      </a:lnTo>
                      <a:cubicBezTo>
                        <a:pt x="50313" y="1040"/>
                        <a:pt x="25157" y="3326"/>
                        <a:pt x="0" y="5198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4" name="Freeform: Shape 533">
                  <a:extLst>
                    <a:ext uri="{FF2B5EF4-FFF2-40B4-BE49-F238E27FC236}">
                      <a16:creationId xmlns:a16="http://schemas.microsoft.com/office/drawing/2014/main" id="{936BD332-4DDD-409C-9900-BD731E90BD97}"/>
                    </a:ext>
                  </a:extLst>
                </p:cNvPr>
                <p:cNvSpPr/>
                <p:nvPr/>
              </p:nvSpPr>
              <p:spPr>
                <a:xfrm>
                  <a:off x="6161613" y="6825114"/>
                  <a:ext cx="81083" cy="56758"/>
                </a:xfrm>
                <a:custGeom>
                  <a:avLst/>
                  <a:gdLst>
                    <a:gd name="connsiteX0" fmla="*/ 0 w 81083"/>
                    <a:gd name="connsiteY0" fmla="*/ 12890 h 56758"/>
                    <a:gd name="connsiteX1" fmla="*/ 8940 w 81083"/>
                    <a:gd name="connsiteY1" fmla="*/ 56758 h 56758"/>
                    <a:gd name="connsiteX2" fmla="*/ 81083 w 81083"/>
                    <a:gd name="connsiteY2" fmla="*/ 44284 h 56758"/>
                    <a:gd name="connsiteX3" fmla="*/ 74638 w 81083"/>
                    <a:gd name="connsiteY3" fmla="*/ 0 h 56758"/>
                    <a:gd name="connsiteX4" fmla="*/ 0 w 81083"/>
                    <a:gd name="connsiteY4" fmla="*/ 12890 h 56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083" h="56758">
                      <a:moveTo>
                        <a:pt x="0" y="12890"/>
                      </a:moveTo>
                      <a:lnTo>
                        <a:pt x="8940" y="56758"/>
                      </a:lnTo>
                      <a:cubicBezTo>
                        <a:pt x="33057" y="52600"/>
                        <a:pt x="56966" y="47818"/>
                        <a:pt x="81083" y="44284"/>
                      </a:cubicBezTo>
                      <a:lnTo>
                        <a:pt x="74638" y="0"/>
                      </a:lnTo>
                      <a:cubicBezTo>
                        <a:pt x="49690" y="3534"/>
                        <a:pt x="24949" y="8732"/>
                        <a:pt x="0" y="1289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2" name="Graphic 322">
                <a:extLst>
                  <a:ext uri="{FF2B5EF4-FFF2-40B4-BE49-F238E27FC236}">
                    <a16:creationId xmlns:a16="http://schemas.microsoft.com/office/drawing/2014/main" id="{895CAB2E-739A-4C2A-AD37-63D231D89796}"/>
                  </a:ext>
                </a:extLst>
              </p:cNvPr>
              <p:cNvGrpSpPr/>
              <p:nvPr/>
            </p:nvGrpSpPr>
            <p:grpSpPr>
              <a:xfrm>
                <a:off x="6563080" y="6817006"/>
                <a:ext cx="341589" cy="118714"/>
                <a:chOff x="6563080" y="6817006"/>
                <a:chExt cx="341589" cy="118714"/>
              </a:xfrm>
              <a:grpFill/>
            </p:grpSpPr>
            <p:sp>
              <p:nvSpPr>
                <p:cNvPr id="529" name="Freeform: Shape 528">
                  <a:extLst>
                    <a:ext uri="{FF2B5EF4-FFF2-40B4-BE49-F238E27FC236}">
                      <a16:creationId xmlns:a16="http://schemas.microsoft.com/office/drawing/2014/main" id="{25E8BCF1-1934-49B5-ACE2-1FDF765AAFBF}"/>
                    </a:ext>
                  </a:extLst>
                </p:cNvPr>
                <p:cNvSpPr/>
                <p:nvPr/>
              </p:nvSpPr>
              <p:spPr>
                <a:xfrm>
                  <a:off x="6819844" y="6869814"/>
                  <a:ext cx="84825" cy="65906"/>
                </a:xfrm>
                <a:custGeom>
                  <a:avLst/>
                  <a:gdLst>
                    <a:gd name="connsiteX0" fmla="*/ 13098 w 84825"/>
                    <a:gd name="connsiteY0" fmla="*/ 0 h 65906"/>
                    <a:gd name="connsiteX1" fmla="*/ 0 w 84825"/>
                    <a:gd name="connsiteY1" fmla="*/ 42829 h 65906"/>
                    <a:gd name="connsiteX2" fmla="*/ 69441 w 84825"/>
                    <a:gd name="connsiteY2" fmla="*/ 65906 h 65906"/>
                    <a:gd name="connsiteX3" fmla="*/ 84826 w 84825"/>
                    <a:gd name="connsiteY3" fmla="*/ 23909 h 65906"/>
                    <a:gd name="connsiteX4" fmla="*/ 13098 w 84825"/>
                    <a:gd name="connsiteY4" fmla="*/ 0 h 6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825" h="65906">
                      <a:moveTo>
                        <a:pt x="13098" y="0"/>
                      </a:moveTo>
                      <a:lnTo>
                        <a:pt x="0" y="42829"/>
                      </a:lnTo>
                      <a:cubicBezTo>
                        <a:pt x="23286" y="49897"/>
                        <a:pt x="46363" y="58214"/>
                        <a:pt x="69441" y="65906"/>
                      </a:cubicBezTo>
                      <a:lnTo>
                        <a:pt x="84826" y="23909"/>
                      </a:lnTo>
                      <a:cubicBezTo>
                        <a:pt x="61124" y="16009"/>
                        <a:pt x="37215" y="7485"/>
                        <a:pt x="13098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0" name="Freeform: Shape 529">
                  <a:extLst>
                    <a:ext uri="{FF2B5EF4-FFF2-40B4-BE49-F238E27FC236}">
                      <a16:creationId xmlns:a16="http://schemas.microsoft.com/office/drawing/2014/main" id="{96BDF149-023A-4B4F-800E-93306631FFC5}"/>
                    </a:ext>
                  </a:extLst>
                </p:cNvPr>
                <p:cNvSpPr/>
                <p:nvPr/>
              </p:nvSpPr>
              <p:spPr>
                <a:xfrm>
                  <a:off x="6692605" y="6836757"/>
                  <a:ext cx="82538" cy="59877"/>
                </a:xfrm>
                <a:custGeom>
                  <a:avLst/>
                  <a:gdLst>
                    <a:gd name="connsiteX0" fmla="*/ 8732 w 82538"/>
                    <a:gd name="connsiteY0" fmla="*/ 0 h 59877"/>
                    <a:gd name="connsiteX1" fmla="*/ 0 w 82538"/>
                    <a:gd name="connsiteY1" fmla="*/ 43868 h 59877"/>
                    <a:gd name="connsiteX2" fmla="*/ 71312 w 82538"/>
                    <a:gd name="connsiteY2" fmla="*/ 59877 h 59877"/>
                    <a:gd name="connsiteX3" fmla="*/ 82539 w 82538"/>
                    <a:gd name="connsiteY3" fmla="*/ 16425 h 59877"/>
                    <a:gd name="connsiteX4" fmla="*/ 8732 w 82538"/>
                    <a:gd name="connsiteY4" fmla="*/ 0 h 59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538" h="59877">
                      <a:moveTo>
                        <a:pt x="8732" y="0"/>
                      </a:moveTo>
                      <a:lnTo>
                        <a:pt x="0" y="43868"/>
                      </a:lnTo>
                      <a:cubicBezTo>
                        <a:pt x="23909" y="48650"/>
                        <a:pt x="47611" y="54679"/>
                        <a:pt x="71312" y="59877"/>
                      </a:cubicBezTo>
                      <a:lnTo>
                        <a:pt x="82539" y="16425"/>
                      </a:lnTo>
                      <a:cubicBezTo>
                        <a:pt x="58006" y="11227"/>
                        <a:pt x="33473" y="4990"/>
                        <a:pt x="8732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1" name="Freeform: Shape 530">
                  <a:extLst>
                    <a:ext uri="{FF2B5EF4-FFF2-40B4-BE49-F238E27FC236}">
                      <a16:creationId xmlns:a16="http://schemas.microsoft.com/office/drawing/2014/main" id="{A6FC74A8-0000-4211-AD19-56DF71EE4E07}"/>
                    </a:ext>
                  </a:extLst>
                </p:cNvPr>
                <p:cNvSpPr/>
                <p:nvPr/>
              </p:nvSpPr>
              <p:spPr>
                <a:xfrm>
                  <a:off x="6563080" y="6817006"/>
                  <a:ext cx="79628" cy="53639"/>
                </a:xfrm>
                <a:custGeom>
                  <a:avLst/>
                  <a:gdLst>
                    <a:gd name="connsiteX0" fmla="*/ 4366 w 79628"/>
                    <a:gd name="connsiteY0" fmla="*/ 0 h 53639"/>
                    <a:gd name="connsiteX1" fmla="*/ 0 w 79628"/>
                    <a:gd name="connsiteY1" fmla="*/ 44700 h 53639"/>
                    <a:gd name="connsiteX2" fmla="*/ 72767 w 79628"/>
                    <a:gd name="connsiteY2" fmla="*/ 53640 h 53639"/>
                    <a:gd name="connsiteX3" fmla="*/ 79628 w 79628"/>
                    <a:gd name="connsiteY3" fmla="*/ 9356 h 53639"/>
                    <a:gd name="connsiteX4" fmla="*/ 4366 w 79628"/>
                    <a:gd name="connsiteY4" fmla="*/ 0 h 5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628" h="53639">
                      <a:moveTo>
                        <a:pt x="4366" y="0"/>
                      </a:moveTo>
                      <a:lnTo>
                        <a:pt x="0" y="44700"/>
                      </a:lnTo>
                      <a:cubicBezTo>
                        <a:pt x="24325" y="47195"/>
                        <a:pt x="48442" y="50729"/>
                        <a:pt x="72767" y="53640"/>
                      </a:cubicBezTo>
                      <a:lnTo>
                        <a:pt x="79628" y="9356"/>
                      </a:lnTo>
                      <a:cubicBezTo>
                        <a:pt x="54471" y="6237"/>
                        <a:pt x="29523" y="2495"/>
                        <a:pt x="4366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3" name="Graphic 322">
                <a:extLst>
                  <a:ext uri="{FF2B5EF4-FFF2-40B4-BE49-F238E27FC236}">
                    <a16:creationId xmlns:a16="http://schemas.microsoft.com/office/drawing/2014/main" id="{091CF9E6-B34B-4DE8-A00A-38182B750822}"/>
                  </a:ext>
                </a:extLst>
              </p:cNvPr>
              <p:cNvGrpSpPr/>
              <p:nvPr/>
            </p:nvGrpSpPr>
            <p:grpSpPr>
              <a:xfrm>
                <a:off x="6944172" y="6916177"/>
                <a:ext cx="316641" cy="208945"/>
                <a:chOff x="6944172" y="6916177"/>
                <a:chExt cx="316641" cy="208945"/>
              </a:xfrm>
              <a:grpFill/>
            </p:grpSpPr>
            <p:sp>
              <p:nvSpPr>
                <p:cNvPr id="526" name="Freeform: Shape 525">
                  <a:extLst>
                    <a:ext uri="{FF2B5EF4-FFF2-40B4-BE49-F238E27FC236}">
                      <a16:creationId xmlns:a16="http://schemas.microsoft.com/office/drawing/2014/main" id="{CCC5F040-CD95-4F8E-A102-4EBA95E68963}"/>
                    </a:ext>
                  </a:extLst>
                </p:cNvPr>
                <p:cNvSpPr/>
                <p:nvPr/>
              </p:nvSpPr>
              <p:spPr>
                <a:xfrm>
                  <a:off x="7174324" y="7045287"/>
                  <a:ext cx="86489" cy="79835"/>
                </a:xfrm>
                <a:custGeom>
                  <a:avLst/>
                  <a:gdLst>
                    <a:gd name="connsiteX0" fmla="*/ 25157 w 86489"/>
                    <a:gd name="connsiteY0" fmla="*/ 0 h 79835"/>
                    <a:gd name="connsiteX1" fmla="*/ 0 w 86489"/>
                    <a:gd name="connsiteY1" fmla="*/ 37007 h 79835"/>
                    <a:gd name="connsiteX2" fmla="*/ 29731 w 86489"/>
                    <a:gd name="connsiteY2" fmla="*/ 58214 h 79835"/>
                    <a:gd name="connsiteX3" fmla="*/ 59253 w 86489"/>
                    <a:gd name="connsiteY3" fmla="*/ 79836 h 79835"/>
                    <a:gd name="connsiteX4" fmla="*/ 86489 w 86489"/>
                    <a:gd name="connsiteY4" fmla="*/ 44284 h 79835"/>
                    <a:gd name="connsiteX5" fmla="*/ 55927 w 86489"/>
                    <a:gd name="connsiteY5" fmla="*/ 21830 h 79835"/>
                    <a:gd name="connsiteX6" fmla="*/ 25157 w 86489"/>
                    <a:gd name="connsiteY6" fmla="*/ 0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489" h="79835">
                      <a:moveTo>
                        <a:pt x="25157" y="0"/>
                      </a:moveTo>
                      <a:lnTo>
                        <a:pt x="0" y="37007"/>
                      </a:lnTo>
                      <a:lnTo>
                        <a:pt x="29731" y="58214"/>
                      </a:lnTo>
                      <a:cubicBezTo>
                        <a:pt x="39710" y="65282"/>
                        <a:pt x="49690" y="72143"/>
                        <a:pt x="59253" y="79836"/>
                      </a:cubicBezTo>
                      <a:lnTo>
                        <a:pt x="86489" y="44284"/>
                      </a:lnTo>
                      <a:cubicBezTo>
                        <a:pt x="76717" y="36384"/>
                        <a:pt x="66322" y="29107"/>
                        <a:pt x="55927" y="21830"/>
                      </a:cubicBezTo>
                      <a:lnTo>
                        <a:pt x="25157" y="0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7" name="Freeform: Shape 526">
                  <a:extLst>
                    <a:ext uri="{FF2B5EF4-FFF2-40B4-BE49-F238E27FC236}">
                      <a16:creationId xmlns:a16="http://schemas.microsoft.com/office/drawing/2014/main" id="{0F7EA375-2B70-4919-98C3-97706DC80350}"/>
                    </a:ext>
                  </a:extLst>
                </p:cNvPr>
                <p:cNvSpPr/>
                <p:nvPr/>
              </p:nvSpPr>
              <p:spPr>
                <a:xfrm>
                  <a:off x="7062263" y="6974599"/>
                  <a:ext cx="86696" cy="76301"/>
                </a:xfrm>
                <a:custGeom>
                  <a:avLst/>
                  <a:gdLst>
                    <a:gd name="connsiteX0" fmla="*/ 21414 w 86696"/>
                    <a:gd name="connsiteY0" fmla="*/ 0 h 76301"/>
                    <a:gd name="connsiteX1" fmla="*/ 0 w 86696"/>
                    <a:gd name="connsiteY1" fmla="*/ 39502 h 76301"/>
                    <a:gd name="connsiteX2" fmla="*/ 63203 w 86696"/>
                    <a:gd name="connsiteY2" fmla="*/ 76302 h 76301"/>
                    <a:gd name="connsiteX3" fmla="*/ 86697 w 86696"/>
                    <a:gd name="connsiteY3" fmla="*/ 38047 h 76301"/>
                    <a:gd name="connsiteX4" fmla="*/ 21414 w 86696"/>
                    <a:gd name="connsiteY4" fmla="*/ 0 h 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696" h="76301">
                      <a:moveTo>
                        <a:pt x="21414" y="0"/>
                      </a:moveTo>
                      <a:lnTo>
                        <a:pt x="0" y="39502"/>
                      </a:lnTo>
                      <a:cubicBezTo>
                        <a:pt x="21206" y="51769"/>
                        <a:pt x="42621" y="63411"/>
                        <a:pt x="63203" y="76302"/>
                      </a:cubicBezTo>
                      <a:lnTo>
                        <a:pt x="86697" y="38047"/>
                      </a:lnTo>
                      <a:cubicBezTo>
                        <a:pt x="65282" y="24741"/>
                        <a:pt x="43244" y="12682"/>
                        <a:pt x="21414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8" name="Freeform: Shape 527">
                  <a:extLst>
                    <a:ext uri="{FF2B5EF4-FFF2-40B4-BE49-F238E27FC236}">
                      <a16:creationId xmlns:a16="http://schemas.microsoft.com/office/drawing/2014/main" id="{28EE3CFA-1879-4062-9F34-C8BDAD6E9FD6}"/>
                    </a:ext>
                  </a:extLst>
                </p:cNvPr>
                <p:cNvSpPr/>
                <p:nvPr/>
              </p:nvSpPr>
              <p:spPr>
                <a:xfrm>
                  <a:off x="6944172" y="6916177"/>
                  <a:ext cx="86281" cy="71519"/>
                </a:xfrm>
                <a:custGeom>
                  <a:avLst/>
                  <a:gdLst>
                    <a:gd name="connsiteX0" fmla="*/ 17464 w 86281"/>
                    <a:gd name="connsiteY0" fmla="*/ 0 h 71519"/>
                    <a:gd name="connsiteX1" fmla="*/ 0 w 86281"/>
                    <a:gd name="connsiteY1" fmla="*/ 41373 h 71519"/>
                    <a:gd name="connsiteX2" fmla="*/ 66738 w 86281"/>
                    <a:gd name="connsiteY2" fmla="*/ 71520 h 71519"/>
                    <a:gd name="connsiteX3" fmla="*/ 86281 w 86281"/>
                    <a:gd name="connsiteY3" fmla="*/ 31186 h 71519"/>
                    <a:gd name="connsiteX4" fmla="*/ 17464 w 86281"/>
                    <a:gd name="connsiteY4" fmla="*/ 0 h 71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281" h="71519">
                      <a:moveTo>
                        <a:pt x="17464" y="0"/>
                      </a:moveTo>
                      <a:lnTo>
                        <a:pt x="0" y="41373"/>
                      </a:lnTo>
                      <a:cubicBezTo>
                        <a:pt x="22246" y="51145"/>
                        <a:pt x="44700" y="61124"/>
                        <a:pt x="66738" y="71520"/>
                      </a:cubicBezTo>
                      <a:lnTo>
                        <a:pt x="86281" y="31186"/>
                      </a:lnTo>
                      <a:cubicBezTo>
                        <a:pt x="63619" y="20375"/>
                        <a:pt x="40542" y="10187"/>
                        <a:pt x="17464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4" name="Graphic 322">
                <a:extLst>
                  <a:ext uri="{FF2B5EF4-FFF2-40B4-BE49-F238E27FC236}">
                    <a16:creationId xmlns:a16="http://schemas.microsoft.com/office/drawing/2014/main" id="{790EB5A6-8EDF-48A1-A452-9734D0AA0DFB}"/>
                  </a:ext>
                </a:extLst>
              </p:cNvPr>
              <p:cNvGrpSpPr/>
              <p:nvPr/>
            </p:nvGrpSpPr>
            <p:grpSpPr>
              <a:xfrm>
                <a:off x="7279733" y="7127618"/>
                <a:ext cx="264040" cy="279841"/>
                <a:chOff x="7279733" y="7127618"/>
                <a:chExt cx="264040" cy="279841"/>
              </a:xfrm>
              <a:grpFill/>
            </p:grpSpPr>
            <p:sp>
              <p:nvSpPr>
                <p:cNvPr id="523" name="Freeform: Shape 522">
                  <a:extLst>
                    <a:ext uri="{FF2B5EF4-FFF2-40B4-BE49-F238E27FC236}">
                      <a16:creationId xmlns:a16="http://schemas.microsoft.com/office/drawing/2014/main" id="{7A71E722-96DD-424F-9C74-A541EBACF6A5}"/>
                    </a:ext>
                  </a:extLst>
                </p:cNvPr>
                <p:cNvSpPr/>
                <p:nvPr/>
              </p:nvSpPr>
              <p:spPr>
                <a:xfrm>
                  <a:off x="7463106" y="7320971"/>
                  <a:ext cx="80667" cy="86489"/>
                </a:xfrm>
                <a:custGeom>
                  <a:avLst/>
                  <a:gdLst>
                    <a:gd name="connsiteX0" fmla="*/ 34928 w 80667"/>
                    <a:gd name="connsiteY0" fmla="*/ 0 h 86489"/>
                    <a:gd name="connsiteX1" fmla="*/ 0 w 80667"/>
                    <a:gd name="connsiteY1" fmla="*/ 28067 h 86489"/>
                    <a:gd name="connsiteX2" fmla="*/ 44284 w 80667"/>
                    <a:gd name="connsiteY2" fmla="*/ 86489 h 86489"/>
                    <a:gd name="connsiteX3" fmla="*/ 80668 w 80667"/>
                    <a:gd name="connsiteY3" fmla="*/ 60293 h 86489"/>
                    <a:gd name="connsiteX4" fmla="*/ 34928 w 80667"/>
                    <a:gd name="connsiteY4" fmla="*/ 0 h 86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667" h="86489">
                      <a:moveTo>
                        <a:pt x="34928" y="0"/>
                      </a:moveTo>
                      <a:lnTo>
                        <a:pt x="0" y="28067"/>
                      </a:lnTo>
                      <a:cubicBezTo>
                        <a:pt x="15177" y="47195"/>
                        <a:pt x="30354" y="66322"/>
                        <a:pt x="44284" y="86489"/>
                      </a:cubicBezTo>
                      <a:lnTo>
                        <a:pt x="80668" y="60293"/>
                      </a:lnTo>
                      <a:cubicBezTo>
                        <a:pt x="66322" y="39502"/>
                        <a:pt x="50521" y="19751"/>
                        <a:pt x="34928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4" name="Freeform: Shape 523">
                  <a:extLst>
                    <a:ext uri="{FF2B5EF4-FFF2-40B4-BE49-F238E27FC236}">
                      <a16:creationId xmlns:a16="http://schemas.microsoft.com/office/drawing/2014/main" id="{9AD4B5BA-595A-45E1-B15C-8A1E9786B3C4}"/>
                    </a:ext>
                  </a:extLst>
                </p:cNvPr>
                <p:cNvSpPr/>
                <p:nvPr/>
              </p:nvSpPr>
              <p:spPr>
                <a:xfrm>
                  <a:off x="7375785" y="7219512"/>
                  <a:ext cx="83370" cy="85033"/>
                </a:xfrm>
                <a:custGeom>
                  <a:avLst/>
                  <a:gdLst>
                    <a:gd name="connsiteX0" fmla="*/ 32018 w 83370"/>
                    <a:gd name="connsiteY0" fmla="*/ 0 h 85033"/>
                    <a:gd name="connsiteX1" fmla="*/ 0 w 83370"/>
                    <a:gd name="connsiteY1" fmla="*/ 31394 h 85033"/>
                    <a:gd name="connsiteX2" fmla="*/ 49690 w 83370"/>
                    <a:gd name="connsiteY2" fmla="*/ 85034 h 85033"/>
                    <a:gd name="connsiteX3" fmla="*/ 83370 w 83370"/>
                    <a:gd name="connsiteY3" fmla="*/ 55511 h 85033"/>
                    <a:gd name="connsiteX4" fmla="*/ 32018 w 83370"/>
                    <a:gd name="connsiteY4" fmla="*/ 0 h 85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70" h="85033">
                      <a:moveTo>
                        <a:pt x="32018" y="0"/>
                      </a:moveTo>
                      <a:lnTo>
                        <a:pt x="0" y="31394"/>
                      </a:lnTo>
                      <a:cubicBezTo>
                        <a:pt x="16632" y="49274"/>
                        <a:pt x="34097" y="66322"/>
                        <a:pt x="49690" y="85034"/>
                      </a:cubicBezTo>
                      <a:lnTo>
                        <a:pt x="83370" y="55511"/>
                      </a:lnTo>
                      <a:cubicBezTo>
                        <a:pt x="67362" y="35968"/>
                        <a:pt x="49274" y="18296"/>
                        <a:pt x="32018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5" name="Freeform: Shape 524">
                  <a:extLst>
                    <a:ext uri="{FF2B5EF4-FFF2-40B4-BE49-F238E27FC236}">
                      <a16:creationId xmlns:a16="http://schemas.microsoft.com/office/drawing/2014/main" id="{8DC3B21F-9EAD-41A5-B1C8-09F4AD092DE8}"/>
                    </a:ext>
                  </a:extLst>
                </p:cNvPr>
                <p:cNvSpPr/>
                <p:nvPr/>
              </p:nvSpPr>
              <p:spPr>
                <a:xfrm>
                  <a:off x="7279733" y="7127618"/>
                  <a:ext cx="85449" cy="82954"/>
                </a:xfrm>
                <a:custGeom>
                  <a:avLst/>
                  <a:gdLst>
                    <a:gd name="connsiteX0" fmla="*/ 28899 w 85449"/>
                    <a:gd name="connsiteY0" fmla="*/ 0 h 82954"/>
                    <a:gd name="connsiteX1" fmla="*/ 0 w 85449"/>
                    <a:gd name="connsiteY1" fmla="*/ 34305 h 82954"/>
                    <a:gd name="connsiteX2" fmla="*/ 27859 w 85449"/>
                    <a:gd name="connsiteY2" fmla="*/ 58422 h 82954"/>
                    <a:gd name="connsiteX3" fmla="*/ 41581 w 85449"/>
                    <a:gd name="connsiteY3" fmla="*/ 70272 h 82954"/>
                    <a:gd name="connsiteX4" fmla="*/ 54887 w 85449"/>
                    <a:gd name="connsiteY4" fmla="*/ 82955 h 82954"/>
                    <a:gd name="connsiteX5" fmla="*/ 85449 w 85449"/>
                    <a:gd name="connsiteY5" fmla="*/ 50313 h 82954"/>
                    <a:gd name="connsiteX6" fmla="*/ 71728 w 85449"/>
                    <a:gd name="connsiteY6" fmla="*/ 37215 h 82954"/>
                    <a:gd name="connsiteX7" fmla="*/ 57382 w 85449"/>
                    <a:gd name="connsiteY7" fmla="*/ 24741 h 8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449" h="82954">
                      <a:moveTo>
                        <a:pt x="28899" y="0"/>
                      </a:moveTo>
                      <a:lnTo>
                        <a:pt x="0" y="34305"/>
                      </a:lnTo>
                      <a:lnTo>
                        <a:pt x="27859" y="58422"/>
                      </a:lnTo>
                      <a:lnTo>
                        <a:pt x="41581" y="70272"/>
                      </a:lnTo>
                      <a:lnTo>
                        <a:pt x="54887" y="82955"/>
                      </a:lnTo>
                      <a:lnTo>
                        <a:pt x="85449" y="50313"/>
                      </a:lnTo>
                      <a:lnTo>
                        <a:pt x="71728" y="37215"/>
                      </a:lnTo>
                      <a:lnTo>
                        <a:pt x="57382" y="24741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5" name="Graphic 322">
                <a:extLst>
                  <a:ext uri="{FF2B5EF4-FFF2-40B4-BE49-F238E27FC236}">
                    <a16:creationId xmlns:a16="http://schemas.microsoft.com/office/drawing/2014/main" id="{072622C2-474B-4C59-96C5-02C50FDF73DE}"/>
                  </a:ext>
                </a:extLst>
              </p:cNvPr>
              <p:cNvGrpSpPr/>
              <p:nvPr/>
            </p:nvGrpSpPr>
            <p:grpSpPr>
              <a:xfrm>
                <a:off x="7540447" y="7431577"/>
                <a:ext cx="187739" cy="325789"/>
                <a:chOff x="7540447" y="7431577"/>
                <a:chExt cx="187739" cy="325789"/>
              </a:xfrm>
              <a:grpFill/>
            </p:grpSpPr>
            <p:sp>
              <p:nvSpPr>
                <p:cNvPr id="520" name="Freeform: Shape 519">
                  <a:extLst>
                    <a:ext uri="{FF2B5EF4-FFF2-40B4-BE49-F238E27FC236}">
                      <a16:creationId xmlns:a16="http://schemas.microsoft.com/office/drawing/2014/main" id="{838F1769-0337-4BAB-BD3B-FB85B7DB4785}"/>
                    </a:ext>
                  </a:extLst>
                </p:cNvPr>
                <p:cNvSpPr/>
                <p:nvPr/>
              </p:nvSpPr>
              <p:spPr>
                <a:xfrm>
                  <a:off x="7660617" y="7672124"/>
                  <a:ext cx="67569" cy="85241"/>
                </a:xfrm>
                <a:custGeom>
                  <a:avLst/>
                  <a:gdLst>
                    <a:gd name="connsiteX0" fmla="*/ 41581 w 67569"/>
                    <a:gd name="connsiteY0" fmla="*/ 0 h 85241"/>
                    <a:gd name="connsiteX1" fmla="*/ 0 w 67569"/>
                    <a:gd name="connsiteY1" fmla="*/ 16425 h 85241"/>
                    <a:gd name="connsiteX2" fmla="*/ 13306 w 67569"/>
                    <a:gd name="connsiteY2" fmla="*/ 50521 h 85241"/>
                    <a:gd name="connsiteX3" fmla="*/ 24949 w 67569"/>
                    <a:gd name="connsiteY3" fmla="*/ 85242 h 85241"/>
                    <a:gd name="connsiteX4" fmla="*/ 67570 w 67569"/>
                    <a:gd name="connsiteY4" fmla="*/ 71104 h 85241"/>
                    <a:gd name="connsiteX5" fmla="*/ 55511 w 67569"/>
                    <a:gd name="connsiteY5" fmla="*/ 35344 h 85241"/>
                    <a:gd name="connsiteX6" fmla="*/ 41581 w 67569"/>
                    <a:gd name="connsiteY6" fmla="*/ 0 h 85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569" h="85241">
                      <a:moveTo>
                        <a:pt x="41581" y="0"/>
                      </a:moveTo>
                      <a:lnTo>
                        <a:pt x="0" y="16425"/>
                      </a:lnTo>
                      <a:cubicBezTo>
                        <a:pt x="4366" y="27859"/>
                        <a:pt x="9148" y="39086"/>
                        <a:pt x="13306" y="50521"/>
                      </a:cubicBezTo>
                      <a:lnTo>
                        <a:pt x="24949" y="85242"/>
                      </a:lnTo>
                      <a:lnTo>
                        <a:pt x="67570" y="71104"/>
                      </a:lnTo>
                      <a:lnTo>
                        <a:pt x="55511" y="35344"/>
                      </a:lnTo>
                      <a:cubicBezTo>
                        <a:pt x="50937" y="23493"/>
                        <a:pt x="46155" y="11643"/>
                        <a:pt x="41581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1" name="Freeform: Shape 520">
                  <a:extLst>
                    <a:ext uri="{FF2B5EF4-FFF2-40B4-BE49-F238E27FC236}">
                      <a16:creationId xmlns:a16="http://schemas.microsoft.com/office/drawing/2014/main" id="{0297A17E-358A-4636-9ACA-89D48FD621FF}"/>
                    </a:ext>
                  </a:extLst>
                </p:cNvPr>
                <p:cNvSpPr/>
                <p:nvPr/>
              </p:nvSpPr>
              <p:spPr>
                <a:xfrm>
                  <a:off x="7606353" y="7548628"/>
                  <a:ext cx="72559" cy="86489"/>
                </a:xfrm>
                <a:custGeom>
                  <a:avLst/>
                  <a:gdLst>
                    <a:gd name="connsiteX0" fmla="*/ 39710 w 72559"/>
                    <a:gd name="connsiteY0" fmla="*/ 0 h 86489"/>
                    <a:gd name="connsiteX1" fmla="*/ 0 w 72559"/>
                    <a:gd name="connsiteY1" fmla="*/ 20583 h 86489"/>
                    <a:gd name="connsiteX2" fmla="*/ 16632 w 72559"/>
                    <a:gd name="connsiteY2" fmla="*/ 53224 h 86489"/>
                    <a:gd name="connsiteX3" fmla="*/ 31602 w 72559"/>
                    <a:gd name="connsiteY3" fmla="*/ 86489 h 86489"/>
                    <a:gd name="connsiteX4" fmla="*/ 72559 w 72559"/>
                    <a:gd name="connsiteY4" fmla="*/ 68193 h 86489"/>
                    <a:gd name="connsiteX5" fmla="*/ 56966 w 72559"/>
                    <a:gd name="connsiteY5" fmla="*/ 33681 h 86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559" h="86489">
                      <a:moveTo>
                        <a:pt x="39710" y="0"/>
                      </a:moveTo>
                      <a:lnTo>
                        <a:pt x="0" y="20583"/>
                      </a:lnTo>
                      <a:lnTo>
                        <a:pt x="16632" y="53224"/>
                      </a:lnTo>
                      <a:lnTo>
                        <a:pt x="31602" y="86489"/>
                      </a:lnTo>
                      <a:lnTo>
                        <a:pt x="72559" y="68193"/>
                      </a:lnTo>
                      <a:lnTo>
                        <a:pt x="56966" y="33681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2" name="Freeform: Shape 521">
                  <a:extLst>
                    <a:ext uri="{FF2B5EF4-FFF2-40B4-BE49-F238E27FC236}">
                      <a16:creationId xmlns:a16="http://schemas.microsoft.com/office/drawing/2014/main" id="{9EBE0A3A-C992-4FD8-987F-811C8CF6CEE8}"/>
                    </a:ext>
                  </a:extLst>
                </p:cNvPr>
                <p:cNvSpPr/>
                <p:nvPr/>
              </p:nvSpPr>
              <p:spPr>
                <a:xfrm>
                  <a:off x="7540447" y="7431577"/>
                  <a:ext cx="76925" cy="86904"/>
                </a:xfrm>
                <a:custGeom>
                  <a:avLst/>
                  <a:gdLst>
                    <a:gd name="connsiteX0" fmla="*/ 37631 w 76925"/>
                    <a:gd name="connsiteY0" fmla="*/ 0 h 86904"/>
                    <a:gd name="connsiteX1" fmla="*/ 0 w 76925"/>
                    <a:gd name="connsiteY1" fmla="*/ 24533 h 86904"/>
                    <a:gd name="connsiteX2" fmla="*/ 19751 w 76925"/>
                    <a:gd name="connsiteY2" fmla="*/ 55303 h 86904"/>
                    <a:gd name="connsiteX3" fmla="*/ 38047 w 76925"/>
                    <a:gd name="connsiteY3" fmla="*/ 86905 h 86904"/>
                    <a:gd name="connsiteX4" fmla="*/ 76925 w 76925"/>
                    <a:gd name="connsiteY4" fmla="*/ 64659 h 86904"/>
                    <a:gd name="connsiteX5" fmla="*/ 57798 w 76925"/>
                    <a:gd name="connsiteY5" fmla="*/ 32018 h 86904"/>
                    <a:gd name="connsiteX6" fmla="*/ 37631 w 76925"/>
                    <a:gd name="connsiteY6" fmla="*/ 0 h 86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5" h="86904">
                      <a:moveTo>
                        <a:pt x="37631" y="0"/>
                      </a:moveTo>
                      <a:lnTo>
                        <a:pt x="0" y="24533"/>
                      </a:lnTo>
                      <a:lnTo>
                        <a:pt x="19751" y="55303"/>
                      </a:lnTo>
                      <a:cubicBezTo>
                        <a:pt x="26196" y="65698"/>
                        <a:pt x="32017" y="76509"/>
                        <a:pt x="38047" y="86905"/>
                      </a:cubicBezTo>
                      <a:lnTo>
                        <a:pt x="76925" y="64659"/>
                      </a:lnTo>
                      <a:cubicBezTo>
                        <a:pt x="70480" y="53848"/>
                        <a:pt x="64451" y="42621"/>
                        <a:pt x="57798" y="32018"/>
                      </a:cubicBezTo>
                      <a:lnTo>
                        <a:pt x="37631" y="0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6" name="Graphic 322">
                <a:extLst>
                  <a:ext uri="{FF2B5EF4-FFF2-40B4-BE49-F238E27FC236}">
                    <a16:creationId xmlns:a16="http://schemas.microsoft.com/office/drawing/2014/main" id="{BD9B0AAB-E79B-4955-BB1D-887E92A29E5A}"/>
                  </a:ext>
                </a:extLst>
              </p:cNvPr>
              <p:cNvGrpSpPr/>
              <p:nvPr/>
            </p:nvGrpSpPr>
            <p:grpSpPr>
              <a:xfrm>
                <a:off x="7703030" y="7801650"/>
                <a:ext cx="94181" cy="342837"/>
                <a:chOff x="7703030" y="7801650"/>
                <a:chExt cx="94181" cy="342837"/>
              </a:xfrm>
              <a:grpFill/>
            </p:grpSpPr>
            <p:sp>
              <p:nvSpPr>
                <p:cNvPr id="517" name="Freeform: Shape 516">
                  <a:extLst>
                    <a:ext uri="{FF2B5EF4-FFF2-40B4-BE49-F238E27FC236}">
                      <a16:creationId xmlns:a16="http://schemas.microsoft.com/office/drawing/2014/main" id="{B743058B-ABBC-4F91-8DF3-B2952FA11207}"/>
                    </a:ext>
                  </a:extLst>
                </p:cNvPr>
                <p:cNvSpPr/>
                <p:nvPr/>
              </p:nvSpPr>
              <p:spPr>
                <a:xfrm>
                  <a:off x="7748769" y="8067978"/>
                  <a:ext cx="48442" cy="76509"/>
                </a:xfrm>
                <a:custGeom>
                  <a:avLst/>
                  <a:gdLst>
                    <a:gd name="connsiteX0" fmla="*/ 44700 w 48442"/>
                    <a:gd name="connsiteY0" fmla="*/ 0 h 76509"/>
                    <a:gd name="connsiteX1" fmla="*/ 0 w 48442"/>
                    <a:gd name="connsiteY1" fmla="*/ 3534 h 76509"/>
                    <a:gd name="connsiteX2" fmla="*/ 2703 w 48442"/>
                    <a:gd name="connsiteY2" fmla="*/ 39918 h 76509"/>
                    <a:gd name="connsiteX3" fmla="*/ 3534 w 48442"/>
                    <a:gd name="connsiteY3" fmla="*/ 76510 h 76509"/>
                    <a:gd name="connsiteX4" fmla="*/ 48442 w 48442"/>
                    <a:gd name="connsiteY4" fmla="*/ 75678 h 76509"/>
                    <a:gd name="connsiteX5" fmla="*/ 47403 w 48442"/>
                    <a:gd name="connsiteY5" fmla="*/ 37839 h 76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442" h="76509">
                      <a:moveTo>
                        <a:pt x="44700" y="0"/>
                      </a:moveTo>
                      <a:lnTo>
                        <a:pt x="0" y="3534"/>
                      </a:lnTo>
                      <a:lnTo>
                        <a:pt x="2703" y="39918"/>
                      </a:lnTo>
                      <a:lnTo>
                        <a:pt x="3534" y="76510"/>
                      </a:lnTo>
                      <a:lnTo>
                        <a:pt x="48442" y="75678"/>
                      </a:lnTo>
                      <a:lnTo>
                        <a:pt x="47403" y="37839"/>
                      </a:ln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8" name="Freeform: Shape 517">
                  <a:extLst>
                    <a:ext uri="{FF2B5EF4-FFF2-40B4-BE49-F238E27FC236}">
                      <a16:creationId xmlns:a16="http://schemas.microsoft.com/office/drawing/2014/main" id="{ADE962F4-0439-45BA-B50E-2D7C6A5CED7A}"/>
                    </a:ext>
                  </a:extLst>
                </p:cNvPr>
                <p:cNvSpPr/>
                <p:nvPr/>
              </p:nvSpPr>
              <p:spPr>
                <a:xfrm>
                  <a:off x="7732344" y="7933463"/>
                  <a:ext cx="55303" cy="80251"/>
                </a:xfrm>
                <a:custGeom>
                  <a:avLst/>
                  <a:gdLst>
                    <a:gd name="connsiteX0" fmla="*/ 44076 w 55303"/>
                    <a:gd name="connsiteY0" fmla="*/ 0 h 80251"/>
                    <a:gd name="connsiteX1" fmla="*/ 0 w 55303"/>
                    <a:gd name="connsiteY1" fmla="*/ 7900 h 80251"/>
                    <a:gd name="connsiteX2" fmla="*/ 6237 w 55303"/>
                    <a:gd name="connsiteY2" fmla="*/ 43868 h 80251"/>
                    <a:gd name="connsiteX3" fmla="*/ 10811 w 55303"/>
                    <a:gd name="connsiteY3" fmla="*/ 80252 h 80251"/>
                    <a:gd name="connsiteX4" fmla="*/ 55303 w 55303"/>
                    <a:gd name="connsiteY4" fmla="*/ 74846 h 80251"/>
                    <a:gd name="connsiteX5" fmla="*/ 50521 w 55303"/>
                    <a:gd name="connsiteY5" fmla="*/ 37215 h 80251"/>
                    <a:gd name="connsiteX6" fmla="*/ 44076 w 55303"/>
                    <a:gd name="connsiteY6" fmla="*/ 0 h 80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303" h="80251">
                      <a:moveTo>
                        <a:pt x="44076" y="0"/>
                      </a:moveTo>
                      <a:lnTo>
                        <a:pt x="0" y="7900"/>
                      </a:lnTo>
                      <a:cubicBezTo>
                        <a:pt x="2079" y="19959"/>
                        <a:pt x="4574" y="31810"/>
                        <a:pt x="6237" y="43868"/>
                      </a:cubicBezTo>
                      <a:lnTo>
                        <a:pt x="10811" y="80252"/>
                      </a:lnTo>
                      <a:lnTo>
                        <a:pt x="55303" y="74846"/>
                      </a:lnTo>
                      <a:lnTo>
                        <a:pt x="50521" y="37215"/>
                      </a:lnTo>
                      <a:cubicBezTo>
                        <a:pt x="48650" y="24741"/>
                        <a:pt x="46155" y="12266"/>
                        <a:pt x="44076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9" name="Freeform: Shape 518">
                  <a:extLst>
                    <a:ext uri="{FF2B5EF4-FFF2-40B4-BE49-F238E27FC236}">
                      <a16:creationId xmlns:a16="http://schemas.microsoft.com/office/drawing/2014/main" id="{D4539A9F-5ECC-42A3-A8F5-FC1D79E5C87F}"/>
                    </a:ext>
                  </a:extLst>
                </p:cNvPr>
                <p:cNvSpPr/>
                <p:nvPr/>
              </p:nvSpPr>
              <p:spPr>
                <a:xfrm>
                  <a:off x="7703030" y="7801650"/>
                  <a:ext cx="61748" cy="83370"/>
                </a:xfrm>
                <a:custGeom>
                  <a:avLst/>
                  <a:gdLst>
                    <a:gd name="connsiteX0" fmla="*/ 43036 w 61748"/>
                    <a:gd name="connsiteY0" fmla="*/ 0 h 83370"/>
                    <a:gd name="connsiteX1" fmla="*/ 0 w 61748"/>
                    <a:gd name="connsiteY1" fmla="*/ 12267 h 83370"/>
                    <a:gd name="connsiteX2" fmla="*/ 9771 w 61748"/>
                    <a:gd name="connsiteY2" fmla="*/ 47611 h 83370"/>
                    <a:gd name="connsiteX3" fmla="*/ 18088 w 61748"/>
                    <a:gd name="connsiteY3" fmla="*/ 83370 h 83370"/>
                    <a:gd name="connsiteX4" fmla="*/ 61748 w 61748"/>
                    <a:gd name="connsiteY4" fmla="*/ 73599 h 83370"/>
                    <a:gd name="connsiteX5" fmla="*/ 53224 w 61748"/>
                    <a:gd name="connsiteY5" fmla="*/ 36799 h 83370"/>
                    <a:gd name="connsiteX6" fmla="*/ 43036 w 61748"/>
                    <a:gd name="connsiteY6" fmla="*/ 0 h 83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748" h="83370">
                      <a:moveTo>
                        <a:pt x="43036" y="0"/>
                      </a:moveTo>
                      <a:lnTo>
                        <a:pt x="0" y="12267"/>
                      </a:lnTo>
                      <a:cubicBezTo>
                        <a:pt x="3119" y="24117"/>
                        <a:pt x="6861" y="35760"/>
                        <a:pt x="9771" y="47611"/>
                      </a:cubicBezTo>
                      <a:lnTo>
                        <a:pt x="18088" y="83370"/>
                      </a:lnTo>
                      <a:lnTo>
                        <a:pt x="61748" y="73599"/>
                      </a:lnTo>
                      <a:lnTo>
                        <a:pt x="53224" y="36799"/>
                      </a:lnTo>
                      <a:cubicBezTo>
                        <a:pt x="50313" y="24117"/>
                        <a:pt x="46363" y="12059"/>
                        <a:pt x="43036" y="0"/>
                      </a:cubicBezTo>
                      <a:close/>
                    </a:path>
                  </a:pathLst>
                </a:custGeom>
                <a:grpFill/>
                <a:ln w="207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458" name="Graphic 457">
              <a:extLst>
                <a:ext uri="{FF2B5EF4-FFF2-40B4-BE49-F238E27FC236}">
                  <a16:creationId xmlns:a16="http://schemas.microsoft.com/office/drawing/2014/main" id="{6F8F6D7D-0EC8-4C49-BC5B-F89317C82B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 b="7941"/>
            <a:stretch/>
          </p:blipFill>
          <p:spPr>
            <a:xfrm>
              <a:off x="5901509" y="5988709"/>
              <a:ext cx="2710610" cy="2666848"/>
            </a:xfrm>
            <a:prstGeom prst="rect">
              <a:avLst/>
            </a:prstGeom>
          </p:spPr>
        </p:pic>
        <p:grpSp>
          <p:nvGrpSpPr>
            <p:cNvPr id="459" name="Graphic 322">
              <a:extLst>
                <a:ext uri="{FF2B5EF4-FFF2-40B4-BE49-F238E27FC236}">
                  <a16:creationId xmlns:a16="http://schemas.microsoft.com/office/drawing/2014/main" id="{7BB6B530-BADA-4C61-8D77-C31EBBED3C3B}"/>
                </a:ext>
              </a:extLst>
            </p:cNvPr>
            <p:cNvGrpSpPr/>
            <p:nvPr/>
          </p:nvGrpSpPr>
          <p:grpSpPr>
            <a:xfrm>
              <a:off x="5093786" y="8461886"/>
              <a:ext cx="4468430" cy="1147941"/>
              <a:chOff x="4710210" y="5986519"/>
              <a:chExt cx="3472076" cy="842753"/>
            </a:xfrm>
          </p:grpSpPr>
          <p:sp>
            <p:nvSpPr>
              <p:cNvPr id="487" name="Freeform: Shape 486">
                <a:extLst>
                  <a:ext uri="{FF2B5EF4-FFF2-40B4-BE49-F238E27FC236}">
                    <a16:creationId xmlns:a16="http://schemas.microsoft.com/office/drawing/2014/main" id="{CA295137-4E51-48C2-8895-278DD37580B2}"/>
                  </a:ext>
                </a:extLst>
              </p:cNvPr>
              <p:cNvSpPr/>
              <p:nvPr/>
            </p:nvSpPr>
            <p:spPr>
              <a:xfrm>
                <a:off x="7285346" y="6068446"/>
                <a:ext cx="896916" cy="732213"/>
              </a:xfrm>
              <a:custGeom>
                <a:avLst/>
                <a:gdLst>
                  <a:gd name="connsiteX0" fmla="*/ 878820 w 896916"/>
                  <a:gd name="connsiteY0" fmla="*/ 732135 h 732213"/>
                  <a:gd name="connsiteX1" fmla="*/ 0 w 896916"/>
                  <a:gd name="connsiteY1" fmla="*/ 646893 h 732213"/>
                  <a:gd name="connsiteX2" fmla="*/ 0 w 896916"/>
                  <a:gd name="connsiteY2" fmla="*/ 87418 h 732213"/>
                  <a:gd name="connsiteX3" fmla="*/ 867385 w 896916"/>
                  <a:gd name="connsiteY3" fmla="*/ 97 h 732213"/>
                  <a:gd name="connsiteX4" fmla="*/ 886304 w 896916"/>
                  <a:gd name="connsiteY4" fmla="*/ 27125 h 732213"/>
                  <a:gd name="connsiteX5" fmla="*/ 714574 w 896916"/>
                  <a:gd name="connsiteY5" fmla="*/ 378694 h 732213"/>
                  <a:gd name="connsiteX6" fmla="*/ 894828 w 896916"/>
                  <a:gd name="connsiteY6" fmla="*/ 707810 h 732213"/>
                  <a:gd name="connsiteX7" fmla="*/ 878820 w 896916"/>
                  <a:gd name="connsiteY7" fmla="*/ 732135 h 73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6916" h="732213">
                    <a:moveTo>
                      <a:pt x="878820" y="732135"/>
                    </a:moveTo>
                    <a:lnTo>
                      <a:pt x="0" y="646893"/>
                    </a:lnTo>
                    <a:lnTo>
                      <a:pt x="0" y="87418"/>
                    </a:lnTo>
                    <a:lnTo>
                      <a:pt x="867385" y="97"/>
                    </a:lnTo>
                    <a:cubicBezTo>
                      <a:pt x="882146" y="-1358"/>
                      <a:pt x="892749" y="13819"/>
                      <a:pt x="886304" y="27125"/>
                    </a:cubicBezTo>
                    <a:lnTo>
                      <a:pt x="714574" y="378694"/>
                    </a:lnTo>
                    <a:lnTo>
                      <a:pt x="894828" y="707810"/>
                    </a:lnTo>
                    <a:cubicBezTo>
                      <a:pt x="901273" y="719453"/>
                      <a:pt x="891918" y="733382"/>
                      <a:pt x="878820" y="732135"/>
                    </a:cubicBezTo>
                    <a:close/>
                  </a:path>
                </a:pathLst>
              </a:custGeom>
              <a:solidFill>
                <a:srgbClr val="FFFF66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8" name="Freeform: Shape 487">
                <a:extLst>
                  <a:ext uri="{FF2B5EF4-FFF2-40B4-BE49-F238E27FC236}">
                    <a16:creationId xmlns:a16="http://schemas.microsoft.com/office/drawing/2014/main" id="{BABB1691-7294-4A64-BD42-4AC686E74DC9}"/>
                  </a:ext>
                </a:extLst>
              </p:cNvPr>
              <p:cNvSpPr/>
              <p:nvPr/>
            </p:nvSpPr>
            <p:spPr>
              <a:xfrm>
                <a:off x="7537328" y="6114907"/>
                <a:ext cx="644958" cy="685752"/>
              </a:xfrm>
              <a:custGeom>
                <a:avLst/>
                <a:gdLst>
                  <a:gd name="connsiteX0" fmla="*/ 462591 w 644958"/>
                  <a:gd name="connsiteY0" fmla="*/ 332026 h 685752"/>
                  <a:gd name="connsiteX1" fmla="*/ 624758 w 644958"/>
                  <a:gd name="connsiteY1" fmla="*/ 0 h 685752"/>
                  <a:gd name="connsiteX2" fmla="*/ 0 w 644958"/>
                  <a:gd name="connsiteY2" fmla="*/ 624758 h 685752"/>
                  <a:gd name="connsiteX3" fmla="*/ 626837 w 644958"/>
                  <a:gd name="connsiteY3" fmla="*/ 685675 h 685752"/>
                  <a:gd name="connsiteX4" fmla="*/ 642846 w 644958"/>
                  <a:gd name="connsiteY4" fmla="*/ 661350 h 685752"/>
                  <a:gd name="connsiteX5" fmla="*/ 462591 w 644958"/>
                  <a:gd name="connsiteY5" fmla="*/ 332026 h 68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958" h="685752">
                    <a:moveTo>
                      <a:pt x="462591" y="332026"/>
                    </a:moveTo>
                    <a:lnTo>
                      <a:pt x="624758" y="0"/>
                    </a:lnTo>
                    <a:lnTo>
                      <a:pt x="0" y="624758"/>
                    </a:lnTo>
                    <a:lnTo>
                      <a:pt x="626837" y="685675"/>
                    </a:lnTo>
                    <a:cubicBezTo>
                      <a:pt x="640143" y="686922"/>
                      <a:pt x="649291" y="672993"/>
                      <a:pt x="642846" y="661350"/>
                    </a:cubicBezTo>
                    <a:lnTo>
                      <a:pt x="462591" y="332026"/>
                    </a:lnTo>
                    <a:close/>
                  </a:path>
                </a:pathLst>
              </a:custGeom>
              <a:solidFill>
                <a:srgbClr val="FFFF66">
                  <a:alpha val="20000"/>
                </a:srgbClr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9" name="Freeform: Shape 488">
                <a:extLst>
                  <a:ext uri="{FF2B5EF4-FFF2-40B4-BE49-F238E27FC236}">
                    <a16:creationId xmlns:a16="http://schemas.microsoft.com/office/drawing/2014/main" id="{442AB2F1-9049-4C03-8623-E46BFE9A9C6D}"/>
                  </a:ext>
                </a:extLst>
              </p:cNvPr>
              <p:cNvSpPr/>
              <p:nvPr/>
            </p:nvSpPr>
            <p:spPr>
              <a:xfrm>
                <a:off x="4710310" y="6068446"/>
                <a:ext cx="897025" cy="732213"/>
              </a:xfrm>
              <a:custGeom>
                <a:avLst/>
                <a:gdLst>
                  <a:gd name="connsiteX0" fmla="*/ 18206 w 897025"/>
                  <a:gd name="connsiteY0" fmla="*/ 732135 h 732213"/>
                  <a:gd name="connsiteX1" fmla="*/ 897025 w 897025"/>
                  <a:gd name="connsiteY1" fmla="*/ 646893 h 732213"/>
                  <a:gd name="connsiteX2" fmla="*/ 897025 w 897025"/>
                  <a:gd name="connsiteY2" fmla="*/ 87418 h 732213"/>
                  <a:gd name="connsiteX3" fmla="*/ 29641 w 897025"/>
                  <a:gd name="connsiteY3" fmla="*/ 97 h 732213"/>
                  <a:gd name="connsiteX4" fmla="*/ 10721 w 897025"/>
                  <a:gd name="connsiteY4" fmla="*/ 27125 h 732213"/>
                  <a:gd name="connsiteX5" fmla="*/ 182452 w 897025"/>
                  <a:gd name="connsiteY5" fmla="*/ 378694 h 732213"/>
                  <a:gd name="connsiteX6" fmla="*/ 2197 w 897025"/>
                  <a:gd name="connsiteY6" fmla="*/ 707810 h 732213"/>
                  <a:gd name="connsiteX7" fmla="*/ 18206 w 897025"/>
                  <a:gd name="connsiteY7" fmla="*/ 732135 h 73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025" h="732213">
                    <a:moveTo>
                      <a:pt x="18206" y="732135"/>
                    </a:moveTo>
                    <a:lnTo>
                      <a:pt x="897025" y="646893"/>
                    </a:lnTo>
                    <a:lnTo>
                      <a:pt x="897025" y="87418"/>
                    </a:lnTo>
                    <a:lnTo>
                      <a:pt x="29641" y="97"/>
                    </a:lnTo>
                    <a:cubicBezTo>
                      <a:pt x="14879" y="-1358"/>
                      <a:pt x="4276" y="13819"/>
                      <a:pt x="10721" y="27125"/>
                    </a:cubicBezTo>
                    <a:lnTo>
                      <a:pt x="182452" y="378694"/>
                    </a:lnTo>
                    <a:lnTo>
                      <a:pt x="2197" y="707810"/>
                    </a:lnTo>
                    <a:cubicBezTo>
                      <a:pt x="-4456" y="719453"/>
                      <a:pt x="4900" y="733382"/>
                      <a:pt x="18206" y="732135"/>
                    </a:cubicBezTo>
                    <a:close/>
                  </a:path>
                </a:pathLst>
              </a:custGeom>
              <a:solidFill>
                <a:srgbClr val="FFFF66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0" name="Freeform: Shape 489">
                <a:extLst>
                  <a:ext uri="{FF2B5EF4-FFF2-40B4-BE49-F238E27FC236}">
                    <a16:creationId xmlns:a16="http://schemas.microsoft.com/office/drawing/2014/main" id="{70F6E928-F1F7-42CE-888C-1DD4903870C1}"/>
                  </a:ext>
                </a:extLst>
              </p:cNvPr>
              <p:cNvSpPr/>
              <p:nvPr/>
            </p:nvSpPr>
            <p:spPr>
              <a:xfrm>
                <a:off x="4710210" y="6118441"/>
                <a:ext cx="896916" cy="682244"/>
              </a:xfrm>
              <a:custGeom>
                <a:avLst/>
                <a:gdLst>
                  <a:gd name="connsiteX0" fmla="*/ 165710 w 896916"/>
                  <a:gd name="connsiteY0" fmla="*/ 358846 h 682244"/>
                  <a:gd name="connsiteX1" fmla="*/ 2088 w 896916"/>
                  <a:gd name="connsiteY1" fmla="*/ 657815 h 682244"/>
                  <a:gd name="connsiteX2" fmla="*/ 18097 w 896916"/>
                  <a:gd name="connsiteY2" fmla="*/ 682140 h 682244"/>
                  <a:gd name="connsiteX3" fmla="*/ 896917 w 896916"/>
                  <a:gd name="connsiteY3" fmla="*/ 596899 h 682244"/>
                  <a:gd name="connsiteX4" fmla="*/ 896917 w 896916"/>
                  <a:gd name="connsiteY4" fmla="*/ 37423 h 682244"/>
                  <a:gd name="connsiteX5" fmla="*/ 524764 w 896916"/>
                  <a:gd name="connsiteY5" fmla="*/ 0 h 682244"/>
                  <a:gd name="connsiteX6" fmla="*/ 165710 w 896916"/>
                  <a:gd name="connsiteY6" fmla="*/ 358846 h 682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6916" h="682244">
                    <a:moveTo>
                      <a:pt x="165710" y="358846"/>
                    </a:moveTo>
                    <a:lnTo>
                      <a:pt x="2088" y="657815"/>
                    </a:lnTo>
                    <a:cubicBezTo>
                      <a:pt x="-4357" y="669458"/>
                      <a:pt x="4999" y="683596"/>
                      <a:pt x="18097" y="682140"/>
                    </a:cubicBezTo>
                    <a:lnTo>
                      <a:pt x="896917" y="596899"/>
                    </a:lnTo>
                    <a:lnTo>
                      <a:pt x="896917" y="37423"/>
                    </a:lnTo>
                    <a:lnTo>
                      <a:pt x="524764" y="0"/>
                    </a:lnTo>
                    <a:lnTo>
                      <a:pt x="165710" y="358846"/>
                    </a:lnTo>
                    <a:close/>
                  </a:path>
                </a:pathLst>
              </a:custGeom>
              <a:solidFill>
                <a:srgbClr val="FFFF66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1" name="Freeform: Shape 490">
                <a:extLst>
                  <a:ext uri="{FF2B5EF4-FFF2-40B4-BE49-F238E27FC236}">
                    <a16:creationId xmlns:a16="http://schemas.microsoft.com/office/drawing/2014/main" id="{FE08BF20-9E23-43B7-83E7-E022C27F644A}"/>
                  </a:ext>
                </a:extLst>
              </p:cNvPr>
              <p:cNvSpPr/>
              <p:nvPr/>
            </p:nvSpPr>
            <p:spPr>
              <a:xfrm>
                <a:off x="5160544" y="5993905"/>
                <a:ext cx="2664526" cy="828298"/>
              </a:xfrm>
              <a:custGeom>
                <a:avLst/>
                <a:gdLst>
                  <a:gd name="connsiteX0" fmla="*/ 2563900 w 2664526"/>
                  <a:gd name="connsiteY0" fmla="*/ 828298 h 828298"/>
                  <a:gd name="connsiteX1" fmla="*/ 100627 w 2664526"/>
                  <a:gd name="connsiteY1" fmla="*/ 828298 h 828298"/>
                  <a:gd name="connsiteX2" fmla="*/ 0 w 2664526"/>
                  <a:gd name="connsiteY2" fmla="*/ 727672 h 828298"/>
                  <a:gd name="connsiteX3" fmla="*/ 0 w 2664526"/>
                  <a:gd name="connsiteY3" fmla="*/ 100627 h 828298"/>
                  <a:gd name="connsiteX4" fmla="*/ 100627 w 2664526"/>
                  <a:gd name="connsiteY4" fmla="*/ 0 h 828298"/>
                  <a:gd name="connsiteX5" fmla="*/ 2563900 w 2664526"/>
                  <a:gd name="connsiteY5" fmla="*/ 0 h 828298"/>
                  <a:gd name="connsiteX6" fmla="*/ 2664526 w 2664526"/>
                  <a:gd name="connsiteY6" fmla="*/ 100627 h 828298"/>
                  <a:gd name="connsiteX7" fmla="*/ 2664526 w 2664526"/>
                  <a:gd name="connsiteY7" fmla="*/ 727672 h 828298"/>
                  <a:gd name="connsiteX8" fmla="*/ 2563900 w 2664526"/>
                  <a:gd name="connsiteY8" fmla="*/ 828298 h 82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64526" h="828298">
                    <a:moveTo>
                      <a:pt x="2563900" y="828298"/>
                    </a:moveTo>
                    <a:lnTo>
                      <a:pt x="100627" y="828298"/>
                    </a:lnTo>
                    <a:cubicBezTo>
                      <a:pt x="45116" y="828298"/>
                      <a:pt x="0" y="783183"/>
                      <a:pt x="0" y="727672"/>
                    </a:cubicBezTo>
                    <a:lnTo>
                      <a:pt x="0" y="100627"/>
                    </a:lnTo>
                    <a:cubicBezTo>
                      <a:pt x="0" y="45116"/>
                      <a:pt x="45116" y="0"/>
                      <a:pt x="100627" y="0"/>
                    </a:cubicBezTo>
                    <a:lnTo>
                      <a:pt x="2563900" y="0"/>
                    </a:lnTo>
                    <a:cubicBezTo>
                      <a:pt x="2619411" y="0"/>
                      <a:pt x="2664526" y="45116"/>
                      <a:pt x="2664526" y="100627"/>
                    </a:cubicBezTo>
                    <a:lnTo>
                      <a:pt x="2664526" y="727672"/>
                    </a:lnTo>
                    <a:cubicBezTo>
                      <a:pt x="2664318" y="783183"/>
                      <a:pt x="2619411" y="828298"/>
                      <a:pt x="2563900" y="828298"/>
                    </a:cubicBezTo>
                    <a:close/>
                  </a:path>
                </a:pathLst>
              </a:custGeom>
              <a:solidFill>
                <a:srgbClr val="FFFF66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2" name="Freeform: Shape 491">
                <a:extLst>
                  <a:ext uri="{FF2B5EF4-FFF2-40B4-BE49-F238E27FC236}">
                    <a16:creationId xmlns:a16="http://schemas.microsoft.com/office/drawing/2014/main" id="{985D104B-5A64-442C-9F87-18E84A6E15E0}"/>
                  </a:ext>
                </a:extLst>
              </p:cNvPr>
              <p:cNvSpPr/>
              <p:nvPr/>
            </p:nvSpPr>
            <p:spPr>
              <a:xfrm>
                <a:off x="7023176" y="6037566"/>
                <a:ext cx="801894" cy="784430"/>
              </a:xfrm>
              <a:custGeom>
                <a:avLst/>
                <a:gdLst>
                  <a:gd name="connsiteX0" fmla="*/ 408536 w 801894"/>
                  <a:gd name="connsiteY0" fmla="*/ 702515 h 784430"/>
                  <a:gd name="connsiteX1" fmla="*/ 749294 w 801894"/>
                  <a:gd name="connsiteY1" fmla="*/ 360717 h 784430"/>
                  <a:gd name="connsiteX2" fmla="*/ 801894 w 801894"/>
                  <a:gd name="connsiteY2" fmla="*/ 307701 h 784430"/>
                  <a:gd name="connsiteX3" fmla="*/ 801894 w 801894"/>
                  <a:gd name="connsiteY3" fmla="*/ 56966 h 784430"/>
                  <a:gd name="connsiteX4" fmla="*/ 784222 w 801894"/>
                  <a:gd name="connsiteY4" fmla="*/ 0 h 784430"/>
                  <a:gd name="connsiteX5" fmla="*/ 202501 w 801894"/>
                  <a:gd name="connsiteY5" fmla="*/ 582761 h 784430"/>
                  <a:gd name="connsiteX6" fmla="*/ 0 w 801894"/>
                  <a:gd name="connsiteY6" fmla="*/ 784430 h 784430"/>
                  <a:gd name="connsiteX7" fmla="*/ 326413 w 801894"/>
                  <a:gd name="connsiteY7" fmla="*/ 784430 h 784430"/>
                  <a:gd name="connsiteX8" fmla="*/ 408536 w 801894"/>
                  <a:gd name="connsiteY8" fmla="*/ 702515 h 78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94" h="784430">
                    <a:moveTo>
                      <a:pt x="408536" y="702515"/>
                    </a:moveTo>
                    <a:cubicBezTo>
                      <a:pt x="522260" y="588791"/>
                      <a:pt x="635777" y="474858"/>
                      <a:pt x="749294" y="360717"/>
                    </a:cubicBezTo>
                    <a:cubicBezTo>
                      <a:pt x="766758" y="343045"/>
                      <a:pt x="784430" y="325373"/>
                      <a:pt x="801894" y="307701"/>
                    </a:cubicBezTo>
                    <a:lnTo>
                      <a:pt x="801894" y="56966"/>
                    </a:lnTo>
                    <a:cubicBezTo>
                      <a:pt x="801894" y="35760"/>
                      <a:pt x="795449" y="16217"/>
                      <a:pt x="784222" y="0"/>
                    </a:cubicBezTo>
                    <a:cubicBezTo>
                      <a:pt x="590662" y="194600"/>
                      <a:pt x="396685" y="388993"/>
                      <a:pt x="202501" y="582761"/>
                    </a:cubicBezTo>
                    <a:cubicBezTo>
                      <a:pt x="135139" y="650123"/>
                      <a:pt x="67570" y="717277"/>
                      <a:pt x="0" y="784430"/>
                    </a:cubicBezTo>
                    <a:lnTo>
                      <a:pt x="326413" y="784430"/>
                    </a:lnTo>
                    <a:cubicBezTo>
                      <a:pt x="353856" y="757195"/>
                      <a:pt x="381092" y="729959"/>
                      <a:pt x="408536" y="702515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3" name="Freeform: Shape 492">
                <a:extLst>
                  <a:ext uri="{FF2B5EF4-FFF2-40B4-BE49-F238E27FC236}">
                    <a16:creationId xmlns:a16="http://schemas.microsoft.com/office/drawing/2014/main" id="{12D9B29E-E1DB-4025-AF0E-BA6C12F0D9D1}"/>
                  </a:ext>
                </a:extLst>
              </p:cNvPr>
              <p:cNvSpPr/>
              <p:nvPr/>
            </p:nvSpPr>
            <p:spPr>
              <a:xfrm>
                <a:off x="5160544" y="5994113"/>
                <a:ext cx="782143" cy="770708"/>
              </a:xfrm>
              <a:custGeom>
                <a:avLst/>
                <a:gdLst>
                  <a:gd name="connsiteX0" fmla="*/ 252190 w 782143"/>
                  <a:gd name="connsiteY0" fmla="*/ 165909 h 770708"/>
                  <a:gd name="connsiteX1" fmla="*/ 0 w 782143"/>
                  <a:gd name="connsiteY1" fmla="*/ 418099 h 770708"/>
                  <a:gd name="connsiteX2" fmla="*/ 0 w 782143"/>
                  <a:gd name="connsiteY2" fmla="*/ 727672 h 770708"/>
                  <a:gd name="connsiteX3" fmla="*/ 9772 w 782143"/>
                  <a:gd name="connsiteY3" fmla="*/ 770708 h 770708"/>
                  <a:gd name="connsiteX4" fmla="*/ 133268 w 782143"/>
                  <a:gd name="connsiteY4" fmla="*/ 647212 h 770708"/>
                  <a:gd name="connsiteX5" fmla="*/ 721643 w 782143"/>
                  <a:gd name="connsiteY5" fmla="*/ 60085 h 770708"/>
                  <a:gd name="connsiteX6" fmla="*/ 782143 w 782143"/>
                  <a:gd name="connsiteY6" fmla="*/ 0 h 770708"/>
                  <a:gd name="connsiteX7" fmla="*/ 418099 w 782143"/>
                  <a:gd name="connsiteY7" fmla="*/ 0 h 770708"/>
                  <a:gd name="connsiteX8" fmla="*/ 252190 w 782143"/>
                  <a:gd name="connsiteY8" fmla="*/ 165909 h 77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2143" h="770708">
                    <a:moveTo>
                      <a:pt x="252190" y="165909"/>
                    </a:moveTo>
                    <a:lnTo>
                      <a:pt x="0" y="418099"/>
                    </a:lnTo>
                    <a:lnTo>
                      <a:pt x="0" y="727672"/>
                    </a:lnTo>
                    <a:cubicBezTo>
                      <a:pt x="0" y="743057"/>
                      <a:pt x="3534" y="757610"/>
                      <a:pt x="9772" y="770708"/>
                    </a:cubicBezTo>
                    <a:cubicBezTo>
                      <a:pt x="50937" y="729543"/>
                      <a:pt x="92102" y="688378"/>
                      <a:pt x="133268" y="647212"/>
                    </a:cubicBezTo>
                    <a:cubicBezTo>
                      <a:pt x="329323" y="451364"/>
                      <a:pt x="525171" y="255725"/>
                      <a:pt x="721643" y="60085"/>
                    </a:cubicBezTo>
                    <a:cubicBezTo>
                      <a:pt x="741809" y="40126"/>
                      <a:pt x="761976" y="19959"/>
                      <a:pt x="782143" y="0"/>
                    </a:cubicBezTo>
                    <a:lnTo>
                      <a:pt x="418099" y="0"/>
                    </a:lnTo>
                    <a:cubicBezTo>
                      <a:pt x="362796" y="55303"/>
                      <a:pt x="307493" y="110606"/>
                      <a:pt x="252190" y="165909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4" name="Freeform: Shape 493">
                <a:extLst>
                  <a:ext uri="{FF2B5EF4-FFF2-40B4-BE49-F238E27FC236}">
                    <a16:creationId xmlns:a16="http://schemas.microsoft.com/office/drawing/2014/main" id="{EDFA53B6-397E-407C-B8C0-3E4A8EED5E05}"/>
                  </a:ext>
                </a:extLst>
              </p:cNvPr>
              <p:cNvSpPr/>
              <p:nvPr/>
            </p:nvSpPr>
            <p:spPr>
              <a:xfrm>
                <a:off x="5155832" y="5986629"/>
                <a:ext cx="814507" cy="795449"/>
              </a:xfrm>
              <a:custGeom>
                <a:avLst/>
                <a:gdLst>
                  <a:gd name="connsiteX0" fmla="*/ 554 w 814507"/>
                  <a:gd name="connsiteY0" fmla="*/ 637025 h 795449"/>
                  <a:gd name="connsiteX1" fmla="*/ 554 w 814507"/>
                  <a:gd name="connsiteY1" fmla="*/ 739523 h 795449"/>
                  <a:gd name="connsiteX2" fmla="*/ 19474 w 814507"/>
                  <a:gd name="connsiteY2" fmla="*/ 795449 h 795449"/>
                  <a:gd name="connsiteX3" fmla="*/ 31740 w 814507"/>
                  <a:gd name="connsiteY3" fmla="*/ 783183 h 795449"/>
                  <a:gd name="connsiteX4" fmla="*/ 19266 w 814507"/>
                  <a:gd name="connsiteY4" fmla="*/ 753868 h 795449"/>
                  <a:gd name="connsiteX5" fmla="*/ 16979 w 814507"/>
                  <a:gd name="connsiteY5" fmla="*/ 712911 h 795449"/>
                  <a:gd name="connsiteX6" fmla="*/ 16979 w 814507"/>
                  <a:gd name="connsiteY6" fmla="*/ 432445 h 795449"/>
                  <a:gd name="connsiteX7" fmla="*/ 16979 w 814507"/>
                  <a:gd name="connsiteY7" fmla="*/ 109567 h 795449"/>
                  <a:gd name="connsiteX8" fmla="*/ 107834 w 814507"/>
                  <a:gd name="connsiteY8" fmla="*/ 17256 h 795449"/>
                  <a:gd name="connsiteX9" fmla="*/ 115734 w 814507"/>
                  <a:gd name="connsiteY9" fmla="*/ 17256 h 795449"/>
                  <a:gd name="connsiteX10" fmla="*/ 797251 w 814507"/>
                  <a:gd name="connsiteY10" fmla="*/ 17256 h 795449"/>
                  <a:gd name="connsiteX11" fmla="*/ 814507 w 814507"/>
                  <a:gd name="connsiteY11" fmla="*/ 0 h 795449"/>
                  <a:gd name="connsiteX12" fmla="*/ 116982 w 814507"/>
                  <a:gd name="connsiteY12" fmla="*/ 0 h 795449"/>
                  <a:gd name="connsiteX13" fmla="*/ 1594 w 814507"/>
                  <a:gd name="connsiteY13" fmla="*/ 93974 h 795449"/>
                  <a:gd name="connsiteX14" fmla="*/ 554 w 814507"/>
                  <a:gd name="connsiteY14" fmla="*/ 131605 h 795449"/>
                  <a:gd name="connsiteX15" fmla="*/ 554 w 814507"/>
                  <a:gd name="connsiteY15" fmla="*/ 637025 h 795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14507" h="795449">
                    <a:moveTo>
                      <a:pt x="554" y="637025"/>
                    </a:moveTo>
                    <a:cubicBezTo>
                      <a:pt x="554" y="671121"/>
                      <a:pt x="-693" y="705426"/>
                      <a:pt x="554" y="739523"/>
                    </a:cubicBezTo>
                    <a:cubicBezTo>
                      <a:pt x="1386" y="760937"/>
                      <a:pt x="8247" y="779648"/>
                      <a:pt x="19474" y="795449"/>
                    </a:cubicBezTo>
                    <a:cubicBezTo>
                      <a:pt x="23632" y="791291"/>
                      <a:pt x="27790" y="787133"/>
                      <a:pt x="31740" y="783183"/>
                    </a:cubicBezTo>
                    <a:cubicBezTo>
                      <a:pt x="26127" y="774451"/>
                      <a:pt x="21761" y="764471"/>
                      <a:pt x="19266" y="753868"/>
                    </a:cubicBezTo>
                    <a:cubicBezTo>
                      <a:pt x="16147" y="740354"/>
                      <a:pt x="16979" y="726632"/>
                      <a:pt x="16979" y="712911"/>
                    </a:cubicBezTo>
                    <a:lnTo>
                      <a:pt x="16979" y="432445"/>
                    </a:lnTo>
                    <a:cubicBezTo>
                      <a:pt x="16979" y="324957"/>
                      <a:pt x="15316" y="217054"/>
                      <a:pt x="16979" y="109567"/>
                    </a:cubicBezTo>
                    <a:cubicBezTo>
                      <a:pt x="17811" y="58837"/>
                      <a:pt x="56897" y="18296"/>
                      <a:pt x="107834" y="17256"/>
                    </a:cubicBezTo>
                    <a:cubicBezTo>
                      <a:pt x="110537" y="17256"/>
                      <a:pt x="113032" y="17256"/>
                      <a:pt x="115734" y="17256"/>
                    </a:cubicBezTo>
                    <a:lnTo>
                      <a:pt x="797251" y="17256"/>
                    </a:lnTo>
                    <a:cubicBezTo>
                      <a:pt x="803072" y="11435"/>
                      <a:pt x="808686" y="5821"/>
                      <a:pt x="814507" y="0"/>
                    </a:cubicBezTo>
                    <a:lnTo>
                      <a:pt x="116982" y="0"/>
                    </a:lnTo>
                    <a:cubicBezTo>
                      <a:pt x="60639" y="0"/>
                      <a:pt x="9910" y="35760"/>
                      <a:pt x="1594" y="93974"/>
                    </a:cubicBezTo>
                    <a:cubicBezTo>
                      <a:pt x="-277" y="106240"/>
                      <a:pt x="554" y="119130"/>
                      <a:pt x="554" y="131605"/>
                    </a:cubicBezTo>
                    <a:lnTo>
                      <a:pt x="554" y="637025"/>
                    </a:lnTo>
                    <a:close/>
                  </a:path>
                </a:pathLst>
              </a:custGeom>
              <a:solidFill>
                <a:srgbClr val="FFFF00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5" name="Freeform: Shape 494">
                <a:extLst>
                  <a:ext uri="{FF2B5EF4-FFF2-40B4-BE49-F238E27FC236}">
                    <a16:creationId xmlns:a16="http://schemas.microsoft.com/office/drawing/2014/main" id="{CAABE92E-A1D4-4AFA-B439-3B70C3B8B40B}"/>
                  </a:ext>
                </a:extLst>
              </p:cNvPr>
              <p:cNvSpPr/>
              <p:nvPr/>
            </p:nvSpPr>
            <p:spPr>
              <a:xfrm>
                <a:off x="6786163" y="5986519"/>
                <a:ext cx="1043121" cy="842753"/>
              </a:xfrm>
              <a:custGeom>
                <a:avLst/>
                <a:gdLst>
                  <a:gd name="connsiteX0" fmla="*/ 1042858 w 1043121"/>
                  <a:gd name="connsiteY0" fmla="*/ 137120 h 842753"/>
                  <a:gd name="connsiteX1" fmla="*/ 1042858 w 1043121"/>
                  <a:gd name="connsiteY1" fmla="*/ 109469 h 842753"/>
                  <a:gd name="connsiteX2" fmla="*/ 955537 w 1043121"/>
                  <a:gd name="connsiteY2" fmla="*/ 2189 h 842753"/>
                  <a:gd name="connsiteX3" fmla="*/ 909590 w 1043121"/>
                  <a:gd name="connsiteY3" fmla="*/ 110 h 842753"/>
                  <a:gd name="connsiteX4" fmla="*/ 842644 w 1043121"/>
                  <a:gd name="connsiteY4" fmla="*/ 110 h 842753"/>
                  <a:gd name="connsiteX5" fmla="*/ 825596 w 1043121"/>
                  <a:gd name="connsiteY5" fmla="*/ 17158 h 842753"/>
                  <a:gd name="connsiteX6" fmla="*/ 933291 w 1043121"/>
                  <a:gd name="connsiteY6" fmla="*/ 17158 h 842753"/>
                  <a:gd name="connsiteX7" fmla="*/ 1025186 w 1043121"/>
                  <a:gd name="connsiteY7" fmla="*/ 94291 h 842753"/>
                  <a:gd name="connsiteX8" fmla="*/ 1026433 w 1043121"/>
                  <a:gd name="connsiteY8" fmla="*/ 131507 h 842753"/>
                  <a:gd name="connsiteX9" fmla="*/ 1026433 w 1043121"/>
                  <a:gd name="connsiteY9" fmla="*/ 703249 h 842753"/>
                  <a:gd name="connsiteX10" fmla="*/ 1026433 w 1043121"/>
                  <a:gd name="connsiteY10" fmla="*/ 733187 h 842753"/>
                  <a:gd name="connsiteX11" fmla="*/ 935578 w 1043121"/>
                  <a:gd name="connsiteY11" fmla="*/ 825498 h 842753"/>
                  <a:gd name="connsiteX12" fmla="*/ 17256 w 1043121"/>
                  <a:gd name="connsiteY12" fmla="*/ 825498 h 842753"/>
                  <a:gd name="connsiteX13" fmla="*/ 0 w 1043121"/>
                  <a:gd name="connsiteY13" fmla="*/ 842754 h 842753"/>
                  <a:gd name="connsiteX14" fmla="*/ 933499 w 1043121"/>
                  <a:gd name="connsiteY14" fmla="*/ 842754 h 842753"/>
                  <a:gd name="connsiteX15" fmla="*/ 1040779 w 1043121"/>
                  <a:gd name="connsiteY15" fmla="*/ 755849 h 842753"/>
                  <a:gd name="connsiteX16" fmla="*/ 1043065 w 1043121"/>
                  <a:gd name="connsiteY16" fmla="*/ 713228 h 842753"/>
                  <a:gd name="connsiteX17" fmla="*/ 1043065 w 1043121"/>
                  <a:gd name="connsiteY17" fmla="*/ 137120 h 842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43121" h="842753">
                    <a:moveTo>
                      <a:pt x="1042858" y="137120"/>
                    </a:moveTo>
                    <a:cubicBezTo>
                      <a:pt x="1042858" y="127972"/>
                      <a:pt x="1042858" y="118617"/>
                      <a:pt x="1042858" y="109469"/>
                    </a:cubicBezTo>
                    <a:cubicBezTo>
                      <a:pt x="1042442" y="57908"/>
                      <a:pt x="1006890" y="12169"/>
                      <a:pt x="955537" y="2189"/>
                    </a:cubicBezTo>
                    <a:cubicBezTo>
                      <a:pt x="940568" y="-722"/>
                      <a:pt x="924767" y="110"/>
                      <a:pt x="909590" y="110"/>
                    </a:cubicBezTo>
                    <a:lnTo>
                      <a:pt x="842644" y="110"/>
                    </a:lnTo>
                    <a:lnTo>
                      <a:pt x="825596" y="17158"/>
                    </a:lnTo>
                    <a:cubicBezTo>
                      <a:pt x="861563" y="17158"/>
                      <a:pt x="897323" y="16742"/>
                      <a:pt x="933291" y="17158"/>
                    </a:cubicBezTo>
                    <a:cubicBezTo>
                      <a:pt x="978199" y="17782"/>
                      <a:pt x="1017909" y="49384"/>
                      <a:pt x="1025186" y="94291"/>
                    </a:cubicBezTo>
                    <a:cubicBezTo>
                      <a:pt x="1027265" y="106558"/>
                      <a:pt x="1026433" y="119240"/>
                      <a:pt x="1026433" y="131507"/>
                    </a:cubicBezTo>
                    <a:lnTo>
                      <a:pt x="1026433" y="703249"/>
                    </a:lnTo>
                    <a:cubicBezTo>
                      <a:pt x="1026433" y="713228"/>
                      <a:pt x="1026641" y="723208"/>
                      <a:pt x="1026433" y="733187"/>
                    </a:cubicBezTo>
                    <a:cubicBezTo>
                      <a:pt x="1025602" y="783917"/>
                      <a:pt x="986515" y="824458"/>
                      <a:pt x="935578" y="825498"/>
                    </a:cubicBezTo>
                    <a:lnTo>
                      <a:pt x="17256" y="825498"/>
                    </a:lnTo>
                    <a:lnTo>
                      <a:pt x="0" y="842754"/>
                    </a:lnTo>
                    <a:lnTo>
                      <a:pt x="933499" y="842754"/>
                    </a:lnTo>
                    <a:cubicBezTo>
                      <a:pt x="984852" y="841922"/>
                      <a:pt x="1029967" y="806578"/>
                      <a:pt x="1040779" y="755849"/>
                    </a:cubicBezTo>
                    <a:cubicBezTo>
                      <a:pt x="1043689" y="741919"/>
                      <a:pt x="1043065" y="727574"/>
                      <a:pt x="1043065" y="713228"/>
                    </a:cubicBezTo>
                    <a:lnTo>
                      <a:pt x="1043065" y="137120"/>
                    </a:lnTo>
                    <a:close/>
                  </a:path>
                </a:pathLst>
              </a:custGeom>
              <a:solidFill>
                <a:srgbClr val="FFFF00"/>
              </a:solidFill>
              <a:ln w="207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60" name="Graphic 322">
              <a:extLst>
                <a:ext uri="{FF2B5EF4-FFF2-40B4-BE49-F238E27FC236}">
                  <a16:creationId xmlns:a16="http://schemas.microsoft.com/office/drawing/2014/main" id="{676DBDFD-278E-4752-97C5-B7884B58B47C}"/>
                </a:ext>
              </a:extLst>
            </p:cNvPr>
            <p:cNvGrpSpPr/>
            <p:nvPr/>
          </p:nvGrpSpPr>
          <p:grpSpPr>
            <a:xfrm>
              <a:off x="8647503" y="7148442"/>
              <a:ext cx="531157" cy="972652"/>
              <a:chOff x="7870602" y="8029448"/>
              <a:chExt cx="531157" cy="972652"/>
            </a:xfrm>
            <a:solidFill>
              <a:srgbClr val="FFFF66"/>
            </a:solidFill>
          </p:grpSpPr>
          <p:sp>
            <p:nvSpPr>
              <p:cNvPr id="483" name="Freeform: Shape 482">
                <a:extLst>
                  <a:ext uri="{FF2B5EF4-FFF2-40B4-BE49-F238E27FC236}">
                    <a16:creationId xmlns:a16="http://schemas.microsoft.com/office/drawing/2014/main" id="{D6502B37-EAAF-4432-AD7D-A243C3908C5E}"/>
                  </a:ext>
                </a:extLst>
              </p:cNvPr>
              <p:cNvSpPr/>
              <p:nvPr/>
            </p:nvSpPr>
            <p:spPr>
              <a:xfrm>
                <a:off x="8069019" y="8029448"/>
                <a:ext cx="332740" cy="344453"/>
              </a:xfrm>
              <a:custGeom>
                <a:avLst/>
                <a:gdLst>
                  <a:gd name="connsiteX0" fmla="*/ 93275 w 332740"/>
                  <a:gd name="connsiteY0" fmla="*/ 307768 h 344453"/>
                  <a:gd name="connsiteX1" fmla="*/ 87246 w 332740"/>
                  <a:gd name="connsiteY1" fmla="*/ 262029 h 344453"/>
                  <a:gd name="connsiteX2" fmla="*/ 64376 w 332740"/>
                  <a:gd name="connsiteY2" fmla="*/ 229803 h 344453"/>
                  <a:gd name="connsiteX3" fmla="*/ 23211 w 332740"/>
                  <a:gd name="connsiteY3" fmla="*/ 209013 h 344453"/>
                  <a:gd name="connsiteX4" fmla="*/ 24042 w 332740"/>
                  <a:gd name="connsiteY4" fmla="*/ 132919 h 344453"/>
                  <a:gd name="connsiteX5" fmla="*/ 65624 w 332740"/>
                  <a:gd name="connsiteY5" fmla="*/ 112960 h 344453"/>
                  <a:gd name="connsiteX6" fmla="*/ 89117 w 332740"/>
                  <a:gd name="connsiteY6" fmla="*/ 81358 h 344453"/>
                  <a:gd name="connsiteX7" fmla="*/ 96186 w 332740"/>
                  <a:gd name="connsiteY7" fmla="*/ 35827 h 344453"/>
                  <a:gd name="connsiteX8" fmla="*/ 168745 w 332740"/>
                  <a:gd name="connsiteY8" fmla="*/ 13165 h 344453"/>
                  <a:gd name="connsiteX9" fmla="*/ 200555 w 332740"/>
                  <a:gd name="connsiteY9" fmla="*/ 46430 h 344453"/>
                  <a:gd name="connsiteX10" fmla="*/ 237978 w 332740"/>
                  <a:gd name="connsiteY10" fmla="*/ 59112 h 344453"/>
                  <a:gd name="connsiteX11" fmla="*/ 283509 w 332740"/>
                  <a:gd name="connsiteY11" fmla="*/ 51836 h 344453"/>
                  <a:gd name="connsiteX12" fmla="*/ 327585 w 332740"/>
                  <a:gd name="connsiteY12" fmla="*/ 113792 h 344453"/>
                  <a:gd name="connsiteX13" fmla="*/ 305755 w 332740"/>
                  <a:gd name="connsiteY13" fmla="*/ 154334 h 344453"/>
                  <a:gd name="connsiteX14" fmla="*/ 305340 w 332740"/>
                  <a:gd name="connsiteY14" fmla="*/ 193836 h 344453"/>
                  <a:gd name="connsiteX15" fmla="*/ 326338 w 332740"/>
                  <a:gd name="connsiteY15" fmla="*/ 234793 h 344453"/>
                  <a:gd name="connsiteX16" fmla="*/ 281014 w 332740"/>
                  <a:gd name="connsiteY16" fmla="*/ 295710 h 344453"/>
                  <a:gd name="connsiteX17" fmla="*/ 235691 w 332740"/>
                  <a:gd name="connsiteY17" fmla="*/ 287393 h 344453"/>
                  <a:gd name="connsiteX18" fmla="*/ 198060 w 332740"/>
                  <a:gd name="connsiteY18" fmla="*/ 299244 h 344453"/>
                  <a:gd name="connsiteX19" fmla="*/ 165626 w 332740"/>
                  <a:gd name="connsiteY19" fmla="*/ 331885 h 344453"/>
                  <a:gd name="connsiteX20" fmla="*/ 93275 w 332740"/>
                  <a:gd name="connsiteY20" fmla="*/ 307768 h 34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32740" h="344453">
                    <a:moveTo>
                      <a:pt x="93275" y="307768"/>
                    </a:moveTo>
                    <a:lnTo>
                      <a:pt x="87246" y="262029"/>
                    </a:lnTo>
                    <a:cubicBezTo>
                      <a:pt x="85375" y="248307"/>
                      <a:pt x="76851" y="236248"/>
                      <a:pt x="64376" y="229803"/>
                    </a:cubicBezTo>
                    <a:lnTo>
                      <a:pt x="23211" y="209013"/>
                    </a:lnTo>
                    <a:cubicBezTo>
                      <a:pt x="-8183" y="193212"/>
                      <a:pt x="-7559" y="148304"/>
                      <a:pt x="24042" y="132919"/>
                    </a:cubicBezTo>
                    <a:lnTo>
                      <a:pt x="65624" y="112960"/>
                    </a:lnTo>
                    <a:cubicBezTo>
                      <a:pt x="78098" y="106931"/>
                      <a:pt x="87038" y="95080"/>
                      <a:pt x="89117" y="81358"/>
                    </a:cubicBezTo>
                    <a:lnTo>
                      <a:pt x="96186" y="35827"/>
                    </a:lnTo>
                    <a:cubicBezTo>
                      <a:pt x="101591" y="1106"/>
                      <a:pt x="144420" y="-12199"/>
                      <a:pt x="168745" y="13165"/>
                    </a:cubicBezTo>
                    <a:lnTo>
                      <a:pt x="200555" y="46430"/>
                    </a:lnTo>
                    <a:cubicBezTo>
                      <a:pt x="210118" y="56617"/>
                      <a:pt x="224256" y="61191"/>
                      <a:pt x="237978" y="59112"/>
                    </a:cubicBezTo>
                    <a:lnTo>
                      <a:pt x="283509" y="51836"/>
                    </a:lnTo>
                    <a:cubicBezTo>
                      <a:pt x="318230" y="46222"/>
                      <a:pt x="344218" y="82814"/>
                      <a:pt x="327585" y="113792"/>
                    </a:cubicBezTo>
                    <a:lnTo>
                      <a:pt x="305755" y="154334"/>
                    </a:lnTo>
                    <a:cubicBezTo>
                      <a:pt x="299102" y="166600"/>
                      <a:pt x="298894" y="181361"/>
                      <a:pt x="305340" y="193836"/>
                    </a:cubicBezTo>
                    <a:lnTo>
                      <a:pt x="326338" y="234793"/>
                    </a:lnTo>
                    <a:cubicBezTo>
                      <a:pt x="342347" y="265979"/>
                      <a:pt x="315527" y="302155"/>
                      <a:pt x="281014" y="295710"/>
                    </a:cubicBezTo>
                    <a:lnTo>
                      <a:pt x="235691" y="287393"/>
                    </a:lnTo>
                    <a:cubicBezTo>
                      <a:pt x="221969" y="284898"/>
                      <a:pt x="207831" y="289264"/>
                      <a:pt x="198060" y="299244"/>
                    </a:cubicBezTo>
                    <a:lnTo>
                      <a:pt x="165626" y="331885"/>
                    </a:lnTo>
                    <a:cubicBezTo>
                      <a:pt x="140470" y="356834"/>
                      <a:pt x="98057" y="342489"/>
                      <a:pt x="93275" y="307768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4" name="Freeform: Shape 483">
                <a:extLst>
                  <a:ext uri="{FF2B5EF4-FFF2-40B4-BE49-F238E27FC236}">
                    <a16:creationId xmlns:a16="http://schemas.microsoft.com/office/drawing/2014/main" id="{3ADAD4F7-580A-47E7-A5BE-0E1FAAFA5ED0}"/>
                  </a:ext>
                </a:extLst>
              </p:cNvPr>
              <p:cNvSpPr/>
              <p:nvPr/>
            </p:nvSpPr>
            <p:spPr>
              <a:xfrm>
                <a:off x="8017640" y="8428647"/>
                <a:ext cx="257197" cy="257081"/>
              </a:xfrm>
              <a:custGeom>
                <a:avLst/>
                <a:gdLst>
                  <a:gd name="connsiteX0" fmla="*/ 54423 w 257197"/>
                  <a:gd name="connsiteY0" fmla="*/ 224587 h 257081"/>
                  <a:gd name="connsiteX1" fmla="*/ 55047 w 257197"/>
                  <a:gd name="connsiteY1" fmla="*/ 189867 h 257081"/>
                  <a:gd name="connsiteX2" fmla="*/ 41741 w 257197"/>
                  <a:gd name="connsiteY2" fmla="*/ 163255 h 257081"/>
                  <a:gd name="connsiteX3" fmla="*/ 13466 w 257197"/>
                  <a:gd name="connsiteY3" fmla="*/ 143088 h 257081"/>
                  <a:gd name="connsiteX4" fmla="*/ 22613 w 257197"/>
                  <a:gd name="connsiteY4" fmla="*/ 86537 h 257081"/>
                  <a:gd name="connsiteX5" fmla="*/ 55878 w 257197"/>
                  <a:gd name="connsiteY5" fmla="*/ 76350 h 257081"/>
                  <a:gd name="connsiteX6" fmla="*/ 76877 w 257197"/>
                  <a:gd name="connsiteY6" fmla="*/ 55351 h 257081"/>
                  <a:gd name="connsiteX7" fmla="*/ 87272 w 257197"/>
                  <a:gd name="connsiteY7" fmla="*/ 22294 h 257081"/>
                  <a:gd name="connsiteX8" fmla="*/ 143823 w 257197"/>
                  <a:gd name="connsiteY8" fmla="*/ 13562 h 257081"/>
                  <a:gd name="connsiteX9" fmla="*/ 163782 w 257197"/>
                  <a:gd name="connsiteY9" fmla="*/ 42045 h 257081"/>
                  <a:gd name="connsiteX10" fmla="*/ 190186 w 257197"/>
                  <a:gd name="connsiteY10" fmla="*/ 55559 h 257081"/>
                  <a:gd name="connsiteX11" fmla="*/ 224906 w 257197"/>
                  <a:gd name="connsiteY11" fmla="*/ 55351 h 257081"/>
                  <a:gd name="connsiteX12" fmla="*/ 250687 w 257197"/>
                  <a:gd name="connsiteY12" fmla="*/ 106496 h 257081"/>
                  <a:gd name="connsiteX13" fmla="*/ 229896 w 257197"/>
                  <a:gd name="connsiteY13" fmla="*/ 134148 h 257081"/>
                  <a:gd name="connsiteX14" fmla="*/ 225114 w 257197"/>
                  <a:gd name="connsiteY14" fmla="*/ 163463 h 257081"/>
                  <a:gd name="connsiteX15" fmla="*/ 236133 w 257197"/>
                  <a:gd name="connsiteY15" fmla="*/ 196312 h 257081"/>
                  <a:gd name="connsiteX16" fmla="*/ 195384 w 257197"/>
                  <a:gd name="connsiteY16" fmla="*/ 236646 h 257081"/>
                  <a:gd name="connsiteX17" fmla="*/ 162534 w 257197"/>
                  <a:gd name="connsiteY17" fmla="*/ 225419 h 257081"/>
                  <a:gd name="connsiteX18" fmla="*/ 133219 w 257197"/>
                  <a:gd name="connsiteY18" fmla="*/ 229993 h 257081"/>
                  <a:gd name="connsiteX19" fmla="*/ 105360 w 257197"/>
                  <a:gd name="connsiteY19" fmla="*/ 250575 h 257081"/>
                  <a:gd name="connsiteX20" fmla="*/ 54423 w 257197"/>
                  <a:gd name="connsiteY20" fmla="*/ 224587 h 25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7197" h="257081">
                    <a:moveTo>
                      <a:pt x="54423" y="224587"/>
                    </a:moveTo>
                    <a:lnTo>
                      <a:pt x="55047" y="189867"/>
                    </a:lnTo>
                    <a:cubicBezTo>
                      <a:pt x="55255" y="179264"/>
                      <a:pt x="50265" y="169492"/>
                      <a:pt x="41741" y="163255"/>
                    </a:cubicBezTo>
                    <a:lnTo>
                      <a:pt x="13466" y="143088"/>
                    </a:lnTo>
                    <a:cubicBezTo>
                      <a:pt x="-8157" y="127703"/>
                      <a:pt x="-2751" y="94230"/>
                      <a:pt x="22613" y="86537"/>
                    </a:cubicBezTo>
                    <a:lnTo>
                      <a:pt x="55878" y="76350"/>
                    </a:lnTo>
                    <a:cubicBezTo>
                      <a:pt x="65858" y="73231"/>
                      <a:pt x="73758" y="65539"/>
                      <a:pt x="76877" y="55351"/>
                    </a:cubicBezTo>
                    <a:lnTo>
                      <a:pt x="87272" y="22294"/>
                    </a:lnTo>
                    <a:cubicBezTo>
                      <a:pt x="95173" y="-2862"/>
                      <a:pt x="128645" y="-8060"/>
                      <a:pt x="143823" y="13562"/>
                    </a:cubicBezTo>
                    <a:lnTo>
                      <a:pt x="163782" y="42045"/>
                    </a:lnTo>
                    <a:cubicBezTo>
                      <a:pt x="169811" y="50570"/>
                      <a:pt x="179791" y="55767"/>
                      <a:pt x="190186" y="55559"/>
                    </a:cubicBezTo>
                    <a:lnTo>
                      <a:pt x="224906" y="55351"/>
                    </a:lnTo>
                    <a:cubicBezTo>
                      <a:pt x="251310" y="55143"/>
                      <a:pt x="266695" y="85290"/>
                      <a:pt x="250687" y="106496"/>
                    </a:cubicBezTo>
                    <a:lnTo>
                      <a:pt x="229896" y="134148"/>
                    </a:lnTo>
                    <a:cubicBezTo>
                      <a:pt x="223659" y="142464"/>
                      <a:pt x="221787" y="153483"/>
                      <a:pt x="225114" y="163463"/>
                    </a:cubicBezTo>
                    <a:lnTo>
                      <a:pt x="236133" y="196312"/>
                    </a:lnTo>
                    <a:cubicBezTo>
                      <a:pt x="244449" y="221468"/>
                      <a:pt x="220540" y="245170"/>
                      <a:pt x="195384" y="236646"/>
                    </a:cubicBezTo>
                    <a:lnTo>
                      <a:pt x="162534" y="225419"/>
                    </a:lnTo>
                    <a:cubicBezTo>
                      <a:pt x="152555" y="222092"/>
                      <a:pt x="141536" y="223755"/>
                      <a:pt x="133219" y="229993"/>
                    </a:cubicBezTo>
                    <a:lnTo>
                      <a:pt x="105360" y="250575"/>
                    </a:lnTo>
                    <a:cubicBezTo>
                      <a:pt x="84154" y="266584"/>
                      <a:pt x="54007" y="251199"/>
                      <a:pt x="54423" y="224587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5" name="Freeform: Shape 484">
                <a:extLst>
                  <a:ext uri="{FF2B5EF4-FFF2-40B4-BE49-F238E27FC236}">
                    <a16:creationId xmlns:a16="http://schemas.microsoft.com/office/drawing/2014/main" id="{F2E3F0DE-585E-4246-AC1E-4CCEDFEE241C}"/>
                  </a:ext>
                </a:extLst>
              </p:cNvPr>
              <p:cNvSpPr/>
              <p:nvPr/>
            </p:nvSpPr>
            <p:spPr>
              <a:xfrm>
                <a:off x="7927268" y="8720135"/>
                <a:ext cx="204756" cy="198657"/>
              </a:xfrm>
              <a:custGeom>
                <a:avLst/>
                <a:gdLst>
                  <a:gd name="connsiteX0" fmla="*/ 26704 w 204756"/>
                  <a:gd name="connsiteY0" fmla="*/ 164706 h 198657"/>
                  <a:gd name="connsiteX1" fmla="*/ 32318 w 204756"/>
                  <a:gd name="connsiteY1" fmla="*/ 137886 h 198657"/>
                  <a:gd name="connsiteX2" fmla="*/ 25873 w 204756"/>
                  <a:gd name="connsiteY2" fmla="*/ 115432 h 198657"/>
                  <a:gd name="connsiteX3" fmla="*/ 6953 w 204756"/>
                  <a:gd name="connsiteY3" fmla="*/ 95681 h 198657"/>
                  <a:gd name="connsiteX4" fmla="*/ 22546 w 204756"/>
                  <a:gd name="connsiteY4" fmla="*/ 53268 h 198657"/>
                  <a:gd name="connsiteX5" fmla="*/ 49782 w 204756"/>
                  <a:gd name="connsiteY5" fmla="*/ 50358 h 198657"/>
                  <a:gd name="connsiteX6" fmla="*/ 69325 w 204756"/>
                  <a:gd name="connsiteY6" fmla="*/ 37259 h 198657"/>
                  <a:gd name="connsiteX7" fmla="*/ 82423 w 204756"/>
                  <a:gd name="connsiteY7" fmla="*/ 13142 h 198657"/>
                  <a:gd name="connsiteX8" fmla="*/ 127539 w 204756"/>
                  <a:gd name="connsiteY8" fmla="*/ 14806 h 198657"/>
                  <a:gd name="connsiteX9" fmla="*/ 138766 w 204756"/>
                  <a:gd name="connsiteY9" fmla="*/ 39754 h 198657"/>
                  <a:gd name="connsiteX10" fmla="*/ 157270 w 204756"/>
                  <a:gd name="connsiteY10" fmla="*/ 54308 h 198657"/>
                  <a:gd name="connsiteX11" fmla="*/ 184089 w 204756"/>
                  <a:gd name="connsiteY11" fmla="*/ 59298 h 198657"/>
                  <a:gd name="connsiteX12" fmla="*/ 196356 w 204756"/>
                  <a:gd name="connsiteY12" fmla="*/ 102750 h 198657"/>
                  <a:gd name="connsiteX13" fmla="*/ 175981 w 204756"/>
                  <a:gd name="connsiteY13" fmla="*/ 121046 h 198657"/>
                  <a:gd name="connsiteX14" fmla="*/ 167873 w 204756"/>
                  <a:gd name="connsiteY14" fmla="*/ 143084 h 198657"/>
                  <a:gd name="connsiteX15" fmla="*/ 171407 w 204756"/>
                  <a:gd name="connsiteY15" fmla="*/ 170112 h 198657"/>
                  <a:gd name="connsiteX16" fmla="*/ 133984 w 204756"/>
                  <a:gd name="connsiteY16" fmla="*/ 195268 h 198657"/>
                  <a:gd name="connsiteX17" fmla="*/ 110283 w 204756"/>
                  <a:gd name="connsiteY17" fmla="*/ 181546 h 198657"/>
                  <a:gd name="connsiteX18" fmla="*/ 86789 w 204756"/>
                  <a:gd name="connsiteY18" fmla="*/ 180715 h 198657"/>
                  <a:gd name="connsiteX19" fmla="*/ 62048 w 204756"/>
                  <a:gd name="connsiteY19" fmla="*/ 192566 h 198657"/>
                  <a:gd name="connsiteX20" fmla="*/ 26704 w 204756"/>
                  <a:gd name="connsiteY20" fmla="*/ 164706 h 19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4756" h="198657">
                    <a:moveTo>
                      <a:pt x="26704" y="164706"/>
                    </a:moveTo>
                    <a:lnTo>
                      <a:pt x="32318" y="137886"/>
                    </a:lnTo>
                    <a:cubicBezTo>
                      <a:pt x="33981" y="129778"/>
                      <a:pt x="31694" y="121254"/>
                      <a:pt x="25873" y="115432"/>
                    </a:cubicBezTo>
                    <a:lnTo>
                      <a:pt x="6953" y="95681"/>
                    </a:lnTo>
                    <a:cubicBezTo>
                      <a:pt x="-7392" y="80504"/>
                      <a:pt x="1756" y="55555"/>
                      <a:pt x="22546" y="53268"/>
                    </a:cubicBezTo>
                    <a:lnTo>
                      <a:pt x="49782" y="50358"/>
                    </a:lnTo>
                    <a:cubicBezTo>
                      <a:pt x="58098" y="49526"/>
                      <a:pt x="65375" y="44536"/>
                      <a:pt x="69325" y="37259"/>
                    </a:cubicBezTo>
                    <a:lnTo>
                      <a:pt x="82423" y="13142"/>
                    </a:lnTo>
                    <a:cubicBezTo>
                      <a:pt x="92403" y="-5153"/>
                      <a:pt x="119015" y="-4114"/>
                      <a:pt x="127539" y="14806"/>
                    </a:cubicBezTo>
                    <a:lnTo>
                      <a:pt x="138766" y="39754"/>
                    </a:lnTo>
                    <a:cubicBezTo>
                      <a:pt x="142092" y="47239"/>
                      <a:pt x="148953" y="52645"/>
                      <a:pt x="157270" y="54308"/>
                    </a:cubicBezTo>
                    <a:lnTo>
                      <a:pt x="184089" y="59298"/>
                    </a:lnTo>
                    <a:cubicBezTo>
                      <a:pt x="204672" y="63040"/>
                      <a:pt x="211949" y="88820"/>
                      <a:pt x="196356" y="102750"/>
                    </a:cubicBezTo>
                    <a:lnTo>
                      <a:pt x="175981" y="121046"/>
                    </a:lnTo>
                    <a:cubicBezTo>
                      <a:pt x="169744" y="126659"/>
                      <a:pt x="166833" y="134768"/>
                      <a:pt x="167873" y="143084"/>
                    </a:cubicBezTo>
                    <a:lnTo>
                      <a:pt x="171407" y="170112"/>
                    </a:lnTo>
                    <a:cubicBezTo>
                      <a:pt x="174110" y="190694"/>
                      <a:pt x="152072" y="205663"/>
                      <a:pt x="133984" y="195268"/>
                    </a:cubicBezTo>
                    <a:lnTo>
                      <a:pt x="110283" y="181546"/>
                    </a:lnTo>
                    <a:cubicBezTo>
                      <a:pt x="103006" y="177388"/>
                      <a:pt x="94274" y="176973"/>
                      <a:pt x="86789" y="180715"/>
                    </a:cubicBezTo>
                    <a:lnTo>
                      <a:pt x="62048" y="192566"/>
                    </a:lnTo>
                    <a:cubicBezTo>
                      <a:pt x="43337" y="201505"/>
                      <a:pt x="22338" y="185081"/>
                      <a:pt x="26704" y="164706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6" name="Freeform: Shape 485">
                <a:extLst>
                  <a:ext uri="{FF2B5EF4-FFF2-40B4-BE49-F238E27FC236}">
                    <a16:creationId xmlns:a16="http://schemas.microsoft.com/office/drawing/2014/main" id="{83F2FA3B-516C-4F08-9B70-1CCE541EDECE}"/>
                  </a:ext>
                </a:extLst>
              </p:cNvPr>
              <p:cNvSpPr/>
              <p:nvPr/>
            </p:nvSpPr>
            <p:spPr>
              <a:xfrm>
                <a:off x="7870602" y="8934739"/>
                <a:ext cx="67361" cy="67361"/>
              </a:xfrm>
              <a:custGeom>
                <a:avLst/>
                <a:gdLst>
                  <a:gd name="connsiteX0" fmla="*/ 67362 w 67361"/>
                  <a:gd name="connsiteY0" fmla="*/ 33681 h 67361"/>
                  <a:gd name="connsiteX1" fmla="*/ 33681 w 67361"/>
                  <a:gd name="connsiteY1" fmla="*/ 67361 h 67361"/>
                  <a:gd name="connsiteX2" fmla="*/ 0 w 67361"/>
                  <a:gd name="connsiteY2" fmla="*/ 33681 h 67361"/>
                  <a:gd name="connsiteX3" fmla="*/ 33681 w 67361"/>
                  <a:gd name="connsiteY3" fmla="*/ 0 h 67361"/>
                  <a:gd name="connsiteX4" fmla="*/ 67362 w 67361"/>
                  <a:gd name="connsiteY4" fmla="*/ 33681 h 6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361" h="67361">
                    <a:moveTo>
                      <a:pt x="67362" y="33681"/>
                    </a:moveTo>
                    <a:cubicBezTo>
                      <a:pt x="67362" y="52282"/>
                      <a:pt x="52282" y="67361"/>
                      <a:pt x="33681" y="67361"/>
                    </a:cubicBezTo>
                    <a:cubicBezTo>
                      <a:pt x="15079" y="67361"/>
                      <a:pt x="0" y="52282"/>
                      <a:pt x="0" y="33681"/>
                    </a:cubicBezTo>
                    <a:cubicBezTo>
                      <a:pt x="0" y="15079"/>
                      <a:pt x="15079" y="0"/>
                      <a:pt x="33681" y="0"/>
                    </a:cubicBezTo>
                    <a:cubicBezTo>
                      <a:pt x="52282" y="0"/>
                      <a:pt x="67362" y="15079"/>
                      <a:pt x="67362" y="33681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61" name="Graphic 322">
              <a:extLst>
                <a:ext uri="{FF2B5EF4-FFF2-40B4-BE49-F238E27FC236}">
                  <a16:creationId xmlns:a16="http://schemas.microsoft.com/office/drawing/2014/main" id="{EB8F25B0-7CB6-42EE-B78B-CDDEDE1DD789}"/>
                </a:ext>
              </a:extLst>
            </p:cNvPr>
            <p:cNvGrpSpPr/>
            <p:nvPr/>
          </p:nvGrpSpPr>
          <p:grpSpPr>
            <a:xfrm>
              <a:off x="5267822" y="7165075"/>
              <a:ext cx="530949" cy="972652"/>
              <a:chOff x="4490921" y="8046081"/>
              <a:chExt cx="530949" cy="972652"/>
            </a:xfrm>
            <a:solidFill>
              <a:srgbClr val="FFFF66"/>
            </a:solidFill>
          </p:grpSpPr>
          <p:sp>
            <p:nvSpPr>
              <p:cNvPr id="479" name="Freeform: Shape 478">
                <a:extLst>
                  <a:ext uri="{FF2B5EF4-FFF2-40B4-BE49-F238E27FC236}">
                    <a16:creationId xmlns:a16="http://schemas.microsoft.com/office/drawing/2014/main" id="{F4E941DD-2A6C-4EBE-B7FA-C8252E7BE9DD}"/>
                  </a:ext>
                </a:extLst>
              </p:cNvPr>
              <p:cNvSpPr/>
              <p:nvPr/>
            </p:nvSpPr>
            <p:spPr>
              <a:xfrm>
                <a:off x="4490921" y="8046081"/>
                <a:ext cx="332740" cy="344594"/>
              </a:xfrm>
              <a:custGeom>
                <a:avLst/>
                <a:gdLst>
                  <a:gd name="connsiteX0" fmla="*/ 239257 w 332740"/>
                  <a:gd name="connsiteY0" fmla="*/ 307768 h 344594"/>
                  <a:gd name="connsiteX1" fmla="*/ 245494 w 332740"/>
                  <a:gd name="connsiteY1" fmla="*/ 262029 h 344594"/>
                  <a:gd name="connsiteX2" fmla="*/ 268364 w 332740"/>
                  <a:gd name="connsiteY2" fmla="*/ 229803 h 344594"/>
                  <a:gd name="connsiteX3" fmla="*/ 309529 w 332740"/>
                  <a:gd name="connsiteY3" fmla="*/ 209013 h 344594"/>
                  <a:gd name="connsiteX4" fmla="*/ 308698 w 332740"/>
                  <a:gd name="connsiteY4" fmla="*/ 132919 h 344594"/>
                  <a:gd name="connsiteX5" fmla="*/ 267117 w 332740"/>
                  <a:gd name="connsiteY5" fmla="*/ 112960 h 344594"/>
                  <a:gd name="connsiteX6" fmla="*/ 243623 w 332740"/>
                  <a:gd name="connsiteY6" fmla="*/ 81358 h 344594"/>
                  <a:gd name="connsiteX7" fmla="*/ 236554 w 332740"/>
                  <a:gd name="connsiteY7" fmla="*/ 35827 h 344594"/>
                  <a:gd name="connsiteX8" fmla="*/ 163995 w 332740"/>
                  <a:gd name="connsiteY8" fmla="*/ 13165 h 344594"/>
                  <a:gd name="connsiteX9" fmla="*/ 132185 w 332740"/>
                  <a:gd name="connsiteY9" fmla="*/ 46430 h 344594"/>
                  <a:gd name="connsiteX10" fmla="*/ 94762 w 332740"/>
                  <a:gd name="connsiteY10" fmla="*/ 59112 h 344594"/>
                  <a:gd name="connsiteX11" fmla="*/ 49231 w 332740"/>
                  <a:gd name="connsiteY11" fmla="*/ 51836 h 344594"/>
                  <a:gd name="connsiteX12" fmla="*/ 5155 w 332740"/>
                  <a:gd name="connsiteY12" fmla="*/ 113792 h 344594"/>
                  <a:gd name="connsiteX13" fmla="*/ 26985 w 332740"/>
                  <a:gd name="connsiteY13" fmla="*/ 154334 h 344594"/>
                  <a:gd name="connsiteX14" fmla="*/ 27401 w 332740"/>
                  <a:gd name="connsiteY14" fmla="*/ 193836 h 344594"/>
                  <a:gd name="connsiteX15" fmla="*/ 6402 w 332740"/>
                  <a:gd name="connsiteY15" fmla="*/ 234793 h 344594"/>
                  <a:gd name="connsiteX16" fmla="*/ 51726 w 332740"/>
                  <a:gd name="connsiteY16" fmla="*/ 295710 h 344594"/>
                  <a:gd name="connsiteX17" fmla="*/ 97049 w 332740"/>
                  <a:gd name="connsiteY17" fmla="*/ 287393 h 344594"/>
                  <a:gd name="connsiteX18" fmla="*/ 134680 w 332740"/>
                  <a:gd name="connsiteY18" fmla="*/ 299244 h 344594"/>
                  <a:gd name="connsiteX19" fmla="*/ 167114 w 332740"/>
                  <a:gd name="connsiteY19" fmla="*/ 331885 h 344594"/>
                  <a:gd name="connsiteX20" fmla="*/ 239257 w 332740"/>
                  <a:gd name="connsiteY20" fmla="*/ 307768 h 34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32740" h="344594">
                    <a:moveTo>
                      <a:pt x="239257" y="307768"/>
                    </a:moveTo>
                    <a:lnTo>
                      <a:pt x="245494" y="262029"/>
                    </a:lnTo>
                    <a:cubicBezTo>
                      <a:pt x="247365" y="248307"/>
                      <a:pt x="255890" y="236248"/>
                      <a:pt x="268364" y="229803"/>
                    </a:cubicBezTo>
                    <a:lnTo>
                      <a:pt x="309529" y="209013"/>
                    </a:lnTo>
                    <a:cubicBezTo>
                      <a:pt x="340923" y="193212"/>
                      <a:pt x="340300" y="148304"/>
                      <a:pt x="308698" y="132919"/>
                    </a:cubicBezTo>
                    <a:lnTo>
                      <a:pt x="267117" y="112960"/>
                    </a:lnTo>
                    <a:cubicBezTo>
                      <a:pt x="254642" y="106931"/>
                      <a:pt x="245702" y="95080"/>
                      <a:pt x="243623" y="81358"/>
                    </a:cubicBezTo>
                    <a:lnTo>
                      <a:pt x="236554" y="35827"/>
                    </a:lnTo>
                    <a:cubicBezTo>
                      <a:pt x="231149" y="1106"/>
                      <a:pt x="188320" y="-12199"/>
                      <a:pt x="163995" y="13165"/>
                    </a:cubicBezTo>
                    <a:lnTo>
                      <a:pt x="132185" y="46430"/>
                    </a:lnTo>
                    <a:cubicBezTo>
                      <a:pt x="122622" y="56617"/>
                      <a:pt x="108484" y="61191"/>
                      <a:pt x="94762" y="59112"/>
                    </a:cubicBezTo>
                    <a:lnTo>
                      <a:pt x="49231" y="51836"/>
                    </a:lnTo>
                    <a:cubicBezTo>
                      <a:pt x="14510" y="46222"/>
                      <a:pt x="-11478" y="82814"/>
                      <a:pt x="5155" y="113792"/>
                    </a:cubicBezTo>
                    <a:lnTo>
                      <a:pt x="26985" y="154334"/>
                    </a:lnTo>
                    <a:cubicBezTo>
                      <a:pt x="33638" y="166600"/>
                      <a:pt x="33846" y="181361"/>
                      <a:pt x="27401" y="193836"/>
                    </a:cubicBezTo>
                    <a:lnTo>
                      <a:pt x="6402" y="234793"/>
                    </a:lnTo>
                    <a:cubicBezTo>
                      <a:pt x="-9607" y="265979"/>
                      <a:pt x="17213" y="302155"/>
                      <a:pt x="51726" y="295710"/>
                    </a:cubicBezTo>
                    <a:lnTo>
                      <a:pt x="97049" y="287393"/>
                    </a:lnTo>
                    <a:cubicBezTo>
                      <a:pt x="110771" y="284898"/>
                      <a:pt x="124909" y="289264"/>
                      <a:pt x="134680" y="299244"/>
                    </a:cubicBezTo>
                    <a:lnTo>
                      <a:pt x="167114" y="331885"/>
                    </a:lnTo>
                    <a:cubicBezTo>
                      <a:pt x="192062" y="357042"/>
                      <a:pt x="234683" y="342697"/>
                      <a:pt x="239257" y="307768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0" name="Freeform: Shape 479">
                <a:extLst>
                  <a:ext uri="{FF2B5EF4-FFF2-40B4-BE49-F238E27FC236}">
                    <a16:creationId xmlns:a16="http://schemas.microsoft.com/office/drawing/2014/main" id="{BEBEC7E8-813B-4D1F-8680-14F813E2AFAC}"/>
                  </a:ext>
                </a:extLst>
              </p:cNvPr>
              <p:cNvSpPr/>
              <p:nvPr/>
            </p:nvSpPr>
            <p:spPr>
              <a:xfrm>
                <a:off x="4617636" y="8445487"/>
                <a:ext cx="257197" cy="257046"/>
              </a:xfrm>
              <a:custGeom>
                <a:avLst/>
                <a:gdLst>
                  <a:gd name="connsiteX0" fmla="*/ 202774 w 257197"/>
                  <a:gd name="connsiteY0" fmla="*/ 224587 h 257046"/>
                  <a:gd name="connsiteX1" fmla="*/ 202151 w 257197"/>
                  <a:gd name="connsiteY1" fmla="*/ 189867 h 257046"/>
                  <a:gd name="connsiteX2" fmla="*/ 215457 w 257197"/>
                  <a:gd name="connsiteY2" fmla="*/ 163254 h 257046"/>
                  <a:gd name="connsiteX3" fmla="*/ 243732 w 257197"/>
                  <a:gd name="connsiteY3" fmla="*/ 143088 h 257046"/>
                  <a:gd name="connsiteX4" fmla="*/ 234584 w 257197"/>
                  <a:gd name="connsiteY4" fmla="*/ 86537 h 257046"/>
                  <a:gd name="connsiteX5" fmla="*/ 201319 w 257197"/>
                  <a:gd name="connsiteY5" fmla="*/ 76350 h 257046"/>
                  <a:gd name="connsiteX6" fmla="*/ 180320 w 257197"/>
                  <a:gd name="connsiteY6" fmla="*/ 55351 h 257046"/>
                  <a:gd name="connsiteX7" fmla="*/ 169925 w 257197"/>
                  <a:gd name="connsiteY7" fmla="*/ 22294 h 257046"/>
                  <a:gd name="connsiteX8" fmla="*/ 113375 w 257197"/>
                  <a:gd name="connsiteY8" fmla="*/ 13562 h 257046"/>
                  <a:gd name="connsiteX9" fmla="*/ 93416 w 257197"/>
                  <a:gd name="connsiteY9" fmla="*/ 42045 h 257046"/>
                  <a:gd name="connsiteX10" fmla="*/ 67012 w 257197"/>
                  <a:gd name="connsiteY10" fmla="*/ 55559 h 257046"/>
                  <a:gd name="connsiteX11" fmla="*/ 32291 w 257197"/>
                  <a:gd name="connsiteY11" fmla="*/ 55351 h 257046"/>
                  <a:gd name="connsiteX12" fmla="*/ 6511 w 257197"/>
                  <a:gd name="connsiteY12" fmla="*/ 106496 h 257046"/>
                  <a:gd name="connsiteX13" fmla="*/ 27301 w 257197"/>
                  <a:gd name="connsiteY13" fmla="*/ 134148 h 257046"/>
                  <a:gd name="connsiteX14" fmla="*/ 32083 w 257197"/>
                  <a:gd name="connsiteY14" fmla="*/ 163463 h 257046"/>
                  <a:gd name="connsiteX15" fmla="*/ 21064 w 257197"/>
                  <a:gd name="connsiteY15" fmla="*/ 196312 h 257046"/>
                  <a:gd name="connsiteX16" fmla="*/ 61814 w 257197"/>
                  <a:gd name="connsiteY16" fmla="*/ 236645 h 257046"/>
                  <a:gd name="connsiteX17" fmla="*/ 94663 w 257197"/>
                  <a:gd name="connsiteY17" fmla="*/ 225418 h 257046"/>
                  <a:gd name="connsiteX18" fmla="*/ 123978 w 257197"/>
                  <a:gd name="connsiteY18" fmla="*/ 229993 h 257046"/>
                  <a:gd name="connsiteX19" fmla="*/ 151837 w 257197"/>
                  <a:gd name="connsiteY19" fmla="*/ 250575 h 257046"/>
                  <a:gd name="connsiteX20" fmla="*/ 202774 w 257197"/>
                  <a:gd name="connsiteY20" fmla="*/ 224587 h 257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7197" h="257046">
                    <a:moveTo>
                      <a:pt x="202774" y="224587"/>
                    </a:moveTo>
                    <a:lnTo>
                      <a:pt x="202151" y="189867"/>
                    </a:lnTo>
                    <a:cubicBezTo>
                      <a:pt x="201943" y="179263"/>
                      <a:pt x="206932" y="169492"/>
                      <a:pt x="215457" y="163254"/>
                    </a:cubicBezTo>
                    <a:lnTo>
                      <a:pt x="243732" y="143088"/>
                    </a:lnTo>
                    <a:cubicBezTo>
                      <a:pt x="265354" y="127703"/>
                      <a:pt x="259949" y="94230"/>
                      <a:pt x="234584" y="86537"/>
                    </a:cubicBezTo>
                    <a:lnTo>
                      <a:pt x="201319" y="76350"/>
                    </a:lnTo>
                    <a:cubicBezTo>
                      <a:pt x="191339" y="73231"/>
                      <a:pt x="183439" y="65539"/>
                      <a:pt x="180320" y="55351"/>
                    </a:cubicBezTo>
                    <a:lnTo>
                      <a:pt x="169925" y="22294"/>
                    </a:lnTo>
                    <a:cubicBezTo>
                      <a:pt x="162025" y="-2862"/>
                      <a:pt x="128552" y="-8060"/>
                      <a:pt x="113375" y="13562"/>
                    </a:cubicBezTo>
                    <a:lnTo>
                      <a:pt x="93416" y="42045"/>
                    </a:lnTo>
                    <a:cubicBezTo>
                      <a:pt x="87386" y="50569"/>
                      <a:pt x="77407" y="55767"/>
                      <a:pt x="67012" y="55559"/>
                    </a:cubicBezTo>
                    <a:lnTo>
                      <a:pt x="32291" y="55351"/>
                    </a:lnTo>
                    <a:cubicBezTo>
                      <a:pt x="5887" y="55143"/>
                      <a:pt x="-9498" y="85290"/>
                      <a:pt x="6511" y="106496"/>
                    </a:cubicBezTo>
                    <a:lnTo>
                      <a:pt x="27301" y="134148"/>
                    </a:lnTo>
                    <a:cubicBezTo>
                      <a:pt x="33539" y="142464"/>
                      <a:pt x="35410" y="153483"/>
                      <a:pt x="32083" y="163463"/>
                    </a:cubicBezTo>
                    <a:lnTo>
                      <a:pt x="21064" y="196312"/>
                    </a:lnTo>
                    <a:cubicBezTo>
                      <a:pt x="12748" y="221468"/>
                      <a:pt x="36657" y="245170"/>
                      <a:pt x="61814" y="236645"/>
                    </a:cubicBezTo>
                    <a:lnTo>
                      <a:pt x="94663" y="225418"/>
                    </a:lnTo>
                    <a:cubicBezTo>
                      <a:pt x="104643" y="222092"/>
                      <a:pt x="115662" y="223755"/>
                      <a:pt x="123978" y="229993"/>
                    </a:cubicBezTo>
                    <a:lnTo>
                      <a:pt x="151837" y="250575"/>
                    </a:lnTo>
                    <a:cubicBezTo>
                      <a:pt x="173252" y="266584"/>
                      <a:pt x="203190" y="250991"/>
                      <a:pt x="202774" y="224587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1" name="Freeform: Shape 480">
                <a:extLst>
                  <a:ext uri="{FF2B5EF4-FFF2-40B4-BE49-F238E27FC236}">
                    <a16:creationId xmlns:a16="http://schemas.microsoft.com/office/drawing/2014/main" id="{1C046238-7CE2-4195-B512-D91864854D0B}"/>
                  </a:ext>
                </a:extLst>
              </p:cNvPr>
              <p:cNvSpPr/>
              <p:nvPr/>
            </p:nvSpPr>
            <p:spPr>
              <a:xfrm>
                <a:off x="4760657" y="8736768"/>
                <a:ext cx="204755" cy="198657"/>
              </a:xfrm>
              <a:custGeom>
                <a:avLst/>
                <a:gdLst>
                  <a:gd name="connsiteX0" fmla="*/ 178052 w 204755"/>
                  <a:gd name="connsiteY0" fmla="*/ 164706 h 198657"/>
                  <a:gd name="connsiteX1" fmla="*/ 172438 w 204755"/>
                  <a:gd name="connsiteY1" fmla="*/ 137886 h 198657"/>
                  <a:gd name="connsiteX2" fmla="*/ 178883 w 204755"/>
                  <a:gd name="connsiteY2" fmla="*/ 115432 h 198657"/>
                  <a:gd name="connsiteX3" fmla="*/ 197803 w 204755"/>
                  <a:gd name="connsiteY3" fmla="*/ 95681 h 198657"/>
                  <a:gd name="connsiteX4" fmla="*/ 182210 w 204755"/>
                  <a:gd name="connsiteY4" fmla="*/ 53268 h 198657"/>
                  <a:gd name="connsiteX5" fmla="*/ 154974 w 204755"/>
                  <a:gd name="connsiteY5" fmla="*/ 50358 h 198657"/>
                  <a:gd name="connsiteX6" fmla="*/ 135431 w 204755"/>
                  <a:gd name="connsiteY6" fmla="*/ 37259 h 198657"/>
                  <a:gd name="connsiteX7" fmla="*/ 122333 w 204755"/>
                  <a:gd name="connsiteY7" fmla="*/ 13142 h 198657"/>
                  <a:gd name="connsiteX8" fmla="*/ 77217 w 204755"/>
                  <a:gd name="connsiteY8" fmla="*/ 14806 h 198657"/>
                  <a:gd name="connsiteX9" fmla="*/ 65990 w 204755"/>
                  <a:gd name="connsiteY9" fmla="*/ 39754 h 198657"/>
                  <a:gd name="connsiteX10" fmla="*/ 47486 w 204755"/>
                  <a:gd name="connsiteY10" fmla="*/ 54308 h 198657"/>
                  <a:gd name="connsiteX11" fmla="*/ 20667 w 204755"/>
                  <a:gd name="connsiteY11" fmla="*/ 59298 h 198657"/>
                  <a:gd name="connsiteX12" fmla="*/ 8400 w 204755"/>
                  <a:gd name="connsiteY12" fmla="*/ 102750 h 198657"/>
                  <a:gd name="connsiteX13" fmla="*/ 28775 w 204755"/>
                  <a:gd name="connsiteY13" fmla="*/ 121046 h 198657"/>
                  <a:gd name="connsiteX14" fmla="*/ 36883 w 204755"/>
                  <a:gd name="connsiteY14" fmla="*/ 143084 h 198657"/>
                  <a:gd name="connsiteX15" fmla="*/ 33349 w 204755"/>
                  <a:gd name="connsiteY15" fmla="*/ 170112 h 198657"/>
                  <a:gd name="connsiteX16" fmla="*/ 70772 w 204755"/>
                  <a:gd name="connsiteY16" fmla="*/ 195268 h 198657"/>
                  <a:gd name="connsiteX17" fmla="*/ 94473 w 204755"/>
                  <a:gd name="connsiteY17" fmla="*/ 181546 h 198657"/>
                  <a:gd name="connsiteX18" fmla="*/ 117967 w 204755"/>
                  <a:gd name="connsiteY18" fmla="*/ 180715 h 198657"/>
                  <a:gd name="connsiteX19" fmla="*/ 142707 w 204755"/>
                  <a:gd name="connsiteY19" fmla="*/ 192566 h 198657"/>
                  <a:gd name="connsiteX20" fmla="*/ 178052 w 204755"/>
                  <a:gd name="connsiteY20" fmla="*/ 164706 h 19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4755" h="198657">
                    <a:moveTo>
                      <a:pt x="178052" y="164706"/>
                    </a:moveTo>
                    <a:lnTo>
                      <a:pt x="172438" y="137886"/>
                    </a:lnTo>
                    <a:cubicBezTo>
                      <a:pt x="170775" y="129778"/>
                      <a:pt x="173062" y="121254"/>
                      <a:pt x="178883" y="115432"/>
                    </a:cubicBezTo>
                    <a:lnTo>
                      <a:pt x="197803" y="95681"/>
                    </a:lnTo>
                    <a:cubicBezTo>
                      <a:pt x="212148" y="80504"/>
                      <a:pt x="203000" y="55555"/>
                      <a:pt x="182210" y="53268"/>
                    </a:cubicBezTo>
                    <a:lnTo>
                      <a:pt x="154974" y="50358"/>
                    </a:lnTo>
                    <a:cubicBezTo>
                      <a:pt x="146658" y="49526"/>
                      <a:pt x="139381" y="44536"/>
                      <a:pt x="135431" y="37259"/>
                    </a:cubicBezTo>
                    <a:lnTo>
                      <a:pt x="122333" y="13142"/>
                    </a:lnTo>
                    <a:cubicBezTo>
                      <a:pt x="112353" y="-5153"/>
                      <a:pt x="85741" y="-4114"/>
                      <a:pt x="77217" y="14806"/>
                    </a:cubicBezTo>
                    <a:lnTo>
                      <a:pt x="65990" y="39754"/>
                    </a:lnTo>
                    <a:cubicBezTo>
                      <a:pt x="62664" y="47239"/>
                      <a:pt x="55803" y="52645"/>
                      <a:pt x="47486" y="54308"/>
                    </a:cubicBezTo>
                    <a:lnTo>
                      <a:pt x="20667" y="59298"/>
                    </a:lnTo>
                    <a:cubicBezTo>
                      <a:pt x="84" y="63040"/>
                      <a:pt x="-7193" y="88820"/>
                      <a:pt x="8400" y="102750"/>
                    </a:cubicBezTo>
                    <a:lnTo>
                      <a:pt x="28775" y="121046"/>
                    </a:lnTo>
                    <a:cubicBezTo>
                      <a:pt x="35012" y="126659"/>
                      <a:pt x="37923" y="134768"/>
                      <a:pt x="36883" y="143084"/>
                    </a:cubicBezTo>
                    <a:lnTo>
                      <a:pt x="33349" y="170112"/>
                    </a:lnTo>
                    <a:cubicBezTo>
                      <a:pt x="30646" y="190694"/>
                      <a:pt x="52684" y="205663"/>
                      <a:pt x="70772" y="195268"/>
                    </a:cubicBezTo>
                    <a:lnTo>
                      <a:pt x="94473" y="181546"/>
                    </a:lnTo>
                    <a:cubicBezTo>
                      <a:pt x="101750" y="177388"/>
                      <a:pt x="110482" y="176973"/>
                      <a:pt x="117967" y="180715"/>
                    </a:cubicBezTo>
                    <a:lnTo>
                      <a:pt x="142707" y="192566"/>
                    </a:lnTo>
                    <a:cubicBezTo>
                      <a:pt x="161211" y="201713"/>
                      <a:pt x="182210" y="185081"/>
                      <a:pt x="178052" y="164706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2" name="Freeform: Shape 481">
                <a:extLst>
                  <a:ext uri="{FF2B5EF4-FFF2-40B4-BE49-F238E27FC236}">
                    <a16:creationId xmlns:a16="http://schemas.microsoft.com/office/drawing/2014/main" id="{D2EF72F2-1F4E-4651-995F-62D135040B2A}"/>
                  </a:ext>
                </a:extLst>
              </p:cNvPr>
              <p:cNvSpPr/>
              <p:nvPr/>
            </p:nvSpPr>
            <p:spPr>
              <a:xfrm>
                <a:off x="4954509" y="8951371"/>
                <a:ext cx="67361" cy="67361"/>
              </a:xfrm>
              <a:custGeom>
                <a:avLst/>
                <a:gdLst>
                  <a:gd name="connsiteX0" fmla="*/ 67362 w 67361"/>
                  <a:gd name="connsiteY0" fmla="*/ 33681 h 67361"/>
                  <a:gd name="connsiteX1" fmla="*/ 33681 w 67361"/>
                  <a:gd name="connsiteY1" fmla="*/ 67361 h 67361"/>
                  <a:gd name="connsiteX2" fmla="*/ 0 w 67361"/>
                  <a:gd name="connsiteY2" fmla="*/ 33681 h 67361"/>
                  <a:gd name="connsiteX3" fmla="*/ 33681 w 67361"/>
                  <a:gd name="connsiteY3" fmla="*/ 0 h 67361"/>
                  <a:gd name="connsiteX4" fmla="*/ 67362 w 67361"/>
                  <a:gd name="connsiteY4" fmla="*/ 33681 h 6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361" h="67361">
                    <a:moveTo>
                      <a:pt x="67362" y="33681"/>
                    </a:moveTo>
                    <a:cubicBezTo>
                      <a:pt x="67362" y="52282"/>
                      <a:pt x="52282" y="67361"/>
                      <a:pt x="33681" y="67361"/>
                    </a:cubicBezTo>
                    <a:cubicBezTo>
                      <a:pt x="15079" y="67361"/>
                      <a:pt x="0" y="52282"/>
                      <a:pt x="0" y="33681"/>
                    </a:cubicBezTo>
                    <a:cubicBezTo>
                      <a:pt x="0" y="15079"/>
                      <a:pt x="15079" y="0"/>
                      <a:pt x="33681" y="0"/>
                    </a:cubicBezTo>
                    <a:cubicBezTo>
                      <a:pt x="52282" y="0"/>
                      <a:pt x="67362" y="15079"/>
                      <a:pt x="67362" y="33681"/>
                    </a:cubicBezTo>
                    <a:close/>
                  </a:path>
                </a:pathLst>
              </a:custGeom>
              <a:grpFill/>
              <a:ln w="2076" cap="flat">
                <a:solidFill>
                  <a:schemeClr val="accent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38370B66-30D3-4941-9600-872593BEF739}"/>
                </a:ext>
              </a:extLst>
            </p:cNvPr>
            <p:cNvSpPr/>
            <p:nvPr/>
          </p:nvSpPr>
          <p:spPr>
            <a:xfrm>
              <a:off x="8324417" y="7380741"/>
              <a:ext cx="78588" cy="101874"/>
            </a:xfrm>
            <a:custGeom>
              <a:avLst/>
              <a:gdLst>
                <a:gd name="connsiteX0" fmla="*/ 78589 w 78588"/>
                <a:gd name="connsiteY0" fmla="*/ 50937 h 101874"/>
                <a:gd name="connsiteX1" fmla="*/ 39294 w 78588"/>
                <a:gd name="connsiteY1" fmla="*/ 101874 h 101874"/>
                <a:gd name="connsiteX2" fmla="*/ 0 w 78588"/>
                <a:gd name="connsiteY2" fmla="*/ 50937 h 101874"/>
                <a:gd name="connsiteX3" fmla="*/ 39294 w 78588"/>
                <a:gd name="connsiteY3" fmla="*/ 0 h 101874"/>
                <a:gd name="connsiteX4" fmla="*/ 78589 w 78588"/>
                <a:gd name="connsiteY4" fmla="*/ 50937 h 10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8" h="101874">
                  <a:moveTo>
                    <a:pt x="78589" y="50937"/>
                  </a:moveTo>
                  <a:cubicBezTo>
                    <a:pt x="61332" y="63827"/>
                    <a:pt x="47403" y="81499"/>
                    <a:pt x="39294" y="101874"/>
                  </a:cubicBezTo>
                  <a:cubicBezTo>
                    <a:pt x="30978" y="81499"/>
                    <a:pt x="17256" y="63827"/>
                    <a:pt x="0" y="50937"/>
                  </a:cubicBezTo>
                  <a:cubicBezTo>
                    <a:pt x="17464" y="38047"/>
                    <a:pt x="31186" y="20375"/>
                    <a:pt x="39294" y="0"/>
                  </a:cubicBezTo>
                  <a:cubicBezTo>
                    <a:pt x="47611" y="20375"/>
                    <a:pt x="61332" y="38047"/>
                    <a:pt x="78589" y="50937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B57CDF5-2AA1-4FEA-8925-66976F624472}"/>
                </a:ext>
              </a:extLst>
            </p:cNvPr>
            <p:cNvSpPr/>
            <p:nvPr/>
          </p:nvSpPr>
          <p:spPr>
            <a:xfrm>
              <a:off x="8324625" y="7542907"/>
              <a:ext cx="37838" cy="49065"/>
            </a:xfrm>
            <a:custGeom>
              <a:avLst/>
              <a:gdLst>
                <a:gd name="connsiteX0" fmla="*/ 37839 w 37838"/>
                <a:gd name="connsiteY0" fmla="*/ 24533 h 49065"/>
                <a:gd name="connsiteX1" fmla="*/ 18919 w 37838"/>
                <a:gd name="connsiteY1" fmla="*/ 49066 h 49065"/>
                <a:gd name="connsiteX2" fmla="*/ 0 w 37838"/>
                <a:gd name="connsiteY2" fmla="*/ 24533 h 49065"/>
                <a:gd name="connsiteX3" fmla="*/ 18919 w 37838"/>
                <a:gd name="connsiteY3" fmla="*/ 0 h 49065"/>
                <a:gd name="connsiteX4" fmla="*/ 37839 w 37838"/>
                <a:gd name="connsiteY4" fmla="*/ 24533 h 4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38" h="49065">
                  <a:moveTo>
                    <a:pt x="37839" y="24533"/>
                  </a:moveTo>
                  <a:cubicBezTo>
                    <a:pt x="29523" y="30770"/>
                    <a:pt x="22870" y="39086"/>
                    <a:pt x="18919" y="49066"/>
                  </a:cubicBezTo>
                  <a:cubicBezTo>
                    <a:pt x="14969" y="39294"/>
                    <a:pt x="8316" y="30770"/>
                    <a:pt x="0" y="24533"/>
                  </a:cubicBezTo>
                  <a:cubicBezTo>
                    <a:pt x="8316" y="18296"/>
                    <a:pt x="14969" y="9771"/>
                    <a:pt x="18919" y="0"/>
                  </a:cubicBezTo>
                  <a:cubicBezTo>
                    <a:pt x="22870" y="9771"/>
                    <a:pt x="29523" y="18296"/>
                    <a:pt x="37839" y="24533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58D5BEE6-1BE9-487D-BD55-2CF3B7F9535D}"/>
                </a:ext>
              </a:extLst>
            </p:cNvPr>
            <p:cNvSpPr/>
            <p:nvPr/>
          </p:nvSpPr>
          <p:spPr>
            <a:xfrm>
              <a:off x="8377433" y="7492178"/>
              <a:ext cx="37839" cy="49065"/>
            </a:xfrm>
            <a:custGeom>
              <a:avLst/>
              <a:gdLst>
                <a:gd name="connsiteX0" fmla="*/ 37839 w 37839"/>
                <a:gd name="connsiteY0" fmla="*/ 24533 h 49065"/>
                <a:gd name="connsiteX1" fmla="*/ 18920 w 37839"/>
                <a:gd name="connsiteY1" fmla="*/ 49066 h 49065"/>
                <a:gd name="connsiteX2" fmla="*/ 0 w 37839"/>
                <a:gd name="connsiteY2" fmla="*/ 24533 h 49065"/>
                <a:gd name="connsiteX3" fmla="*/ 18920 w 37839"/>
                <a:gd name="connsiteY3" fmla="*/ 0 h 49065"/>
                <a:gd name="connsiteX4" fmla="*/ 37839 w 37839"/>
                <a:gd name="connsiteY4" fmla="*/ 24533 h 4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39" h="49065">
                  <a:moveTo>
                    <a:pt x="37839" y="24533"/>
                  </a:moveTo>
                  <a:cubicBezTo>
                    <a:pt x="29523" y="30770"/>
                    <a:pt x="22870" y="39086"/>
                    <a:pt x="18920" y="49066"/>
                  </a:cubicBezTo>
                  <a:cubicBezTo>
                    <a:pt x="14969" y="39294"/>
                    <a:pt x="8316" y="30770"/>
                    <a:pt x="0" y="24533"/>
                  </a:cubicBezTo>
                  <a:cubicBezTo>
                    <a:pt x="8316" y="18296"/>
                    <a:pt x="14969" y="9771"/>
                    <a:pt x="18920" y="0"/>
                  </a:cubicBezTo>
                  <a:cubicBezTo>
                    <a:pt x="22870" y="9771"/>
                    <a:pt x="29315" y="18296"/>
                    <a:pt x="37839" y="24533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B43A83A0-0D76-422B-A848-EF5E247DEEF7}"/>
                </a:ext>
              </a:extLst>
            </p:cNvPr>
            <p:cNvSpPr/>
            <p:nvPr/>
          </p:nvSpPr>
          <p:spPr>
            <a:xfrm>
              <a:off x="8241813" y="5530738"/>
              <a:ext cx="76106" cy="49587"/>
            </a:xfrm>
            <a:custGeom>
              <a:avLst/>
              <a:gdLst>
                <a:gd name="connsiteX0" fmla="*/ 75120 w 76106"/>
                <a:gd name="connsiteY0" fmla="*/ 15854 h 49587"/>
                <a:gd name="connsiteX1" fmla="*/ 47052 w 76106"/>
                <a:gd name="connsiteY1" fmla="*/ 469 h 49587"/>
                <a:gd name="connsiteX2" fmla="*/ 16282 w 76106"/>
                <a:gd name="connsiteY2" fmla="*/ 5667 h 49587"/>
                <a:gd name="connsiteX3" fmla="*/ 897 w 76106"/>
                <a:gd name="connsiteY3" fmla="*/ 33734 h 49587"/>
                <a:gd name="connsiteX4" fmla="*/ 28964 w 76106"/>
                <a:gd name="connsiteY4" fmla="*/ 49119 h 49587"/>
                <a:gd name="connsiteX5" fmla="*/ 59734 w 76106"/>
                <a:gd name="connsiteY5" fmla="*/ 43921 h 49587"/>
                <a:gd name="connsiteX6" fmla="*/ 75120 w 76106"/>
                <a:gd name="connsiteY6" fmla="*/ 15854 h 4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106" h="49587">
                  <a:moveTo>
                    <a:pt x="75120" y="15854"/>
                  </a:moveTo>
                  <a:cubicBezTo>
                    <a:pt x="70754" y="3172"/>
                    <a:pt x="59527" y="-1610"/>
                    <a:pt x="47052" y="469"/>
                  </a:cubicBezTo>
                  <a:cubicBezTo>
                    <a:pt x="36865" y="2132"/>
                    <a:pt x="26469" y="3795"/>
                    <a:pt x="16282" y="5667"/>
                  </a:cubicBezTo>
                  <a:cubicBezTo>
                    <a:pt x="4639" y="7538"/>
                    <a:pt x="-2637" y="23131"/>
                    <a:pt x="897" y="33734"/>
                  </a:cubicBezTo>
                  <a:cubicBezTo>
                    <a:pt x="5263" y="46416"/>
                    <a:pt x="16490" y="51198"/>
                    <a:pt x="28964" y="49119"/>
                  </a:cubicBezTo>
                  <a:cubicBezTo>
                    <a:pt x="39152" y="47456"/>
                    <a:pt x="49547" y="45793"/>
                    <a:pt x="59734" y="43921"/>
                  </a:cubicBezTo>
                  <a:cubicBezTo>
                    <a:pt x="71585" y="42050"/>
                    <a:pt x="78862" y="26457"/>
                    <a:pt x="75120" y="15854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3863D36D-9693-479E-8B8C-65E441B2A6B6}"/>
                </a:ext>
              </a:extLst>
            </p:cNvPr>
            <p:cNvSpPr/>
            <p:nvPr/>
          </p:nvSpPr>
          <p:spPr>
            <a:xfrm>
              <a:off x="6495258" y="8365177"/>
              <a:ext cx="78588" cy="101874"/>
            </a:xfrm>
            <a:custGeom>
              <a:avLst/>
              <a:gdLst>
                <a:gd name="connsiteX0" fmla="*/ 78589 w 78588"/>
                <a:gd name="connsiteY0" fmla="*/ 50937 h 101874"/>
                <a:gd name="connsiteX1" fmla="*/ 39294 w 78588"/>
                <a:gd name="connsiteY1" fmla="*/ 101874 h 101874"/>
                <a:gd name="connsiteX2" fmla="*/ 0 w 78588"/>
                <a:gd name="connsiteY2" fmla="*/ 50937 h 101874"/>
                <a:gd name="connsiteX3" fmla="*/ 39294 w 78588"/>
                <a:gd name="connsiteY3" fmla="*/ 0 h 101874"/>
                <a:gd name="connsiteX4" fmla="*/ 78589 w 78588"/>
                <a:gd name="connsiteY4" fmla="*/ 50937 h 10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8" h="101874">
                  <a:moveTo>
                    <a:pt x="78589" y="50937"/>
                  </a:moveTo>
                  <a:cubicBezTo>
                    <a:pt x="61332" y="63827"/>
                    <a:pt x="47403" y="81499"/>
                    <a:pt x="39294" y="101874"/>
                  </a:cubicBezTo>
                  <a:cubicBezTo>
                    <a:pt x="30978" y="81499"/>
                    <a:pt x="17256" y="63827"/>
                    <a:pt x="0" y="50937"/>
                  </a:cubicBezTo>
                  <a:cubicBezTo>
                    <a:pt x="17464" y="38047"/>
                    <a:pt x="31186" y="20375"/>
                    <a:pt x="39294" y="0"/>
                  </a:cubicBezTo>
                  <a:cubicBezTo>
                    <a:pt x="47403" y="20375"/>
                    <a:pt x="61124" y="37839"/>
                    <a:pt x="78589" y="50937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BF5AE0F2-225C-4051-8C19-0EB0367A9849}"/>
                </a:ext>
              </a:extLst>
            </p:cNvPr>
            <p:cNvSpPr/>
            <p:nvPr/>
          </p:nvSpPr>
          <p:spPr>
            <a:xfrm>
              <a:off x="8061623" y="5631209"/>
              <a:ext cx="78588" cy="101874"/>
            </a:xfrm>
            <a:custGeom>
              <a:avLst/>
              <a:gdLst>
                <a:gd name="connsiteX0" fmla="*/ 78588 w 78588"/>
                <a:gd name="connsiteY0" fmla="*/ 50937 h 101874"/>
                <a:gd name="connsiteX1" fmla="*/ 39294 w 78588"/>
                <a:gd name="connsiteY1" fmla="*/ 101874 h 101874"/>
                <a:gd name="connsiteX2" fmla="*/ 0 w 78588"/>
                <a:gd name="connsiteY2" fmla="*/ 50937 h 101874"/>
                <a:gd name="connsiteX3" fmla="*/ 39294 w 78588"/>
                <a:gd name="connsiteY3" fmla="*/ 0 h 101874"/>
                <a:gd name="connsiteX4" fmla="*/ 78588 w 78588"/>
                <a:gd name="connsiteY4" fmla="*/ 50937 h 10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8" h="101874">
                  <a:moveTo>
                    <a:pt x="78588" y="50937"/>
                  </a:moveTo>
                  <a:cubicBezTo>
                    <a:pt x="61332" y="63827"/>
                    <a:pt x="47402" y="81499"/>
                    <a:pt x="39294" y="101874"/>
                  </a:cubicBezTo>
                  <a:cubicBezTo>
                    <a:pt x="30978" y="81499"/>
                    <a:pt x="17256" y="63827"/>
                    <a:pt x="0" y="50937"/>
                  </a:cubicBezTo>
                  <a:cubicBezTo>
                    <a:pt x="17464" y="38047"/>
                    <a:pt x="31186" y="20375"/>
                    <a:pt x="39294" y="0"/>
                  </a:cubicBezTo>
                  <a:cubicBezTo>
                    <a:pt x="47402" y="20375"/>
                    <a:pt x="61332" y="38047"/>
                    <a:pt x="78588" y="50937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B00910B3-C618-4B02-BC6E-5F3C9D508EBE}"/>
                </a:ext>
              </a:extLst>
            </p:cNvPr>
            <p:cNvSpPr/>
            <p:nvPr/>
          </p:nvSpPr>
          <p:spPr>
            <a:xfrm>
              <a:off x="6170924" y="5657198"/>
              <a:ext cx="78588" cy="101874"/>
            </a:xfrm>
            <a:custGeom>
              <a:avLst/>
              <a:gdLst>
                <a:gd name="connsiteX0" fmla="*/ 78589 w 78588"/>
                <a:gd name="connsiteY0" fmla="*/ 50937 h 101874"/>
                <a:gd name="connsiteX1" fmla="*/ 39294 w 78588"/>
                <a:gd name="connsiteY1" fmla="*/ 101874 h 101874"/>
                <a:gd name="connsiteX2" fmla="*/ 0 w 78588"/>
                <a:gd name="connsiteY2" fmla="*/ 50937 h 101874"/>
                <a:gd name="connsiteX3" fmla="*/ 39294 w 78588"/>
                <a:gd name="connsiteY3" fmla="*/ 0 h 101874"/>
                <a:gd name="connsiteX4" fmla="*/ 78589 w 78588"/>
                <a:gd name="connsiteY4" fmla="*/ 50937 h 10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88" h="101874">
                  <a:moveTo>
                    <a:pt x="78589" y="50937"/>
                  </a:moveTo>
                  <a:cubicBezTo>
                    <a:pt x="61332" y="63827"/>
                    <a:pt x="47403" y="81499"/>
                    <a:pt x="39294" y="101874"/>
                  </a:cubicBezTo>
                  <a:cubicBezTo>
                    <a:pt x="30978" y="81499"/>
                    <a:pt x="17256" y="63827"/>
                    <a:pt x="0" y="50937"/>
                  </a:cubicBezTo>
                  <a:cubicBezTo>
                    <a:pt x="17464" y="38047"/>
                    <a:pt x="31186" y="20375"/>
                    <a:pt x="39294" y="0"/>
                  </a:cubicBezTo>
                  <a:cubicBezTo>
                    <a:pt x="47403" y="20375"/>
                    <a:pt x="61332" y="38047"/>
                    <a:pt x="78589" y="50937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A6FE7BB6-5FA5-49EC-817D-F999C9526424}"/>
                </a:ext>
              </a:extLst>
            </p:cNvPr>
            <p:cNvSpPr/>
            <p:nvPr/>
          </p:nvSpPr>
          <p:spPr>
            <a:xfrm>
              <a:off x="8198218" y="5593578"/>
              <a:ext cx="43660" cy="56550"/>
            </a:xfrm>
            <a:custGeom>
              <a:avLst/>
              <a:gdLst>
                <a:gd name="connsiteX0" fmla="*/ 43660 w 43660"/>
                <a:gd name="connsiteY0" fmla="*/ 28275 h 56550"/>
                <a:gd name="connsiteX1" fmla="*/ 21830 w 43660"/>
                <a:gd name="connsiteY1" fmla="*/ 56550 h 56550"/>
                <a:gd name="connsiteX2" fmla="*/ 0 w 43660"/>
                <a:gd name="connsiteY2" fmla="*/ 28275 h 56550"/>
                <a:gd name="connsiteX3" fmla="*/ 21830 w 43660"/>
                <a:gd name="connsiteY3" fmla="*/ 0 h 56550"/>
                <a:gd name="connsiteX4" fmla="*/ 43660 w 43660"/>
                <a:gd name="connsiteY4" fmla="*/ 28275 h 5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60" h="56550">
                  <a:moveTo>
                    <a:pt x="43660" y="28275"/>
                  </a:moveTo>
                  <a:cubicBezTo>
                    <a:pt x="34097" y="35344"/>
                    <a:pt x="26404" y="45116"/>
                    <a:pt x="21830" y="56550"/>
                  </a:cubicBezTo>
                  <a:cubicBezTo>
                    <a:pt x="17256" y="45116"/>
                    <a:pt x="9564" y="35344"/>
                    <a:pt x="0" y="28275"/>
                  </a:cubicBezTo>
                  <a:cubicBezTo>
                    <a:pt x="9771" y="20999"/>
                    <a:pt x="17256" y="11227"/>
                    <a:pt x="21830" y="0"/>
                  </a:cubicBezTo>
                  <a:cubicBezTo>
                    <a:pt x="26196" y="11227"/>
                    <a:pt x="33889" y="20999"/>
                    <a:pt x="43660" y="28275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6E2E9BC7-E786-4E33-B058-A02534508BF1}"/>
                </a:ext>
              </a:extLst>
            </p:cNvPr>
            <p:cNvSpPr/>
            <p:nvPr/>
          </p:nvSpPr>
          <p:spPr>
            <a:xfrm>
              <a:off x="6170300" y="5375901"/>
              <a:ext cx="43660" cy="56550"/>
            </a:xfrm>
            <a:custGeom>
              <a:avLst/>
              <a:gdLst>
                <a:gd name="connsiteX0" fmla="*/ 43660 w 43660"/>
                <a:gd name="connsiteY0" fmla="*/ 28275 h 56550"/>
                <a:gd name="connsiteX1" fmla="*/ 21830 w 43660"/>
                <a:gd name="connsiteY1" fmla="*/ 56550 h 56550"/>
                <a:gd name="connsiteX2" fmla="*/ 0 w 43660"/>
                <a:gd name="connsiteY2" fmla="*/ 28275 h 56550"/>
                <a:gd name="connsiteX3" fmla="*/ 21830 w 43660"/>
                <a:gd name="connsiteY3" fmla="*/ 0 h 56550"/>
                <a:gd name="connsiteX4" fmla="*/ 43660 w 43660"/>
                <a:gd name="connsiteY4" fmla="*/ 28275 h 5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60" h="56550">
                  <a:moveTo>
                    <a:pt x="43660" y="28275"/>
                  </a:moveTo>
                  <a:cubicBezTo>
                    <a:pt x="34097" y="35344"/>
                    <a:pt x="26404" y="45116"/>
                    <a:pt x="21830" y="56550"/>
                  </a:cubicBezTo>
                  <a:cubicBezTo>
                    <a:pt x="17256" y="45116"/>
                    <a:pt x="9564" y="35344"/>
                    <a:pt x="0" y="28275"/>
                  </a:cubicBezTo>
                  <a:cubicBezTo>
                    <a:pt x="9772" y="20999"/>
                    <a:pt x="17256" y="11227"/>
                    <a:pt x="21830" y="0"/>
                  </a:cubicBezTo>
                  <a:cubicBezTo>
                    <a:pt x="26404" y="11227"/>
                    <a:pt x="34097" y="20999"/>
                    <a:pt x="43660" y="28275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469B0059-46BF-460B-A1FF-05A54155949B}"/>
                </a:ext>
              </a:extLst>
            </p:cNvPr>
            <p:cNvSpPr/>
            <p:nvPr/>
          </p:nvSpPr>
          <p:spPr>
            <a:xfrm>
              <a:off x="5959068" y="5535157"/>
              <a:ext cx="43660" cy="56550"/>
            </a:xfrm>
            <a:custGeom>
              <a:avLst/>
              <a:gdLst>
                <a:gd name="connsiteX0" fmla="*/ 43660 w 43660"/>
                <a:gd name="connsiteY0" fmla="*/ 28275 h 56550"/>
                <a:gd name="connsiteX1" fmla="*/ 21830 w 43660"/>
                <a:gd name="connsiteY1" fmla="*/ 56550 h 56550"/>
                <a:gd name="connsiteX2" fmla="*/ 0 w 43660"/>
                <a:gd name="connsiteY2" fmla="*/ 28275 h 56550"/>
                <a:gd name="connsiteX3" fmla="*/ 21830 w 43660"/>
                <a:gd name="connsiteY3" fmla="*/ 0 h 56550"/>
                <a:gd name="connsiteX4" fmla="*/ 43660 w 43660"/>
                <a:gd name="connsiteY4" fmla="*/ 28275 h 5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60" h="56550">
                  <a:moveTo>
                    <a:pt x="43660" y="28275"/>
                  </a:moveTo>
                  <a:cubicBezTo>
                    <a:pt x="34097" y="35344"/>
                    <a:pt x="26404" y="45116"/>
                    <a:pt x="21830" y="56550"/>
                  </a:cubicBezTo>
                  <a:cubicBezTo>
                    <a:pt x="17256" y="45116"/>
                    <a:pt x="9564" y="35344"/>
                    <a:pt x="0" y="28275"/>
                  </a:cubicBezTo>
                  <a:cubicBezTo>
                    <a:pt x="9772" y="20999"/>
                    <a:pt x="17256" y="11227"/>
                    <a:pt x="21830" y="0"/>
                  </a:cubicBezTo>
                  <a:cubicBezTo>
                    <a:pt x="26404" y="11227"/>
                    <a:pt x="34097" y="20999"/>
                    <a:pt x="43660" y="28275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E70A75F1-6495-41EB-B8B3-F3741EA4DAF0}"/>
                </a:ext>
              </a:extLst>
            </p:cNvPr>
            <p:cNvSpPr/>
            <p:nvPr/>
          </p:nvSpPr>
          <p:spPr>
            <a:xfrm>
              <a:off x="8114016" y="5309994"/>
              <a:ext cx="43660" cy="56550"/>
            </a:xfrm>
            <a:custGeom>
              <a:avLst/>
              <a:gdLst>
                <a:gd name="connsiteX0" fmla="*/ 43660 w 43660"/>
                <a:gd name="connsiteY0" fmla="*/ 28275 h 56550"/>
                <a:gd name="connsiteX1" fmla="*/ 21830 w 43660"/>
                <a:gd name="connsiteY1" fmla="*/ 56550 h 56550"/>
                <a:gd name="connsiteX2" fmla="*/ 0 w 43660"/>
                <a:gd name="connsiteY2" fmla="*/ 28275 h 56550"/>
                <a:gd name="connsiteX3" fmla="*/ 21830 w 43660"/>
                <a:gd name="connsiteY3" fmla="*/ 0 h 56550"/>
                <a:gd name="connsiteX4" fmla="*/ 43660 w 43660"/>
                <a:gd name="connsiteY4" fmla="*/ 28275 h 5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60" h="56550">
                  <a:moveTo>
                    <a:pt x="43660" y="28275"/>
                  </a:moveTo>
                  <a:cubicBezTo>
                    <a:pt x="34097" y="35344"/>
                    <a:pt x="26404" y="45116"/>
                    <a:pt x="21830" y="56550"/>
                  </a:cubicBezTo>
                  <a:cubicBezTo>
                    <a:pt x="17256" y="45116"/>
                    <a:pt x="9564" y="35344"/>
                    <a:pt x="0" y="28275"/>
                  </a:cubicBezTo>
                  <a:cubicBezTo>
                    <a:pt x="9771" y="20999"/>
                    <a:pt x="17256" y="11227"/>
                    <a:pt x="21830" y="0"/>
                  </a:cubicBezTo>
                  <a:cubicBezTo>
                    <a:pt x="26404" y="11435"/>
                    <a:pt x="34097" y="21206"/>
                    <a:pt x="43660" y="28275"/>
                  </a:cubicBezTo>
                  <a:close/>
                </a:path>
              </a:pathLst>
            </a:custGeom>
            <a:solidFill>
              <a:srgbClr val="FFFFFF"/>
            </a:solidFill>
            <a:ln w="20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TextBox 475">
              <a:extLst>
                <a:ext uri="{FF2B5EF4-FFF2-40B4-BE49-F238E27FC236}">
                  <a16:creationId xmlns:a16="http://schemas.microsoft.com/office/drawing/2014/main" id="{6D31E777-99E3-4373-A909-8AAFD350F14C}"/>
                </a:ext>
              </a:extLst>
            </p:cNvPr>
            <p:cNvSpPr txBox="1"/>
            <p:nvPr/>
          </p:nvSpPr>
          <p:spPr>
            <a:xfrm>
              <a:off x="5529778" y="5020497"/>
              <a:ext cx="3435917" cy="965504"/>
            </a:xfrm>
            <a:prstGeom prst="rect">
              <a:avLst/>
            </a:prstGeom>
            <a:noFill/>
          </p:spPr>
          <p:txBody>
            <a:bodyPr wrap="square" rtlCol="0">
              <a:prstTxWarp prst="textButton">
                <a:avLst/>
              </a:prstTxWarp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GVCN </a:t>
              </a:r>
              <a:r>
                <a:rPr lang="en-US" sz="36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trong</a:t>
              </a:r>
              <a:r>
                <a:rPr lang="en-US" sz="36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6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mơ</a:t>
              </a:r>
              <a:r>
                <a:rPr lang="en-US" sz="36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6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ước</a:t>
              </a:r>
              <a:r>
                <a:rPr lang="en-US" sz="36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</a:p>
            <a:p>
              <a:pPr algn="ctr"/>
              <a:r>
                <a:rPr lang="en-US" sz="36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của</a:t>
              </a:r>
              <a:r>
                <a:rPr lang="en-US" sz="36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6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mình</a:t>
              </a:r>
              <a:r>
                <a:rPr lang="en-US" sz="3600" b="1" dirty="0">
                  <a:solidFill>
                    <a:srgbClr val="002060"/>
                  </a:solidFill>
                  <a:latin typeface="UTM Duepuntozero" panose="02040603050506020204" pitchFamily="18" charset="0"/>
                </a:rPr>
                <a:t> </a:t>
              </a:r>
              <a:r>
                <a:rPr lang="en-US" sz="3600" b="1" dirty="0" err="1">
                  <a:solidFill>
                    <a:srgbClr val="002060"/>
                  </a:solidFill>
                  <a:latin typeface="UTM Duepuntozero" panose="02040603050506020204" pitchFamily="18" charset="0"/>
                </a:rPr>
                <a:t>là</a:t>
              </a:r>
              <a:endParaRPr lang="en-US" sz="3600" b="1" dirty="0">
                <a:solidFill>
                  <a:srgbClr val="002060"/>
                </a:solidFill>
                <a:latin typeface="UTM Duepuntozero" panose="02040603050506020204" pitchFamily="18" charset="0"/>
              </a:endParaRPr>
            </a:p>
          </p:txBody>
        </p:sp>
        <p:cxnSp>
          <p:nvCxnSpPr>
            <p:cNvPr id="477" name="Straight Connector 476">
              <a:extLst>
                <a:ext uri="{FF2B5EF4-FFF2-40B4-BE49-F238E27FC236}">
                  <a16:creationId xmlns:a16="http://schemas.microsoft.com/office/drawing/2014/main" id="{48EF68B9-EABC-4450-A243-7B28CE677C44}"/>
                </a:ext>
              </a:extLst>
            </p:cNvPr>
            <p:cNvCxnSpPr>
              <a:cxnSpLocks/>
            </p:cNvCxnSpPr>
            <p:nvPr/>
          </p:nvCxnSpPr>
          <p:spPr>
            <a:xfrm>
              <a:off x="6041836" y="9290966"/>
              <a:ext cx="2764711" cy="4563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Straight Connector 477">
              <a:extLst>
                <a:ext uri="{FF2B5EF4-FFF2-40B4-BE49-F238E27FC236}">
                  <a16:creationId xmlns:a16="http://schemas.microsoft.com/office/drawing/2014/main" id="{7B23060E-E1BA-4CB6-ADC6-8F71339B4D2F}"/>
                </a:ext>
              </a:extLst>
            </p:cNvPr>
            <p:cNvCxnSpPr>
              <a:cxnSpLocks/>
            </p:cNvCxnSpPr>
            <p:nvPr/>
          </p:nvCxnSpPr>
          <p:spPr>
            <a:xfrm>
              <a:off x="6020442" y="8888350"/>
              <a:ext cx="2764711" cy="4563"/>
            </a:xfrm>
            <a:prstGeom prst="line">
              <a:avLst/>
            </a:prstGeom>
            <a:ln w="1270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80" name="Picture 579" descr="Logo&#10;&#10;Description automatically generated">
            <a:extLst>
              <a:ext uri="{FF2B5EF4-FFF2-40B4-BE49-F238E27FC236}">
                <a16:creationId xmlns:a16="http://schemas.microsoft.com/office/drawing/2014/main" id="{61FA333E-7A77-4CED-867F-C89C90DEF4DD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9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696" y="7174663"/>
            <a:ext cx="458901" cy="458901"/>
          </a:xfrm>
          <a:prstGeom prst="rect">
            <a:avLst/>
          </a:prstGeom>
        </p:spPr>
      </p:pic>
      <p:pic>
        <p:nvPicPr>
          <p:cNvPr id="446" name="Picture 445" descr="Logo&#10;&#10;Description automatically generated">
            <a:extLst>
              <a:ext uri="{FF2B5EF4-FFF2-40B4-BE49-F238E27FC236}">
                <a16:creationId xmlns:a16="http://schemas.microsoft.com/office/drawing/2014/main" id="{9DDBAD31-B5F6-4ACB-B25B-03AE0A498E32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79" y="1373526"/>
            <a:ext cx="4011272" cy="4011272"/>
          </a:xfrm>
          <a:prstGeom prst="rect">
            <a:avLst/>
          </a:prstGeom>
        </p:spPr>
      </p:pic>
      <p:pic>
        <p:nvPicPr>
          <p:cNvPr id="447" name="Picture 446" descr="Logo&#10;&#10;Description automatically generated">
            <a:extLst>
              <a:ext uri="{FF2B5EF4-FFF2-40B4-BE49-F238E27FC236}">
                <a16:creationId xmlns:a16="http://schemas.microsoft.com/office/drawing/2014/main" id="{ABB74F6A-7066-40AB-B462-EC576F409D23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906" y="6101151"/>
            <a:ext cx="4011272" cy="4011272"/>
          </a:xfrm>
          <a:prstGeom prst="rect">
            <a:avLst/>
          </a:prstGeom>
        </p:spPr>
      </p:pic>
      <p:pic>
        <p:nvPicPr>
          <p:cNvPr id="448" name="Picture 447" descr="Logo&#10;&#10;Description automatically generated">
            <a:extLst>
              <a:ext uri="{FF2B5EF4-FFF2-40B4-BE49-F238E27FC236}">
                <a16:creationId xmlns:a16="http://schemas.microsoft.com/office/drawing/2014/main" id="{1DBC68CA-79C8-4CE6-88AA-EEE7E3222CFD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2070" y="712416"/>
            <a:ext cx="4011272" cy="4011272"/>
          </a:xfrm>
          <a:prstGeom prst="rect">
            <a:avLst/>
          </a:prstGeom>
        </p:spPr>
      </p:pic>
      <p:pic>
        <p:nvPicPr>
          <p:cNvPr id="449" name="Picture 448" descr="Logo&#10;&#10;Description automatically generated">
            <a:extLst>
              <a:ext uri="{FF2B5EF4-FFF2-40B4-BE49-F238E27FC236}">
                <a16:creationId xmlns:a16="http://schemas.microsoft.com/office/drawing/2014/main" id="{B58CBF03-49B7-442E-B940-EF037EEFC192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677" y="6647604"/>
            <a:ext cx="4011272" cy="401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404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231CAE-A1BC-A5DF-BA52-8662FF3239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840" y="148"/>
            <a:ext cx="17610138" cy="9905703"/>
          </a:xfrm>
          <a:prstGeom prst="rect">
            <a:avLst/>
          </a:prstGeom>
        </p:spPr>
      </p:pic>
      <p:pic>
        <p:nvPicPr>
          <p:cNvPr id="446" name="Picture 445" descr="Logo&#10;&#10;Description automatically generated">
            <a:extLst>
              <a:ext uri="{FF2B5EF4-FFF2-40B4-BE49-F238E27FC236}">
                <a16:creationId xmlns:a16="http://schemas.microsoft.com/office/drawing/2014/main" id="{85B126BC-EF6C-4340-914D-2E272B16F59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9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02" y="2557376"/>
            <a:ext cx="1513962" cy="151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807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9434A-4D7B-47C0-BE58-DFA5D464C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98B3A-873B-4F22-8047-242A2D825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75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</TotalTime>
  <Words>55</Words>
  <Application>Microsoft Office PowerPoint</Application>
  <PresentationFormat>Custom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#9Slide07 IcielLa Chic Pro Shad</vt:lpstr>
      <vt:lpstr>Arial</vt:lpstr>
      <vt:lpstr>Calibri</vt:lpstr>
      <vt:lpstr>Calibri Light</vt:lpstr>
      <vt:lpstr>SVN-Poky's</vt:lpstr>
      <vt:lpstr>UTM Duepuntozero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PHAM ANH THU</dc:creator>
  <cp:lastModifiedBy>LE PHUONG UYEN</cp:lastModifiedBy>
  <cp:revision>3</cp:revision>
  <dcterms:created xsi:type="dcterms:W3CDTF">2022-07-27T12:02:32Z</dcterms:created>
  <dcterms:modified xsi:type="dcterms:W3CDTF">2022-07-30T08:43:28Z</dcterms:modified>
</cp:coreProperties>
</file>