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0" r:id="rId2"/>
    <p:sldId id="371" r:id="rId3"/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00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686" y="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42A09-1EB9-1034-AC4D-9F2B23AE02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8BEA42-3953-F0F2-9745-8B30710A1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4EAFC9-A804-19CE-0622-7A534A13F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E1791-8D32-48EC-AC31-4A85B57F3533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A0D11-2890-25E6-D168-2598F1A03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DD79F-911F-CEDA-6F0D-D9F6C87F5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3720B-A0D6-4074-89F0-F5ED8E915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107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1CEE5-E8E6-DB72-9F30-C2CFC899C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EBF755-D5C7-A98F-F273-C20196829B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846B8-C696-3A7F-6D16-141F0ED2A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E1791-8D32-48EC-AC31-4A85B57F3533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BD6F38-1DEA-2553-70AC-18F5CDCA7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820D8-9A0E-EACE-8565-DB94205A5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3720B-A0D6-4074-89F0-F5ED8E915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4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A95768-7399-C2F9-1B96-5DF3B2D80E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23D8F4-C1F4-647F-D930-C2E68DE261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ED9C4-5B2F-CBA7-EB04-C761CE3BB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E1791-8D32-48EC-AC31-4A85B57F3533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8D5150-C2F0-AD8C-7981-339A5AAEA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B2F1D-0CBF-841F-D610-90F1829C5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3720B-A0D6-4074-89F0-F5ED8E915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95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E9D1A-114D-A5F9-C946-C8820C2BE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0C94F-2262-E0A1-6369-A68DD0250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44B14E-06B1-D5E6-0B0B-0D2FD423C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E1791-8D32-48EC-AC31-4A85B57F3533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BC4F5-4790-A723-889B-61ADF236A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F912B-DFD1-C900-FF15-684EA2D69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3720B-A0D6-4074-89F0-F5ED8E915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702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B6DC2-8DCE-603C-877E-448F73B1B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74A450-2FE5-B82E-DFA4-D81FDE924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A7F1E-5B4E-A989-6C6B-E05C78461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E1791-8D32-48EC-AC31-4A85B57F3533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042AF6-C9E2-C076-6D3B-B056F2DA8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0A8EF-FCA5-AEAB-3440-FFF437B7D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3720B-A0D6-4074-89F0-F5ED8E915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12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06078-23CE-1A19-E1E5-EFBC4FBAE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4FCFB-1473-176F-9168-6E7483F0FB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471FEC-E6BA-E510-9F7D-63A233949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745DFD-5F51-2694-D5E3-9FAD340F2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E1791-8D32-48EC-AC31-4A85B57F3533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B7B983-0610-15ED-21F2-0D72468AF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F42C0-EB3A-BE35-4548-213ADA04B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3720B-A0D6-4074-89F0-F5ED8E915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3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9C854-05B0-EED6-61EE-A411DD54B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F2E236-C4E4-9946-0269-8DC1186E4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C2976A-2E7B-FC6F-9346-5B43F97F1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5BAB42-764F-B5F6-BE29-2D492543C6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E29514-4E4C-3719-AB00-B465046826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478C3E-8747-A356-A4BB-D4FE4E4F3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E1791-8D32-48EC-AC31-4A85B57F3533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9BCAB1-93C2-D27C-EB23-C23109B51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CA0569-5BC4-C335-AF9A-64465527E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3720B-A0D6-4074-89F0-F5ED8E915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281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F618B-926C-C5D7-B457-31CAF6712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38071B-D51D-9829-51B9-288F37E7F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E1791-8D32-48EC-AC31-4A85B57F3533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639EF7-4C46-3113-94F4-D9D09721F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13E10E-EE9B-6473-1CC7-513642A82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3720B-A0D6-4074-89F0-F5ED8E915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42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A90F12-485D-DFFA-BF33-45926E66D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E1791-8D32-48EC-AC31-4A85B57F3533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519202-016D-0033-5EC7-549049C06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A46D96-6C1D-225D-9886-B1ED4D814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3720B-A0D6-4074-89F0-F5ED8E915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98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E083D-719D-8634-444D-5FB50A83A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8D6566-83B5-C283-6F83-88706EFC8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2A1906-BDFC-E1AD-7DBF-371D6704C7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40F2C3-D4A2-A4D7-5A36-A43E6BB56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E1791-8D32-48EC-AC31-4A85B57F3533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DD459D-7898-AAC9-5F8D-EFB8EE455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7C31B3-AE18-C572-65BF-FD688C3BF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3720B-A0D6-4074-89F0-F5ED8E915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75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AA681-ED5A-8CDA-815F-4801DC66A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54357C-A02C-7A87-B2DD-723ADF7DB7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30C170-3729-20B2-30EC-AAE100FA22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FB4730-B068-DD39-71C1-49A36EAE0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E1791-8D32-48EC-AC31-4A85B57F3533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DEAD50-D2BA-4347-6F2C-651346445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86F520-CFEA-5221-6E42-77442EA8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3720B-A0D6-4074-89F0-F5ED8E915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20E7A6-7D31-7B30-59C1-468C3913C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804454-AAE2-4B80-36B8-ADE57B806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C0906-E97F-2048-BAED-835CFAE75E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E1791-8D32-48EC-AC31-4A85B57F3533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CEF84-2D41-5577-B0F1-9C90DFAEDC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972625-C4A6-8A7C-94C4-2DE11D154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3720B-A0D6-4074-89F0-F5ED8E915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229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Buombay">
            <a:extLst>
              <a:ext uri="{FF2B5EF4-FFF2-40B4-BE49-F238E27FC236}">
                <a16:creationId xmlns:a16="http://schemas.microsoft.com/office/drawing/2014/main" id="{C6FCFEEC-9D86-EF59-4BBD-0BE9D100EF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900" y="30164"/>
            <a:ext cx="9144000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21" descr="Firewrk5">
            <a:extLst>
              <a:ext uri="{FF2B5EF4-FFF2-40B4-BE49-F238E27FC236}">
                <a16:creationId xmlns:a16="http://schemas.microsoft.com/office/drawing/2014/main" id="{DCAF4353-E640-C641-3A6B-B83966A97B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16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0" y="1600201"/>
            <a:ext cx="920750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12" descr="blumenpflanzen148">
            <a:extLst>
              <a:ext uri="{FF2B5EF4-FFF2-40B4-BE49-F238E27FC236}">
                <a16:creationId xmlns:a16="http://schemas.microsoft.com/office/drawing/2014/main" id="{936D5C50-375E-404B-1D10-7A11B6C7D8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3485"/>
            <a:ext cx="19939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5" name="Picture 21" descr="Firewrk5">
            <a:extLst>
              <a:ext uri="{FF2B5EF4-FFF2-40B4-BE49-F238E27FC236}">
                <a16:creationId xmlns:a16="http://schemas.microsoft.com/office/drawing/2014/main" id="{50D6FECB-B751-92E0-4C00-97F7C42F19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16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6310" y="4667372"/>
            <a:ext cx="920750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6" name="Picture 21" descr="Firewrk5">
            <a:extLst>
              <a:ext uri="{FF2B5EF4-FFF2-40B4-BE49-F238E27FC236}">
                <a16:creationId xmlns:a16="http://schemas.microsoft.com/office/drawing/2014/main" id="{D3339F88-CB4D-EE61-431B-329E6500DB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16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3945" y="4655432"/>
            <a:ext cx="920750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7" name="Picture 21" descr="Firewrk5">
            <a:extLst>
              <a:ext uri="{FF2B5EF4-FFF2-40B4-BE49-F238E27FC236}">
                <a16:creationId xmlns:a16="http://schemas.microsoft.com/office/drawing/2014/main" id="{F3E26D92-20D0-2562-83E4-0E3973D37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16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0" y="1636714"/>
            <a:ext cx="920750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2" descr="d84">
            <a:extLst>
              <a:ext uri="{FF2B5EF4-FFF2-40B4-BE49-F238E27FC236}">
                <a16:creationId xmlns:a16="http://schemas.microsoft.com/office/drawing/2014/main" id="{96E12276-741E-BA49-C831-691AA2F78C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3366" y="4652824"/>
            <a:ext cx="9144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9" name="Picture 21" descr="Firewrk5">
            <a:extLst>
              <a:ext uri="{FF2B5EF4-FFF2-40B4-BE49-F238E27FC236}">
                <a16:creationId xmlns:a16="http://schemas.microsoft.com/office/drawing/2014/main" id="{527860AB-BEB5-AB09-1C5A-95717CC7B8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16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657351"/>
            <a:ext cx="920750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2" descr="blumenpflanzen148">
            <a:extLst>
              <a:ext uri="{FF2B5EF4-FFF2-40B4-BE49-F238E27FC236}">
                <a16:creationId xmlns:a16="http://schemas.microsoft.com/office/drawing/2014/main" id="{8C010A17-F33C-82D4-5A26-84A3701B2C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1580" y="5123485"/>
            <a:ext cx="1993900" cy="155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7" name="Rectangle 1">
            <a:extLst>
              <a:ext uri="{FF2B5EF4-FFF2-40B4-BE49-F238E27FC236}">
                <a16:creationId xmlns:a16="http://schemas.microsoft.com/office/drawing/2014/main" id="{22071A70-4CAF-F442-CB68-276167FC1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6464" y="641351"/>
            <a:ext cx="81486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>
                <a:solidFill>
                  <a:srgbClr val="0000C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KHOA HỌC TỰ NHIÊN 8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67AA34E-8820-833C-CA9F-7F5DB071BEE2}"/>
              </a:ext>
            </a:extLst>
          </p:cNvPr>
          <p:cNvSpPr/>
          <p:nvPr/>
        </p:nvSpPr>
        <p:spPr>
          <a:xfrm>
            <a:off x="1633429" y="2629190"/>
            <a:ext cx="910294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 44: HỆ SINH THÁI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C5BDBB5E-CD13-62E7-D54F-EFC7A0C90C34}"/>
              </a:ext>
            </a:extLst>
          </p:cNvPr>
          <p:cNvGrpSpPr/>
          <p:nvPr/>
        </p:nvGrpSpPr>
        <p:grpSpPr>
          <a:xfrm>
            <a:off x="5349240" y="1578106"/>
            <a:ext cx="1929384" cy="1482086"/>
            <a:chOff x="5349240" y="1578106"/>
            <a:chExt cx="2340864" cy="1482086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B34322DF-D1EF-5D83-FAC8-293A92DF4E90}"/>
                </a:ext>
              </a:extLst>
            </p:cNvPr>
            <p:cNvSpPr/>
            <p:nvPr/>
          </p:nvSpPr>
          <p:spPr>
            <a:xfrm>
              <a:off x="5349240" y="1591056"/>
              <a:ext cx="2340864" cy="1469136"/>
            </a:xfrm>
            <a:custGeom>
              <a:avLst/>
              <a:gdLst>
                <a:gd name="connsiteX0" fmla="*/ 0 w 2743200"/>
                <a:gd name="connsiteY0" fmla="*/ 1353312 h 1527048"/>
                <a:gd name="connsiteX1" fmla="*/ 0 w 2743200"/>
                <a:gd name="connsiteY1" fmla="*/ 1353312 h 1527048"/>
                <a:gd name="connsiteX2" fmla="*/ 100584 w 2743200"/>
                <a:gd name="connsiteY2" fmla="*/ 1179576 h 1527048"/>
                <a:gd name="connsiteX3" fmla="*/ 137160 w 2743200"/>
                <a:gd name="connsiteY3" fmla="*/ 1097280 h 1527048"/>
                <a:gd name="connsiteX4" fmla="*/ 228600 w 2743200"/>
                <a:gd name="connsiteY4" fmla="*/ 969264 h 1527048"/>
                <a:gd name="connsiteX5" fmla="*/ 329184 w 2743200"/>
                <a:gd name="connsiteY5" fmla="*/ 822960 h 1527048"/>
                <a:gd name="connsiteX6" fmla="*/ 393192 w 2743200"/>
                <a:gd name="connsiteY6" fmla="*/ 758952 h 1527048"/>
                <a:gd name="connsiteX7" fmla="*/ 438912 w 2743200"/>
                <a:gd name="connsiteY7" fmla="*/ 704088 h 1527048"/>
                <a:gd name="connsiteX8" fmla="*/ 566928 w 2743200"/>
                <a:gd name="connsiteY8" fmla="*/ 603504 h 1527048"/>
                <a:gd name="connsiteX9" fmla="*/ 996696 w 2743200"/>
                <a:gd name="connsiteY9" fmla="*/ 438912 h 1527048"/>
                <a:gd name="connsiteX10" fmla="*/ 1133856 w 2743200"/>
                <a:gd name="connsiteY10" fmla="*/ 393192 h 1527048"/>
                <a:gd name="connsiteX11" fmla="*/ 1371600 w 2743200"/>
                <a:gd name="connsiteY11" fmla="*/ 347472 h 1527048"/>
                <a:gd name="connsiteX12" fmla="*/ 1600200 w 2743200"/>
                <a:gd name="connsiteY12" fmla="*/ 301752 h 1527048"/>
                <a:gd name="connsiteX13" fmla="*/ 1719072 w 2743200"/>
                <a:gd name="connsiteY13" fmla="*/ 274320 h 1527048"/>
                <a:gd name="connsiteX14" fmla="*/ 1892808 w 2743200"/>
                <a:gd name="connsiteY14" fmla="*/ 237744 h 1527048"/>
                <a:gd name="connsiteX15" fmla="*/ 1965960 w 2743200"/>
                <a:gd name="connsiteY15" fmla="*/ 219456 h 1527048"/>
                <a:gd name="connsiteX16" fmla="*/ 2029968 w 2743200"/>
                <a:gd name="connsiteY16" fmla="*/ 210312 h 1527048"/>
                <a:gd name="connsiteX17" fmla="*/ 2212848 w 2743200"/>
                <a:gd name="connsiteY17" fmla="*/ 173736 h 1527048"/>
                <a:gd name="connsiteX18" fmla="*/ 2340864 w 2743200"/>
                <a:gd name="connsiteY18" fmla="*/ 128016 h 1527048"/>
                <a:gd name="connsiteX19" fmla="*/ 2377440 w 2743200"/>
                <a:gd name="connsiteY19" fmla="*/ 109728 h 1527048"/>
                <a:gd name="connsiteX20" fmla="*/ 2414016 w 2743200"/>
                <a:gd name="connsiteY20" fmla="*/ 100584 h 1527048"/>
                <a:gd name="connsiteX21" fmla="*/ 2459736 w 2743200"/>
                <a:gd name="connsiteY21" fmla="*/ 82296 h 1527048"/>
                <a:gd name="connsiteX22" fmla="*/ 2487168 w 2743200"/>
                <a:gd name="connsiteY22" fmla="*/ 73152 h 1527048"/>
                <a:gd name="connsiteX23" fmla="*/ 2551176 w 2743200"/>
                <a:gd name="connsiteY23" fmla="*/ 45720 h 1527048"/>
                <a:gd name="connsiteX24" fmla="*/ 2633472 w 2743200"/>
                <a:gd name="connsiteY24" fmla="*/ 27432 h 1527048"/>
                <a:gd name="connsiteX25" fmla="*/ 2743200 w 2743200"/>
                <a:gd name="connsiteY25" fmla="*/ 0 h 1527048"/>
                <a:gd name="connsiteX26" fmla="*/ 2743200 w 2743200"/>
                <a:gd name="connsiteY26" fmla="*/ 0 h 1527048"/>
                <a:gd name="connsiteX27" fmla="*/ 2606040 w 2743200"/>
                <a:gd name="connsiteY27" fmla="*/ 45720 h 1527048"/>
                <a:gd name="connsiteX28" fmla="*/ 2560320 w 2743200"/>
                <a:gd name="connsiteY28" fmla="*/ 73152 h 1527048"/>
                <a:gd name="connsiteX29" fmla="*/ 2441448 w 2743200"/>
                <a:gd name="connsiteY29" fmla="*/ 128016 h 1527048"/>
                <a:gd name="connsiteX30" fmla="*/ 2377440 w 2743200"/>
                <a:gd name="connsiteY30" fmla="*/ 164592 h 1527048"/>
                <a:gd name="connsiteX31" fmla="*/ 2340864 w 2743200"/>
                <a:gd name="connsiteY31" fmla="*/ 173736 h 1527048"/>
                <a:gd name="connsiteX32" fmla="*/ 2313432 w 2743200"/>
                <a:gd name="connsiteY32" fmla="*/ 182880 h 1527048"/>
                <a:gd name="connsiteX33" fmla="*/ 2267712 w 2743200"/>
                <a:gd name="connsiteY33" fmla="*/ 219456 h 1527048"/>
                <a:gd name="connsiteX34" fmla="*/ 2185416 w 2743200"/>
                <a:gd name="connsiteY34" fmla="*/ 246888 h 1527048"/>
                <a:gd name="connsiteX35" fmla="*/ 2093976 w 2743200"/>
                <a:gd name="connsiteY35" fmla="*/ 283464 h 1527048"/>
                <a:gd name="connsiteX36" fmla="*/ 2039112 w 2743200"/>
                <a:gd name="connsiteY36" fmla="*/ 310896 h 1527048"/>
                <a:gd name="connsiteX37" fmla="*/ 2011680 w 2743200"/>
                <a:gd name="connsiteY37" fmla="*/ 329184 h 1527048"/>
                <a:gd name="connsiteX38" fmla="*/ 1920240 w 2743200"/>
                <a:gd name="connsiteY38" fmla="*/ 356616 h 1527048"/>
                <a:gd name="connsiteX39" fmla="*/ 1847088 w 2743200"/>
                <a:gd name="connsiteY39" fmla="*/ 384048 h 1527048"/>
                <a:gd name="connsiteX40" fmla="*/ 1810512 w 2743200"/>
                <a:gd name="connsiteY40" fmla="*/ 402336 h 1527048"/>
                <a:gd name="connsiteX41" fmla="*/ 1728216 w 2743200"/>
                <a:gd name="connsiteY41" fmla="*/ 420624 h 1527048"/>
                <a:gd name="connsiteX42" fmla="*/ 1682496 w 2743200"/>
                <a:gd name="connsiteY42" fmla="*/ 438912 h 1527048"/>
                <a:gd name="connsiteX43" fmla="*/ 1627632 w 2743200"/>
                <a:gd name="connsiteY43" fmla="*/ 457200 h 1527048"/>
                <a:gd name="connsiteX44" fmla="*/ 1572768 w 2743200"/>
                <a:gd name="connsiteY44" fmla="*/ 484632 h 1527048"/>
                <a:gd name="connsiteX45" fmla="*/ 1517904 w 2743200"/>
                <a:gd name="connsiteY45" fmla="*/ 502920 h 1527048"/>
                <a:gd name="connsiteX46" fmla="*/ 1417320 w 2743200"/>
                <a:gd name="connsiteY46" fmla="*/ 548640 h 1527048"/>
                <a:gd name="connsiteX47" fmla="*/ 1353312 w 2743200"/>
                <a:gd name="connsiteY47" fmla="*/ 576072 h 1527048"/>
                <a:gd name="connsiteX48" fmla="*/ 1271016 w 2743200"/>
                <a:gd name="connsiteY48" fmla="*/ 630936 h 1527048"/>
                <a:gd name="connsiteX49" fmla="*/ 1179576 w 2743200"/>
                <a:gd name="connsiteY49" fmla="*/ 676656 h 1527048"/>
                <a:gd name="connsiteX50" fmla="*/ 1106424 w 2743200"/>
                <a:gd name="connsiteY50" fmla="*/ 713232 h 1527048"/>
                <a:gd name="connsiteX51" fmla="*/ 1069848 w 2743200"/>
                <a:gd name="connsiteY51" fmla="*/ 731520 h 1527048"/>
                <a:gd name="connsiteX52" fmla="*/ 1024128 w 2743200"/>
                <a:gd name="connsiteY52" fmla="*/ 777240 h 1527048"/>
                <a:gd name="connsiteX53" fmla="*/ 996696 w 2743200"/>
                <a:gd name="connsiteY53" fmla="*/ 804672 h 1527048"/>
                <a:gd name="connsiteX54" fmla="*/ 950976 w 2743200"/>
                <a:gd name="connsiteY54" fmla="*/ 841248 h 1527048"/>
                <a:gd name="connsiteX55" fmla="*/ 923544 w 2743200"/>
                <a:gd name="connsiteY55" fmla="*/ 886968 h 1527048"/>
                <a:gd name="connsiteX56" fmla="*/ 850392 w 2743200"/>
                <a:gd name="connsiteY56" fmla="*/ 996696 h 1527048"/>
                <a:gd name="connsiteX57" fmla="*/ 832104 w 2743200"/>
                <a:gd name="connsiteY57" fmla="*/ 1024128 h 1527048"/>
                <a:gd name="connsiteX58" fmla="*/ 813816 w 2743200"/>
                <a:gd name="connsiteY58" fmla="*/ 1051560 h 1527048"/>
                <a:gd name="connsiteX59" fmla="*/ 768096 w 2743200"/>
                <a:gd name="connsiteY59" fmla="*/ 1152144 h 1527048"/>
                <a:gd name="connsiteX60" fmla="*/ 740664 w 2743200"/>
                <a:gd name="connsiteY60" fmla="*/ 1216152 h 1527048"/>
                <a:gd name="connsiteX61" fmla="*/ 713232 w 2743200"/>
                <a:gd name="connsiteY61" fmla="*/ 1316736 h 1527048"/>
                <a:gd name="connsiteX62" fmla="*/ 704088 w 2743200"/>
                <a:gd name="connsiteY62" fmla="*/ 1344168 h 1527048"/>
                <a:gd name="connsiteX63" fmla="*/ 694944 w 2743200"/>
                <a:gd name="connsiteY63" fmla="*/ 1527048 h 1527048"/>
                <a:gd name="connsiteX64" fmla="*/ 694944 w 2743200"/>
                <a:gd name="connsiteY64" fmla="*/ 1527048 h 1527048"/>
                <a:gd name="connsiteX65" fmla="*/ 493776 w 2743200"/>
                <a:gd name="connsiteY65" fmla="*/ 1463040 h 1527048"/>
                <a:gd name="connsiteX66" fmla="*/ 210312 w 2743200"/>
                <a:gd name="connsiteY66" fmla="*/ 1435608 h 1527048"/>
                <a:gd name="connsiteX67" fmla="*/ 73152 w 2743200"/>
                <a:gd name="connsiteY67" fmla="*/ 1417320 h 1527048"/>
                <a:gd name="connsiteX68" fmla="*/ 54864 w 2743200"/>
                <a:gd name="connsiteY68" fmla="*/ 1389888 h 1527048"/>
                <a:gd name="connsiteX69" fmla="*/ 27432 w 2743200"/>
                <a:gd name="connsiteY69" fmla="*/ 1362456 h 1527048"/>
                <a:gd name="connsiteX70" fmla="*/ 0 w 2743200"/>
                <a:gd name="connsiteY70" fmla="*/ 1353312 h 1527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2743200" h="1527048">
                  <a:moveTo>
                    <a:pt x="0" y="1353312"/>
                  </a:moveTo>
                  <a:lnTo>
                    <a:pt x="0" y="1353312"/>
                  </a:lnTo>
                  <a:cubicBezTo>
                    <a:pt x="33528" y="1295400"/>
                    <a:pt x="73406" y="1240726"/>
                    <a:pt x="100584" y="1179576"/>
                  </a:cubicBezTo>
                  <a:cubicBezTo>
                    <a:pt x="112776" y="1152144"/>
                    <a:pt x="123114" y="1123811"/>
                    <a:pt x="137160" y="1097280"/>
                  </a:cubicBezTo>
                  <a:cubicBezTo>
                    <a:pt x="192714" y="992346"/>
                    <a:pt x="166776" y="1055818"/>
                    <a:pt x="228600" y="969264"/>
                  </a:cubicBezTo>
                  <a:cubicBezTo>
                    <a:pt x="291138" y="881710"/>
                    <a:pt x="256363" y="906984"/>
                    <a:pt x="329184" y="822960"/>
                  </a:cubicBezTo>
                  <a:cubicBezTo>
                    <a:pt x="348946" y="800158"/>
                    <a:pt x="372726" y="781124"/>
                    <a:pt x="393192" y="758952"/>
                  </a:cubicBezTo>
                  <a:cubicBezTo>
                    <a:pt x="409339" y="741460"/>
                    <a:pt x="422079" y="720921"/>
                    <a:pt x="438912" y="704088"/>
                  </a:cubicBezTo>
                  <a:cubicBezTo>
                    <a:pt x="457572" y="685428"/>
                    <a:pt x="551066" y="613021"/>
                    <a:pt x="566928" y="603504"/>
                  </a:cubicBezTo>
                  <a:cubicBezTo>
                    <a:pt x="695097" y="526602"/>
                    <a:pt x="865296" y="483588"/>
                    <a:pt x="996696" y="438912"/>
                  </a:cubicBezTo>
                  <a:cubicBezTo>
                    <a:pt x="1042324" y="423399"/>
                    <a:pt x="1086530" y="402293"/>
                    <a:pt x="1133856" y="393192"/>
                  </a:cubicBezTo>
                  <a:cubicBezTo>
                    <a:pt x="1213104" y="377952"/>
                    <a:pt x="1293309" y="367045"/>
                    <a:pt x="1371600" y="347472"/>
                  </a:cubicBezTo>
                  <a:cubicBezTo>
                    <a:pt x="1618110" y="285845"/>
                    <a:pt x="1339975" y="351795"/>
                    <a:pt x="1600200" y="301752"/>
                  </a:cubicBezTo>
                  <a:cubicBezTo>
                    <a:pt x="1640134" y="294072"/>
                    <a:pt x="1679335" y="282959"/>
                    <a:pt x="1719072" y="274320"/>
                  </a:cubicBezTo>
                  <a:cubicBezTo>
                    <a:pt x="1862690" y="243099"/>
                    <a:pt x="1757909" y="269485"/>
                    <a:pt x="1892808" y="237744"/>
                  </a:cubicBezTo>
                  <a:cubicBezTo>
                    <a:pt x="1917274" y="231987"/>
                    <a:pt x="1941314" y="224385"/>
                    <a:pt x="1965960" y="219456"/>
                  </a:cubicBezTo>
                  <a:cubicBezTo>
                    <a:pt x="1987094" y="215229"/>
                    <a:pt x="2008796" y="214345"/>
                    <a:pt x="2029968" y="210312"/>
                  </a:cubicBezTo>
                  <a:cubicBezTo>
                    <a:pt x="2322257" y="154638"/>
                    <a:pt x="2052849" y="200402"/>
                    <a:pt x="2212848" y="173736"/>
                  </a:cubicBezTo>
                  <a:cubicBezTo>
                    <a:pt x="2269351" y="117233"/>
                    <a:pt x="2214447" y="161727"/>
                    <a:pt x="2340864" y="128016"/>
                  </a:cubicBezTo>
                  <a:cubicBezTo>
                    <a:pt x="2354035" y="124504"/>
                    <a:pt x="2364677" y="114514"/>
                    <a:pt x="2377440" y="109728"/>
                  </a:cubicBezTo>
                  <a:cubicBezTo>
                    <a:pt x="2389207" y="105315"/>
                    <a:pt x="2402094" y="104558"/>
                    <a:pt x="2414016" y="100584"/>
                  </a:cubicBezTo>
                  <a:cubicBezTo>
                    <a:pt x="2429588" y="95393"/>
                    <a:pt x="2444367" y="88059"/>
                    <a:pt x="2459736" y="82296"/>
                  </a:cubicBezTo>
                  <a:cubicBezTo>
                    <a:pt x="2468761" y="78912"/>
                    <a:pt x="2478309" y="76949"/>
                    <a:pt x="2487168" y="73152"/>
                  </a:cubicBezTo>
                  <a:cubicBezTo>
                    <a:pt x="2523805" y="57450"/>
                    <a:pt x="2516865" y="54298"/>
                    <a:pt x="2551176" y="45720"/>
                  </a:cubicBezTo>
                  <a:cubicBezTo>
                    <a:pt x="2578438" y="38904"/>
                    <a:pt x="2606135" y="33941"/>
                    <a:pt x="2633472" y="27432"/>
                  </a:cubicBezTo>
                  <a:cubicBezTo>
                    <a:pt x="2670148" y="18700"/>
                    <a:pt x="2743200" y="0"/>
                    <a:pt x="2743200" y="0"/>
                  </a:cubicBezTo>
                  <a:lnTo>
                    <a:pt x="2743200" y="0"/>
                  </a:lnTo>
                  <a:cubicBezTo>
                    <a:pt x="2708998" y="10261"/>
                    <a:pt x="2643673" y="26903"/>
                    <a:pt x="2606040" y="45720"/>
                  </a:cubicBezTo>
                  <a:cubicBezTo>
                    <a:pt x="2590144" y="53668"/>
                    <a:pt x="2576216" y="65204"/>
                    <a:pt x="2560320" y="73152"/>
                  </a:cubicBezTo>
                  <a:cubicBezTo>
                    <a:pt x="2531553" y="87535"/>
                    <a:pt x="2474912" y="108894"/>
                    <a:pt x="2441448" y="128016"/>
                  </a:cubicBezTo>
                  <a:cubicBezTo>
                    <a:pt x="2407683" y="147310"/>
                    <a:pt x="2417632" y="149520"/>
                    <a:pt x="2377440" y="164592"/>
                  </a:cubicBezTo>
                  <a:cubicBezTo>
                    <a:pt x="2365673" y="169005"/>
                    <a:pt x="2352948" y="170284"/>
                    <a:pt x="2340864" y="173736"/>
                  </a:cubicBezTo>
                  <a:cubicBezTo>
                    <a:pt x="2331596" y="176384"/>
                    <a:pt x="2322576" y="179832"/>
                    <a:pt x="2313432" y="182880"/>
                  </a:cubicBezTo>
                  <a:cubicBezTo>
                    <a:pt x="2298192" y="195072"/>
                    <a:pt x="2284846" y="210110"/>
                    <a:pt x="2267712" y="219456"/>
                  </a:cubicBezTo>
                  <a:cubicBezTo>
                    <a:pt x="2167128" y="274320"/>
                    <a:pt x="2249424" y="214884"/>
                    <a:pt x="2185416" y="246888"/>
                  </a:cubicBezTo>
                  <a:cubicBezTo>
                    <a:pt x="2119312" y="279940"/>
                    <a:pt x="2150388" y="269361"/>
                    <a:pt x="2093976" y="283464"/>
                  </a:cubicBezTo>
                  <a:cubicBezTo>
                    <a:pt x="2015360" y="335875"/>
                    <a:pt x="2114828" y="273038"/>
                    <a:pt x="2039112" y="310896"/>
                  </a:cubicBezTo>
                  <a:cubicBezTo>
                    <a:pt x="2029282" y="315811"/>
                    <a:pt x="2021510" y="324269"/>
                    <a:pt x="2011680" y="329184"/>
                  </a:cubicBezTo>
                  <a:cubicBezTo>
                    <a:pt x="1971580" y="349234"/>
                    <a:pt x="1963071" y="348050"/>
                    <a:pt x="1920240" y="356616"/>
                  </a:cubicBezTo>
                  <a:cubicBezTo>
                    <a:pt x="1863897" y="394178"/>
                    <a:pt x="1926183" y="357683"/>
                    <a:pt x="1847088" y="384048"/>
                  </a:cubicBezTo>
                  <a:cubicBezTo>
                    <a:pt x="1834156" y="388359"/>
                    <a:pt x="1823275" y="397550"/>
                    <a:pt x="1810512" y="402336"/>
                  </a:cubicBezTo>
                  <a:cubicBezTo>
                    <a:pt x="1782369" y="412890"/>
                    <a:pt x="1757184" y="411934"/>
                    <a:pt x="1728216" y="420624"/>
                  </a:cubicBezTo>
                  <a:cubicBezTo>
                    <a:pt x="1712494" y="425341"/>
                    <a:pt x="1697922" y="433303"/>
                    <a:pt x="1682496" y="438912"/>
                  </a:cubicBezTo>
                  <a:cubicBezTo>
                    <a:pt x="1664379" y="445500"/>
                    <a:pt x="1645426" y="449786"/>
                    <a:pt x="1627632" y="457200"/>
                  </a:cubicBezTo>
                  <a:cubicBezTo>
                    <a:pt x="1608758" y="465064"/>
                    <a:pt x="1591642" y="476768"/>
                    <a:pt x="1572768" y="484632"/>
                  </a:cubicBezTo>
                  <a:cubicBezTo>
                    <a:pt x="1554974" y="492046"/>
                    <a:pt x="1536021" y="496332"/>
                    <a:pt x="1517904" y="502920"/>
                  </a:cubicBezTo>
                  <a:cubicBezTo>
                    <a:pt x="1455300" y="525685"/>
                    <a:pt x="1484249" y="517750"/>
                    <a:pt x="1417320" y="548640"/>
                  </a:cubicBezTo>
                  <a:cubicBezTo>
                    <a:pt x="1396244" y="558368"/>
                    <a:pt x="1374074" y="565691"/>
                    <a:pt x="1353312" y="576072"/>
                  </a:cubicBezTo>
                  <a:cubicBezTo>
                    <a:pt x="1228738" y="638359"/>
                    <a:pt x="1378221" y="569676"/>
                    <a:pt x="1271016" y="630936"/>
                  </a:cubicBezTo>
                  <a:cubicBezTo>
                    <a:pt x="1241428" y="647843"/>
                    <a:pt x="1210056" y="661416"/>
                    <a:pt x="1179576" y="676656"/>
                  </a:cubicBezTo>
                  <a:lnTo>
                    <a:pt x="1106424" y="713232"/>
                  </a:lnTo>
                  <a:lnTo>
                    <a:pt x="1069848" y="731520"/>
                  </a:lnTo>
                  <a:cubicBezTo>
                    <a:pt x="1036320" y="781812"/>
                    <a:pt x="1069848" y="739140"/>
                    <a:pt x="1024128" y="777240"/>
                  </a:cubicBezTo>
                  <a:cubicBezTo>
                    <a:pt x="1014194" y="785519"/>
                    <a:pt x="1006428" y="796157"/>
                    <a:pt x="996696" y="804672"/>
                  </a:cubicBezTo>
                  <a:cubicBezTo>
                    <a:pt x="982008" y="817524"/>
                    <a:pt x="966216" y="829056"/>
                    <a:pt x="950976" y="841248"/>
                  </a:cubicBezTo>
                  <a:cubicBezTo>
                    <a:pt x="941832" y="856488"/>
                    <a:pt x="933155" y="872018"/>
                    <a:pt x="923544" y="886968"/>
                  </a:cubicBezTo>
                  <a:lnTo>
                    <a:pt x="850392" y="996696"/>
                  </a:lnTo>
                  <a:lnTo>
                    <a:pt x="832104" y="1024128"/>
                  </a:lnTo>
                  <a:cubicBezTo>
                    <a:pt x="826008" y="1033272"/>
                    <a:pt x="817291" y="1041134"/>
                    <a:pt x="813816" y="1051560"/>
                  </a:cubicBezTo>
                  <a:cubicBezTo>
                    <a:pt x="789908" y="1123285"/>
                    <a:pt x="805446" y="1089894"/>
                    <a:pt x="768096" y="1152144"/>
                  </a:cubicBezTo>
                  <a:cubicBezTo>
                    <a:pt x="743907" y="1248898"/>
                    <a:pt x="776748" y="1134962"/>
                    <a:pt x="740664" y="1216152"/>
                  </a:cubicBezTo>
                  <a:cubicBezTo>
                    <a:pt x="718245" y="1266595"/>
                    <a:pt x="725525" y="1267564"/>
                    <a:pt x="713232" y="1316736"/>
                  </a:cubicBezTo>
                  <a:cubicBezTo>
                    <a:pt x="710894" y="1326087"/>
                    <a:pt x="707136" y="1335024"/>
                    <a:pt x="704088" y="1344168"/>
                  </a:cubicBezTo>
                  <a:cubicBezTo>
                    <a:pt x="690407" y="1453614"/>
                    <a:pt x="694944" y="1392746"/>
                    <a:pt x="694944" y="1527048"/>
                  </a:cubicBezTo>
                  <a:lnTo>
                    <a:pt x="694944" y="1527048"/>
                  </a:lnTo>
                  <a:cubicBezTo>
                    <a:pt x="627888" y="1505712"/>
                    <a:pt x="563937" y="1468437"/>
                    <a:pt x="493776" y="1463040"/>
                  </a:cubicBezTo>
                  <a:cubicBezTo>
                    <a:pt x="425981" y="1457825"/>
                    <a:pt x="267004" y="1446946"/>
                    <a:pt x="210312" y="1435608"/>
                  </a:cubicBezTo>
                  <a:cubicBezTo>
                    <a:pt x="134555" y="1420457"/>
                    <a:pt x="180057" y="1428010"/>
                    <a:pt x="73152" y="1417320"/>
                  </a:cubicBezTo>
                  <a:cubicBezTo>
                    <a:pt x="67056" y="1408176"/>
                    <a:pt x="61899" y="1398331"/>
                    <a:pt x="54864" y="1389888"/>
                  </a:cubicBezTo>
                  <a:cubicBezTo>
                    <a:pt x="46585" y="1379954"/>
                    <a:pt x="36576" y="1371600"/>
                    <a:pt x="27432" y="1362456"/>
                  </a:cubicBezTo>
                  <a:lnTo>
                    <a:pt x="0" y="1353312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75F9CF5-7796-27AC-B8FC-29A607BC136B}"/>
                </a:ext>
              </a:extLst>
            </p:cNvPr>
            <p:cNvSpPr txBox="1"/>
            <p:nvPr/>
          </p:nvSpPr>
          <p:spPr>
            <a:xfrm rot="20673303">
              <a:off x="5823168" y="1578106"/>
              <a:ext cx="17138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/>
                <a:t>Hệ</a:t>
              </a:r>
              <a:r>
                <a:rPr lang="en-US" b="1" dirty="0"/>
                <a:t> </a:t>
              </a:r>
              <a:r>
                <a:rPr lang="en-US" b="1" dirty="0" err="1"/>
                <a:t>sinh</a:t>
              </a:r>
              <a:r>
                <a:rPr lang="en-US" b="1" dirty="0"/>
                <a:t> </a:t>
              </a:r>
              <a:r>
                <a:rPr lang="en-US" b="1" dirty="0" err="1"/>
                <a:t>thái</a:t>
              </a:r>
              <a:endParaRPr lang="en-US" b="1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5EED838-DEB6-C15A-A903-CAD23E0309D1}"/>
              </a:ext>
            </a:extLst>
          </p:cNvPr>
          <p:cNvGrpSpPr/>
          <p:nvPr/>
        </p:nvGrpSpPr>
        <p:grpSpPr>
          <a:xfrm>
            <a:off x="7203968" y="130810"/>
            <a:ext cx="4920976" cy="1460246"/>
            <a:chOff x="7203968" y="130810"/>
            <a:chExt cx="4920976" cy="1460246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6CAFD42-5429-E3CE-46A3-6138BF35F0C6}"/>
                </a:ext>
              </a:extLst>
            </p:cNvPr>
            <p:cNvGrpSpPr/>
            <p:nvPr/>
          </p:nvGrpSpPr>
          <p:grpSpPr>
            <a:xfrm>
              <a:off x="7203968" y="178019"/>
              <a:ext cx="1583416" cy="1413037"/>
              <a:chOff x="7203968" y="178019"/>
              <a:chExt cx="1583416" cy="1413037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CAEE2FD3-F2B1-5370-AD19-C3DDC1725FEF}"/>
                  </a:ext>
                </a:extLst>
              </p:cNvPr>
              <p:cNvSpPr/>
              <p:nvPr/>
            </p:nvSpPr>
            <p:spPr>
              <a:xfrm>
                <a:off x="7203968" y="393016"/>
                <a:ext cx="1583416" cy="1198040"/>
              </a:xfrm>
              <a:custGeom>
                <a:avLst/>
                <a:gdLst>
                  <a:gd name="connsiteX0" fmla="*/ 47224 w 1647424"/>
                  <a:gd name="connsiteY0" fmla="*/ 1198040 h 1198040"/>
                  <a:gd name="connsiteX1" fmla="*/ 47224 w 1647424"/>
                  <a:gd name="connsiteY1" fmla="*/ 1198040 h 1198040"/>
                  <a:gd name="connsiteX2" fmla="*/ 19792 w 1647424"/>
                  <a:gd name="connsiteY2" fmla="*/ 631112 h 1198040"/>
                  <a:gd name="connsiteX3" fmla="*/ 65512 w 1647424"/>
                  <a:gd name="connsiteY3" fmla="*/ 466520 h 1198040"/>
                  <a:gd name="connsiteX4" fmla="*/ 175240 w 1647424"/>
                  <a:gd name="connsiteY4" fmla="*/ 283640 h 1198040"/>
                  <a:gd name="connsiteX5" fmla="*/ 220960 w 1647424"/>
                  <a:gd name="connsiteY5" fmla="*/ 247064 h 1198040"/>
                  <a:gd name="connsiteX6" fmla="*/ 257536 w 1647424"/>
                  <a:gd name="connsiteY6" fmla="*/ 210488 h 1198040"/>
                  <a:gd name="connsiteX7" fmla="*/ 394696 w 1647424"/>
                  <a:gd name="connsiteY7" fmla="*/ 155624 h 1198040"/>
                  <a:gd name="connsiteX8" fmla="*/ 632440 w 1647424"/>
                  <a:gd name="connsiteY8" fmla="*/ 91616 h 1198040"/>
                  <a:gd name="connsiteX9" fmla="*/ 769600 w 1647424"/>
                  <a:gd name="connsiteY9" fmla="*/ 73328 h 1198040"/>
                  <a:gd name="connsiteX10" fmla="*/ 870184 w 1647424"/>
                  <a:gd name="connsiteY10" fmla="*/ 64184 h 1198040"/>
                  <a:gd name="connsiteX11" fmla="*/ 1162792 w 1647424"/>
                  <a:gd name="connsiteY11" fmla="*/ 55040 h 1198040"/>
                  <a:gd name="connsiteX12" fmla="*/ 1519408 w 1647424"/>
                  <a:gd name="connsiteY12" fmla="*/ 45896 h 1198040"/>
                  <a:gd name="connsiteX13" fmla="*/ 1601704 w 1647424"/>
                  <a:gd name="connsiteY13" fmla="*/ 36752 h 1198040"/>
                  <a:gd name="connsiteX14" fmla="*/ 1647424 w 1647424"/>
                  <a:gd name="connsiteY14" fmla="*/ 176 h 1198040"/>
                  <a:gd name="connsiteX15" fmla="*/ 1647424 w 1647424"/>
                  <a:gd name="connsiteY15" fmla="*/ 176 h 1198040"/>
                  <a:gd name="connsiteX16" fmla="*/ 1574272 w 1647424"/>
                  <a:gd name="connsiteY16" fmla="*/ 109904 h 1198040"/>
                  <a:gd name="connsiteX17" fmla="*/ 1501120 w 1647424"/>
                  <a:gd name="connsiteY17" fmla="*/ 137336 h 1198040"/>
                  <a:gd name="connsiteX18" fmla="*/ 1455400 w 1647424"/>
                  <a:gd name="connsiteY18" fmla="*/ 146480 h 1198040"/>
                  <a:gd name="connsiteX19" fmla="*/ 842752 w 1647424"/>
                  <a:gd name="connsiteY19" fmla="*/ 155624 h 1198040"/>
                  <a:gd name="connsiteX20" fmla="*/ 669016 w 1647424"/>
                  <a:gd name="connsiteY20" fmla="*/ 183056 h 1198040"/>
                  <a:gd name="connsiteX21" fmla="*/ 568432 w 1647424"/>
                  <a:gd name="connsiteY21" fmla="*/ 201344 h 1198040"/>
                  <a:gd name="connsiteX22" fmla="*/ 458704 w 1647424"/>
                  <a:gd name="connsiteY22" fmla="*/ 228776 h 1198040"/>
                  <a:gd name="connsiteX23" fmla="*/ 431272 w 1647424"/>
                  <a:gd name="connsiteY23" fmla="*/ 247064 h 1198040"/>
                  <a:gd name="connsiteX24" fmla="*/ 403840 w 1647424"/>
                  <a:gd name="connsiteY24" fmla="*/ 274496 h 1198040"/>
                  <a:gd name="connsiteX25" fmla="*/ 376408 w 1647424"/>
                  <a:gd name="connsiteY25" fmla="*/ 283640 h 1198040"/>
                  <a:gd name="connsiteX26" fmla="*/ 321544 w 1647424"/>
                  <a:gd name="connsiteY26" fmla="*/ 356792 h 1198040"/>
                  <a:gd name="connsiteX27" fmla="*/ 294112 w 1647424"/>
                  <a:gd name="connsiteY27" fmla="*/ 375080 h 1198040"/>
                  <a:gd name="connsiteX28" fmla="*/ 230104 w 1647424"/>
                  <a:gd name="connsiteY28" fmla="*/ 457376 h 1198040"/>
                  <a:gd name="connsiteX29" fmla="*/ 211816 w 1647424"/>
                  <a:gd name="connsiteY29" fmla="*/ 484808 h 1198040"/>
                  <a:gd name="connsiteX30" fmla="*/ 156952 w 1647424"/>
                  <a:gd name="connsiteY30" fmla="*/ 576248 h 1198040"/>
                  <a:gd name="connsiteX31" fmla="*/ 147808 w 1647424"/>
                  <a:gd name="connsiteY31" fmla="*/ 612824 h 1198040"/>
                  <a:gd name="connsiteX32" fmla="*/ 138664 w 1647424"/>
                  <a:gd name="connsiteY32" fmla="*/ 667688 h 1198040"/>
                  <a:gd name="connsiteX33" fmla="*/ 129520 w 1647424"/>
                  <a:gd name="connsiteY33" fmla="*/ 695120 h 1198040"/>
                  <a:gd name="connsiteX34" fmla="*/ 102088 w 1647424"/>
                  <a:gd name="connsiteY34" fmla="*/ 878000 h 1198040"/>
                  <a:gd name="connsiteX35" fmla="*/ 92944 w 1647424"/>
                  <a:gd name="connsiteY35" fmla="*/ 969440 h 1198040"/>
                  <a:gd name="connsiteX36" fmla="*/ 83800 w 1647424"/>
                  <a:gd name="connsiteY36" fmla="*/ 996872 h 1198040"/>
                  <a:gd name="connsiteX37" fmla="*/ 74656 w 1647424"/>
                  <a:gd name="connsiteY37" fmla="*/ 1088312 h 1198040"/>
                  <a:gd name="connsiteX38" fmla="*/ 47224 w 1647424"/>
                  <a:gd name="connsiteY38" fmla="*/ 1198040 h 1198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1647424" h="1198040">
                    <a:moveTo>
                      <a:pt x="47224" y="1198040"/>
                    </a:moveTo>
                    <a:lnTo>
                      <a:pt x="47224" y="1198040"/>
                    </a:lnTo>
                    <a:cubicBezTo>
                      <a:pt x="-18820" y="933864"/>
                      <a:pt x="-3126" y="1051269"/>
                      <a:pt x="19792" y="631112"/>
                    </a:cubicBezTo>
                    <a:cubicBezTo>
                      <a:pt x="21915" y="592187"/>
                      <a:pt x="52282" y="501801"/>
                      <a:pt x="65512" y="466520"/>
                    </a:cubicBezTo>
                    <a:cubicBezTo>
                      <a:pt x="90670" y="399432"/>
                      <a:pt x="124061" y="334819"/>
                      <a:pt x="175240" y="283640"/>
                    </a:cubicBezTo>
                    <a:cubicBezTo>
                      <a:pt x="189040" y="269840"/>
                      <a:pt x="206373" y="260030"/>
                      <a:pt x="220960" y="247064"/>
                    </a:cubicBezTo>
                    <a:cubicBezTo>
                      <a:pt x="233847" y="235609"/>
                      <a:pt x="242278" y="218518"/>
                      <a:pt x="257536" y="210488"/>
                    </a:cubicBezTo>
                    <a:cubicBezTo>
                      <a:pt x="301111" y="187554"/>
                      <a:pt x="348323" y="172186"/>
                      <a:pt x="394696" y="155624"/>
                    </a:cubicBezTo>
                    <a:cubicBezTo>
                      <a:pt x="461292" y="131840"/>
                      <a:pt x="562575" y="104092"/>
                      <a:pt x="632440" y="91616"/>
                    </a:cubicBezTo>
                    <a:cubicBezTo>
                      <a:pt x="677846" y="83508"/>
                      <a:pt x="723779" y="78615"/>
                      <a:pt x="769600" y="73328"/>
                    </a:cubicBezTo>
                    <a:cubicBezTo>
                      <a:pt x="803044" y="69469"/>
                      <a:pt x="836554" y="65748"/>
                      <a:pt x="870184" y="64184"/>
                    </a:cubicBezTo>
                    <a:cubicBezTo>
                      <a:pt x="967662" y="59650"/>
                      <a:pt x="1065247" y="57788"/>
                      <a:pt x="1162792" y="55040"/>
                    </a:cubicBezTo>
                    <a:lnTo>
                      <a:pt x="1519408" y="45896"/>
                    </a:lnTo>
                    <a:cubicBezTo>
                      <a:pt x="1546840" y="42848"/>
                      <a:pt x="1576226" y="47368"/>
                      <a:pt x="1601704" y="36752"/>
                    </a:cubicBezTo>
                    <a:cubicBezTo>
                      <a:pt x="1701191" y="-4701"/>
                      <a:pt x="1586537" y="176"/>
                      <a:pt x="1647424" y="176"/>
                    </a:cubicBezTo>
                    <a:lnTo>
                      <a:pt x="1647424" y="176"/>
                    </a:lnTo>
                    <a:cubicBezTo>
                      <a:pt x="1620799" y="53425"/>
                      <a:pt x="1618955" y="76392"/>
                      <a:pt x="1574272" y="109904"/>
                    </a:cubicBezTo>
                    <a:cubicBezTo>
                      <a:pt x="1551948" y="126647"/>
                      <a:pt x="1527417" y="131492"/>
                      <a:pt x="1501120" y="137336"/>
                    </a:cubicBezTo>
                    <a:cubicBezTo>
                      <a:pt x="1485948" y="140707"/>
                      <a:pt x="1470936" y="146048"/>
                      <a:pt x="1455400" y="146480"/>
                    </a:cubicBezTo>
                    <a:cubicBezTo>
                      <a:pt x="1251240" y="152151"/>
                      <a:pt x="1046968" y="152576"/>
                      <a:pt x="842752" y="155624"/>
                    </a:cubicBezTo>
                    <a:cubicBezTo>
                      <a:pt x="736939" y="182077"/>
                      <a:pt x="794631" y="171636"/>
                      <a:pt x="669016" y="183056"/>
                    </a:cubicBezTo>
                    <a:cubicBezTo>
                      <a:pt x="600022" y="206054"/>
                      <a:pt x="697676" y="175495"/>
                      <a:pt x="568432" y="201344"/>
                    </a:cubicBezTo>
                    <a:cubicBezTo>
                      <a:pt x="531462" y="208738"/>
                      <a:pt x="458704" y="228776"/>
                      <a:pt x="458704" y="228776"/>
                    </a:cubicBezTo>
                    <a:cubicBezTo>
                      <a:pt x="449560" y="234872"/>
                      <a:pt x="439715" y="240029"/>
                      <a:pt x="431272" y="247064"/>
                    </a:cubicBezTo>
                    <a:cubicBezTo>
                      <a:pt x="421338" y="255343"/>
                      <a:pt x="414600" y="267323"/>
                      <a:pt x="403840" y="274496"/>
                    </a:cubicBezTo>
                    <a:cubicBezTo>
                      <a:pt x="395820" y="279843"/>
                      <a:pt x="385552" y="280592"/>
                      <a:pt x="376408" y="283640"/>
                    </a:cubicBezTo>
                    <a:cubicBezTo>
                      <a:pt x="354976" y="326504"/>
                      <a:pt x="361982" y="322131"/>
                      <a:pt x="321544" y="356792"/>
                    </a:cubicBezTo>
                    <a:cubicBezTo>
                      <a:pt x="313200" y="363944"/>
                      <a:pt x="301504" y="366948"/>
                      <a:pt x="294112" y="375080"/>
                    </a:cubicBezTo>
                    <a:cubicBezTo>
                      <a:pt x="270735" y="400795"/>
                      <a:pt x="249381" y="428460"/>
                      <a:pt x="230104" y="457376"/>
                    </a:cubicBezTo>
                    <a:cubicBezTo>
                      <a:pt x="224008" y="466520"/>
                      <a:pt x="217576" y="475449"/>
                      <a:pt x="211816" y="484808"/>
                    </a:cubicBezTo>
                    <a:cubicBezTo>
                      <a:pt x="193187" y="515081"/>
                      <a:pt x="156952" y="576248"/>
                      <a:pt x="156952" y="576248"/>
                    </a:cubicBezTo>
                    <a:cubicBezTo>
                      <a:pt x="153904" y="588440"/>
                      <a:pt x="150273" y="600501"/>
                      <a:pt x="147808" y="612824"/>
                    </a:cubicBezTo>
                    <a:cubicBezTo>
                      <a:pt x="144172" y="631004"/>
                      <a:pt x="142686" y="649589"/>
                      <a:pt x="138664" y="667688"/>
                    </a:cubicBezTo>
                    <a:cubicBezTo>
                      <a:pt x="136573" y="677097"/>
                      <a:pt x="132568" y="685976"/>
                      <a:pt x="129520" y="695120"/>
                    </a:cubicBezTo>
                    <a:cubicBezTo>
                      <a:pt x="109673" y="853894"/>
                      <a:pt x="123152" y="793744"/>
                      <a:pt x="102088" y="878000"/>
                    </a:cubicBezTo>
                    <a:cubicBezTo>
                      <a:pt x="99040" y="908480"/>
                      <a:pt x="97602" y="939164"/>
                      <a:pt x="92944" y="969440"/>
                    </a:cubicBezTo>
                    <a:cubicBezTo>
                      <a:pt x="91478" y="978967"/>
                      <a:pt x="85266" y="987345"/>
                      <a:pt x="83800" y="996872"/>
                    </a:cubicBezTo>
                    <a:cubicBezTo>
                      <a:pt x="79142" y="1027148"/>
                      <a:pt x="78704" y="1057949"/>
                      <a:pt x="74656" y="1088312"/>
                    </a:cubicBezTo>
                    <a:cubicBezTo>
                      <a:pt x="62523" y="1179308"/>
                      <a:pt x="51796" y="1179752"/>
                      <a:pt x="47224" y="1198040"/>
                    </a:cubicBezTo>
                    <a:close/>
                  </a:path>
                </a:pathLst>
              </a:custGeom>
              <a:grp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53F8413-CA5D-E1C4-DCC9-EA811BF2A6DE}"/>
                  </a:ext>
                </a:extLst>
              </p:cNvPr>
              <p:cNvSpPr txBox="1"/>
              <p:nvPr/>
            </p:nvSpPr>
            <p:spPr>
              <a:xfrm rot="21297171">
                <a:off x="7553505" y="178019"/>
                <a:ext cx="108813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err="1"/>
                  <a:t>Khái</a:t>
                </a:r>
                <a:r>
                  <a:rPr lang="en-US" sz="1600" dirty="0"/>
                  <a:t> </a:t>
                </a:r>
                <a:r>
                  <a:rPr lang="en-US" sz="1600" dirty="0" err="1"/>
                  <a:t>niệm</a:t>
                </a:r>
                <a:endParaRPr lang="en-US" sz="1600" dirty="0"/>
              </a:p>
            </p:txBody>
          </p:sp>
        </p:grp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CD9DBB35-896E-7478-70E8-3240FFE42B41}"/>
                </a:ext>
              </a:extLst>
            </p:cNvPr>
            <p:cNvSpPr/>
            <p:nvPr/>
          </p:nvSpPr>
          <p:spPr>
            <a:xfrm>
              <a:off x="8787384" y="130810"/>
              <a:ext cx="3337560" cy="628142"/>
            </a:xfrm>
            <a:prstGeom prst="roundRect">
              <a:avLst/>
            </a:prstGeom>
            <a:noFill/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>
                  <a:solidFill>
                    <a:schemeClr val="tx1"/>
                  </a:solidFill>
                </a:rPr>
                <a:t>Hệ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sinh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thái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là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hệ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thống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hoàn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chỉnh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và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tương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đối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ổn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định</a:t>
              </a:r>
              <a:r>
                <a:rPr lang="en-US" sz="1400" dirty="0">
                  <a:solidFill>
                    <a:schemeClr val="tx1"/>
                  </a:solidFill>
                </a:rPr>
                <a:t> bao </a:t>
              </a:r>
              <a:r>
                <a:rPr lang="en-US" sz="1400" dirty="0" err="1">
                  <a:solidFill>
                    <a:schemeClr val="tx1"/>
                  </a:solidFill>
                </a:rPr>
                <a:t>gồm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quần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xã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sinh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vật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và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khu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vực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sống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của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quần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xã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2A1EAA27-0B17-C1F4-4F14-6C1AD4C44FB4}"/>
              </a:ext>
            </a:extLst>
          </p:cNvPr>
          <p:cNvGrpSpPr/>
          <p:nvPr/>
        </p:nvGrpSpPr>
        <p:grpSpPr>
          <a:xfrm>
            <a:off x="7232904" y="1154966"/>
            <a:ext cx="2130552" cy="426946"/>
            <a:chOff x="7232904" y="1154966"/>
            <a:chExt cx="2130552" cy="426946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50C1F60-B804-D726-3FF9-5209BB9900F3}"/>
                </a:ext>
              </a:extLst>
            </p:cNvPr>
            <p:cNvSpPr/>
            <p:nvPr/>
          </p:nvSpPr>
          <p:spPr>
            <a:xfrm>
              <a:off x="7232904" y="1406995"/>
              <a:ext cx="2130552" cy="174917"/>
            </a:xfrm>
            <a:custGeom>
              <a:avLst/>
              <a:gdLst>
                <a:gd name="connsiteX0" fmla="*/ 0 w 2130552"/>
                <a:gd name="connsiteY0" fmla="*/ 174917 h 174917"/>
                <a:gd name="connsiteX1" fmla="*/ 0 w 2130552"/>
                <a:gd name="connsiteY1" fmla="*/ 174917 h 174917"/>
                <a:gd name="connsiteX2" fmla="*/ 146304 w 2130552"/>
                <a:gd name="connsiteY2" fmla="*/ 156629 h 174917"/>
                <a:gd name="connsiteX3" fmla="*/ 237744 w 2130552"/>
                <a:gd name="connsiteY3" fmla="*/ 147485 h 174917"/>
                <a:gd name="connsiteX4" fmla="*/ 283464 w 2130552"/>
                <a:gd name="connsiteY4" fmla="*/ 138341 h 174917"/>
                <a:gd name="connsiteX5" fmla="*/ 548640 w 2130552"/>
                <a:gd name="connsiteY5" fmla="*/ 110909 h 174917"/>
                <a:gd name="connsiteX6" fmla="*/ 1709928 w 2130552"/>
                <a:gd name="connsiteY6" fmla="*/ 83477 h 174917"/>
                <a:gd name="connsiteX7" fmla="*/ 1856232 w 2130552"/>
                <a:gd name="connsiteY7" fmla="*/ 65189 h 174917"/>
                <a:gd name="connsiteX8" fmla="*/ 2039112 w 2130552"/>
                <a:gd name="connsiteY8" fmla="*/ 46901 h 174917"/>
                <a:gd name="connsiteX9" fmla="*/ 2130552 w 2130552"/>
                <a:gd name="connsiteY9" fmla="*/ 28613 h 174917"/>
                <a:gd name="connsiteX10" fmla="*/ 2130552 w 2130552"/>
                <a:gd name="connsiteY10" fmla="*/ 28613 h 174917"/>
                <a:gd name="connsiteX11" fmla="*/ 1353312 w 2130552"/>
                <a:gd name="connsiteY11" fmla="*/ 19469 h 174917"/>
                <a:gd name="connsiteX12" fmla="*/ 1088136 w 2130552"/>
                <a:gd name="connsiteY12" fmla="*/ 1181 h 174917"/>
                <a:gd name="connsiteX13" fmla="*/ 411480 w 2130552"/>
                <a:gd name="connsiteY13" fmla="*/ 28613 h 174917"/>
                <a:gd name="connsiteX14" fmla="*/ 356616 w 2130552"/>
                <a:gd name="connsiteY14" fmla="*/ 37757 h 174917"/>
                <a:gd name="connsiteX15" fmla="*/ 320040 w 2130552"/>
                <a:gd name="connsiteY15" fmla="*/ 46901 h 174917"/>
                <a:gd name="connsiteX16" fmla="*/ 274320 w 2130552"/>
                <a:gd name="connsiteY16" fmla="*/ 56045 h 174917"/>
                <a:gd name="connsiteX17" fmla="*/ 228600 w 2130552"/>
                <a:gd name="connsiteY17" fmla="*/ 74333 h 174917"/>
                <a:gd name="connsiteX18" fmla="*/ 146304 w 2130552"/>
                <a:gd name="connsiteY18" fmla="*/ 92621 h 174917"/>
                <a:gd name="connsiteX19" fmla="*/ 118872 w 2130552"/>
                <a:gd name="connsiteY19" fmla="*/ 101765 h 174917"/>
                <a:gd name="connsiteX20" fmla="*/ 36576 w 2130552"/>
                <a:gd name="connsiteY20" fmla="*/ 129197 h 174917"/>
                <a:gd name="connsiteX21" fmla="*/ 0 w 2130552"/>
                <a:gd name="connsiteY21" fmla="*/ 174917 h 174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130552" h="174917">
                  <a:moveTo>
                    <a:pt x="0" y="174917"/>
                  </a:moveTo>
                  <a:lnTo>
                    <a:pt x="0" y="174917"/>
                  </a:lnTo>
                  <a:lnTo>
                    <a:pt x="146304" y="156629"/>
                  </a:lnTo>
                  <a:cubicBezTo>
                    <a:pt x="176734" y="153118"/>
                    <a:pt x="207381" y="151533"/>
                    <a:pt x="237744" y="147485"/>
                  </a:cubicBezTo>
                  <a:cubicBezTo>
                    <a:pt x="253149" y="145431"/>
                    <a:pt x="268029" y="140157"/>
                    <a:pt x="283464" y="138341"/>
                  </a:cubicBezTo>
                  <a:cubicBezTo>
                    <a:pt x="371719" y="127958"/>
                    <a:pt x="548640" y="110909"/>
                    <a:pt x="548640" y="110909"/>
                  </a:cubicBezTo>
                  <a:cubicBezTo>
                    <a:pt x="978367" y="3477"/>
                    <a:pt x="529118" y="109717"/>
                    <a:pt x="1709928" y="83477"/>
                  </a:cubicBezTo>
                  <a:cubicBezTo>
                    <a:pt x="1759063" y="82385"/>
                    <a:pt x="1807364" y="70425"/>
                    <a:pt x="1856232" y="65189"/>
                  </a:cubicBezTo>
                  <a:cubicBezTo>
                    <a:pt x="2169405" y="31635"/>
                    <a:pt x="1809724" y="75575"/>
                    <a:pt x="2039112" y="46901"/>
                  </a:cubicBezTo>
                  <a:cubicBezTo>
                    <a:pt x="2111912" y="26101"/>
                    <a:pt x="2080930" y="28613"/>
                    <a:pt x="2130552" y="28613"/>
                  </a:cubicBezTo>
                  <a:lnTo>
                    <a:pt x="2130552" y="28613"/>
                  </a:lnTo>
                  <a:lnTo>
                    <a:pt x="1353312" y="19469"/>
                  </a:lnTo>
                  <a:cubicBezTo>
                    <a:pt x="1195411" y="16490"/>
                    <a:pt x="1202375" y="15461"/>
                    <a:pt x="1088136" y="1181"/>
                  </a:cubicBezTo>
                  <a:cubicBezTo>
                    <a:pt x="484132" y="10923"/>
                    <a:pt x="707637" y="-20747"/>
                    <a:pt x="411480" y="28613"/>
                  </a:cubicBezTo>
                  <a:cubicBezTo>
                    <a:pt x="393192" y="31661"/>
                    <a:pt x="374603" y="33260"/>
                    <a:pt x="356616" y="37757"/>
                  </a:cubicBezTo>
                  <a:cubicBezTo>
                    <a:pt x="344424" y="40805"/>
                    <a:pt x="332308" y="44175"/>
                    <a:pt x="320040" y="46901"/>
                  </a:cubicBezTo>
                  <a:cubicBezTo>
                    <a:pt x="304868" y="50272"/>
                    <a:pt x="289206" y="51579"/>
                    <a:pt x="274320" y="56045"/>
                  </a:cubicBezTo>
                  <a:cubicBezTo>
                    <a:pt x="258598" y="60762"/>
                    <a:pt x="244382" y="69824"/>
                    <a:pt x="228600" y="74333"/>
                  </a:cubicBezTo>
                  <a:cubicBezTo>
                    <a:pt x="201580" y="82053"/>
                    <a:pt x="173566" y="85805"/>
                    <a:pt x="146304" y="92621"/>
                  </a:cubicBezTo>
                  <a:cubicBezTo>
                    <a:pt x="136953" y="94959"/>
                    <a:pt x="128140" y="99117"/>
                    <a:pt x="118872" y="101765"/>
                  </a:cubicBezTo>
                  <a:cubicBezTo>
                    <a:pt x="78127" y="113406"/>
                    <a:pt x="78611" y="108179"/>
                    <a:pt x="36576" y="129197"/>
                  </a:cubicBezTo>
                  <a:cubicBezTo>
                    <a:pt x="26746" y="134112"/>
                    <a:pt x="9144" y="147485"/>
                    <a:pt x="0" y="1749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68E262F-1EAC-AA3B-AF61-4BBC8568B0BF}"/>
                </a:ext>
              </a:extLst>
            </p:cNvPr>
            <p:cNvSpPr txBox="1"/>
            <p:nvPr/>
          </p:nvSpPr>
          <p:spPr>
            <a:xfrm>
              <a:off x="7413901" y="1154966"/>
              <a:ext cx="19495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Thành </a:t>
              </a:r>
              <a:r>
                <a:rPr lang="en-US" sz="1600" dirty="0" err="1"/>
                <a:t>phần</a:t>
              </a:r>
              <a:r>
                <a:rPr lang="en-US" sz="1600" dirty="0"/>
                <a:t> </a:t>
              </a:r>
              <a:r>
                <a:rPr lang="en-US" sz="1600" dirty="0" err="1"/>
                <a:t>cấu</a:t>
              </a:r>
              <a:r>
                <a:rPr lang="en-US" sz="1600" dirty="0"/>
                <a:t> </a:t>
              </a:r>
              <a:r>
                <a:rPr lang="en-US" sz="1600" dirty="0" err="1"/>
                <a:t>trúc</a:t>
              </a:r>
              <a:endParaRPr lang="en-US" sz="1600" dirty="0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605759D8-E7D7-C728-7455-7A21B30B11C8}"/>
              </a:ext>
            </a:extLst>
          </p:cNvPr>
          <p:cNvGrpSpPr/>
          <p:nvPr/>
        </p:nvGrpSpPr>
        <p:grpSpPr>
          <a:xfrm>
            <a:off x="9208008" y="902527"/>
            <a:ext cx="2721630" cy="1377057"/>
            <a:chOff x="9223015" y="949138"/>
            <a:chExt cx="2721630" cy="1377057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C7326584-14C3-3A64-85DE-60269A578063}"/>
                </a:ext>
              </a:extLst>
            </p:cNvPr>
            <p:cNvSpPr/>
            <p:nvPr/>
          </p:nvSpPr>
          <p:spPr>
            <a:xfrm>
              <a:off x="9918659" y="949138"/>
              <a:ext cx="2025986" cy="277318"/>
            </a:xfrm>
            <a:prstGeom prst="round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Thành </a:t>
              </a:r>
              <a:r>
                <a:rPr lang="en-US" sz="1400" dirty="0" err="1">
                  <a:solidFill>
                    <a:schemeClr val="tx1"/>
                  </a:solidFill>
                </a:rPr>
                <a:t>phần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vô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sinh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1B092F03-DE0F-9027-29A7-DDC9E212069B}"/>
                </a:ext>
              </a:extLst>
            </p:cNvPr>
            <p:cNvSpPr/>
            <p:nvPr/>
          </p:nvSpPr>
          <p:spPr>
            <a:xfrm>
              <a:off x="9918659" y="1284669"/>
              <a:ext cx="2025986" cy="277318"/>
            </a:xfrm>
            <a:prstGeom prst="round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Sinh </a:t>
              </a:r>
              <a:r>
                <a:rPr lang="en-US" sz="1400" dirty="0" err="1">
                  <a:solidFill>
                    <a:schemeClr val="tx1"/>
                  </a:solidFill>
                </a:rPr>
                <a:t>vật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sản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xuất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21B467E1-9236-F5DC-0087-39AE3F341AEB}"/>
                </a:ext>
              </a:extLst>
            </p:cNvPr>
            <p:cNvSpPr/>
            <p:nvPr/>
          </p:nvSpPr>
          <p:spPr>
            <a:xfrm>
              <a:off x="9918659" y="1666773"/>
              <a:ext cx="2025986" cy="277318"/>
            </a:xfrm>
            <a:prstGeom prst="round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Sinh </a:t>
              </a:r>
              <a:r>
                <a:rPr lang="en-US" sz="1400" dirty="0" err="1">
                  <a:solidFill>
                    <a:schemeClr val="tx1"/>
                  </a:solidFill>
                </a:rPr>
                <a:t>vật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tiêu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thụ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C38D9BB1-B6F2-80E3-1230-A77923C4DDC0}"/>
                </a:ext>
              </a:extLst>
            </p:cNvPr>
            <p:cNvSpPr/>
            <p:nvPr/>
          </p:nvSpPr>
          <p:spPr>
            <a:xfrm>
              <a:off x="9918659" y="2048877"/>
              <a:ext cx="2025986" cy="277318"/>
            </a:xfrm>
            <a:prstGeom prst="round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Sinh </a:t>
              </a:r>
              <a:r>
                <a:rPr lang="en-US" sz="1400" dirty="0" err="1">
                  <a:solidFill>
                    <a:schemeClr val="tx1"/>
                  </a:solidFill>
                </a:rPr>
                <a:t>vật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phân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giải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772207FE-E988-414F-8DB8-74B1C08A9FB3}"/>
                </a:ext>
              </a:extLst>
            </p:cNvPr>
            <p:cNvCxnSpPr>
              <a:cxnSpLocks/>
              <a:endCxn id="27" idx="1"/>
            </p:cNvCxnSpPr>
            <p:nvPr/>
          </p:nvCxnSpPr>
          <p:spPr>
            <a:xfrm flipV="1">
              <a:off x="9272016" y="1087797"/>
              <a:ext cx="646643" cy="380464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BEB75AF1-0AE0-9EEA-D22B-649158F3A564}"/>
                </a:ext>
              </a:extLst>
            </p:cNvPr>
            <p:cNvCxnSpPr>
              <a:cxnSpLocks/>
              <a:endCxn id="28" idx="1"/>
            </p:cNvCxnSpPr>
            <p:nvPr/>
          </p:nvCxnSpPr>
          <p:spPr>
            <a:xfrm flipV="1">
              <a:off x="9248455" y="1423328"/>
              <a:ext cx="670204" cy="44933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7DF62404-AF24-BC92-6A1B-B45BFC8ECB88}"/>
                </a:ext>
              </a:extLst>
            </p:cNvPr>
            <p:cNvCxnSpPr>
              <a:cxnSpLocks/>
              <a:endCxn id="30" idx="1"/>
            </p:cNvCxnSpPr>
            <p:nvPr/>
          </p:nvCxnSpPr>
          <p:spPr>
            <a:xfrm>
              <a:off x="9223015" y="1486784"/>
              <a:ext cx="695644" cy="318648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784A1EC1-541E-8396-3CF3-F82307AF42B7}"/>
                </a:ext>
              </a:extLst>
            </p:cNvPr>
            <p:cNvCxnSpPr>
              <a:cxnSpLocks/>
              <a:endCxn id="31" idx="1"/>
            </p:cNvCxnSpPr>
            <p:nvPr/>
          </p:nvCxnSpPr>
          <p:spPr>
            <a:xfrm>
              <a:off x="9223015" y="1468261"/>
              <a:ext cx="695644" cy="719275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53AB381-CA21-C925-C060-E0661075327D}"/>
              </a:ext>
            </a:extLst>
          </p:cNvPr>
          <p:cNvGrpSpPr/>
          <p:nvPr/>
        </p:nvGrpSpPr>
        <p:grpSpPr>
          <a:xfrm>
            <a:off x="7269480" y="1581020"/>
            <a:ext cx="1630563" cy="1226188"/>
            <a:chOff x="7269480" y="1581020"/>
            <a:chExt cx="1898969" cy="1226188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BEA27CBB-5EDE-A380-CBFE-02D620816C5A}"/>
                </a:ext>
              </a:extLst>
            </p:cNvPr>
            <p:cNvSpPr txBox="1"/>
            <p:nvPr/>
          </p:nvSpPr>
          <p:spPr>
            <a:xfrm rot="225516">
              <a:off x="7692309" y="2450480"/>
              <a:ext cx="14630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err="1"/>
                <a:t>Các</a:t>
              </a:r>
              <a:r>
                <a:rPr lang="en-US" sz="1600" dirty="0"/>
                <a:t> </a:t>
              </a:r>
              <a:r>
                <a:rPr lang="en-US" sz="1600" dirty="0" err="1"/>
                <a:t>kiểu</a:t>
              </a:r>
              <a:r>
                <a:rPr lang="en-US" sz="1600" dirty="0"/>
                <a:t> HST</a:t>
              </a: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AC20759F-2EF9-F3EF-7298-02450723AEAD}"/>
                </a:ext>
              </a:extLst>
            </p:cNvPr>
            <p:cNvSpPr/>
            <p:nvPr/>
          </p:nvSpPr>
          <p:spPr>
            <a:xfrm>
              <a:off x="7269480" y="1581020"/>
              <a:ext cx="1898969" cy="1226188"/>
            </a:xfrm>
            <a:custGeom>
              <a:avLst/>
              <a:gdLst>
                <a:gd name="connsiteX0" fmla="*/ 0 w 1898969"/>
                <a:gd name="connsiteY0" fmla="*/ 19180 h 1226188"/>
                <a:gd name="connsiteX1" fmla="*/ 0 w 1898969"/>
                <a:gd name="connsiteY1" fmla="*/ 19180 h 1226188"/>
                <a:gd name="connsiteX2" fmla="*/ 100584 w 1898969"/>
                <a:gd name="connsiteY2" fmla="*/ 37468 h 1226188"/>
                <a:gd name="connsiteX3" fmla="*/ 146304 w 1898969"/>
                <a:gd name="connsiteY3" fmla="*/ 55756 h 1226188"/>
                <a:gd name="connsiteX4" fmla="*/ 173736 w 1898969"/>
                <a:gd name="connsiteY4" fmla="*/ 64900 h 1226188"/>
                <a:gd name="connsiteX5" fmla="*/ 201168 w 1898969"/>
                <a:gd name="connsiteY5" fmla="*/ 92332 h 1226188"/>
                <a:gd name="connsiteX6" fmla="*/ 228600 w 1898969"/>
                <a:gd name="connsiteY6" fmla="*/ 138052 h 1226188"/>
                <a:gd name="connsiteX7" fmla="*/ 256032 w 1898969"/>
                <a:gd name="connsiteY7" fmla="*/ 174628 h 1226188"/>
                <a:gd name="connsiteX8" fmla="*/ 265176 w 1898969"/>
                <a:gd name="connsiteY8" fmla="*/ 211204 h 1226188"/>
                <a:gd name="connsiteX9" fmla="*/ 283464 w 1898969"/>
                <a:gd name="connsiteY9" fmla="*/ 293500 h 1226188"/>
                <a:gd name="connsiteX10" fmla="*/ 301752 w 1898969"/>
                <a:gd name="connsiteY10" fmla="*/ 906148 h 1226188"/>
                <a:gd name="connsiteX11" fmla="*/ 347472 w 1898969"/>
                <a:gd name="connsiteY11" fmla="*/ 1015876 h 1226188"/>
                <a:gd name="connsiteX12" fmla="*/ 384048 w 1898969"/>
                <a:gd name="connsiteY12" fmla="*/ 1043308 h 1226188"/>
                <a:gd name="connsiteX13" fmla="*/ 448056 w 1898969"/>
                <a:gd name="connsiteY13" fmla="*/ 1098172 h 1226188"/>
                <a:gd name="connsiteX14" fmla="*/ 475488 w 1898969"/>
                <a:gd name="connsiteY14" fmla="*/ 1107316 h 1226188"/>
                <a:gd name="connsiteX15" fmla="*/ 548640 w 1898969"/>
                <a:gd name="connsiteY15" fmla="*/ 1125604 h 1226188"/>
                <a:gd name="connsiteX16" fmla="*/ 758952 w 1898969"/>
                <a:gd name="connsiteY16" fmla="*/ 1143892 h 1226188"/>
                <a:gd name="connsiteX17" fmla="*/ 868680 w 1898969"/>
                <a:gd name="connsiteY17" fmla="*/ 1153036 h 1226188"/>
                <a:gd name="connsiteX18" fmla="*/ 923544 w 1898969"/>
                <a:gd name="connsiteY18" fmla="*/ 1162180 h 1226188"/>
                <a:gd name="connsiteX19" fmla="*/ 1399032 w 1898969"/>
                <a:gd name="connsiteY19" fmla="*/ 1171324 h 1226188"/>
                <a:gd name="connsiteX20" fmla="*/ 1892808 w 1898969"/>
                <a:gd name="connsiteY20" fmla="*/ 1189612 h 1226188"/>
                <a:gd name="connsiteX21" fmla="*/ 1801368 w 1898969"/>
                <a:gd name="connsiteY21" fmla="*/ 1198756 h 1226188"/>
                <a:gd name="connsiteX22" fmla="*/ 1709928 w 1898969"/>
                <a:gd name="connsiteY22" fmla="*/ 1226188 h 1226188"/>
                <a:gd name="connsiteX23" fmla="*/ 493776 w 1898969"/>
                <a:gd name="connsiteY23" fmla="*/ 1217044 h 1226188"/>
                <a:gd name="connsiteX24" fmla="*/ 448056 w 1898969"/>
                <a:gd name="connsiteY24" fmla="*/ 1207900 h 1226188"/>
                <a:gd name="connsiteX25" fmla="*/ 320040 w 1898969"/>
                <a:gd name="connsiteY25" fmla="*/ 1143892 h 1226188"/>
                <a:gd name="connsiteX26" fmla="*/ 274320 w 1898969"/>
                <a:gd name="connsiteY26" fmla="*/ 1125604 h 1226188"/>
                <a:gd name="connsiteX27" fmla="*/ 192024 w 1898969"/>
                <a:gd name="connsiteY27" fmla="*/ 1061596 h 1226188"/>
                <a:gd name="connsiteX28" fmla="*/ 182880 w 1898969"/>
                <a:gd name="connsiteY28" fmla="*/ 1034164 h 1226188"/>
                <a:gd name="connsiteX29" fmla="*/ 164592 w 1898969"/>
                <a:gd name="connsiteY29" fmla="*/ 1006732 h 1226188"/>
                <a:gd name="connsiteX30" fmla="*/ 155448 w 1898969"/>
                <a:gd name="connsiteY30" fmla="*/ 970156 h 1226188"/>
                <a:gd name="connsiteX31" fmla="*/ 164592 w 1898969"/>
                <a:gd name="connsiteY31" fmla="*/ 732412 h 1226188"/>
                <a:gd name="connsiteX32" fmla="*/ 173736 w 1898969"/>
                <a:gd name="connsiteY32" fmla="*/ 613540 h 1226188"/>
                <a:gd name="connsiteX33" fmla="*/ 164592 w 1898969"/>
                <a:gd name="connsiteY33" fmla="*/ 202060 h 1226188"/>
                <a:gd name="connsiteX34" fmla="*/ 146304 w 1898969"/>
                <a:gd name="connsiteY34" fmla="*/ 119764 h 1226188"/>
                <a:gd name="connsiteX35" fmla="*/ 128016 w 1898969"/>
                <a:gd name="connsiteY35" fmla="*/ 83188 h 1226188"/>
                <a:gd name="connsiteX36" fmla="*/ 91440 w 1898969"/>
                <a:gd name="connsiteY36" fmla="*/ 46612 h 1226188"/>
                <a:gd name="connsiteX37" fmla="*/ 73152 w 1898969"/>
                <a:gd name="connsiteY37" fmla="*/ 19180 h 1226188"/>
                <a:gd name="connsiteX38" fmla="*/ 45720 w 1898969"/>
                <a:gd name="connsiteY38" fmla="*/ 892 h 1226188"/>
                <a:gd name="connsiteX39" fmla="*/ 0 w 1898969"/>
                <a:gd name="connsiteY39" fmla="*/ 19180 h 1226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898969" h="1226188">
                  <a:moveTo>
                    <a:pt x="0" y="19180"/>
                  </a:moveTo>
                  <a:lnTo>
                    <a:pt x="0" y="19180"/>
                  </a:lnTo>
                  <a:cubicBezTo>
                    <a:pt x="33528" y="25276"/>
                    <a:pt x="67524" y="29203"/>
                    <a:pt x="100584" y="37468"/>
                  </a:cubicBezTo>
                  <a:cubicBezTo>
                    <a:pt x="116508" y="41449"/>
                    <a:pt x="130935" y="49993"/>
                    <a:pt x="146304" y="55756"/>
                  </a:cubicBezTo>
                  <a:cubicBezTo>
                    <a:pt x="155329" y="59140"/>
                    <a:pt x="164592" y="61852"/>
                    <a:pt x="173736" y="64900"/>
                  </a:cubicBezTo>
                  <a:cubicBezTo>
                    <a:pt x="182880" y="74044"/>
                    <a:pt x="193409" y="81987"/>
                    <a:pt x="201168" y="92332"/>
                  </a:cubicBezTo>
                  <a:cubicBezTo>
                    <a:pt x="211832" y="106550"/>
                    <a:pt x="218741" y="123264"/>
                    <a:pt x="228600" y="138052"/>
                  </a:cubicBezTo>
                  <a:cubicBezTo>
                    <a:pt x="237054" y="150732"/>
                    <a:pt x="246888" y="162436"/>
                    <a:pt x="256032" y="174628"/>
                  </a:cubicBezTo>
                  <a:cubicBezTo>
                    <a:pt x="259080" y="186820"/>
                    <a:pt x="262450" y="198936"/>
                    <a:pt x="265176" y="211204"/>
                  </a:cubicBezTo>
                  <a:cubicBezTo>
                    <a:pt x="288393" y="315682"/>
                    <a:pt x="261164" y="204299"/>
                    <a:pt x="283464" y="293500"/>
                  </a:cubicBezTo>
                  <a:cubicBezTo>
                    <a:pt x="289560" y="497716"/>
                    <a:pt x="293363" y="702013"/>
                    <a:pt x="301752" y="906148"/>
                  </a:cubicBezTo>
                  <a:cubicBezTo>
                    <a:pt x="303335" y="944666"/>
                    <a:pt x="313859" y="990666"/>
                    <a:pt x="347472" y="1015876"/>
                  </a:cubicBezTo>
                  <a:cubicBezTo>
                    <a:pt x="359664" y="1025020"/>
                    <a:pt x="372579" y="1033272"/>
                    <a:pt x="384048" y="1043308"/>
                  </a:cubicBezTo>
                  <a:cubicBezTo>
                    <a:pt x="414045" y="1069555"/>
                    <a:pt x="415424" y="1081856"/>
                    <a:pt x="448056" y="1098172"/>
                  </a:cubicBezTo>
                  <a:cubicBezTo>
                    <a:pt x="456677" y="1102483"/>
                    <a:pt x="466189" y="1104780"/>
                    <a:pt x="475488" y="1107316"/>
                  </a:cubicBezTo>
                  <a:cubicBezTo>
                    <a:pt x="499737" y="1113929"/>
                    <a:pt x="523848" y="1121472"/>
                    <a:pt x="548640" y="1125604"/>
                  </a:cubicBezTo>
                  <a:cubicBezTo>
                    <a:pt x="661153" y="1144356"/>
                    <a:pt x="566938" y="1130650"/>
                    <a:pt x="758952" y="1143892"/>
                  </a:cubicBezTo>
                  <a:cubicBezTo>
                    <a:pt x="795568" y="1146417"/>
                    <a:pt x="832202" y="1148983"/>
                    <a:pt x="868680" y="1153036"/>
                  </a:cubicBezTo>
                  <a:cubicBezTo>
                    <a:pt x="887107" y="1155083"/>
                    <a:pt x="905015" y="1161541"/>
                    <a:pt x="923544" y="1162180"/>
                  </a:cubicBezTo>
                  <a:cubicBezTo>
                    <a:pt x="1081975" y="1167643"/>
                    <a:pt x="1240536" y="1168276"/>
                    <a:pt x="1399032" y="1171324"/>
                  </a:cubicBezTo>
                  <a:cubicBezTo>
                    <a:pt x="1629945" y="1204312"/>
                    <a:pt x="1274910" y="1156212"/>
                    <a:pt x="1892808" y="1189612"/>
                  </a:cubicBezTo>
                  <a:cubicBezTo>
                    <a:pt x="1923395" y="1191265"/>
                    <a:pt x="1831731" y="1194708"/>
                    <a:pt x="1801368" y="1198756"/>
                  </a:cubicBezTo>
                  <a:cubicBezTo>
                    <a:pt x="1755007" y="1204938"/>
                    <a:pt x="1753757" y="1208656"/>
                    <a:pt x="1709928" y="1226188"/>
                  </a:cubicBezTo>
                  <a:lnTo>
                    <a:pt x="493776" y="1217044"/>
                  </a:lnTo>
                  <a:cubicBezTo>
                    <a:pt x="478236" y="1216819"/>
                    <a:pt x="462380" y="1213931"/>
                    <a:pt x="448056" y="1207900"/>
                  </a:cubicBezTo>
                  <a:cubicBezTo>
                    <a:pt x="404086" y="1189386"/>
                    <a:pt x="364336" y="1161611"/>
                    <a:pt x="320040" y="1143892"/>
                  </a:cubicBezTo>
                  <a:cubicBezTo>
                    <a:pt x="304800" y="1137796"/>
                    <a:pt x="288730" y="1133464"/>
                    <a:pt x="274320" y="1125604"/>
                  </a:cubicBezTo>
                  <a:cubicBezTo>
                    <a:pt x="226196" y="1099355"/>
                    <a:pt x="224702" y="1094274"/>
                    <a:pt x="192024" y="1061596"/>
                  </a:cubicBezTo>
                  <a:cubicBezTo>
                    <a:pt x="188976" y="1052452"/>
                    <a:pt x="187191" y="1042785"/>
                    <a:pt x="182880" y="1034164"/>
                  </a:cubicBezTo>
                  <a:cubicBezTo>
                    <a:pt x="177965" y="1024334"/>
                    <a:pt x="168921" y="1016833"/>
                    <a:pt x="164592" y="1006732"/>
                  </a:cubicBezTo>
                  <a:cubicBezTo>
                    <a:pt x="159642" y="995181"/>
                    <a:pt x="158496" y="982348"/>
                    <a:pt x="155448" y="970156"/>
                  </a:cubicBezTo>
                  <a:cubicBezTo>
                    <a:pt x="158496" y="890908"/>
                    <a:pt x="160530" y="811615"/>
                    <a:pt x="164592" y="732412"/>
                  </a:cubicBezTo>
                  <a:cubicBezTo>
                    <a:pt x="166627" y="692723"/>
                    <a:pt x="173736" y="653281"/>
                    <a:pt x="173736" y="613540"/>
                  </a:cubicBezTo>
                  <a:cubicBezTo>
                    <a:pt x="173736" y="476346"/>
                    <a:pt x="169968" y="339148"/>
                    <a:pt x="164592" y="202060"/>
                  </a:cubicBezTo>
                  <a:cubicBezTo>
                    <a:pt x="163725" y="179942"/>
                    <a:pt x="156184" y="142818"/>
                    <a:pt x="146304" y="119764"/>
                  </a:cubicBezTo>
                  <a:cubicBezTo>
                    <a:pt x="140934" y="107235"/>
                    <a:pt x="136195" y="94093"/>
                    <a:pt x="128016" y="83188"/>
                  </a:cubicBezTo>
                  <a:cubicBezTo>
                    <a:pt x="117671" y="69394"/>
                    <a:pt x="102661" y="59703"/>
                    <a:pt x="91440" y="46612"/>
                  </a:cubicBezTo>
                  <a:cubicBezTo>
                    <a:pt x="84288" y="38268"/>
                    <a:pt x="80923" y="26951"/>
                    <a:pt x="73152" y="19180"/>
                  </a:cubicBezTo>
                  <a:cubicBezTo>
                    <a:pt x="65381" y="11409"/>
                    <a:pt x="54302" y="7757"/>
                    <a:pt x="45720" y="892"/>
                  </a:cubicBezTo>
                  <a:cubicBezTo>
                    <a:pt x="38988" y="-4494"/>
                    <a:pt x="7620" y="16132"/>
                    <a:pt x="0" y="1918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3DD189AD-97C5-FE82-27C7-E6D5FB45BF27}"/>
              </a:ext>
            </a:extLst>
          </p:cNvPr>
          <p:cNvGrpSpPr/>
          <p:nvPr/>
        </p:nvGrpSpPr>
        <p:grpSpPr>
          <a:xfrm rot="504958">
            <a:off x="8713211" y="2393450"/>
            <a:ext cx="1887544" cy="994953"/>
            <a:chOff x="9223015" y="949138"/>
            <a:chExt cx="2721630" cy="994953"/>
          </a:xfrm>
        </p:grpSpPr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10776CB9-F307-E922-FE1A-EDCBB1DCFD80}"/>
                </a:ext>
              </a:extLst>
            </p:cNvPr>
            <p:cNvSpPr/>
            <p:nvPr/>
          </p:nvSpPr>
          <p:spPr>
            <a:xfrm>
              <a:off x="9918659" y="949138"/>
              <a:ext cx="2025986" cy="277318"/>
            </a:xfrm>
            <a:prstGeom prst="round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HST </a:t>
              </a:r>
              <a:r>
                <a:rPr lang="en-US" sz="1400" dirty="0" err="1">
                  <a:solidFill>
                    <a:schemeClr val="tx1"/>
                  </a:solidFill>
                </a:rPr>
                <a:t>trên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cạn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CBD9A01B-9132-37CF-0DD4-5939110ECDB9}"/>
                </a:ext>
              </a:extLst>
            </p:cNvPr>
            <p:cNvSpPr/>
            <p:nvPr/>
          </p:nvSpPr>
          <p:spPr>
            <a:xfrm>
              <a:off x="9918659" y="1284669"/>
              <a:ext cx="2025986" cy="277318"/>
            </a:xfrm>
            <a:prstGeom prst="round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HST </a:t>
              </a:r>
              <a:r>
                <a:rPr lang="en-US" sz="1400" dirty="0" err="1">
                  <a:solidFill>
                    <a:schemeClr val="tx1"/>
                  </a:solidFill>
                </a:rPr>
                <a:t>nước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mặn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4E926F26-52B1-7D59-D167-0A4BBDCB43DC}"/>
                </a:ext>
              </a:extLst>
            </p:cNvPr>
            <p:cNvSpPr/>
            <p:nvPr/>
          </p:nvSpPr>
          <p:spPr>
            <a:xfrm>
              <a:off x="9918659" y="1666773"/>
              <a:ext cx="2025986" cy="277318"/>
            </a:xfrm>
            <a:prstGeom prst="round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HST </a:t>
              </a:r>
              <a:r>
                <a:rPr lang="en-US" sz="1400" dirty="0" err="1">
                  <a:solidFill>
                    <a:schemeClr val="tx1"/>
                  </a:solidFill>
                </a:rPr>
                <a:t>nước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ngọt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AF98874A-1EB4-9CA9-F5F3-014064EF62C8}"/>
                </a:ext>
              </a:extLst>
            </p:cNvPr>
            <p:cNvCxnSpPr>
              <a:cxnSpLocks/>
              <a:endCxn id="51" idx="1"/>
            </p:cNvCxnSpPr>
            <p:nvPr/>
          </p:nvCxnSpPr>
          <p:spPr>
            <a:xfrm flipV="1">
              <a:off x="9272016" y="1087797"/>
              <a:ext cx="646643" cy="380464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46243781-0551-2439-FE58-4B83F5294716}"/>
                </a:ext>
              </a:extLst>
            </p:cNvPr>
            <p:cNvCxnSpPr>
              <a:cxnSpLocks/>
              <a:endCxn id="52" idx="1"/>
            </p:cNvCxnSpPr>
            <p:nvPr/>
          </p:nvCxnSpPr>
          <p:spPr>
            <a:xfrm flipV="1">
              <a:off x="9248455" y="1423328"/>
              <a:ext cx="670204" cy="44933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F70654EA-0033-69A6-37D7-644CE2B91AC5}"/>
                </a:ext>
              </a:extLst>
            </p:cNvPr>
            <p:cNvCxnSpPr>
              <a:cxnSpLocks/>
              <a:endCxn id="53" idx="1"/>
            </p:cNvCxnSpPr>
            <p:nvPr/>
          </p:nvCxnSpPr>
          <p:spPr>
            <a:xfrm>
              <a:off x="9223015" y="1486784"/>
              <a:ext cx="695644" cy="318648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B2B48419-66DC-8FC7-D1BC-D2244118969C}"/>
              </a:ext>
            </a:extLst>
          </p:cNvPr>
          <p:cNvGrpSpPr/>
          <p:nvPr/>
        </p:nvGrpSpPr>
        <p:grpSpPr>
          <a:xfrm rot="504958">
            <a:off x="9719629" y="4012601"/>
            <a:ext cx="1887544" cy="994953"/>
            <a:chOff x="9223015" y="949138"/>
            <a:chExt cx="2721630" cy="994953"/>
          </a:xfrm>
          <a:noFill/>
        </p:grpSpPr>
        <p:sp>
          <p:nvSpPr>
            <p:cNvPr id="67" name="Rectangle: Rounded Corners 66">
              <a:extLst>
                <a:ext uri="{FF2B5EF4-FFF2-40B4-BE49-F238E27FC236}">
                  <a16:creationId xmlns:a16="http://schemas.microsoft.com/office/drawing/2014/main" id="{056CE183-7A46-8BF9-3B2C-88F3E9D16CF8}"/>
                </a:ext>
              </a:extLst>
            </p:cNvPr>
            <p:cNvSpPr/>
            <p:nvPr/>
          </p:nvSpPr>
          <p:spPr>
            <a:xfrm>
              <a:off x="9918659" y="949138"/>
              <a:ext cx="2025986" cy="277318"/>
            </a:xfrm>
            <a:prstGeom prst="roundRect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>
                  <a:solidFill>
                    <a:schemeClr val="tx1"/>
                  </a:solidFill>
                </a:rPr>
                <a:t>Chuỗi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thức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ăn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8" name="Rectangle: Rounded Corners 67">
              <a:extLst>
                <a:ext uri="{FF2B5EF4-FFF2-40B4-BE49-F238E27FC236}">
                  <a16:creationId xmlns:a16="http://schemas.microsoft.com/office/drawing/2014/main" id="{84C7FA8B-1EBC-7E20-B096-D86D32229BAB}"/>
                </a:ext>
              </a:extLst>
            </p:cNvPr>
            <p:cNvSpPr/>
            <p:nvPr/>
          </p:nvSpPr>
          <p:spPr>
            <a:xfrm>
              <a:off x="9918659" y="1284669"/>
              <a:ext cx="2025986" cy="277318"/>
            </a:xfrm>
            <a:prstGeom prst="roundRect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>
                  <a:solidFill>
                    <a:schemeClr val="tx1"/>
                  </a:solidFill>
                </a:rPr>
                <a:t>Lưới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thức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ăn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9" name="Rectangle: Rounded Corners 68">
              <a:extLst>
                <a:ext uri="{FF2B5EF4-FFF2-40B4-BE49-F238E27FC236}">
                  <a16:creationId xmlns:a16="http://schemas.microsoft.com/office/drawing/2014/main" id="{63CD0F0F-3A00-EF80-8C53-EF196520B367}"/>
                </a:ext>
              </a:extLst>
            </p:cNvPr>
            <p:cNvSpPr/>
            <p:nvPr/>
          </p:nvSpPr>
          <p:spPr>
            <a:xfrm>
              <a:off x="9918659" y="1666773"/>
              <a:ext cx="2025986" cy="277318"/>
            </a:xfrm>
            <a:prstGeom prst="roundRect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>
                  <a:solidFill>
                    <a:schemeClr val="tx1"/>
                  </a:solidFill>
                </a:rPr>
                <a:t>Tháp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sinh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</a:rPr>
                <a:t>thái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36421517-63A6-C370-8ECE-FB19F9D0C4B1}"/>
                </a:ext>
              </a:extLst>
            </p:cNvPr>
            <p:cNvCxnSpPr>
              <a:cxnSpLocks/>
              <a:endCxn id="67" idx="1"/>
            </p:cNvCxnSpPr>
            <p:nvPr/>
          </p:nvCxnSpPr>
          <p:spPr>
            <a:xfrm flipV="1">
              <a:off x="9272016" y="1087797"/>
              <a:ext cx="646643" cy="380464"/>
            </a:xfrm>
            <a:prstGeom prst="straightConnector1">
              <a:avLst/>
            </a:prstGeom>
            <a:grpFill/>
            <a:ln w="28575">
              <a:solidFill>
                <a:srgbClr val="0070C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EE0C1C25-BE71-F32E-7B98-BA708D58A720}"/>
                </a:ext>
              </a:extLst>
            </p:cNvPr>
            <p:cNvCxnSpPr>
              <a:cxnSpLocks/>
              <a:endCxn id="68" idx="1"/>
            </p:cNvCxnSpPr>
            <p:nvPr/>
          </p:nvCxnSpPr>
          <p:spPr>
            <a:xfrm flipV="1">
              <a:off x="9248455" y="1423328"/>
              <a:ext cx="670204" cy="44933"/>
            </a:xfrm>
            <a:prstGeom prst="straightConnector1">
              <a:avLst/>
            </a:prstGeom>
            <a:grpFill/>
            <a:ln w="28575">
              <a:solidFill>
                <a:srgbClr val="0070C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59E47274-72AA-E121-531A-A1DDA2355BAC}"/>
                </a:ext>
              </a:extLst>
            </p:cNvPr>
            <p:cNvCxnSpPr>
              <a:cxnSpLocks/>
              <a:endCxn id="69" idx="1"/>
            </p:cNvCxnSpPr>
            <p:nvPr/>
          </p:nvCxnSpPr>
          <p:spPr>
            <a:xfrm>
              <a:off x="9223015" y="1486784"/>
              <a:ext cx="695644" cy="318648"/>
            </a:xfrm>
            <a:prstGeom prst="straightConnector1">
              <a:avLst/>
            </a:prstGeom>
            <a:grpFill/>
            <a:ln w="28575">
              <a:solidFill>
                <a:srgbClr val="0070C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0BFD0F2E-4FD3-790C-98B5-E52456BDC4DE}"/>
              </a:ext>
            </a:extLst>
          </p:cNvPr>
          <p:cNvGrpSpPr/>
          <p:nvPr/>
        </p:nvGrpSpPr>
        <p:grpSpPr>
          <a:xfrm>
            <a:off x="5126706" y="4005248"/>
            <a:ext cx="3218688" cy="1700784"/>
            <a:chOff x="5126706" y="4005248"/>
            <a:chExt cx="3218688" cy="1700784"/>
          </a:xfrm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61CD1996-3285-5ED6-6FF7-FD6F0F697F36}"/>
                </a:ext>
              </a:extLst>
            </p:cNvPr>
            <p:cNvSpPr/>
            <p:nvPr/>
          </p:nvSpPr>
          <p:spPr>
            <a:xfrm>
              <a:off x="5126706" y="4005248"/>
              <a:ext cx="3218688" cy="1700784"/>
            </a:xfrm>
            <a:custGeom>
              <a:avLst/>
              <a:gdLst>
                <a:gd name="connsiteX0" fmla="*/ 658368 w 4828032"/>
                <a:gd name="connsiteY0" fmla="*/ 0 h 1700784"/>
                <a:gd name="connsiteX1" fmla="*/ 658368 w 4828032"/>
                <a:gd name="connsiteY1" fmla="*/ 0 h 1700784"/>
                <a:gd name="connsiteX2" fmla="*/ 731520 w 4828032"/>
                <a:gd name="connsiteY2" fmla="*/ 73152 h 1700784"/>
                <a:gd name="connsiteX3" fmla="*/ 758952 w 4828032"/>
                <a:gd name="connsiteY3" fmla="*/ 91440 h 1700784"/>
                <a:gd name="connsiteX4" fmla="*/ 768096 w 4828032"/>
                <a:gd name="connsiteY4" fmla="*/ 118872 h 1700784"/>
                <a:gd name="connsiteX5" fmla="*/ 786384 w 4828032"/>
                <a:gd name="connsiteY5" fmla="*/ 146304 h 1700784"/>
                <a:gd name="connsiteX6" fmla="*/ 813816 w 4828032"/>
                <a:gd name="connsiteY6" fmla="*/ 201168 h 1700784"/>
                <a:gd name="connsiteX7" fmla="*/ 822960 w 4828032"/>
                <a:gd name="connsiteY7" fmla="*/ 228600 h 1700784"/>
                <a:gd name="connsiteX8" fmla="*/ 841248 w 4828032"/>
                <a:gd name="connsiteY8" fmla="*/ 256032 h 1700784"/>
                <a:gd name="connsiteX9" fmla="*/ 859536 w 4828032"/>
                <a:gd name="connsiteY9" fmla="*/ 329184 h 1700784"/>
                <a:gd name="connsiteX10" fmla="*/ 868680 w 4828032"/>
                <a:gd name="connsiteY10" fmla="*/ 356616 h 1700784"/>
                <a:gd name="connsiteX11" fmla="*/ 877824 w 4828032"/>
                <a:gd name="connsiteY11" fmla="*/ 402336 h 1700784"/>
                <a:gd name="connsiteX12" fmla="*/ 896112 w 4828032"/>
                <a:gd name="connsiteY12" fmla="*/ 502920 h 1700784"/>
                <a:gd name="connsiteX13" fmla="*/ 914400 w 4828032"/>
                <a:gd name="connsiteY13" fmla="*/ 713232 h 1700784"/>
                <a:gd name="connsiteX14" fmla="*/ 932688 w 4828032"/>
                <a:gd name="connsiteY14" fmla="*/ 859536 h 1700784"/>
                <a:gd name="connsiteX15" fmla="*/ 950976 w 4828032"/>
                <a:gd name="connsiteY15" fmla="*/ 923544 h 1700784"/>
                <a:gd name="connsiteX16" fmla="*/ 987552 w 4828032"/>
                <a:gd name="connsiteY16" fmla="*/ 1060704 h 1700784"/>
                <a:gd name="connsiteX17" fmla="*/ 1014984 w 4828032"/>
                <a:gd name="connsiteY17" fmla="*/ 1115568 h 1700784"/>
                <a:gd name="connsiteX18" fmla="*/ 1042416 w 4828032"/>
                <a:gd name="connsiteY18" fmla="*/ 1188720 h 1700784"/>
                <a:gd name="connsiteX19" fmla="*/ 1069848 w 4828032"/>
                <a:gd name="connsiteY19" fmla="*/ 1216152 h 1700784"/>
                <a:gd name="connsiteX20" fmla="*/ 1088136 w 4828032"/>
                <a:gd name="connsiteY20" fmla="*/ 1252728 h 1700784"/>
                <a:gd name="connsiteX21" fmla="*/ 1143000 w 4828032"/>
                <a:gd name="connsiteY21" fmla="*/ 1289304 h 1700784"/>
                <a:gd name="connsiteX22" fmla="*/ 1179576 w 4828032"/>
                <a:gd name="connsiteY22" fmla="*/ 1316736 h 1700784"/>
                <a:gd name="connsiteX23" fmla="*/ 1325880 w 4828032"/>
                <a:gd name="connsiteY23" fmla="*/ 1389888 h 1700784"/>
                <a:gd name="connsiteX24" fmla="*/ 1389888 w 4828032"/>
                <a:gd name="connsiteY24" fmla="*/ 1399032 h 1700784"/>
                <a:gd name="connsiteX25" fmla="*/ 1444752 w 4828032"/>
                <a:gd name="connsiteY25" fmla="*/ 1408176 h 1700784"/>
                <a:gd name="connsiteX26" fmla="*/ 1764792 w 4828032"/>
                <a:gd name="connsiteY26" fmla="*/ 1426464 h 1700784"/>
                <a:gd name="connsiteX27" fmla="*/ 2615184 w 4828032"/>
                <a:gd name="connsiteY27" fmla="*/ 1417320 h 1700784"/>
                <a:gd name="connsiteX28" fmla="*/ 2770632 w 4828032"/>
                <a:gd name="connsiteY28" fmla="*/ 1408176 h 1700784"/>
                <a:gd name="connsiteX29" fmla="*/ 3063240 w 4828032"/>
                <a:gd name="connsiteY29" fmla="*/ 1389888 h 1700784"/>
                <a:gd name="connsiteX30" fmla="*/ 4434840 w 4828032"/>
                <a:gd name="connsiteY30" fmla="*/ 1371600 h 1700784"/>
                <a:gd name="connsiteX31" fmla="*/ 4681728 w 4828032"/>
                <a:gd name="connsiteY31" fmla="*/ 1362456 h 1700784"/>
                <a:gd name="connsiteX32" fmla="*/ 4828032 w 4828032"/>
                <a:gd name="connsiteY32" fmla="*/ 1335024 h 1700784"/>
                <a:gd name="connsiteX33" fmla="*/ 4828032 w 4828032"/>
                <a:gd name="connsiteY33" fmla="*/ 1335024 h 1700784"/>
                <a:gd name="connsiteX34" fmla="*/ 4764024 w 4828032"/>
                <a:gd name="connsiteY34" fmla="*/ 1380744 h 1700784"/>
                <a:gd name="connsiteX35" fmla="*/ 4736592 w 4828032"/>
                <a:gd name="connsiteY35" fmla="*/ 1389888 h 1700784"/>
                <a:gd name="connsiteX36" fmla="*/ 4663440 w 4828032"/>
                <a:gd name="connsiteY36" fmla="*/ 1426464 h 1700784"/>
                <a:gd name="connsiteX37" fmla="*/ 4572000 w 4828032"/>
                <a:gd name="connsiteY37" fmla="*/ 1463040 h 1700784"/>
                <a:gd name="connsiteX38" fmla="*/ 4489704 w 4828032"/>
                <a:gd name="connsiteY38" fmla="*/ 1481328 h 1700784"/>
                <a:gd name="connsiteX39" fmla="*/ 4453128 w 4828032"/>
                <a:gd name="connsiteY39" fmla="*/ 1499616 h 1700784"/>
                <a:gd name="connsiteX40" fmla="*/ 4343400 w 4828032"/>
                <a:gd name="connsiteY40" fmla="*/ 1517904 h 1700784"/>
                <a:gd name="connsiteX41" fmla="*/ 4261104 w 4828032"/>
                <a:gd name="connsiteY41" fmla="*/ 1536192 h 1700784"/>
                <a:gd name="connsiteX42" fmla="*/ 4160520 w 4828032"/>
                <a:gd name="connsiteY42" fmla="*/ 1545336 h 1700784"/>
                <a:gd name="connsiteX43" fmla="*/ 3886200 w 4828032"/>
                <a:gd name="connsiteY43" fmla="*/ 1581912 h 1700784"/>
                <a:gd name="connsiteX44" fmla="*/ 3236976 w 4828032"/>
                <a:gd name="connsiteY44" fmla="*/ 1600200 h 1700784"/>
                <a:gd name="connsiteX45" fmla="*/ 2459736 w 4828032"/>
                <a:gd name="connsiteY45" fmla="*/ 1609344 h 1700784"/>
                <a:gd name="connsiteX46" fmla="*/ 2322576 w 4828032"/>
                <a:gd name="connsiteY46" fmla="*/ 1618488 h 1700784"/>
                <a:gd name="connsiteX47" fmla="*/ 2276856 w 4828032"/>
                <a:gd name="connsiteY47" fmla="*/ 1627632 h 1700784"/>
                <a:gd name="connsiteX48" fmla="*/ 2167128 w 4828032"/>
                <a:gd name="connsiteY48" fmla="*/ 1645920 h 1700784"/>
                <a:gd name="connsiteX49" fmla="*/ 2084832 w 4828032"/>
                <a:gd name="connsiteY49" fmla="*/ 1655064 h 1700784"/>
                <a:gd name="connsiteX50" fmla="*/ 1956816 w 4828032"/>
                <a:gd name="connsiteY50" fmla="*/ 1673352 h 1700784"/>
                <a:gd name="connsiteX51" fmla="*/ 1874520 w 4828032"/>
                <a:gd name="connsiteY51" fmla="*/ 1682496 h 1700784"/>
                <a:gd name="connsiteX52" fmla="*/ 1746504 w 4828032"/>
                <a:gd name="connsiteY52" fmla="*/ 1700784 h 1700784"/>
                <a:gd name="connsiteX53" fmla="*/ 914400 w 4828032"/>
                <a:gd name="connsiteY53" fmla="*/ 1691640 h 1700784"/>
                <a:gd name="connsiteX54" fmla="*/ 877824 w 4828032"/>
                <a:gd name="connsiteY54" fmla="*/ 1682496 h 1700784"/>
                <a:gd name="connsiteX55" fmla="*/ 822960 w 4828032"/>
                <a:gd name="connsiteY55" fmla="*/ 1664208 h 1700784"/>
                <a:gd name="connsiteX56" fmla="*/ 777240 w 4828032"/>
                <a:gd name="connsiteY56" fmla="*/ 1627632 h 1700784"/>
                <a:gd name="connsiteX57" fmla="*/ 740664 w 4828032"/>
                <a:gd name="connsiteY57" fmla="*/ 1609344 h 1700784"/>
                <a:gd name="connsiteX58" fmla="*/ 722376 w 4828032"/>
                <a:gd name="connsiteY58" fmla="*/ 1581912 h 1700784"/>
                <a:gd name="connsiteX59" fmla="*/ 667512 w 4828032"/>
                <a:gd name="connsiteY59" fmla="*/ 1536192 h 1700784"/>
                <a:gd name="connsiteX60" fmla="*/ 621792 w 4828032"/>
                <a:gd name="connsiteY60" fmla="*/ 1472184 h 1700784"/>
                <a:gd name="connsiteX61" fmla="*/ 594360 w 4828032"/>
                <a:gd name="connsiteY61" fmla="*/ 1444752 h 1700784"/>
                <a:gd name="connsiteX62" fmla="*/ 576072 w 4828032"/>
                <a:gd name="connsiteY62" fmla="*/ 1417320 h 1700784"/>
                <a:gd name="connsiteX63" fmla="*/ 539496 w 4828032"/>
                <a:gd name="connsiteY63" fmla="*/ 1371600 h 1700784"/>
                <a:gd name="connsiteX64" fmla="*/ 521208 w 4828032"/>
                <a:gd name="connsiteY64" fmla="*/ 1325880 h 1700784"/>
                <a:gd name="connsiteX65" fmla="*/ 502920 w 4828032"/>
                <a:gd name="connsiteY65" fmla="*/ 1289304 h 1700784"/>
                <a:gd name="connsiteX66" fmla="*/ 484632 w 4828032"/>
                <a:gd name="connsiteY66" fmla="*/ 1261872 h 1700784"/>
                <a:gd name="connsiteX67" fmla="*/ 429768 w 4828032"/>
                <a:gd name="connsiteY67" fmla="*/ 1115568 h 1700784"/>
                <a:gd name="connsiteX68" fmla="*/ 411480 w 4828032"/>
                <a:gd name="connsiteY68" fmla="*/ 1069848 h 1700784"/>
                <a:gd name="connsiteX69" fmla="*/ 393192 w 4828032"/>
                <a:gd name="connsiteY69" fmla="*/ 978408 h 1700784"/>
                <a:gd name="connsiteX70" fmla="*/ 374904 w 4828032"/>
                <a:gd name="connsiteY70" fmla="*/ 941832 h 1700784"/>
                <a:gd name="connsiteX71" fmla="*/ 347472 w 4828032"/>
                <a:gd name="connsiteY71" fmla="*/ 841248 h 1700784"/>
                <a:gd name="connsiteX72" fmla="*/ 329184 w 4828032"/>
                <a:gd name="connsiteY72" fmla="*/ 786384 h 1700784"/>
                <a:gd name="connsiteX73" fmla="*/ 310896 w 4828032"/>
                <a:gd name="connsiteY73" fmla="*/ 704088 h 1700784"/>
                <a:gd name="connsiteX74" fmla="*/ 292608 w 4828032"/>
                <a:gd name="connsiteY74" fmla="*/ 676656 h 1700784"/>
                <a:gd name="connsiteX75" fmla="*/ 256032 w 4828032"/>
                <a:gd name="connsiteY75" fmla="*/ 594360 h 1700784"/>
                <a:gd name="connsiteX76" fmla="*/ 210312 w 4828032"/>
                <a:gd name="connsiteY76" fmla="*/ 539496 h 1700784"/>
                <a:gd name="connsiteX77" fmla="*/ 155448 w 4828032"/>
                <a:gd name="connsiteY77" fmla="*/ 466344 h 1700784"/>
                <a:gd name="connsiteX78" fmla="*/ 100584 w 4828032"/>
                <a:gd name="connsiteY78" fmla="*/ 411480 h 1700784"/>
                <a:gd name="connsiteX79" fmla="*/ 45720 w 4828032"/>
                <a:gd name="connsiteY79" fmla="*/ 374904 h 1700784"/>
                <a:gd name="connsiteX80" fmla="*/ 18288 w 4828032"/>
                <a:gd name="connsiteY80" fmla="*/ 356616 h 1700784"/>
                <a:gd name="connsiteX81" fmla="*/ 0 w 4828032"/>
                <a:gd name="connsiteY81" fmla="*/ 347472 h 1700784"/>
                <a:gd name="connsiteX82" fmla="*/ 0 w 4828032"/>
                <a:gd name="connsiteY82" fmla="*/ 347472 h 1700784"/>
                <a:gd name="connsiteX83" fmla="*/ 182880 w 4828032"/>
                <a:gd name="connsiteY83" fmla="*/ 356616 h 1700784"/>
                <a:gd name="connsiteX84" fmla="*/ 219456 w 4828032"/>
                <a:gd name="connsiteY84" fmla="*/ 365760 h 1700784"/>
                <a:gd name="connsiteX85" fmla="*/ 274320 w 4828032"/>
                <a:gd name="connsiteY85" fmla="*/ 374904 h 1700784"/>
                <a:gd name="connsiteX86" fmla="*/ 329184 w 4828032"/>
                <a:gd name="connsiteY86" fmla="*/ 393192 h 1700784"/>
                <a:gd name="connsiteX87" fmla="*/ 521208 w 4828032"/>
                <a:gd name="connsiteY87" fmla="*/ 374904 h 1700784"/>
                <a:gd name="connsiteX88" fmla="*/ 548640 w 4828032"/>
                <a:gd name="connsiteY88" fmla="*/ 365760 h 1700784"/>
                <a:gd name="connsiteX89" fmla="*/ 576072 w 4828032"/>
                <a:gd name="connsiteY89" fmla="*/ 347472 h 1700784"/>
                <a:gd name="connsiteX90" fmla="*/ 640080 w 4828032"/>
                <a:gd name="connsiteY90" fmla="*/ 283464 h 1700784"/>
                <a:gd name="connsiteX91" fmla="*/ 658368 w 4828032"/>
                <a:gd name="connsiteY91" fmla="*/ 0 h 1700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4828032" h="1700784">
                  <a:moveTo>
                    <a:pt x="658368" y="0"/>
                  </a:moveTo>
                  <a:lnTo>
                    <a:pt x="658368" y="0"/>
                  </a:lnTo>
                  <a:cubicBezTo>
                    <a:pt x="682752" y="24384"/>
                    <a:pt x="706004" y="49955"/>
                    <a:pt x="731520" y="73152"/>
                  </a:cubicBezTo>
                  <a:cubicBezTo>
                    <a:pt x="739652" y="80544"/>
                    <a:pt x="752087" y="82858"/>
                    <a:pt x="758952" y="91440"/>
                  </a:cubicBezTo>
                  <a:cubicBezTo>
                    <a:pt x="764973" y="98966"/>
                    <a:pt x="763785" y="110251"/>
                    <a:pt x="768096" y="118872"/>
                  </a:cubicBezTo>
                  <a:cubicBezTo>
                    <a:pt x="773011" y="128702"/>
                    <a:pt x="781047" y="136697"/>
                    <a:pt x="786384" y="146304"/>
                  </a:cubicBezTo>
                  <a:cubicBezTo>
                    <a:pt x="796314" y="164178"/>
                    <a:pt x="805512" y="182484"/>
                    <a:pt x="813816" y="201168"/>
                  </a:cubicBezTo>
                  <a:cubicBezTo>
                    <a:pt x="817731" y="209976"/>
                    <a:pt x="818649" y="219979"/>
                    <a:pt x="822960" y="228600"/>
                  </a:cubicBezTo>
                  <a:cubicBezTo>
                    <a:pt x="827875" y="238430"/>
                    <a:pt x="835152" y="246888"/>
                    <a:pt x="841248" y="256032"/>
                  </a:cubicBezTo>
                  <a:cubicBezTo>
                    <a:pt x="847344" y="280416"/>
                    <a:pt x="851588" y="305339"/>
                    <a:pt x="859536" y="329184"/>
                  </a:cubicBezTo>
                  <a:cubicBezTo>
                    <a:pt x="862584" y="338328"/>
                    <a:pt x="866342" y="347265"/>
                    <a:pt x="868680" y="356616"/>
                  </a:cubicBezTo>
                  <a:cubicBezTo>
                    <a:pt x="872449" y="371694"/>
                    <a:pt x="874453" y="387164"/>
                    <a:pt x="877824" y="402336"/>
                  </a:cubicBezTo>
                  <a:cubicBezTo>
                    <a:pt x="892429" y="468058"/>
                    <a:pt x="884790" y="412345"/>
                    <a:pt x="896112" y="502920"/>
                  </a:cubicBezTo>
                  <a:cubicBezTo>
                    <a:pt x="917382" y="673084"/>
                    <a:pt x="891816" y="487396"/>
                    <a:pt x="914400" y="713232"/>
                  </a:cubicBezTo>
                  <a:cubicBezTo>
                    <a:pt x="919290" y="762136"/>
                    <a:pt x="919186" y="812279"/>
                    <a:pt x="932688" y="859536"/>
                  </a:cubicBezTo>
                  <a:cubicBezTo>
                    <a:pt x="938784" y="880872"/>
                    <a:pt x="945594" y="902017"/>
                    <a:pt x="950976" y="923544"/>
                  </a:cubicBezTo>
                  <a:cubicBezTo>
                    <a:pt x="965613" y="982091"/>
                    <a:pt x="965751" y="1008382"/>
                    <a:pt x="987552" y="1060704"/>
                  </a:cubicBezTo>
                  <a:cubicBezTo>
                    <a:pt x="995416" y="1079578"/>
                    <a:pt x="1007390" y="1096584"/>
                    <a:pt x="1014984" y="1115568"/>
                  </a:cubicBezTo>
                  <a:cubicBezTo>
                    <a:pt x="1032388" y="1159079"/>
                    <a:pt x="1013134" y="1147725"/>
                    <a:pt x="1042416" y="1188720"/>
                  </a:cubicBezTo>
                  <a:cubicBezTo>
                    <a:pt x="1049932" y="1199243"/>
                    <a:pt x="1062332" y="1205629"/>
                    <a:pt x="1069848" y="1216152"/>
                  </a:cubicBezTo>
                  <a:cubicBezTo>
                    <a:pt x="1077771" y="1227244"/>
                    <a:pt x="1078497" y="1243089"/>
                    <a:pt x="1088136" y="1252728"/>
                  </a:cubicBezTo>
                  <a:cubicBezTo>
                    <a:pt x="1103678" y="1268270"/>
                    <a:pt x="1125416" y="1276116"/>
                    <a:pt x="1143000" y="1289304"/>
                  </a:cubicBezTo>
                  <a:cubicBezTo>
                    <a:pt x="1155192" y="1298448"/>
                    <a:pt x="1166756" y="1308495"/>
                    <a:pt x="1179576" y="1316736"/>
                  </a:cubicBezTo>
                  <a:cubicBezTo>
                    <a:pt x="1235663" y="1352792"/>
                    <a:pt x="1265432" y="1375939"/>
                    <a:pt x="1325880" y="1389888"/>
                  </a:cubicBezTo>
                  <a:cubicBezTo>
                    <a:pt x="1346881" y="1394734"/>
                    <a:pt x="1368586" y="1395755"/>
                    <a:pt x="1389888" y="1399032"/>
                  </a:cubicBezTo>
                  <a:cubicBezTo>
                    <a:pt x="1408213" y="1401851"/>
                    <a:pt x="1426288" y="1406497"/>
                    <a:pt x="1444752" y="1408176"/>
                  </a:cubicBezTo>
                  <a:cubicBezTo>
                    <a:pt x="1497393" y="1412962"/>
                    <a:pt x="1722115" y="1424218"/>
                    <a:pt x="1764792" y="1426464"/>
                  </a:cubicBezTo>
                  <a:lnTo>
                    <a:pt x="2615184" y="1417320"/>
                  </a:lnTo>
                  <a:cubicBezTo>
                    <a:pt x="2667081" y="1416376"/>
                    <a:pt x="2718834" y="1411518"/>
                    <a:pt x="2770632" y="1408176"/>
                  </a:cubicBezTo>
                  <a:cubicBezTo>
                    <a:pt x="2862369" y="1402257"/>
                    <a:pt x="2972928" y="1392234"/>
                    <a:pt x="3063240" y="1389888"/>
                  </a:cubicBezTo>
                  <a:cubicBezTo>
                    <a:pt x="3388130" y="1381449"/>
                    <a:pt x="4181597" y="1374383"/>
                    <a:pt x="4434840" y="1371600"/>
                  </a:cubicBezTo>
                  <a:cubicBezTo>
                    <a:pt x="4517136" y="1368552"/>
                    <a:pt x="4599805" y="1370858"/>
                    <a:pt x="4681728" y="1362456"/>
                  </a:cubicBezTo>
                  <a:cubicBezTo>
                    <a:pt x="4978021" y="1332067"/>
                    <a:pt x="4697248" y="1335024"/>
                    <a:pt x="4828032" y="1335024"/>
                  </a:cubicBezTo>
                  <a:lnTo>
                    <a:pt x="4828032" y="1335024"/>
                  </a:lnTo>
                  <a:cubicBezTo>
                    <a:pt x="4806696" y="1350264"/>
                    <a:pt x="4786507" y="1367254"/>
                    <a:pt x="4764024" y="1380744"/>
                  </a:cubicBezTo>
                  <a:cubicBezTo>
                    <a:pt x="4755759" y="1385703"/>
                    <a:pt x="4745367" y="1385900"/>
                    <a:pt x="4736592" y="1389888"/>
                  </a:cubicBezTo>
                  <a:cubicBezTo>
                    <a:pt x="4711773" y="1401169"/>
                    <a:pt x="4688752" y="1416339"/>
                    <a:pt x="4663440" y="1426464"/>
                  </a:cubicBezTo>
                  <a:cubicBezTo>
                    <a:pt x="4632960" y="1438656"/>
                    <a:pt x="4604190" y="1456602"/>
                    <a:pt x="4572000" y="1463040"/>
                  </a:cubicBezTo>
                  <a:cubicBezTo>
                    <a:pt x="4559585" y="1465523"/>
                    <a:pt x="4504462" y="1475794"/>
                    <a:pt x="4489704" y="1481328"/>
                  </a:cubicBezTo>
                  <a:cubicBezTo>
                    <a:pt x="4476941" y="1486114"/>
                    <a:pt x="4466352" y="1496310"/>
                    <a:pt x="4453128" y="1499616"/>
                  </a:cubicBezTo>
                  <a:cubicBezTo>
                    <a:pt x="4417155" y="1508609"/>
                    <a:pt x="4379373" y="1508911"/>
                    <a:pt x="4343400" y="1517904"/>
                  </a:cubicBezTo>
                  <a:cubicBezTo>
                    <a:pt x="4319907" y="1523777"/>
                    <a:pt x="4284321" y="1533290"/>
                    <a:pt x="4261104" y="1536192"/>
                  </a:cubicBezTo>
                  <a:cubicBezTo>
                    <a:pt x="4227698" y="1540368"/>
                    <a:pt x="4193946" y="1541325"/>
                    <a:pt x="4160520" y="1545336"/>
                  </a:cubicBezTo>
                  <a:cubicBezTo>
                    <a:pt x="4105346" y="1551957"/>
                    <a:pt x="3936750" y="1579505"/>
                    <a:pt x="3886200" y="1581912"/>
                  </a:cubicBezTo>
                  <a:cubicBezTo>
                    <a:pt x="3576556" y="1596657"/>
                    <a:pt x="3675850" y="1593698"/>
                    <a:pt x="3236976" y="1600200"/>
                  </a:cubicBezTo>
                  <a:lnTo>
                    <a:pt x="2459736" y="1609344"/>
                  </a:lnTo>
                  <a:cubicBezTo>
                    <a:pt x="2414016" y="1612392"/>
                    <a:pt x="2368170" y="1613929"/>
                    <a:pt x="2322576" y="1618488"/>
                  </a:cubicBezTo>
                  <a:cubicBezTo>
                    <a:pt x="2307111" y="1620034"/>
                    <a:pt x="2292161" y="1624931"/>
                    <a:pt x="2276856" y="1627632"/>
                  </a:cubicBezTo>
                  <a:cubicBezTo>
                    <a:pt x="2240340" y="1634076"/>
                    <a:pt x="2203836" y="1640676"/>
                    <a:pt x="2167128" y="1645920"/>
                  </a:cubicBezTo>
                  <a:cubicBezTo>
                    <a:pt x="2139805" y="1649823"/>
                    <a:pt x="2112244" y="1651839"/>
                    <a:pt x="2084832" y="1655064"/>
                  </a:cubicBezTo>
                  <a:cubicBezTo>
                    <a:pt x="1813399" y="1686997"/>
                    <a:pt x="2171637" y="1644709"/>
                    <a:pt x="1956816" y="1673352"/>
                  </a:cubicBezTo>
                  <a:cubicBezTo>
                    <a:pt x="1929457" y="1677000"/>
                    <a:pt x="1901932" y="1679271"/>
                    <a:pt x="1874520" y="1682496"/>
                  </a:cubicBezTo>
                  <a:cubicBezTo>
                    <a:pt x="1796703" y="1691651"/>
                    <a:pt x="1815247" y="1689327"/>
                    <a:pt x="1746504" y="1700784"/>
                  </a:cubicBezTo>
                  <a:lnTo>
                    <a:pt x="914400" y="1691640"/>
                  </a:lnTo>
                  <a:cubicBezTo>
                    <a:pt x="901836" y="1691375"/>
                    <a:pt x="889861" y="1686107"/>
                    <a:pt x="877824" y="1682496"/>
                  </a:cubicBezTo>
                  <a:cubicBezTo>
                    <a:pt x="859360" y="1676957"/>
                    <a:pt x="822960" y="1664208"/>
                    <a:pt x="822960" y="1664208"/>
                  </a:cubicBezTo>
                  <a:cubicBezTo>
                    <a:pt x="807720" y="1652016"/>
                    <a:pt x="793479" y="1638458"/>
                    <a:pt x="777240" y="1627632"/>
                  </a:cubicBezTo>
                  <a:cubicBezTo>
                    <a:pt x="765898" y="1620071"/>
                    <a:pt x="751136" y="1618070"/>
                    <a:pt x="740664" y="1609344"/>
                  </a:cubicBezTo>
                  <a:cubicBezTo>
                    <a:pt x="732221" y="1602309"/>
                    <a:pt x="729411" y="1590355"/>
                    <a:pt x="722376" y="1581912"/>
                  </a:cubicBezTo>
                  <a:cubicBezTo>
                    <a:pt x="700374" y="1555510"/>
                    <a:pt x="694485" y="1554174"/>
                    <a:pt x="667512" y="1536192"/>
                  </a:cubicBezTo>
                  <a:cubicBezTo>
                    <a:pt x="653039" y="1514482"/>
                    <a:pt x="638805" y="1492032"/>
                    <a:pt x="621792" y="1472184"/>
                  </a:cubicBezTo>
                  <a:cubicBezTo>
                    <a:pt x="613376" y="1462366"/>
                    <a:pt x="602639" y="1454686"/>
                    <a:pt x="594360" y="1444752"/>
                  </a:cubicBezTo>
                  <a:cubicBezTo>
                    <a:pt x="587325" y="1436309"/>
                    <a:pt x="582666" y="1426112"/>
                    <a:pt x="576072" y="1417320"/>
                  </a:cubicBezTo>
                  <a:cubicBezTo>
                    <a:pt x="564362" y="1401707"/>
                    <a:pt x="549537" y="1388335"/>
                    <a:pt x="539496" y="1371600"/>
                  </a:cubicBezTo>
                  <a:cubicBezTo>
                    <a:pt x="531051" y="1357525"/>
                    <a:pt x="527874" y="1340879"/>
                    <a:pt x="521208" y="1325880"/>
                  </a:cubicBezTo>
                  <a:cubicBezTo>
                    <a:pt x="515672" y="1313424"/>
                    <a:pt x="509683" y="1301139"/>
                    <a:pt x="502920" y="1289304"/>
                  </a:cubicBezTo>
                  <a:cubicBezTo>
                    <a:pt x="497468" y="1279762"/>
                    <a:pt x="489237" y="1271850"/>
                    <a:pt x="484632" y="1261872"/>
                  </a:cubicBezTo>
                  <a:cubicBezTo>
                    <a:pt x="411399" y="1103201"/>
                    <a:pt x="475758" y="1230544"/>
                    <a:pt x="429768" y="1115568"/>
                  </a:cubicBezTo>
                  <a:cubicBezTo>
                    <a:pt x="423672" y="1100328"/>
                    <a:pt x="415709" y="1085708"/>
                    <a:pt x="411480" y="1069848"/>
                  </a:cubicBezTo>
                  <a:cubicBezTo>
                    <a:pt x="403471" y="1039814"/>
                    <a:pt x="407093" y="1006210"/>
                    <a:pt x="393192" y="978408"/>
                  </a:cubicBezTo>
                  <a:cubicBezTo>
                    <a:pt x="387096" y="966216"/>
                    <a:pt x="379562" y="954642"/>
                    <a:pt x="374904" y="941832"/>
                  </a:cubicBezTo>
                  <a:cubicBezTo>
                    <a:pt x="351804" y="878306"/>
                    <a:pt x="362768" y="892235"/>
                    <a:pt x="347472" y="841248"/>
                  </a:cubicBezTo>
                  <a:cubicBezTo>
                    <a:pt x="341933" y="822784"/>
                    <a:pt x="332965" y="805287"/>
                    <a:pt x="329184" y="786384"/>
                  </a:cubicBezTo>
                  <a:cubicBezTo>
                    <a:pt x="327557" y="778247"/>
                    <a:pt x="315739" y="715387"/>
                    <a:pt x="310896" y="704088"/>
                  </a:cubicBezTo>
                  <a:cubicBezTo>
                    <a:pt x="306567" y="693987"/>
                    <a:pt x="298060" y="686198"/>
                    <a:pt x="292608" y="676656"/>
                  </a:cubicBezTo>
                  <a:cubicBezTo>
                    <a:pt x="253825" y="608786"/>
                    <a:pt x="295222" y="672741"/>
                    <a:pt x="256032" y="594360"/>
                  </a:cubicBezTo>
                  <a:cubicBezTo>
                    <a:pt x="238391" y="559078"/>
                    <a:pt x="236313" y="571275"/>
                    <a:pt x="210312" y="539496"/>
                  </a:cubicBezTo>
                  <a:cubicBezTo>
                    <a:pt x="191011" y="515906"/>
                    <a:pt x="177001" y="487897"/>
                    <a:pt x="155448" y="466344"/>
                  </a:cubicBezTo>
                  <a:cubicBezTo>
                    <a:pt x="137160" y="448056"/>
                    <a:pt x="122103" y="425826"/>
                    <a:pt x="100584" y="411480"/>
                  </a:cubicBezTo>
                  <a:lnTo>
                    <a:pt x="45720" y="374904"/>
                  </a:lnTo>
                  <a:cubicBezTo>
                    <a:pt x="36576" y="368808"/>
                    <a:pt x="28118" y="361531"/>
                    <a:pt x="18288" y="356616"/>
                  </a:cubicBezTo>
                  <a:lnTo>
                    <a:pt x="0" y="347472"/>
                  </a:lnTo>
                  <a:lnTo>
                    <a:pt x="0" y="347472"/>
                  </a:lnTo>
                  <a:cubicBezTo>
                    <a:pt x="60960" y="350520"/>
                    <a:pt x="122055" y="351547"/>
                    <a:pt x="182880" y="356616"/>
                  </a:cubicBezTo>
                  <a:cubicBezTo>
                    <a:pt x="195404" y="357660"/>
                    <a:pt x="207133" y="363295"/>
                    <a:pt x="219456" y="365760"/>
                  </a:cubicBezTo>
                  <a:cubicBezTo>
                    <a:pt x="237636" y="369396"/>
                    <a:pt x="256333" y="370407"/>
                    <a:pt x="274320" y="374904"/>
                  </a:cubicBezTo>
                  <a:cubicBezTo>
                    <a:pt x="293022" y="379579"/>
                    <a:pt x="329184" y="393192"/>
                    <a:pt x="329184" y="393192"/>
                  </a:cubicBezTo>
                  <a:cubicBezTo>
                    <a:pt x="440661" y="386635"/>
                    <a:pt x="447960" y="395832"/>
                    <a:pt x="521208" y="374904"/>
                  </a:cubicBezTo>
                  <a:cubicBezTo>
                    <a:pt x="530476" y="372256"/>
                    <a:pt x="540019" y="370071"/>
                    <a:pt x="548640" y="365760"/>
                  </a:cubicBezTo>
                  <a:cubicBezTo>
                    <a:pt x="558470" y="360845"/>
                    <a:pt x="567903" y="354824"/>
                    <a:pt x="576072" y="347472"/>
                  </a:cubicBezTo>
                  <a:cubicBezTo>
                    <a:pt x="598500" y="327287"/>
                    <a:pt x="640080" y="283464"/>
                    <a:pt x="640080" y="283464"/>
                  </a:cubicBezTo>
                  <a:cubicBezTo>
                    <a:pt x="686668" y="166994"/>
                    <a:pt x="655320" y="47244"/>
                    <a:pt x="658368" y="0"/>
                  </a:cubicBez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7B7F3F9E-A740-92DA-2252-1C0E6C063D90}"/>
                </a:ext>
              </a:extLst>
            </p:cNvPr>
            <p:cNvSpPr txBox="1"/>
            <p:nvPr/>
          </p:nvSpPr>
          <p:spPr>
            <a:xfrm>
              <a:off x="6069556" y="4927299"/>
              <a:ext cx="19759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Trao </a:t>
              </a:r>
              <a:r>
                <a:rPr lang="en-US" sz="1400" b="1" dirty="0" err="1"/>
                <a:t>đổi</a:t>
              </a:r>
              <a:r>
                <a:rPr lang="en-US" sz="1400" b="1" dirty="0"/>
                <a:t> </a:t>
              </a:r>
              <a:r>
                <a:rPr lang="en-US" sz="1400" b="1" dirty="0" err="1"/>
                <a:t>chất</a:t>
              </a:r>
              <a:r>
                <a:rPr lang="en-US" sz="1400" b="1" dirty="0"/>
                <a:t> </a:t>
              </a:r>
              <a:r>
                <a:rPr lang="en-US" sz="1400" b="1" dirty="0" err="1"/>
                <a:t>và</a:t>
              </a:r>
              <a:r>
                <a:rPr lang="en-US" sz="1400" b="1" dirty="0"/>
                <a:t> </a:t>
              </a:r>
              <a:r>
                <a:rPr lang="en-US" sz="1400" b="1" dirty="0" err="1"/>
                <a:t>chuyển</a:t>
              </a:r>
              <a:r>
                <a:rPr lang="en-US" sz="1400" b="1" dirty="0"/>
                <a:t> </a:t>
              </a:r>
              <a:r>
                <a:rPr lang="en-US" sz="1400" b="1" dirty="0" err="1"/>
                <a:t>hóa</a:t>
              </a:r>
              <a:r>
                <a:rPr lang="en-US" sz="1400" b="1" dirty="0"/>
                <a:t> </a:t>
              </a:r>
              <a:r>
                <a:rPr lang="en-US" sz="1400" b="1" dirty="0" err="1"/>
                <a:t>năng</a:t>
              </a:r>
              <a:r>
                <a:rPr lang="en-US" sz="1400" b="1" dirty="0"/>
                <a:t> </a:t>
              </a:r>
              <a:r>
                <a:rPr lang="en-US" sz="1400" b="1" dirty="0" err="1"/>
                <a:t>lượng</a:t>
              </a:r>
              <a:r>
                <a:rPr lang="en-US" sz="1400" b="1" dirty="0"/>
                <a:t> 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9F023876-E85C-FE5E-3AA7-90B5F5AC2C8D}"/>
              </a:ext>
            </a:extLst>
          </p:cNvPr>
          <p:cNvGrpSpPr/>
          <p:nvPr/>
        </p:nvGrpSpPr>
        <p:grpSpPr>
          <a:xfrm>
            <a:off x="1841639" y="3544824"/>
            <a:ext cx="1767688" cy="2435026"/>
            <a:chOff x="1742866" y="3381386"/>
            <a:chExt cx="2045423" cy="2435026"/>
          </a:xfrm>
        </p:grpSpPr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281A63BA-6C2C-DA6A-3C3C-9512865E96C5}"/>
                </a:ext>
              </a:extLst>
            </p:cNvPr>
            <p:cNvSpPr/>
            <p:nvPr/>
          </p:nvSpPr>
          <p:spPr>
            <a:xfrm rot="18356372">
              <a:off x="1813762" y="3841885"/>
              <a:ext cx="2435026" cy="1514028"/>
            </a:xfrm>
            <a:custGeom>
              <a:avLst/>
              <a:gdLst>
                <a:gd name="connsiteX0" fmla="*/ 2715768 w 2715768"/>
                <a:gd name="connsiteY0" fmla="*/ 1847088 h 2103120"/>
                <a:gd name="connsiteX1" fmla="*/ 2715768 w 2715768"/>
                <a:gd name="connsiteY1" fmla="*/ 1847088 h 2103120"/>
                <a:gd name="connsiteX2" fmla="*/ 2697480 w 2715768"/>
                <a:gd name="connsiteY2" fmla="*/ 1737360 h 2103120"/>
                <a:gd name="connsiteX3" fmla="*/ 2651760 w 2715768"/>
                <a:gd name="connsiteY3" fmla="*/ 1591056 h 2103120"/>
                <a:gd name="connsiteX4" fmla="*/ 2569464 w 2715768"/>
                <a:gd name="connsiteY4" fmla="*/ 1426464 h 2103120"/>
                <a:gd name="connsiteX5" fmla="*/ 2423160 w 2715768"/>
                <a:gd name="connsiteY5" fmla="*/ 1271016 h 2103120"/>
                <a:gd name="connsiteX6" fmla="*/ 2194560 w 2715768"/>
                <a:gd name="connsiteY6" fmla="*/ 1124712 h 2103120"/>
                <a:gd name="connsiteX7" fmla="*/ 2039112 w 2715768"/>
                <a:gd name="connsiteY7" fmla="*/ 1051560 h 2103120"/>
                <a:gd name="connsiteX8" fmla="*/ 1655064 w 2715768"/>
                <a:gd name="connsiteY8" fmla="*/ 923544 h 2103120"/>
                <a:gd name="connsiteX9" fmla="*/ 1444752 w 2715768"/>
                <a:gd name="connsiteY9" fmla="*/ 850392 h 2103120"/>
                <a:gd name="connsiteX10" fmla="*/ 950976 w 2715768"/>
                <a:gd name="connsiteY10" fmla="*/ 685800 h 2103120"/>
                <a:gd name="connsiteX11" fmla="*/ 804672 w 2715768"/>
                <a:gd name="connsiteY11" fmla="*/ 630936 h 2103120"/>
                <a:gd name="connsiteX12" fmla="*/ 649224 w 2715768"/>
                <a:gd name="connsiteY12" fmla="*/ 576072 h 2103120"/>
                <a:gd name="connsiteX13" fmla="*/ 246888 w 2715768"/>
                <a:gd name="connsiteY13" fmla="*/ 283464 h 2103120"/>
                <a:gd name="connsiteX14" fmla="*/ 155448 w 2715768"/>
                <a:gd name="connsiteY14" fmla="*/ 201168 h 2103120"/>
                <a:gd name="connsiteX15" fmla="*/ 82296 w 2715768"/>
                <a:gd name="connsiteY15" fmla="*/ 118872 h 2103120"/>
                <a:gd name="connsiteX16" fmla="*/ 9144 w 2715768"/>
                <a:gd name="connsiteY16" fmla="*/ 27432 h 2103120"/>
                <a:gd name="connsiteX17" fmla="*/ 0 w 2715768"/>
                <a:gd name="connsiteY17" fmla="*/ 0 h 2103120"/>
                <a:gd name="connsiteX18" fmla="*/ 0 w 2715768"/>
                <a:gd name="connsiteY18" fmla="*/ 0 h 2103120"/>
                <a:gd name="connsiteX19" fmla="*/ 18288 w 2715768"/>
                <a:gd name="connsiteY19" fmla="*/ 91440 h 2103120"/>
                <a:gd name="connsiteX20" fmla="*/ 36576 w 2715768"/>
                <a:gd name="connsiteY20" fmla="*/ 118872 h 2103120"/>
                <a:gd name="connsiteX21" fmla="*/ 64008 w 2715768"/>
                <a:gd name="connsiteY21" fmla="*/ 164592 h 2103120"/>
                <a:gd name="connsiteX22" fmla="*/ 155448 w 2715768"/>
                <a:gd name="connsiteY22" fmla="*/ 274320 h 2103120"/>
                <a:gd name="connsiteX23" fmla="*/ 228600 w 2715768"/>
                <a:gd name="connsiteY23" fmla="*/ 384048 h 2103120"/>
                <a:gd name="connsiteX24" fmla="*/ 265176 w 2715768"/>
                <a:gd name="connsiteY24" fmla="*/ 429768 h 2103120"/>
                <a:gd name="connsiteX25" fmla="*/ 338328 w 2715768"/>
                <a:gd name="connsiteY25" fmla="*/ 502920 h 2103120"/>
                <a:gd name="connsiteX26" fmla="*/ 402336 w 2715768"/>
                <a:gd name="connsiteY26" fmla="*/ 576072 h 2103120"/>
                <a:gd name="connsiteX27" fmla="*/ 438912 w 2715768"/>
                <a:gd name="connsiteY27" fmla="*/ 603504 h 2103120"/>
                <a:gd name="connsiteX28" fmla="*/ 466344 w 2715768"/>
                <a:gd name="connsiteY28" fmla="*/ 630936 h 2103120"/>
                <a:gd name="connsiteX29" fmla="*/ 493776 w 2715768"/>
                <a:gd name="connsiteY29" fmla="*/ 649224 h 2103120"/>
                <a:gd name="connsiteX30" fmla="*/ 521208 w 2715768"/>
                <a:gd name="connsiteY30" fmla="*/ 676656 h 2103120"/>
                <a:gd name="connsiteX31" fmla="*/ 566928 w 2715768"/>
                <a:gd name="connsiteY31" fmla="*/ 713232 h 2103120"/>
                <a:gd name="connsiteX32" fmla="*/ 594360 w 2715768"/>
                <a:gd name="connsiteY32" fmla="*/ 740664 h 2103120"/>
                <a:gd name="connsiteX33" fmla="*/ 612648 w 2715768"/>
                <a:gd name="connsiteY33" fmla="*/ 768096 h 2103120"/>
                <a:gd name="connsiteX34" fmla="*/ 731520 w 2715768"/>
                <a:gd name="connsiteY34" fmla="*/ 832104 h 2103120"/>
                <a:gd name="connsiteX35" fmla="*/ 795528 w 2715768"/>
                <a:gd name="connsiteY35" fmla="*/ 877824 h 2103120"/>
                <a:gd name="connsiteX36" fmla="*/ 896112 w 2715768"/>
                <a:gd name="connsiteY36" fmla="*/ 923544 h 2103120"/>
                <a:gd name="connsiteX37" fmla="*/ 978408 w 2715768"/>
                <a:gd name="connsiteY37" fmla="*/ 969264 h 2103120"/>
                <a:gd name="connsiteX38" fmla="*/ 1024128 w 2715768"/>
                <a:gd name="connsiteY38" fmla="*/ 978408 h 2103120"/>
                <a:gd name="connsiteX39" fmla="*/ 1124712 w 2715768"/>
                <a:gd name="connsiteY39" fmla="*/ 1014984 h 2103120"/>
                <a:gd name="connsiteX40" fmla="*/ 1179576 w 2715768"/>
                <a:gd name="connsiteY40" fmla="*/ 1033272 h 2103120"/>
                <a:gd name="connsiteX41" fmla="*/ 1234440 w 2715768"/>
                <a:gd name="connsiteY41" fmla="*/ 1069848 h 2103120"/>
                <a:gd name="connsiteX42" fmla="*/ 1307592 w 2715768"/>
                <a:gd name="connsiteY42" fmla="*/ 1097280 h 2103120"/>
                <a:gd name="connsiteX43" fmla="*/ 1380744 w 2715768"/>
                <a:gd name="connsiteY43" fmla="*/ 1124712 h 2103120"/>
                <a:gd name="connsiteX44" fmla="*/ 1453896 w 2715768"/>
                <a:gd name="connsiteY44" fmla="*/ 1161288 h 2103120"/>
                <a:gd name="connsiteX45" fmla="*/ 1490472 w 2715768"/>
                <a:gd name="connsiteY45" fmla="*/ 1188720 h 2103120"/>
                <a:gd name="connsiteX46" fmla="*/ 1581912 w 2715768"/>
                <a:gd name="connsiteY46" fmla="*/ 1225296 h 2103120"/>
                <a:gd name="connsiteX47" fmla="*/ 1655064 w 2715768"/>
                <a:gd name="connsiteY47" fmla="*/ 1280160 h 2103120"/>
                <a:gd name="connsiteX48" fmla="*/ 1773936 w 2715768"/>
                <a:gd name="connsiteY48" fmla="*/ 1344168 h 2103120"/>
                <a:gd name="connsiteX49" fmla="*/ 1856232 w 2715768"/>
                <a:gd name="connsiteY49" fmla="*/ 1417320 h 2103120"/>
                <a:gd name="connsiteX50" fmla="*/ 1874520 w 2715768"/>
                <a:gd name="connsiteY50" fmla="*/ 1453896 h 2103120"/>
                <a:gd name="connsiteX51" fmla="*/ 1901952 w 2715768"/>
                <a:gd name="connsiteY51" fmla="*/ 1481328 h 2103120"/>
                <a:gd name="connsiteX52" fmla="*/ 1920240 w 2715768"/>
                <a:gd name="connsiteY52" fmla="*/ 1508760 h 2103120"/>
                <a:gd name="connsiteX53" fmla="*/ 1956816 w 2715768"/>
                <a:gd name="connsiteY53" fmla="*/ 1572768 h 2103120"/>
                <a:gd name="connsiteX54" fmla="*/ 1993392 w 2715768"/>
                <a:gd name="connsiteY54" fmla="*/ 1664208 h 2103120"/>
                <a:gd name="connsiteX55" fmla="*/ 2029968 w 2715768"/>
                <a:gd name="connsiteY55" fmla="*/ 1737360 h 2103120"/>
                <a:gd name="connsiteX56" fmla="*/ 2048256 w 2715768"/>
                <a:gd name="connsiteY56" fmla="*/ 1847088 h 2103120"/>
                <a:gd name="connsiteX57" fmla="*/ 2066544 w 2715768"/>
                <a:gd name="connsiteY57" fmla="*/ 1901952 h 2103120"/>
                <a:gd name="connsiteX58" fmla="*/ 2093976 w 2715768"/>
                <a:gd name="connsiteY58" fmla="*/ 2002536 h 2103120"/>
                <a:gd name="connsiteX59" fmla="*/ 2130552 w 2715768"/>
                <a:gd name="connsiteY59" fmla="*/ 2103120 h 2103120"/>
                <a:gd name="connsiteX60" fmla="*/ 2130552 w 2715768"/>
                <a:gd name="connsiteY60" fmla="*/ 2103120 h 2103120"/>
                <a:gd name="connsiteX61" fmla="*/ 2157984 w 2715768"/>
                <a:gd name="connsiteY61" fmla="*/ 2020824 h 2103120"/>
                <a:gd name="connsiteX62" fmla="*/ 2185416 w 2715768"/>
                <a:gd name="connsiteY62" fmla="*/ 1993392 h 2103120"/>
                <a:gd name="connsiteX63" fmla="*/ 2304288 w 2715768"/>
                <a:gd name="connsiteY63" fmla="*/ 1920240 h 2103120"/>
                <a:gd name="connsiteX64" fmla="*/ 2377440 w 2715768"/>
                <a:gd name="connsiteY64" fmla="*/ 1874520 h 2103120"/>
                <a:gd name="connsiteX65" fmla="*/ 2459736 w 2715768"/>
                <a:gd name="connsiteY65" fmla="*/ 1856232 h 2103120"/>
                <a:gd name="connsiteX66" fmla="*/ 2514600 w 2715768"/>
                <a:gd name="connsiteY66" fmla="*/ 1847088 h 2103120"/>
                <a:gd name="connsiteX67" fmla="*/ 2560320 w 2715768"/>
                <a:gd name="connsiteY67" fmla="*/ 1837944 h 2103120"/>
                <a:gd name="connsiteX68" fmla="*/ 2715768 w 2715768"/>
                <a:gd name="connsiteY68" fmla="*/ 1847088 h 2103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2715768" h="2103120">
                  <a:moveTo>
                    <a:pt x="2715768" y="1847088"/>
                  </a:moveTo>
                  <a:lnTo>
                    <a:pt x="2715768" y="1847088"/>
                  </a:lnTo>
                  <a:cubicBezTo>
                    <a:pt x="2709672" y="1810512"/>
                    <a:pt x="2705119" y="1773645"/>
                    <a:pt x="2697480" y="1737360"/>
                  </a:cubicBezTo>
                  <a:cubicBezTo>
                    <a:pt x="2691066" y="1706892"/>
                    <a:pt x="2660384" y="1614465"/>
                    <a:pt x="2651760" y="1591056"/>
                  </a:cubicBezTo>
                  <a:cubicBezTo>
                    <a:pt x="2625752" y="1520464"/>
                    <a:pt x="2613971" y="1485807"/>
                    <a:pt x="2569464" y="1426464"/>
                  </a:cubicBezTo>
                  <a:cubicBezTo>
                    <a:pt x="2542878" y="1391016"/>
                    <a:pt x="2452972" y="1296121"/>
                    <a:pt x="2423160" y="1271016"/>
                  </a:cubicBezTo>
                  <a:cubicBezTo>
                    <a:pt x="2375901" y="1231219"/>
                    <a:pt x="2237713" y="1147637"/>
                    <a:pt x="2194560" y="1124712"/>
                  </a:cubicBezTo>
                  <a:cubicBezTo>
                    <a:pt x="2143987" y="1097845"/>
                    <a:pt x="2092770" y="1071568"/>
                    <a:pt x="2039112" y="1051560"/>
                  </a:cubicBezTo>
                  <a:cubicBezTo>
                    <a:pt x="1912675" y="1004414"/>
                    <a:pt x="1782882" y="966805"/>
                    <a:pt x="1655064" y="923544"/>
                  </a:cubicBezTo>
                  <a:cubicBezTo>
                    <a:pt x="1584758" y="899748"/>
                    <a:pt x="1515960" y="871335"/>
                    <a:pt x="1444752" y="850392"/>
                  </a:cubicBezTo>
                  <a:cubicBezTo>
                    <a:pt x="1194134" y="776681"/>
                    <a:pt x="1297088" y="809878"/>
                    <a:pt x="950976" y="685800"/>
                  </a:cubicBezTo>
                  <a:cubicBezTo>
                    <a:pt x="901947" y="668224"/>
                    <a:pt x="853620" y="648735"/>
                    <a:pt x="804672" y="630936"/>
                  </a:cubicBezTo>
                  <a:cubicBezTo>
                    <a:pt x="753032" y="612158"/>
                    <a:pt x="696687" y="603759"/>
                    <a:pt x="649224" y="576072"/>
                  </a:cubicBezTo>
                  <a:cubicBezTo>
                    <a:pt x="358927" y="406732"/>
                    <a:pt x="492716" y="504710"/>
                    <a:pt x="246888" y="283464"/>
                  </a:cubicBezTo>
                  <a:cubicBezTo>
                    <a:pt x="216408" y="256032"/>
                    <a:pt x="182691" y="231817"/>
                    <a:pt x="155448" y="201168"/>
                  </a:cubicBezTo>
                  <a:cubicBezTo>
                    <a:pt x="131064" y="173736"/>
                    <a:pt x="105224" y="147532"/>
                    <a:pt x="82296" y="118872"/>
                  </a:cubicBezTo>
                  <a:cubicBezTo>
                    <a:pt x="-9984" y="3522"/>
                    <a:pt x="97457" y="115745"/>
                    <a:pt x="9144" y="27432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6096" y="30480"/>
                    <a:pt x="9147" y="61731"/>
                    <a:pt x="18288" y="91440"/>
                  </a:cubicBezTo>
                  <a:cubicBezTo>
                    <a:pt x="21520" y="101944"/>
                    <a:pt x="30751" y="109553"/>
                    <a:pt x="36576" y="118872"/>
                  </a:cubicBezTo>
                  <a:cubicBezTo>
                    <a:pt x="45996" y="133943"/>
                    <a:pt x="53678" y="150130"/>
                    <a:pt x="64008" y="164592"/>
                  </a:cubicBezTo>
                  <a:cubicBezTo>
                    <a:pt x="115399" y="236539"/>
                    <a:pt x="111091" y="229963"/>
                    <a:pt x="155448" y="274320"/>
                  </a:cubicBezTo>
                  <a:cubicBezTo>
                    <a:pt x="175436" y="334284"/>
                    <a:pt x="159200" y="295721"/>
                    <a:pt x="228600" y="384048"/>
                  </a:cubicBezTo>
                  <a:cubicBezTo>
                    <a:pt x="240658" y="399394"/>
                    <a:pt x="251376" y="415968"/>
                    <a:pt x="265176" y="429768"/>
                  </a:cubicBezTo>
                  <a:cubicBezTo>
                    <a:pt x="289560" y="454152"/>
                    <a:pt x="316786" y="475992"/>
                    <a:pt x="338328" y="502920"/>
                  </a:cubicBezTo>
                  <a:cubicBezTo>
                    <a:pt x="360353" y="530452"/>
                    <a:pt x="376097" y="553582"/>
                    <a:pt x="402336" y="576072"/>
                  </a:cubicBezTo>
                  <a:cubicBezTo>
                    <a:pt x="413907" y="585990"/>
                    <a:pt x="427341" y="593586"/>
                    <a:pt x="438912" y="603504"/>
                  </a:cubicBezTo>
                  <a:cubicBezTo>
                    <a:pt x="448730" y="611920"/>
                    <a:pt x="456410" y="622657"/>
                    <a:pt x="466344" y="630936"/>
                  </a:cubicBezTo>
                  <a:cubicBezTo>
                    <a:pt x="474787" y="637971"/>
                    <a:pt x="485333" y="642189"/>
                    <a:pt x="493776" y="649224"/>
                  </a:cubicBezTo>
                  <a:cubicBezTo>
                    <a:pt x="503710" y="657503"/>
                    <a:pt x="511476" y="668141"/>
                    <a:pt x="521208" y="676656"/>
                  </a:cubicBezTo>
                  <a:cubicBezTo>
                    <a:pt x="535896" y="689508"/>
                    <a:pt x="552240" y="700380"/>
                    <a:pt x="566928" y="713232"/>
                  </a:cubicBezTo>
                  <a:cubicBezTo>
                    <a:pt x="576660" y="721747"/>
                    <a:pt x="586081" y="730730"/>
                    <a:pt x="594360" y="740664"/>
                  </a:cubicBezTo>
                  <a:cubicBezTo>
                    <a:pt x="601395" y="749107"/>
                    <a:pt x="604304" y="760944"/>
                    <a:pt x="612648" y="768096"/>
                  </a:cubicBezTo>
                  <a:cubicBezTo>
                    <a:pt x="644449" y="795354"/>
                    <a:pt x="699681" y="809362"/>
                    <a:pt x="731520" y="832104"/>
                  </a:cubicBezTo>
                  <a:cubicBezTo>
                    <a:pt x="752856" y="847344"/>
                    <a:pt x="773198" y="864082"/>
                    <a:pt x="795528" y="877824"/>
                  </a:cubicBezTo>
                  <a:cubicBezTo>
                    <a:pt x="865382" y="920811"/>
                    <a:pt x="831160" y="891068"/>
                    <a:pt x="896112" y="923544"/>
                  </a:cubicBezTo>
                  <a:cubicBezTo>
                    <a:pt x="919550" y="935263"/>
                    <a:pt x="951990" y="960458"/>
                    <a:pt x="978408" y="969264"/>
                  </a:cubicBezTo>
                  <a:cubicBezTo>
                    <a:pt x="993152" y="974179"/>
                    <a:pt x="1009134" y="974319"/>
                    <a:pt x="1024128" y="978408"/>
                  </a:cubicBezTo>
                  <a:cubicBezTo>
                    <a:pt x="1077493" y="992962"/>
                    <a:pt x="1075629" y="997136"/>
                    <a:pt x="1124712" y="1014984"/>
                  </a:cubicBezTo>
                  <a:cubicBezTo>
                    <a:pt x="1142829" y="1021572"/>
                    <a:pt x="1162334" y="1024651"/>
                    <a:pt x="1179576" y="1033272"/>
                  </a:cubicBezTo>
                  <a:cubicBezTo>
                    <a:pt x="1199235" y="1043102"/>
                    <a:pt x="1215144" y="1059323"/>
                    <a:pt x="1234440" y="1069848"/>
                  </a:cubicBezTo>
                  <a:cubicBezTo>
                    <a:pt x="1280747" y="1095107"/>
                    <a:pt x="1269499" y="1080954"/>
                    <a:pt x="1307592" y="1097280"/>
                  </a:cubicBezTo>
                  <a:cubicBezTo>
                    <a:pt x="1374535" y="1125970"/>
                    <a:pt x="1313310" y="1107854"/>
                    <a:pt x="1380744" y="1124712"/>
                  </a:cubicBezTo>
                  <a:cubicBezTo>
                    <a:pt x="1489658" y="1206398"/>
                    <a:pt x="1351174" y="1109927"/>
                    <a:pt x="1453896" y="1161288"/>
                  </a:cubicBezTo>
                  <a:cubicBezTo>
                    <a:pt x="1467527" y="1168104"/>
                    <a:pt x="1477549" y="1180643"/>
                    <a:pt x="1490472" y="1188720"/>
                  </a:cubicBezTo>
                  <a:cubicBezTo>
                    <a:pt x="1521225" y="1207941"/>
                    <a:pt x="1546735" y="1213570"/>
                    <a:pt x="1581912" y="1225296"/>
                  </a:cubicBezTo>
                  <a:cubicBezTo>
                    <a:pt x="1606296" y="1243584"/>
                    <a:pt x="1626764" y="1268840"/>
                    <a:pt x="1655064" y="1280160"/>
                  </a:cubicBezTo>
                  <a:cubicBezTo>
                    <a:pt x="1696418" y="1296702"/>
                    <a:pt x="1741284" y="1311516"/>
                    <a:pt x="1773936" y="1344168"/>
                  </a:cubicBezTo>
                  <a:cubicBezTo>
                    <a:pt x="1830432" y="1400664"/>
                    <a:pt x="1802414" y="1376956"/>
                    <a:pt x="1856232" y="1417320"/>
                  </a:cubicBezTo>
                  <a:cubicBezTo>
                    <a:pt x="1862328" y="1429512"/>
                    <a:pt x="1866597" y="1442804"/>
                    <a:pt x="1874520" y="1453896"/>
                  </a:cubicBezTo>
                  <a:cubicBezTo>
                    <a:pt x="1882036" y="1464419"/>
                    <a:pt x="1893673" y="1471394"/>
                    <a:pt x="1901952" y="1481328"/>
                  </a:cubicBezTo>
                  <a:cubicBezTo>
                    <a:pt x="1908987" y="1489771"/>
                    <a:pt x="1914144" y="1499616"/>
                    <a:pt x="1920240" y="1508760"/>
                  </a:cubicBezTo>
                  <a:cubicBezTo>
                    <a:pt x="1946638" y="1614354"/>
                    <a:pt x="1905970" y="1478340"/>
                    <a:pt x="1956816" y="1572768"/>
                  </a:cubicBezTo>
                  <a:cubicBezTo>
                    <a:pt x="1972380" y="1601672"/>
                    <a:pt x="1975182" y="1636893"/>
                    <a:pt x="1993392" y="1664208"/>
                  </a:cubicBezTo>
                  <a:cubicBezTo>
                    <a:pt x="2020785" y="1705297"/>
                    <a:pt x="2007599" y="1681436"/>
                    <a:pt x="2029968" y="1737360"/>
                  </a:cubicBezTo>
                  <a:cubicBezTo>
                    <a:pt x="2033893" y="1764836"/>
                    <a:pt x="2040234" y="1817672"/>
                    <a:pt x="2048256" y="1847088"/>
                  </a:cubicBezTo>
                  <a:cubicBezTo>
                    <a:pt x="2053328" y="1865686"/>
                    <a:pt x="2061472" y="1883354"/>
                    <a:pt x="2066544" y="1901952"/>
                  </a:cubicBezTo>
                  <a:cubicBezTo>
                    <a:pt x="2078584" y="1946100"/>
                    <a:pt x="2071870" y="1958324"/>
                    <a:pt x="2093976" y="2002536"/>
                  </a:cubicBezTo>
                  <a:cubicBezTo>
                    <a:pt x="2134641" y="2083867"/>
                    <a:pt x="2130552" y="2048426"/>
                    <a:pt x="2130552" y="2103120"/>
                  </a:cubicBezTo>
                  <a:lnTo>
                    <a:pt x="2130552" y="2103120"/>
                  </a:lnTo>
                  <a:cubicBezTo>
                    <a:pt x="2139696" y="2075688"/>
                    <a:pt x="2145052" y="2046687"/>
                    <a:pt x="2157984" y="2020824"/>
                  </a:cubicBezTo>
                  <a:cubicBezTo>
                    <a:pt x="2163767" y="2009258"/>
                    <a:pt x="2175684" y="2001907"/>
                    <a:pt x="2185416" y="1993392"/>
                  </a:cubicBezTo>
                  <a:cubicBezTo>
                    <a:pt x="2341951" y="1856424"/>
                    <a:pt x="2088624" y="2081988"/>
                    <a:pt x="2304288" y="1920240"/>
                  </a:cubicBezTo>
                  <a:cubicBezTo>
                    <a:pt x="2333058" y="1898663"/>
                    <a:pt x="2343969" y="1887072"/>
                    <a:pt x="2377440" y="1874520"/>
                  </a:cubicBezTo>
                  <a:cubicBezTo>
                    <a:pt x="2391253" y="1869340"/>
                    <a:pt x="2448490" y="1858277"/>
                    <a:pt x="2459736" y="1856232"/>
                  </a:cubicBezTo>
                  <a:cubicBezTo>
                    <a:pt x="2477977" y="1852915"/>
                    <a:pt x="2496359" y="1850405"/>
                    <a:pt x="2514600" y="1847088"/>
                  </a:cubicBezTo>
                  <a:cubicBezTo>
                    <a:pt x="2529891" y="1844308"/>
                    <a:pt x="2544796" y="1838683"/>
                    <a:pt x="2560320" y="1837944"/>
                  </a:cubicBezTo>
                  <a:cubicBezTo>
                    <a:pt x="2609033" y="1835624"/>
                    <a:pt x="2689860" y="1845564"/>
                    <a:pt x="2715768" y="1847088"/>
                  </a:cubicBezTo>
                  <a:close/>
                </a:path>
              </a:pathLst>
            </a:custGeom>
            <a:solidFill>
              <a:srgbClr val="FF006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CD09BC51-C66E-8378-39D7-BC543937F01D}"/>
                </a:ext>
              </a:extLst>
            </p:cNvPr>
            <p:cNvSpPr txBox="1"/>
            <p:nvPr/>
          </p:nvSpPr>
          <p:spPr>
            <a:xfrm rot="19224471">
              <a:off x="1742866" y="4313114"/>
              <a:ext cx="17183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/>
                <a:t>Bảo</a:t>
              </a:r>
              <a:r>
                <a:rPr lang="en-US" sz="1600" b="1" dirty="0"/>
                <a:t> </a:t>
              </a:r>
              <a:r>
                <a:rPr lang="en-US" sz="1600" b="1" dirty="0" err="1"/>
                <a:t>vệ</a:t>
              </a:r>
              <a:r>
                <a:rPr lang="en-US" sz="1600" b="1" dirty="0"/>
                <a:t> </a:t>
              </a:r>
              <a:r>
                <a:rPr lang="en-US" sz="1600" b="1" dirty="0" err="1"/>
                <a:t>các</a:t>
              </a:r>
              <a:r>
                <a:rPr lang="en-US" sz="1600" b="1" dirty="0"/>
                <a:t> HST</a:t>
              </a: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4591EC4B-DE20-7C04-2E9C-134C709A599E}"/>
              </a:ext>
            </a:extLst>
          </p:cNvPr>
          <p:cNvGrpSpPr/>
          <p:nvPr/>
        </p:nvGrpSpPr>
        <p:grpSpPr>
          <a:xfrm>
            <a:off x="76185" y="4616007"/>
            <a:ext cx="1653268" cy="1199577"/>
            <a:chOff x="76185" y="4616007"/>
            <a:chExt cx="1704046" cy="1199577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84FF78BF-1259-1B93-594A-B6D18E279265}"/>
                </a:ext>
              </a:extLst>
            </p:cNvPr>
            <p:cNvGrpSpPr/>
            <p:nvPr/>
          </p:nvGrpSpPr>
          <p:grpSpPr>
            <a:xfrm>
              <a:off x="76185" y="4616007"/>
              <a:ext cx="1478294" cy="1199577"/>
              <a:chOff x="9918659" y="949138"/>
              <a:chExt cx="2131537" cy="994953"/>
            </a:xfrm>
            <a:noFill/>
          </p:grpSpPr>
          <p:sp>
            <p:nvSpPr>
              <p:cNvPr id="93" name="Rectangle: Rounded Corners 92">
                <a:extLst>
                  <a:ext uri="{FF2B5EF4-FFF2-40B4-BE49-F238E27FC236}">
                    <a16:creationId xmlns:a16="http://schemas.microsoft.com/office/drawing/2014/main" id="{CE345B4A-5EA2-8EF8-461E-0B8299248603}"/>
                  </a:ext>
                </a:extLst>
              </p:cNvPr>
              <p:cNvSpPr/>
              <p:nvPr/>
            </p:nvSpPr>
            <p:spPr>
              <a:xfrm>
                <a:off x="9918659" y="949138"/>
                <a:ext cx="2025986" cy="277318"/>
              </a:xfrm>
              <a:prstGeom prst="roundRect">
                <a:avLst/>
              </a:prstGeom>
              <a:grpFill/>
              <a:ln w="28575">
                <a:solidFill>
                  <a:srgbClr val="FF0066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err="1">
                    <a:solidFill>
                      <a:schemeClr val="tx1"/>
                    </a:solidFill>
                  </a:rPr>
                  <a:t>Bảo</a:t>
                </a:r>
                <a:r>
                  <a:rPr lang="en-US" sz="1400" dirty="0">
                    <a:solidFill>
                      <a:schemeClr val="tx1"/>
                    </a:solidFill>
                  </a:rPr>
                  <a:t> </a:t>
                </a:r>
                <a:r>
                  <a:rPr lang="en-US" sz="1400" dirty="0" err="1">
                    <a:solidFill>
                      <a:schemeClr val="tx1"/>
                    </a:solidFill>
                  </a:rPr>
                  <a:t>vệ</a:t>
                </a:r>
                <a:r>
                  <a:rPr lang="en-US" sz="1400" dirty="0">
                    <a:solidFill>
                      <a:schemeClr val="tx1"/>
                    </a:solidFill>
                  </a:rPr>
                  <a:t> SHT </a:t>
                </a:r>
                <a:r>
                  <a:rPr lang="en-US" sz="1400" dirty="0" err="1">
                    <a:solidFill>
                      <a:schemeClr val="tx1"/>
                    </a:solidFill>
                  </a:rPr>
                  <a:t>rừng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Rectangle: Rounded Corners 93">
                <a:extLst>
                  <a:ext uri="{FF2B5EF4-FFF2-40B4-BE49-F238E27FC236}">
                    <a16:creationId xmlns:a16="http://schemas.microsoft.com/office/drawing/2014/main" id="{B5FE06D3-4D0E-B983-6AB2-837F4896AF3A}"/>
                  </a:ext>
                </a:extLst>
              </p:cNvPr>
              <p:cNvSpPr/>
              <p:nvPr/>
            </p:nvSpPr>
            <p:spPr>
              <a:xfrm>
                <a:off x="9918659" y="1284669"/>
                <a:ext cx="2025986" cy="277318"/>
              </a:xfrm>
              <a:prstGeom prst="roundRect">
                <a:avLst/>
              </a:prstGeom>
              <a:grpFill/>
              <a:ln w="28575">
                <a:solidFill>
                  <a:srgbClr val="FF0066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err="1">
                    <a:solidFill>
                      <a:schemeClr val="tx1"/>
                    </a:solidFill>
                  </a:rPr>
                  <a:t>Bảo</a:t>
                </a:r>
                <a:r>
                  <a:rPr lang="en-US" sz="1400" dirty="0">
                    <a:solidFill>
                      <a:schemeClr val="tx1"/>
                    </a:solidFill>
                  </a:rPr>
                  <a:t> </a:t>
                </a:r>
                <a:r>
                  <a:rPr lang="en-US" sz="1400" dirty="0" err="1">
                    <a:solidFill>
                      <a:schemeClr val="tx1"/>
                    </a:solidFill>
                  </a:rPr>
                  <a:t>vệ</a:t>
                </a:r>
                <a:r>
                  <a:rPr lang="en-US" sz="1400" dirty="0">
                    <a:solidFill>
                      <a:schemeClr val="tx1"/>
                    </a:solidFill>
                  </a:rPr>
                  <a:t> SHT </a:t>
                </a:r>
                <a:r>
                  <a:rPr lang="en-US" sz="1400" dirty="0" err="1">
                    <a:solidFill>
                      <a:schemeClr val="tx1"/>
                    </a:solidFill>
                  </a:rPr>
                  <a:t>biển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Rectangle: Rounded Corners 94">
                <a:extLst>
                  <a:ext uri="{FF2B5EF4-FFF2-40B4-BE49-F238E27FC236}">
                    <a16:creationId xmlns:a16="http://schemas.microsoft.com/office/drawing/2014/main" id="{D548EF78-2E0C-B013-7EDA-BC4E4406BE81}"/>
                  </a:ext>
                </a:extLst>
              </p:cNvPr>
              <p:cNvSpPr/>
              <p:nvPr/>
            </p:nvSpPr>
            <p:spPr>
              <a:xfrm>
                <a:off x="9918659" y="1666773"/>
                <a:ext cx="2131537" cy="277318"/>
              </a:xfrm>
              <a:prstGeom prst="roundRect">
                <a:avLst/>
              </a:prstGeom>
              <a:grpFill/>
              <a:ln w="28575">
                <a:solidFill>
                  <a:srgbClr val="FF0066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err="1">
                    <a:solidFill>
                      <a:schemeClr val="tx1"/>
                    </a:solidFill>
                  </a:rPr>
                  <a:t>Bảo</a:t>
                </a:r>
                <a:r>
                  <a:rPr lang="en-US" sz="1200" dirty="0">
                    <a:solidFill>
                      <a:schemeClr val="tx1"/>
                    </a:solidFill>
                  </a:rPr>
                  <a:t> </a:t>
                </a:r>
                <a:r>
                  <a:rPr lang="en-US" sz="1200" dirty="0" err="1">
                    <a:solidFill>
                      <a:schemeClr val="tx1"/>
                    </a:solidFill>
                  </a:rPr>
                  <a:t>vệ</a:t>
                </a:r>
                <a:r>
                  <a:rPr lang="en-US" sz="1200" dirty="0">
                    <a:solidFill>
                      <a:schemeClr val="tx1"/>
                    </a:solidFill>
                  </a:rPr>
                  <a:t> SHT </a:t>
                </a:r>
                <a:r>
                  <a:rPr lang="en-US" sz="1200" dirty="0" err="1">
                    <a:solidFill>
                      <a:schemeClr val="tx1"/>
                    </a:solidFill>
                  </a:rPr>
                  <a:t>nông</a:t>
                </a:r>
                <a:r>
                  <a:rPr lang="en-US" sz="1200" dirty="0">
                    <a:solidFill>
                      <a:schemeClr val="tx1"/>
                    </a:solidFill>
                  </a:rPr>
                  <a:t> </a:t>
                </a:r>
                <a:r>
                  <a:rPr lang="en-US" sz="1200" dirty="0" err="1">
                    <a:solidFill>
                      <a:schemeClr val="tx1"/>
                    </a:solidFill>
                  </a:rPr>
                  <a:t>nghiệp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3579E5F1-50D6-D150-D678-D0DC670F29C9}"/>
                </a:ext>
              </a:extLst>
            </p:cNvPr>
            <p:cNvCxnSpPr>
              <a:cxnSpLocks/>
              <a:stCxn id="89" idx="17"/>
              <a:endCxn id="93" idx="3"/>
            </p:cNvCxnSpPr>
            <p:nvPr/>
          </p:nvCxnSpPr>
          <p:spPr>
            <a:xfrm flipH="1" flipV="1">
              <a:off x="1481276" y="4783183"/>
              <a:ext cx="279753" cy="580913"/>
            </a:xfrm>
            <a:prstGeom prst="straightConnector1">
              <a:avLst/>
            </a:prstGeom>
            <a:noFill/>
            <a:ln w="28575">
              <a:solidFill>
                <a:srgbClr val="FF0066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528F5381-31BF-987F-9677-3C3C9DBD6CA0}"/>
                </a:ext>
              </a:extLst>
            </p:cNvPr>
            <p:cNvCxnSpPr>
              <a:cxnSpLocks/>
              <a:stCxn id="89" idx="16"/>
              <a:endCxn id="94" idx="3"/>
            </p:cNvCxnSpPr>
            <p:nvPr/>
          </p:nvCxnSpPr>
          <p:spPr>
            <a:xfrm flipH="1" flipV="1">
              <a:off x="1481276" y="5187720"/>
              <a:ext cx="298955" cy="179755"/>
            </a:xfrm>
            <a:prstGeom prst="straightConnector1">
              <a:avLst/>
            </a:prstGeom>
            <a:noFill/>
            <a:ln w="28575">
              <a:solidFill>
                <a:srgbClr val="FF0066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DBC407D6-8D14-532C-CB61-6698060610AD}"/>
                </a:ext>
              </a:extLst>
            </p:cNvPr>
            <p:cNvCxnSpPr>
              <a:cxnSpLocks/>
              <a:stCxn id="89" idx="17"/>
              <a:endCxn id="95" idx="3"/>
            </p:cNvCxnSpPr>
            <p:nvPr/>
          </p:nvCxnSpPr>
          <p:spPr>
            <a:xfrm flipH="1">
              <a:off x="1554479" y="5364096"/>
              <a:ext cx="206550" cy="284312"/>
            </a:xfrm>
            <a:prstGeom prst="straightConnector1">
              <a:avLst/>
            </a:prstGeom>
            <a:noFill/>
            <a:ln w="28575">
              <a:solidFill>
                <a:srgbClr val="FF0066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F73B4C13-CF5A-2EFC-6080-67C2F5E0E429}"/>
              </a:ext>
            </a:extLst>
          </p:cNvPr>
          <p:cNvGrpSpPr/>
          <p:nvPr/>
        </p:nvGrpSpPr>
        <p:grpSpPr>
          <a:xfrm>
            <a:off x="2809848" y="1376716"/>
            <a:ext cx="1486009" cy="1805395"/>
            <a:chOff x="2612134" y="1238058"/>
            <a:chExt cx="1683723" cy="1944054"/>
          </a:xfrm>
        </p:grpSpPr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13A747F5-791B-2A50-25D7-6B67122982D0}"/>
                </a:ext>
              </a:extLst>
            </p:cNvPr>
            <p:cNvSpPr/>
            <p:nvPr/>
          </p:nvSpPr>
          <p:spPr>
            <a:xfrm>
              <a:off x="2612134" y="1238058"/>
              <a:ext cx="1648969" cy="1944054"/>
            </a:xfrm>
            <a:custGeom>
              <a:avLst/>
              <a:gdLst>
                <a:gd name="connsiteX0" fmla="*/ 2715768 w 2715768"/>
                <a:gd name="connsiteY0" fmla="*/ 1847088 h 2103120"/>
                <a:gd name="connsiteX1" fmla="*/ 2715768 w 2715768"/>
                <a:gd name="connsiteY1" fmla="*/ 1847088 h 2103120"/>
                <a:gd name="connsiteX2" fmla="*/ 2697480 w 2715768"/>
                <a:gd name="connsiteY2" fmla="*/ 1737360 h 2103120"/>
                <a:gd name="connsiteX3" fmla="*/ 2651760 w 2715768"/>
                <a:gd name="connsiteY3" fmla="*/ 1591056 h 2103120"/>
                <a:gd name="connsiteX4" fmla="*/ 2569464 w 2715768"/>
                <a:gd name="connsiteY4" fmla="*/ 1426464 h 2103120"/>
                <a:gd name="connsiteX5" fmla="*/ 2423160 w 2715768"/>
                <a:gd name="connsiteY5" fmla="*/ 1271016 h 2103120"/>
                <a:gd name="connsiteX6" fmla="*/ 2194560 w 2715768"/>
                <a:gd name="connsiteY6" fmla="*/ 1124712 h 2103120"/>
                <a:gd name="connsiteX7" fmla="*/ 2039112 w 2715768"/>
                <a:gd name="connsiteY7" fmla="*/ 1051560 h 2103120"/>
                <a:gd name="connsiteX8" fmla="*/ 1655064 w 2715768"/>
                <a:gd name="connsiteY8" fmla="*/ 923544 h 2103120"/>
                <a:gd name="connsiteX9" fmla="*/ 1444752 w 2715768"/>
                <a:gd name="connsiteY9" fmla="*/ 850392 h 2103120"/>
                <a:gd name="connsiteX10" fmla="*/ 950976 w 2715768"/>
                <a:gd name="connsiteY10" fmla="*/ 685800 h 2103120"/>
                <a:gd name="connsiteX11" fmla="*/ 804672 w 2715768"/>
                <a:gd name="connsiteY11" fmla="*/ 630936 h 2103120"/>
                <a:gd name="connsiteX12" fmla="*/ 649224 w 2715768"/>
                <a:gd name="connsiteY12" fmla="*/ 576072 h 2103120"/>
                <a:gd name="connsiteX13" fmla="*/ 246888 w 2715768"/>
                <a:gd name="connsiteY13" fmla="*/ 283464 h 2103120"/>
                <a:gd name="connsiteX14" fmla="*/ 155448 w 2715768"/>
                <a:gd name="connsiteY14" fmla="*/ 201168 h 2103120"/>
                <a:gd name="connsiteX15" fmla="*/ 82296 w 2715768"/>
                <a:gd name="connsiteY15" fmla="*/ 118872 h 2103120"/>
                <a:gd name="connsiteX16" fmla="*/ 9144 w 2715768"/>
                <a:gd name="connsiteY16" fmla="*/ 27432 h 2103120"/>
                <a:gd name="connsiteX17" fmla="*/ 0 w 2715768"/>
                <a:gd name="connsiteY17" fmla="*/ 0 h 2103120"/>
                <a:gd name="connsiteX18" fmla="*/ 0 w 2715768"/>
                <a:gd name="connsiteY18" fmla="*/ 0 h 2103120"/>
                <a:gd name="connsiteX19" fmla="*/ 18288 w 2715768"/>
                <a:gd name="connsiteY19" fmla="*/ 91440 h 2103120"/>
                <a:gd name="connsiteX20" fmla="*/ 36576 w 2715768"/>
                <a:gd name="connsiteY20" fmla="*/ 118872 h 2103120"/>
                <a:gd name="connsiteX21" fmla="*/ 64008 w 2715768"/>
                <a:gd name="connsiteY21" fmla="*/ 164592 h 2103120"/>
                <a:gd name="connsiteX22" fmla="*/ 155448 w 2715768"/>
                <a:gd name="connsiteY22" fmla="*/ 274320 h 2103120"/>
                <a:gd name="connsiteX23" fmla="*/ 228600 w 2715768"/>
                <a:gd name="connsiteY23" fmla="*/ 384048 h 2103120"/>
                <a:gd name="connsiteX24" fmla="*/ 265176 w 2715768"/>
                <a:gd name="connsiteY24" fmla="*/ 429768 h 2103120"/>
                <a:gd name="connsiteX25" fmla="*/ 338328 w 2715768"/>
                <a:gd name="connsiteY25" fmla="*/ 502920 h 2103120"/>
                <a:gd name="connsiteX26" fmla="*/ 402336 w 2715768"/>
                <a:gd name="connsiteY26" fmla="*/ 576072 h 2103120"/>
                <a:gd name="connsiteX27" fmla="*/ 438912 w 2715768"/>
                <a:gd name="connsiteY27" fmla="*/ 603504 h 2103120"/>
                <a:gd name="connsiteX28" fmla="*/ 466344 w 2715768"/>
                <a:gd name="connsiteY28" fmla="*/ 630936 h 2103120"/>
                <a:gd name="connsiteX29" fmla="*/ 493776 w 2715768"/>
                <a:gd name="connsiteY29" fmla="*/ 649224 h 2103120"/>
                <a:gd name="connsiteX30" fmla="*/ 521208 w 2715768"/>
                <a:gd name="connsiteY30" fmla="*/ 676656 h 2103120"/>
                <a:gd name="connsiteX31" fmla="*/ 566928 w 2715768"/>
                <a:gd name="connsiteY31" fmla="*/ 713232 h 2103120"/>
                <a:gd name="connsiteX32" fmla="*/ 594360 w 2715768"/>
                <a:gd name="connsiteY32" fmla="*/ 740664 h 2103120"/>
                <a:gd name="connsiteX33" fmla="*/ 612648 w 2715768"/>
                <a:gd name="connsiteY33" fmla="*/ 768096 h 2103120"/>
                <a:gd name="connsiteX34" fmla="*/ 731520 w 2715768"/>
                <a:gd name="connsiteY34" fmla="*/ 832104 h 2103120"/>
                <a:gd name="connsiteX35" fmla="*/ 795528 w 2715768"/>
                <a:gd name="connsiteY35" fmla="*/ 877824 h 2103120"/>
                <a:gd name="connsiteX36" fmla="*/ 896112 w 2715768"/>
                <a:gd name="connsiteY36" fmla="*/ 923544 h 2103120"/>
                <a:gd name="connsiteX37" fmla="*/ 978408 w 2715768"/>
                <a:gd name="connsiteY37" fmla="*/ 969264 h 2103120"/>
                <a:gd name="connsiteX38" fmla="*/ 1024128 w 2715768"/>
                <a:gd name="connsiteY38" fmla="*/ 978408 h 2103120"/>
                <a:gd name="connsiteX39" fmla="*/ 1124712 w 2715768"/>
                <a:gd name="connsiteY39" fmla="*/ 1014984 h 2103120"/>
                <a:gd name="connsiteX40" fmla="*/ 1179576 w 2715768"/>
                <a:gd name="connsiteY40" fmla="*/ 1033272 h 2103120"/>
                <a:gd name="connsiteX41" fmla="*/ 1234440 w 2715768"/>
                <a:gd name="connsiteY41" fmla="*/ 1069848 h 2103120"/>
                <a:gd name="connsiteX42" fmla="*/ 1307592 w 2715768"/>
                <a:gd name="connsiteY42" fmla="*/ 1097280 h 2103120"/>
                <a:gd name="connsiteX43" fmla="*/ 1380744 w 2715768"/>
                <a:gd name="connsiteY43" fmla="*/ 1124712 h 2103120"/>
                <a:gd name="connsiteX44" fmla="*/ 1453896 w 2715768"/>
                <a:gd name="connsiteY44" fmla="*/ 1161288 h 2103120"/>
                <a:gd name="connsiteX45" fmla="*/ 1490472 w 2715768"/>
                <a:gd name="connsiteY45" fmla="*/ 1188720 h 2103120"/>
                <a:gd name="connsiteX46" fmla="*/ 1581912 w 2715768"/>
                <a:gd name="connsiteY46" fmla="*/ 1225296 h 2103120"/>
                <a:gd name="connsiteX47" fmla="*/ 1655064 w 2715768"/>
                <a:gd name="connsiteY47" fmla="*/ 1280160 h 2103120"/>
                <a:gd name="connsiteX48" fmla="*/ 1773936 w 2715768"/>
                <a:gd name="connsiteY48" fmla="*/ 1344168 h 2103120"/>
                <a:gd name="connsiteX49" fmla="*/ 1856232 w 2715768"/>
                <a:gd name="connsiteY49" fmla="*/ 1417320 h 2103120"/>
                <a:gd name="connsiteX50" fmla="*/ 1874520 w 2715768"/>
                <a:gd name="connsiteY50" fmla="*/ 1453896 h 2103120"/>
                <a:gd name="connsiteX51" fmla="*/ 1901952 w 2715768"/>
                <a:gd name="connsiteY51" fmla="*/ 1481328 h 2103120"/>
                <a:gd name="connsiteX52" fmla="*/ 1920240 w 2715768"/>
                <a:gd name="connsiteY52" fmla="*/ 1508760 h 2103120"/>
                <a:gd name="connsiteX53" fmla="*/ 1956816 w 2715768"/>
                <a:gd name="connsiteY53" fmla="*/ 1572768 h 2103120"/>
                <a:gd name="connsiteX54" fmla="*/ 1993392 w 2715768"/>
                <a:gd name="connsiteY54" fmla="*/ 1664208 h 2103120"/>
                <a:gd name="connsiteX55" fmla="*/ 2029968 w 2715768"/>
                <a:gd name="connsiteY55" fmla="*/ 1737360 h 2103120"/>
                <a:gd name="connsiteX56" fmla="*/ 2048256 w 2715768"/>
                <a:gd name="connsiteY56" fmla="*/ 1847088 h 2103120"/>
                <a:gd name="connsiteX57" fmla="*/ 2066544 w 2715768"/>
                <a:gd name="connsiteY57" fmla="*/ 1901952 h 2103120"/>
                <a:gd name="connsiteX58" fmla="*/ 2093976 w 2715768"/>
                <a:gd name="connsiteY58" fmla="*/ 2002536 h 2103120"/>
                <a:gd name="connsiteX59" fmla="*/ 2130552 w 2715768"/>
                <a:gd name="connsiteY59" fmla="*/ 2103120 h 2103120"/>
                <a:gd name="connsiteX60" fmla="*/ 2130552 w 2715768"/>
                <a:gd name="connsiteY60" fmla="*/ 2103120 h 2103120"/>
                <a:gd name="connsiteX61" fmla="*/ 2157984 w 2715768"/>
                <a:gd name="connsiteY61" fmla="*/ 2020824 h 2103120"/>
                <a:gd name="connsiteX62" fmla="*/ 2185416 w 2715768"/>
                <a:gd name="connsiteY62" fmla="*/ 1993392 h 2103120"/>
                <a:gd name="connsiteX63" fmla="*/ 2304288 w 2715768"/>
                <a:gd name="connsiteY63" fmla="*/ 1920240 h 2103120"/>
                <a:gd name="connsiteX64" fmla="*/ 2377440 w 2715768"/>
                <a:gd name="connsiteY64" fmla="*/ 1874520 h 2103120"/>
                <a:gd name="connsiteX65" fmla="*/ 2459736 w 2715768"/>
                <a:gd name="connsiteY65" fmla="*/ 1856232 h 2103120"/>
                <a:gd name="connsiteX66" fmla="*/ 2514600 w 2715768"/>
                <a:gd name="connsiteY66" fmla="*/ 1847088 h 2103120"/>
                <a:gd name="connsiteX67" fmla="*/ 2560320 w 2715768"/>
                <a:gd name="connsiteY67" fmla="*/ 1837944 h 2103120"/>
                <a:gd name="connsiteX68" fmla="*/ 2715768 w 2715768"/>
                <a:gd name="connsiteY68" fmla="*/ 1847088 h 2103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2715768" h="2103120">
                  <a:moveTo>
                    <a:pt x="2715768" y="1847088"/>
                  </a:moveTo>
                  <a:lnTo>
                    <a:pt x="2715768" y="1847088"/>
                  </a:lnTo>
                  <a:cubicBezTo>
                    <a:pt x="2709672" y="1810512"/>
                    <a:pt x="2705119" y="1773645"/>
                    <a:pt x="2697480" y="1737360"/>
                  </a:cubicBezTo>
                  <a:cubicBezTo>
                    <a:pt x="2691066" y="1706892"/>
                    <a:pt x="2660384" y="1614465"/>
                    <a:pt x="2651760" y="1591056"/>
                  </a:cubicBezTo>
                  <a:cubicBezTo>
                    <a:pt x="2625752" y="1520464"/>
                    <a:pt x="2613971" y="1485807"/>
                    <a:pt x="2569464" y="1426464"/>
                  </a:cubicBezTo>
                  <a:cubicBezTo>
                    <a:pt x="2542878" y="1391016"/>
                    <a:pt x="2452972" y="1296121"/>
                    <a:pt x="2423160" y="1271016"/>
                  </a:cubicBezTo>
                  <a:cubicBezTo>
                    <a:pt x="2375901" y="1231219"/>
                    <a:pt x="2237713" y="1147637"/>
                    <a:pt x="2194560" y="1124712"/>
                  </a:cubicBezTo>
                  <a:cubicBezTo>
                    <a:pt x="2143987" y="1097845"/>
                    <a:pt x="2092770" y="1071568"/>
                    <a:pt x="2039112" y="1051560"/>
                  </a:cubicBezTo>
                  <a:cubicBezTo>
                    <a:pt x="1912675" y="1004414"/>
                    <a:pt x="1782882" y="966805"/>
                    <a:pt x="1655064" y="923544"/>
                  </a:cubicBezTo>
                  <a:cubicBezTo>
                    <a:pt x="1584758" y="899748"/>
                    <a:pt x="1515960" y="871335"/>
                    <a:pt x="1444752" y="850392"/>
                  </a:cubicBezTo>
                  <a:cubicBezTo>
                    <a:pt x="1194134" y="776681"/>
                    <a:pt x="1297088" y="809878"/>
                    <a:pt x="950976" y="685800"/>
                  </a:cubicBezTo>
                  <a:cubicBezTo>
                    <a:pt x="901947" y="668224"/>
                    <a:pt x="853620" y="648735"/>
                    <a:pt x="804672" y="630936"/>
                  </a:cubicBezTo>
                  <a:cubicBezTo>
                    <a:pt x="753032" y="612158"/>
                    <a:pt x="696687" y="603759"/>
                    <a:pt x="649224" y="576072"/>
                  </a:cubicBezTo>
                  <a:cubicBezTo>
                    <a:pt x="358927" y="406732"/>
                    <a:pt x="492716" y="504710"/>
                    <a:pt x="246888" y="283464"/>
                  </a:cubicBezTo>
                  <a:cubicBezTo>
                    <a:pt x="216408" y="256032"/>
                    <a:pt x="182691" y="231817"/>
                    <a:pt x="155448" y="201168"/>
                  </a:cubicBezTo>
                  <a:cubicBezTo>
                    <a:pt x="131064" y="173736"/>
                    <a:pt x="105224" y="147532"/>
                    <a:pt x="82296" y="118872"/>
                  </a:cubicBezTo>
                  <a:cubicBezTo>
                    <a:pt x="-9984" y="3522"/>
                    <a:pt x="97457" y="115745"/>
                    <a:pt x="9144" y="27432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6096" y="30480"/>
                    <a:pt x="9147" y="61731"/>
                    <a:pt x="18288" y="91440"/>
                  </a:cubicBezTo>
                  <a:cubicBezTo>
                    <a:pt x="21520" y="101944"/>
                    <a:pt x="30751" y="109553"/>
                    <a:pt x="36576" y="118872"/>
                  </a:cubicBezTo>
                  <a:cubicBezTo>
                    <a:pt x="45996" y="133943"/>
                    <a:pt x="53678" y="150130"/>
                    <a:pt x="64008" y="164592"/>
                  </a:cubicBezTo>
                  <a:cubicBezTo>
                    <a:pt x="115399" y="236539"/>
                    <a:pt x="111091" y="229963"/>
                    <a:pt x="155448" y="274320"/>
                  </a:cubicBezTo>
                  <a:cubicBezTo>
                    <a:pt x="175436" y="334284"/>
                    <a:pt x="159200" y="295721"/>
                    <a:pt x="228600" y="384048"/>
                  </a:cubicBezTo>
                  <a:cubicBezTo>
                    <a:pt x="240658" y="399394"/>
                    <a:pt x="251376" y="415968"/>
                    <a:pt x="265176" y="429768"/>
                  </a:cubicBezTo>
                  <a:cubicBezTo>
                    <a:pt x="289560" y="454152"/>
                    <a:pt x="316786" y="475992"/>
                    <a:pt x="338328" y="502920"/>
                  </a:cubicBezTo>
                  <a:cubicBezTo>
                    <a:pt x="360353" y="530452"/>
                    <a:pt x="376097" y="553582"/>
                    <a:pt x="402336" y="576072"/>
                  </a:cubicBezTo>
                  <a:cubicBezTo>
                    <a:pt x="413907" y="585990"/>
                    <a:pt x="427341" y="593586"/>
                    <a:pt x="438912" y="603504"/>
                  </a:cubicBezTo>
                  <a:cubicBezTo>
                    <a:pt x="448730" y="611920"/>
                    <a:pt x="456410" y="622657"/>
                    <a:pt x="466344" y="630936"/>
                  </a:cubicBezTo>
                  <a:cubicBezTo>
                    <a:pt x="474787" y="637971"/>
                    <a:pt x="485333" y="642189"/>
                    <a:pt x="493776" y="649224"/>
                  </a:cubicBezTo>
                  <a:cubicBezTo>
                    <a:pt x="503710" y="657503"/>
                    <a:pt x="511476" y="668141"/>
                    <a:pt x="521208" y="676656"/>
                  </a:cubicBezTo>
                  <a:cubicBezTo>
                    <a:pt x="535896" y="689508"/>
                    <a:pt x="552240" y="700380"/>
                    <a:pt x="566928" y="713232"/>
                  </a:cubicBezTo>
                  <a:cubicBezTo>
                    <a:pt x="576660" y="721747"/>
                    <a:pt x="586081" y="730730"/>
                    <a:pt x="594360" y="740664"/>
                  </a:cubicBezTo>
                  <a:cubicBezTo>
                    <a:pt x="601395" y="749107"/>
                    <a:pt x="604304" y="760944"/>
                    <a:pt x="612648" y="768096"/>
                  </a:cubicBezTo>
                  <a:cubicBezTo>
                    <a:pt x="644449" y="795354"/>
                    <a:pt x="699681" y="809362"/>
                    <a:pt x="731520" y="832104"/>
                  </a:cubicBezTo>
                  <a:cubicBezTo>
                    <a:pt x="752856" y="847344"/>
                    <a:pt x="773198" y="864082"/>
                    <a:pt x="795528" y="877824"/>
                  </a:cubicBezTo>
                  <a:cubicBezTo>
                    <a:pt x="865382" y="920811"/>
                    <a:pt x="831160" y="891068"/>
                    <a:pt x="896112" y="923544"/>
                  </a:cubicBezTo>
                  <a:cubicBezTo>
                    <a:pt x="919550" y="935263"/>
                    <a:pt x="951990" y="960458"/>
                    <a:pt x="978408" y="969264"/>
                  </a:cubicBezTo>
                  <a:cubicBezTo>
                    <a:pt x="993152" y="974179"/>
                    <a:pt x="1009134" y="974319"/>
                    <a:pt x="1024128" y="978408"/>
                  </a:cubicBezTo>
                  <a:cubicBezTo>
                    <a:pt x="1077493" y="992962"/>
                    <a:pt x="1075629" y="997136"/>
                    <a:pt x="1124712" y="1014984"/>
                  </a:cubicBezTo>
                  <a:cubicBezTo>
                    <a:pt x="1142829" y="1021572"/>
                    <a:pt x="1162334" y="1024651"/>
                    <a:pt x="1179576" y="1033272"/>
                  </a:cubicBezTo>
                  <a:cubicBezTo>
                    <a:pt x="1199235" y="1043102"/>
                    <a:pt x="1215144" y="1059323"/>
                    <a:pt x="1234440" y="1069848"/>
                  </a:cubicBezTo>
                  <a:cubicBezTo>
                    <a:pt x="1280747" y="1095107"/>
                    <a:pt x="1269499" y="1080954"/>
                    <a:pt x="1307592" y="1097280"/>
                  </a:cubicBezTo>
                  <a:cubicBezTo>
                    <a:pt x="1374535" y="1125970"/>
                    <a:pt x="1313310" y="1107854"/>
                    <a:pt x="1380744" y="1124712"/>
                  </a:cubicBezTo>
                  <a:cubicBezTo>
                    <a:pt x="1489658" y="1206398"/>
                    <a:pt x="1351174" y="1109927"/>
                    <a:pt x="1453896" y="1161288"/>
                  </a:cubicBezTo>
                  <a:cubicBezTo>
                    <a:pt x="1467527" y="1168104"/>
                    <a:pt x="1477549" y="1180643"/>
                    <a:pt x="1490472" y="1188720"/>
                  </a:cubicBezTo>
                  <a:cubicBezTo>
                    <a:pt x="1521225" y="1207941"/>
                    <a:pt x="1546735" y="1213570"/>
                    <a:pt x="1581912" y="1225296"/>
                  </a:cubicBezTo>
                  <a:cubicBezTo>
                    <a:pt x="1606296" y="1243584"/>
                    <a:pt x="1626764" y="1268840"/>
                    <a:pt x="1655064" y="1280160"/>
                  </a:cubicBezTo>
                  <a:cubicBezTo>
                    <a:pt x="1696418" y="1296702"/>
                    <a:pt x="1741284" y="1311516"/>
                    <a:pt x="1773936" y="1344168"/>
                  </a:cubicBezTo>
                  <a:cubicBezTo>
                    <a:pt x="1830432" y="1400664"/>
                    <a:pt x="1802414" y="1376956"/>
                    <a:pt x="1856232" y="1417320"/>
                  </a:cubicBezTo>
                  <a:cubicBezTo>
                    <a:pt x="1862328" y="1429512"/>
                    <a:pt x="1866597" y="1442804"/>
                    <a:pt x="1874520" y="1453896"/>
                  </a:cubicBezTo>
                  <a:cubicBezTo>
                    <a:pt x="1882036" y="1464419"/>
                    <a:pt x="1893673" y="1471394"/>
                    <a:pt x="1901952" y="1481328"/>
                  </a:cubicBezTo>
                  <a:cubicBezTo>
                    <a:pt x="1908987" y="1489771"/>
                    <a:pt x="1914144" y="1499616"/>
                    <a:pt x="1920240" y="1508760"/>
                  </a:cubicBezTo>
                  <a:cubicBezTo>
                    <a:pt x="1946638" y="1614354"/>
                    <a:pt x="1905970" y="1478340"/>
                    <a:pt x="1956816" y="1572768"/>
                  </a:cubicBezTo>
                  <a:cubicBezTo>
                    <a:pt x="1972380" y="1601672"/>
                    <a:pt x="1975182" y="1636893"/>
                    <a:pt x="1993392" y="1664208"/>
                  </a:cubicBezTo>
                  <a:cubicBezTo>
                    <a:pt x="2020785" y="1705297"/>
                    <a:pt x="2007599" y="1681436"/>
                    <a:pt x="2029968" y="1737360"/>
                  </a:cubicBezTo>
                  <a:cubicBezTo>
                    <a:pt x="2033893" y="1764836"/>
                    <a:pt x="2040234" y="1817672"/>
                    <a:pt x="2048256" y="1847088"/>
                  </a:cubicBezTo>
                  <a:cubicBezTo>
                    <a:pt x="2053328" y="1865686"/>
                    <a:pt x="2061472" y="1883354"/>
                    <a:pt x="2066544" y="1901952"/>
                  </a:cubicBezTo>
                  <a:cubicBezTo>
                    <a:pt x="2078584" y="1946100"/>
                    <a:pt x="2071870" y="1958324"/>
                    <a:pt x="2093976" y="2002536"/>
                  </a:cubicBezTo>
                  <a:cubicBezTo>
                    <a:pt x="2134641" y="2083867"/>
                    <a:pt x="2130552" y="2048426"/>
                    <a:pt x="2130552" y="2103120"/>
                  </a:cubicBezTo>
                  <a:lnTo>
                    <a:pt x="2130552" y="2103120"/>
                  </a:lnTo>
                  <a:cubicBezTo>
                    <a:pt x="2139696" y="2075688"/>
                    <a:pt x="2145052" y="2046687"/>
                    <a:pt x="2157984" y="2020824"/>
                  </a:cubicBezTo>
                  <a:cubicBezTo>
                    <a:pt x="2163767" y="2009258"/>
                    <a:pt x="2175684" y="2001907"/>
                    <a:pt x="2185416" y="1993392"/>
                  </a:cubicBezTo>
                  <a:cubicBezTo>
                    <a:pt x="2341951" y="1856424"/>
                    <a:pt x="2088624" y="2081988"/>
                    <a:pt x="2304288" y="1920240"/>
                  </a:cubicBezTo>
                  <a:cubicBezTo>
                    <a:pt x="2333058" y="1898663"/>
                    <a:pt x="2343969" y="1887072"/>
                    <a:pt x="2377440" y="1874520"/>
                  </a:cubicBezTo>
                  <a:cubicBezTo>
                    <a:pt x="2391253" y="1869340"/>
                    <a:pt x="2448490" y="1858277"/>
                    <a:pt x="2459736" y="1856232"/>
                  </a:cubicBezTo>
                  <a:cubicBezTo>
                    <a:pt x="2477977" y="1852915"/>
                    <a:pt x="2496359" y="1850405"/>
                    <a:pt x="2514600" y="1847088"/>
                  </a:cubicBezTo>
                  <a:cubicBezTo>
                    <a:pt x="2529891" y="1844308"/>
                    <a:pt x="2544796" y="1838683"/>
                    <a:pt x="2560320" y="1837944"/>
                  </a:cubicBezTo>
                  <a:cubicBezTo>
                    <a:pt x="2609033" y="1835624"/>
                    <a:pt x="2689860" y="1845564"/>
                    <a:pt x="2715768" y="1847088"/>
                  </a:cubicBezTo>
                  <a:close/>
                </a:path>
              </a:pathLst>
            </a:custGeom>
            <a:solidFill>
              <a:srgbClr val="00CC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7873C941-79D8-4742-94BE-5A32BE2103B0}"/>
                </a:ext>
              </a:extLst>
            </p:cNvPr>
            <p:cNvSpPr txBox="1"/>
            <p:nvPr/>
          </p:nvSpPr>
          <p:spPr>
            <a:xfrm rot="1479708">
              <a:off x="3061834" y="1814367"/>
              <a:ext cx="12340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/>
                <a:t>Thực</a:t>
              </a:r>
              <a:r>
                <a:rPr lang="en-US" sz="1600" b="1" dirty="0"/>
                <a:t> </a:t>
              </a:r>
              <a:r>
                <a:rPr lang="en-US" sz="1600" b="1" dirty="0" err="1"/>
                <a:t>hành</a:t>
              </a:r>
              <a:endParaRPr lang="en-US" sz="1600" b="1" dirty="0"/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0B5F80AC-68E0-5321-FBD4-DE7DD485FE62}"/>
              </a:ext>
            </a:extLst>
          </p:cNvPr>
          <p:cNvGrpSpPr/>
          <p:nvPr/>
        </p:nvGrpSpPr>
        <p:grpSpPr>
          <a:xfrm>
            <a:off x="970765" y="802689"/>
            <a:ext cx="1833426" cy="1199577"/>
            <a:chOff x="76185" y="4616007"/>
            <a:chExt cx="1833426" cy="1199577"/>
          </a:xfrm>
          <a:noFill/>
        </p:grpSpPr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6E6CE1FF-CBF9-EF17-A66A-3741F4DA8CAA}"/>
                </a:ext>
              </a:extLst>
            </p:cNvPr>
            <p:cNvGrpSpPr/>
            <p:nvPr/>
          </p:nvGrpSpPr>
          <p:grpSpPr>
            <a:xfrm>
              <a:off x="76185" y="4616007"/>
              <a:ext cx="1478294" cy="1199577"/>
              <a:chOff x="9918659" y="949138"/>
              <a:chExt cx="2131537" cy="994953"/>
            </a:xfrm>
            <a:grpFill/>
          </p:grpSpPr>
          <p:sp>
            <p:nvSpPr>
              <p:cNvPr id="115" name="Rectangle: Rounded Corners 114">
                <a:extLst>
                  <a:ext uri="{FF2B5EF4-FFF2-40B4-BE49-F238E27FC236}">
                    <a16:creationId xmlns:a16="http://schemas.microsoft.com/office/drawing/2014/main" id="{E93282DD-74AC-A445-25ED-40AA51A22BE0}"/>
                  </a:ext>
                </a:extLst>
              </p:cNvPr>
              <p:cNvSpPr/>
              <p:nvPr/>
            </p:nvSpPr>
            <p:spPr>
              <a:xfrm>
                <a:off x="9918659" y="949138"/>
                <a:ext cx="2025986" cy="277318"/>
              </a:xfrm>
              <a:prstGeom prst="roundRect">
                <a:avLst/>
              </a:prstGeom>
              <a:grpFill/>
              <a:ln w="28575">
                <a:solidFill>
                  <a:srgbClr val="00CC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err="1">
                    <a:solidFill>
                      <a:schemeClr val="tx1"/>
                    </a:solidFill>
                  </a:rPr>
                  <a:t>Mục</a:t>
                </a:r>
                <a:r>
                  <a:rPr lang="en-US" sz="1400" dirty="0">
                    <a:solidFill>
                      <a:schemeClr val="tx1"/>
                    </a:solidFill>
                  </a:rPr>
                  <a:t> </a:t>
                </a:r>
                <a:r>
                  <a:rPr lang="en-US" sz="1400" dirty="0" err="1">
                    <a:solidFill>
                      <a:schemeClr val="tx1"/>
                    </a:solidFill>
                  </a:rPr>
                  <a:t>tiêu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6" name="Rectangle: Rounded Corners 115">
                <a:extLst>
                  <a:ext uri="{FF2B5EF4-FFF2-40B4-BE49-F238E27FC236}">
                    <a16:creationId xmlns:a16="http://schemas.microsoft.com/office/drawing/2014/main" id="{6D94866B-FDE9-0E15-BDAC-8D0CC639E4EB}"/>
                  </a:ext>
                </a:extLst>
              </p:cNvPr>
              <p:cNvSpPr/>
              <p:nvPr/>
            </p:nvSpPr>
            <p:spPr>
              <a:xfrm>
                <a:off x="9918659" y="1284669"/>
                <a:ext cx="2025986" cy="277318"/>
              </a:xfrm>
              <a:prstGeom prst="roundRect">
                <a:avLst/>
              </a:prstGeom>
              <a:grpFill/>
              <a:ln w="28575">
                <a:solidFill>
                  <a:srgbClr val="00CC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err="1">
                    <a:solidFill>
                      <a:schemeClr val="tx1"/>
                    </a:solidFill>
                  </a:rPr>
                  <a:t>Chuẩn</a:t>
                </a:r>
                <a:r>
                  <a:rPr lang="en-US" sz="1400" dirty="0">
                    <a:solidFill>
                      <a:schemeClr val="tx1"/>
                    </a:solidFill>
                  </a:rPr>
                  <a:t> </a:t>
                </a:r>
                <a:r>
                  <a:rPr lang="en-US" sz="1400" dirty="0" err="1">
                    <a:solidFill>
                      <a:schemeClr val="tx1"/>
                    </a:solidFill>
                  </a:rPr>
                  <a:t>bị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Rectangle: Rounded Corners 116">
                <a:extLst>
                  <a:ext uri="{FF2B5EF4-FFF2-40B4-BE49-F238E27FC236}">
                    <a16:creationId xmlns:a16="http://schemas.microsoft.com/office/drawing/2014/main" id="{433AD432-ABE5-6C75-3392-23710EE2994F}"/>
                  </a:ext>
                </a:extLst>
              </p:cNvPr>
              <p:cNvSpPr/>
              <p:nvPr/>
            </p:nvSpPr>
            <p:spPr>
              <a:xfrm>
                <a:off x="9918659" y="1666773"/>
                <a:ext cx="2131537" cy="277318"/>
              </a:xfrm>
              <a:prstGeom prst="roundRect">
                <a:avLst/>
              </a:prstGeom>
              <a:grpFill/>
              <a:ln w="28575">
                <a:solidFill>
                  <a:srgbClr val="00CC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err="1">
                    <a:solidFill>
                      <a:schemeClr val="tx1"/>
                    </a:solidFill>
                  </a:rPr>
                  <a:t>Kết</a:t>
                </a:r>
                <a:r>
                  <a:rPr lang="en-US" sz="1600" dirty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</a:rPr>
                  <a:t>quả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12" name="Straight Arrow Connector 111">
              <a:extLst>
                <a:ext uri="{FF2B5EF4-FFF2-40B4-BE49-F238E27FC236}">
                  <a16:creationId xmlns:a16="http://schemas.microsoft.com/office/drawing/2014/main" id="{1DA56716-EC38-2CD6-DA5D-88E198164114}"/>
                </a:ext>
              </a:extLst>
            </p:cNvPr>
            <p:cNvCxnSpPr>
              <a:cxnSpLocks/>
              <a:endCxn id="115" idx="3"/>
            </p:cNvCxnSpPr>
            <p:nvPr/>
          </p:nvCxnSpPr>
          <p:spPr>
            <a:xfrm flipH="1" flipV="1">
              <a:off x="1481276" y="4783183"/>
              <a:ext cx="428335" cy="404537"/>
            </a:xfrm>
            <a:prstGeom prst="straightConnector1">
              <a:avLst/>
            </a:prstGeom>
            <a:grpFill/>
            <a:ln w="28575">
              <a:solidFill>
                <a:srgbClr val="00CC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3" name="Straight Arrow Connector 112">
              <a:extLst>
                <a:ext uri="{FF2B5EF4-FFF2-40B4-BE49-F238E27FC236}">
                  <a16:creationId xmlns:a16="http://schemas.microsoft.com/office/drawing/2014/main" id="{75041A51-D761-2D44-6E04-0EB4D0ADC4B3}"/>
                </a:ext>
              </a:extLst>
            </p:cNvPr>
            <p:cNvCxnSpPr>
              <a:cxnSpLocks/>
              <a:endCxn id="116" idx="3"/>
            </p:cNvCxnSpPr>
            <p:nvPr/>
          </p:nvCxnSpPr>
          <p:spPr>
            <a:xfrm flipH="1" flipV="1">
              <a:off x="1481276" y="5187720"/>
              <a:ext cx="409262" cy="13182"/>
            </a:xfrm>
            <a:prstGeom prst="straightConnector1">
              <a:avLst/>
            </a:prstGeom>
            <a:grpFill/>
            <a:ln w="28575">
              <a:solidFill>
                <a:srgbClr val="00CC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4" name="Straight Arrow Connector 113">
              <a:extLst>
                <a:ext uri="{FF2B5EF4-FFF2-40B4-BE49-F238E27FC236}">
                  <a16:creationId xmlns:a16="http://schemas.microsoft.com/office/drawing/2014/main" id="{29A68293-A9A5-0993-0825-607525C2CA5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08356" y="5200902"/>
              <a:ext cx="382182" cy="432482"/>
            </a:xfrm>
            <a:prstGeom prst="straightConnector1">
              <a:avLst/>
            </a:prstGeom>
            <a:grpFill/>
            <a:ln w="28575">
              <a:solidFill>
                <a:srgbClr val="00CC0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211ED883-604B-AC59-F291-17C685F91893}"/>
              </a:ext>
            </a:extLst>
          </p:cNvPr>
          <p:cNvGrpSpPr/>
          <p:nvPr/>
        </p:nvGrpSpPr>
        <p:grpSpPr>
          <a:xfrm>
            <a:off x="3350044" y="2732343"/>
            <a:ext cx="3040672" cy="2169680"/>
            <a:chOff x="3090672" y="713232"/>
            <a:chExt cx="3218688" cy="1883664"/>
          </a:xfrm>
        </p:grpSpPr>
        <p:sp>
          <p:nvSpPr>
            <p:cNvPr id="119" name="Cloud 118">
              <a:extLst>
                <a:ext uri="{FF2B5EF4-FFF2-40B4-BE49-F238E27FC236}">
                  <a16:creationId xmlns:a16="http://schemas.microsoft.com/office/drawing/2014/main" id="{005D39C8-1899-2023-636D-E08A938361D6}"/>
                </a:ext>
              </a:extLst>
            </p:cNvPr>
            <p:cNvSpPr/>
            <p:nvPr/>
          </p:nvSpPr>
          <p:spPr>
            <a:xfrm>
              <a:off x="3090672" y="713232"/>
              <a:ext cx="3218688" cy="1883664"/>
            </a:xfrm>
            <a:prstGeom prst="cloud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Cloud 119">
              <a:extLst>
                <a:ext uri="{FF2B5EF4-FFF2-40B4-BE49-F238E27FC236}">
                  <a16:creationId xmlns:a16="http://schemas.microsoft.com/office/drawing/2014/main" id="{067B643B-4B49-73F3-C85A-9954CF9A6C77}"/>
                </a:ext>
              </a:extLst>
            </p:cNvPr>
            <p:cNvSpPr/>
            <p:nvPr/>
          </p:nvSpPr>
          <p:spPr>
            <a:xfrm>
              <a:off x="3169920" y="810768"/>
              <a:ext cx="3048000" cy="1685544"/>
            </a:xfrm>
            <a:prstGeom prst="cloud">
              <a:avLst/>
            </a:prstGeom>
            <a:solidFill>
              <a:srgbClr val="FFFF00"/>
            </a:solidFill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 44:</a:t>
              </a:r>
            </a:p>
            <a:p>
              <a:pPr algn="ctr"/>
              <a:r>
                <a:rPr lang="en-US" sz="3200" b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HỆ SINH THÁI</a:t>
              </a:r>
            </a:p>
          </p:txBody>
        </p: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E4F46EF6-8079-E8BD-A008-32D1D9ECA996}"/>
              </a:ext>
            </a:extLst>
          </p:cNvPr>
          <p:cNvGrpSpPr/>
          <p:nvPr/>
        </p:nvGrpSpPr>
        <p:grpSpPr>
          <a:xfrm>
            <a:off x="8174707" y="3879886"/>
            <a:ext cx="1799247" cy="1589981"/>
            <a:chOff x="8174706" y="3879886"/>
            <a:chExt cx="2644149" cy="1589981"/>
          </a:xfrm>
        </p:grpSpPr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E7BC885C-5E44-34E2-F7C7-DF909CD62F21}"/>
                </a:ext>
              </a:extLst>
            </p:cNvPr>
            <p:cNvSpPr/>
            <p:nvPr/>
          </p:nvSpPr>
          <p:spPr>
            <a:xfrm>
              <a:off x="8174706" y="4384731"/>
              <a:ext cx="2432304" cy="1085136"/>
            </a:xfrm>
            <a:custGeom>
              <a:avLst/>
              <a:gdLst>
                <a:gd name="connsiteX0" fmla="*/ 0 w 2432304"/>
                <a:gd name="connsiteY0" fmla="*/ 1085136 h 1085136"/>
                <a:gd name="connsiteX1" fmla="*/ 1078992 w 2432304"/>
                <a:gd name="connsiteY1" fmla="*/ 161592 h 1085136"/>
                <a:gd name="connsiteX2" fmla="*/ 2432304 w 2432304"/>
                <a:gd name="connsiteY2" fmla="*/ 6144 h 1085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32304" h="1085136">
                  <a:moveTo>
                    <a:pt x="0" y="1085136"/>
                  </a:moveTo>
                  <a:cubicBezTo>
                    <a:pt x="336804" y="713280"/>
                    <a:pt x="673608" y="341424"/>
                    <a:pt x="1078992" y="161592"/>
                  </a:cubicBezTo>
                  <a:cubicBezTo>
                    <a:pt x="1484376" y="-18240"/>
                    <a:pt x="1958340" y="-6048"/>
                    <a:pt x="2432304" y="6144"/>
                  </a:cubicBezTo>
                </a:path>
              </a:pathLst>
            </a:cu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BECBCFC1-A2C2-041D-D70E-55B3DCBC3065}"/>
                </a:ext>
              </a:extLst>
            </p:cNvPr>
            <p:cNvSpPr txBox="1"/>
            <p:nvPr/>
          </p:nvSpPr>
          <p:spPr>
            <a:xfrm rot="21373788">
              <a:off x="8760495" y="3879886"/>
              <a:ext cx="20583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Trao </a:t>
              </a:r>
              <a:r>
                <a:rPr lang="en-US" sz="1600" dirty="0" err="1">
                  <a:solidFill>
                    <a:schemeClr val="tx1"/>
                  </a:solidFill>
                </a:rPr>
                <a:t>đổi</a:t>
              </a:r>
              <a:r>
                <a:rPr lang="en-US" sz="1600" dirty="0">
                  <a:solidFill>
                    <a:schemeClr val="tx1"/>
                  </a:solidFill>
                </a:rPr>
                <a:t> </a:t>
              </a:r>
              <a:r>
                <a:rPr lang="en-US" sz="1600" dirty="0" err="1">
                  <a:solidFill>
                    <a:schemeClr val="tx1"/>
                  </a:solidFill>
                </a:rPr>
                <a:t>chất</a:t>
              </a:r>
              <a:r>
                <a:rPr lang="en-US" sz="1600" dirty="0">
                  <a:solidFill>
                    <a:schemeClr val="tx1"/>
                  </a:solidFill>
                </a:rPr>
                <a:t> </a:t>
              </a:r>
            </a:p>
            <a:p>
              <a:r>
                <a:rPr lang="en-US" sz="1600" dirty="0" err="1">
                  <a:solidFill>
                    <a:schemeClr val="tx1"/>
                  </a:solidFill>
                </a:rPr>
                <a:t>trong</a:t>
              </a:r>
              <a:r>
                <a:rPr lang="en-US" sz="1600" dirty="0">
                  <a:solidFill>
                    <a:schemeClr val="tx1"/>
                  </a:solidFill>
                </a:rPr>
                <a:t> QXSV</a:t>
              </a:r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93CDA052-B8C5-8BC1-9EBC-E25CEF4C18BB}"/>
              </a:ext>
            </a:extLst>
          </p:cNvPr>
          <p:cNvGrpSpPr/>
          <p:nvPr/>
        </p:nvGrpSpPr>
        <p:grpSpPr>
          <a:xfrm>
            <a:off x="8505851" y="4572543"/>
            <a:ext cx="3231339" cy="1959724"/>
            <a:chOff x="8505851" y="4572543"/>
            <a:chExt cx="3231339" cy="1959724"/>
          </a:xfrm>
        </p:grpSpPr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9BBAAB6F-FA49-72BD-0E12-510D768232AC}"/>
                </a:ext>
              </a:extLst>
            </p:cNvPr>
            <p:cNvSpPr/>
            <p:nvPr/>
          </p:nvSpPr>
          <p:spPr>
            <a:xfrm rot="13093425">
              <a:off x="8505851" y="4572543"/>
              <a:ext cx="2975136" cy="1959724"/>
            </a:xfrm>
            <a:custGeom>
              <a:avLst/>
              <a:gdLst>
                <a:gd name="connsiteX0" fmla="*/ 0 w 2432304"/>
                <a:gd name="connsiteY0" fmla="*/ 1085136 h 1085136"/>
                <a:gd name="connsiteX1" fmla="*/ 1078992 w 2432304"/>
                <a:gd name="connsiteY1" fmla="*/ 161592 h 1085136"/>
                <a:gd name="connsiteX2" fmla="*/ 2432304 w 2432304"/>
                <a:gd name="connsiteY2" fmla="*/ 6144 h 1085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32304" h="1085136">
                  <a:moveTo>
                    <a:pt x="0" y="1085136"/>
                  </a:moveTo>
                  <a:cubicBezTo>
                    <a:pt x="336804" y="713280"/>
                    <a:pt x="673608" y="341424"/>
                    <a:pt x="1078992" y="161592"/>
                  </a:cubicBezTo>
                  <a:cubicBezTo>
                    <a:pt x="1484376" y="-18240"/>
                    <a:pt x="1958340" y="-6048"/>
                    <a:pt x="2432304" y="6144"/>
                  </a:cubicBezTo>
                </a:path>
              </a:pathLst>
            </a:cu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7A162FC1-E33B-5E8E-5DB1-B9B485ED1CD6}"/>
                </a:ext>
              </a:extLst>
            </p:cNvPr>
            <p:cNvSpPr txBox="1"/>
            <p:nvPr/>
          </p:nvSpPr>
          <p:spPr>
            <a:xfrm>
              <a:off x="8970850" y="5514701"/>
              <a:ext cx="27663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Trao </a:t>
              </a:r>
              <a:r>
                <a:rPr lang="en-US" sz="1400" b="1" dirty="0" err="1"/>
                <a:t>đổi</a:t>
              </a:r>
              <a:r>
                <a:rPr lang="en-US" sz="1400" b="1" dirty="0"/>
                <a:t> </a:t>
              </a:r>
              <a:r>
                <a:rPr lang="en-US" sz="1400" b="1" dirty="0" err="1"/>
                <a:t>chất</a:t>
              </a:r>
              <a:r>
                <a:rPr lang="en-US" sz="1400" b="1" dirty="0"/>
                <a:t> </a:t>
              </a:r>
              <a:r>
                <a:rPr lang="en-US" sz="1400" b="1" dirty="0" err="1"/>
                <a:t>và</a:t>
              </a:r>
              <a:r>
                <a:rPr lang="en-US" sz="1400" b="1" dirty="0"/>
                <a:t> </a:t>
              </a:r>
              <a:r>
                <a:rPr lang="en-US" sz="1400" b="1" dirty="0" err="1"/>
                <a:t>chuyển</a:t>
              </a:r>
              <a:r>
                <a:rPr lang="en-US" sz="1400" b="1" dirty="0"/>
                <a:t> </a:t>
              </a:r>
              <a:r>
                <a:rPr lang="en-US" sz="1400" b="1" dirty="0" err="1"/>
                <a:t>hóa</a:t>
              </a:r>
              <a:r>
                <a:rPr lang="en-US" sz="1400" b="1" dirty="0"/>
                <a:t> </a:t>
              </a:r>
              <a:r>
                <a:rPr lang="en-US" sz="1400" b="1" dirty="0" err="1"/>
                <a:t>năng</a:t>
              </a:r>
              <a:r>
                <a:rPr lang="en-US" sz="1400" b="1" dirty="0"/>
                <a:t> </a:t>
              </a:r>
              <a:r>
                <a:rPr lang="en-US" sz="1400" b="1" dirty="0" err="1"/>
                <a:t>lượng</a:t>
              </a:r>
              <a:r>
                <a:rPr lang="en-US" sz="1400" b="1" dirty="0"/>
                <a:t> </a:t>
              </a:r>
              <a:r>
                <a:rPr lang="en-US" sz="1400" b="1" dirty="0" err="1"/>
                <a:t>trong</a:t>
              </a:r>
              <a:r>
                <a:rPr lang="en-US" sz="1400" b="1" dirty="0"/>
                <a:t> HST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9423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diagram of a complex system&#10;&#10;Description automatically generated">
            <a:extLst>
              <a:ext uri="{FF2B5EF4-FFF2-40B4-BE49-F238E27FC236}">
                <a16:creationId xmlns:a16="http://schemas.microsoft.com/office/drawing/2014/main" id="{0B1553A0-F991-E76E-9CA8-790A6C1602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513"/>
            <a:ext cx="12191999" cy="6857999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306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137</Words>
  <PresentationFormat>Widescreen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2023-07-05T16:07:10Z</dcterms:created>
  <dcterms:modified xsi:type="dcterms:W3CDTF">2023-07-08T14:48:16Z</dcterms:modified>
  <cp:version>n</cp:version>
</cp:coreProperties>
</file>