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1" r:id="rId2"/>
    <p:sldId id="500" r:id="rId3"/>
    <p:sldId id="461" r:id="rId4"/>
    <p:sldId id="499" r:id="rId5"/>
    <p:sldId id="502" r:id="rId6"/>
    <p:sldId id="484" r:id="rId7"/>
    <p:sldId id="503" r:id="rId8"/>
    <p:sldId id="495" r:id="rId9"/>
    <p:sldId id="504" r:id="rId10"/>
    <p:sldId id="505" r:id="rId11"/>
    <p:sldId id="506" r:id="rId12"/>
    <p:sldId id="507" r:id="rId13"/>
    <p:sldId id="509" r:id="rId14"/>
    <p:sldId id="508" r:id="rId15"/>
    <p:sldId id="510" r:id="rId16"/>
    <p:sldId id="511" r:id="rId17"/>
    <p:sldId id="26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6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3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31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1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sv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sv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7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7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76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1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7.svg"/><Relationship Id="rId3" Type="http://schemas.openxmlformats.org/officeDocument/2006/relationships/image" Target="../media/image41.svg"/><Relationship Id="rId7" Type="http://schemas.openxmlformats.org/officeDocument/2006/relationships/image" Target="../media/image43.sv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svg"/><Relationship Id="rId5" Type="http://schemas.openxmlformats.org/officeDocument/2006/relationships/image" Target="../media/image24.sv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39.sv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59347" y="139017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82024" y="227609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4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3: BIỂU THỨC TỌA ĐỘ CỦA CÁC PHÉP TOÁN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174941" y="462536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2B7FAC1C-039E-4AFE-ACB9-5C73290A481F}"/>
              </a:ext>
            </a:extLst>
          </p:cNvPr>
          <p:cNvSpPr/>
          <p:nvPr/>
        </p:nvSpPr>
        <p:spPr>
          <a:xfrm>
            <a:off x="9818118" y="242956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9FE839B-9265-45BE-BB0D-9293DB6F8C6B}"/>
              </a:ext>
            </a:extLst>
          </p:cNvPr>
          <p:cNvSpPr/>
          <p:nvPr/>
        </p:nvSpPr>
        <p:spPr>
          <a:xfrm rot="813216">
            <a:off x="9789783" y="317357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Hai </a:t>
                </a:r>
                <a:r>
                  <a:rPr lang="en-US" dirty="0" err="1"/>
                  <a:t>vect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tồn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sao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ơ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9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9C8C1D4F-C7F1-4F97-991A-AB4799DA5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22F2A95-0910-4C39-8134-1D9DDC06F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.</a:t>
                </a:r>
              </a:p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,−3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3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Từ</a:t>
                </a:r>
                <a:r>
                  <a:rPr lang="en-US" sz="2800" dirty="0"/>
                  <a:t> nay </a:t>
                </a:r>
                <a:r>
                  <a:rPr lang="en-US" sz="2800" dirty="0" err="1"/>
                  <a:t>trở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9A3430CE-E3EB-4A08-826B-205C32B1E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D089B2-5F5B-4D04-BA14-C61269178E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6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53951"/>
            <a:ext cx="4368244" cy="2617576"/>
            <a:chOff x="3307257" y="104615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3914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29820" y="104615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692" y="884836"/>
                <a:ext cx="11615006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2" y="884836"/>
                <a:ext cx="11615006" cy="5884938"/>
              </a:xfrm>
              <a:prstGeom prst="rect">
                <a:avLst/>
              </a:prstGeom>
              <a:blipFill>
                <a:blip r:embed="rId7"/>
                <a:stretch>
                  <a:fillRect l="-47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59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53951"/>
            <a:ext cx="4368244" cy="2617576"/>
            <a:chOff x="3307257" y="104615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3914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29820" y="104615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692" y="884836"/>
                <a:ext cx="11615006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,4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27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−6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=−3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=−3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2" y="884836"/>
                <a:ext cx="11615006" cy="5884938"/>
              </a:xfrm>
              <a:prstGeom prst="rect">
                <a:avLst/>
              </a:prstGeom>
              <a:blipFill>
                <a:blip r:embed="rId7"/>
                <a:stretch>
                  <a:fillRect l="-68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13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29235" y="98640"/>
            <a:ext cx="5023252" cy="803348"/>
            <a:chOff x="-504283" y="107199"/>
            <a:chExt cx="5023252" cy="803348"/>
          </a:xfrm>
        </p:grpSpPr>
        <p:sp>
          <p:nvSpPr>
            <p:cNvPr id="29" name="Freeform 29"/>
            <p:cNvSpPr/>
            <p:nvPr/>
          </p:nvSpPr>
          <p:spPr>
            <a:xfrm flipH="1">
              <a:off x="442315" y="268960"/>
              <a:ext cx="3134173" cy="641587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504283" y="107199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1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180" y="899025"/>
                <a:ext cx="11569344" cy="56072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dò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lặn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1).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dòng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3,5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br>
                  <a:rPr lang="en-US" sz="2400" dirty="0"/>
                </a:br>
                <a:r>
                  <a:rPr lang="en-US" sz="2400" dirty="0"/>
                  <a:t>a)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Giả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dò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lặn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dòng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lưu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80" y="899025"/>
                <a:ext cx="11569344" cy="5607207"/>
              </a:xfrm>
              <a:prstGeom prst="rect">
                <a:avLst/>
              </a:prstGeom>
              <a:blipFill>
                <a:blip r:embed="rId5"/>
                <a:stretch>
                  <a:fillRect l="-42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0802F964-F697-49FD-A615-CCD9F96D6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324" y="970602"/>
            <a:ext cx="4862550" cy="37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29235" y="98640"/>
            <a:ext cx="5023252" cy="803348"/>
            <a:chOff x="-504283" y="107199"/>
            <a:chExt cx="5023252" cy="803348"/>
          </a:xfrm>
        </p:grpSpPr>
        <p:sp>
          <p:nvSpPr>
            <p:cNvPr id="29" name="Freeform 29"/>
            <p:cNvSpPr/>
            <p:nvPr/>
          </p:nvSpPr>
          <p:spPr>
            <a:xfrm flipH="1">
              <a:off x="442315" y="268960"/>
              <a:ext cx="3134173" cy="641587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504283" y="107199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1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180" y="899025"/>
                <a:ext cx="11569344" cy="56072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10+3,5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3+0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13,5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3,5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hướng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80" y="899025"/>
                <a:ext cx="11569344" cy="5607207"/>
              </a:xfrm>
              <a:prstGeom prst="rect">
                <a:avLst/>
              </a:prstGeom>
              <a:blipFill>
                <a:blip r:embed="rId5"/>
                <a:stretch>
                  <a:fillRect l="-68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28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F85BB45-35DD-4726-A370-46683683AE56}"/>
              </a:ext>
            </a:extLst>
          </p:cNvPr>
          <p:cNvSpPr/>
          <p:nvPr/>
        </p:nvSpPr>
        <p:spPr>
          <a:xfrm rot="-1135901">
            <a:off x="4099442" y="13193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6922D83-E39D-4743-8562-7852111AA1E4}"/>
              </a:ext>
            </a:extLst>
          </p:cNvPr>
          <p:cNvSpPr/>
          <p:nvPr/>
        </p:nvSpPr>
        <p:spPr>
          <a:xfrm rot="813216">
            <a:off x="4579617" y="152999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9BCFCD10-E30C-4B6F-A431-03C28E361B01}"/>
              </a:ext>
            </a:extLst>
          </p:cNvPr>
          <p:cNvSpPr/>
          <p:nvPr/>
        </p:nvSpPr>
        <p:spPr>
          <a:xfrm rot="-1135901">
            <a:off x="7126148" y="450820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9392F80-867B-4CB2-B632-3FFC17BDE549}"/>
              </a:ext>
            </a:extLst>
          </p:cNvPr>
          <p:cNvSpPr/>
          <p:nvPr/>
        </p:nvSpPr>
        <p:spPr>
          <a:xfrm rot="813216">
            <a:off x="7606323" y="471888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CE0B899-0BA1-CC4A-8F7B-D0678B669758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7E568E-2653-4899-A253-A1D71B7F68D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16760F71-F96F-481D-A6F2-7FB7449A638B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D5D35F4-02D3-4CA9-B9EB-AEB470DC9D5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6427B3A2-453F-45AA-BFEA-09974BFE7A46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E0403D5-8D2C-4D37-978C-1A6A4E273942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92A2A50-A0DB-4CEA-A9D3-8721277998C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31987260-D3F1-40CD-9C95-A00A7E178F78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3B50AC8-4032-43B0-A2E8-2DA6678F514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978AA1C-F60F-4C4F-A9D8-A599D9AAED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3C2BF9BD-97C5-4B6F-A5F4-4CC49F2D8F1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C7406264-61BD-4F0F-BB17-A17BBC65C300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E62010CA-74FD-44EC-8422-5446012361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9437F0B-1BFE-45F9-964F-88F09851223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78EBFB4-938A-434D-90DF-335017AE745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06706E04-BFFD-4CCA-B589-1E8515D20C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9A2ED47D-7A5D-44D2-B78C-ADD61075B0B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EBCE338-BD7E-45B2-AB80-27E4E95F76A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7AB3C326-BACC-477E-AB59-CDB127617AF7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BFF067C-6053-44FC-833A-B9705C562AAA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/>
              <a:t>BIỂU THỨC TỌA ĐỘ CỦA TỔNG,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HIỆU HAI VECTƠ VÀ TÍCH CỦA MỘT SỐ VỚI MỘT VECTƠ</a:t>
            </a:r>
            <a:endParaRPr lang="en-US" dirty="0"/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D9E5B2B-AD05-4333-801A-3FD2C94D81F5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69807"/>
                <a:ext cx="11430000" cy="635454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Oxyz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dựa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chúng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phẳng</a:t>
                </a:r>
                <a:r>
                  <a:rPr lang="en-US" sz="2800" dirty="0"/>
                  <a:t> Oxy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?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?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9807"/>
                <a:ext cx="11430000" cy="6354549"/>
              </a:xfrm>
              <a:prstGeom prst="rect">
                <a:avLst/>
              </a:prstGeom>
              <a:blipFill>
                <a:blip r:embed="rId4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oạt động khởi động trang 58 Toán 12 Tập 1 Chân trời sáng tạo | Giải Toán 12">
            <a:extLst>
              <a:ext uri="{FF2B5EF4-FFF2-40B4-BE49-F238E27FC236}">
                <a16:creationId xmlns:a16="http://schemas.microsoft.com/office/drawing/2014/main" id="{04AC33A4-631E-4E6B-A3EB-D35BC5B74B07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43" y="2686930"/>
            <a:ext cx="5039457" cy="368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369807"/>
            <a:ext cx="11430000" cy="635454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r>
              <a:rPr lang="en-US" b="1" dirty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Oxyz</a:t>
            </a:r>
            <a:r>
              <a:rPr lang="en-US" dirty="0"/>
              <a:t>,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vectơ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tọa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r>
              <a:rPr lang="en-US" dirty="0"/>
              <a:t> </a:t>
            </a:r>
            <a:r>
              <a:rPr lang="en-US" dirty="0" err="1"/>
              <a:t>tọa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31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5" y="4212300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0788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Oxyz</a:t>
                </a:r>
                <a:r>
                  <a:rPr lang="en-US" dirty="0"/>
                  <a:t>,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,  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m.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dirty="0" err="1"/>
                  <a:t>Biểu</a:t>
                </a:r>
                <a:r>
                  <a:rPr lang="en-US" dirty="0"/>
                  <a:t> 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iễn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toạ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(1;0;0)+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(0;0;1)+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(0;0;1)=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(1;0;0)+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(0;0;1)+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(0;0;1)=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07883"/>
              </a:xfrm>
              <a:prstGeom prst="rect">
                <a:avLst/>
              </a:prstGeom>
              <a:blipFill>
                <a:blip r:embed="rId11"/>
                <a:stretch>
                  <a:fillRect l="-58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30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0788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000" b="1" dirty="0"/>
                  <a:t>Lời </a:t>
                </a:r>
                <a:r>
                  <a:rPr lang="en-US" sz="3000" b="1" dirty="0" err="1"/>
                  <a:t>giải</a:t>
                </a:r>
                <a:r>
                  <a:rPr lang="en-US" sz="30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700" dirty="0"/>
                  <a:t>b)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07883"/>
              </a:xfrm>
              <a:prstGeom prst="rect">
                <a:avLst/>
              </a:prstGeom>
              <a:blipFill>
                <a:blip r:embed="rId11"/>
                <a:stretch>
                  <a:fillRect l="-4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84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21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987</Words>
  <Application>Microsoft Office PowerPoint</Application>
  <PresentationFormat>Widescreen</PresentationFormat>
  <Paragraphs>145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2024-11-18T01:46:56Z</dcterms:modified>
</cp:coreProperties>
</file>