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74" r:id="rId9"/>
    <p:sldId id="275" r:id="rId10"/>
    <p:sldId id="262" r:id="rId11"/>
    <p:sldId id="278" r:id="rId12"/>
    <p:sldId id="263" r:id="rId13"/>
    <p:sldId id="279" r:id="rId14"/>
    <p:sldId id="264" r:id="rId15"/>
    <p:sldId id="265" r:id="rId16"/>
    <p:sldId id="266" r:id="rId17"/>
    <p:sldId id="270" r:id="rId18"/>
    <p:sldId id="267" r:id="rId19"/>
    <p:sldId id="272" r:id="rId20"/>
    <p:sldId id="268" r:id="rId21"/>
    <p:sldId id="271" r:id="rId22"/>
    <p:sldId id="276" r:id="rId23"/>
    <p:sldId id="280" r:id="rId24"/>
    <p:sldId id="281" r:id="rId25"/>
    <p:sldId id="283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459"/>
    <a:srgbClr val="00D05E"/>
    <a:srgbClr val="009644"/>
    <a:srgbClr val="53FFA1"/>
    <a:srgbClr val="A9DA74"/>
    <a:srgbClr val="FFE7F9"/>
    <a:srgbClr val="00E266"/>
    <a:srgbClr val="ADDB7B"/>
    <a:srgbClr val="00F2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75385A-B2FD-4DE8-98C0-4EA20AB836E6}" v="597" dt="2019-10-09T13:16:28.4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94684" autoAdjust="0"/>
  </p:normalViewPr>
  <p:slideViewPr>
    <p:cSldViewPr>
      <p:cViewPr>
        <p:scale>
          <a:sx n="77" d="100"/>
          <a:sy n="77" d="100"/>
        </p:scale>
        <p:origin x="-94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4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c Tran" userId="caed19ca072649f7" providerId="Windows Live" clId="Web-{3E75385A-B2FD-4DE8-98C0-4EA20AB836E6}"/>
    <pc:docChg chg="addSld delSld modSld">
      <pc:chgData name="Phuoc Tran" userId="caed19ca072649f7" providerId="Windows Live" clId="Web-{3E75385A-B2FD-4DE8-98C0-4EA20AB836E6}" dt="2019-10-09T13:16:28.419" v="585"/>
      <pc:docMkLst>
        <pc:docMk/>
      </pc:docMkLst>
      <pc:sldChg chg="modSp">
        <pc:chgData name="Phuoc Tran" userId="caed19ca072649f7" providerId="Windows Live" clId="Web-{3E75385A-B2FD-4DE8-98C0-4EA20AB836E6}" dt="2019-10-09T11:45:19.861" v="4" actId="20577"/>
        <pc:sldMkLst>
          <pc:docMk/>
          <pc:sldMk cId="4125486670" sldId="260"/>
        </pc:sldMkLst>
        <pc:spChg chg="mod">
          <ac:chgData name="Phuoc Tran" userId="caed19ca072649f7" providerId="Windows Live" clId="Web-{3E75385A-B2FD-4DE8-98C0-4EA20AB836E6}" dt="2019-10-09T11:45:19.861" v="4" actId="20577"/>
          <ac:spMkLst>
            <pc:docMk/>
            <pc:sldMk cId="4125486670" sldId="260"/>
            <ac:spMk id="2" creationId="{00000000-0000-0000-0000-000000000000}"/>
          </ac:spMkLst>
        </pc:spChg>
      </pc:sldChg>
      <pc:sldChg chg="addSp delSp modSp mod setBg modClrScheme chgLayout">
        <pc:chgData name="Phuoc Tran" userId="caed19ca072649f7" providerId="Windows Live" clId="Web-{3E75385A-B2FD-4DE8-98C0-4EA20AB836E6}" dt="2019-10-09T12:56:42.644" v="540" actId="20577"/>
        <pc:sldMkLst>
          <pc:docMk/>
          <pc:sldMk cId="2214680258" sldId="262"/>
        </pc:sldMkLst>
        <pc:spChg chg="mod">
          <ac:chgData name="Phuoc Tran" userId="caed19ca072649f7" providerId="Windows Live" clId="Web-{3E75385A-B2FD-4DE8-98C0-4EA20AB836E6}" dt="2019-10-09T12:50:03.297" v="476" actId="20577"/>
          <ac:spMkLst>
            <pc:docMk/>
            <pc:sldMk cId="2214680258" sldId="262"/>
            <ac:spMk id="2" creationId="{00000000-0000-0000-0000-000000000000}"/>
          </ac:spMkLst>
        </pc:spChg>
        <pc:spChg chg="mod">
          <ac:chgData name="Phuoc Tran" userId="caed19ca072649f7" providerId="Windows Live" clId="Web-{3E75385A-B2FD-4DE8-98C0-4EA20AB836E6}" dt="2019-10-09T12:56:42.644" v="540" actId="20577"/>
          <ac:spMkLst>
            <pc:docMk/>
            <pc:sldMk cId="2214680258" sldId="262"/>
            <ac:spMk id="3" creationId="{00000000-0000-0000-0000-000000000000}"/>
          </ac:spMkLst>
        </pc:spChg>
        <pc:picChg chg="add mod">
          <ac:chgData name="Phuoc Tran" userId="caed19ca072649f7" providerId="Windows Live" clId="Web-{3E75385A-B2FD-4DE8-98C0-4EA20AB836E6}" dt="2019-10-09T12:50:14.563" v="481" actId="14100"/>
          <ac:picMkLst>
            <pc:docMk/>
            <pc:sldMk cId="2214680258" sldId="262"/>
            <ac:picMk id="4" creationId="{274DDFFD-2385-4E0E-849E-F40FC3A045DB}"/>
          </ac:picMkLst>
        </pc:picChg>
        <pc:picChg chg="add del mod">
          <ac:chgData name="Phuoc Tran" userId="caed19ca072649f7" providerId="Windows Live" clId="Web-{3E75385A-B2FD-4DE8-98C0-4EA20AB836E6}" dt="2019-10-09T12:25:33.195" v="458"/>
          <ac:picMkLst>
            <pc:docMk/>
            <pc:sldMk cId="2214680258" sldId="262"/>
            <ac:picMk id="4" creationId="{299A5881-605A-4822-8D95-86BAE71773B4}"/>
          </ac:picMkLst>
        </pc:picChg>
        <pc:picChg chg="add del mod">
          <ac:chgData name="Phuoc Tran" userId="caed19ca072649f7" providerId="Windows Live" clId="Web-{3E75385A-B2FD-4DE8-98C0-4EA20AB836E6}" dt="2019-10-09T12:25:39.852" v="461"/>
          <ac:picMkLst>
            <pc:docMk/>
            <pc:sldMk cId="2214680258" sldId="262"/>
            <ac:picMk id="6" creationId="{E59FE05C-86C0-4FFB-9B24-629D445B4C6E}"/>
          </ac:picMkLst>
        </pc:picChg>
      </pc:sldChg>
      <pc:sldChg chg="addSp delSp modSp">
        <pc:chgData name="Phuoc Tran" userId="caed19ca072649f7" providerId="Windows Live" clId="Web-{3E75385A-B2FD-4DE8-98C0-4EA20AB836E6}" dt="2019-10-09T13:09:28.713" v="555" actId="14100"/>
        <pc:sldMkLst>
          <pc:docMk/>
          <pc:sldMk cId="2251866693" sldId="263"/>
        </pc:sldMkLst>
        <pc:spChg chg="del">
          <ac:chgData name="Phuoc Tran" userId="caed19ca072649f7" providerId="Windows Live" clId="Web-{3E75385A-B2FD-4DE8-98C0-4EA20AB836E6}" dt="2019-10-09T12:52:19.298" v="495"/>
          <ac:spMkLst>
            <pc:docMk/>
            <pc:sldMk cId="2251866693" sldId="263"/>
            <ac:spMk id="2" creationId="{00000000-0000-0000-0000-000000000000}"/>
          </ac:spMkLst>
        </pc:spChg>
        <pc:spChg chg="del mod">
          <ac:chgData name="Phuoc Tran" userId="caed19ca072649f7" providerId="Windows Live" clId="Web-{3E75385A-B2FD-4DE8-98C0-4EA20AB836E6}" dt="2019-10-09T13:09:18.885" v="550"/>
          <ac:spMkLst>
            <pc:docMk/>
            <pc:sldMk cId="2251866693" sldId="263"/>
            <ac:spMk id="3" creationId="{00000000-0000-0000-0000-000000000000}"/>
          </ac:spMkLst>
        </pc:spChg>
        <pc:picChg chg="add mod">
          <ac:chgData name="Phuoc Tran" userId="caed19ca072649f7" providerId="Windows Live" clId="Web-{3E75385A-B2FD-4DE8-98C0-4EA20AB836E6}" dt="2019-10-09T12:56:54.160" v="547" actId="1076"/>
          <ac:picMkLst>
            <pc:docMk/>
            <pc:sldMk cId="2251866693" sldId="263"/>
            <ac:picMk id="4" creationId="{6451743C-C9EB-4447-8760-250D2EA28D94}"/>
          </ac:picMkLst>
        </pc:picChg>
        <pc:picChg chg="add mod ord">
          <ac:chgData name="Phuoc Tran" userId="caed19ca072649f7" providerId="Windows Live" clId="Web-{3E75385A-B2FD-4DE8-98C0-4EA20AB836E6}" dt="2019-10-09T13:09:28.713" v="555" actId="14100"/>
          <ac:picMkLst>
            <pc:docMk/>
            <pc:sldMk cId="2251866693" sldId="263"/>
            <ac:picMk id="6" creationId="{8DE8852F-5395-4515-AEBB-8992B74C05AF}"/>
          </ac:picMkLst>
        </pc:picChg>
      </pc:sldChg>
      <pc:sldChg chg="addSp delSp modSp del">
        <pc:chgData name="Phuoc Tran" userId="caed19ca072649f7" providerId="Windows Live" clId="Web-{3E75385A-B2FD-4DE8-98C0-4EA20AB836E6}" dt="2019-10-09T12:58:00.801" v="549"/>
        <pc:sldMkLst>
          <pc:docMk/>
          <pc:sldMk cId="65971744" sldId="264"/>
        </pc:sldMkLst>
        <pc:spChg chg="add mod">
          <ac:chgData name="Phuoc Tran" userId="caed19ca072649f7" providerId="Windows Live" clId="Web-{3E75385A-B2FD-4DE8-98C0-4EA20AB836E6}" dt="2019-10-09T12:57:56.879" v="548"/>
          <ac:spMkLst>
            <pc:docMk/>
            <pc:sldMk cId="65971744" sldId="264"/>
            <ac:spMk id="3" creationId="{6731CDEE-6753-4F26-AE53-6334E1A348D4}"/>
          </ac:spMkLst>
        </pc:spChg>
        <pc:picChg chg="del mod">
          <ac:chgData name="Phuoc Tran" userId="caed19ca072649f7" providerId="Windows Live" clId="Web-{3E75385A-B2FD-4DE8-98C0-4EA20AB836E6}" dt="2019-10-09T12:57:56.879" v="548"/>
          <ac:picMkLst>
            <pc:docMk/>
            <pc:sldMk cId="65971744" sldId="264"/>
            <ac:picMk id="4" creationId="{00000000-0000-0000-0000-000000000000}"/>
          </ac:picMkLst>
        </pc:picChg>
      </pc:sldChg>
      <pc:sldChg chg="add del replId">
        <pc:chgData name="Phuoc Tran" userId="caed19ca072649f7" providerId="Windows Live" clId="Web-{3E75385A-B2FD-4DE8-98C0-4EA20AB836E6}" dt="2019-10-09T13:09:59.932" v="557"/>
        <pc:sldMkLst>
          <pc:docMk/>
          <pc:sldMk cId="751432069" sldId="264"/>
        </pc:sldMkLst>
      </pc:sldChg>
      <pc:sldChg chg="addSp delSp modSp new">
        <pc:chgData name="Phuoc Tran" userId="caed19ca072649f7" providerId="Windows Live" clId="Web-{3E75385A-B2FD-4DE8-98C0-4EA20AB836E6}" dt="2019-10-09T13:11:57.823" v="574" actId="14100"/>
        <pc:sldMkLst>
          <pc:docMk/>
          <pc:sldMk cId="1675324423" sldId="264"/>
        </pc:sldMkLst>
        <pc:spChg chg="del mod">
          <ac:chgData name="Phuoc Tran" userId="caed19ca072649f7" providerId="Windows Live" clId="Web-{3E75385A-B2FD-4DE8-98C0-4EA20AB836E6}" dt="2019-10-09T13:11:12.995" v="562"/>
          <ac:spMkLst>
            <pc:docMk/>
            <pc:sldMk cId="1675324423" sldId="264"/>
            <ac:spMk id="3" creationId="{E3E20F1B-8765-4420-BA60-BB920F540239}"/>
          </ac:spMkLst>
        </pc:spChg>
        <pc:picChg chg="add mod ord">
          <ac:chgData name="Phuoc Tran" userId="caed19ca072649f7" providerId="Windows Live" clId="Web-{3E75385A-B2FD-4DE8-98C0-4EA20AB836E6}" dt="2019-10-09T13:11:16.229" v="566" actId="1076"/>
          <ac:picMkLst>
            <pc:docMk/>
            <pc:sldMk cId="1675324423" sldId="264"/>
            <ac:picMk id="4" creationId="{07EB3CBE-08BA-4A63-A598-59391388DE9F}"/>
          </ac:picMkLst>
        </pc:picChg>
        <pc:picChg chg="add del mod">
          <ac:chgData name="Phuoc Tran" userId="caed19ca072649f7" providerId="Windows Live" clId="Web-{3E75385A-B2FD-4DE8-98C0-4EA20AB836E6}" dt="2019-10-09T13:11:28.120" v="568"/>
          <ac:picMkLst>
            <pc:docMk/>
            <pc:sldMk cId="1675324423" sldId="264"/>
            <ac:picMk id="6" creationId="{FA54615C-AF84-47A0-A894-793A26CA1F3D}"/>
          </ac:picMkLst>
        </pc:picChg>
        <pc:picChg chg="add mod">
          <ac:chgData name="Phuoc Tran" userId="caed19ca072649f7" providerId="Windows Live" clId="Web-{3E75385A-B2FD-4DE8-98C0-4EA20AB836E6}" dt="2019-10-09T13:11:57.823" v="574" actId="14100"/>
          <ac:picMkLst>
            <pc:docMk/>
            <pc:sldMk cId="1675324423" sldId="264"/>
            <ac:picMk id="8" creationId="{DC182209-E7C4-4825-816D-B7BC389BC5E8}"/>
          </ac:picMkLst>
        </pc:picChg>
      </pc:sldChg>
      <pc:sldChg chg="addSp delSp modSp new">
        <pc:chgData name="Phuoc Tran" userId="caed19ca072649f7" providerId="Windows Live" clId="Web-{3E75385A-B2FD-4DE8-98C0-4EA20AB836E6}" dt="2019-10-09T13:14:43.559" v="582" actId="14100"/>
        <pc:sldMkLst>
          <pc:docMk/>
          <pc:sldMk cId="2794592620" sldId="265"/>
        </pc:sldMkLst>
        <pc:spChg chg="del">
          <ac:chgData name="Phuoc Tran" userId="caed19ca072649f7" providerId="Windows Live" clId="Web-{3E75385A-B2FD-4DE8-98C0-4EA20AB836E6}" dt="2019-10-09T13:14:27.840" v="576"/>
          <ac:spMkLst>
            <pc:docMk/>
            <pc:sldMk cId="2794592620" sldId="265"/>
            <ac:spMk id="3" creationId="{F7A2B56E-E9EC-49C5-A970-B67FFE8DEDF6}"/>
          </ac:spMkLst>
        </pc:spChg>
        <pc:picChg chg="add mod ord">
          <ac:chgData name="Phuoc Tran" userId="caed19ca072649f7" providerId="Windows Live" clId="Web-{3E75385A-B2FD-4DE8-98C0-4EA20AB836E6}" dt="2019-10-09T13:14:28.981" v="577" actId="1076"/>
          <ac:picMkLst>
            <pc:docMk/>
            <pc:sldMk cId="2794592620" sldId="265"/>
            <ac:picMk id="4" creationId="{3A0D6C5D-6ADA-452F-BA54-2F481F28AB71}"/>
          </ac:picMkLst>
        </pc:picChg>
        <pc:picChg chg="add mod">
          <ac:chgData name="Phuoc Tran" userId="caed19ca072649f7" providerId="Windows Live" clId="Web-{3E75385A-B2FD-4DE8-98C0-4EA20AB836E6}" dt="2019-10-09T13:14:43.559" v="582" actId="14100"/>
          <ac:picMkLst>
            <pc:docMk/>
            <pc:sldMk cId="2794592620" sldId="265"/>
            <ac:picMk id="6" creationId="{838A7E66-4E6B-439C-8536-E8E9A212EC8D}"/>
          </ac:picMkLst>
        </pc:picChg>
      </pc:sldChg>
      <pc:sldChg chg="addSp delSp modSp new">
        <pc:chgData name="Phuoc Tran" userId="caed19ca072649f7" providerId="Windows Live" clId="Web-{3E75385A-B2FD-4DE8-98C0-4EA20AB836E6}" dt="2019-10-09T13:16:28.419" v="585"/>
        <pc:sldMkLst>
          <pc:docMk/>
          <pc:sldMk cId="237728507" sldId="266"/>
        </pc:sldMkLst>
        <pc:spChg chg="del">
          <ac:chgData name="Phuoc Tran" userId="caed19ca072649f7" providerId="Windows Live" clId="Web-{3E75385A-B2FD-4DE8-98C0-4EA20AB836E6}" dt="2019-10-09T13:16:27.013" v="584"/>
          <ac:spMkLst>
            <pc:docMk/>
            <pc:sldMk cId="237728507" sldId="266"/>
            <ac:spMk id="3" creationId="{798DB6F4-A25D-4840-95D9-4F7608B6E0A3}"/>
          </ac:spMkLst>
        </pc:spChg>
        <pc:spChg chg="add mod">
          <ac:chgData name="Phuoc Tran" userId="caed19ca072649f7" providerId="Windows Live" clId="Web-{3E75385A-B2FD-4DE8-98C0-4EA20AB836E6}" dt="2019-10-09T13:16:28.419" v="585"/>
          <ac:spMkLst>
            <pc:docMk/>
            <pc:sldMk cId="237728507" sldId="266"/>
            <ac:spMk id="7" creationId="{84913ECB-0B13-4BC4-A3D5-72B634ECD928}"/>
          </ac:spMkLst>
        </pc:spChg>
        <pc:picChg chg="add del mod ord">
          <ac:chgData name="Phuoc Tran" userId="caed19ca072649f7" providerId="Windows Live" clId="Web-{3E75385A-B2FD-4DE8-98C0-4EA20AB836E6}" dt="2019-10-09T13:16:28.419" v="585"/>
          <ac:picMkLst>
            <pc:docMk/>
            <pc:sldMk cId="237728507" sldId="266"/>
            <ac:picMk id="4" creationId="{CF01D501-FCF9-4A6A-9644-D93CA94C5C6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AE241-AFC5-460E-9837-39A2C49C53BC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0F39A-305B-4BE6-93D9-7B6DF5706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67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0F39A-305B-4BE6-93D9-7B6DF5706E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0F39A-305B-4BE6-93D9-7B6DF5706E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11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6F572-0DEB-4754-95B5-F2216CB080E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FB25-B3AD-4717-86F5-563A20669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4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6F572-0DEB-4754-95B5-F2216CB080E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FB25-B3AD-4717-86F5-563A20669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7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6F572-0DEB-4754-95B5-F2216CB080E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FB25-B3AD-4717-86F5-563A20669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00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6F572-0DEB-4754-95B5-F2216CB080E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FB25-B3AD-4717-86F5-563A20669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0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6F572-0DEB-4754-95B5-F2216CB080E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FB25-B3AD-4717-86F5-563A20669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9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6F572-0DEB-4754-95B5-F2216CB080E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FB25-B3AD-4717-86F5-563A20669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1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6F572-0DEB-4754-95B5-F2216CB080E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FB25-B3AD-4717-86F5-563A20669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70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6F572-0DEB-4754-95B5-F2216CB080E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FB25-B3AD-4717-86F5-563A20669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16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6F572-0DEB-4754-95B5-F2216CB080E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FB25-B3AD-4717-86F5-563A20669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0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6F572-0DEB-4754-95B5-F2216CB080E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FB25-B3AD-4717-86F5-563A20669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67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6F572-0DEB-4754-95B5-F2216CB080E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0FB25-B3AD-4717-86F5-563A20669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9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6F572-0DEB-4754-95B5-F2216CB080E0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0FB25-B3AD-4717-86F5-563A20669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4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90600"/>
            <a:ext cx="8839200" cy="5181600"/>
          </a:xfrm>
        </p:spPr>
        <p:txBody>
          <a:bodyPr>
            <a:normAutofit fontScale="92500"/>
          </a:bodyPr>
          <a:lstStyle/>
          <a:p>
            <a:pPr marL="457200" indent="-457200" algn="l">
              <a:buFontTx/>
              <a:buChar char="-"/>
            </a:pP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Vỹ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Trinh</a:t>
            </a:r>
          </a:p>
          <a:p>
            <a:pPr marL="457200" indent="-457200" algn="l">
              <a:buFontTx/>
              <a:buChar char="-"/>
            </a:pP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220448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THÀNH VIÊN CỦA NHÓM 2: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91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/>
                <a:cs typeface="Times"/>
              </a:rPr>
              <a:t>III. </a:t>
            </a:r>
            <a:r>
              <a:rPr lang="en-US" sz="4000" b="1" dirty="0" err="1">
                <a:solidFill>
                  <a:srgbClr val="FFFF00"/>
                </a:solidFill>
                <a:latin typeface="Times New Roman"/>
                <a:cs typeface="Times"/>
              </a:rPr>
              <a:t>Kỹ</a:t>
            </a:r>
            <a:r>
              <a:rPr lang="en-US" sz="4000" b="1" dirty="0">
                <a:solidFill>
                  <a:srgbClr val="FFFF00"/>
                </a:solidFill>
                <a:latin typeface="Times New Roman"/>
                <a:cs typeface="Times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/>
                <a:cs typeface="Times"/>
              </a:rPr>
              <a:t>thuật</a:t>
            </a:r>
            <a:r>
              <a:rPr lang="en-US" sz="4000" b="1" dirty="0">
                <a:solidFill>
                  <a:srgbClr val="FFFF00"/>
                </a:solidFill>
                <a:latin typeface="Times New Roman"/>
                <a:cs typeface="Times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/>
                <a:cs typeface="Times"/>
              </a:rPr>
              <a:t>chăm</a:t>
            </a:r>
            <a:r>
              <a:rPr lang="en-US" sz="4000" b="1" dirty="0">
                <a:solidFill>
                  <a:srgbClr val="FFFF00"/>
                </a:solidFill>
                <a:latin typeface="Times New Roman"/>
                <a:cs typeface="Times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/>
                <a:cs typeface="Times"/>
              </a:rPr>
              <a:t>sóc</a:t>
            </a:r>
            <a:r>
              <a:rPr lang="en-US" sz="4000" b="1" dirty="0">
                <a:solidFill>
                  <a:srgbClr val="FFFF00"/>
                </a:solidFill>
                <a:latin typeface="Times New Roman"/>
                <a:cs typeface="Times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/>
                <a:cs typeface="Times"/>
              </a:rPr>
              <a:t>cây</a:t>
            </a:r>
            <a:r>
              <a:rPr lang="en-US" sz="4000" b="1" dirty="0">
                <a:solidFill>
                  <a:srgbClr val="FFFF00"/>
                </a:solidFill>
                <a:latin typeface="Times New Roman"/>
                <a:cs typeface="Times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/>
                <a:cs typeface="Times"/>
              </a:rPr>
              <a:t>trồng</a:t>
            </a:r>
            <a:r>
              <a:rPr lang="en-US" sz="4000" b="1" dirty="0" smtClean="0">
                <a:solidFill>
                  <a:srgbClr val="FFFF00"/>
                </a:solidFill>
                <a:latin typeface="Times New Roman"/>
                <a:cs typeface="Times"/>
              </a:rPr>
              <a:t> </a:t>
            </a:r>
            <a:endParaRPr lang="en-US" sz="4000" b="1" dirty="0">
              <a:solidFill>
                <a:srgbClr val="FFFF00"/>
              </a:solidFill>
              <a:latin typeface="Times New Roman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- </a:t>
            </a:r>
            <a:r>
              <a:rPr lang="en-US" dirty="0" err="1">
                <a:latin typeface="Times New Roman"/>
                <a:cs typeface="Times New Roman"/>
              </a:rPr>
              <a:t>Áp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dụng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các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kỹ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thuật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theo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tiêu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chuẩn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VietGap</a:t>
            </a:r>
            <a:r>
              <a:rPr lang="en-US" dirty="0">
                <a:latin typeface="Times New Roman"/>
                <a:cs typeface="Times New Roman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+ </a:t>
            </a:r>
            <a:r>
              <a:rPr lang="en-US" dirty="0" err="1">
                <a:latin typeface="Times New Roman"/>
                <a:cs typeface="Times New Roman"/>
              </a:rPr>
              <a:t>Thân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thiện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với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môi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trường</a:t>
            </a:r>
            <a:r>
              <a:rPr lang="en-US" dirty="0">
                <a:latin typeface="Times New Roman"/>
                <a:cs typeface="Times New Roman"/>
              </a:rPr>
              <a:t>.</a:t>
            </a:r>
          </a:p>
          <a:p>
            <a:pPr>
              <a:buNone/>
            </a:pPr>
            <a:r>
              <a:rPr lang="en-US" dirty="0">
                <a:latin typeface="Times New Roman"/>
                <a:cs typeface="Times New Roman"/>
              </a:rPr>
              <a:t>+ An </a:t>
            </a:r>
            <a:r>
              <a:rPr lang="en-US" dirty="0" err="1">
                <a:latin typeface="Times New Roman"/>
                <a:cs typeface="Times New Roman"/>
              </a:rPr>
              <a:t>toàn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thực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phẩm</a:t>
            </a:r>
            <a:r>
              <a:rPr lang="en-US" dirty="0">
                <a:latin typeface="Times New Roman"/>
                <a:cs typeface="Times New Roman"/>
              </a:rPr>
              <a:t>.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+ An </a:t>
            </a:r>
            <a:r>
              <a:rPr lang="en-US" dirty="0" err="1">
                <a:latin typeface="Times New Roman"/>
                <a:cs typeface="Times New Roman"/>
              </a:rPr>
              <a:t>toàn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cho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người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lao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động</a:t>
            </a:r>
            <a:r>
              <a:rPr lang="en-US" dirty="0">
                <a:latin typeface="Times New Roman"/>
                <a:cs typeface="Times New Roman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+ </a:t>
            </a:r>
            <a:r>
              <a:rPr lang="en-US" dirty="0" err="1">
                <a:latin typeface="Times New Roman"/>
                <a:cs typeface="Times New Roman"/>
              </a:rPr>
              <a:t>Biết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được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nguồn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gốc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xuất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xứ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của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sản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phẩm</a:t>
            </a:r>
            <a:r>
              <a:rPr lang="en-US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4" name="Hình ảnh 4" descr="Ảnh có chứa vẽ&#10;&#10;Mô tả được tạo với mức tin cậy rất cao">
            <a:extLst>
              <a:ext uri="{FF2B5EF4-FFF2-40B4-BE49-F238E27FC236}">
                <a16:creationId xmlns:a16="http://schemas.microsoft.com/office/drawing/2014/main" xmlns="" id="{274DDFFD-2385-4E0E-849E-F40FC3A04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76400"/>
            <a:ext cx="4220751" cy="4414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46802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381000"/>
            <a:ext cx="8001000" cy="5897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0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6" descr="Ảnh có chứa cỏ, cuốn sách, xanh lục, cần tây&#10;&#10;Mô tả được tạo với mức tin cậy rất cao">
            <a:extLst>
              <a:ext uri="{FF2B5EF4-FFF2-40B4-BE49-F238E27FC236}">
                <a16:creationId xmlns:a16="http://schemas.microsoft.com/office/drawing/2014/main" xmlns="" id="{8DE8852F-5395-4515-AEBB-8992B74C0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8400" y="1295400"/>
            <a:ext cx="41148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866693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609600"/>
            <a:ext cx="7543800" cy="497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92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FB5900C-9A3A-40C9-95C8-360B06D7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Hình ảnh 4" descr="Ảnh có chứa người, ngoài trời, con người, trẻ em&#10;&#10;Mô tả được tạo với mức tin cậy rất cao">
            <a:extLst>
              <a:ext uri="{FF2B5EF4-FFF2-40B4-BE49-F238E27FC236}">
                <a16:creationId xmlns:a16="http://schemas.microsoft.com/office/drawing/2014/main" xmlns="" id="{07EB3CBE-08BA-4A63-A598-59391388D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553296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Hình ảnh 8" descr="Ảnh có chứa người, người đàn ông, đang ngồi, người phụ nữ&#10;&#10;Mô tả được tạo với mức tin cậy rất cao">
            <a:extLst>
              <a:ext uri="{FF2B5EF4-FFF2-40B4-BE49-F238E27FC236}">
                <a16:creationId xmlns:a16="http://schemas.microsoft.com/office/drawing/2014/main" xmlns="" id="{DC182209-E7C4-4825-816D-B7BC389BC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553296"/>
            <a:ext cx="3276600" cy="458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32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AA08CAF-8878-4658-9619-60B1FA1A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 descr="Ảnh có chứa bánh, đang ngồi, nhỏ, bàn&#10;&#10;Mô tả được tạo với mức tin cậy rất cao">
            <a:extLst>
              <a:ext uri="{FF2B5EF4-FFF2-40B4-BE49-F238E27FC236}">
                <a16:creationId xmlns:a16="http://schemas.microsoft.com/office/drawing/2014/main" xmlns="" id="{3A0D6C5D-6ADA-452F-BA54-2F481F28A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346" y="1718598"/>
            <a:ext cx="3394472" cy="4094763"/>
          </a:xfrm>
        </p:spPr>
      </p:pic>
      <p:pic>
        <p:nvPicPr>
          <p:cNvPr id="6" name="Hình ảnh 6" descr="Ảnh có chứa màu hồng, ngoài trời, nhựa, đang ngồi&#10;&#10;Mô tả được tạo với mức tin cậy rất cao">
            <a:extLst>
              <a:ext uri="{FF2B5EF4-FFF2-40B4-BE49-F238E27FC236}">
                <a16:creationId xmlns:a16="http://schemas.microsoft.com/office/drawing/2014/main" xmlns="" id="{838A7E66-4E6B-439C-8536-E8E9A212E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718599"/>
            <a:ext cx="3276600" cy="409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676C292-649F-4BAA-8638-54ECC90C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543800" cy="5334000"/>
          </a:xfrm>
        </p:spPr>
      </p:pic>
    </p:spTree>
    <p:extLst>
      <p:ext uri="{BB962C8B-B14F-4D97-AF65-F5344CB8AC3E}">
        <p14:creationId xmlns:p14="http://schemas.microsoft.com/office/powerpoint/2010/main" val="2377285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7009" y="1379009"/>
            <a:ext cx="6034617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326" y="1268877"/>
            <a:ext cx="6036195" cy="426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46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6872817" cy="5370653"/>
          </a:xfrm>
        </p:spPr>
      </p:pic>
    </p:spTree>
    <p:extLst>
      <p:ext uri="{BB962C8B-B14F-4D97-AF65-F5344CB8AC3E}">
        <p14:creationId xmlns:p14="http://schemas.microsoft.com/office/powerpoint/2010/main" val="168500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447800" y="1447800"/>
            <a:ext cx="6293908" cy="4525963"/>
          </a:xfrm>
        </p:spPr>
      </p:pic>
    </p:spTree>
    <p:extLst>
      <p:ext uri="{BB962C8B-B14F-4D97-AF65-F5344CB8AC3E}">
        <p14:creationId xmlns:p14="http://schemas.microsoft.com/office/powerpoint/2010/main" val="3317484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 l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6201"/>
            <a:ext cx="7696200" cy="2514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 GIÁO DỤC STEM: CHỦ ĐỀ PHÂN BÓN HÓA HỌC VÀ RAU SẠCH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1905000"/>
            <a:ext cx="613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TRỒNG RAU CẢI THÌA THEO PHƯƠNG PHÁP ĐỊA CANH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3480447"/>
            <a:ext cx="3733800" cy="3376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27290"/>
            <a:ext cx="3870526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770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8694"/>
            <a:ext cx="6858000" cy="548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1083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4691" y="807509"/>
            <a:ext cx="6034617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817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4191000" cy="4678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43434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9890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6" descr="Ảnh có chứa màu hồng, ngoài trời, nhựa, đang ngồi&#10;&#10;Mô tả được tạo với mức tin cậy rất cao">
            <a:extLst>
              <a:ext uri="{FF2B5EF4-FFF2-40B4-BE49-F238E27FC236}">
                <a16:creationId xmlns:a16="http://schemas.microsoft.com/office/drawing/2014/main" xmlns="" id="{838A7E66-4E6B-439C-8536-E8E9A212E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142" y="76200"/>
            <a:ext cx="5185458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124200"/>
            <a:ext cx="51816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11159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4" descr="Ảnh có chứa bánh, đang ngồi, nhỏ, bàn&#10;&#10;Mô tả được tạo với mức tin cậy rất cao">
            <a:extLst>
              <a:ext uri="{FF2B5EF4-FFF2-40B4-BE49-F238E27FC236}">
                <a16:creationId xmlns:a16="http://schemas.microsoft.com/office/drawing/2014/main" xmlns="" id="{3A0D6C5D-6ADA-452F-BA54-2F481F28A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400" y="76200"/>
            <a:ext cx="4210291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352800"/>
            <a:ext cx="4210291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452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922"/>
            <a:ext cx="8229600" cy="1143000"/>
          </a:xfrm>
        </p:spPr>
        <p:txBody>
          <a:bodyPr/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Nhận xét</a:t>
            </a:r>
            <a:endParaRPr lang="vi-VN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4525963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289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3186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C459"/>
            </a:gs>
            <a:gs pos="39999">
              <a:srgbClr val="A9DA74"/>
            </a:gs>
            <a:gs pos="70000">
              <a:srgbClr val="ADDB7B"/>
            </a:gs>
            <a:gs pos="100000">
              <a:srgbClr val="FFE7F9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06700" y="457200"/>
            <a:ext cx="3352800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(Brassica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chinensis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050" y="3576416"/>
            <a:ext cx="2603500" cy="152400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0400" y="3530921"/>
            <a:ext cx="2565400" cy="15694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93947" y="3533653"/>
            <a:ext cx="2565400" cy="15667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4" idx="2"/>
            <a:endCxn id="5" idx="0"/>
          </p:cNvCxnSpPr>
          <p:nvPr/>
        </p:nvCxnSpPr>
        <p:spPr>
          <a:xfrm flipH="1">
            <a:off x="1447800" y="1828800"/>
            <a:ext cx="3035300" cy="1747616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2"/>
            <a:endCxn id="6" idx="0"/>
          </p:cNvCxnSpPr>
          <p:nvPr/>
        </p:nvCxnSpPr>
        <p:spPr>
          <a:xfrm>
            <a:off x="4483100" y="1828800"/>
            <a:ext cx="0" cy="1702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2"/>
            <a:endCxn id="7" idx="0"/>
          </p:cNvCxnSpPr>
          <p:nvPr/>
        </p:nvCxnSpPr>
        <p:spPr>
          <a:xfrm>
            <a:off x="4483100" y="1828800"/>
            <a:ext cx="3193547" cy="17048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71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ĐẶC TÍNH CƠ BẢN: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*Thu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18-25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40-60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066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/>
                <a:cs typeface="Times New Roman"/>
              </a:rPr>
              <a:t>II. </a:t>
            </a:r>
            <a:r>
              <a:rPr lang="en-US" sz="40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Kỹ</a:t>
            </a:r>
            <a:r>
              <a:rPr lang="en-US" sz="40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thuật</a:t>
            </a:r>
            <a:r>
              <a:rPr lang="en-US" sz="40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đất</a:t>
            </a:r>
            <a:r>
              <a:rPr lang="en-US" sz="40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bón</a:t>
            </a:r>
            <a:r>
              <a:rPr lang="en-US" sz="40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phân</a:t>
            </a:r>
            <a:endParaRPr lang="en-US" sz="40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4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990600" y="2743200"/>
            <a:ext cx="5715000" cy="30480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9600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3048000"/>
            <a:ext cx="4114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8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4" descr="Ảnh có chứa đang ngồi, bánh, bàn, thực phẩm&#10;&#10;Mô tả được tạo với mức tin cậy rất cao">
            <a:extLst>
              <a:ext uri="{FF2B5EF4-FFF2-40B4-BE49-F238E27FC236}">
                <a16:creationId xmlns:a16="http://schemas.microsoft.com/office/drawing/2014/main" xmlns="" id="{6451743C-C9EB-4447-8760-250D2EA28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90600"/>
            <a:ext cx="47244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42602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96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62000"/>
            <a:ext cx="3810000" cy="5562600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5" y="3698111"/>
            <a:ext cx="3581400" cy="2788534"/>
          </a:xfrm>
          <a:prstGeom prst="rect">
            <a:avLst/>
          </a:prstGeom>
        </p:spPr>
      </p:pic>
      <p:pic>
        <p:nvPicPr>
          <p:cNvPr id="7" name="Hình ảnh 6" descr="Ảnh có chứa màu hồng, ngoài trời, nhựa, đang ngồi&#10;&#10;Mô tả được tạo với mức tin cậy rất cao">
            <a:extLst>
              <a:ext uri="{FF2B5EF4-FFF2-40B4-BE49-F238E27FC236}">
                <a16:creationId xmlns:a16="http://schemas.microsoft.com/office/drawing/2014/main" xmlns="" id="{838A7E66-4E6B-439C-8536-E8E9A212E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35" y="495300"/>
            <a:ext cx="3581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7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96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150kg-200kg/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hecta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1500 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0.15 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buFont typeface="Symbol"/>
              <a:buChar char="Þ"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Liều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2-3g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 tan vào nước và tưới đều vào gốc,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tưới lên lá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 lá.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7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509</Words>
  <PresentationFormat>On-screen Show (4:3)</PresentationFormat>
  <Paragraphs>72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I. ĐẶC TÍNH CƠ BẢN:</vt:lpstr>
      <vt:lpstr>II. Kỹ thuật làm đất và bón phân</vt:lpstr>
      <vt:lpstr>PowerPoint Presentation</vt:lpstr>
      <vt:lpstr>PowerPoint Presentation</vt:lpstr>
      <vt:lpstr>PowerPoint Presentation</vt:lpstr>
      <vt:lpstr>PowerPoint Presentation</vt:lpstr>
      <vt:lpstr>III. Kỹ thuật chăm sóc cây trồng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Nhận xét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2019-10-04T06:08:19Z</dcterms:created>
  <dcterms:modified xsi:type="dcterms:W3CDTF">2020-10-20T01:12:54Z</dcterms:modified>
</cp:coreProperties>
</file>