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086" r:id="rId2"/>
    <p:sldId id="3087" r:id="rId3"/>
    <p:sldId id="3088" r:id="rId4"/>
    <p:sldId id="3111" r:id="rId5"/>
    <p:sldId id="3117" r:id="rId6"/>
    <p:sldId id="311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xmlns="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1092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1ACD2-A351-4F1B-A649-A68558C4651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CDCFF-5A28-4A67-8227-490FEBCD4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0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36869"/>
          <a:stretch>
            <a:fillRect/>
          </a:stretch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6"/>
          <p:cNvSpPr txBox="1">
            <a:spLocks noChangeArrowheads="1"/>
          </p:cNvSpPr>
          <p:nvPr/>
        </p:nvSpPr>
        <p:spPr bwMode="auto">
          <a:xfrm>
            <a:off x="907157" y="188"/>
            <a:ext cx="10719058" cy="105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None/>
            </a:pPr>
            <a:r>
              <a:rPr lang="en-US" altLang="zh-CN" sz="6255" b="1" cap="all" dirty="0">
                <a:solidFill>
                  <a:srgbClr val="FF0000"/>
                </a:solidFill>
                <a:latin typeface="UVN Huong Que Nang" panose="020E0804040705030404" pitchFamily="34" charset="0"/>
                <a:ea typeface="方正稚艺简体" panose="03000509000000000000" pitchFamily="65" charset="-122"/>
                <a:cs typeface="Arial" panose="020B0604020202020204" pitchFamily="34" charset="0"/>
              </a:rPr>
              <a:t>HOẠT ĐỘNG TRẢI NGHIỆM</a:t>
            </a:r>
            <a:endParaRPr lang="zh-CN" altLang="en-US" sz="6255" b="1" cap="all" dirty="0">
              <a:solidFill>
                <a:srgbClr val="FF0000"/>
              </a:solidFill>
              <a:latin typeface="UVN Huong Que Nang" panose="020E0804040705030404" pitchFamily="34" charset="0"/>
              <a:ea typeface="方正稚艺简体" panose="03000509000000000000" pitchFamily="65" charset="-122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1157" y="1185252"/>
            <a:ext cx="8356518" cy="792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5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</a:t>
            </a:r>
            <a:r>
              <a:rPr lang="en-US" sz="455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lang="en-US" sz="455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THẦY CÔ CỦA EM</a:t>
            </a:r>
            <a:endParaRPr lang="en-US" sz="455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244" y="1977777"/>
            <a:ext cx="5823555" cy="4905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9"/>
          <p:cNvSpPr txBox="1"/>
          <p:nvPr/>
        </p:nvSpPr>
        <p:spPr>
          <a:xfrm>
            <a:off x="0" y="1790418"/>
            <a:ext cx="12191999" cy="697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HỌC SẠCH, ĐẸP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91" y="766305"/>
            <a:ext cx="4043280" cy="4043280"/>
          </a:xfrm>
          <a:prstGeom prst="rect">
            <a:avLst/>
          </a:prstGeom>
        </p:spPr>
      </p:pic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420996" y="3228117"/>
            <a:ext cx="1669845" cy="132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000" dirty="0">
                <a:solidFill>
                  <a:srgbClr val="00B050"/>
                </a:solidFill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6151" name="直接连接符 3084"/>
          <p:cNvSpPr>
            <a:spLocks noChangeShapeType="1"/>
          </p:cNvSpPr>
          <p:nvPr/>
        </p:nvSpPr>
        <p:spPr bwMode="auto">
          <a:xfrm>
            <a:off x="5986860" y="3522298"/>
            <a:ext cx="0" cy="768254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53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31544" y="3492580"/>
            <a:ext cx="6129077" cy="68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415" b="1" smtClean="0">
                <a:solidFill>
                  <a:srgbClr val="00206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  <a:sym typeface="Arial" panose="020B0604020202020204" pitchFamily="34" charset="0"/>
              </a:rPr>
              <a:t>Thực hành vệ sinh lớp học</a:t>
            </a:r>
            <a:endParaRPr lang="zh-CN" altLang="en-US" sz="3415" b="1" dirty="0">
              <a:solidFill>
                <a:srgbClr val="002060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49" y="330912"/>
            <a:ext cx="11601451" cy="622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91" y="766305"/>
            <a:ext cx="4043280" cy="4043280"/>
          </a:xfrm>
          <a:prstGeom prst="rect">
            <a:avLst/>
          </a:prstGeom>
        </p:spPr>
      </p:pic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420996" y="3228117"/>
            <a:ext cx="1669845" cy="132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000" dirty="0">
                <a:solidFill>
                  <a:srgbClr val="00B050"/>
                </a:solidFill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6151" name="直接连接符 3084"/>
          <p:cNvSpPr>
            <a:spLocks noChangeShapeType="1"/>
          </p:cNvSpPr>
          <p:nvPr/>
        </p:nvSpPr>
        <p:spPr bwMode="auto">
          <a:xfrm>
            <a:off x="5986860" y="3522298"/>
            <a:ext cx="0" cy="768254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53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31545" y="3522298"/>
            <a:ext cx="5734938" cy="136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415" b="1" smtClean="0">
                <a:solidFill>
                  <a:srgbClr val="00206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  <a:sym typeface="Arial" panose="020B0604020202020204" pitchFamily="34" charset="0"/>
              </a:rPr>
              <a:t>Sắp xếp bàn ghế và đồ dùng học tập</a:t>
            </a:r>
            <a:endParaRPr lang="zh-CN" altLang="en-US" sz="3415" b="1" dirty="0">
              <a:solidFill>
                <a:srgbClr val="002060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59" y="390524"/>
            <a:ext cx="11214209" cy="5931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38</Words>
  <Application>Microsoft Office PowerPoint</Application>
  <PresentationFormat>Custom</PresentationFormat>
  <Paragraphs>11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Nguyen </cp:lastModifiedBy>
  <cp:revision>10</cp:revision>
  <dcterms:created xsi:type="dcterms:W3CDTF">2020-08-07T07:15:00Z</dcterms:created>
  <dcterms:modified xsi:type="dcterms:W3CDTF">2020-08-22T03:22:14Z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