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Lst>
  <p:notesMasterIdLst>
    <p:notesMasterId r:id="rId29"/>
  </p:notesMasterIdLst>
  <p:sldIdLst>
    <p:sldId id="273" r:id="rId5"/>
    <p:sldId id="278" r:id="rId6"/>
    <p:sldId id="279" r:id="rId7"/>
    <p:sldId id="280" r:id="rId8"/>
    <p:sldId id="281" r:id="rId9"/>
    <p:sldId id="282" r:id="rId10"/>
    <p:sldId id="277" r:id="rId11"/>
    <p:sldId id="287" r:id="rId12"/>
    <p:sldId id="7632" r:id="rId13"/>
    <p:sldId id="7633" r:id="rId14"/>
    <p:sldId id="7634" r:id="rId15"/>
    <p:sldId id="7635" r:id="rId16"/>
    <p:sldId id="7636" r:id="rId17"/>
    <p:sldId id="7637" r:id="rId18"/>
    <p:sldId id="7638" r:id="rId19"/>
    <p:sldId id="7639" r:id="rId20"/>
    <p:sldId id="7640" r:id="rId21"/>
    <p:sldId id="7641" r:id="rId22"/>
    <p:sldId id="7642" r:id="rId23"/>
    <p:sldId id="7643" r:id="rId24"/>
    <p:sldId id="7617" r:id="rId25"/>
    <p:sldId id="7645" r:id="rId26"/>
    <p:sldId id="7646" r:id="rId27"/>
    <p:sldId id="764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7" d="100"/>
          <a:sy n="87" d="100"/>
        </p:scale>
        <p:origin x="437"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F2A1CC-A366-41FE-BFE0-F7A77DEFF7B8}" type="doc">
      <dgm:prSet loTypeId="urn:microsoft.com/office/officeart/2005/8/layout/cycle6" loCatId="cycle" qsTypeId="urn:microsoft.com/office/officeart/2005/8/quickstyle/3d2" qsCatId="3D" csTypeId="urn:microsoft.com/office/officeart/2005/8/colors/colorful4" csCatId="colorful" phldr="1"/>
      <dgm:spPr/>
      <dgm:t>
        <a:bodyPr/>
        <a:lstStyle/>
        <a:p>
          <a:endParaRPr lang="en-US"/>
        </a:p>
      </dgm:t>
    </dgm:pt>
    <dgm:pt modelId="{8D7825A0-40D8-461D-8F8A-2B9C7B94EB46}">
      <dgm:prSet phldrT="[Text]" custT="1"/>
      <dgm:spPr/>
      <dgm:t>
        <a:bodyPr/>
        <a:lstStyle/>
        <a:p>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endParaRPr lang="en-US" sz="2400" dirty="0">
            <a:latin typeface="Times New Roman" panose="02020603050405020304" pitchFamily="18" charset="0"/>
            <a:cs typeface="Times New Roman" panose="02020603050405020304" pitchFamily="18" charset="0"/>
          </a:endParaRPr>
        </a:p>
      </dgm:t>
    </dgm:pt>
    <dgm:pt modelId="{A51A09FD-0260-4B51-AD13-FF9363BD177D}" type="parTrans" cxnId="{00026563-78AE-41D1-BD1D-6B7E5E3A481D}">
      <dgm:prSet/>
      <dgm:spPr/>
      <dgm:t>
        <a:bodyPr/>
        <a:lstStyle/>
        <a:p>
          <a:endParaRPr lang="en-US" sz="2400">
            <a:latin typeface="Times New Roman" panose="02020603050405020304" pitchFamily="18" charset="0"/>
            <a:cs typeface="Times New Roman" panose="02020603050405020304" pitchFamily="18" charset="0"/>
          </a:endParaRPr>
        </a:p>
      </dgm:t>
    </dgm:pt>
    <dgm:pt modelId="{822CB509-3F27-4B6A-AE28-40DE80F81F4C}" type="sibTrans" cxnId="{00026563-78AE-41D1-BD1D-6B7E5E3A481D}">
      <dgm:prSet/>
      <dgm:spPr/>
      <dgm:t>
        <a:bodyPr/>
        <a:lstStyle/>
        <a:p>
          <a:endParaRPr lang="en-US" sz="2400">
            <a:latin typeface="Times New Roman" panose="02020603050405020304" pitchFamily="18" charset="0"/>
            <a:cs typeface="Times New Roman" panose="02020603050405020304" pitchFamily="18" charset="0"/>
          </a:endParaRPr>
        </a:p>
      </dgm:t>
    </dgm:pt>
    <dgm:pt modelId="{2C2D4C5F-3343-4B1D-96E7-B5BA203F9609}">
      <dgm:prSet phldrT="[Text]" custT="1"/>
      <dgm:spPr/>
      <dgm:t>
        <a:bodyPr/>
        <a:lstStyle/>
        <a:p>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endParaRPr lang="en-US" sz="2400" dirty="0">
            <a:latin typeface="Times New Roman" panose="02020603050405020304" pitchFamily="18" charset="0"/>
            <a:cs typeface="Times New Roman" panose="02020603050405020304" pitchFamily="18" charset="0"/>
          </a:endParaRPr>
        </a:p>
      </dgm:t>
    </dgm:pt>
    <dgm:pt modelId="{E790D29D-E15F-4EE3-BF23-91CBBCA9BB83}" type="parTrans" cxnId="{1ADD973C-0351-4E19-B18A-E1B434754027}">
      <dgm:prSet/>
      <dgm:spPr/>
      <dgm:t>
        <a:bodyPr/>
        <a:lstStyle/>
        <a:p>
          <a:endParaRPr lang="en-US" sz="2400">
            <a:latin typeface="Times New Roman" panose="02020603050405020304" pitchFamily="18" charset="0"/>
            <a:cs typeface="Times New Roman" panose="02020603050405020304" pitchFamily="18" charset="0"/>
          </a:endParaRPr>
        </a:p>
      </dgm:t>
    </dgm:pt>
    <dgm:pt modelId="{C565218B-F6A6-4B53-B49F-38F31AAD6794}" type="sibTrans" cxnId="{1ADD973C-0351-4E19-B18A-E1B434754027}">
      <dgm:prSet/>
      <dgm:spPr/>
      <dgm:t>
        <a:bodyPr/>
        <a:lstStyle/>
        <a:p>
          <a:endParaRPr lang="en-US" sz="2400">
            <a:latin typeface="Times New Roman" panose="02020603050405020304" pitchFamily="18" charset="0"/>
            <a:cs typeface="Times New Roman" panose="02020603050405020304" pitchFamily="18" charset="0"/>
          </a:endParaRPr>
        </a:p>
      </dgm:t>
    </dgm:pt>
    <dgm:pt modelId="{E76424D0-F403-4759-AAC7-98E8F3CD7625}">
      <dgm:prSet phldrT="[Text]" custT="1"/>
      <dgm:spPr/>
      <dgm:t>
        <a:bodyPr/>
        <a:lstStyle/>
        <a:p>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endParaRPr lang="en-US" sz="2400" dirty="0">
            <a:latin typeface="Times New Roman" panose="02020603050405020304" pitchFamily="18" charset="0"/>
            <a:cs typeface="Times New Roman" panose="02020603050405020304" pitchFamily="18" charset="0"/>
          </a:endParaRPr>
        </a:p>
      </dgm:t>
    </dgm:pt>
    <dgm:pt modelId="{C7EF25F7-95DC-4885-AAD5-BB40521A0525}" type="parTrans" cxnId="{5E30CE04-FA33-43E0-8128-E9F10AC3DCFD}">
      <dgm:prSet/>
      <dgm:spPr/>
      <dgm:t>
        <a:bodyPr/>
        <a:lstStyle/>
        <a:p>
          <a:endParaRPr lang="en-US" sz="2400">
            <a:latin typeface="Times New Roman" panose="02020603050405020304" pitchFamily="18" charset="0"/>
            <a:cs typeface="Times New Roman" panose="02020603050405020304" pitchFamily="18" charset="0"/>
          </a:endParaRPr>
        </a:p>
      </dgm:t>
    </dgm:pt>
    <dgm:pt modelId="{9A820C0C-87F8-4FCC-9ED2-BB8E614BB00D}" type="sibTrans" cxnId="{5E30CE04-FA33-43E0-8128-E9F10AC3DCFD}">
      <dgm:prSet/>
      <dgm:spPr/>
      <dgm:t>
        <a:bodyPr/>
        <a:lstStyle/>
        <a:p>
          <a:endParaRPr lang="en-US" sz="2400">
            <a:latin typeface="Times New Roman" panose="02020603050405020304" pitchFamily="18" charset="0"/>
            <a:cs typeface="Times New Roman" panose="02020603050405020304" pitchFamily="18" charset="0"/>
          </a:endParaRPr>
        </a:p>
      </dgm:t>
    </dgm:pt>
    <dgm:pt modelId="{2538B32E-88DE-4E79-883C-19E617AE7A9B}">
      <dgm:prSet phldrT="[Text]" custT="1"/>
      <dgm:spPr/>
      <dgm:t>
        <a:bodyPr/>
        <a:lstStyle/>
        <a:p>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endParaRPr lang="en-US" sz="2400" dirty="0">
            <a:latin typeface="Times New Roman" panose="02020603050405020304" pitchFamily="18" charset="0"/>
            <a:cs typeface="Times New Roman" panose="02020603050405020304" pitchFamily="18" charset="0"/>
          </a:endParaRPr>
        </a:p>
      </dgm:t>
    </dgm:pt>
    <dgm:pt modelId="{4D0EB464-9D5D-4E3E-B431-D483E5C19C45}" type="parTrans" cxnId="{D31D0A67-33B3-4C37-A809-2952B0CFDB50}">
      <dgm:prSet/>
      <dgm:spPr/>
      <dgm:t>
        <a:bodyPr/>
        <a:lstStyle/>
        <a:p>
          <a:endParaRPr lang="en-US" sz="2400">
            <a:latin typeface="Times New Roman" panose="02020603050405020304" pitchFamily="18" charset="0"/>
            <a:cs typeface="Times New Roman" panose="02020603050405020304" pitchFamily="18" charset="0"/>
          </a:endParaRPr>
        </a:p>
      </dgm:t>
    </dgm:pt>
    <dgm:pt modelId="{97BE43A2-296F-48CC-86F8-1A6EAF245A3E}" type="sibTrans" cxnId="{D31D0A67-33B3-4C37-A809-2952B0CFDB50}">
      <dgm:prSet/>
      <dgm:spPr/>
      <dgm:t>
        <a:bodyPr/>
        <a:lstStyle/>
        <a:p>
          <a:endParaRPr lang="en-US" sz="2400">
            <a:latin typeface="Times New Roman" panose="02020603050405020304" pitchFamily="18" charset="0"/>
            <a:cs typeface="Times New Roman" panose="02020603050405020304" pitchFamily="18" charset="0"/>
          </a:endParaRPr>
        </a:p>
      </dgm:t>
    </dgm:pt>
    <dgm:pt modelId="{B8A4176C-55BD-4C39-B406-245A9BA4BCE3}" type="pres">
      <dgm:prSet presAssocID="{D7F2A1CC-A366-41FE-BFE0-F7A77DEFF7B8}" presName="cycle" presStyleCnt="0">
        <dgm:presLayoutVars>
          <dgm:dir/>
          <dgm:resizeHandles val="exact"/>
        </dgm:presLayoutVars>
      </dgm:prSet>
      <dgm:spPr/>
    </dgm:pt>
    <dgm:pt modelId="{87743A2D-32E1-4EDB-93B8-18D610A84952}" type="pres">
      <dgm:prSet presAssocID="{8D7825A0-40D8-461D-8F8A-2B9C7B94EB46}" presName="node" presStyleLbl="node1" presStyleIdx="0" presStyleCnt="4">
        <dgm:presLayoutVars>
          <dgm:bulletEnabled val="1"/>
        </dgm:presLayoutVars>
      </dgm:prSet>
      <dgm:spPr/>
    </dgm:pt>
    <dgm:pt modelId="{9665D940-A27B-4E5F-AABA-BB838E0AC121}" type="pres">
      <dgm:prSet presAssocID="{8D7825A0-40D8-461D-8F8A-2B9C7B94EB46}" presName="spNode" presStyleCnt="0"/>
      <dgm:spPr/>
    </dgm:pt>
    <dgm:pt modelId="{06D85747-FCBC-4B27-8E07-CE7A557BBB70}" type="pres">
      <dgm:prSet presAssocID="{822CB509-3F27-4B6A-AE28-40DE80F81F4C}" presName="sibTrans" presStyleLbl="sibTrans1D1" presStyleIdx="0" presStyleCnt="4"/>
      <dgm:spPr/>
    </dgm:pt>
    <dgm:pt modelId="{66BF5DD1-FCE5-42DD-8A3F-9FBA9048248D}" type="pres">
      <dgm:prSet presAssocID="{2C2D4C5F-3343-4B1D-96E7-B5BA203F9609}" presName="node" presStyleLbl="node1" presStyleIdx="1" presStyleCnt="4">
        <dgm:presLayoutVars>
          <dgm:bulletEnabled val="1"/>
        </dgm:presLayoutVars>
      </dgm:prSet>
      <dgm:spPr/>
    </dgm:pt>
    <dgm:pt modelId="{E940F77A-498C-4FC4-BCD3-01F644B6EC18}" type="pres">
      <dgm:prSet presAssocID="{2C2D4C5F-3343-4B1D-96E7-B5BA203F9609}" presName="spNode" presStyleCnt="0"/>
      <dgm:spPr/>
    </dgm:pt>
    <dgm:pt modelId="{997B5BA4-8AB0-4015-9289-F6D31F598A52}" type="pres">
      <dgm:prSet presAssocID="{C565218B-F6A6-4B53-B49F-38F31AAD6794}" presName="sibTrans" presStyleLbl="sibTrans1D1" presStyleIdx="1" presStyleCnt="4"/>
      <dgm:spPr/>
    </dgm:pt>
    <dgm:pt modelId="{BFA04D69-339B-47EF-A9ED-E5AFAD46D814}" type="pres">
      <dgm:prSet presAssocID="{E76424D0-F403-4759-AAC7-98E8F3CD7625}" presName="node" presStyleLbl="node1" presStyleIdx="2" presStyleCnt="4">
        <dgm:presLayoutVars>
          <dgm:bulletEnabled val="1"/>
        </dgm:presLayoutVars>
      </dgm:prSet>
      <dgm:spPr/>
    </dgm:pt>
    <dgm:pt modelId="{7C1F2B61-D3D3-44DB-B562-FE2FEBC23D10}" type="pres">
      <dgm:prSet presAssocID="{E76424D0-F403-4759-AAC7-98E8F3CD7625}" presName="spNode" presStyleCnt="0"/>
      <dgm:spPr/>
    </dgm:pt>
    <dgm:pt modelId="{D98261EB-AD82-44EC-B459-1C263E20B8AB}" type="pres">
      <dgm:prSet presAssocID="{9A820C0C-87F8-4FCC-9ED2-BB8E614BB00D}" presName="sibTrans" presStyleLbl="sibTrans1D1" presStyleIdx="2" presStyleCnt="4"/>
      <dgm:spPr/>
    </dgm:pt>
    <dgm:pt modelId="{8B1E1D64-2A95-47E9-A3CE-41EAD6B3C662}" type="pres">
      <dgm:prSet presAssocID="{2538B32E-88DE-4E79-883C-19E617AE7A9B}" presName="node" presStyleLbl="node1" presStyleIdx="3" presStyleCnt="4">
        <dgm:presLayoutVars>
          <dgm:bulletEnabled val="1"/>
        </dgm:presLayoutVars>
      </dgm:prSet>
      <dgm:spPr/>
    </dgm:pt>
    <dgm:pt modelId="{6A752F61-EDDD-423B-9455-EC1CE72F5BBB}" type="pres">
      <dgm:prSet presAssocID="{2538B32E-88DE-4E79-883C-19E617AE7A9B}" presName="spNode" presStyleCnt="0"/>
      <dgm:spPr/>
    </dgm:pt>
    <dgm:pt modelId="{4A4389A1-FFF4-4C09-8E31-A6E732656C2E}" type="pres">
      <dgm:prSet presAssocID="{97BE43A2-296F-48CC-86F8-1A6EAF245A3E}" presName="sibTrans" presStyleLbl="sibTrans1D1" presStyleIdx="3" presStyleCnt="4"/>
      <dgm:spPr/>
    </dgm:pt>
  </dgm:ptLst>
  <dgm:cxnLst>
    <dgm:cxn modelId="{5E30CE04-FA33-43E0-8128-E9F10AC3DCFD}" srcId="{D7F2A1CC-A366-41FE-BFE0-F7A77DEFF7B8}" destId="{E76424D0-F403-4759-AAC7-98E8F3CD7625}" srcOrd="2" destOrd="0" parTransId="{C7EF25F7-95DC-4885-AAD5-BB40521A0525}" sibTransId="{9A820C0C-87F8-4FCC-9ED2-BB8E614BB00D}"/>
    <dgm:cxn modelId="{DDDEA716-050B-4204-9C3F-CC9F725C878F}" type="presOf" srcId="{9A820C0C-87F8-4FCC-9ED2-BB8E614BB00D}" destId="{D98261EB-AD82-44EC-B459-1C263E20B8AB}" srcOrd="0" destOrd="0" presId="urn:microsoft.com/office/officeart/2005/8/layout/cycle6"/>
    <dgm:cxn modelId="{1ADD973C-0351-4E19-B18A-E1B434754027}" srcId="{D7F2A1CC-A366-41FE-BFE0-F7A77DEFF7B8}" destId="{2C2D4C5F-3343-4B1D-96E7-B5BA203F9609}" srcOrd="1" destOrd="0" parTransId="{E790D29D-E15F-4EE3-BF23-91CBBCA9BB83}" sibTransId="{C565218B-F6A6-4B53-B49F-38F31AAD6794}"/>
    <dgm:cxn modelId="{00026563-78AE-41D1-BD1D-6B7E5E3A481D}" srcId="{D7F2A1CC-A366-41FE-BFE0-F7A77DEFF7B8}" destId="{8D7825A0-40D8-461D-8F8A-2B9C7B94EB46}" srcOrd="0" destOrd="0" parTransId="{A51A09FD-0260-4B51-AD13-FF9363BD177D}" sibTransId="{822CB509-3F27-4B6A-AE28-40DE80F81F4C}"/>
    <dgm:cxn modelId="{D31D0A67-33B3-4C37-A809-2952B0CFDB50}" srcId="{D7F2A1CC-A366-41FE-BFE0-F7A77DEFF7B8}" destId="{2538B32E-88DE-4E79-883C-19E617AE7A9B}" srcOrd="3" destOrd="0" parTransId="{4D0EB464-9D5D-4E3E-B431-D483E5C19C45}" sibTransId="{97BE43A2-296F-48CC-86F8-1A6EAF245A3E}"/>
    <dgm:cxn modelId="{38A7B46D-08C5-4B96-A864-64364C8E3AF8}" type="presOf" srcId="{97BE43A2-296F-48CC-86F8-1A6EAF245A3E}" destId="{4A4389A1-FFF4-4C09-8E31-A6E732656C2E}" srcOrd="0" destOrd="0" presId="urn:microsoft.com/office/officeart/2005/8/layout/cycle6"/>
    <dgm:cxn modelId="{3A801C4F-C962-485A-A05F-D53482196873}" type="presOf" srcId="{E76424D0-F403-4759-AAC7-98E8F3CD7625}" destId="{BFA04D69-339B-47EF-A9ED-E5AFAD46D814}" srcOrd="0" destOrd="0" presId="urn:microsoft.com/office/officeart/2005/8/layout/cycle6"/>
    <dgm:cxn modelId="{02099398-3F64-4258-813A-5E528588E41F}" type="presOf" srcId="{8D7825A0-40D8-461D-8F8A-2B9C7B94EB46}" destId="{87743A2D-32E1-4EDB-93B8-18D610A84952}" srcOrd="0" destOrd="0" presId="urn:microsoft.com/office/officeart/2005/8/layout/cycle6"/>
    <dgm:cxn modelId="{322058BB-8FB9-4CDF-BB01-321D80830BDB}" type="presOf" srcId="{2538B32E-88DE-4E79-883C-19E617AE7A9B}" destId="{8B1E1D64-2A95-47E9-A3CE-41EAD6B3C662}" srcOrd="0" destOrd="0" presId="urn:microsoft.com/office/officeart/2005/8/layout/cycle6"/>
    <dgm:cxn modelId="{EC5201CF-3DDC-4C9A-A453-57FBDB2D850A}" type="presOf" srcId="{2C2D4C5F-3343-4B1D-96E7-B5BA203F9609}" destId="{66BF5DD1-FCE5-42DD-8A3F-9FBA9048248D}" srcOrd="0" destOrd="0" presId="urn:microsoft.com/office/officeart/2005/8/layout/cycle6"/>
    <dgm:cxn modelId="{7E95C0F6-FFDB-4D7A-9EB5-BC037924226C}" type="presOf" srcId="{D7F2A1CC-A366-41FE-BFE0-F7A77DEFF7B8}" destId="{B8A4176C-55BD-4C39-B406-245A9BA4BCE3}" srcOrd="0" destOrd="0" presId="urn:microsoft.com/office/officeart/2005/8/layout/cycle6"/>
    <dgm:cxn modelId="{60AC0BF7-5F43-4A0A-A785-D313C81BBB36}" type="presOf" srcId="{822CB509-3F27-4B6A-AE28-40DE80F81F4C}" destId="{06D85747-FCBC-4B27-8E07-CE7A557BBB70}" srcOrd="0" destOrd="0" presId="urn:microsoft.com/office/officeart/2005/8/layout/cycle6"/>
    <dgm:cxn modelId="{AA5C63FF-919A-46F9-9AF3-2F314103C412}" type="presOf" srcId="{C565218B-F6A6-4B53-B49F-38F31AAD6794}" destId="{997B5BA4-8AB0-4015-9289-F6D31F598A52}" srcOrd="0" destOrd="0" presId="urn:microsoft.com/office/officeart/2005/8/layout/cycle6"/>
    <dgm:cxn modelId="{794D6727-B46D-4910-8FBF-94A93A3DAA3C}" type="presParOf" srcId="{B8A4176C-55BD-4C39-B406-245A9BA4BCE3}" destId="{87743A2D-32E1-4EDB-93B8-18D610A84952}" srcOrd="0" destOrd="0" presId="urn:microsoft.com/office/officeart/2005/8/layout/cycle6"/>
    <dgm:cxn modelId="{7559BEC7-4221-48BB-AEB6-41902E6129BF}" type="presParOf" srcId="{B8A4176C-55BD-4C39-B406-245A9BA4BCE3}" destId="{9665D940-A27B-4E5F-AABA-BB838E0AC121}" srcOrd="1" destOrd="0" presId="urn:microsoft.com/office/officeart/2005/8/layout/cycle6"/>
    <dgm:cxn modelId="{C966D65B-3C47-4A48-9300-C17D13DBAC53}" type="presParOf" srcId="{B8A4176C-55BD-4C39-B406-245A9BA4BCE3}" destId="{06D85747-FCBC-4B27-8E07-CE7A557BBB70}" srcOrd="2" destOrd="0" presId="urn:microsoft.com/office/officeart/2005/8/layout/cycle6"/>
    <dgm:cxn modelId="{43022BA6-2BA1-4756-95AC-5A5CA883DB8E}" type="presParOf" srcId="{B8A4176C-55BD-4C39-B406-245A9BA4BCE3}" destId="{66BF5DD1-FCE5-42DD-8A3F-9FBA9048248D}" srcOrd="3" destOrd="0" presId="urn:microsoft.com/office/officeart/2005/8/layout/cycle6"/>
    <dgm:cxn modelId="{CDAC1B2A-05AF-4796-B623-02167D735300}" type="presParOf" srcId="{B8A4176C-55BD-4C39-B406-245A9BA4BCE3}" destId="{E940F77A-498C-4FC4-BCD3-01F644B6EC18}" srcOrd="4" destOrd="0" presId="urn:microsoft.com/office/officeart/2005/8/layout/cycle6"/>
    <dgm:cxn modelId="{65258929-3D5C-49C1-88F6-77EF2AB87960}" type="presParOf" srcId="{B8A4176C-55BD-4C39-B406-245A9BA4BCE3}" destId="{997B5BA4-8AB0-4015-9289-F6D31F598A52}" srcOrd="5" destOrd="0" presId="urn:microsoft.com/office/officeart/2005/8/layout/cycle6"/>
    <dgm:cxn modelId="{AFD604BC-8066-4698-B675-998BD0800A93}" type="presParOf" srcId="{B8A4176C-55BD-4C39-B406-245A9BA4BCE3}" destId="{BFA04D69-339B-47EF-A9ED-E5AFAD46D814}" srcOrd="6" destOrd="0" presId="urn:microsoft.com/office/officeart/2005/8/layout/cycle6"/>
    <dgm:cxn modelId="{85C52F22-C7AD-4D1D-AB90-19788CA1AE61}" type="presParOf" srcId="{B8A4176C-55BD-4C39-B406-245A9BA4BCE3}" destId="{7C1F2B61-D3D3-44DB-B562-FE2FEBC23D10}" srcOrd="7" destOrd="0" presId="urn:microsoft.com/office/officeart/2005/8/layout/cycle6"/>
    <dgm:cxn modelId="{B02C1D1D-15EA-4B53-A401-38B856A48865}" type="presParOf" srcId="{B8A4176C-55BD-4C39-B406-245A9BA4BCE3}" destId="{D98261EB-AD82-44EC-B459-1C263E20B8AB}" srcOrd="8" destOrd="0" presId="urn:microsoft.com/office/officeart/2005/8/layout/cycle6"/>
    <dgm:cxn modelId="{423A1BC8-F774-4E57-92B7-7A776912C03B}" type="presParOf" srcId="{B8A4176C-55BD-4C39-B406-245A9BA4BCE3}" destId="{8B1E1D64-2A95-47E9-A3CE-41EAD6B3C662}" srcOrd="9" destOrd="0" presId="urn:microsoft.com/office/officeart/2005/8/layout/cycle6"/>
    <dgm:cxn modelId="{B7688AD8-5F99-44DD-995A-763A348F05F2}" type="presParOf" srcId="{B8A4176C-55BD-4C39-B406-245A9BA4BCE3}" destId="{6A752F61-EDDD-423B-9455-EC1CE72F5BBB}" srcOrd="10" destOrd="0" presId="urn:microsoft.com/office/officeart/2005/8/layout/cycle6"/>
    <dgm:cxn modelId="{6A14F794-BE63-40B8-9889-11AAF23D0A15}" type="presParOf" srcId="{B8A4176C-55BD-4C39-B406-245A9BA4BCE3}" destId="{4A4389A1-FFF4-4C09-8E31-A6E732656C2E}"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43A2D-32E1-4EDB-93B8-18D610A84952}">
      <dsp:nvSpPr>
        <dsp:cNvPr id="0" name=""/>
        <dsp:cNvSpPr/>
      </dsp:nvSpPr>
      <dsp:spPr>
        <a:xfrm>
          <a:off x="2993039" y="1488"/>
          <a:ext cx="1797724" cy="116852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Vấn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đề</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nghị</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luận</a:t>
          </a:r>
          <a:endParaRPr lang="en-US" sz="2400" kern="1200" dirty="0">
            <a:latin typeface="Times New Roman" panose="02020603050405020304" pitchFamily="18" charset="0"/>
            <a:cs typeface="Times New Roman" panose="02020603050405020304" pitchFamily="18" charset="0"/>
          </a:endParaRPr>
        </a:p>
      </dsp:txBody>
      <dsp:txXfrm>
        <a:off x="3050081" y="58530"/>
        <a:ext cx="1683640" cy="1054436"/>
      </dsp:txXfrm>
    </dsp:sp>
    <dsp:sp modelId="{06D85747-FCBC-4B27-8E07-CE7A557BBB70}">
      <dsp:nvSpPr>
        <dsp:cNvPr id="0" name=""/>
        <dsp:cNvSpPr/>
      </dsp:nvSpPr>
      <dsp:spPr>
        <a:xfrm>
          <a:off x="1963050" y="585748"/>
          <a:ext cx="3857702" cy="3857702"/>
        </a:xfrm>
        <a:custGeom>
          <a:avLst/>
          <a:gdLst/>
          <a:ahLst/>
          <a:cxnLst/>
          <a:rect l="0" t="0" r="0" b="0"/>
          <a:pathLst>
            <a:path>
              <a:moveTo>
                <a:pt x="2840636" y="229111"/>
              </a:moveTo>
              <a:arcTo wR="1928851" hR="1928851" stAng="17892618" swAng="2623363"/>
            </a:path>
          </a:pathLst>
        </a:custGeom>
        <a:no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66BF5DD1-FCE5-42DD-8A3F-9FBA9048248D}">
      <dsp:nvSpPr>
        <dsp:cNvPr id="0" name=""/>
        <dsp:cNvSpPr/>
      </dsp:nvSpPr>
      <dsp:spPr>
        <a:xfrm>
          <a:off x="4921890" y="1930339"/>
          <a:ext cx="1797724" cy="1168520"/>
        </a:xfrm>
        <a:prstGeom prst="roundRect">
          <a:avLst/>
        </a:prstGeom>
        <a:gradFill rotWithShape="0">
          <a:gsLst>
            <a:gs pos="0">
              <a:schemeClr val="accent4">
                <a:hueOff val="3266964"/>
                <a:satOff val="-13592"/>
                <a:lumOff val="3203"/>
                <a:alphaOff val="0"/>
                <a:satMod val="103000"/>
                <a:lumMod val="102000"/>
                <a:tint val="94000"/>
              </a:schemeClr>
            </a:gs>
            <a:gs pos="50000">
              <a:schemeClr val="accent4">
                <a:hueOff val="3266964"/>
                <a:satOff val="-13592"/>
                <a:lumOff val="3203"/>
                <a:alphaOff val="0"/>
                <a:satMod val="110000"/>
                <a:lumMod val="100000"/>
                <a:shade val="100000"/>
              </a:schemeClr>
            </a:gs>
            <a:gs pos="100000">
              <a:schemeClr val="accent4">
                <a:hueOff val="3266964"/>
                <a:satOff val="-13592"/>
                <a:lumOff val="32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Trình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nghị</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luận</a:t>
          </a:r>
          <a:endParaRPr lang="en-US" sz="2400" kern="1200" dirty="0">
            <a:latin typeface="Times New Roman" panose="02020603050405020304" pitchFamily="18" charset="0"/>
            <a:cs typeface="Times New Roman" panose="02020603050405020304" pitchFamily="18" charset="0"/>
          </a:endParaRPr>
        </a:p>
      </dsp:txBody>
      <dsp:txXfrm>
        <a:off x="4978932" y="1987381"/>
        <a:ext cx="1683640" cy="1054436"/>
      </dsp:txXfrm>
    </dsp:sp>
    <dsp:sp modelId="{997B5BA4-8AB0-4015-9289-F6D31F598A52}">
      <dsp:nvSpPr>
        <dsp:cNvPr id="0" name=""/>
        <dsp:cNvSpPr/>
      </dsp:nvSpPr>
      <dsp:spPr>
        <a:xfrm>
          <a:off x="1963050" y="585748"/>
          <a:ext cx="3857702" cy="3857702"/>
        </a:xfrm>
        <a:custGeom>
          <a:avLst/>
          <a:gdLst/>
          <a:ahLst/>
          <a:cxnLst/>
          <a:rect l="0" t="0" r="0" b="0"/>
          <a:pathLst>
            <a:path>
              <a:moveTo>
                <a:pt x="3762599" y="2527042"/>
              </a:moveTo>
              <a:arcTo wR="1928851" hR="1928851" stAng="1084019" swAng="2623363"/>
            </a:path>
          </a:pathLst>
        </a:custGeom>
        <a:noFill/>
        <a:ln w="6350" cap="flat" cmpd="sng" algn="ctr">
          <a:solidFill>
            <a:schemeClr val="accent4">
              <a:hueOff val="3266964"/>
              <a:satOff val="-13592"/>
              <a:lumOff val="3203"/>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BFA04D69-339B-47EF-A9ED-E5AFAD46D814}">
      <dsp:nvSpPr>
        <dsp:cNvPr id="0" name=""/>
        <dsp:cNvSpPr/>
      </dsp:nvSpPr>
      <dsp:spPr>
        <a:xfrm>
          <a:off x="2993039" y="3859190"/>
          <a:ext cx="1797724" cy="1168520"/>
        </a:xfrm>
        <a:prstGeom prst="roundRect">
          <a:avLst/>
        </a:prstGeom>
        <a:gradFill rotWithShape="0">
          <a:gsLst>
            <a:gs pos="0">
              <a:schemeClr val="accent4">
                <a:hueOff val="6533927"/>
                <a:satOff val="-27185"/>
                <a:lumOff val="6405"/>
                <a:alphaOff val="0"/>
                <a:satMod val="103000"/>
                <a:lumMod val="102000"/>
                <a:tint val="94000"/>
              </a:schemeClr>
            </a:gs>
            <a:gs pos="50000">
              <a:schemeClr val="accent4">
                <a:hueOff val="6533927"/>
                <a:satOff val="-27185"/>
                <a:lumOff val="6405"/>
                <a:alphaOff val="0"/>
                <a:satMod val="110000"/>
                <a:lumMod val="100000"/>
                <a:shade val="100000"/>
              </a:schemeClr>
            </a:gs>
            <a:gs pos="100000">
              <a:schemeClr val="accent4">
                <a:hueOff val="6533927"/>
                <a:satOff val="-27185"/>
                <a:lumOff val="640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Mục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đích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nghị</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luận</a:t>
          </a:r>
          <a:endParaRPr lang="en-US" sz="2400" kern="1200" dirty="0">
            <a:latin typeface="Times New Roman" panose="02020603050405020304" pitchFamily="18" charset="0"/>
            <a:cs typeface="Times New Roman" panose="02020603050405020304" pitchFamily="18" charset="0"/>
          </a:endParaRPr>
        </a:p>
      </dsp:txBody>
      <dsp:txXfrm>
        <a:off x="3050081" y="3916232"/>
        <a:ext cx="1683640" cy="1054436"/>
      </dsp:txXfrm>
    </dsp:sp>
    <dsp:sp modelId="{D98261EB-AD82-44EC-B459-1C263E20B8AB}">
      <dsp:nvSpPr>
        <dsp:cNvPr id="0" name=""/>
        <dsp:cNvSpPr/>
      </dsp:nvSpPr>
      <dsp:spPr>
        <a:xfrm>
          <a:off x="1963050" y="585748"/>
          <a:ext cx="3857702" cy="3857702"/>
        </a:xfrm>
        <a:custGeom>
          <a:avLst/>
          <a:gdLst/>
          <a:ahLst/>
          <a:cxnLst/>
          <a:rect l="0" t="0" r="0" b="0"/>
          <a:pathLst>
            <a:path>
              <a:moveTo>
                <a:pt x="1017065" y="3628590"/>
              </a:moveTo>
              <a:arcTo wR="1928851" hR="1928851" stAng="7092618" swAng="2623363"/>
            </a:path>
          </a:pathLst>
        </a:custGeom>
        <a:noFill/>
        <a:ln w="6350" cap="flat" cmpd="sng" algn="ctr">
          <a:solidFill>
            <a:schemeClr val="accent4">
              <a:hueOff val="6533927"/>
              <a:satOff val="-27185"/>
              <a:lumOff val="6405"/>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8B1E1D64-2A95-47E9-A3CE-41EAD6B3C662}">
      <dsp:nvSpPr>
        <dsp:cNvPr id="0" name=""/>
        <dsp:cNvSpPr/>
      </dsp:nvSpPr>
      <dsp:spPr>
        <a:xfrm>
          <a:off x="1064188" y="1930339"/>
          <a:ext cx="1797724" cy="1168520"/>
        </a:xfrm>
        <a:prstGeom prst="round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Phương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pháp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nghị</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luận</a:t>
          </a:r>
          <a:endParaRPr lang="en-US" sz="2400" kern="1200" dirty="0">
            <a:latin typeface="Times New Roman" panose="02020603050405020304" pitchFamily="18" charset="0"/>
            <a:cs typeface="Times New Roman" panose="02020603050405020304" pitchFamily="18" charset="0"/>
          </a:endParaRPr>
        </a:p>
      </dsp:txBody>
      <dsp:txXfrm>
        <a:off x="1121230" y="1987381"/>
        <a:ext cx="1683640" cy="1054436"/>
      </dsp:txXfrm>
    </dsp:sp>
    <dsp:sp modelId="{4A4389A1-FFF4-4C09-8E31-A6E732656C2E}">
      <dsp:nvSpPr>
        <dsp:cNvPr id="0" name=""/>
        <dsp:cNvSpPr/>
      </dsp:nvSpPr>
      <dsp:spPr>
        <a:xfrm>
          <a:off x="1963050" y="585748"/>
          <a:ext cx="3857702" cy="3857702"/>
        </a:xfrm>
        <a:custGeom>
          <a:avLst/>
          <a:gdLst/>
          <a:ahLst/>
          <a:cxnLst/>
          <a:rect l="0" t="0" r="0" b="0"/>
          <a:pathLst>
            <a:path>
              <a:moveTo>
                <a:pt x="95102" y="1330659"/>
              </a:moveTo>
              <a:arcTo wR="1928851" hR="1928851" stAng="11884019" swAng="2623363"/>
            </a:path>
          </a:pathLst>
        </a:custGeom>
        <a:noFill/>
        <a:ln w="6350" cap="flat" cmpd="sng" algn="ctr">
          <a:solidFill>
            <a:schemeClr val="accent4">
              <a:hueOff val="9800891"/>
              <a:satOff val="-40777"/>
              <a:lumOff val="9608"/>
              <a:alphaOff val="0"/>
            </a:schemeClr>
          </a:solidFill>
          <a:prstDash val="solid"/>
          <a:miter lim="800000"/>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3C855F-DB95-488B-A40A-D46566310C4A}" type="datetimeFigureOut">
              <a:rPr lang="en-US" smtClean="0"/>
              <a:t>7/19/2022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D8ABC-5883-4833-A699-E7ABC2C92B87}" type="slidenum">
              <a:rPr lang="en-US" smtClean="0"/>
              <a:t>‹#›</a:t>
            </a:fld>
            <a:endParaRPr lang="en-US"/>
          </a:p>
        </p:txBody>
      </p:sp>
    </p:spTree>
    <p:extLst>
      <p:ext uri="{BB962C8B-B14F-4D97-AF65-F5344CB8AC3E}">
        <p14:creationId xmlns:p14="http://schemas.microsoft.com/office/powerpoint/2010/main" val="907417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5202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11925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748AA-770C-1A3B-7E61-D2F6593C75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0F8617-F940-FCAF-5F14-BDDD74F827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59B935-6BD8-0679-5A26-2DC1887B249A}"/>
              </a:ext>
            </a:extLst>
          </p:cNvPr>
          <p:cNvSpPr>
            <a:spLocks noGrp="1"/>
          </p:cNvSpPr>
          <p:nvPr>
            <p:ph type="dt" sz="half" idx="10"/>
          </p:nvPr>
        </p:nvSpPr>
        <p:spPr/>
        <p:txBody>
          <a:bodyPr/>
          <a:lstStyle/>
          <a:p>
            <a:fld id="{98F717BF-730E-4B4E-93FA-2C879E335E1D}" type="datetimeFigureOut">
              <a:rPr lang="en-US" smtClean="0"/>
              <a:t>7/19/2022</a:t>
            </a:fld>
            <a:endParaRPr lang="en-US"/>
          </a:p>
        </p:txBody>
      </p:sp>
      <p:sp>
        <p:nvSpPr>
          <p:cNvPr id="5" name="Footer Placeholder 4">
            <a:extLst>
              <a:ext uri="{FF2B5EF4-FFF2-40B4-BE49-F238E27FC236}">
                <a16:creationId xmlns:a16="http://schemas.microsoft.com/office/drawing/2014/main" id="{7493F6D1-FE1F-8E76-8F7E-9A98CE8A5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CAF59C-D8BD-5F61-BAD2-5C16B45E70AD}"/>
              </a:ext>
            </a:extLst>
          </p:cNvPr>
          <p:cNvSpPr>
            <a:spLocks noGrp="1"/>
          </p:cNvSpPr>
          <p:nvPr>
            <p:ph type="sldNum" sz="quarter" idx="12"/>
          </p:nvPr>
        </p:nvSpPr>
        <p:spPr/>
        <p:txBody>
          <a:bodyPr/>
          <a:lstStyle/>
          <a:p>
            <a:fld id="{7640E7CB-1E57-4E45-B391-A3067E71DF85}" type="slidenum">
              <a:rPr lang="en-US" smtClean="0"/>
              <a:t>‹#›</a:t>
            </a:fld>
            <a:endParaRPr lang="en-US"/>
          </a:p>
        </p:txBody>
      </p:sp>
    </p:spTree>
    <p:extLst>
      <p:ext uri="{BB962C8B-B14F-4D97-AF65-F5344CB8AC3E}">
        <p14:creationId xmlns:p14="http://schemas.microsoft.com/office/powerpoint/2010/main" val="2723919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95583-CF07-EAE1-D0DA-D7DE3A525B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16CBA0-88C5-59AD-7EF4-54D1066501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05EDD7-46EF-7D13-43A6-D5CB4B2046F3}"/>
              </a:ext>
            </a:extLst>
          </p:cNvPr>
          <p:cNvSpPr>
            <a:spLocks noGrp="1"/>
          </p:cNvSpPr>
          <p:nvPr>
            <p:ph type="dt" sz="half" idx="10"/>
          </p:nvPr>
        </p:nvSpPr>
        <p:spPr/>
        <p:txBody>
          <a:bodyPr/>
          <a:lstStyle/>
          <a:p>
            <a:fld id="{98F717BF-730E-4B4E-93FA-2C879E335E1D}" type="datetimeFigureOut">
              <a:rPr lang="en-US" smtClean="0"/>
              <a:t>7/19/2022</a:t>
            </a:fld>
            <a:endParaRPr lang="en-US"/>
          </a:p>
        </p:txBody>
      </p:sp>
      <p:sp>
        <p:nvSpPr>
          <p:cNvPr id="5" name="Footer Placeholder 4">
            <a:extLst>
              <a:ext uri="{FF2B5EF4-FFF2-40B4-BE49-F238E27FC236}">
                <a16:creationId xmlns:a16="http://schemas.microsoft.com/office/drawing/2014/main" id="{D93FC5B2-6A46-1106-5E6E-F4F8F2D5D5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D87101-EF33-3521-D5E5-C1265627EEFD}"/>
              </a:ext>
            </a:extLst>
          </p:cNvPr>
          <p:cNvSpPr>
            <a:spLocks noGrp="1"/>
          </p:cNvSpPr>
          <p:nvPr>
            <p:ph type="sldNum" sz="quarter" idx="12"/>
          </p:nvPr>
        </p:nvSpPr>
        <p:spPr/>
        <p:txBody>
          <a:bodyPr/>
          <a:lstStyle/>
          <a:p>
            <a:fld id="{7640E7CB-1E57-4E45-B391-A3067E71DF85}" type="slidenum">
              <a:rPr lang="en-US" smtClean="0"/>
              <a:t>‹#›</a:t>
            </a:fld>
            <a:endParaRPr lang="en-US"/>
          </a:p>
        </p:txBody>
      </p:sp>
    </p:spTree>
    <p:extLst>
      <p:ext uri="{BB962C8B-B14F-4D97-AF65-F5344CB8AC3E}">
        <p14:creationId xmlns:p14="http://schemas.microsoft.com/office/powerpoint/2010/main" val="1033593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2679B2-B443-E687-01AE-8669D143B8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F18FA0-326D-2B0E-A346-630D57420F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3E026F-65A9-06D7-5678-A8E54F8AACC8}"/>
              </a:ext>
            </a:extLst>
          </p:cNvPr>
          <p:cNvSpPr>
            <a:spLocks noGrp="1"/>
          </p:cNvSpPr>
          <p:nvPr>
            <p:ph type="dt" sz="half" idx="10"/>
          </p:nvPr>
        </p:nvSpPr>
        <p:spPr/>
        <p:txBody>
          <a:bodyPr/>
          <a:lstStyle/>
          <a:p>
            <a:fld id="{98F717BF-730E-4B4E-93FA-2C879E335E1D}" type="datetimeFigureOut">
              <a:rPr lang="en-US" smtClean="0"/>
              <a:t>7/19/2022</a:t>
            </a:fld>
            <a:endParaRPr lang="en-US"/>
          </a:p>
        </p:txBody>
      </p:sp>
      <p:sp>
        <p:nvSpPr>
          <p:cNvPr id="5" name="Footer Placeholder 4">
            <a:extLst>
              <a:ext uri="{FF2B5EF4-FFF2-40B4-BE49-F238E27FC236}">
                <a16:creationId xmlns:a16="http://schemas.microsoft.com/office/drawing/2014/main" id="{1567855C-822C-0501-74C1-A4F4454EC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27083D-C9B5-04FE-D145-A733F7A52D85}"/>
              </a:ext>
            </a:extLst>
          </p:cNvPr>
          <p:cNvSpPr>
            <a:spLocks noGrp="1"/>
          </p:cNvSpPr>
          <p:nvPr>
            <p:ph type="sldNum" sz="quarter" idx="12"/>
          </p:nvPr>
        </p:nvSpPr>
        <p:spPr/>
        <p:txBody>
          <a:bodyPr/>
          <a:lstStyle/>
          <a:p>
            <a:fld id="{7640E7CB-1E57-4E45-B391-A3067E71DF85}" type="slidenum">
              <a:rPr lang="en-US" smtClean="0"/>
              <a:t>‹#›</a:t>
            </a:fld>
            <a:endParaRPr lang="en-US"/>
          </a:p>
        </p:txBody>
      </p:sp>
    </p:spTree>
    <p:extLst>
      <p:ext uri="{BB962C8B-B14F-4D97-AF65-F5344CB8AC3E}">
        <p14:creationId xmlns:p14="http://schemas.microsoft.com/office/powerpoint/2010/main" val="3893396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303"/>
          <p:cNvSpPr>
            <a:spLocks/>
          </p:cNvSpPr>
          <p:nvPr/>
        </p:nvSpPr>
        <p:spPr bwMode="gray">
          <a:xfrm>
            <a:off x="0" y="4038600"/>
            <a:ext cx="11694584" cy="2833688"/>
          </a:xfrm>
          <a:custGeom>
            <a:avLst/>
            <a:gdLst>
              <a:gd name="T0" fmla="*/ 0 w 5511"/>
              <a:gd name="T1" fmla="*/ 2147483647 h 1785"/>
              <a:gd name="T2" fmla="*/ 2147483647 w 5511"/>
              <a:gd name="T3" fmla="*/ 2147483647 h 1785"/>
              <a:gd name="T4" fmla="*/ 2147483647 w 5511"/>
              <a:gd name="T5" fmla="*/ 0 h 1785"/>
              <a:gd name="T6" fmla="*/ 2147483647 w 5511"/>
              <a:gd name="T7" fmla="*/ 2147483647 h 1785"/>
              <a:gd name="T8" fmla="*/ 0 w 5511"/>
              <a:gd name="T9" fmla="*/ 2147483647 h 17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11" h="1785">
                <a:moveTo>
                  <a:pt x="0" y="1776"/>
                </a:moveTo>
                <a:lnTo>
                  <a:pt x="1829" y="3"/>
                </a:lnTo>
                <a:lnTo>
                  <a:pt x="4752" y="0"/>
                </a:lnTo>
                <a:lnTo>
                  <a:pt x="5511" y="1785"/>
                </a:lnTo>
                <a:lnTo>
                  <a:pt x="0" y="1776"/>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 name="Freeform 298"/>
          <p:cNvSpPr>
            <a:spLocks/>
          </p:cNvSpPr>
          <p:nvPr/>
        </p:nvSpPr>
        <p:spPr bwMode="gray">
          <a:xfrm>
            <a:off x="1" y="-9525"/>
            <a:ext cx="1593851" cy="971550"/>
          </a:xfrm>
          <a:custGeom>
            <a:avLst/>
            <a:gdLst>
              <a:gd name="T0" fmla="*/ 0 w 753"/>
              <a:gd name="T1" fmla="*/ 2147483647 h 612"/>
              <a:gd name="T2" fmla="*/ 2147483647 w 753"/>
              <a:gd name="T3" fmla="*/ 2147483647 h 612"/>
              <a:gd name="T4" fmla="*/ 2147483647 w 753"/>
              <a:gd name="T5" fmla="*/ 0 h 612"/>
              <a:gd name="T6" fmla="*/ 0 w 753"/>
              <a:gd name="T7" fmla="*/ 2147483647 h 612"/>
              <a:gd name="T8" fmla="*/ 0 w 753"/>
              <a:gd name="T9" fmla="*/ 2147483647 h 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3" h="612">
                <a:moveTo>
                  <a:pt x="0" y="612"/>
                </a:moveTo>
                <a:lnTo>
                  <a:pt x="753" y="441"/>
                </a:lnTo>
                <a:lnTo>
                  <a:pt x="629" y="0"/>
                </a:lnTo>
                <a:lnTo>
                  <a:pt x="0" y="6"/>
                </a:lnTo>
                <a:lnTo>
                  <a:pt x="0" y="612"/>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 name="Freeform 300"/>
          <p:cNvSpPr>
            <a:spLocks/>
          </p:cNvSpPr>
          <p:nvPr/>
        </p:nvSpPr>
        <p:spPr bwMode="ltGray">
          <a:xfrm>
            <a:off x="3" y="804898"/>
            <a:ext cx="1714500" cy="738187"/>
          </a:xfrm>
          <a:custGeom>
            <a:avLst/>
            <a:gdLst>
              <a:gd name="T0" fmla="*/ 0 w 810"/>
              <a:gd name="T1" fmla="*/ 2147483647 h 465"/>
              <a:gd name="T2" fmla="*/ 2147483647 w 810"/>
              <a:gd name="T3" fmla="*/ 2147483647 h 465"/>
              <a:gd name="T4" fmla="*/ 2147483647 w 810"/>
              <a:gd name="T5" fmla="*/ 0 h 465"/>
              <a:gd name="T6" fmla="*/ 0 w 810"/>
              <a:gd name="T7" fmla="*/ 2147483647 h 465"/>
              <a:gd name="T8" fmla="*/ 0 w 810"/>
              <a:gd name="T9" fmla="*/ 2147483647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0" h="465">
                <a:moveTo>
                  <a:pt x="0" y="465"/>
                </a:moveTo>
                <a:lnTo>
                  <a:pt x="810" y="141"/>
                </a:lnTo>
                <a:lnTo>
                  <a:pt x="774" y="0"/>
                </a:lnTo>
                <a:lnTo>
                  <a:pt x="0" y="173"/>
                </a:lnTo>
                <a:lnTo>
                  <a:pt x="0" y="465"/>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7" name="Freeform 301"/>
          <p:cNvSpPr>
            <a:spLocks/>
          </p:cNvSpPr>
          <p:nvPr/>
        </p:nvSpPr>
        <p:spPr bwMode="gray">
          <a:xfrm>
            <a:off x="10033000" y="4033873"/>
            <a:ext cx="2159000" cy="2071687"/>
          </a:xfrm>
          <a:custGeom>
            <a:avLst/>
            <a:gdLst>
              <a:gd name="T0" fmla="*/ 0 w 1020"/>
              <a:gd name="T1" fmla="*/ 0 h 1305"/>
              <a:gd name="T2" fmla="*/ 2147483647 w 1020"/>
              <a:gd name="T3" fmla="*/ 2147483647 h 1305"/>
              <a:gd name="T4" fmla="*/ 2147483647 w 1020"/>
              <a:gd name="T5" fmla="*/ 2147483647 h 1305"/>
              <a:gd name="T6" fmla="*/ 2147483647 w 1020"/>
              <a:gd name="T7" fmla="*/ 0 h 1305"/>
              <a:gd name="T8" fmla="*/ 0 w 1020"/>
              <a:gd name="T9" fmla="*/ 0 h 13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0" h="1305">
                <a:moveTo>
                  <a:pt x="0" y="0"/>
                </a:moveTo>
                <a:lnTo>
                  <a:pt x="567" y="1305"/>
                </a:lnTo>
                <a:lnTo>
                  <a:pt x="1020" y="1164"/>
                </a:lnTo>
                <a:lnTo>
                  <a:pt x="1020"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8" name="Freeform 302"/>
          <p:cNvSpPr>
            <a:spLocks/>
          </p:cNvSpPr>
          <p:nvPr/>
        </p:nvSpPr>
        <p:spPr bwMode="gray">
          <a:xfrm>
            <a:off x="11283974" y="6000750"/>
            <a:ext cx="908049" cy="865188"/>
          </a:xfrm>
          <a:custGeom>
            <a:avLst/>
            <a:gdLst>
              <a:gd name="T0" fmla="*/ 2147483647 w 429"/>
              <a:gd name="T1" fmla="*/ 0 h 542"/>
              <a:gd name="T2" fmla="*/ 0 w 429"/>
              <a:gd name="T3" fmla="*/ 2147483647 h 542"/>
              <a:gd name="T4" fmla="*/ 2147483647 w 429"/>
              <a:gd name="T5" fmla="*/ 2147483647 h 542"/>
              <a:gd name="T6" fmla="*/ 2147483647 w 429"/>
              <a:gd name="T7" fmla="*/ 2147483647 h 542"/>
              <a:gd name="T8" fmla="*/ 2147483647 w 429"/>
              <a:gd name="T9" fmla="*/ 0 h 5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542">
                <a:moveTo>
                  <a:pt x="429" y="0"/>
                </a:moveTo>
                <a:lnTo>
                  <a:pt x="0" y="129"/>
                </a:lnTo>
                <a:lnTo>
                  <a:pt x="180" y="542"/>
                </a:lnTo>
                <a:lnTo>
                  <a:pt x="429" y="540"/>
                </a:lnTo>
                <a:lnTo>
                  <a:pt x="429"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9" name="Text Box 14"/>
          <p:cNvSpPr txBox="1">
            <a:spLocks noChangeArrowheads="1"/>
          </p:cNvSpPr>
          <p:nvPr/>
        </p:nvSpPr>
        <p:spPr bwMode="gray">
          <a:xfrm>
            <a:off x="10642600" y="6407150"/>
            <a:ext cx="14224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sz="2100" b="0" i="1">
                <a:solidFill>
                  <a:srgbClr val="D7181F"/>
                </a:solidFill>
                <a:latin typeface="Arial Black" pitchFamily="34" charset="0"/>
              </a:rPr>
              <a:t>LOGO</a:t>
            </a:r>
          </a:p>
        </p:txBody>
      </p:sp>
      <p:sp>
        <p:nvSpPr>
          <p:cNvPr id="10" name="Rectangle 304" descr="01"/>
          <p:cNvSpPr>
            <a:spLocks noChangeArrowheads="1"/>
          </p:cNvSpPr>
          <p:nvPr/>
        </p:nvSpPr>
        <p:spPr bwMode="gray">
          <a:xfrm>
            <a:off x="23" y="1801813"/>
            <a:ext cx="3867151" cy="2246312"/>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 name="Rectangle 305"/>
          <p:cNvSpPr>
            <a:spLocks noChangeArrowheads="1"/>
          </p:cNvSpPr>
          <p:nvPr/>
        </p:nvSpPr>
        <p:spPr bwMode="gray">
          <a:xfrm>
            <a:off x="3860800" y="1797085"/>
            <a:ext cx="8348133" cy="2251075"/>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pic>
        <p:nvPicPr>
          <p:cNvPr id="12" name="Picture 306"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7602" y="4143375"/>
            <a:ext cx="29845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296"/>
          <p:cNvSpPr>
            <a:spLocks/>
          </p:cNvSpPr>
          <p:nvPr/>
        </p:nvSpPr>
        <p:spPr bwMode="gray">
          <a:xfrm>
            <a:off x="1331408" y="-9525"/>
            <a:ext cx="1873249" cy="1038225"/>
          </a:xfrm>
          <a:custGeom>
            <a:avLst/>
            <a:gdLst>
              <a:gd name="T0" fmla="*/ 0 w 885"/>
              <a:gd name="T1" fmla="*/ 0 h 654"/>
              <a:gd name="T2" fmla="*/ 2147483647 w 885"/>
              <a:gd name="T3" fmla="*/ 2147483647 h 654"/>
              <a:gd name="T4" fmla="*/ 2147483647 w 885"/>
              <a:gd name="T5" fmla="*/ 2147483647 h 654"/>
              <a:gd name="T6" fmla="*/ 2147483647 w 885"/>
              <a:gd name="T7" fmla="*/ 2147483647 h 654"/>
              <a:gd name="T8" fmla="*/ 0 w 885"/>
              <a:gd name="T9" fmla="*/ 0 h 6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5" h="654">
                <a:moveTo>
                  <a:pt x="0" y="0"/>
                </a:moveTo>
                <a:lnTo>
                  <a:pt x="181" y="654"/>
                </a:lnTo>
                <a:lnTo>
                  <a:pt x="885" y="368"/>
                </a:lnTo>
                <a:lnTo>
                  <a:pt x="742" y="3"/>
                </a:lnTo>
                <a:lnTo>
                  <a:pt x="0"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3075" name="Rectangle 3"/>
          <p:cNvSpPr>
            <a:spLocks noGrp="1" noChangeArrowheads="1"/>
          </p:cNvSpPr>
          <p:nvPr>
            <p:ph type="subTitle" idx="1"/>
          </p:nvPr>
        </p:nvSpPr>
        <p:spPr bwMode="gray">
          <a:xfrm>
            <a:off x="2641600" y="6172200"/>
            <a:ext cx="6197600" cy="381000"/>
          </a:xfrm>
          <a:extLs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marL="0" indent="0" algn="ctr">
              <a:buFont typeface="Wingdings" pitchFamily="2" charset="2"/>
              <a:buNone/>
              <a:defRPr sz="2000">
                <a:solidFill>
                  <a:srgbClr val="000000"/>
                </a:solidFill>
              </a:defRPr>
            </a:lvl1pPr>
          </a:lstStyle>
          <a:p>
            <a:pPr lvl="0"/>
            <a:r>
              <a:rPr lang="en-US" noProof="0"/>
              <a:t>Click to edit Master subtitle style</a:t>
            </a:r>
          </a:p>
        </p:txBody>
      </p:sp>
      <p:sp>
        <p:nvSpPr>
          <p:cNvPr id="3074" name="Rectangle 2"/>
          <p:cNvSpPr>
            <a:spLocks noGrp="1" noChangeArrowheads="1"/>
          </p:cNvSpPr>
          <p:nvPr>
            <p:ph type="ctrTitle"/>
          </p:nvPr>
        </p:nvSpPr>
        <p:spPr>
          <a:xfrm>
            <a:off x="1727200" y="1066800"/>
            <a:ext cx="9144000" cy="609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algn="ctr">
              <a:defRPr sz="3600" b="1"/>
            </a:lvl1pPr>
          </a:lstStyle>
          <a:p>
            <a:pPr lvl="0"/>
            <a:r>
              <a:rPr lang="en-US" noProof="0"/>
              <a:t>Click to edit Master title style</a:t>
            </a:r>
          </a:p>
        </p:txBody>
      </p:sp>
      <p:sp>
        <p:nvSpPr>
          <p:cNvPr id="14" name="Rectangle 6"/>
          <p:cNvSpPr>
            <a:spLocks noGrp="1" noChangeArrowheads="1"/>
          </p:cNvSpPr>
          <p:nvPr>
            <p:ph type="sldNum" sz="quarter" idx="10"/>
          </p:nvPr>
        </p:nvSpPr>
        <p:spPr>
          <a:xfrm>
            <a:off x="6299200" y="6553235"/>
            <a:ext cx="508000" cy="244475"/>
          </a:xfrm>
        </p:spPr>
        <p:txBody>
          <a:bodyPr/>
          <a:lstStyle>
            <a:lvl1pPr eaLnBrk="0" hangingPunct="0">
              <a:defRPr sz="1200" b="1">
                <a:solidFill>
                  <a:srgbClr val="000000"/>
                </a:solidFill>
                <a:latin typeface="Arial" pitchFamily="34" charset="0"/>
                <a:cs typeface="Arial" pitchFamily="34" charset="0"/>
              </a:defRPr>
            </a:lvl1pPr>
          </a:lstStyle>
          <a:p>
            <a:pPr>
              <a:defRPr/>
            </a:pPr>
            <a:fld id="{E15204DF-D78A-4216-93D3-6DE7F524B4AD}" type="slidenum">
              <a:rPr lang="en-US"/>
              <a:pPr>
                <a:defRPr/>
              </a:pPr>
              <a:t>‹#›</a:t>
            </a:fld>
            <a:endParaRPr lang="en-US"/>
          </a:p>
        </p:txBody>
      </p:sp>
      <p:sp>
        <p:nvSpPr>
          <p:cNvPr id="15" name="Rectangle 5"/>
          <p:cNvSpPr>
            <a:spLocks noGrp="1" noChangeArrowheads="1"/>
          </p:cNvSpPr>
          <p:nvPr>
            <p:ph type="ftr" sz="quarter" idx="11"/>
          </p:nvPr>
        </p:nvSpPr>
        <p:spPr>
          <a:xfrm>
            <a:off x="203200" y="6537360"/>
            <a:ext cx="2844800" cy="244475"/>
          </a:xfrm>
        </p:spPr>
        <p:txBody>
          <a:bodyPr/>
          <a:lstStyle>
            <a:lvl1pPr eaLnBrk="0" hangingPunct="0">
              <a:defRPr sz="2100" b="0" i="1">
                <a:solidFill>
                  <a:srgbClr val="000000"/>
                </a:solidFill>
                <a:latin typeface="Arial Black"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49918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3" presetClass="entr" presetSubtype="5" fill="hold" nodeType="after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blinds(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3"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12D3DAC8-1944-43A9-80EF-A43823D8B587}"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837939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6C6F4771-CFBC-4A3F-A272-B6D16AC748E1}"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897832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553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45200" y="1066800"/>
            <a:ext cx="553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D53BAC76-BB8A-43C8-96A8-70E50808FE53}"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838074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8" name="Slide Number Placeholder 7"/>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769B625C-ACA1-484A-8C0F-B7084218A657}" type="slidenum">
              <a:rPr lang="en-US"/>
              <a:pPr>
                <a:defRPr/>
              </a:pPr>
              <a:t>‹#›</a:t>
            </a:fld>
            <a:endParaRPr lang="en-US"/>
          </a:p>
        </p:txBody>
      </p:sp>
      <p:sp>
        <p:nvSpPr>
          <p:cNvPr id="9" name="Date Placeholder 8"/>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845110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4" name="Slide Number Placeholder 3"/>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3C95BD9B-D212-4305-B38A-BC67ED3C9CDB}" type="slidenum">
              <a:rPr lang="en-US"/>
              <a:pPr>
                <a:defRPr/>
              </a:pPr>
              <a:t>‹#›</a:t>
            </a:fld>
            <a:endParaRPr lang="en-US"/>
          </a:p>
        </p:txBody>
      </p:sp>
      <p:sp>
        <p:nvSpPr>
          <p:cNvPr id="5" name="Date Placeholder 4"/>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721322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3" name="Slide Number Placeholder 2"/>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2668D7D6-174B-4F9E-B2EA-C1F1E4B71BBD}" type="slidenum">
              <a:rPr lang="en-US"/>
              <a:pPr>
                <a:defRPr/>
              </a:pPr>
              <a:t>‹#›</a:t>
            </a:fld>
            <a:endParaRPr lang="en-US"/>
          </a:p>
        </p:txBody>
      </p:sp>
      <p:sp>
        <p:nvSpPr>
          <p:cNvPr id="4" name="Date Placeholder 3"/>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978361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D41FB593-4419-44B9-9B33-DBA30EC03C26}"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637766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9F3F6-5CBF-47BA-1F07-E68535E856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1EC0DB-63FC-21EB-1CC7-44F272806C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245CD-DE7C-C217-393E-BF5F57653128}"/>
              </a:ext>
            </a:extLst>
          </p:cNvPr>
          <p:cNvSpPr>
            <a:spLocks noGrp="1"/>
          </p:cNvSpPr>
          <p:nvPr>
            <p:ph type="dt" sz="half" idx="10"/>
          </p:nvPr>
        </p:nvSpPr>
        <p:spPr/>
        <p:txBody>
          <a:bodyPr/>
          <a:lstStyle/>
          <a:p>
            <a:fld id="{98F717BF-730E-4B4E-93FA-2C879E335E1D}" type="datetimeFigureOut">
              <a:rPr lang="en-US" smtClean="0"/>
              <a:t>7/19/2022</a:t>
            </a:fld>
            <a:endParaRPr lang="en-US"/>
          </a:p>
        </p:txBody>
      </p:sp>
      <p:sp>
        <p:nvSpPr>
          <p:cNvPr id="5" name="Footer Placeholder 4">
            <a:extLst>
              <a:ext uri="{FF2B5EF4-FFF2-40B4-BE49-F238E27FC236}">
                <a16:creationId xmlns:a16="http://schemas.microsoft.com/office/drawing/2014/main" id="{1D45F59B-9D29-503A-3F6E-0B6AEE4E1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48BEE0-1FC1-F794-1435-8871428DFACE}"/>
              </a:ext>
            </a:extLst>
          </p:cNvPr>
          <p:cNvSpPr>
            <a:spLocks noGrp="1"/>
          </p:cNvSpPr>
          <p:nvPr>
            <p:ph type="sldNum" sz="quarter" idx="12"/>
          </p:nvPr>
        </p:nvSpPr>
        <p:spPr/>
        <p:txBody>
          <a:bodyPr/>
          <a:lstStyle/>
          <a:p>
            <a:fld id="{7640E7CB-1E57-4E45-B391-A3067E71DF85}" type="slidenum">
              <a:rPr lang="en-US" smtClean="0"/>
              <a:t>‹#›</a:t>
            </a:fld>
            <a:endParaRPr lang="en-US"/>
          </a:p>
        </p:txBody>
      </p:sp>
    </p:spTree>
    <p:extLst>
      <p:ext uri="{BB962C8B-B14F-4D97-AF65-F5344CB8AC3E}">
        <p14:creationId xmlns:p14="http://schemas.microsoft.com/office/powerpoint/2010/main" val="3841280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8E60241B-B22F-4664-B6E0-1119B3CC3CAD}"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074526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6AE2930D-8945-4A6C-A9F9-02FB25DE7F65}"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982874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364200" y="198438"/>
            <a:ext cx="6019800" cy="6202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98438"/>
            <a:ext cx="17856200" cy="6202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C98E7866-C1DB-495F-880D-1E4AE01A3CA4}"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4241143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52800" y="198438"/>
            <a:ext cx="8331200" cy="563562"/>
          </a:xfrm>
        </p:spPr>
        <p:txBody>
          <a:bodyPr/>
          <a:lstStyle/>
          <a:p>
            <a:r>
              <a:rPr lang="en-US"/>
              <a:t>Click to edit Master title style</a:t>
            </a:r>
          </a:p>
        </p:txBody>
      </p:sp>
      <p:sp>
        <p:nvSpPr>
          <p:cNvPr id="3" name="Table Placeholder 2"/>
          <p:cNvSpPr>
            <a:spLocks noGrp="1"/>
          </p:cNvSpPr>
          <p:nvPr>
            <p:ph type="tbl" idx="1"/>
          </p:nvPr>
        </p:nvSpPr>
        <p:spPr>
          <a:xfrm>
            <a:off x="304800" y="1066800"/>
            <a:ext cx="11277600" cy="5334000"/>
          </a:xfrm>
        </p:spPr>
        <p:txBody>
          <a:bodyPr/>
          <a:lstStyle/>
          <a:p>
            <a:pPr lvl="0"/>
            <a:r>
              <a:rPr lang="en-US" noProof="0"/>
              <a:t>Click icon to add table</a:t>
            </a:r>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0A982373-869E-4F4B-B305-FFB91511F70A}"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117122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7CC98E9-774F-42EA-9E53-61283ABD0706}" type="datetimeFigureOut">
              <a:rPr lang="en-US"/>
              <a:pPr>
                <a:defRPr/>
              </a:pPr>
              <a:t>7/19/2022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EFDE3A1-936D-4692-9CEA-D64D0DEDCB19}" type="slidenum">
              <a:rPr lang="en-US"/>
              <a:pPr>
                <a:defRPr/>
              </a:pPr>
              <a:t>‹#›</a:t>
            </a:fld>
            <a:endParaRPr lang="en-US"/>
          </a:p>
        </p:txBody>
      </p:sp>
    </p:spTree>
    <p:extLst>
      <p:ext uri="{BB962C8B-B14F-4D97-AF65-F5344CB8AC3E}">
        <p14:creationId xmlns:p14="http://schemas.microsoft.com/office/powerpoint/2010/main" val="986550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BCB6D114-12E4-49B8-A403-83CEF47F7C09}" type="datetimeFigureOut">
              <a:rPr lang="en-US"/>
              <a:pPr>
                <a:defRPr/>
              </a:pPr>
              <a:t>7/19/2022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D2E78E18-8997-437F-9E4B-34ED4D56248B}" type="slidenum">
              <a:rPr lang="en-US"/>
              <a:pPr>
                <a:defRPr/>
              </a:pPr>
              <a:t>‹#›</a:t>
            </a:fld>
            <a:endParaRPr lang="en-US"/>
          </a:p>
        </p:txBody>
      </p:sp>
    </p:spTree>
    <p:extLst>
      <p:ext uri="{BB962C8B-B14F-4D97-AF65-F5344CB8AC3E}">
        <p14:creationId xmlns:p14="http://schemas.microsoft.com/office/powerpoint/2010/main" val="4255746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C0010C17-1EFC-4EBD-8317-784665F506FF}" type="datetimeFigureOut">
              <a:rPr lang="en-US"/>
              <a:pPr>
                <a:defRPr/>
              </a:pPr>
              <a:t>7/19/2022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7DB510ED-19CC-4A0B-B8B1-A801E3F0ACDF}" type="slidenum">
              <a:rPr lang="en-US"/>
              <a:pPr>
                <a:defRPr/>
              </a:pPr>
              <a:t>‹#›</a:t>
            </a:fld>
            <a:endParaRPr lang="en-US"/>
          </a:p>
        </p:txBody>
      </p:sp>
    </p:spTree>
    <p:extLst>
      <p:ext uri="{BB962C8B-B14F-4D97-AF65-F5344CB8AC3E}">
        <p14:creationId xmlns:p14="http://schemas.microsoft.com/office/powerpoint/2010/main" val="12870617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AD222FC-0142-4D29-B9E7-AC232A8AEC51}" type="datetimeFigureOut">
              <a:rPr lang="en-US"/>
              <a:pPr>
                <a:defRPr/>
              </a:pPr>
              <a:t>7/19/2022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7F1213E-0883-4067-992B-EA998B89EBA1}" type="slidenum">
              <a:rPr lang="en-US"/>
              <a:pPr>
                <a:defRPr/>
              </a:pPr>
              <a:t>‹#›</a:t>
            </a:fld>
            <a:endParaRPr lang="en-US"/>
          </a:p>
        </p:txBody>
      </p:sp>
    </p:spTree>
    <p:extLst>
      <p:ext uri="{BB962C8B-B14F-4D97-AF65-F5344CB8AC3E}">
        <p14:creationId xmlns:p14="http://schemas.microsoft.com/office/powerpoint/2010/main" val="19140269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4DCDF9FB-E9C0-4E93-A22E-DCCCECB3D368}" type="datetimeFigureOut">
              <a:rPr lang="en-US"/>
              <a:pPr>
                <a:defRPr/>
              </a:pPr>
              <a:t>7/19/2022</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9FEDD278-13B1-48F6-9110-56D6B4BA3616}" type="slidenum">
              <a:rPr lang="en-US"/>
              <a:pPr>
                <a:defRPr/>
              </a:pPr>
              <a:t>‹#›</a:t>
            </a:fld>
            <a:endParaRPr lang="en-US"/>
          </a:p>
        </p:txBody>
      </p:sp>
    </p:spTree>
    <p:extLst>
      <p:ext uri="{BB962C8B-B14F-4D97-AF65-F5344CB8AC3E}">
        <p14:creationId xmlns:p14="http://schemas.microsoft.com/office/powerpoint/2010/main" val="3055991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273BEE63-2A13-4146-81B1-92B15F4322EF}" type="datetimeFigureOut">
              <a:rPr lang="en-US"/>
              <a:pPr>
                <a:defRPr/>
              </a:pPr>
              <a:t>7/19/2022</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2AF767D1-BA61-4B2A-8112-E05205E95C93}" type="slidenum">
              <a:rPr lang="en-US"/>
              <a:pPr>
                <a:defRPr/>
              </a:pPr>
              <a:t>‹#›</a:t>
            </a:fld>
            <a:endParaRPr lang="en-US"/>
          </a:p>
        </p:txBody>
      </p:sp>
    </p:spTree>
    <p:extLst>
      <p:ext uri="{BB962C8B-B14F-4D97-AF65-F5344CB8AC3E}">
        <p14:creationId xmlns:p14="http://schemas.microsoft.com/office/powerpoint/2010/main" val="2157862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6131-3284-F51A-EB85-1419ABEBE2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20E01E-57E2-E7E8-82B0-8A26026F23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8DE6AD-0092-F40A-C0A1-377A104F8302}"/>
              </a:ext>
            </a:extLst>
          </p:cNvPr>
          <p:cNvSpPr>
            <a:spLocks noGrp="1"/>
          </p:cNvSpPr>
          <p:nvPr>
            <p:ph type="dt" sz="half" idx="10"/>
          </p:nvPr>
        </p:nvSpPr>
        <p:spPr/>
        <p:txBody>
          <a:bodyPr/>
          <a:lstStyle/>
          <a:p>
            <a:fld id="{98F717BF-730E-4B4E-93FA-2C879E335E1D}" type="datetimeFigureOut">
              <a:rPr lang="en-US" smtClean="0"/>
              <a:t>7/19/2022</a:t>
            </a:fld>
            <a:endParaRPr lang="en-US"/>
          </a:p>
        </p:txBody>
      </p:sp>
      <p:sp>
        <p:nvSpPr>
          <p:cNvPr id="5" name="Footer Placeholder 4">
            <a:extLst>
              <a:ext uri="{FF2B5EF4-FFF2-40B4-BE49-F238E27FC236}">
                <a16:creationId xmlns:a16="http://schemas.microsoft.com/office/drawing/2014/main" id="{5373725B-F839-34D4-2E08-D81BC4A08D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3CB71-A80F-EB60-C318-42E2A11EBC86}"/>
              </a:ext>
            </a:extLst>
          </p:cNvPr>
          <p:cNvSpPr>
            <a:spLocks noGrp="1"/>
          </p:cNvSpPr>
          <p:nvPr>
            <p:ph type="sldNum" sz="quarter" idx="12"/>
          </p:nvPr>
        </p:nvSpPr>
        <p:spPr/>
        <p:txBody>
          <a:bodyPr/>
          <a:lstStyle/>
          <a:p>
            <a:fld id="{7640E7CB-1E57-4E45-B391-A3067E71DF85}" type="slidenum">
              <a:rPr lang="en-US" smtClean="0"/>
              <a:t>‹#›</a:t>
            </a:fld>
            <a:endParaRPr lang="en-US"/>
          </a:p>
        </p:txBody>
      </p:sp>
    </p:spTree>
    <p:extLst>
      <p:ext uri="{BB962C8B-B14F-4D97-AF65-F5344CB8AC3E}">
        <p14:creationId xmlns:p14="http://schemas.microsoft.com/office/powerpoint/2010/main" val="218088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7AFFDC46-E7D8-4083-A7CA-B7210F874D82}" type="datetimeFigureOut">
              <a:rPr lang="en-US"/>
              <a:pPr>
                <a:defRPr/>
              </a:pPr>
              <a:t>7/19/2022</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814408A8-6C17-4EDD-9396-BEC9B0D06548}" type="slidenum">
              <a:rPr lang="en-US"/>
              <a:pPr>
                <a:defRPr/>
              </a:pPr>
              <a:t>‹#›</a:t>
            </a:fld>
            <a:endParaRPr lang="en-US"/>
          </a:p>
        </p:txBody>
      </p:sp>
    </p:spTree>
    <p:extLst>
      <p:ext uri="{BB962C8B-B14F-4D97-AF65-F5344CB8AC3E}">
        <p14:creationId xmlns:p14="http://schemas.microsoft.com/office/powerpoint/2010/main" val="531582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DB7AECA3-5F20-4B5B-9713-A193DB52979C}" type="datetimeFigureOut">
              <a:rPr lang="en-US"/>
              <a:pPr>
                <a:defRPr/>
              </a:pPr>
              <a:t>7/19/2022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1DFDC95D-E36B-4E0F-8645-F0AA32592C99}" type="slidenum">
              <a:rPr lang="en-US"/>
              <a:pPr>
                <a:defRPr/>
              </a:pPr>
              <a:t>‹#›</a:t>
            </a:fld>
            <a:endParaRPr lang="en-US"/>
          </a:p>
        </p:txBody>
      </p:sp>
    </p:spTree>
    <p:extLst>
      <p:ext uri="{BB962C8B-B14F-4D97-AF65-F5344CB8AC3E}">
        <p14:creationId xmlns:p14="http://schemas.microsoft.com/office/powerpoint/2010/main" val="17914868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5DDEDBB5-D7BC-4760-A54C-5BDF4C0A35FB}" type="datetimeFigureOut">
              <a:rPr lang="en-US"/>
              <a:pPr>
                <a:defRPr/>
              </a:pPr>
              <a:t>7/19/2022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563B88A3-0B37-4472-8E74-03A1A7681361}" type="slidenum">
              <a:rPr lang="en-US"/>
              <a:pPr>
                <a:defRPr/>
              </a:pPr>
              <a:t>‹#›</a:t>
            </a:fld>
            <a:endParaRPr lang="en-US"/>
          </a:p>
        </p:txBody>
      </p:sp>
    </p:spTree>
    <p:extLst>
      <p:ext uri="{BB962C8B-B14F-4D97-AF65-F5344CB8AC3E}">
        <p14:creationId xmlns:p14="http://schemas.microsoft.com/office/powerpoint/2010/main" val="3003881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F5002ED5-3634-4997-927F-BBB0C2531375}" type="datetimeFigureOut">
              <a:rPr lang="en-US"/>
              <a:pPr>
                <a:defRPr/>
              </a:pPr>
              <a:t>7/19/2022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FC5D0D64-508D-4DED-ADAA-CDD7831FE5D1}" type="slidenum">
              <a:rPr lang="en-US"/>
              <a:pPr>
                <a:defRPr/>
              </a:pPr>
              <a:t>‹#›</a:t>
            </a:fld>
            <a:endParaRPr lang="en-US"/>
          </a:p>
        </p:txBody>
      </p:sp>
    </p:spTree>
    <p:extLst>
      <p:ext uri="{BB962C8B-B14F-4D97-AF65-F5344CB8AC3E}">
        <p14:creationId xmlns:p14="http://schemas.microsoft.com/office/powerpoint/2010/main" val="31575424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3884B540-383A-4EC2-8034-B9779C041EE0}" type="datetimeFigureOut">
              <a:rPr lang="en-US"/>
              <a:pPr>
                <a:defRPr/>
              </a:pPr>
              <a:t>7/19/2022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charset="0"/>
              </a:defRPr>
            </a:lvl1pPr>
          </a:lstStyle>
          <a:p>
            <a:pPr>
              <a:defRPr/>
            </a:pPr>
            <a:fld id="{9BCEE4BC-1995-4328-83C0-9A7F08EBE76B}" type="slidenum">
              <a:rPr lang="en-US"/>
              <a:pPr>
                <a:defRPr/>
              </a:pPr>
              <a:t>‹#›</a:t>
            </a:fld>
            <a:endParaRPr lang="en-US"/>
          </a:p>
        </p:txBody>
      </p:sp>
    </p:spTree>
    <p:extLst>
      <p:ext uri="{BB962C8B-B14F-4D97-AF65-F5344CB8AC3E}">
        <p14:creationId xmlns:p14="http://schemas.microsoft.com/office/powerpoint/2010/main" val="16948458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t>7/19/2022</a:t>
            </a:fld>
            <a:endParaRPr lang="en-US"/>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5288622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7/19/2022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844349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831851" y="170975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831851" y="458947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t>7/19/2022</a:t>
            </a:fld>
            <a:endParaRPr lang="en-US"/>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7559934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t>7/19/2022</a:t>
            </a:fld>
            <a:endParaRPr lang="en-US"/>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871143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t>7/19/2022</a:t>
            </a:fld>
            <a:endParaRPr lang="en-US"/>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020562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4C191-D519-D288-D1A2-04BA7A4D41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EEA3BA-9F62-F316-6969-C42551FF06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1FCB7B-8EA0-C7A2-150A-775031EA45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BF082F-0882-4E20-1DCD-A65EE00AAF63}"/>
              </a:ext>
            </a:extLst>
          </p:cNvPr>
          <p:cNvSpPr>
            <a:spLocks noGrp="1"/>
          </p:cNvSpPr>
          <p:nvPr>
            <p:ph type="dt" sz="half" idx="10"/>
          </p:nvPr>
        </p:nvSpPr>
        <p:spPr/>
        <p:txBody>
          <a:bodyPr/>
          <a:lstStyle/>
          <a:p>
            <a:fld id="{98F717BF-730E-4B4E-93FA-2C879E335E1D}" type="datetimeFigureOut">
              <a:rPr lang="en-US" smtClean="0"/>
              <a:t>7/19/2022</a:t>
            </a:fld>
            <a:endParaRPr lang="en-US"/>
          </a:p>
        </p:txBody>
      </p:sp>
      <p:sp>
        <p:nvSpPr>
          <p:cNvPr id="6" name="Footer Placeholder 5">
            <a:extLst>
              <a:ext uri="{FF2B5EF4-FFF2-40B4-BE49-F238E27FC236}">
                <a16:creationId xmlns:a16="http://schemas.microsoft.com/office/drawing/2014/main" id="{79D44BFB-510A-E704-B70D-A8BAEE3A26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94FBFD-2DF7-E3D3-B637-15DF1694154A}"/>
              </a:ext>
            </a:extLst>
          </p:cNvPr>
          <p:cNvSpPr>
            <a:spLocks noGrp="1"/>
          </p:cNvSpPr>
          <p:nvPr>
            <p:ph type="sldNum" sz="quarter" idx="12"/>
          </p:nvPr>
        </p:nvSpPr>
        <p:spPr/>
        <p:txBody>
          <a:bodyPr/>
          <a:lstStyle/>
          <a:p>
            <a:fld id="{7640E7CB-1E57-4E45-B391-A3067E71DF85}" type="slidenum">
              <a:rPr lang="en-US" smtClean="0"/>
              <a:t>‹#›</a:t>
            </a:fld>
            <a:endParaRPr lang="en-US"/>
          </a:p>
        </p:txBody>
      </p:sp>
    </p:spTree>
    <p:extLst>
      <p:ext uri="{BB962C8B-B14F-4D97-AF65-F5344CB8AC3E}">
        <p14:creationId xmlns:p14="http://schemas.microsoft.com/office/powerpoint/2010/main" val="5855227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t>7/19/2022</a:t>
            </a:fld>
            <a:endParaRPr lang="en-US"/>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7013504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t>7/19/2022</a:t>
            </a:fld>
            <a:endParaRPr lang="en-US"/>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366797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5183188" y="98743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t>7/19/2022</a:t>
            </a:fld>
            <a:endParaRPr lang="en-US"/>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990418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5183188" y="98743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t>7/19/2022</a:t>
            </a:fld>
            <a:endParaRPr lang="en-US"/>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2323960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t>7/19/2022</a:t>
            </a:fld>
            <a:endParaRPr lang="en-US"/>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5645395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t>7/19/2022</a:t>
            </a:fld>
            <a:endParaRPr lang="en-US"/>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5416932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8396EC6-BD85-422F-98A7-9F5505D4AA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7" name="矩形 16">
            <a:extLst>
              <a:ext uri="{FF2B5EF4-FFF2-40B4-BE49-F238E27FC236}">
                <a16:creationId xmlns:a16="http://schemas.microsoft.com/office/drawing/2014/main" id="{14C61DDD-D7FD-45D8-B4FF-63569C780821}"/>
              </a:ext>
            </a:extLst>
          </p:cNvPr>
          <p:cNvSpPr/>
          <p:nvPr userDrawn="1"/>
        </p:nvSpPr>
        <p:spPr>
          <a:xfrm>
            <a:off x="291624" y="278296"/>
            <a:ext cx="11585417" cy="6361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1"/>
          </a:p>
        </p:txBody>
      </p:sp>
    </p:spTree>
    <p:extLst>
      <p:ext uri="{BB962C8B-B14F-4D97-AF65-F5344CB8AC3E}">
        <p14:creationId xmlns:p14="http://schemas.microsoft.com/office/powerpoint/2010/main" val="1389796053"/>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868BD-09BD-41B0-54C9-29BA6B63E3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EECE88-F3A9-331B-FC14-DA0F52F6E7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3A88AF-8028-1988-3717-C6AC9D3A0F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F8AE38-AED9-5732-C64A-5EA3AD2F41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279596-1720-570D-6891-A09733331D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77FCC3-B99D-CAF9-B0F4-8CEF6F540FE3}"/>
              </a:ext>
            </a:extLst>
          </p:cNvPr>
          <p:cNvSpPr>
            <a:spLocks noGrp="1"/>
          </p:cNvSpPr>
          <p:nvPr>
            <p:ph type="dt" sz="half" idx="10"/>
          </p:nvPr>
        </p:nvSpPr>
        <p:spPr/>
        <p:txBody>
          <a:bodyPr/>
          <a:lstStyle/>
          <a:p>
            <a:fld id="{98F717BF-730E-4B4E-93FA-2C879E335E1D}" type="datetimeFigureOut">
              <a:rPr lang="en-US" smtClean="0"/>
              <a:t>7/19/2022</a:t>
            </a:fld>
            <a:endParaRPr lang="en-US"/>
          </a:p>
        </p:txBody>
      </p:sp>
      <p:sp>
        <p:nvSpPr>
          <p:cNvPr id="8" name="Footer Placeholder 7">
            <a:extLst>
              <a:ext uri="{FF2B5EF4-FFF2-40B4-BE49-F238E27FC236}">
                <a16:creationId xmlns:a16="http://schemas.microsoft.com/office/drawing/2014/main" id="{7939818F-E9C9-66D2-8A24-902B106BE8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9D4E13-5F71-D774-9A59-2D6DF702426D}"/>
              </a:ext>
            </a:extLst>
          </p:cNvPr>
          <p:cNvSpPr>
            <a:spLocks noGrp="1"/>
          </p:cNvSpPr>
          <p:nvPr>
            <p:ph type="sldNum" sz="quarter" idx="12"/>
          </p:nvPr>
        </p:nvSpPr>
        <p:spPr/>
        <p:txBody>
          <a:bodyPr/>
          <a:lstStyle/>
          <a:p>
            <a:fld id="{7640E7CB-1E57-4E45-B391-A3067E71DF85}" type="slidenum">
              <a:rPr lang="en-US" smtClean="0"/>
              <a:t>‹#›</a:t>
            </a:fld>
            <a:endParaRPr lang="en-US"/>
          </a:p>
        </p:txBody>
      </p:sp>
    </p:spTree>
    <p:extLst>
      <p:ext uri="{BB962C8B-B14F-4D97-AF65-F5344CB8AC3E}">
        <p14:creationId xmlns:p14="http://schemas.microsoft.com/office/powerpoint/2010/main" val="2453502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5632-1884-4CD1-CC58-52B13D9CF4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8155D0-7B3A-B90B-8143-714E29055E7D}"/>
              </a:ext>
            </a:extLst>
          </p:cNvPr>
          <p:cNvSpPr>
            <a:spLocks noGrp="1"/>
          </p:cNvSpPr>
          <p:nvPr>
            <p:ph type="dt" sz="half" idx="10"/>
          </p:nvPr>
        </p:nvSpPr>
        <p:spPr/>
        <p:txBody>
          <a:bodyPr/>
          <a:lstStyle/>
          <a:p>
            <a:fld id="{98F717BF-730E-4B4E-93FA-2C879E335E1D}" type="datetimeFigureOut">
              <a:rPr lang="en-US" smtClean="0"/>
              <a:t>7/19/2022</a:t>
            </a:fld>
            <a:endParaRPr lang="en-US"/>
          </a:p>
        </p:txBody>
      </p:sp>
      <p:sp>
        <p:nvSpPr>
          <p:cNvPr id="4" name="Footer Placeholder 3">
            <a:extLst>
              <a:ext uri="{FF2B5EF4-FFF2-40B4-BE49-F238E27FC236}">
                <a16:creationId xmlns:a16="http://schemas.microsoft.com/office/drawing/2014/main" id="{FB0F6EDE-BB1D-F215-3561-36F416CC70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2DA194-C8A7-FEF3-C591-27BC259911EF}"/>
              </a:ext>
            </a:extLst>
          </p:cNvPr>
          <p:cNvSpPr>
            <a:spLocks noGrp="1"/>
          </p:cNvSpPr>
          <p:nvPr>
            <p:ph type="sldNum" sz="quarter" idx="12"/>
          </p:nvPr>
        </p:nvSpPr>
        <p:spPr/>
        <p:txBody>
          <a:bodyPr/>
          <a:lstStyle/>
          <a:p>
            <a:fld id="{7640E7CB-1E57-4E45-B391-A3067E71DF85}" type="slidenum">
              <a:rPr lang="en-US" smtClean="0"/>
              <a:t>‹#›</a:t>
            </a:fld>
            <a:endParaRPr lang="en-US"/>
          </a:p>
        </p:txBody>
      </p:sp>
    </p:spTree>
    <p:extLst>
      <p:ext uri="{BB962C8B-B14F-4D97-AF65-F5344CB8AC3E}">
        <p14:creationId xmlns:p14="http://schemas.microsoft.com/office/powerpoint/2010/main" val="4098849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852167-1391-D142-84CE-FEE175D495BD}"/>
              </a:ext>
            </a:extLst>
          </p:cNvPr>
          <p:cNvSpPr>
            <a:spLocks noGrp="1"/>
          </p:cNvSpPr>
          <p:nvPr>
            <p:ph type="dt" sz="half" idx="10"/>
          </p:nvPr>
        </p:nvSpPr>
        <p:spPr/>
        <p:txBody>
          <a:bodyPr/>
          <a:lstStyle/>
          <a:p>
            <a:fld id="{98F717BF-730E-4B4E-93FA-2C879E335E1D}" type="datetimeFigureOut">
              <a:rPr lang="en-US" smtClean="0"/>
              <a:t>7/19/2022</a:t>
            </a:fld>
            <a:endParaRPr lang="en-US"/>
          </a:p>
        </p:txBody>
      </p:sp>
      <p:sp>
        <p:nvSpPr>
          <p:cNvPr id="3" name="Footer Placeholder 2">
            <a:extLst>
              <a:ext uri="{FF2B5EF4-FFF2-40B4-BE49-F238E27FC236}">
                <a16:creationId xmlns:a16="http://schemas.microsoft.com/office/drawing/2014/main" id="{4A2244D6-52EE-EABC-D903-A4570BE2C0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C05C07-CD00-7544-A9BD-245F48B53733}"/>
              </a:ext>
            </a:extLst>
          </p:cNvPr>
          <p:cNvSpPr>
            <a:spLocks noGrp="1"/>
          </p:cNvSpPr>
          <p:nvPr>
            <p:ph type="sldNum" sz="quarter" idx="12"/>
          </p:nvPr>
        </p:nvSpPr>
        <p:spPr/>
        <p:txBody>
          <a:bodyPr/>
          <a:lstStyle/>
          <a:p>
            <a:fld id="{7640E7CB-1E57-4E45-B391-A3067E71DF85}" type="slidenum">
              <a:rPr lang="en-US" smtClean="0"/>
              <a:t>‹#›</a:t>
            </a:fld>
            <a:endParaRPr lang="en-US"/>
          </a:p>
        </p:txBody>
      </p:sp>
    </p:spTree>
    <p:extLst>
      <p:ext uri="{BB962C8B-B14F-4D97-AF65-F5344CB8AC3E}">
        <p14:creationId xmlns:p14="http://schemas.microsoft.com/office/powerpoint/2010/main" val="2639792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9EE03-BAAB-6FFB-258E-0E2DB7A28F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FDD3E7-1A82-2298-C5C7-AEC60B0AEB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A58A7F-A25F-50B3-5BFC-E16AF058B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A1E2FE-23D7-43EC-0237-F6B748B5B98A}"/>
              </a:ext>
            </a:extLst>
          </p:cNvPr>
          <p:cNvSpPr>
            <a:spLocks noGrp="1"/>
          </p:cNvSpPr>
          <p:nvPr>
            <p:ph type="dt" sz="half" idx="10"/>
          </p:nvPr>
        </p:nvSpPr>
        <p:spPr/>
        <p:txBody>
          <a:bodyPr/>
          <a:lstStyle/>
          <a:p>
            <a:fld id="{98F717BF-730E-4B4E-93FA-2C879E335E1D}" type="datetimeFigureOut">
              <a:rPr lang="en-US" smtClean="0"/>
              <a:t>7/19/2022</a:t>
            </a:fld>
            <a:endParaRPr lang="en-US"/>
          </a:p>
        </p:txBody>
      </p:sp>
      <p:sp>
        <p:nvSpPr>
          <p:cNvPr id="6" name="Footer Placeholder 5">
            <a:extLst>
              <a:ext uri="{FF2B5EF4-FFF2-40B4-BE49-F238E27FC236}">
                <a16:creationId xmlns:a16="http://schemas.microsoft.com/office/drawing/2014/main" id="{65C1C63E-285E-F4D4-FEC5-95914C7B24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C5AED5-A948-8F3D-702A-B868FC1435B3}"/>
              </a:ext>
            </a:extLst>
          </p:cNvPr>
          <p:cNvSpPr>
            <a:spLocks noGrp="1"/>
          </p:cNvSpPr>
          <p:nvPr>
            <p:ph type="sldNum" sz="quarter" idx="12"/>
          </p:nvPr>
        </p:nvSpPr>
        <p:spPr/>
        <p:txBody>
          <a:bodyPr/>
          <a:lstStyle/>
          <a:p>
            <a:fld id="{7640E7CB-1E57-4E45-B391-A3067E71DF85}" type="slidenum">
              <a:rPr lang="en-US" smtClean="0"/>
              <a:t>‹#›</a:t>
            </a:fld>
            <a:endParaRPr lang="en-US"/>
          </a:p>
        </p:txBody>
      </p:sp>
    </p:spTree>
    <p:extLst>
      <p:ext uri="{BB962C8B-B14F-4D97-AF65-F5344CB8AC3E}">
        <p14:creationId xmlns:p14="http://schemas.microsoft.com/office/powerpoint/2010/main" val="4146141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B5507-5FB4-FCAC-693C-4068BA9887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B98299-8CEC-CB64-C14E-B005A9D95F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85B6B4-9ED0-DDB1-EC43-AC4D45636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2AA2D6-5BFF-B87E-6439-7534C2B20686}"/>
              </a:ext>
            </a:extLst>
          </p:cNvPr>
          <p:cNvSpPr>
            <a:spLocks noGrp="1"/>
          </p:cNvSpPr>
          <p:nvPr>
            <p:ph type="dt" sz="half" idx="10"/>
          </p:nvPr>
        </p:nvSpPr>
        <p:spPr/>
        <p:txBody>
          <a:bodyPr/>
          <a:lstStyle/>
          <a:p>
            <a:fld id="{98F717BF-730E-4B4E-93FA-2C879E335E1D}" type="datetimeFigureOut">
              <a:rPr lang="en-US" smtClean="0"/>
              <a:t>7/19/2022</a:t>
            </a:fld>
            <a:endParaRPr lang="en-US"/>
          </a:p>
        </p:txBody>
      </p:sp>
      <p:sp>
        <p:nvSpPr>
          <p:cNvPr id="6" name="Footer Placeholder 5">
            <a:extLst>
              <a:ext uri="{FF2B5EF4-FFF2-40B4-BE49-F238E27FC236}">
                <a16:creationId xmlns:a16="http://schemas.microsoft.com/office/drawing/2014/main" id="{07BAF375-744A-216F-D6D3-A66D2FDEA8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08091F-4AD3-4BD8-A4D1-AE96AB95CC88}"/>
              </a:ext>
            </a:extLst>
          </p:cNvPr>
          <p:cNvSpPr>
            <a:spLocks noGrp="1"/>
          </p:cNvSpPr>
          <p:nvPr>
            <p:ph type="sldNum" sz="quarter" idx="12"/>
          </p:nvPr>
        </p:nvSpPr>
        <p:spPr/>
        <p:txBody>
          <a:bodyPr/>
          <a:lstStyle/>
          <a:p>
            <a:fld id="{7640E7CB-1E57-4E45-B391-A3067E71DF85}" type="slidenum">
              <a:rPr lang="en-US" smtClean="0"/>
              <a:t>‹#›</a:t>
            </a:fld>
            <a:endParaRPr lang="en-US"/>
          </a:p>
        </p:txBody>
      </p:sp>
    </p:spTree>
    <p:extLst>
      <p:ext uri="{BB962C8B-B14F-4D97-AF65-F5344CB8AC3E}">
        <p14:creationId xmlns:p14="http://schemas.microsoft.com/office/powerpoint/2010/main" val="349150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5F57DF-7C76-E8D2-9C45-A36E44331A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201057-4527-F35D-A588-E97F16AB79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5C3989-B1D5-C1E2-4AEF-27D1998DAA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717BF-730E-4B4E-93FA-2C879E335E1D}" type="datetimeFigureOut">
              <a:rPr lang="en-US" smtClean="0"/>
              <a:t>7/19/2022</a:t>
            </a:fld>
            <a:endParaRPr lang="en-US"/>
          </a:p>
        </p:txBody>
      </p:sp>
      <p:sp>
        <p:nvSpPr>
          <p:cNvPr id="5" name="Footer Placeholder 4">
            <a:extLst>
              <a:ext uri="{FF2B5EF4-FFF2-40B4-BE49-F238E27FC236}">
                <a16:creationId xmlns:a16="http://schemas.microsoft.com/office/drawing/2014/main" id="{70FEF51E-33A0-D378-0FE9-59F5319EC4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E8C067-B274-F8C7-D017-B9BAF25D8E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0E7CB-1E57-4E45-B391-A3067E71DF85}" type="slidenum">
              <a:rPr lang="en-US" smtClean="0"/>
              <a:t>‹#›</a:t>
            </a:fld>
            <a:endParaRPr lang="en-US"/>
          </a:p>
        </p:txBody>
      </p:sp>
    </p:spTree>
    <p:extLst>
      <p:ext uri="{BB962C8B-B14F-4D97-AF65-F5344CB8AC3E}">
        <p14:creationId xmlns:p14="http://schemas.microsoft.com/office/powerpoint/2010/main" val="4011141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accent6">
            <a:lumMod val="75000"/>
            <a:alpha val="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16052800" y="198438"/>
            <a:ext cx="8331200" cy="563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Freeform 190"/>
          <p:cNvSpPr>
            <a:spLocks/>
          </p:cNvSpPr>
          <p:nvPr/>
        </p:nvSpPr>
        <p:spPr bwMode="gray">
          <a:xfrm>
            <a:off x="9144000" y="5257800"/>
            <a:ext cx="3048000" cy="1600200"/>
          </a:xfrm>
          <a:custGeom>
            <a:avLst/>
            <a:gdLst>
              <a:gd name="T0" fmla="*/ 2147483647 w 1440"/>
              <a:gd name="T1" fmla="*/ 0 h 1008"/>
              <a:gd name="T2" fmla="*/ 0 w 1440"/>
              <a:gd name="T3" fmla="*/ 2147483647 h 1008"/>
              <a:gd name="T4" fmla="*/ 2147483647 w 1440"/>
              <a:gd name="T5" fmla="*/ 2147483647 h 1008"/>
              <a:gd name="T6" fmla="*/ 2147483647 w 1440"/>
              <a:gd name="T7" fmla="*/ 0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0" h="1008">
                <a:moveTo>
                  <a:pt x="1440" y="0"/>
                </a:moveTo>
                <a:lnTo>
                  <a:pt x="0" y="1008"/>
                </a:lnTo>
                <a:lnTo>
                  <a:pt x="1440" y="1008"/>
                </a:lnTo>
                <a:lnTo>
                  <a:pt x="144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1268" name="Freeform 126"/>
          <p:cNvSpPr>
            <a:spLocks/>
          </p:cNvSpPr>
          <p:nvPr/>
        </p:nvSpPr>
        <p:spPr bwMode="gray">
          <a:xfrm>
            <a:off x="-16933" y="342900"/>
            <a:ext cx="8043333" cy="679450"/>
          </a:xfrm>
          <a:custGeom>
            <a:avLst/>
            <a:gdLst>
              <a:gd name="T0" fmla="*/ 0 w 3800"/>
              <a:gd name="T1" fmla="*/ 0 h 428"/>
              <a:gd name="T2" fmla="*/ 2147483647 w 3800"/>
              <a:gd name="T3" fmla="*/ 0 h 428"/>
              <a:gd name="T4" fmla="*/ 2147483647 w 3800"/>
              <a:gd name="T5" fmla="*/ 2147483647 h 428"/>
              <a:gd name="T6" fmla="*/ 0 60000 65536"/>
              <a:gd name="T7" fmla="*/ 0 60000 65536"/>
              <a:gd name="T8" fmla="*/ 0 60000 65536"/>
            </a:gdLst>
            <a:ahLst/>
            <a:cxnLst>
              <a:cxn ang="T6">
                <a:pos x="T0" y="T1"/>
              </a:cxn>
              <a:cxn ang="T7">
                <a:pos x="T2" y="T3"/>
              </a:cxn>
              <a:cxn ang="T8">
                <a:pos x="T4" y="T5"/>
              </a:cxn>
            </a:cxnLst>
            <a:rect l="0" t="0" r="r" b="b"/>
            <a:pathLst>
              <a:path w="3800" h="428">
                <a:moveTo>
                  <a:pt x="0" y="0"/>
                </a:moveTo>
                <a:lnTo>
                  <a:pt x="3800" y="0"/>
                </a:lnTo>
                <a:lnTo>
                  <a:pt x="3456" y="428"/>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1269" name="Rectangle 127"/>
          <p:cNvSpPr>
            <a:spLocks noChangeArrowheads="1"/>
          </p:cNvSpPr>
          <p:nvPr/>
        </p:nvSpPr>
        <p:spPr bwMode="gray">
          <a:xfrm>
            <a:off x="9821333" y="6448425"/>
            <a:ext cx="18288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en-US" sz="2000" b="1" i="1">
                <a:solidFill>
                  <a:srgbClr val="D7181F"/>
                </a:solidFill>
                <a:cs typeface="Arial" charset="0"/>
              </a:rPr>
              <a:t>LOGO</a:t>
            </a:r>
          </a:p>
        </p:txBody>
      </p:sp>
      <p:sp>
        <p:nvSpPr>
          <p:cNvPr id="1029" name="Rectangle 5"/>
          <p:cNvSpPr>
            <a:spLocks noGrp="1" noChangeArrowheads="1"/>
          </p:cNvSpPr>
          <p:nvPr>
            <p:ph type="ftr" sz="quarter" idx="3"/>
          </p:nvPr>
        </p:nvSpPr>
        <p:spPr bwMode="gray">
          <a:xfrm>
            <a:off x="7704667" y="6531010"/>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000000"/>
                </a:solidFill>
                <a:latin typeface="Arial"/>
                <a:cs typeface="+mn-cs"/>
              </a:defRPr>
            </a:lvl1pPr>
          </a:lstStyle>
          <a:p>
            <a:pPr fontAlgn="base">
              <a:spcBef>
                <a:spcPct val="0"/>
              </a:spcBef>
              <a:spcAft>
                <a:spcPct val="0"/>
              </a:spcAft>
              <a:defRPr/>
            </a:pPr>
            <a:r>
              <a:rPr lang="en-US"/>
              <a:t>www.themegallery.com</a:t>
            </a:r>
          </a:p>
        </p:txBody>
      </p:sp>
      <p:sp>
        <p:nvSpPr>
          <p:cNvPr id="1030" name="Rectangle 6"/>
          <p:cNvSpPr>
            <a:spLocks noGrp="1" noChangeArrowheads="1"/>
          </p:cNvSpPr>
          <p:nvPr>
            <p:ph type="sldNum" sz="quarter" idx="4"/>
          </p:nvPr>
        </p:nvSpPr>
        <p:spPr bwMode="gray">
          <a:xfrm>
            <a:off x="5181600" y="6505575"/>
            <a:ext cx="11176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0">
                <a:solidFill>
                  <a:srgbClr val="000000"/>
                </a:solidFill>
                <a:latin typeface="Arial"/>
                <a:cs typeface="+mn-cs"/>
              </a:defRPr>
            </a:lvl1pPr>
          </a:lstStyle>
          <a:p>
            <a:pPr fontAlgn="base">
              <a:spcBef>
                <a:spcPct val="0"/>
              </a:spcBef>
              <a:spcAft>
                <a:spcPct val="0"/>
              </a:spcAft>
              <a:defRPr/>
            </a:pPr>
            <a:fld id="{F4C18570-CB20-4672-9175-2F1A562E1E9E}" type="slidenum">
              <a:rPr lang="en-US"/>
              <a:pPr fontAlgn="base">
                <a:spcBef>
                  <a:spcPct val="0"/>
                </a:spcBef>
                <a:spcAft>
                  <a:spcPct val="0"/>
                </a:spcAft>
                <a:defRPr/>
              </a:pPr>
              <a:t>‹#›</a:t>
            </a:fld>
            <a:endParaRPr lang="en-US"/>
          </a:p>
        </p:txBody>
      </p:sp>
      <p:sp>
        <p:nvSpPr>
          <p:cNvPr id="1028" name="Rectangle 4"/>
          <p:cNvSpPr>
            <a:spLocks noGrp="1" noChangeArrowheads="1"/>
          </p:cNvSpPr>
          <p:nvPr>
            <p:ph type="dt" sz="half" idx="2"/>
          </p:nvPr>
        </p:nvSpPr>
        <p:spPr bwMode="gray">
          <a:xfrm>
            <a:off x="508000" y="6505575"/>
            <a:ext cx="2540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0">
                <a:solidFill>
                  <a:srgbClr val="000000"/>
                </a:solidFill>
                <a:latin typeface="Arial"/>
                <a:cs typeface="+mn-cs"/>
              </a:defRPr>
            </a:lvl1pPr>
          </a:lstStyle>
          <a:p>
            <a:pPr fontAlgn="base">
              <a:spcBef>
                <a:spcPct val="0"/>
              </a:spcBef>
              <a:spcAft>
                <a:spcPct val="0"/>
              </a:spcAft>
              <a:defRPr/>
            </a:pPr>
            <a:endParaRPr lang="en-US"/>
          </a:p>
        </p:txBody>
      </p:sp>
      <p:pic>
        <p:nvPicPr>
          <p:cNvPr id="11273" name="Picture 189" descr="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3203" y="219110"/>
            <a:ext cx="7493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9" name="Freeform 185"/>
          <p:cNvSpPr>
            <a:spLocks/>
          </p:cNvSpPr>
          <p:nvPr/>
        </p:nvSpPr>
        <p:spPr bwMode="gray">
          <a:xfrm>
            <a:off x="10058400" y="0"/>
            <a:ext cx="2133600" cy="2076450"/>
          </a:xfrm>
          <a:custGeom>
            <a:avLst/>
            <a:gdLst>
              <a:gd name="T0" fmla="*/ 0 w 1008"/>
              <a:gd name="T1" fmla="*/ 0 h 1308"/>
              <a:gd name="T2" fmla="*/ 2147483647 w 1008"/>
              <a:gd name="T3" fmla="*/ 2147483647 h 1308"/>
              <a:gd name="T4" fmla="*/ 2147483647 w 1008"/>
              <a:gd name="T5" fmla="*/ 2147483647 h 1308"/>
              <a:gd name="T6" fmla="*/ 2147483647 w 1008"/>
              <a:gd name="T7" fmla="*/ 0 h 1308"/>
              <a:gd name="T8" fmla="*/ 0 w 1008"/>
              <a:gd name="T9" fmla="*/ 0 h 1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8" h="1308">
                <a:moveTo>
                  <a:pt x="0" y="0"/>
                </a:moveTo>
                <a:lnTo>
                  <a:pt x="570" y="1308"/>
                </a:lnTo>
                <a:lnTo>
                  <a:pt x="1008" y="1170"/>
                </a:lnTo>
                <a:lnTo>
                  <a:pt x="1008"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211" name="Freeform 187"/>
          <p:cNvSpPr>
            <a:spLocks/>
          </p:cNvSpPr>
          <p:nvPr/>
        </p:nvSpPr>
        <p:spPr bwMode="gray">
          <a:xfrm>
            <a:off x="11319933" y="1993900"/>
            <a:ext cx="872067" cy="1016000"/>
          </a:xfrm>
          <a:custGeom>
            <a:avLst/>
            <a:gdLst>
              <a:gd name="T0" fmla="*/ 0 w 412"/>
              <a:gd name="T1" fmla="*/ 2147483647 h 640"/>
              <a:gd name="T2" fmla="*/ 2147483647 w 412"/>
              <a:gd name="T3" fmla="*/ 2147483647 h 640"/>
              <a:gd name="T4" fmla="*/ 2147483647 w 412"/>
              <a:gd name="T5" fmla="*/ 2147483647 h 640"/>
              <a:gd name="T6" fmla="*/ 2147483647 w 412"/>
              <a:gd name="T7" fmla="*/ 0 h 640"/>
              <a:gd name="T8" fmla="*/ 0 w 412"/>
              <a:gd name="T9" fmla="*/ 2147483647 h 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640">
                <a:moveTo>
                  <a:pt x="0" y="122"/>
                </a:moveTo>
                <a:lnTo>
                  <a:pt x="222" y="640"/>
                </a:lnTo>
                <a:lnTo>
                  <a:pt x="412" y="638"/>
                </a:lnTo>
                <a:lnTo>
                  <a:pt x="412" y="0"/>
                </a:lnTo>
                <a:lnTo>
                  <a:pt x="0" y="122"/>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215" name="Picture 191" descr="2"/>
          <p:cNvSpPr>
            <a:spLocks noChangeAspect="1" noChangeArrowheads="1"/>
          </p:cNvSpPr>
          <p:nvPr/>
        </p:nvSpPr>
        <p:spPr bwMode="auto">
          <a:xfrm>
            <a:off x="9855224" y="50800"/>
            <a:ext cx="151341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0000"/>
              </a:solidFill>
              <a:cs typeface="Arial" charset="0"/>
            </a:endParaRPr>
          </a:p>
        </p:txBody>
      </p:sp>
      <p:sp>
        <p:nvSpPr>
          <p:cNvPr id="11277" name="Rectangle 3"/>
          <p:cNvSpPr>
            <a:spLocks noGrp="1" noChangeArrowheads="1"/>
          </p:cNvSpPr>
          <p:nvPr>
            <p:ph type="body" idx="1"/>
          </p:nvPr>
        </p:nvSpPr>
        <p:spPr bwMode="black">
          <a:xfrm>
            <a:off x="304800" y="1066800"/>
            <a:ext cx="11277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3215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09"/>
                                        </p:tgtEl>
                                        <p:attrNameLst>
                                          <p:attrName>style.visibility</p:attrName>
                                        </p:attrNameLst>
                                      </p:cBhvr>
                                      <p:to>
                                        <p:strVal val="visible"/>
                                      </p:to>
                                    </p:set>
                                    <p:animEffect transition="in" filter="wipe(up)">
                                      <p:cBhvr>
                                        <p:cTn id="7" dur="500"/>
                                        <p:tgtEl>
                                          <p:spTgt spid="1209"/>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11"/>
                                        </p:tgtEl>
                                        <p:attrNameLst>
                                          <p:attrName>style.visibility</p:attrName>
                                        </p:attrNameLst>
                                      </p:cBhvr>
                                      <p:to>
                                        <p:strVal val="visible"/>
                                      </p:to>
                                    </p:set>
                                    <p:animEffect transition="in" filter="wipe(down)">
                                      <p:cBhvr>
                                        <p:cTn id="11" dur="500"/>
                                        <p:tgtEl>
                                          <p:spTgt spid="1211"/>
                                        </p:tgtEl>
                                      </p:cBhvr>
                                    </p:animEffect>
                                  </p:childTnLst>
                                </p:cTn>
                              </p:par>
                            </p:childTnLst>
                          </p:cTn>
                        </p:par>
                        <p:par>
                          <p:cTn id="12" fill="hold" nodeType="afterGroup">
                            <p:stCondLst>
                              <p:cond delay="1000"/>
                            </p:stCondLst>
                            <p:childTnLst>
                              <p:par>
                                <p:cTn id="13" presetID="3" presetClass="entr" presetSubtype="5" fill="hold" nodeType="afterEffect">
                                  <p:stCondLst>
                                    <p:cond delay="0"/>
                                  </p:stCondLst>
                                  <p:childTnLst>
                                    <p:set>
                                      <p:cBhvr>
                                        <p:cTn id="14" dur="1" fill="hold">
                                          <p:stCondLst>
                                            <p:cond delay="0"/>
                                          </p:stCondLst>
                                        </p:cTn>
                                        <p:tgtEl>
                                          <p:spTgt spid="1215"/>
                                        </p:tgtEl>
                                        <p:attrNameLst>
                                          <p:attrName>style.visibility</p:attrName>
                                        </p:attrNameLst>
                                      </p:cBhvr>
                                      <p:to>
                                        <p:strVal val="visible"/>
                                      </p:to>
                                    </p:set>
                                    <p:animEffect transition="in" filter="blinds(vertical)">
                                      <p:cBhvr>
                                        <p:cTn id="15" dur="500"/>
                                        <p:tgtEl>
                                          <p:spTgt spid="1215"/>
                                        </p:tgtEl>
                                      </p:cBhvr>
                                    </p:animEffect>
                                  </p:childTnLst>
                                </p:cTn>
                              </p:par>
                            </p:childTnLst>
                          </p:cTn>
                        </p:par>
                        <p:par>
                          <p:cTn id="16" fill="hold" nodeType="afterGroup">
                            <p:stCondLst>
                              <p:cond delay="1500"/>
                            </p:stCondLst>
                            <p:childTnLst>
                              <p:par>
                                <p:cTn id="17" presetID="35" presetClass="path" presetSubtype="0" accel="50000" decel="50000" fill="hold" grpId="0" nodeType="afterEffect">
                                  <p:stCondLst>
                                    <p:cond delay="0"/>
                                  </p:stCondLst>
                                  <p:childTnLst>
                                    <p:animMotion origin="layout" path="M -0.34166 0.00787 L -1.21666 0.00787 " pathEditMode="relative" rAng="0" ptsTypes="AA">
                                      <p:cBhvr>
                                        <p:cTn id="18" dur="500" fill="hold"/>
                                        <p:tgtEl>
                                          <p:spTgt spid="1026"/>
                                        </p:tgtEl>
                                        <p:attrNameLst>
                                          <p:attrName>ppt_x</p:attrName>
                                          <p:attrName>ppt_y</p:attrName>
                                        </p:attrNameLst>
                                      </p:cBhvr>
                                      <p:rCtr x="-437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209" grpId="0" animBg="1"/>
      <p:bldP spid="1211" grpId="0" animBg="1"/>
    </p:bldLst>
  </p:timing>
  <p:hf sldNum="0" hdr="0" dt="0"/>
  <p:txStyles>
    <p:titleStyle>
      <a:lvl1pPr algn="l" rtl="0" eaLnBrk="0" fontAlgn="base" hangingPunct="0">
        <a:spcBef>
          <a:spcPct val="0"/>
        </a:spcBef>
        <a:spcAft>
          <a:spcPct val="0"/>
        </a:spcAft>
        <a:defRPr sz="3200">
          <a:solidFill>
            <a:srgbClr val="000000"/>
          </a:solidFill>
          <a:latin typeface="+mj-lt"/>
          <a:ea typeface="+mj-ea"/>
          <a:cs typeface="+mj-cs"/>
        </a:defRPr>
      </a:lvl1pPr>
      <a:lvl2pPr algn="l" rtl="0" eaLnBrk="0" fontAlgn="base" hangingPunct="0">
        <a:spcBef>
          <a:spcPct val="0"/>
        </a:spcBef>
        <a:spcAft>
          <a:spcPct val="0"/>
        </a:spcAft>
        <a:defRPr sz="3200">
          <a:solidFill>
            <a:srgbClr val="000000"/>
          </a:solidFill>
          <a:latin typeface="Arial" charset="0"/>
        </a:defRPr>
      </a:lvl2pPr>
      <a:lvl3pPr algn="l" rtl="0" eaLnBrk="0" fontAlgn="base" hangingPunct="0">
        <a:spcBef>
          <a:spcPct val="0"/>
        </a:spcBef>
        <a:spcAft>
          <a:spcPct val="0"/>
        </a:spcAft>
        <a:defRPr sz="3200">
          <a:solidFill>
            <a:srgbClr val="000000"/>
          </a:solidFill>
          <a:latin typeface="Arial" charset="0"/>
        </a:defRPr>
      </a:lvl3pPr>
      <a:lvl4pPr algn="l" rtl="0" eaLnBrk="0" fontAlgn="base" hangingPunct="0">
        <a:spcBef>
          <a:spcPct val="0"/>
        </a:spcBef>
        <a:spcAft>
          <a:spcPct val="0"/>
        </a:spcAft>
        <a:defRPr sz="3200">
          <a:solidFill>
            <a:srgbClr val="000000"/>
          </a:solidFill>
          <a:latin typeface="Arial" charset="0"/>
        </a:defRPr>
      </a:lvl4pPr>
      <a:lvl5pPr algn="l" rtl="0" eaLnBrk="0" fontAlgn="base" hangingPunct="0">
        <a:spcBef>
          <a:spcPct val="0"/>
        </a:spcBef>
        <a:spcAft>
          <a:spcPct val="0"/>
        </a:spcAft>
        <a:defRPr sz="3200">
          <a:solidFill>
            <a:srgbClr val="000000"/>
          </a:solidFill>
          <a:latin typeface="Arial" charset="0"/>
        </a:defRPr>
      </a:lvl5pPr>
      <a:lvl6pPr marL="457200" algn="l" rtl="0" eaLnBrk="1" fontAlgn="base" hangingPunct="1">
        <a:spcBef>
          <a:spcPct val="0"/>
        </a:spcBef>
        <a:spcAft>
          <a:spcPct val="0"/>
        </a:spcAft>
        <a:defRPr sz="3200">
          <a:solidFill>
            <a:srgbClr val="000000"/>
          </a:solidFill>
          <a:latin typeface="Arial" charset="0"/>
        </a:defRPr>
      </a:lvl6pPr>
      <a:lvl7pPr marL="914400" algn="l" rtl="0" eaLnBrk="1" fontAlgn="base" hangingPunct="1">
        <a:spcBef>
          <a:spcPct val="0"/>
        </a:spcBef>
        <a:spcAft>
          <a:spcPct val="0"/>
        </a:spcAft>
        <a:defRPr sz="3200">
          <a:solidFill>
            <a:srgbClr val="000000"/>
          </a:solidFill>
          <a:latin typeface="Arial" charset="0"/>
        </a:defRPr>
      </a:lvl7pPr>
      <a:lvl8pPr marL="1371600" algn="l" rtl="0" eaLnBrk="1" fontAlgn="base" hangingPunct="1">
        <a:spcBef>
          <a:spcPct val="0"/>
        </a:spcBef>
        <a:spcAft>
          <a:spcPct val="0"/>
        </a:spcAft>
        <a:defRPr sz="3200">
          <a:solidFill>
            <a:srgbClr val="000000"/>
          </a:solidFill>
          <a:latin typeface="Arial" charset="0"/>
        </a:defRPr>
      </a:lvl8pPr>
      <a:lvl9pPr marL="1828800" algn="l" rtl="0" eaLnBrk="1" fontAlgn="base" hangingPunct="1">
        <a:spcBef>
          <a:spcPct val="0"/>
        </a:spcBef>
        <a:spcAft>
          <a:spcPct val="0"/>
        </a:spcAft>
        <a:defRPr sz="3200">
          <a:solidFill>
            <a:srgbClr val="000000"/>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3"/>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D5A77139-37E4-429F-94D8-F67E475D5052}" type="datetimeFigureOut">
              <a:rPr lang="en-US"/>
              <a:pPr>
                <a:defRPr/>
              </a:pPr>
              <a:t>7/19/2022</a:t>
            </a:fld>
            <a:endParaRPr lang="en-US"/>
          </a:p>
        </p:txBody>
      </p:sp>
      <p:sp>
        <p:nvSpPr>
          <p:cNvPr id="5" name="Footer Placeholder 4"/>
          <p:cNvSpPr>
            <a:spLocks noGrp="1"/>
          </p:cNvSpPr>
          <p:nvPr>
            <p:ph type="ftr" sz="quarter" idx="3"/>
          </p:nvPr>
        </p:nvSpPr>
        <p:spPr>
          <a:xfrm>
            <a:off x="4038600" y="6356363"/>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8610600" y="6356363"/>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BB67523C-4CCA-49AA-9745-CBE8BEB968B9}" type="slidenum">
              <a:rPr lang="en-US"/>
              <a:pPr>
                <a:defRPr/>
              </a:pPr>
              <a:t>‹#›</a:t>
            </a:fld>
            <a:endParaRPr lang="en-US"/>
          </a:p>
        </p:txBody>
      </p:sp>
    </p:spTree>
    <p:extLst>
      <p:ext uri="{BB962C8B-B14F-4D97-AF65-F5344CB8AC3E}">
        <p14:creationId xmlns:p14="http://schemas.microsoft.com/office/powerpoint/2010/main" val="226968748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t>7/19/2022</a:t>
            </a:fld>
            <a:endParaRPr lang="en-US"/>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4038600" y="63563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t>‹#›</a:t>
            </a:fld>
            <a:endParaRPr lang="en-US"/>
          </a:p>
        </p:txBody>
      </p:sp>
    </p:spTree>
    <p:extLst>
      <p:ext uri="{BB962C8B-B14F-4D97-AF65-F5344CB8AC3E}">
        <p14:creationId xmlns:p14="http://schemas.microsoft.com/office/powerpoint/2010/main" val="257488702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slide" Target="slide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slide" Target="slide6.xml"/><Relationship Id="rId3" Type="http://schemas.openxmlformats.org/officeDocument/2006/relationships/image" Target="../media/image9.jpeg"/><Relationship Id="rId7" Type="http://schemas.openxmlformats.org/officeDocument/2006/relationships/slide" Target="slide4.xml"/><Relationship Id="rId12" Type="http://schemas.openxmlformats.org/officeDocument/2006/relationships/image" Target="../media/image15.png"/><Relationship Id="rId17" Type="http://schemas.openxmlformats.org/officeDocument/2006/relationships/slide" Target="slide9.xml"/><Relationship Id="rId2" Type="http://schemas.openxmlformats.org/officeDocument/2006/relationships/image" Target="../media/image8.jpeg"/><Relationship Id="rId16" Type="http://schemas.openxmlformats.org/officeDocument/2006/relationships/image" Target="../media/image18.gif"/><Relationship Id="rId1" Type="http://schemas.openxmlformats.org/officeDocument/2006/relationships/slideLayout" Target="../slideLayouts/slideLayout24.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10.png"/><Relationship Id="rId15" Type="http://schemas.openxmlformats.org/officeDocument/2006/relationships/image" Target="../media/image17.png"/><Relationship Id="rId10" Type="http://schemas.openxmlformats.org/officeDocument/2006/relationships/slide" Target="slide5.xml"/><Relationship Id="rId4" Type="http://schemas.openxmlformats.org/officeDocument/2006/relationships/slide" Target="slide3.xml"/><Relationship Id="rId9" Type="http://schemas.openxmlformats.org/officeDocument/2006/relationships/image" Target="../media/image13.pn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5.gif"/><Relationship Id="rId3" Type="http://schemas.openxmlformats.org/officeDocument/2006/relationships/audio" Target="../media/audio2.wav"/><Relationship Id="rId7" Type="http://schemas.openxmlformats.org/officeDocument/2006/relationships/image" Target="../media/image11.png"/><Relationship Id="rId12" Type="http://schemas.openxmlformats.org/officeDocument/2006/relationships/image" Target="../media/image24.gif"/><Relationship Id="rId2" Type="http://schemas.openxmlformats.org/officeDocument/2006/relationships/audio" Target="../media/audio1.wav"/><Relationship Id="rId1" Type="http://schemas.openxmlformats.org/officeDocument/2006/relationships/slideLayout" Target="../slideLayouts/slideLayout24.xml"/><Relationship Id="rId6" Type="http://schemas.openxmlformats.org/officeDocument/2006/relationships/image" Target="../media/image10.png"/><Relationship Id="rId11" Type="http://schemas.openxmlformats.org/officeDocument/2006/relationships/image" Target="../media/image23.gif"/><Relationship Id="rId5" Type="http://schemas.openxmlformats.org/officeDocument/2006/relationships/image" Target="../media/image20.gif"/><Relationship Id="rId15" Type="http://schemas.openxmlformats.org/officeDocument/2006/relationships/image" Target="../media/image27.gif"/><Relationship Id="rId10" Type="http://schemas.openxmlformats.org/officeDocument/2006/relationships/image" Target="../media/image22.gif"/><Relationship Id="rId4" Type="http://schemas.openxmlformats.org/officeDocument/2006/relationships/image" Target="../media/image19.png"/><Relationship Id="rId9" Type="http://schemas.openxmlformats.org/officeDocument/2006/relationships/slide" Target="slide2.xml"/><Relationship Id="rId14" Type="http://schemas.openxmlformats.org/officeDocument/2006/relationships/image" Target="../media/image26.gif"/></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5.gif"/><Relationship Id="rId3" Type="http://schemas.openxmlformats.org/officeDocument/2006/relationships/audio" Target="../media/audio2.wav"/><Relationship Id="rId7" Type="http://schemas.openxmlformats.org/officeDocument/2006/relationships/image" Target="../media/image13.png"/><Relationship Id="rId12" Type="http://schemas.openxmlformats.org/officeDocument/2006/relationships/image" Target="../media/image24.gif"/><Relationship Id="rId2" Type="http://schemas.openxmlformats.org/officeDocument/2006/relationships/audio" Target="../media/audio1.wav"/><Relationship Id="rId1" Type="http://schemas.openxmlformats.org/officeDocument/2006/relationships/slideLayout" Target="../slideLayouts/slideLayout24.xml"/><Relationship Id="rId6" Type="http://schemas.openxmlformats.org/officeDocument/2006/relationships/image" Target="../media/image12.png"/><Relationship Id="rId11" Type="http://schemas.openxmlformats.org/officeDocument/2006/relationships/image" Target="../media/image23.gif"/><Relationship Id="rId5" Type="http://schemas.openxmlformats.org/officeDocument/2006/relationships/image" Target="../media/image20.gif"/><Relationship Id="rId15" Type="http://schemas.openxmlformats.org/officeDocument/2006/relationships/image" Target="../media/image27.gif"/><Relationship Id="rId10" Type="http://schemas.openxmlformats.org/officeDocument/2006/relationships/image" Target="../media/image22.gif"/><Relationship Id="rId4" Type="http://schemas.openxmlformats.org/officeDocument/2006/relationships/image" Target="../media/image19.png"/><Relationship Id="rId9" Type="http://schemas.openxmlformats.org/officeDocument/2006/relationships/slide" Target="slide2.xml"/><Relationship Id="rId14" Type="http://schemas.openxmlformats.org/officeDocument/2006/relationships/image" Target="../media/image26.gif"/></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5.gif"/><Relationship Id="rId3" Type="http://schemas.openxmlformats.org/officeDocument/2006/relationships/audio" Target="../media/audio2.wav"/><Relationship Id="rId7" Type="http://schemas.openxmlformats.org/officeDocument/2006/relationships/image" Target="../media/image15.png"/><Relationship Id="rId12" Type="http://schemas.openxmlformats.org/officeDocument/2006/relationships/image" Target="../media/image24.gif"/><Relationship Id="rId2" Type="http://schemas.openxmlformats.org/officeDocument/2006/relationships/audio" Target="../media/audio1.wav"/><Relationship Id="rId1" Type="http://schemas.openxmlformats.org/officeDocument/2006/relationships/slideLayout" Target="../slideLayouts/slideLayout24.xml"/><Relationship Id="rId6" Type="http://schemas.openxmlformats.org/officeDocument/2006/relationships/image" Target="../media/image14.png"/><Relationship Id="rId11" Type="http://schemas.openxmlformats.org/officeDocument/2006/relationships/image" Target="../media/image23.gif"/><Relationship Id="rId5" Type="http://schemas.openxmlformats.org/officeDocument/2006/relationships/image" Target="../media/image20.gif"/><Relationship Id="rId15" Type="http://schemas.openxmlformats.org/officeDocument/2006/relationships/image" Target="../media/image27.gif"/><Relationship Id="rId10" Type="http://schemas.openxmlformats.org/officeDocument/2006/relationships/image" Target="../media/image22.gif"/><Relationship Id="rId4" Type="http://schemas.openxmlformats.org/officeDocument/2006/relationships/image" Target="../media/image19.png"/><Relationship Id="rId9" Type="http://schemas.openxmlformats.org/officeDocument/2006/relationships/slide" Target="slide2.xml"/><Relationship Id="rId14" Type="http://schemas.openxmlformats.org/officeDocument/2006/relationships/image" Target="../media/image26.gif"/></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5.gif"/><Relationship Id="rId3" Type="http://schemas.openxmlformats.org/officeDocument/2006/relationships/audio" Target="../media/audio2.wav"/><Relationship Id="rId7" Type="http://schemas.openxmlformats.org/officeDocument/2006/relationships/image" Target="../media/image17.png"/><Relationship Id="rId12" Type="http://schemas.openxmlformats.org/officeDocument/2006/relationships/image" Target="../media/image24.gif"/><Relationship Id="rId2" Type="http://schemas.openxmlformats.org/officeDocument/2006/relationships/audio" Target="../media/audio1.wav"/><Relationship Id="rId16" Type="http://schemas.openxmlformats.org/officeDocument/2006/relationships/image" Target="../media/image28.jpg"/><Relationship Id="rId1" Type="http://schemas.openxmlformats.org/officeDocument/2006/relationships/slideLayout" Target="../slideLayouts/slideLayout24.xml"/><Relationship Id="rId6" Type="http://schemas.openxmlformats.org/officeDocument/2006/relationships/image" Target="../media/image16.png"/><Relationship Id="rId11" Type="http://schemas.openxmlformats.org/officeDocument/2006/relationships/image" Target="../media/image23.gif"/><Relationship Id="rId5" Type="http://schemas.openxmlformats.org/officeDocument/2006/relationships/image" Target="../media/image20.gif"/><Relationship Id="rId15" Type="http://schemas.openxmlformats.org/officeDocument/2006/relationships/image" Target="../media/image27.gif"/><Relationship Id="rId10" Type="http://schemas.openxmlformats.org/officeDocument/2006/relationships/image" Target="../media/image22.gif"/><Relationship Id="rId4" Type="http://schemas.openxmlformats.org/officeDocument/2006/relationships/image" Target="../media/image19.png"/><Relationship Id="rId9" Type="http://schemas.openxmlformats.org/officeDocument/2006/relationships/slide" Target="slide2.xml"/><Relationship Id="rId14" Type="http://schemas.openxmlformats.org/officeDocument/2006/relationships/image" Target="../media/image26.gif"/></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Content Placeholder 2"/>
          <p:cNvSpPr>
            <a:spLocks noGrp="1"/>
          </p:cNvSpPr>
          <p:nvPr>
            <p:ph idx="1"/>
          </p:nvPr>
        </p:nvSpPr>
        <p:spPr/>
        <p:txBody>
          <a:bodyPr/>
          <a:lstStyle/>
          <a:p>
            <a:pPr eaLnBrk="1" hangingPunct="1"/>
            <a:endParaRPr lang="en-US"/>
          </a:p>
        </p:txBody>
      </p:sp>
      <p:sp>
        <p:nvSpPr>
          <p:cNvPr id="138243" name="Footer Placeholder 3"/>
          <p:cNvSpPr>
            <a:spLocks noGrp="1"/>
          </p:cNvSpPr>
          <p:nvPr>
            <p:ph type="ftr" sz="quarter" idx="10"/>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charset="0"/>
                <a:ea typeface="+mn-ea"/>
                <a:cs typeface="Arial" charset="0"/>
              </a:rPr>
              <a:t>www.themegallery.com</a:t>
            </a:r>
          </a:p>
        </p:txBody>
      </p:sp>
      <p:pic>
        <p:nvPicPr>
          <p:cNvPr id="138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245" name="Rectangle 4"/>
          <p:cNvSpPr txBox="1">
            <a:spLocks noChangeArrowheads="1"/>
          </p:cNvSpPr>
          <p:nvPr/>
        </p:nvSpPr>
        <p:spPr bwMode="gray">
          <a:xfrm>
            <a:off x="609600" y="1676400"/>
            <a:ext cx="12903200" cy="2971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6000" b="1" i="1"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Kính</a:t>
            </a:r>
            <a:r>
              <a:rPr kumimoji="0" lang="en-US" sz="6000" b="1" i="1"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6000" b="1" i="1"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chào</a:t>
            </a:r>
            <a:r>
              <a:rPr kumimoji="0" lang="en-US" sz="6000" b="1" i="1"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6000" b="1" i="1"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quý</a:t>
            </a:r>
            <a:r>
              <a:rPr kumimoji="0" lang="en-US" sz="6000" b="1" i="1"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6000" b="1" i="1"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thầy</a:t>
            </a:r>
            <a:r>
              <a:rPr kumimoji="0" lang="en-US" sz="6000" b="1" i="1"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6000" b="1" i="1"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cô</a:t>
            </a:r>
            <a:r>
              <a:rPr kumimoji="0" lang="en-US" sz="6000" b="1" i="1"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6000" b="1" i="1"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và</a:t>
            </a:r>
            <a:r>
              <a:rPr kumimoji="0" lang="en-US" sz="6000" b="1" i="1"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6000" b="1" i="1"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các</a:t>
            </a:r>
            <a:r>
              <a:rPr kumimoji="0" lang="en-US" sz="6000" b="1" i="1"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6000" b="1" i="1"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em</a:t>
            </a:r>
            <a:r>
              <a:rPr kumimoji="0" lang="en-US" sz="6000" b="1" i="1" u="none" strike="noStrike" kern="1200" cap="none" spc="0" normalizeH="0" baseline="0" noProof="0" dirty="0">
                <a:ln>
                  <a:noFill/>
                </a:ln>
                <a:solidFill>
                  <a:srgbClr val="002060"/>
                </a:solidFill>
                <a:effectLst/>
                <a:uLnTx/>
                <a:uFillTx/>
                <a:latin typeface="Times New Roman" pitchFamily="18" charset="0"/>
                <a:ea typeface="+mn-ea"/>
                <a:cs typeface="Times New Roman" pitchFamily="18" charset="0"/>
              </a:rPr>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329267" y="609637"/>
            <a:ext cx="21463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7" name="1">
            <a:hlinkClick r:id="rId4" action="ppaction://hlinksldjump"/>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282950"/>
            <a:ext cx="2118784"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680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1+#ppt_w/2"/>
                                          </p:val>
                                        </p:tav>
                                        <p:tav tm="100000">
                                          <p:val>
                                            <p:strVal val="#ppt_x"/>
                                          </p:val>
                                        </p:tav>
                                      </p:tavLst>
                                    </p:anim>
                                    <p:anim calcmode="lin" valueType="num">
                                      <p:cBhvr additive="base">
                                        <p:cTn id="8" dur="3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569166" y="0"/>
            <a:ext cx="11622833" cy="914400"/>
          </a:xfrm>
          <a:noFill/>
        </p:spPr>
        <p:txBody>
          <a:bodyPr/>
          <a:lstStyle/>
          <a:p>
            <a:r>
              <a:rPr lang="en-US" b="1" i="1" dirty="0">
                <a:solidFill>
                  <a:srgbClr val="3333FF"/>
                </a:solidFill>
                <a:latin typeface="Times New Roman" pitchFamily="18" charset="0"/>
              </a:rPr>
              <a:t>I. </a:t>
            </a:r>
            <a:r>
              <a:rPr lang="en-US" b="1" i="1" dirty="0" err="1">
                <a:solidFill>
                  <a:srgbClr val="3333FF"/>
                </a:solidFill>
                <a:latin typeface="Times New Roman" pitchFamily="18" charset="0"/>
              </a:rPr>
              <a:t>Tìm</a:t>
            </a:r>
            <a:r>
              <a:rPr lang="en-US" b="1" i="1" dirty="0">
                <a:solidFill>
                  <a:srgbClr val="3333FF"/>
                </a:solidFill>
                <a:latin typeface="Times New Roman" pitchFamily="18" charset="0"/>
              </a:rPr>
              <a:t> </a:t>
            </a:r>
            <a:r>
              <a:rPr lang="en-US" b="1" i="1" dirty="0" err="1">
                <a:solidFill>
                  <a:srgbClr val="3333FF"/>
                </a:solidFill>
                <a:latin typeface="Times New Roman" pitchFamily="18" charset="0"/>
              </a:rPr>
              <a:t>hiểu</a:t>
            </a:r>
            <a:r>
              <a:rPr lang="en-US" b="1" i="1" dirty="0">
                <a:solidFill>
                  <a:srgbClr val="3333FF"/>
                </a:solidFill>
                <a:latin typeface="Times New Roman" pitchFamily="18" charset="0"/>
              </a:rPr>
              <a:t> </a:t>
            </a:r>
            <a:r>
              <a:rPr lang="en-US" b="1" i="1" dirty="0" err="1">
                <a:solidFill>
                  <a:srgbClr val="3333FF"/>
                </a:solidFill>
                <a:latin typeface="Times New Roman" pitchFamily="18" charset="0"/>
              </a:rPr>
              <a:t>chung</a:t>
            </a:r>
            <a:endParaRPr lang="en-US" b="1" i="1" dirty="0">
              <a:solidFill>
                <a:srgbClr val="3333FF"/>
              </a:solidFill>
              <a:latin typeface="Times New Roman" pitchFamily="18" charset="0"/>
            </a:endParaRPr>
          </a:p>
        </p:txBody>
      </p:sp>
      <p:sp>
        <p:nvSpPr>
          <p:cNvPr id="90115" name="Rectangle 3"/>
          <p:cNvSpPr>
            <a:spLocks noGrp="1" noChangeArrowheads="1"/>
          </p:cNvSpPr>
          <p:nvPr>
            <p:ph type="body" idx="1"/>
          </p:nvPr>
        </p:nvSpPr>
        <p:spPr>
          <a:xfrm>
            <a:off x="494522" y="914412"/>
            <a:ext cx="11224727" cy="4398579"/>
          </a:xfrm>
          <a:noFill/>
        </p:spPr>
        <p:txBody>
          <a:bodyPr>
            <a:noAutofit/>
          </a:bodyPr>
          <a:lstStyle/>
          <a:p>
            <a:pPr algn="just">
              <a:lnSpc>
                <a:spcPct val="150000"/>
              </a:lnSpc>
              <a:buFontTx/>
              <a:buNone/>
            </a:pPr>
            <a:r>
              <a:rPr lang="vi-VN" sz="2000" b="1" dirty="0">
                <a:solidFill>
                  <a:srgbClr val="000000"/>
                </a:solidFill>
                <a:latin typeface="Times New Roman" pitchFamily="18" charset="0"/>
              </a:rPr>
              <a:t>1. Tác giả: </a:t>
            </a:r>
            <a:r>
              <a:rPr lang="vi-VN" sz="2000" dirty="0">
                <a:solidFill>
                  <a:srgbClr val="000000"/>
                </a:solidFill>
                <a:latin typeface="Times New Roman" pitchFamily="18" charset="0"/>
              </a:rPr>
              <a:t>Nhà nghiên cứu: Đinh Trọng Lạc (1928- 2000) quê ở Hà Nội.</a:t>
            </a:r>
          </a:p>
          <a:p>
            <a:pPr algn="just">
              <a:lnSpc>
                <a:spcPct val="150000"/>
              </a:lnSpc>
              <a:buFontTx/>
              <a:buNone/>
            </a:pPr>
            <a:r>
              <a:rPr lang="vi-VN" sz="2000" b="1" dirty="0">
                <a:solidFill>
                  <a:srgbClr val="000000"/>
                </a:solidFill>
                <a:latin typeface="Times New Roman" pitchFamily="18" charset="0"/>
              </a:rPr>
              <a:t>2. Tác phẩm:</a:t>
            </a:r>
          </a:p>
          <a:p>
            <a:pPr algn="just">
              <a:lnSpc>
                <a:spcPct val="150000"/>
              </a:lnSpc>
              <a:buFontTx/>
              <a:buNone/>
            </a:pPr>
            <a:r>
              <a:rPr lang="en-US" sz="2000" b="1" dirty="0">
                <a:solidFill>
                  <a:srgbClr val="000000"/>
                </a:solidFill>
                <a:latin typeface="Times New Roman" pitchFamily="18" charset="0"/>
              </a:rPr>
              <a:t>    </a:t>
            </a:r>
            <a:r>
              <a:rPr lang="vi-VN" sz="2000" b="1" dirty="0">
                <a:solidFill>
                  <a:srgbClr val="000000"/>
                </a:solidFill>
                <a:latin typeface="Times New Roman" pitchFamily="18" charset="0"/>
              </a:rPr>
              <a:t>a. Xuất xứ: </a:t>
            </a:r>
            <a:r>
              <a:rPr lang="vi-VN" sz="2000" dirty="0">
                <a:solidFill>
                  <a:srgbClr val="000000"/>
                </a:solidFill>
                <a:latin typeface="Times New Roman" pitchFamily="18" charset="0"/>
              </a:rPr>
              <a:t>Bài viết được in trong sách “Vẻ đẹp ngôn ngữ văn học qua các bài tập đọc lớp 4, 5”</a:t>
            </a:r>
          </a:p>
          <a:p>
            <a:pPr algn="just">
              <a:lnSpc>
                <a:spcPct val="150000"/>
              </a:lnSpc>
              <a:buFontTx/>
              <a:buNone/>
            </a:pPr>
            <a:r>
              <a:rPr lang="en-US" sz="2000" b="1" dirty="0">
                <a:solidFill>
                  <a:srgbClr val="000000"/>
                </a:solidFill>
                <a:latin typeface="Times New Roman" pitchFamily="18" charset="0"/>
              </a:rPr>
              <a:t>    </a:t>
            </a:r>
            <a:r>
              <a:rPr lang="vi-VN" sz="2000" b="1" dirty="0">
                <a:solidFill>
                  <a:srgbClr val="000000"/>
                </a:solidFill>
                <a:latin typeface="Times New Roman" pitchFamily="18" charset="0"/>
              </a:rPr>
              <a:t>b. Thể loại: </a:t>
            </a:r>
            <a:r>
              <a:rPr lang="vi-VN" sz="2000" dirty="0">
                <a:solidFill>
                  <a:srgbClr val="000000"/>
                </a:solidFill>
                <a:latin typeface="Times New Roman" pitchFamily="18" charset="0"/>
              </a:rPr>
              <a:t>Nghị luận văn học</a:t>
            </a:r>
          </a:p>
          <a:p>
            <a:pPr algn="just">
              <a:lnSpc>
                <a:spcPct val="150000"/>
              </a:lnSpc>
              <a:buFontTx/>
              <a:buNone/>
            </a:pPr>
            <a:r>
              <a:rPr lang="en-US" sz="2000" b="1" dirty="0">
                <a:solidFill>
                  <a:srgbClr val="000000"/>
                </a:solidFill>
                <a:latin typeface="Times New Roman" pitchFamily="18" charset="0"/>
              </a:rPr>
              <a:t>    </a:t>
            </a:r>
            <a:r>
              <a:rPr lang="vi-VN" sz="2000" b="1" dirty="0">
                <a:solidFill>
                  <a:srgbClr val="000000"/>
                </a:solidFill>
                <a:latin typeface="Times New Roman" pitchFamily="18" charset="0"/>
              </a:rPr>
              <a:t>c. Phương thức biểu đạt: </a:t>
            </a:r>
            <a:r>
              <a:rPr lang="vi-VN" sz="2000" dirty="0">
                <a:solidFill>
                  <a:srgbClr val="000000"/>
                </a:solidFill>
                <a:latin typeface="Times New Roman" pitchFamily="18" charset="0"/>
              </a:rPr>
              <a:t>Nghị luận</a:t>
            </a:r>
          </a:p>
          <a:p>
            <a:pPr algn="just">
              <a:lnSpc>
                <a:spcPct val="150000"/>
              </a:lnSpc>
              <a:buFontTx/>
              <a:buNone/>
            </a:pPr>
            <a:r>
              <a:rPr lang="en-US" sz="2000" b="1" dirty="0">
                <a:solidFill>
                  <a:srgbClr val="000000"/>
                </a:solidFill>
                <a:latin typeface="Times New Roman" pitchFamily="18" charset="0"/>
              </a:rPr>
              <a:t>    </a:t>
            </a:r>
            <a:r>
              <a:rPr lang="vi-VN" sz="2000" b="1" dirty="0">
                <a:solidFill>
                  <a:srgbClr val="000000"/>
                </a:solidFill>
                <a:latin typeface="Times New Roman" pitchFamily="18" charset="0"/>
              </a:rPr>
              <a:t>d. Bố cục: </a:t>
            </a:r>
            <a:r>
              <a:rPr lang="vi-VN" sz="2000" dirty="0">
                <a:solidFill>
                  <a:srgbClr val="000000"/>
                </a:solidFill>
                <a:latin typeface="Times New Roman" pitchFamily="18" charset="0"/>
              </a:rPr>
              <a:t>4 phần</a:t>
            </a:r>
          </a:p>
          <a:p>
            <a:pPr algn="just">
              <a:lnSpc>
                <a:spcPct val="150000"/>
              </a:lnSpc>
              <a:buFontTx/>
              <a:buNone/>
            </a:pPr>
            <a:r>
              <a:rPr lang="en-US" sz="2000" dirty="0">
                <a:solidFill>
                  <a:srgbClr val="000000"/>
                </a:solidFill>
                <a:latin typeface="Times New Roman" pitchFamily="18" charset="0"/>
              </a:rPr>
              <a:t>      </a:t>
            </a:r>
            <a:r>
              <a:rPr lang="vi-VN" sz="2000" dirty="0">
                <a:solidFill>
                  <a:srgbClr val="000000"/>
                </a:solidFill>
                <a:latin typeface="Times New Roman" pitchFamily="18" charset="0"/>
              </a:rPr>
              <a:t>- Phần 1: từ đầu...tuổi thơ</a:t>
            </a:r>
            <a:r>
              <a:rPr lang="en-US" sz="2000" dirty="0">
                <a:solidFill>
                  <a:srgbClr val="000000"/>
                </a:solidFill>
                <a:latin typeface="Times New Roman" pitchFamily="18" charset="0"/>
              </a:rPr>
              <a:t> </a:t>
            </a:r>
            <a:r>
              <a:rPr lang="en-US" sz="2000" dirty="0">
                <a:solidFill>
                  <a:srgbClr val="000000"/>
                </a:solidFill>
                <a:latin typeface="Times New Roman" pitchFamily="18" charset="0"/>
                <a:sym typeface="Wingdings" panose="05000000000000000000" pitchFamily="2" charset="2"/>
              </a:rPr>
              <a:t></a:t>
            </a:r>
            <a:r>
              <a:rPr lang="vi-VN" sz="2000" dirty="0">
                <a:solidFill>
                  <a:srgbClr val="000000"/>
                </a:solidFill>
                <a:latin typeface="Times New Roman" pitchFamily="18" charset="0"/>
              </a:rPr>
              <a:t>Vẻ đẹp khổ thơ thứ nhất </a:t>
            </a:r>
          </a:p>
          <a:p>
            <a:pPr algn="just">
              <a:lnSpc>
                <a:spcPct val="150000"/>
              </a:lnSpc>
              <a:buFontTx/>
              <a:buNone/>
            </a:pPr>
            <a:r>
              <a:rPr lang="en-US" sz="2000" dirty="0">
                <a:solidFill>
                  <a:srgbClr val="000000"/>
                </a:solidFill>
                <a:latin typeface="Times New Roman" pitchFamily="18" charset="0"/>
              </a:rPr>
              <a:t>      </a:t>
            </a:r>
            <a:r>
              <a:rPr lang="vi-VN" sz="2000" dirty="0">
                <a:solidFill>
                  <a:srgbClr val="000000"/>
                </a:solidFill>
                <a:latin typeface="Times New Roman" pitchFamily="18" charset="0"/>
              </a:rPr>
              <a:t>- Phần 2: tiếp ...vui sướng </a:t>
            </a:r>
            <a:r>
              <a:rPr lang="en-US" sz="2000" dirty="0">
                <a:solidFill>
                  <a:srgbClr val="000000"/>
                </a:solidFill>
                <a:latin typeface="Times New Roman" pitchFamily="18" charset="0"/>
                <a:sym typeface="Wingdings" panose="05000000000000000000" pitchFamily="2" charset="2"/>
              </a:rPr>
              <a:t></a:t>
            </a:r>
            <a:r>
              <a:rPr lang="vi-VN" sz="2000" dirty="0">
                <a:solidFill>
                  <a:srgbClr val="000000"/>
                </a:solidFill>
                <a:latin typeface="Times New Roman" pitchFamily="18" charset="0"/>
              </a:rPr>
              <a:t> Vẻ đẹp khổ thơ thứ hai </a:t>
            </a:r>
          </a:p>
          <a:p>
            <a:pPr algn="just">
              <a:lnSpc>
                <a:spcPct val="150000"/>
              </a:lnSpc>
              <a:buFontTx/>
              <a:buNone/>
            </a:pPr>
            <a:r>
              <a:rPr lang="en-US" sz="2000" dirty="0">
                <a:solidFill>
                  <a:srgbClr val="000000"/>
                </a:solidFill>
                <a:latin typeface="Times New Roman" pitchFamily="18" charset="0"/>
              </a:rPr>
              <a:t>      </a:t>
            </a:r>
            <a:r>
              <a:rPr lang="vi-VN" sz="2000" dirty="0">
                <a:solidFill>
                  <a:srgbClr val="000000"/>
                </a:solidFill>
                <a:latin typeface="Times New Roman" pitchFamily="18" charset="0"/>
              </a:rPr>
              <a:t>- Phần 3: tiếp...của bà </a:t>
            </a:r>
            <a:r>
              <a:rPr lang="en-US" sz="2000" dirty="0">
                <a:solidFill>
                  <a:srgbClr val="000000"/>
                </a:solidFill>
                <a:latin typeface="Times New Roman" pitchFamily="18" charset="0"/>
                <a:sym typeface="Wingdings" panose="05000000000000000000" pitchFamily="2" charset="2"/>
              </a:rPr>
              <a:t></a:t>
            </a:r>
            <a:r>
              <a:rPr lang="vi-VN" sz="2000" dirty="0">
                <a:solidFill>
                  <a:srgbClr val="000000"/>
                </a:solidFill>
                <a:latin typeface="Times New Roman" pitchFamily="18" charset="0"/>
              </a:rPr>
              <a:t> Vẻ đẹp của sáu dòng thơ đặc biệt trong bài</a:t>
            </a:r>
          </a:p>
          <a:p>
            <a:pPr algn="just">
              <a:lnSpc>
                <a:spcPct val="150000"/>
              </a:lnSpc>
              <a:buFontTx/>
              <a:buNone/>
            </a:pPr>
            <a:r>
              <a:rPr lang="en-US" sz="2000" dirty="0">
                <a:solidFill>
                  <a:srgbClr val="000000"/>
                </a:solidFill>
                <a:latin typeface="Times New Roman" pitchFamily="18" charset="0"/>
              </a:rPr>
              <a:t>      </a:t>
            </a:r>
            <a:r>
              <a:rPr lang="vi-VN" sz="2000" dirty="0">
                <a:solidFill>
                  <a:srgbClr val="000000"/>
                </a:solidFill>
                <a:latin typeface="Times New Roman" pitchFamily="18" charset="0"/>
              </a:rPr>
              <a:t>- Phần 4: Còn lại</a:t>
            </a:r>
            <a:r>
              <a:rPr lang="en-US" sz="2000" dirty="0">
                <a:solidFill>
                  <a:srgbClr val="000000"/>
                </a:solidFill>
                <a:latin typeface="Times New Roman" pitchFamily="18" charset="0"/>
              </a:rPr>
              <a:t> </a:t>
            </a:r>
            <a:r>
              <a:rPr lang="en-US" sz="2000" dirty="0">
                <a:solidFill>
                  <a:srgbClr val="000000"/>
                </a:solidFill>
                <a:latin typeface="Times New Roman" pitchFamily="18" charset="0"/>
                <a:sym typeface="Wingdings" panose="05000000000000000000" pitchFamily="2" charset="2"/>
              </a:rPr>
              <a:t></a:t>
            </a:r>
            <a:r>
              <a:rPr lang="vi-VN" sz="2000" dirty="0">
                <a:solidFill>
                  <a:srgbClr val="000000"/>
                </a:solidFill>
                <a:latin typeface="Times New Roman" pitchFamily="18" charset="0"/>
              </a:rPr>
              <a:t> Vẻ đẹp khổ cuối. </a:t>
            </a:r>
          </a:p>
        </p:txBody>
      </p:sp>
    </p:spTree>
    <p:extLst>
      <p:ext uri="{BB962C8B-B14F-4D97-AF65-F5344CB8AC3E}">
        <p14:creationId xmlns:p14="http://schemas.microsoft.com/office/powerpoint/2010/main" val="3294948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strips(downLeft)">
                                      <p:cBhvr>
                                        <p:cTn id="7" dur="500"/>
                                        <p:tgtEl>
                                          <p:spTgt spid="90114"/>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115">
                                            <p:txEl>
                                              <p:pRg st="0" end="0"/>
                                            </p:txEl>
                                          </p:spTgt>
                                        </p:tgtEl>
                                        <p:attrNameLst>
                                          <p:attrName>style.visibility</p:attrName>
                                        </p:attrNameLst>
                                      </p:cBhvr>
                                      <p:to>
                                        <p:strVal val="visible"/>
                                      </p:to>
                                    </p:set>
                                    <p:animEffect transition="in" filter="fade">
                                      <p:cBhvr>
                                        <p:cTn id="12" dur="1000"/>
                                        <p:tgtEl>
                                          <p:spTgt spid="901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115">
                                            <p:txEl>
                                              <p:pRg st="1" end="1"/>
                                            </p:txEl>
                                          </p:spTgt>
                                        </p:tgtEl>
                                        <p:attrNameLst>
                                          <p:attrName>style.visibility</p:attrName>
                                        </p:attrNameLst>
                                      </p:cBhvr>
                                      <p:to>
                                        <p:strVal val="visible"/>
                                      </p:to>
                                    </p:set>
                                    <p:animEffect transition="in" filter="fade">
                                      <p:cBhvr>
                                        <p:cTn id="17" dur="1000"/>
                                        <p:tgtEl>
                                          <p:spTgt spid="901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0115">
                                            <p:txEl>
                                              <p:pRg st="2" end="2"/>
                                            </p:txEl>
                                          </p:spTgt>
                                        </p:tgtEl>
                                        <p:attrNameLst>
                                          <p:attrName>style.visibility</p:attrName>
                                        </p:attrNameLst>
                                      </p:cBhvr>
                                      <p:to>
                                        <p:strVal val="visible"/>
                                      </p:to>
                                    </p:set>
                                    <p:animEffect transition="in" filter="fade">
                                      <p:cBhvr>
                                        <p:cTn id="22" dur="1000"/>
                                        <p:tgtEl>
                                          <p:spTgt spid="901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0115">
                                            <p:txEl>
                                              <p:pRg st="3" end="3"/>
                                            </p:txEl>
                                          </p:spTgt>
                                        </p:tgtEl>
                                        <p:attrNameLst>
                                          <p:attrName>style.visibility</p:attrName>
                                        </p:attrNameLst>
                                      </p:cBhvr>
                                      <p:to>
                                        <p:strVal val="visible"/>
                                      </p:to>
                                    </p:set>
                                    <p:animEffect transition="in" filter="fade">
                                      <p:cBhvr>
                                        <p:cTn id="27" dur="1000"/>
                                        <p:tgtEl>
                                          <p:spTgt spid="901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0115">
                                            <p:txEl>
                                              <p:pRg st="4" end="4"/>
                                            </p:txEl>
                                          </p:spTgt>
                                        </p:tgtEl>
                                        <p:attrNameLst>
                                          <p:attrName>style.visibility</p:attrName>
                                        </p:attrNameLst>
                                      </p:cBhvr>
                                      <p:to>
                                        <p:strVal val="visible"/>
                                      </p:to>
                                    </p:set>
                                    <p:animEffect transition="in" filter="fade">
                                      <p:cBhvr>
                                        <p:cTn id="32" dur="1000"/>
                                        <p:tgtEl>
                                          <p:spTgt spid="9011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0115">
                                            <p:txEl>
                                              <p:pRg st="5" end="5"/>
                                            </p:txEl>
                                          </p:spTgt>
                                        </p:tgtEl>
                                        <p:attrNameLst>
                                          <p:attrName>style.visibility</p:attrName>
                                        </p:attrNameLst>
                                      </p:cBhvr>
                                      <p:to>
                                        <p:strVal val="visible"/>
                                      </p:to>
                                    </p:set>
                                    <p:animEffect transition="in" filter="fade">
                                      <p:cBhvr>
                                        <p:cTn id="37" dur="1000"/>
                                        <p:tgtEl>
                                          <p:spTgt spid="9011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0115">
                                            <p:txEl>
                                              <p:pRg st="6" end="6"/>
                                            </p:txEl>
                                          </p:spTgt>
                                        </p:tgtEl>
                                        <p:attrNameLst>
                                          <p:attrName>style.visibility</p:attrName>
                                        </p:attrNameLst>
                                      </p:cBhvr>
                                      <p:to>
                                        <p:strVal val="visible"/>
                                      </p:to>
                                    </p:set>
                                    <p:animEffect transition="in" filter="fade">
                                      <p:cBhvr>
                                        <p:cTn id="42" dur="1000"/>
                                        <p:tgtEl>
                                          <p:spTgt spid="9011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0115">
                                            <p:txEl>
                                              <p:pRg st="7" end="7"/>
                                            </p:txEl>
                                          </p:spTgt>
                                        </p:tgtEl>
                                        <p:attrNameLst>
                                          <p:attrName>style.visibility</p:attrName>
                                        </p:attrNameLst>
                                      </p:cBhvr>
                                      <p:to>
                                        <p:strVal val="visible"/>
                                      </p:to>
                                    </p:set>
                                    <p:animEffect transition="in" filter="fade">
                                      <p:cBhvr>
                                        <p:cTn id="47" dur="1000"/>
                                        <p:tgtEl>
                                          <p:spTgt spid="9011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0115">
                                            <p:txEl>
                                              <p:pRg st="8" end="8"/>
                                            </p:txEl>
                                          </p:spTgt>
                                        </p:tgtEl>
                                        <p:attrNameLst>
                                          <p:attrName>style.visibility</p:attrName>
                                        </p:attrNameLst>
                                      </p:cBhvr>
                                      <p:to>
                                        <p:strVal val="visible"/>
                                      </p:to>
                                    </p:set>
                                    <p:animEffect transition="in" filter="fade">
                                      <p:cBhvr>
                                        <p:cTn id="52" dur="1000"/>
                                        <p:tgtEl>
                                          <p:spTgt spid="9011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0115">
                                            <p:txEl>
                                              <p:pRg st="9" end="9"/>
                                            </p:txEl>
                                          </p:spTgt>
                                        </p:tgtEl>
                                        <p:attrNameLst>
                                          <p:attrName>style.visibility</p:attrName>
                                        </p:attrNameLst>
                                      </p:cBhvr>
                                      <p:to>
                                        <p:strVal val="visible"/>
                                      </p:to>
                                    </p:set>
                                    <p:animEffect transition="in" filter="fade">
                                      <p:cBhvr>
                                        <p:cTn id="57" dur="1000"/>
                                        <p:tgtEl>
                                          <p:spTgt spid="901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901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29208" y="0"/>
            <a:ext cx="11762792" cy="914400"/>
          </a:xfrm>
          <a:noFill/>
        </p:spPr>
        <p:txBody>
          <a:bodyPr/>
          <a:lstStyle/>
          <a:p>
            <a:r>
              <a:rPr lang="en-US" b="1" i="1" dirty="0">
                <a:solidFill>
                  <a:srgbClr val="3333FF"/>
                </a:solidFill>
                <a:latin typeface="Times New Roman" pitchFamily="18" charset="0"/>
              </a:rPr>
              <a:t>II. </a:t>
            </a:r>
            <a:r>
              <a:rPr lang="en-US" b="1" i="1" dirty="0" err="1">
                <a:solidFill>
                  <a:srgbClr val="3333FF"/>
                </a:solidFill>
                <a:latin typeface="Times New Roman" pitchFamily="18" charset="0"/>
              </a:rPr>
              <a:t>Đọc</a:t>
            </a:r>
            <a:r>
              <a:rPr lang="en-US" b="1" i="1" dirty="0">
                <a:solidFill>
                  <a:srgbClr val="3333FF"/>
                </a:solidFill>
                <a:latin typeface="Times New Roman" pitchFamily="18" charset="0"/>
              </a:rPr>
              <a:t> – </a:t>
            </a:r>
            <a:r>
              <a:rPr lang="en-US" b="1" i="1" dirty="0" err="1">
                <a:solidFill>
                  <a:srgbClr val="3333FF"/>
                </a:solidFill>
                <a:latin typeface="Times New Roman" pitchFamily="18" charset="0"/>
              </a:rPr>
              <a:t>Tìm</a:t>
            </a:r>
            <a:r>
              <a:rPr lang="en-US" b="1" i="1" dirty="0">
                <a:solidFill>
                  <a:srgbClr val="3333FF"/>
                </a:solidFill>
                <a:latin typeface="Times New Roman" pitchFamily="18" charset="0"/>
              </a:rPr>
              <a:t> </a:t>
            </a:r>
            <a:r>
              <a:rPr lang="en-US" b="1" i="1" dirty="0" err="1">
                <a:solidFill>
                  <a:srgbClr val="3333FF"/>
                </a:solidFill>
                <a:latin typeface="Times New Roman" pitchFamily="18" charset="0"/>
              </a:rPr>
              <a:t>hiểu</a:t>
            </a:r>
            <a:r>
              <a:rPr lang="en-US" b="1" i="1" dirty="0">
                <a:solidFill>
                  <a:srgbClr val="3333FF"/>
                </a:solidFill>
                <a:latin typeface="Times New Roman" pitchFamily="18" charset="0"/>
              </a:rPr>
              <a:t> chi </a:t>
            </a:r>
            <a:r>
              <a:rPr lang="en-US" b="1" i="1" dirty="0" err="1">
                <a:solidFill>
                  <a:srgbClr val="3333FF"/>
                </a:solidFill>
                <a:latin typeface="Times New Roman" pitchFamily="18" charset="0"/>
              </a:rPr>
              <a:t>tiết</a:t>
            </a:r>
            <a:endParaRPr lang="en-US" b="1" i="1" dirty="0">
              <a:solidFill>
                <a:srgbClr val="3333FF"/>
              </a:solidFill>
              <a:latin typeface="Times New Roman" pitchFamily="18" charset="0"/>
            </a:endParaRPr>
          </a:p>
        </p:txBody>
      </p:sp>
      <p:sp>
        <p:nvSpPr>
          <p:cNvPr id="6" name="Rectangle 2">
            <a:extLst>
              <a:ext uri="{FF2B5EF4-FFF2-40B4-BE49-F238E27FC236}">
                <a16:creationId xmlns:a16="http://schemas.microsoft.com/office/drawing/2014/main" id="{933FAFA9-DACF-5635-518A-E8D1355D0E80}"/>
              </a:ext>
            </a:extLst>
          </p:cNvPr>
          <p:cNvSpPr txBox="1">
            <a:spLocks noChangeArrowheads="1"/>
          </p:cNvSpPr>
          <p:nvPr/>
        </p:nvSpPr>
        <p:spPr>
          <a:xfrm>
            <a:off x="830424" y="914400"/>
            <a:ext cx="10786188" cy="9144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itchFamily="18" charset="0"/>
              </a:rPr>
              <a:t>1. </a:t>
            </a:r>
            <a:r>
              <a:rPr lang="en-US" sz="3600" b="1" dirty="0" err="1">
                <a:latin typeface="Times New Roman" pitchFamily="18" charset="0"/>
              </a:rPr>
              <a:t>Đặc</a:t>
            </a:r>
            <a:r>
              <a:rPr lang="en-US" sz="3600" b="1" dirty="0">
                <a:latin typeface="Times New Roman" pitchFamily="18" charset="0"/>
              </a:rPr>
              <a:t> </a:t>
            </a:r>
            <a:r>
              <a:rPr lang="en-US" sz="3600" b="1" dirty="0" err="1">
                <a:latin typeface="Times New Roman" pitchFamily="18" charset="0"/>
              </a:rPr>
              <a:t>điểm</a:t>
            </a:r>
            <a:r>
              <a:rPr lang="en-US" sz="3600" b="1" dirty="0">
                <a:latin typeface="Times New Roman" pitchFamily="18" charset="0"/>
              </a:rPr>
              <a:t> </a:t>
            </a:r>
            <a:r>
              <a:rPr lang="en-US" sz="3600" b="1" dirty="0" err="1">
                <a:latin typeface="Times New Roman" pitchFamily="18" charset="0"/>
              </a:rPr>
              <a:t>kiểu</a:t>
            </a:r>
            <a:r>
              <a:rPr lang="en-US" sz="3600" b="1" dirty="0">
                <a:latin typeface="Times New Roman" pitchFamily="18" charset="0"/>
              </a:rPr>
              <a:t> </a:t>
            </a:r>
            <a:r>
              <a:rPr lang="en-US" sz="3600" b="1" dirty="0" err="1">
                <a:latin typeface="Times New Roman" pitchFamily="18" charset="0"/>
              </a:rPr>
              <a:t>bài</a:t>
            </a:r>
            <a:r>
              <a:rPr lang="en-US" sz="3600" b="1" dirty="0">
                <a:latin typeface="Times New Roman" pitchFamily="18" charset="0"/>
              </a:rPr>
              <a:t> </a:t>
            </a:r>
            <a:r>
              <a:rPr lang="en-US" sz="3600" b="1" dirty="0" err="1">
                <a:latin typeface="Times New Roman" pitchFamily="18" charset="0"/>
              </a:rPr>
              <a:t>nghị</a:t>
            </a:r>
            <a:r>
              <a:rPr lang="en-US" sz="3600" b="1" dirty="0">
                <a:latin typeface="Times New Roman" pitchFamily="18" charset="0"/>
              </a:rPr>
              <a:t> </a:t>
            </a:r>
            <a:r>
              <a:rPr lang="en-US" sz="3600" b="1" dirty="0" err="1">
                <a:latin typeface="Times New Roman" pitchFamily="18" charset="0"/>
              </a:rPr>
              <a:t>luận</a:t>
            </a:r>
            <a:r>
              <a:rPr lang="en-US" sz="3600" b="1" dirty="0">
                <a:latin typeface="Times New Roman" pitchFamily="18" charset="0"/>
              </a:rPr>
              <a:t> </a:t>
            </a:r>
            <a:r>
              <a:rPr lang="en-US" sz="3600" b="1" dirty="0" err="1">
                <a:latin typeface="Times New Roman" pitchFamily="18" charset="0"/>
              </a:rPr>
              <a:t>văn</a:t>
            </a:r>
            <a:r>
              <a:rPr lang="en-US" sz="3600" b="1" dirty="0">
                <a:latin typeface="Times New Roman" pitchFamily="18" charset="0"/>
              </a:rPr>
              <a:t> </a:t>
            </a:r>
            <a:r>
              <a:rPr lang="en-US" sz="3600" b="1" dirty="0" err="1">
                <a:latin typeface="Times New Roman" pitchFamily="18" charset="0"/>
              </a:rPr>
              <a:t>học</a:t>
            </a:r>
            <a:r>
              <a:rPr lang="en-US" sz="3600" b="1" dirty="0">
                <a:latin typeface="Times New Roman" pitchFamily="18" charset="0"/>
              </a:rPr>
              <a:t> </a:t>
            </a:r>
            <a:r>
              <a:rPr lang="en-US" sz="3600" b="1" dirty="0" err="1">
                <a:latin typeface="Times New Roman" pitchFamily="18" charset="0"/>
              </a:rPr>
              <a:t>của</a:t>
            </a:r>
            <a:r>
              <a:rPr lang="en-US" sz="3600" b="1" dirty="0">
                <a:latin typeface="Times New Roman" pitchFamily="18" charset="0"/>
              </a:rPr>
              <a:t> </a:t>
            </a:r>
            <a:r>
              <a:rPr lang="en-US" sz="3600" b="1" dirty="0" err="1">
                <a:latin typeface="Times New Roman" pitchFamily="18" charset="0"/>
              </a:rPr>
              <a:t>văn</a:t>
            </a:r>
            <a:r>
              <a:rPr lang="en-US" sz="3600" b="1" dirty="0">
                <a:latin typeface="Times New Roman" pitchFamily="18" charset="0"/>
              </a:rPr>
              <a:t> </a:t>
            </a:r>
            <a:r>
              <a:rPr lang="en-US" sz="3600" b="1" dirty="0" err="1">
                <a:latin typeface="Times New Roman" pitchFamily="18" charset="0"/>
              </a:rPr>
              <a:t>bản</a:t>
            </a:r>
            <a:r>
              <a:rPr lang="en-US" sz="3600" b="1" dirty="0">
                <a:latin typeface="Times New Roman" pitchFamily="18" charset="0"/>
              </a:rPr>
              <a:t> </a:t>
            </a:r>
          </a:p>
        </p:txBody>
      </p:sp>
      <p:graphicFrame>
        <p:nvGraphicFramePr>
          <p:cNvPr id="2" name="Diagram 1">
            <a:extLst>
              <a:ext uri="{FF2B5EF4-FFF2-40B4-BE49-F238E27FC236}">
                <a16:creationId xmlns:a16="http://schemas.microsoft.com/office/drawing/2014/main" id="{3FD73842-2A8C-8262-3349-7F189863F63F}"/>
              </a:ext>
            </a:extLst>
          </p:cNvPr>
          <p:cNvGraphicFramePr/>
          <p:nvPr>
            <p:extLst>
              <p:ext uri="{D42A27DB-BD31-4B8C-83A1-F6EECF244321}">
                <p14:modId xmlns:p14="http://schemas.microsoft.com/office/powerpoint/2010/main" val="3030647919"/>
              </p:ext>
            </p:extLst>
          </p:nvPr>
        </p:nvGraphicFramePr>
        <p:xfrm>
          <a:off x="2087984" y="1698171"/>
          <a:ext cx="7783804"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64736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strips(downLeft)">
                                      <p:cBhvr>
                                        <p:cTn id="7" dur="5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6" grpId="0"/>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29208" y="0"/>
            <a:ext cx="11762792" cy="914400"/>
          </a:xfrm>
          <a:noFill/>
        </p:spPr>
        <p:txBody>
          <a:bodyPr/>
          <a:lstStyle/>
          <a:p>
            <a:r>
              <a:rPr lang="en-US" b="1" i="1" dirty="0">
                <a:solidFill>
                  <a:srgbClr val="3333FF"/>
                </a:solidFill>
                <a:latin typeface="Times New Roman" pitchFamily="18" charset="0"/>
              </a:rPr>
              <a:t>II. </a:t>
            </a:r>
            <a:r>
              <a:rPr lang="en-US" b="1" i="1" dirty="0" err="1">
                <a:solidFill>
                  <a:srgbClr val="3333FF"/>
                </a:solidFill>
                <a:latin typeface="Times New Roman" pitchFamily="18" charset="0"/>
              </a:rPr>
              <a:t>Đọc</a:t>
            </a:r>
            <a:r>
              <a:rPr lang="en-US" b="1" i="1" dirty="0">
                <a:solidFill>
                  <a:srgbClr val="3333FF"/>
                </a:solidFill>
                <a:latin typeface="Times New Roman" pitchFamily="18" charset="0"/>
              </a:rPr>
              <a:t> – </a:t>
            </a:r>
            <a:r>
              <a:rPr lang="en-US" b="1" i="1" dirty="0" err="1">
                <a:solidFill>
                  <a:srgbClr val="3333FF"/>
                </a:solidFill>
                <a:latin typeface="Times New Roman" pitchFamily="18" charset="0"/>
              </a:rPr>
              <a:t>Tìm</a:t>
            </a:r>
            <a:r>
              <a:rPr lang="en-US" b="1" i="1" dirty="0">
                <a:solidFill>
                  <a:srgbClr val="3333FF"/>
                </a:solidFill>
                <a:latin typeface="Times New Roman" pitchFamily="18" charset="0"/>
              </a:rPr>
              <a:t> </a:t>
            </a:r>
            <a:r>
              <a:rPr lang="en-US" b="1" i="1" dirty="0" err="1">
                <a:solidFill>
                  <a:srgbClr val="3333FF"/>
                </a:solidFill>
                <a:latin typeface="Times New Roman" pitchFamily="18" charset="0"/>
              </a:rPr>
              <a:t>hiểu</a:t>
            </a:r>
            <a:r>
              <a:rPr lang="en-US" b="1" i="1" dirty="0">
                <a:solidFill>
                  <a:srgbClr val="3333FF"/>
                </a:solidFill>
                <a:latin typeface="Times New Roman" pitchFamily="18" charset="0"/>
              </a:rPr>
              <a:t> chi </a:t>
            </a:r>
            <a:r>
              <a:rPr lang="en-US" b="1" i="1" dirty="0" err="1">
                <a:solidFill>
                  <a:srgbClr val="3333FF"/>
                </a:solidFill>
                <a:latin typeface="Times New Roman" pitchFamily="18" charset="0"/>
              </a:rPr>
              <a:t>tiết</a:t>
            </a:r>
            <a:endParaRPr lang="en-US" b="1" i="1" dirty="0">
              <a:solidFill>
                <a:srgbClr val="3333FF"/>
              </a:solidFill>
              <a:latin typeface="Times New Roman" pitchFamily="18" charset="0"/>
            </a:endParaRPr>
          </a:p>
        </p:txBody>
      </p:sp>
      <p:sp>
        <p:nvSpPr>
          <p:cNvPr id="6" name="Rectangle 2">
            <a:extLst>
              <a:ext uri="{FF2B5EF4-FFF2-40B4-BE49-F238E27FC236}">
                <a16:creationId xmlns:a16="http://schemas.microsoft.com/office/drawing/2014/main" id="{933FAFA9-DACF-5635-518A-E8D1355D0E80}"/>
              </a:ext>
            </a:extLst>
          </p:cNvPr>
          <p:cNvSpPr txBox="1">
            <a:spLocks noChangeArrowheads="1"/>
          </p:cNvSpPr>
          <p:nvPr/>
        </p:nvSpPr>
        <p:spPr>
          <a:xfrm>
            <a:off x="830424" y="914400"/>
            <a:ext cx="10786188" cy="9144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itchFamily="18" charset="0"/>
              </a:rPr>
              <a:t>1. </a:t>
            </a:r>
            <a:r>
              <a:rPr lang="en-US" sz="3600" b="1" dirty="0" err="1">
                <a:latin typeface="Times New Roman" pitchFamily="18" charset="0"/>
              </a:rPr>
              <a:t>Đặc</a:t>
            </a:r>
            <a:r>
              <a:rPr lang="en-US" sz="3600" b="1" dirty="0">
                <a:latin typeface="Times New Roman" pitchFamily="18" charset="0"/>
              </a:rPr>
              <a:t> </a:t>
            </a:r>
            <a:r>
              <a:rPr lang="en-US" sz="3600" b="1" dirty="0" err="1">
                <a:latin typeface="Times New Roman" pitchFamily="18" charset="0"/>
              </a:rPr>
              <a:t>điểm</a:t>
            </a:r>
            <a:r>
              <a:rPr lang="en-US" sz="3600" b="1" dirty="0">
                <a:latin typeface="Times New Roman" pitchFamily="18" charset="0"/>
              </a:rPr>
              <a:t> </a:t>
            </a:r>
            <a:r>
              <a:rPr lang="en-US" sz="3600" b="1" dirty="0" err="1">
                <a:latin typeface="Times New Roman" pitchFamily="18" charset="0"/>
              </a:rPr>
              <a:t>kiểu</a:t>
            </a:r>
            <a:r>
              <a:rPr lang="en-US" sz="3600" b="1" dirty="0">
                <a:latin typeface="Times New Roman" pitchFamily="18" charset="0"/>
              </a:rPr>
              <a:t> </a:t>
            </a:r>
            <a:r>
              <a:rPr lang="en-US" sz="3600" b="1" dirty="0" err="1">
                <a:latin typeface="Times New Roman" pitchFamily="18" charset="0"/>
              </a:rPr>
              <a:t>bài</a:t>
            </a:r>
            <a:r>
              <a:rPr lang="en-US" sz="3600" b="1" dirty="0">
                <a:latin typeface="Times New Roman" pitchFamily="18" charset="0"/>
              </a:rPr>
              <a:t> </a:t>
            </a:r>
            <a:r>
              <a:rPr lang="en-US" sz="3600" b="1" dirty="0" err="1">
                <a:latin typeface="Times New Roman" pitchFamily="18" charset="0"/>
              </a:rPr>
              <a:t>nghị</a:t>
            </a:r>
            <a:r>
              <a:rPr lang="en-US" sz="3600" b="1" dirty="0">
                <a:latin typeface="Times New Roman" pitchFamily="18" charset="0"/>
              </a:rPr>
              <a:t> </a:t>
            </a:r>
            <a:r>
              <a:rPr lang="en-US" sz="3600" b="1" dirty="0" err="1">
                <a:latin typeface="Times New Roman" pitchFamily="18" charset="0"/>
              </a:rPr>
              <a:t>luận</a:t>
            </a:r>
            <a:r>
              <a:rPr lang="en-US" sz="3600" b="1" dirty="0">
                <a:latin typeface="Times New Roman" pitchFamily="18" charset="0"/>
              </a:rPr>
              <a:t> </a:t>
            </a:r>
            <a:r>
              <a:rPr lang="en-US" sz="3600" b="1" dirty="0" err="1">
                <a:latin typeface="Times New Roman" pitchFamily="18" charset="0"/>
              </a:rPr>
              <a:t>văn</a:t>
            </a:r>
            <a:r>
              <a:rPr lang="en-US" sz="3600" b="1" dirty="0">
                <a:latin typeface="Times New Roman" pitchFamily="18" charset="0"/>
              </a:rPr>
              <a:t> </a:t>
            </a:r>
            <a:r>
              <a:rPr lang="en-US" sz="3600" b="1" dirty="0" err="1">
                <a:latin typeface="Times New Roman" pitchFamily="18" charset="0"/>
              </a:rPr>
              <a:t>học</a:t>
            </a:r>
            <a:r>
              <a:rPr lang="en-US" sz="3600" b="1" dirty="0">
                <a:latin typeface="Times New Roman" pitchFamily="18" charset="0"/>
              </a:rPr>
              <a:t> </a:t>
            </a:r>
            <a:r>
              <a:rPr lang="en-US" sz="3600" b="1" dirty="0" err="1">
                <a:latin typeface="Times New Roman" pitchFamily="18" charset="0"/>
              </a:rPr>
              <a:t>của</a:t>
            </a:r>
            <a:r>
              <a:rPr lang="en-US" sz="3600" b="1" dirty="0">
                <a:latin typeface="Times New Roman" pitchFamily="18" charset="0"/>
              </a:rPr>
              <a:t> </a:t>
            </a:r>
            <a:r>
              <a:rPr lang="en-US" sz="3600" b="1" dirty="0" err="1">
                <a:latin typeface="Times New Roman" pitchFamily="18" charset="0"/>
              </a:rPr>
              <a:t>văn</a:t>
            </a:r>
            <a:r>
              <a:rPr lang="en-US" sz="3600" b="1" dirty="0">
                <a:latin typeface="Times New Roman" pitchFamily="18" charset="0"/>
              </a:rPr>
              <a:t> </a:t>
            </a:r>
            <a:r>
              <a:rPr lang="en-US" sz="3600" b="1" dirty="0" err="1">
                <a:latin typeface="Times New Roman" pitchFamily="18" charset="0"/>
              </a:rPr>
              <a:t>bản</a:t>
            </a:r>
            <a:r>
              <a:rPr lang="en-US" sz="3600" b="1" dirty="0">
                <a:latin typeface="Times New Roman" pitchFamily="18" charset="0"/>
              </a:rPr>
              <a:t> </a:t>
            </a:r>
          </a:p>
        </p:txBody>
      </p:sp>
      <p:sp>
        <p:nvSpPr>
          <p:cNvPr id="3" name="TextBox 2">
            <a:extLst>
              <a:ext uri="{FF2B5EF4-FFF2-40B4-BE49-F238E27FC236}">
                <a16:creationId xmlns:a16="http://schemas.microsoft.com/office/drawing/2014/main" id="{EBDC8F10-600A-5040-82B7-0F0AC580E39F}"/>
              </a:ext>
            </a:extLst>
          </p:cNvPr>
          <p:cNvSpPr txBox="1"/>
          <p:nvPr/>
        </p:nvSpPr>
        <p:spPr>
          <a:xfrm>
            <a:off x="4021494" y="1828800"/>
            <a:ext cx="4460033" cy="492443"/>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a:r>
              <a:rPr lang="en-US" sz="2600" b="1" dirty="0" err="1">
                <a:latin typeface="Times New Roman" panose="02020603050405020304" pitchFamily="18" charset="0"/>
                <a:cs typeface="Times New Roman" panose="02020603050405020304" pitchFamily="18" charset="0"/>
              </a:rPr>
              <a:t>Vấn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nghị</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luận</a:t>
            </a:r>
            <a:endParaRPr lang="en-US" sz="26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94C57CB-56B6-67D9-95F4-13B505984B1F}"/>
              </a:ext>
            </a:extLst>
          </p:cNvPr>
          <p:cNvSpPr txBox="1"/>
          <p:nvPr/>
        </p:nvSpPr>
        <p:spPr>
          <a:xfrm>
            <a:off x="595993" y="2608880"/>
            <a:ext cx="11020619" cy="523220"/>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Đặc sắc về nội dung và hình thức nghệ thuật của bài thơ “Tiếng gà trưa”.</a:t>
            </a:r>
            <a:endParaRPr lang="en-US" sz="2800" dirty="0"/>
          </a:p>
        </p:txBody>
      </p:sp>
      <p:sp>
        <p:nvSpPr>
          <p:cNvPr id="9" name="TextBox 8">
            <a:extLst>
              <a:ext uri="{FF2B5EF4-FFF2-40B4-BE49-F238E27FC236}">
                <a16:creationId xmlns:a16="http://schemas.microsoft.com/office/drawing/2014/main" id="{30C5742E-B1F2-3E84-0702-C731E7599CB8}"/>
              </a:ext>
            </a:extLst>
          </p:cNvPr>
          <p:cNvSpPr txBox="1"/>
          <p:nvPr/>
        </p:nvSpPr>
        <p:spPr>
          <a:xfrm>
            <a:off x="1323781" y="3523280"/>
            <a:ext cx="7512310" cy="523220"/>
          </a:xfrm>
          <a:prstGeom prst="rect">
            <a:avLst/>
          </a:prstGeom>
          <a:noFill/>
        </p:spPr>
        <p:txBody>
          <a:bodyPr wrap="square">
            <a:spAutoFit/>
          </a:bodyPr>
          <a:lstStyle/>
          <a:p>
            <a:r>
              <a:rPr lang="en-US" sz="2800" dirty="0">
                <a:effectLst/>
                <a:latin typeface="Times New Roman" panose="02020603050405020304" pitchFamily="18" charset="0"/>
                <a:ea typeface="Calibri" panose="020F0502020204030204" pitchFamily="34" charset="0"/>
                <a:sym typeface="Wingdings" panose="05000000000000000000" pitchFamily="2" charset="2"/>
              </a:rPr>
              <a:t> </a:t>
            </a:r>
            <a:r>
              <a:rPr lang="en-US" sz="2800" dirty="0" err="1">
                <a:effectLst/>
                <a:latin typeface="Times New Roman" panose="02020603050405020304" pitchFamily="18" charset="0"/>
                <a:ea typeface="Calibri" panose="020F0502020204030204" pitchFamily="34" charset="0"/>
                <a:sym typeface="Wingdings" panose="05000000000000000000" pitchFamily="2" charset="2"/>
              </a:rPr>
              <a:t>Nhan</a:t>
            </a:r>
            <a:r>
              <a:rPr lang="en-US" sz="2800" dirty="0">
                <a:effectLst/>
                <a:latin typeface="Times New Roman" panose="02020603050405020304" pitchFamily="18" charset="0"/>
                <a:ea typeface="Calibri" panose="020F0502020204030204" pitchFamily="34" charset="0"/>
                <a:sym typeface="Wingdings" panose="05000000000000000000" pitchFamily="2" charset="2"/>
              </a:rPr>
              <a:t> </a:t>
            </a:r>
            <a:r>
              <a:rPr lang="en-US" sz="2800" dirty="0" err="1">
                <a:effectLst/>
                <a:latin typeface="Times New Roman" panose="02020603050405020304" pitchFamily="18" charset="0"/>
                <a:ea typeface="Calibri" panose="020F0502020204030204" pitchFamily="34" charset="0"/>
                <a:sym typeface="Wingdings" panose="05000000000000000000" pitchFamily="2" charset="2"/>
              </a:rPr>
              <a:t>đề</a:t>
            </a:r>
            <a:r>
              <a:rPr lang="en-US" sz="2800" dirty="0">
                <a:effectLst/>
                <a:latin typeface="Times New Roman" panose="02020603050405020304" pitchFamily="18" charset="0"/>
                <a:ea typeface="Calibri" panose="020F0502020204030204" pitchFamily="34" charset="0"/>
                <a:sym typeface="Wingdings" panose="05000000000000000000" pitchFamily="2" charset="2"/>
              </a:rPr>
              <a:t>: </a:t>
            </a:r>
            <a:r>
              <a:rPr lang="vi-VN" sz="2800" dirty="0">
                <a:effectLst/>
                <a:latin typeface="Times New Roman" panose="02020603050405020304" pitchFamily="18" charset="0"/>
                <a:ea typeface="Calibri" panose="020F0502020204030204" pitchFamily="34" charset="0"/>
              </a:rPr>
              <a:t>Thể hiện khái quát vấn đề nghị luận</a:t>
            </a:r>
            <a:endParaRPr lang="en-US" sz="2800" dirty="0"/>
          </a:p>
        </p:txBody>
      </p:sp>
    </p:spTree>
    <p:extLst>
      <p:ext uri="{BB962C8B-B14F-4D97-AF65-F5344CB8AC3E}">
        <p14:creationId xmlns:p14="http://schemas.microsoft.com/office/powerpoint/2010/main" val="1128765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strips(downLeft)">
                                      <p:cBhvr>
                                        <p:cTn id="7" dur="5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29208" y="0"/>
            <a:ext cx="11762792" cy="914400"/>
          </a:xfrm>
          <a:noFill/>
        </p:spPr>
        <p:txBody>
          <a:bodyPr/>
          <a:lstStyle/>
          <a:p>
            <a:r>
              <a:rPr lang="en-US" b="1" i="1" dirty="0">
                <a:solidFill>
                  <a:srgbClr val="3333FF"/>
                </a:solidFill>
                <a:latin typeface="Times New Roman" pitchFamily="18" charset="0"/>
              </a:rPr>
              <a:t>II. </a:t>
            </a:r>
            <a:r>
              <a:rPr lang="en-US" b="1" i="1" dirty="0" err="1">
                <a:solidFill>
                  <a:srgbClr val="3333FF"/>
                </a:solidFill>
                <a:latin typeface="Times New Roman" pitchFamily="18" charset="0"/>
              </a:rPr>
              <a:t>Đọc</a:t>
            </a:r>
            <a:r>
              <a:rPr lang="en-US" b="1" i="1" dirty="0">
                <a:solidFill>
                  <a:srgbClr val="3333FF"/>
                </a:solidFill>
                <a:latin typeface="Times New Roman" pitchFamily="18" charset="0"/>
              </a:rPr>
              <a:t> – </a:t>
            </a:r>
            <a:r>
              <a:rPr lang="en-US" b="1" i="1" dirty="0" err="1">
                <a:solidFill>
                  <a:srgbClr val="3333FF"/>
                </a:solidFill>
                <a:latin typeface="Times New Roman" pitchFamily="18" charset="0"/>
              </a:rPr>
              <a:t>Tìm</a:t>
            </a:r>
            <a:r>
              <a:rPr lang="en-US" b="1" i="1" dirty="0">
                <a:solidFill>
                  <a:srgbClr val="3333FF"/>
                </a:solidFill>
                <a:latin typeface="Times New Roman" pitchFamily="18" charset="0"/>
              </a:rPr>
              <a:t> </a:t>
            </a:r>
            <a:r>
              <a:rPr lang="en-US" b="1" i="1" dirty="0" err="1">
                <a:solidFill>
                  <a:srgbClr val="3333FF"/>
                </a:solidFill>
                <a:latin typeface="Times New Roman" pitchFamily="18" charset="0"/>
              </a:rPr>
              <a:t>hiểu</a:t>
            </a:r>
            <a:r>
              <a:rPr lang="en-US" b="1" i="1" dirty="0">
                <a:solidFill>
                  <a:srgbClr val="3333FF"/>
                </a:solidFill>
                <a:latin typeface="Times New Roman" pitchFamily="18" charset="0"/>
              </a:rPr>
              <a:t> chi </a:t>
            </a:r>
            <a:r>
              <a:rPr lang="en-US" b="1" i="1" dirty="0" err="1">
                <a:solidFill>
                  <a:srgbClr val="3333FF"/>
                </a:solidFill>
                <a:latin typeface="Times New Roman" pitchFamily="18" charset="0"/>
              </a:rPr>
              <a:t>tiết</a:t>
            </a:r>
            <a:endParaRPr lang="en-US" b="1" i="1" dirty="0">
              <a:solidFill>
                <a:srgbClr val="3333FF"/>
              </a:solidFill>
              <a:latin typeface="Times New Roman" pitchFamily="18" charset="0"/>
            </a:endParaRPr>
          </a:p>
        </p:txBody>
      </p:sp>
      <p:sp>
        <p:nvSpPr>
          <p:cNvPr id="6" name="Rectangle 2">
            <a:extLst>
              <a:ext uri="{FF2B5EF4-FFF2-40B4-BE49-F238E27FC236}">
                <a16:creationId xmlns:a16="http://schemas.microsoft.com/office/drawing/2014/main" id="{933FAFA9-DACF-5635-518A-E8D1355D0E80}"/>
              </a:ext>
            </a:extLst>
          </p:cNvPr>
          <p:cNvSpPr txBox="1">
            <a:spLocks noChangeArrowheads="1"/>
          </p:cNvSpPr>
          <p:nvPr/>
        </p:nvSpPr>
        <p:spPr>
          <a:xfrm>
            <a:off x="830424" y="914400"/>
            <a:ext cx="10786188" cy="9144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itchFamily="18" charset="0"/>
              </a:rPr>
              <a:t>1. </a:t>
            </a:r>
            <a:r>
              <a:rPr lang="en-US" sz="3600" b="1" dirty="0" err="1">
                <a:latin typeface="Times New Roman" pitchFamily="18" charset="0"/>
              </a:rPr>
              <a:t>Đặc</a:t>
            </a:r>
            <a:r>
              <a:rPr lang="en-US" sz="3600" b="1" dirty="0">
                <a:latin typeface="Times New Roman" pitchFamily="18" charset="0"/>
              </a:rPr>
              <a:t> </a:t>
            </a:r>
            <a:r>
              <a:rPr lang="en-US" sz="3600" b="1" dirty="0" err="1">
                <a:latin typeface="Times New Roman" pitchFamily="18" charset="0"/>
              </a:rPr>
              <a:t>điểm</a:t>
            </a:r>
            <a:r>
              <a:rPr lang="en-US" sz="3600" b="1" dirty="0">
                <a:latin typeface="Times New Roman" pitchFamily="18" charset="0"/>
              </a:rPr>
              <a:t> </a:t>
            </a:r>
            <a:r>
              <a:rPr lang="en-US" sz="3600" b="1" dirty="0" err="1">
                <a:latin typeface="Times New Roman" pitchFamily="18" charset="0"/>
              </a:rPr>
              <a:t>kiểu</a:t>
            </a:r>
            <a:r>
              <a:rPr lang="en-US" sz="3600" b="1" dirty="0">
                <a:latin typeface="Times New Roman" pitchFamily="18" charset="0"/>
              </a:rPr>
              <a:t> </a:t>
            </a:r>
            <a:r>
              <a:rPr lang="en-US" sz="3600" b="1" dirty="0" err="1">
                <a:latin typeface="Times New Roman" pitchFamily="18" charset="0"/>
              </a:rPr>
              <a:t>bài</a:t>
            </a:r>
            <a:r>
              <a:rPr lang="en-US" sz="3600" b="1" dirty="0">
                <a:latin typeface="Times New Roman" pitchFamily="18" charset="0"/>
              </a:rPr>
              <a:t> </a:t>
            </a:r>
            <a:r>
              <a:rPr lang="en-US" sz="3600" b="1" dirty="0" err="1">
                <a:latin typeface="Times New Roman" pitchFamily="18" charset="0"/>
              </a:rPr>
              <a:t>nghị</a:t>
            </a:r>
            <a:r>
              <a:rPr lang="en-US" sz="3600" b="1" dirty="0">
                <a:latin typeface="Times New Roman" pitchFamily="18" charset="0"/>
              </a:rPr>
              <a:t> </a:t>
            </a:r>
            <a:r>
              <a:rPr lang="en-US" sz="3600" b="1" dirty="0" err="1">
                <a:latin typeface="Times New Roman" pitchFamily="18" charset="0"/>
              </a:rPr>
              <a:t>luận</a:t>
            </a:r>
            <a:r>
              <a:rPr lang="en-US" sz="3600" b="1" dirty="0">
                <a:latin typeface="Times New Roman" pitchFamily="18" charset="0"/>
              </a:rPr>
              <a:t> </a:t>
            </a:r>
            <a:r>
              <a:rPr lang="en-US" sz="3600" b="1" dirty="0" err="1">
                <a:latin typeface="Times New Roman" pitchFamily="18" charset="0"/>
              </a:rPr>
              <a:t>văn</a:t>
            </a:r>
            <a:r>
              <a:rPr lang="en-US" sz="3600" b="1" dirty="0">
                <a:latin typeface="Times New Roman" pitchFamily="18" charset="0"/>
              </a:rPr>
              <a:t> </a:t>
            </a:r>
            <a:r>
              <a:rPr lang="en-US" sz="3600" b="1" dirty="0" err="1">
                <a:latin typeface="Times New Roman" pitchFamily="18" charset="0"/>
              </a:rPr>
              <a:t>học</a:t>
            </a:r>
            <a:r>
              <a:rPr lang="en-US" sz="3600" b="1" dirty="0">
                <a:latin typeface="Times New Roman" pitchFamily="18" charset="0"/>
              </a:rPr>
              <a:t> </a:t>
            </a:r>
            <a:r>
              <a:rPr lang="en-US" sz="3600" b="1" dirty="0" err="1">
                <a:latin typeface="Times New Roman" pitchFamily="18" charset="0"/>
              </a:rPr>
              <a:t>của</a:t>
            </a:r>
            <a:r>
              <a:rPr lang="en-US" sz="3600" b="1" dirty="0">
                <a:latin typeface="Times New Roman" pitchFamily="18" charset="0"/>
              </a:rPr>
              <a:t> </a:t>
            </a:r>
            <a:r>
              <a:rPr lang="en-US" sz="3600" b="1" dirty="0" err="1">
                <a:latin typeface="Times New Roman" pitchFamily="18" charset="0"/>
              </a:rPr>
              <a:t>văn</a:t>
            </a:r>
            <a:r>
              <a:rPr lang="en-US" sz="3600" b="1" dirty="0">
                <a:latin typeface="Times New Roman" pitchFamily="18" charset="0"/>
              </a:rPr>
              <a:t> </a:t>
            </a:r>
            <a:r>
              <a:rPr lang="en-US" sz="3600" b="1" dirty="0" err="1">
                <a:latin typeface="Times New Roman" pitchFamily="18" charset="0"/>
              </a:rPr>
              <a:t>bản</a:t>
            </a:r>
            <a:r>
              <a:rPr lang="en-US" sz="3600" b="1" dirty="0">
                <a:latin typeface="Times New Roman" pitchFamily="18" charset="0"/>
              </a:rPr>
              <a:t> </a:t>
            </a:r>
          </a:p>
        </p:txBody>
      </p:sp>
      <p:sp>
        <p:nvSpPr>
          <p:cNvPr id="3" name="TextBox 2">
            <a:extLst>
              <a:ext uri="{FF2B5EF4-FFF2-40B4-BE49-F238E27FC236}">
                <a16:creationId xmlns:a16="http://schemas.microsoft.com/office/drawing/2014/main" id="{EBDC8F10-600A-5040-82B7-0F0AC580E39F}"/>
              </a:ext>
            </a:extLst>
          </p:cNvPr>
          <p:cNvSpPr txBox="1"/>
          <p:nvPr/>
        </p:nvSpPr>
        <p:spPr>
          <a:xfrm>
            <a:off x="4021494" y="1828800"/>
            <a:ext cx="4460033" cy="492443"/>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a:r>
              <a:rPr lang="en-US" sz="2600" b="1" dirty="0" err="1">
                <a:latin typeface="Times New Roman" panose="02020603050405020304" pitchFamily="18" charset="0"/>
                <a:cs typeface="Times New Roman" panose="02020603050405020304" pitchFamily="18" charset="0"/>
              </a:rPr>
              <a:t>Trình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nghị</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luận</a:t>
            </a:r>
            <a:endParaRPr lang="en-US" sz="26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94C57CB-56B6-67D9-95F4-13B505984B1F}"/>
              </a:ext>
            </a:extLst>
          </p:cNvPr>
          <p:cNvSpPr txBox="1"/>
          <p:nvPr/>
        </p:nvSpPr>
        <p:spPr>
          <a:xfrm>
            <a:off x="595993" y="2608880"/>
            <a:ext cx="11020619" cy="3254865"/>
          </a:xfrm>
          <a:prstGeom prst="rect">
            <a:avLst/>
          </a:prstGeom>
          <a:noFill/>
        </p:spPr>
        <p:txBody>
          <a:bodyPr wrap="square">
            <a:spAutoFit/>
          </a:bodyPr>
          <a:lstStyle/>
          <a:p>
            <a:pPr>
              <a:lnSpc>
                <a:spcPct val="150000"/>
              </a:lnSpc>
            </a:pPr>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Cảm xúc được bắt nguồn từ âm thanh tiếng gà khơi nguồn nỗi nhớ về tuổi thơ, kí ức về người bà</a:t>
            </a:r>
            <a:r>
              <a:rPr lang="en-US" sz="2800" dirty="0">
                <a:solidFill>
                  <a:srgbClr val="000000"/>
                </a:solidFill>
                <a:effectLst/>
                <a:latin typeface="Times New Roman" panose="02020603050405020304" pitchFamily="18" charset="0"/>
                <a:ea typeface="Calibri" panose="020F0502020204030204" pitchFamily="34" charset="0"/>
              </a:rPr>
              <a:t>.</a:t>
            </a:r>
            <a:r>
              <a:rPr lang="vi-VN" sz="2800" dirty="0">
                <a:solidFill>
                  <a:srgbClr val="000000"/>
                </a:solidFill>
                <a:effectLst/>
                <a:latin typeface="Times New Roman" panose="02020603050405020304" pitchFamily="18" charset="0"/>
                <a:ea typeface="Calibri" panose="020F0502020204030204" pitchFamily="34" charset="0"/>
              </a:rPr>
              <a:t> </a:t>
            </a:r>
            <a:endParaRPr lang="en-US" sz="2800" dirty="0">
              <a:solidFill>
                <a:srgbClr val="000000"/>
              </a:solidFill>
              <a:effectLst/>
              <a:latin typeface="Times New Roman" panose="02020603050405020304" pitchFamily="18" charset="0"/>
              <a:ea typeface="Calibri" panose="020F0502020204030204" pitchFamily="34" charset="0"/>
            </a:endParaRPr>
          </a:p>
          <a:p>
            <a:pPr>
              <a:lnSpc>
                <a:spcPct val="150000"/>
              </a:lnSpc>
            </a:pPr>
            <a:r>
              <a:rPr lang="en-US" sz="2800" dirty="0">
                <a:solidFill>
                  <a:srgbClr val="000000"/>
                </a:solidFill>
                <a:effectLst/>
                <a:latin typeface="Times New Roman" panose="02020603050405020304" pitchFamily="18" charset="0"/>
                <a:ea typeface="Calibri" panose="020F0502020204030204" pitchFamily="34" charset="0"/>
              </a:rPr>
              <a:t>- C</a:t>
            </a:r>
            <a:r>
              <a:rPr lang="vi-VN" sz="2800" dirty="0">
                <a:solidFill>
                  <a:srgbClr val="000000"/>
                </a:solidFill>
                <a:effectLst/>
                <a:latin typeface="Times New Roman" panose="02020603050405020304" pitchFamily="18" charset="0"/>
                <a:ea typeface="Calibri" panose="020F0502020204030204" pitchFamily="34" charset="0"/>
              </a:rPr>
              <a:t>ảm xúc được tiếp nối bằng kỉ niệm và cảm xúc biết ơn, yêu kính bà</a:t>
            </a:r>
            <a:r>
              <a:rPr lang="en-US" sz="2800" dirty="0">
                <a:solidFill>
                  <a:srgbClr val="000000"/>
                </a:solidFill>
                <a:effectLst/>
                <a:latin typeface="Times New Roman" panose="02020603050405020304" pitchFamily="18" charset="0"/>
                <a:ea typeface="Calibri" panose="020F0502020204030204" pitchFamily="34" charset="0"/>
              </a:rPr>
              <a:t>.</a:t>
            </a:r>
          </a:p>
          <a:p>
            <a:pPr>
              <a:lnSpc>
                <a:spcPct val="150000"/>
              </a:lnSpc>
            </a:pPr>
            <a:r>
              <a:rPr lang="en-US" sz="2800" dirty="0">
                <a:solidFill>
                  <a:srgbClr val="000000"/>
                </a:solidFill>
                <a:effectLst/>
                <a:latin typeface="Times New Roman" panose="02020603050405020304" pitchFamily="18" charset="0"/>
                <a:ea typeface="Calibri" panose="020F0502020204030204" pitchFamily="34" charset="0"/>
              </a:rPr>
              <a:t>- C</a:t>
            </a:r>
            <a:r>
              <a:rPr lang="vi-VN" sz="2800" dirty="0">
                <a:solidFill>
                  <a:srgbClr val="000000"/>
                </a:solidFill>
                <a:effectLst/>
                <a:latin typeface="Times New Roman" panose="02020603050405020304" pitchFamily="18" charset="0"/>
                <a:ea typeface="Calibri" panose="020F0502020204030204" pitchFamily="34" charset="0"/>
              </a:rPr>
              <a:t>uối cùng lắng đọng ở mục đích chiến đấu cao đẹp của người chiến sĩ ở khổ thơ cuối.</a:t>
            </a:r>
            <a:endParaRPr lang="en-US" sz="2800" dirty="0"/>
          </a:p>
        </p:txBody>
      </p:sp>
      <p:sp>
        <p:nvSpPr>
          <p:cNvPr id="8" name="TextBox 7">
            <a:extLst>
              <a:ext uri="{FF2B5EF4-FFF2-40B4-BE49-F238E27FC236}">
                <a16:creationId xmlns:a16="http://schemas.microsoft.com/office/drawing/2014/main" id="{4627588F-D172-22F1-4DCB-E49982A0120E}"/>
              </a:ext>
            </a:extLst>
          </p:cNvPr>
          <p:cNvSpPr txBox="1"/>
          <p:nvPr/>
        </p:nvSpPr>
        <p:spPr>
          <a:xfrm>
            <a:off x="1117342" y="6057513"/>
            <a:ext cx="8325238" cy="523220"/>
          </a:xfrm>
          <a:prstGeom prst="rect">
            <a:avLst/>
          </a:prstGeom>
          <a:noFill/>
        </p:spPr>
        <p:txBody>
          <a:bodyPr wrap="square">
            <a:spAutoFit/>
          </a:bodyPr>
          <a:lstStyle/>
          <a:p>
            <a:r>
              <a:rPr lang="en-US" sz="2800" b="1" dirty="0">
                <a:solidFill>
                  <a:srgbClr val="000000"/>
                </a:solidFill>
                <a:effectLst/>
                <a:latin typeface="Times New Roman" panose="02020603050405020304" pitchFamily="18" charset="0"/>
                <a:ea typeface="Calibri" panose="020F0502020204030204" pitchFamily="34" charset="0"/>
                <a:sym typeface="Wingdings" panose="05000000000000000000" pitchFamily="2" charset="2"/>
              </a:rPr>
              <a:t> </a:t>
            </a:r>
            <a:r>
              <a:rPr lang="vi-VN" sz="2800" b="1" dirty="0">
                <a:solidFill>
                  <a:srgbClr val="000000"/>
                </a:solidFill>
                <a:effectLst/>
                <a:latin typeface="Times New Roman" panose="02020603050405020304" pitchFamily="18" charset="0"/>
                <a:ea typeface="Calibri" panose="020F0502020204030204" pitchFamily="34" charset="0"/>
              </a:rPr>
              <a:t>Bám sát mạch cảm xúc bài thơ “Tiếng gà trưa”. </a:t>
            </a:r>
            <a:endParaRPr lang="en-US" sz="2800" b="1" dirty="0"/>
          </a:p>
        </p:txBody>
      </p:sp>
    </p:spTree>
    <p:extLst>
      <p:ext uri="{BB962C8B-B14F-4D97-AF65-F5344CB8AC3E}">
        <p14:creationId xmlns:p14="http://schemas.microsoft.com/office/powerpoint/2010/main" val="1734176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strips(downLeft)">
                                      <p:cBhvr>
                                        <p:cTn id="7" dur="5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29208" y="0"/>
            <a:ext cx="11762792" cy="914400"/>
          </a:xfrm>
          <a:noFill/>
        </p:spPr>
        <p:txBody>
          <a:bodyPr/>
          <a:lstStyle/>
          <a:p>
            <a:r>
              <a:rPr lang="en-US" b="1" i="1" dirty="0">
                <a:solidFill>
                  <a:srgbClr val="3333FF"/>
                </a:solidFill>
                <a:latin typeface="Times New Roman" pitchFamily="18" charset="0"/>
              </a:rPr>
              <a:t>II. </a:t>
            </a:r>
            <a:r>
              <a:rPr lang="en-US" b="1" i="1" dirty="0" err="1">
                <a:solidFill>
                  <a:srgbClr val="3333FF"/>
                </a:solidFill>
                <a:latin typeface="Times New Roman" pitchFamily="18" charset="0"/>
              </a:rPr>
              <a:t>Đọc</a:t>
            </a:r>
            <a:r>
              <a:rPr lang="en-US" b="1" i="1" dirty="0">
                <a:solidFill>
                  <a:srgbClr val="3333FF"/>
                </a:solidFill>
                <a:latin typeface="Times New Roman" pitchFamily="18" charset="0"/>
              </a:rPr>
              <a:t> – </a:t>
            </a:r>
            <a:r>
              <a:rPr lang="en-US" b="1" i="1" dirty="0" err="1">
                <a:solidFill>
                  <a:srgbClr val="3333FF"/>
                </a:solidFill>
                <a:latin typeface="Times New Roman" pitchFamily="18" charset="0"/>
              </a:rPr>
              <a:t>Tìm</a:t>
            </a:r>
            <a:r>
              <a:rPr lang="en-US" b="1" i="1" dirty="0">
                <a:solidFill>
                  <a:srgbClr val="3333FF"/>
                </a:solidFill>
                <a:latin typeface="Times New Roman" pitchFamily="18" charset="0"/>
              </a:rPr>
              <a:t> </a:t>
            </a:r>
            <a:r>
              <a:rPr lang="en-US" b="1" i="1" dirty="0" err="1">
                <a:solidFill>
                  <a:srgbClr val="3333FF"/>
                </a:solidFill>
                <a:latin typeface="Times New Roman" pitchFamily="18" charset="0"/>
              </a:rPr>
              <a:t>hiểu</a:t>
            </a:r>
            <a:r>
              <a:rPr lang="en-US" b="1" i="1" dirty="0">
                <a:solidFill>
                  <a:srgbClr val="3333FF"/>
                </a:solidFill>
                <a:latin typeface="Times New Roman" pitchFamily="18" charset="0"/>
              </a:rPr>
              <a:t> chi </a:t>
            </a:r>
            <a:r>
              <a:rPr lang="en-US" b="1" i="1" dirty="0" err="1">
                <a:solidFill>
                  <a:srgbClr val="3333FF"/>
                </a:solidFill>
                <a:latin typeface="Times New Roman" pitchFamily="18" charset="0"/>
              </a:rPr>
              <a:t>tiết</a:t>
            </a:r>
            <a:endParaRPr lang="en-US" b="1" i="1" dirty="0">
              <a:solidFill>
                <a:srgbClr val="3333FF"/>
              </a:solidFill>
              <a:latin typeface="Times New Roman" pitchFamily="18" charset="0"/>
            </a:endParaRPr>
          </a:p>
        </p:txBody>
      </p:sp>
      <p:sp>
        <p:nvSpPr>
          <p:cNvPr id="6" name="Rectangle 2">
            <a:extLst>
              <a:ext uri="{FF2B5EF4-FFF2-40B4-BE49-F238E27FC236}">
                <a16:creationId xmlns:a16="http://schemas.microsoft.com/office/drawing/2014/main" id="{933FAFA9-DACF-5635-518A-E8D1355D0E80}"/>
              </a:ext>
            </a:extLst>
          </p:cNvPr>
          <p:cNvSpPr txBox="1">
            <a:spLocks noChangeArrowheads="1"/>
          </p:cNvSpPr>
          <p:nvPr/>
        </p:nvSpPr>
        <p:spPr>
          <a:xfrm>
            <a:off x="830424" y="914400"/>
            <a:ext cx="10786188" cy="9144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itchFamily="18" charset="0"/>
              </a:rPr>
              <a:t>1. </a:t>
            </a:r>
            <a:r>
              <a:rPr lang="en-US" sz="3600" b="1" dirty="0" err="1">
                <a:latin typeface="Times New Roman" pitchFamily="18" charset="0"/>
              </a:rPr>
              <a:t>Đặc</a:t>
            </a:r>
            <a:r>
              <a:rPr lang="en-US" sz="3600" b="1" dirty="0">
                <a:latin typeface="Times New Roman" pitchFamily="18" charset="0"/>
              </a:rPr>
              <a:t> </a:t>
            </a:r>
            <a:r>
              <a:rPr lang="en-US" sz="3600" b="1" dirty="0" err="1">
                <a:latin typeface="Times New Roman" pitchFamily="18" charset="0"/>
              </a:rPr>
              <a:t>điểm</a:t>
            </a:r>
            <a:r>
              <a:rPr lang="en-US" sz="3600" b="1" dirty="0">
                <a:latin typeface="Times New Roman" pitchFamily="18" charset="0"/>
              </a:rPr>
              <a:t> </a:t>
            </a:r>
            <a:r>
              <a:rPr lang="en-US" sz="3600" b="1" dirty="0" err="1">
                <a:latin typeface="Times New Roman" pitchFamily="18" charset="0"/>
              </a:rPr>
              <a:t>kiểu</a:t>
            </a:r>
            <a:r>
              <a:rPr lang="en-US" sz="3600" b="1" dirty="0">
                <a:latin typeface="Times New Roman" pitchFamily="18" charset="0"/>
              </a:rPr>
              <a:t> </a:t>
            </a:r>
            <a:r>
              <a:rPr lang="en-US" sz="3600" b="1" dirty="0" err="1">
                <a:latin typeface="Times New Roman" pitchFamily="18" charset="0"/>
              </a:rPr>
              <a:t>bài</a:t>
            </a:r>
            <a:r>
              <a:rPr lang="en-US" sz="3600" b="1" dirty="0">
                <a:latin typeface="Times New Roman" pitchFamily="18" charset="0"/>
              </a:rPr>
              <a:t> </a:t>
            </a:r>
            <a:r>
              <a:rPr lang="en-US" sz="3600" b="1" dirty="0" err="1">
                <a:latin typeface="Times New Roman" pitchFamily="18" charset="0"/>
              </a:rPr>
              <a:t>nghị</a:t>
            </a:r>
            <a:r>
              <a:rPr lang="en-US" sz="3600" b="1" dirty="0">
                <a:latin typeface="Times New Roman" pitchFamily="18" charset="0"/>
              </a:rPr>
              <a:t> </a:t>
            </a:r>
            <a:r>
              <a:rPr lang="en-US" sz="3600" b="1" dirty="0" err="1">
                <a:latin typeface="Times New Roman" pitchFamily="18" charset="0"/>
              </a:rPr>
              <a:t>luận</a:t>
            </a:r>
            <a:r>
              <a:rPr lang="en-US" sz="3600" b="1" dirty="0">
                <a:latin typeface="Times New Roman" pitchFamily="18" charset="0"/>
              </a:rPr>
              <a:t> </a:t>
            </a:r>
            <a:r>
              <a:rPr lang="en-US" sz="3600" b="1" dirty="0" err="1">
                <a:latin typeface="Times New Roman" pitchFamily="18" charset="0"/>
              </a:rPr>
              <a:t>văn</a:t>
            </a:r>
            <a:r>
              <a:rPr lang="en-US" sz="3600" b="1" dirty="0">
                <a:latin typeface="Times New Roman" pitchFamily="18" charset="0"/>
              </a:rPr>
              <a:t> </a:t>
            </a:r>
            <a:r>
              <a:rPr lang="en-US" sz="3600" b="1" dirty="0" err="1">
                <a:latin typeface="Times New Roman" pitchFamily="18" charset="0"/>
              </a:rPr>
              <a:t>học</a:t>
            </a:r>
            <a:r>
              <a:rPr lang="en-US" sz="3600" b="1" dirty="0">
                <a:latin typeface="Times New Roman" pitchFamily="18" charset="0"/>
              </a:rPr>
              <a:t> </a:t>
            </a:r>
            <a:r>
              <a:rPr lang="en-US" sz="3600" b="1" dirty="0" err="1">
                <a:latin typeface="Times New Roman" pitchFamily="18" charset="0"/>
              </a:rPr>
              <a:t>của</a:t>
            </a:r>
            <a:r>
              <a:rPr lang="en-US" sz="3600" b="1" dirty="0">
                <a:latin typeface="Times New Roman" pitchFamily="18" charset="0"/>
              </a:rPr>
              <a:t> </a:t>
            </a:r>
            <a:r>
              <a:rPr lang="en-US" sz="3600" b="1" dirty="0" err="1">
                <a:latin typeface="Times New Roman" pitchFamily="18" charset="0"/>
              </a:rPr>
              <a:t>văn</a:t>
            </a:r>
            <a:r>
              <a:rPr lang="en-US" sz="3600" b="1" dirty="0">
                <a:latin typeface="Times New Roman" pitchFamily="18" charset="0"/>
              </a:rPr>
              <a:t> </a:t>
            </a:r>
            <a:r>
              <a:rPr lang="en-US" sz="3600" b="1" dirty="0" err="1">
                <a:latin typeface="Times New Roman" pitchFamily="18" charset="0"/>
              </a:rPr>
              <a:t>bản</a:t>
            </a:r>
            <a:r>
              <a:rPr lang="en-US" sz="3600" b="1" dirty="0">
                <a:latin typeface="Times New Roman" pitchFamily="18" charset="0"/>
              </a:rPr>
              <a:t> </a:t>
            </a:r>
          </a:p>
        </p:txBody>
      </p:sp>
      <p:sp>
        <p:nvSpPr>
          <p:cNvPr id="3" name="TextBox 2">
            <a:extLst>
              <a:ext uri="{FF2B5EF4-FFF2-40B4-BE49-F238E27FC236}">
                <a16:creationId xmlns:a16="http://schemas.microsoft.com/office/drawing/2014/main" id="{EBDC8F10-600A-5040-82B7-0F0AC580E39F}"/>
              </a:ext>
            </a:extLst>
          </p:cNvPr>
          <p:cNvSpPr txBox="1"/>
          <p:nvPr/>
        </p:nvSpPr>
        <p:spPr>
          <a:xfrm>
            <a:off x="4021494" y="1828800"/>
            <a:ext cx="4460033" cy="492443"/>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a:r>
              <a:rPr lang="en-US" sz="2600" b="1" dirty="0" err="1">
                <a:latin typeface="Times New Roman" panose="02020603050405020304" pitchFamily="18" charset="0"/>
                <a:cs typeface="Times New Roman" panose="02020603050405020304" pitchFamily="18" charset="0"/>
              </a:rPr>
              <a:t>Mục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đích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nghị</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luận</a:t>
            </a:r>
            <a:endParaRPr lang="en-US" sz="26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94C57CB-56B6-67D9-95F4-13B505984B1F}"/>
              </a:ext>
            </a:extLst>
          </p:cNvPr>
          <p:cNvSpPr txBox="1"/>
          <p:nvPr/>
        </p:nvSpPr>
        <p:spPr>
          <a:xfrm>
            <a:off x="595993" y="2608880"/>
            <a:ext cx="11020619" cy="1384995"/>
          </a:xfrm>
          <a:prstGeom prst="rect">
            <a:avLst/>
          </a:prstGeom>
          <a:noFill/>
        </p:spPr>
        <p:txBody>
          <a:bodyPr wrap="square">
            <a:spAutoFit/>
          </a:bodyPr>
          <a:lstStyle/>
          <a:p>
            <a:pPr algn="just"/>
            <a:r>
              <a:rPr lang="en-US" sz="2800" dirty="0">
                <a:solidFill>
                  <a:srgbClr val="000000"/>
                </a:solidFill>
                <a:effectLst/>
                <a:latin typeface="Times New Roman" panose="02020603050405020304" pitchFamily="18" charset="0"/>
                <a:ea typeface="Calibri" panose="020F0502020204030204" pitchFamily="34" charset="0"/>
              </a:rPr>
              <a:t>- </a:t>
            </a:r>
            <a:r>
              <a:rPr lang="vi-VN" sz="2800" dirty="0">
                <a:solidFill>
                  <a:srgbClr val="000000"/>
                </a:solidFill>
                <a:effectLst/>
                <a:latin typeface="Times New Roman" panose="02020603050405020304" pitchFamily="18" charset="0"/>
                <a:ea typeface="Calibri" panose="020F0502020204030204" pitchFamily="34" charset="0"/>
              </a:rPr>
              <a:t>Giúp người đọc hiểu được sự độc đáo nghệ thuật (ngôn từ, biện pháp tu từ, nhịp điệu) và nét đặc sắc nội dung (tình cảm bà cháu, tình cảm gia đình, tình yêu quê hương đất nước) của bài thơ “Tiếng gà trưa”. </a:t>
            </a:r>
            <a:endParaRPr lang="en-US" sz="2800" dirty="0"/>
          </a:p>
        </p:txBody>
      </p:sp>
      <p:sp>
        <p:nvSpPr>
          <p:cNvPr id="9" name="TextBox 8">
            <a:extLst>
              <a:ext uri="{FF2B5EF4-FFF2-40B4-BE49-F238E27FC236}">
                <a16:creationId xmlns:a16="http://schemas.microsoft.com/office/drawing/2014/main" id="{30C5742E-B1F2-3E84-0702-C731E7599CB8}"/>
              </a:ext>
            </a:extLst>
          </p:cNvPr>
          <p:cNvSpPr txBox="1"/>
          <p:nvPr/>
        </p:nvSpPr>
        <p:spPr>
          <a:xfrm>
            <a:off x="858416" y="4330236"/>
            <a:ext cx="10786188" cy="954107"/>
          </a:xfrm>
          <a:prstGeom prst="rect">
            <a:avLst/>
          </a:prstGeom>
          <a:noFill/>
        </p:spPr>
        <p:txBody>
          <a:bodyPr wrap="square">
            <a:spAutoFit/>
          </a:bodyPr>
          <a:lstStyle/>
          <a:p>
            <a:pPr algn="just"/>
            <a:r>
              <a:rPr lang="en-US" sz="2800" dirty="0">
                <a:effectLst/>
                <a:latin typeface="Times New Roman" panose="02020603050405020304" pitchFamily="18" charset="0"/>
                <a:ea typeface="Calibri" panose="020F0502020204030204" pitchFamily="34" charset="0"/>
                <a:sym typeface="Wingdings" panose="05000000000000000000" pitchFamily="2" charset="2"/>
              </a:rPr>
              <a:t> </a:t>
            </a:r>
            <a:r>
              <a:rPr lang="en-US" sz="2800" dirty="0">
                <a:solidFill>
                  <a:srgbClr val="000000"/>
                </a:solidFill>
                <a:effectLst/>
                <a:latin typeface="Times New Roman" panose="02020603050405020304" pitchFamily="18" charset="0"/>
                <a:ea typeface="Calibri" panose="020F0502020204030204" pitchFamily="34" charset="0"/>
              </a:rPr>
              <a:t>K</a:t>
            </a:r>
            <a:r>
              <a:rPr lang="vi-VN" sz="2800" dirty="0">
                <a:solidFill>
                  <a:srgbClr val="000000"/>
                </a:solidFill>
                <a:effectLst/>
                <a:latin typeface="Times New Roman" panose="02020603050405020304" pitchFamily="18" charset="0"/>
                <a:ea typeface="Calibri" panose="020F0502020204030204" pitchFamily="34" charset="0"/>
              </a:rPr>
              <a:t>hơi gợi và bồi dưỡng cho người người đọc tình yêu đối với tác phẩm văn chương và tình cảm gia đình cao quý,</a:t>
            </a:r>
            <a:endParaRPr lang="en-US" sz="2800" dirty="0"/>
          </a:p>
        </p:txBody>
      </p:sp>
    </p:spTree>
    <p:extLst>
      <p:ext uri="{BB962C8B-B14F-4D97-AF65-F5344CB8AC3E}">
        <p14:creationId xmlns:p14="http://schemas.microsoft.com/office/powerpoint/2010/main" val="3291289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strips(downLeft)">
                                      <p:cBhvr>
                                        <p:cTn id="7" dur="5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29208" y="0"/>
            <a:ext cx="11762792" cy="914400"/>
          </a:xfrm>
          <a:noFill/>
        </p:spPr>
        <p:txBody>
          <a:bodyPr/>
          <a:lstStyle/>
          <a:p>
            <a:r>
              <a:rPr lang="en-US" b="1" i="1" dirty="0">
                <a:solidFill>
                  <a:srgbClr val="3333FF"/>
                </a:solidFill>
                <a:latin typeface="Times New Roman" pitchFamily="18" charset="0"/>
              </a:rPr>
              <a:t>II. </a:t>
            </a:r>
            <a:r>
              <a:rPr lang="en-US" b="1" i="1" dirty="0" err="1">
                <a:solidFill>
                  <a:srgbClr val="3333FF"/>
                </a:solidFill>
                <a:latin typeface="Times New Roman" pitchFamily="18" charset="0"/>
              </a:rPr>
              <a:t>Đọc</a:t>
            </a:r>
            <a:r>
              <a:rPr lang="en-US" b="1" i="1" dirty="0">
                <a:solidFill>
                  <a:srgbClr val="3333FF"/>
                </a:solidFill>
                <a:latin typeface="Times New Roman" pitchFamily="18" charset="0"/>
              </a:rPr>
              <a:t> – </a:t>
            </a:r>
            <a:r>
              <a:rPr lang="en-US" b="1" i="1" dirty="0" err="1">
                <a:solidFill>
                  <a:srgbClr val="3333FF"/>
                </a:solidFill>
                <a:latin typeface="Times New Roman" pitchFamily="18" charset="0"/>
              </a:rPr>
              <a:t>Tìm</a:t>
            </a:r>
            <a:r>
              <a:rPr lang="en-US" b="1" i="1" dirty="0">
                <a:solidFill>
                  <a:srgbClr val="3333FF"/>
                </a:solidFill>
                <a:latin typeface="Times New Roman" pitchFamily="18" charset="0"/>
              </a:rPr>
              <a:t> </a:t>
            </a:r>
            <a:r>
              <a:rPr lang="en-US" b="1" i="1" dirty="0" err="1">
                <a:solidFill>
                  <a:srgbClr val="3333FF"/>
                </a:solidFill>
                <a:latin typeface="Times New Roman" pitchFamily="18" charset="0"/>
              </a:rPr>
              <a:t>hiểu</a:t>
            </a:r>
            <a:r>
              <a:rPr lang="en-US" b="1" i="1" dirty="0">
                <a:solidFill>
                  <a:srgbClr val="3333FF"/>
                </a:solidFill>
                <a:latin typeface="Times New Roman" pitchFamily="18" charset="0"/>
              </a:rPr>
              <a:t> chi </a:t>
            </a:r>
            <a:r>
              <a:rPr lang="en-US" b="1" i="1" dirty="0" err="1">
                <a:solidFill>
                  <a:srgbClr val="3333FF"/>
                </a:solidFill>
                <a:latin typeface="Times New Roman" pitchFamily="18" charset="0"/>
              </a:rPr>
              <a:t>tiết</a:t>
            </a:r>
            <a:endParaRPr lang="en-US" b="1" i="1" dirty="0">
              <a:solidFill>
                <a:srgbClr val="3333FF"/>
              </a:solidFill>
              <a:latin typeface="Times New Roman" pitchFamily="18" charset="0"/>
            </a:endParaRPr>
          </a:p>
        </p:txBody>
      </p:sp>
      <p:sp>
        <p:nvSpPr>
          <p:cNvPr id="6" name="Rectangle 2">
            <a:extLst>
              <a:ext uri="{FF2B5EF4-FFF2-40B4-BE49-F238E27FC236}">
                <a16:creationId xmlns:a16="http://schemas.microsoft.com/office/drawing/2014/main" id="{933FAFA9-DACF-5635-518A-E8D1355D0E80}"/>
              </a:ext>
            </a:extLst>
          </p:cNvPr>
          <p:cNvSpPr txBox="1">
            <a:spLocks noChangeArrowheads="1"/>
          </p:cNvSpPr>
          <p:nvPr/>
        </p:nvSpPr>
        <p:spPr>
          <a:xfrm>
            <a:off x="830424" y="914400"/>
            <a:ext cx="10786188" cy="9144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itchFamily="18" charset="0"/>
              </a:rPr>
              <a:t>1. </a:t>
            </a:r>
            <a:r>
              <a:rPr lang="en-US" sz="3600" b="1" dirty="0" err="1">
                <a:latin typeface="Times New Roman" pitchFamily="18" charset="0"/>
              </a:rPr>
              <a:t>Đặc</a:t>
            </a:r>
            <a:r>
              <a:rPr lang="en-US" sz="3600" b="1" dirty="0">
                <a:latin typeface="Times New Roman" pitchFamily="18" charset="0"/>
              </a:rPr>
              <a:t> </a:t>
            </a:r>
            <a:r>
              <a:rPr lang="en-US" sz="3600" b="1" dirty="0" err="1">
                <a:latin typeface="Times New Roman" pitchFamily="18" charset="0"/>
              </a:rPr>
              <a:t>điểm</a:t>
            </a:r>
            <a:r>
              <a:rPr lang="en-US" sz="3600" b="1" dirty="0">
                <a:latin typeface="Times New Roman" pitchFamily="18" charset="0"/>
              </a:rPr>
              <a:t> </a:t>
            </a:r>
            <a:r>
              <a:rPr lang="en-US" sz="3600" b="1" dirty="0" err="1">
                <a:latin typeface="Times New Roman" pitchFamily="18" charset="0"/>
              </a:rPr>
              <a:t>kiểu</a:t>
            </a:r>
            <a:r>
              <a:rPr lang="en-US" sz="3600" b="1" dirty="0">
                <a:latin typeface="Times New Roman" pitchFamily="18" charset="0"/>
              </a:rPr>
              <a:t> </a:t>
            </a:r>
            <a:r>
              <a:rPr lang="en-US" sz="3600" b="1" dirty="0" err="1">
                <a:latin typeface="Times New Roman" pitchFamily="18" charset="0"/>
              </a:rPr>
              <a:t>bài</a:t>
            </a:r>
            <a:r>
              <a:rPr lang="en-US" sz="3600" b="1" dirty="0">
                <a:latin typeface="Times New Roman" pitchFamily="18" charset="0"/>
              </a:rPr>
              <a:t> </a:t>
            </a:r>
            <a:r>
              <a:rPr lang="en-US" sz="3600" b="1" dirty="0" err="1">
                <a:latin typeface="Times New Roman" pitchFamily="18" charset="0"/>
              </a:rPr>
              <a:t>nghị</a:t>
            </a:r>
            <a:r>
              <a:rPr lang="en-US" sz="3600" b="1" dirty="0">
                <a:latin typeface="Times New Roman" pitchFamily="18" charset="0"/>
              </a:rPr>
              <a:t> </a:t>
            </a:r>
            <a:r>
              <a:rPr lang="en-US" sz="3600" b="1" dirty="0" err="1">
                <a:latin typeface="Times New Roman" pitchFamily="18" charset="0"/>
              </a:rPr>
              <a:t>luận</a:t>
            </a:r>
            <a:r>
              <a:rPr lang="en-US" sz="3600" b="1" dirty="0">
                <a:latin typeface="Times New Roman" pitchFamily="18" charset="0"/>
              </a:rPr>
              <a:t> </a:t>
            </a:r>
            <a:r>
              <a:rPr lang="en-US" sz="3600" b="1" dirty="0" err="1">
                <a:latin typeface="Times New Roman" pitchFamily="18" charset="0"/>
              </a:rPr>
              <a:t>văn</a:t>
            </a:r>
            <a:r>
              <a:rPr lang="en-US" sz="3600" b="1" dirty="0">
                <a:latin typeface="Times New Roman" pitchFamily="18" charset="0"/>
              </a:rPr>
              <a:t> </a:t>
            </a:r>
            <a:r>
              <a:rPr lang="en-US" sz="3600" b="1" dirty="0" err="1">
                <a:latin typeface="Times New Roman" pitchFamily="18" charset="0"/>
              </a:rPr>
              <a:t>học</a:t>
            </a:r>
            <a:r>
              <a:rPr lang="en-US" sz="3600" b="1" dirty="0">
                <a:latin typeface="Times New Roman" pitchFamily="18" charset="0"/>
              </a:rPr>
              <a:t> </a:t>
            </a:r>
            <a:r>
              <a:rPr lang="en-US" sz="3600" b="1" dirty="0" err="1">
                <a:latin typeface="Times New Roman" pitchFamily="18" charset="0"/>
              </a:rPr>
              <a:t>của</a:t>
            </a:r>
            <a:r>
              <a:rPr lang="en-US" sz="3600" b="1" dirty="0">
                <a:latin typeface="Times New Roman" pitchFamily="18" charset="0"/>
              </a:rPr>
              <a:t> </a:t>
            </a:r>
            <a:r>
              <a:rPr lang="en-US" sz="3600" b="1" dirty="0" err="1">
                <a:latin typeface="Times New Roman" pitchFamily="18" charset="0"/>
              </a:rPr>
              <a:t>văn</a:t>
            </a:r>
            <a:r>
              <a:rPr lang="en-US" sz="3600" b="1" dirty="0">
                <a:latin typeface="Times New Roman" pitchFamily="18" charset="0"/>
              </a:rPr>
              <a:t> </a:t>
            </a:r>
            <a:r>
              <a:rPr lang="en-US" sz="3600" b="1" dirty="0" err="1">
                <a:latin typeface="Times New Roman" pitchFamily="18" charset="0"/>
              </a:rPr>
              <a:t>bản</a:t>
            </a:r>
            <a:r>
              <a:rPr lang="en-US" sz="3600" b="1" dirty="0">
                <a:latin typeface="Times New Roman" pitchFamily="18" charset="0"/>
              </a:rPr>
              <a:t> </a:t>
            </a:r>
          </a:p>
        </p:txBody>
      </p:sp>
      <p:sp>
        <p:nvSpPr>
          <p:cNvPr id="3" name="TextBox 2">
            <a:extLst>
              <a:ext uri="{FF2B5EF4-FFF2-40B4-BE49-F238E27FC236}">
                <a16:creationId xmlns:a16="http://schemas.microsoft.com/office/drawing/2014/main" id="{EBDC8F10-600A-5040-82B7-0F0AC580E39F}"/>
              </a:ext>
            </a:extLst>
          </p:cNvPr>
          <p:cNvSpPr txBox="1"/>
          <p:nvPr/>
        </p:nvSpPr>
        <p:spPr>
          <a:xfrm>
            <a:off x="4021494" y="1828800"/>
            <a:ext cx="4460033" cy="492443"/>
          </a:xfrm>
          <a:prstGeom prst="rect">
            <a:avLst/>
          </a:prstGeom>
          <a:solidFill>
            <a:schemeClr val="accent2">
              <a:lumMod val="60000"/>
              <a:lumOff val="40000"/>
            </a:schemeClr>
          </a:solidFill>
          <a:ln>
            <a:solidFill>
              <a:schemeClr val="accent4">
                <a:lumMod val="75000"/>
              </a:schemeClr>
            </a:solidFill>
          </a:ln>
        </p:spPr>
        <p:txBody>
          <a:bodyPr wrap="square" rtlCol="0">
            <a:spAutoFit/>
          </a:bodyPr>
          <a:lstStyle/>
          <a:p>
            <a:pPr algn="ct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nghị</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luận</a:t>
            </a:r>
            <a:endParaRPr lang="en-US" sz="26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94C57CB-56B6-67D9-95F4-13B505984B1F}"/>
              </a:ext>
            </a:extLst>
          </p:cNvPr>
          <p:cNvSpPr txBox="1"/>
          <p:nvPr/>
        </p:nvSpPr>
        <p:spPr>
          <a:xfrm>
            <a:off x="595993" y="2743200"/>
            <a:ext cx="11020619" cy="523220"/>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Calibri" panose="020F0502020204030204" pitchFamily="34" charset="0"/>
              </a:rPr>
              <a:t>- N</a:t>
            </a:r>
            <a:r>
              <a:rPr lang="vi-VN" sz="2800" dirty="0">
                <a:solidFill>
                  <a:srgbClr val="000000"/>
                </a:solidFill>
                <a:effectLst/>
                <a:latin typeface="Times New Roman" panose="02020603050405020304" pitchFamily="18" charset="0"/>
                <a:ea typeface="Calibri" panose="020F0502020204030204" pitchFamily="34" charset="0"/>
              </a:rPr>
              <a:t>gười viết đưa ra lí lẽ và bằng chứng để làm sáng tỏ cho ý kiến.</a:t>
            </a:r>
            <a:endParaRPr lang="en-US" sz="2800" dirty="0"/>
          </a:p>
        </p:txBody>
      </p:sp>
    </p:spTree>
    <p:extLst>
      <p:ext uri="{BB962C8B-B14F-4D97-AF65-F5344CB8AC3E}">
        <p14:creationId xmlns:p14="http://schemas.microsoft.com/office/powerpoint/2010/main" val="852810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strips(downLeft)">
                                      <p:cBhvr>
                                        <p:cTn id="7" dur="5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33FAFA9-DACF-5635-518A-E8D1355D0E80}"/>
              </a:ext>
            </a:extLst>
          </p:cNvPr>
          <p:cNvSpPr txBox="1">
            <a:spLocks noChangeArrowheads="1"/>
          </p:cNvSpPr>
          <p:nvPr/>
        </p:nvSpPr>
        <p:spPr>
          <a:xfrm>
            <a:off x="702906" y="214604"/>
            <a:ext cx="10786188" cy="9144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itchFamily="18" charset="0"/>
              </a:rPr>
              <a:t>2. </a:t>
            </a:r>
            <a:r>
              <a:rPr lang="en-US" sz="3600" b="1" dirty="0" err="1">
                <a:latin typeface="Times New Roman" pitchFamily="18" charset="0"/>
              </a:rPr>
              <a:t>Hệ</a:t>
            </a:r>
            <a:r>
              <a:rPr lang="en-US" sz="3600" b="1" dirty="0">
                <a:latin typeface="Times New Roman" pitchFamily="18" charset="0"/>
              </a:rPr>
              <a:t> </a:t>
            </a:r>
            <a:r>
              <a:rPr lang="en-US" sz="3600" b="1" dirty="0" err="1">
                <a:latin typeface="Times New Roman" pitchFamily="18" charset="0"/>
              </a:rPr>
              <a:t>thống</a:t>
            </a:r>
            <a:r>
              <a:rPr lang="en-US" sz="3600" b="1" dirty="0">
                <a:latin typeface="Times New Roman" pitchFamily="18" charset="0"/>
              </a:rPr>
              <a:t> ý </a:t>
            </a:r>
            <a:r>
              <a:rPr lang="en-US" sz="3600" b="1" dirty="0" err="1">
                <a:latin typeface="Times New Roman" pitchFamily="18" charset="0"/>
              </a:rPr>
              <a:t>kiến</a:t>
            </a:r>
            <a:r>
              <a:rPr lang="en-US" sz="3600" b="1" dirty="0">
                <a:latin typeface="Times New Roman" pitchFamily="18" charset="0"/>
              </a:rPr>
              <a:t>, </a:t>
            </a:r>
            <a:r>
              <a:rPr lang="en-US" sz="3600" b="1" dirty="0" err="1">
                <a:latin typeface="Times New Roman" pitchFamily="18" charset="0"/>
              </a:rPr>
              <a:t>lí</a:t>
            </a:r>
            <a:r>
              <a:rPr lang="en-US" sz="3600" b="1" dirty="0">
                <a:latin typeface="Times New Roman" pitchFamily="18" charset="0"/>
              </a:rPr>
              <a:t> </a:t>
            </a:r>
            <a:r>
              <a:rPr lang="en-US" sz="3600" b="1" dirty="0" err="1">
                <a:latin typeface="Times New Roman" pitchFamily="18" charset="0"/>
              </a:rPr>
              <a:t>lẽ</a:t>
            </a:r>
            <a:r>
              <a:rPr lang="en-US" sz="3600" b="1" dirty="0">
                <a:latin typeface="Times New Roman" pitchFamily="18" charset="0"/>
              </a:rPr>
              <a:t>, </a:t>
            </a:r>
            <a:r>
              <a:rPr lang="en-US" sz="3600" b="1" dirty="0" err="1">
                <a:latin typeface="Times New Roman" pitchFamily="18" charset="0"/>
              </a:rPr>
              <a:t>bằng</a:t>
            </a:r>
            <a:r>
              <a:rPr lang="en-US" sz="3600" b="1" dirty="0">
                <a:latin typeface="Times New Roman" pitchFamily="18" charset="0"/>
              </a:rPr>
              <a:t> </a:t>
            </a:r>
            <a:r>
              <a:rPr lang="en-US" sz="3600" b="1" dirty="0" err="1">
                <a:latin typeface="Times New Roman" pitchFamily="18" charset="0"/>
              </a:rPr>
              <a:t>chứng</a:t>
            </a:r>
            <a:endParaRPr lang="en-US" sz="3600" b="1" dirty="0">
              <a:latin typeface="Times New Roman" pitchFamily="18" charset="0"/>
            </a:endParaRPr>
          </a:p>
        </p:txBody>
      </p:sp>
      <p:pic>
        <p:nvPicPr>
          <p:cNvPr id="7" name="Picture 6">
            <a:extLst>
              <a:ext uri="{FF2B5EF4-FFF2-40B4-BE49-F238E27FC236}">
                <a16:creationId xmlns:a16="http://schemas.microsoft.com/office/drawing/2014/main" id="{AD590A2B-A3F5-E6F3-D343-B3F18AE28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0596" y="1873776"/>
            <a:ext cx="4758612" cy="3110448"/>
          </a:xfrm>
          <a:prstGeom prst="rect">
            <a:avLst/>
          </a:prstGeom>
        </p:spPr>
      </p:pic>
      <p:sp>
        <p:nvSpPr>
          <p:cNvPr id="8" name="TextBox 7">
            <a:extLst>
              <a:ext uri="{FF2B5EF4-FFF2-40B4-BE49-F238E27FC236}">
                <a16:creationId xmlns:a16="http://schemas.microsoft.com/office/drawing/2014/main" id="{88D1AF91-D886-4E69-3F11-0DEE53CCB5F2}"/>
              </a:ext>
            </a:extLst>
          </p:cNvPr>
          <p:cNvSpPr txBox="1"/>
          <p:nvPr/>
        </p:nvSpPr>
        <p:spPr>
          <a:xfrm>
            <a:off x="783771" y="1539551"/>
            <a:ext cx="5589037"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HOẠT ĐỘNG NHÓM (6 NGƯỜI)</a:t>
            </a:r>
          </a:p>
        </p:txBody>
      </p:sp>
      <p:sp>
        <p:nvSpPr>
          <p:cNvPr id="11" name="TextBox 10">
            <a:extLst>
              <a:ext uri="{FF2B5EF4-FFF2-40B4-BE49-F238E27FC236}">
                <a16:creationId xmlns:a16="http://schemas.microsoft.com/office/drawing/2014/main" id="{533ED19B-F64B-FBBA-EC80-ADBB0D6B4AD8}"/>
              </a:ext>
            </a:extLst>
          </p:cNvPr>
          <p:cNvSpPr txBox="1"/>
          <p:nvPr/>
        </p:nvSpPr>
        <p:spPr>
          <a:xfrm>
            <a:off x="380999" y="2207336"/>
            <a:ext cx="6394579" cy="3673121"/>
          </a:xfrm>
          <a:prstGeom prst="rect">
            <a:avLst/>
          </a:prstGeom>
          <a:noFill/>
        </p:spPr>
        <p:txBody>
          <a:bodyPr wrap="square">
            <a:spAutoFit/>
          </a:bodyPr>
          <a:lstStyle/>
          <a:p>
            <a:pPr marL="0" marR="0" algn="just">
              <a:lnSpc>
                <a:spcPct val="200000"/>
              </a:lnSpc>
              <a:spcBef>
                <a:spcPts val="0"/>
              </a:spcBef>
              <a:spcAft>
                <a:spcPts val="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Tìm hệ thống ý kiến, lí lẽ và bằng chứng trong từng đoạn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lnSpc>
                <a:spcPct val="200000"/>
              </a:lnSpc>
              <a:spcBef>
                <a:spcPts val="0"/>
              </a:spcBef>
              <a:spcAft>
                <a:spcPts val="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Em có nhận xét gì về cách lập luận của tác giả?</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200000"/>
              </a:lnSpc>
              <a:spcBef>
                <a:spcPts val="0"/>
              </a:spcBef>
              <a:spcAft>
                <a:spcPts val="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(3) Qua hệ thống ý kiến, lí lẽ và bằng chứng trong từng đoạn, em thấy tác giả đã thể hiện thái độ gì?</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987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33FAFA9-DACF-5635-518A-E8D1355D0E80}"/>
              </a:ext>
            </a:extLst>
          </p:cNvPr>
          <p:cNvSpPr txBox="1">
            <a:spLocks noChangeArrowheads="1"/>
          </p:cNvSpPr>
          <p:nvPr/>
        </p:nvSpPr>
        <p:spPr>
          <a:xfrm>
            <a:off x="702906" y="83976"/>
            <a:ext cx="10786188" cy="9144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itchFamily="18" charset="0"/>
              </a:rPr>
              <a:t>2. </a:t>
            </a:r>
            <a:r>
              <a:rPr lang="en-US" sz="3600" b="1" dirty="0" err="1">
                <a:latin typeface="Times New Roman" pitchFamily="18" charset="0"/>
              </a:rPr>
              <a:t>Hệ</a:t>
            </a:r>
            <a:r>
              <a:rPr lang="en-US" sz="3600" b="1" dirty="0">
                <a:latin typeface="Times New Roman" pitchFamily="18" charset="0"/>
              </a:rPr>
              <a:t> </a:t>
            </a:r>
            <a:r>
              <a:rPr lang="en-US" sz="3600" b="1" dirty="0" err="1">
                <a:latin typeface="Times New Roman" pitchFamily="18" charset="0"/>
              </a:rPr>
              <a:t>thống</a:t>
            </a:r>
            <a:r>
              <a:rPr lang="en-US" sz="3600" b="1" dirty="0">
                <a:latin typeface="Times New Roman" pitchFamily="18" charset="0"/>
              </a:rPr>
              <a:t> ý </a:t>
            </a:r>
            <a:r>
              <a:rPr lang="en-US" sz="3600" b="1" dirty="0" err="1">
                <a:latin typeface="Times New Roman" pitchFamily="18" charset="0"/>
              </a:rPr>
              <a:t>kiến</a:t>
            </a:r>
            <a:r>
              <a:rPr lang="en-US" sz="3600" b="1" dirty="0">
                <a:latin typeface="Times New Roman" pitchFamily="18" charset="0"/>
              </a:rPr>
              <a:t>, </a:t>
            </a:r>
            <a:r>
              <a:rPr lang="en-US" sz="3600" b="1" dirty="0" err="1">
                <a:latin typeface="Times New Roman" pitchFamily="18" charset="0"/>
              </a:rPr>
              <a:t>lí</a:t>
            </a:r>
            <a:r>
              <a:rPr lang="en-US" sz="3600" b="1" dirty="0">
                <a:latin typeface="Times New Roman" pitchFamily="18" charset="0"/>
              </a:rPr>
              <a:t> </a:t>
            </a:r>
            <a:r>
              <a:rPr lang="en-US" sz="3600" b="1" dirty="0" err="1">
                <a:latin typeface="Times New Roman" pitchFamily="18" charset="0"/>
              </a:rPr>
              <a:t>lẽ</a:t>
            </a:r>
            <a:r>
              <a:rPr lang="en-US" sz="3600" b="1" dirty="0">
                <a:latin typeface="Times New Roman" pitchFamily="18" charset="0"/>
              </a:rPr>
              <a:t>, </a:t>
            </a:r>
            <a:r>
              <a:rPr lang="en-US" sz="3600" b="1" dirty="0" err="1">
                <a:latin typeface="Times New Roman" pitchFamily="18" charset="0"/>
              </a:rPr>
              <a:t>bằng</a:t>
            </a:r>
            <a:r>
              <a:rPr lang="en-US" sz="3600" b="1" dirty="0">
                <a:latin typeface="Times New Roman" pitchFamily="18" charset="0"/>
              </a:rPr>
              <a:t> </a:t>
            </a:r>
            <a:r>
              <a:rPr lang="en-US" sz="3600" b="1" dirty="0" err="1">
                <a:latin typeface="Times New Roman" pitchFamily="18" charset="0"/>
              </a:rPr>
              <a:t>chứng</a:t>
            </a:r>
            <a:endParaRPr lang="en-US" sz="3600" b="1" dirty="0">
              <a:latin typeface="Times New Roman" pitchFamily="18" charset="0"/>
            </a:endParaRPr>
          </a:p>
        </p:txBody>
      </p:sp>
      <p:graphicFrame>
        <p:nvGraphicFramePr>
          <p:cNvPr id="2" name="Table 1">
            <a:extLst>
              <a:ext uri="{FF2B5EF4-FFF2-40B4-BE49-F238E27FC236}">
                <a16:creationId xmlns:a16="http://schemas.microsoft.com/office/drawing/2014/main" id="{C6CAF7F7-C21F-0723-C9D7-CB0FCB937C51}"/>
              </a:ext>
            </a:extLst>
          </p:cNvPr>
          <p:cNvGraphicFramePr>
            <a:graphicFrameLocks noGrp="1"/>
          </p:cNvGraphicFramePr>
          <p:nvPr>
            <p:extLst>
              <p:ext uri="{D42A27DB-BD31-4B8C-83A1-F6EECF244321}">
                <p14:modId xmlns:p14="http://schemas.microsoft.com/office/powerpoint/2010/main" val="750832583"/>
              </p:ext>
            </p:extLst>
          </p:nvPr>
        </p:nvGraphicFramePr>
        <p:xfrm>
          <a:off x="292360" y="1548609"/>
          <a:ext cx="11607279" cy="4964430"/>
        </p:xfrm>
        <a:graphic>
          <a:graphicData uri="http://schemas.openxmlformats.org/drawingml/2006/table">
            <a:tbl>
              <a:tblPr firstRow="1" firstCol="1" bandRow="1">
                <a:tableStyleId>{BC89EF96-8CEA-46FF-86C4-4CE0E7609802}</a:tableStyleId>
              </a:tblPr>
              <a:tblGrid>
                <a:gridCol w="1275192">
                  <a:extLst>
                    <a:ext uri="{9D8B030D-6E8A-4147-A177-3AD203B41FA5}">
                      <a16:colId xmlns:a16="http://schemas.microsoft.com/office/drawing/2014/main" val="938012071"/>
                    </a:ext>
                  </a:extLst>
                </a:gridCol>
                <a:gridCol w="5619051">
                  <a:extLst>
                    <a:ext uri="{9D8B030D-6E8A-4147-A177-3AD203B41FA5}">
                      <a16:colId xmlns:a16="http://schemas.microsoft.com/office/drawing/2014/main" val="468689384"/>
                    </a:ext>
                  </a:extLst>
                </a:gridCol>
                <a:gridCol w="4713036">
                  <a:extLst>
                    <a:ext uri="{9D8B030D-6E8A-4147-A177-3AD203B41FA5}">
                      <a16:colId xmlns:a16="http://schemas.microsoft.com/office/drawing/2014/main" val="3540577341"/>
                    </a:ext>
                  </a:extLst>
                </a:gridCol>
              </a:tblGrid>
              <a:tr h="199118">
                <a:tc>
                  <a:txBody>
                    <a:bodyPr/>
                    <a:lstStyle/>
                    <a:p>
                      <a:pPr marL="0" marR="0" algn="just">
                        <a:spcBef>
                          <a:spcPts val="0"/>
                        </a:spcBef>
                        <a:spcAft>
                          <a:spcPts val="0"/>
                        </a:spcAft>
                      </a:pPr>
                      <a:r>
                        <a:rPr lang="vi-VN" sz="1900" dirty="0">
                          <a:effectLst/>
                          <a:latin typeface="+mj-lt"/>
                        </a:rPr>
                        <a:t> </a:t>
                      </a:r>
                      <a:endParaRPr lang="en-US" sz="19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ctr">
                        <a:lnSpc>
                          <a:spcPct val="200000"/>
                        </a:lnSpc>
                        <a:spcBef>
                          <a:spcPts val="0"/>
                        </a:spcBef>
                        <a:spcAft>
                          <a:spcPts val="0"/>
                        </a:spcAft>
                      </a:pPr>
                      <a:r>
                        <a:rPr lang="vi-VN" sz="1900" dirty="0">
                          <a:effectLst/>
                          <a:latin typeface="+mj-lt"/>
                        </a:rPr>
                        <a:t>Đặc sắc về nghệ thuật</a:t>
                      </a:r>
                      <a:endParaRPr lang="en-US" sz="1900" dirty="0">
                        <a:effectLst/>
                        <a:latin typeface="+mj-lt"/>
                      </a:endParaRPr>
                    </a:p>
                  </a:txBody>
                  <a:tcPr marL="55946" marR="55946" marT="0" marB="0" anchor="ctr"/>
                </a:tc>
                <a:tc>
                  <a:txBody>
                    <a:bodyPr/>
                    <a:lstStyle/>
                    <a:p>
                      <a:pPr marL="0" marR="0" algn="ctr">
                        <a:lnSpc>
                          <a:spcPct val="200000"/>
                        </a:lnSpc>
                        <a:spcBef>
                          <a:spcPts val="0"/>
                        </a:spcBef>
                        <a:spcAft>
                          <a:spcPts val="0"/>
                        </a:spcAft>
                      </a:pPr>
                      <a:r>
                        <a:rPr lang="vi-VN" sz="1900" dirty="0">
                          <a:effectLst/>
                          <a:latin typeface="+mj-lt"/>
                        </a:rPr>
                        <a:t>Đặc sắc về nội dung</a:t>
                      </a:r>
                      <a:endParaRPr lang="en-US" sz="19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extLst>
                  <a:ext uri="{0D108BD9-81ED-4DB2-BD59-A6C34878D82A}">
                    <a16:rowId xmlns:a16="http://schemas.microsoft.com/office/drawing/2014/main" val="583505177"/>
                  </a:ext>
                </a:extLst>
              </a:tr>
              <a:tr h="942692">
                <a:tc>
                  <a:txBody>
                    <a:bodyPr/>
                    <a:lstStyle/>
                    <a:p>
                      <a:pPr marL="0" marR="0" algn="ctr">
                        <a:spcBef>
                          <a:spcPts val="0"/>
                        </a:spcBef>
                        <a:spcAft>
                          <a:spcPts val="0"/>
                        </a:spcAft>
                      </a:pPr>
                      <a:r>
                        <a:rPr lang="vi-VN" sz="1900" dirty="0">
                          <a:effectLst/>
                          <a:latin typeface="+mj-lt"/>
                        </a:rPr>
                        <a:t>Lí lẽ</a:t>
                      </a:r>
                      <a:endParaRPr lang="en-US" sz="19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just">
                        <a:lnSpc>
                          <a:spcPct val="200000"/>
                        </a:lnSpc>
                        <a:spcBef>
                          <a:spcPts val="0"/>
                        </a:spcBef>
                        <a:spcAft>
                          <a:spcPts val="0"/>
                        </a:spcAft>
                      </a:pPr>
                      <a:r>
                        <a:rPr lang="vi-VN" sz="1900" dirty="0">
                          <a:effectLst/>
                          <a:latin typeface="+mj-lt"/>
                        </a:rPr>
                        <a:t>Khổ thơ có nhiều nét đặc sắc độc đáo về lặp âm, dấu chấm lửng, ẩn dụ chuyển đổi cảm giác</a:t>
                      </a:r>
                      <a:endParaRPr lang="en-US" sz="19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tc>
                  <a:txBody>
                    <a:bodyPr/>
                    <a:lstStyle/>
                    <a:p>
                      <a:pPr marL="0" marR="0" algn="just">
                        <a:lnSpc>
                          <a:spcPct val="200000"/>
                        </a:lnSpc>
                        <a:spcBef>
                          <a:spcPts val="0"/>
                        </a:spcBef>
                        <a:spcAft>
                          <a:spcPts val="0"/>
                        </a:spcAft>
                      </a:pPr>
                      <a:r>
                        <a:rPr lang="vi-VN" sz="1900" dirty="0">
                          <a:effectLst/>
                          <a:latin typeface="+mj-lt"/>
                        </a:rPr>
                        <a:t>Khổ thơ thứ nhất là nguồn mạch cảm xúc của bài thơ, âm thanh tiếng gà khơi gợi nỗi nhớ về tuổi thơ, về bà kính yêu.</a:t>
                      </a:r>
                      <a:endParaRPr lang="en-US" sz="19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extLst>
                  <a:ext uri="{0D108BD9-81ED-4DB2-BD59-A6C34878D82A}">
                    <a16:rowId xmlns:a16="http://schemas.microsoft.com/office/drawing/2014/main" val="4038488439"/>
                  </a:ext>
                </a:extLst>
              </a:tr>
              <a:tr h="2610803">
                <a:tc>
                  <a:txBody>
                    <a:bodyPr/>
                    <a:lstStyle/>
                    <a:p>
                      <a:pPr marL="0" marR="0" algn="ctr">
                        <a:spcBef>
                          <a:spcPts val="0"/>
                        </a:spcBef>
                        <a:spcAft>
                          <a:spcPts val="0"/>
                        </a:spcAft>
                      </a:pPr>
                      <a:r>
                        <a:rPr lang="vi-VN" sz="1900" dirty="0">
                          <a:effectLst/>
                          <a:latin typeface="+mj-lt"/>
                        </a:rPr>
                        <a:t>Dẫn chứng</a:t>
                      </a:r>
                      <a:endParaRPr lang="en-US" sz="19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just">
                        <a:lnSpc>
                          <a:spcPct val="200000"/>
                        </a:lnSpc>
                        <a:spcBef>
                          <a:spcPts val="0"/>
                        </a:spcBef>
                        <a:spcAft>
                          <a:spcPts val="0"/>
                        </a:spcAft>
                      </a:pPr>
                      <a:r>
                        <a:rPr lang="vi-VN" sz="1900" dirty="0">
                          <a:effectLst/>
                          <a:latin typeface="+mj-lt"/>
                        </a:rPr>
                        <a:t>+ Dòng thơ thứ tư “Cục…cục tác cục ta”: phép lặp âm, dấu chấm lửng + tác dụng…</a:t>
                      </a:r>
                      <a:endParaRPr lang="en-US" sz="1900" dirty="0">
                        <a:effectLst/>
                        <a:latin typeface="+mj-lt"/>
                      </a:endParaRPr>
                    </a:p>
                    <a:p>
                      <a:pPr marL="0" marR="0" algn="just">
                        <a:lnSpc>
                          <a:spcPct val="200000"/>
                        </a:lnSpc>
                        <a:spcBef>
                          <a:spcPts val="0"/>
                        </a:spcBef>
                        <a:spcAft>
                          <a:spcPts val="0"/>
                        </a:spcAft>
                      </a:pPr>
                      <a:r>
                        <a:rPr lang="vi-VN" sz="1900" dirty="0">
                          <a:effectLst/>
                          <a:latin typeface="+mj-lt"/>
                        </a:rPr>
                        <a:t>+ So sánh âm thanh “Tiếng gà trưa” của Xuân Quỳnh với âm thanh tiếng gà trong thơ Trần Đăng Khoa.</a:t>
                      </a:r>
                      <a:endParaRPr lang="en-US" sz="1900" dirty="0">
                        <a:effectLst/>
                        <a:latin typeface="+mj-lt"/>
                      </a:endParaRPr>
                    </a:p>
                    <a:p>
                      <a:pPr marL="0" marR="0" algn="just">
                        <a:lnSpc>
                          <a:spcPct val="200000"/>
                        </a:lnSpc>
                        <a:spcBef>
                          <a:spcPts val="0"/>
                        </a:spcBef>
                        <a:spcAft>
                          <a:spcPts val="0"/>
                        </a:spcAft>
                      </a:pPr>
                      <a:r>
                        <a:rPr lang="vi-VN" sz="1900" dirty="0">
                          <a:effectLst/>
                          <a:latin typeface="+mj-lt"/>
                        </a:rPr>
                        <a:t>+ Ẩn dụ chuyển đổi cảm giác + tác dụng.</a:t>
                      </a:r>
                      <a:endParaRPr lang="en-US" sz="19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tc>
                  <a:txBody>
                    <a:bodyPr/>
                    <a:lstStyle/>
                    <a:p>
                      <a:pPr marL="0" marR="0" algn="just">
                        <a:lnSpc>
                          <a:spcPct val="200000"/>
                        </a:lnSpc>
                        <a:spcBef>
                          <a:spcPts val="0"/>
                        </a:spcBef>
                        <a:spcAft>
                          <a:spcPts val="0"/>
                        </a:spcAft>
                      </a:pPr>
                      <a:r>
                        <a:rPr lang="vi-VN" sz="1900" dirty="0">
                          <a:effectLst/>
                          <a:latin typeface="+mj-lt"/>
                        </a:rPr>
                        <a:t>“Khổ thơ đầu kể chuyện anh bộ đội trên đường hành quân, khi dừng chân bên một xóm nhỏ, nghe tiếng gà nhảy ổ”... </a:t>
                      </a:r>
                      <a:endParaRPr lang="en-US" sz="1900" dirty="0">
                        <a:effectLst/>
                        <a:latin typeface="+mj-lt"/>
                      </a:endParaRPr>
                    </a:p>
                    <a:p>
                      <a:pPr marL="0" marR="0" algn="just">
                        <a:lnSpc>
                          <a:spcPct val="200000"/>
                        </a:lnSpc>
                        <a:spcBef>
                          <a:spcPts val="0"/>
                        </a:spcBef>
                        <a:spcAft>
                          <a:spcPts val="0"/>
                        </a:spcAft>
                      </a:pPr>
                      <a:r>
                        <a:rPr lang="vi-VN" sz="1900" dirty="0">
                          <a:effectLst/>
                          <a:latin typeface="+mj-lt"/>
                        </a:rPr>
                        <a:t>“Tiếng gà cũng làm kí ức ta quay lại với những kỉ niệm tuổi thơ”.</a:t>
                      </a:r>
                      <a:endParaRPr lang="en-US" sz="19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extLst>
                  <a:ext uri="{0D108BD9-81ED-4DB2-BD59-A6C34878D82A}">
                    <a16:rowId xmlns:a16="http://schemas.microsoft.com/office/drawing/2014/main" val="982912420"/>
                  </a:ext>
                </a:extLst>
              </a:tr>
            </a:tbl>
          </a:graphicData>
        </a:graphic>
      </p:graphicFrame>
      <p:sp>
        <p:nvSpPr>
          <p:cNvPr id="9" name="TextBox 8">
            <a:extLst>
              <a:ext uri="{FF2B5EF4-FFF2-40B4-BE49-F238E27FC236}">
                <a16:creationId xmlns:a16="http://schemas.microsoft.com/office/drawing/2014/main" id="{C6A2C21B-9335-7006-BF06-A64EEF598CF7}"/>
              </a:ext>
            </a:extLst>
          </p:cNvPr>
          <p:cNvSpPr txBox="1"/>
          <p:nvPr/>
        </p:nvSpPr>
        <p:spPr>
          <a:xfrm>
            <a:off x="3247053" y="923731"/>
            <a:ext cx="6134877"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Ý </a:t>
            </a:r>
            <a:r>
              <a:rPr lang="en-US" sz="2800" b="1" dirty="0" err="1">
                <a:latin typeface="Times New Roman" panose="02020603050405020304" pitchFamily="18" charset="0"/>
                <a:cs typeface="Times New Roman" panose="02020603050405020304" pitchFamily="18" charset="0"/>
              </a:rPr>
              <a:t>kiến</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Vẻ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đẹp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nhất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365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33FAFA9-DACF-5635-518A-E8D1355D0E80}"/>
              </a:ext>
            </a:extLst>
          </p:cNvPr>
          <p:cNvSpPr txBox="1">
            <a:spLocks noChangeArrowheads="1"/>
          </p:cNvSpPr>
          <p:nvPr/>
        </p:nvSpPr>
        <p:spPr>
          <a:xfrm>
            <a:off x="702906" y="83976"/>
            <a:ext cx="10786188" cy="9144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itchFamily="18" charset="0"/>
              </a:rPr>
              <a:t>2. </a:t>
            </a:r>
            <a:r>
              <a:rPr lang="en-US" sz="3600" b="1" dirty="0" err="1">
                <a:latin typeface="Times New Roman" pitchFamily="18" charset="0"/>
              </a:rPr>
              <a:t>Hệ</a:t>
            </a:r>
            <a:r>
              <a:rPr lang="en-US" sz="3600" b="1" dirty="0">
                <a:latin typeface="Times New Roman" pitchFamily="18" charset="0"/>
              </a:rPr>
              <a:t> </a:t>
            </a:r>
            <a:r>
              <a:rPr lang="en-US" sz="3600" b="1" dirty="0" err="1">
                <a:latin typeface="Times New Roman" pitchFamily="18" charset="0"/>
              </a:rPr>
              <a:t>thống</a:t>
            </a:r>
            <a:r>
              <a:rPr lang="en-US" sz="3600" b="1" dirty="0">
                <a:latin typeface="Times New Roman" pitchFamily="18" charset="0"/>
              </a:rPr>
              <a:t> ý </a:t>
            </a:r>
            <a:r>
              <a:rPr lang="en-US" sz="3600" b="1" dirty="0" err="1">
                <a:latin typeface="Times New Roman" pitchFamily="18" charset="0"/>
              </a:rPr>
              <a:t>kiến</a:t>
            </a:r>
            <a:r>
              <a:rPr lang="en-US" sz="3600" b="1" dirty="0">
                <a:latin typeface="Times New Roman" pitchFamily="18" charset="0"/>
              </a:rPr>
              <a:t>, </a:t>
            </a:r>
            <a:r>
              <a:rPr lang="en-US" sz="3600" b="1" dirty="0" err="1">
                <a:latin typeface="Times New Roman" pitchFamily="18" charset="0"/>
              </a:rPr>
              <a:t>lí</a:t>
            </a:r>
            <a:r>
              <a:rPr lang="en-US" sz="3600" b="1" dirty="0">
                <a:latin typeface="Times New Roman" pitchFamily="18" charset="0"/>
              </a:rPr>
              <a:t> </a:t>
            </a:r>
            <a:r>
              <a:rPr lang="en-US" sz="3600" b="1" dirty="0" err="1">
                <a:latin typeface="Times New Roman" pitchFamily="18" charset="0"/>
              </a:rPr>
              <a:t>lẽ</a:t>
            </a:r>
            <a:r>
              <a:rPr lang="en-US" sz="3600" b="1" dirty="0">
                <a:latin typeface="Times New Roman" pitchFamily="18" charset="0"/>
              </a:rPr>
              <a:t>, </a:t>
            </a:r>
            <a:r>
              <a:rPr lang="en-US" sz="3600" b="1" dirty="0" err="1">
                <a:latin typeface="Times New Roman" pitchFamily="18" charset="0"/>
              </a:rPr>
              <a:t>bằng</a:t>
            </a:r>
            <a:r>
              <a:rPr lang="en-US" sz="3600" b="1" dirty="0">
                <a:latin typeface="Times New Roman" pitchFamily="18" charset="0"/>
              </a:rPr>
              <a:t> </a:t>
            </a:r>
            <a:r>
              <a:rPr lang="en-US" sz="3600" b="1" dirty="0" err="1">
                <a:latin typeface="Times New Roman" pitchFamily="18" charset="0"/>
              </a:rPr>
              <a:t>chứng</a:t>
            </a:r>
            <a:endParaRPr lang="en-US" sz="3600" b="1" dirty="0">
              <a:latin typeface="Times New Roman" pitchFamily="18" charset="0"/>
            </a:endParaRPr>
          </a:p>
        </p:txBody>
      </p:sp>
      <p:graphicFrame>
        <p:nvGraphicFramePr>
          <p:cNvPr id="2" name="Table 1">
            <a:extLst>
              <a:ext uri="{FF2B5EF4-FFF2-40B4-BE49-F238E27FC236}">
                <a16:creationId xmlns:a16="http://schemas.microsoft.com/office/drawing/2014/main" id="{C6CAF7F7-C21F-0723-C9D7-CB0FCB937C51}"/>
              </a:ext>
            </a:extLst>
          </p:cNvPr>
          <p:cNvGraphicFramePr>
            <a:graphicFrameLocks noGrp="1"/>
          </p:cNvGraphicFramePr>
          <p:nvPr>
            <p:extLst>
              <p:ext uri="{D42A27DB-BD31-4B8C-83A1-F6EECF244321}">
                <p14:modId xmlns:p14="http://schemas.microsoft.com/office/powerpoint/2010/main" val="1909468663"/>
              </p:ext>
            </p:extLst>
          </p:nvPr>
        </p:nvGraphicFramePr>
        <p:xfrm>
          <a:off x="292360" y="1548609"/>
          <a:ext cx="11607279" cy="5197413"/>
        </p:xfrm>
        <a:graphic>
          <a:graphicData uri="http://schemas.openxmlformats.org/drawingml/2006/table">
            <a:tbl>
              <a:tblPr firstRow="1" firstCol="1" bandRow="1">
                <a:tableStyleId>{BC89EF96-8CEA-46FF-86C4-4CE0E7609802}</a:tableStyleId>
              </a:tblPr>
              <a:tblGrid>
                <a:gridCol w="1191207">
                  <a:extLst>
                    <a:ext uri="{9D8B030D-6E8A-4147-A177-3AD203B41FA5}">
                      <a16:colId xmlns:a16="http://schemas.microsoft.com/office/drawing/2014/main" val="938012071"/>
                    </a:ext>
                  </a:extLst>
                </a:gridCol>
                <a:gridCol w="6158204">
                  <a:extLst>
                    <a:ext uri="{9D8B030D-6E8A-4147-A177-3AD203B41FA5}">
                      <a16:colId xmlns:a16="http://schemas.microsoft.com/office/drawing/2014/main" val="468689384"/>
                    </a:ext>
                  </a:extLst>
                </a:gridCol>
                <a:gridCol w="4257868">
                  <a:extLst>
                    <a:ext uri="{9D8B030D-6E8A-4147-A177-3AD203B41FA5}">
                      <a16:colId xmlns:a16="http://schemas.microsoft.com/office/drawing/2014/main" val="3540577341"/>
                    </a:ext>
                  </a:extLst>
                </a:gridCol>
              </a:tblGrid>
              <a:tr h="199118">
                <a:tc>
                  <a:txBody>
                    <a:bodyPr/>
                    <a:lstStyle/>
                    <a:p>
                      <a:pPr marL="0" marR="0" algn="just">
                        <a:spcBef>
                          <a:spcPts val="0"/>
                        </a:spcBef>
                        <a:spcAft>
                          <a:spcPts val="0"/>
                        </a:spcAft>
                      </a:pPr>
                      <a:r>
                        <a:rPr lang="vi-VN" sz="1800" dirty="0">
                          <a:effectLst/>
                          <a:latin typeface="+mj-lt"/>
                        </a:rPr>
                        <a:t> </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ctr">
                        <a:lnSpc>
                          <a:spcPct val="200000"/>
                        </a:lnSpc>
                        <a:spcBef>
                          <a:spcPts val="0"/>
                        </a:spcBef>
                        <a:spcAft>
                          <a:spcPts val="0"/>
                        </a:spcAft>
                      </a:pPr>
                      <a:r>
                        <a:rPr lang="vi-VN" sz="1800" dirty="0">
                          <a:effectLst/>
                          <a:latin typeface="+mj-lt"/>
                        </a:rPr>
                        <a:t>Đặc sắc về nghệ thuật</a:t>
                      </a:r>
                      <a:endParaRPr lang="en-US" sz="1800" dirty="0">
                        <a:effectLst/>
                        <a:latin typeface="+mj-lt"/>
                      </a:endParaRPr>
                    </a:p>
                  </a:txBody>
                  <a:tcPr marL="55946" marR="55946" marT="0" marB="0" anchor="ctr"/>
                </a:tc>
                <a:tc>
                  <a:txBody>
                    <a:bodyPr/>
                    <a:lstStyle/>
                    <a:p>
                      <a:pPr marL="0" marR="0" algn="ctr">
                        <a:lnSpc>
                          <a:spcPct val="200000"/>
                        </a:lnSpc>
                        <a:spcBef>
                          <a:spcPts val="0"/>
                        </a:spcBef>
                        <a:spcAft>
                          <a:spcPts val="0"/>
                        </a:spcAft>
                      </a:pPr>
                      <a:r>
                        <a:rPr lang="vi-VN" sz="1800" dirty="0">
                          <a:effectLst/>
                          <a:latin typeface="+mj-lt"/>
                        </a:rPr>
                        <a:t>Đặc sắc về nội dung</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extLst>
                  <a:ext uri="{0D108BD9-81ED-4DB2-BD59-A6C34878D82A}">
                    <a16:rowId xmlns:a16="http://schemas.microsoft.com/office/drawing/2014/main" val="583505177"/>
                  </a:ext>
                </a:extLst>
              </a:tr>
              <a:tr h="942692">
                <a:tc>
                  <a:txBody>
                    <a:bodyPr/>
                    <a:lstStyle/>
                    <a:p>
                      <a:pPr marL="0" marR="0" algn="ctr">
                        <a:spcBef>
                          <a:spcPts val="0"/>
                        </a:spcBef>
                        <a:spcAft>
                          <a:spcPts val="0"/>
                        </a:spcAft>
                      </a:pPr>
                      <a:r>
                        <a:rPr lang="vi-VN" sz="1800" dirty="0">
                          <a:effectLst/>
                          <a:latin typeface="+mj-lt"/>
                        </a:rPr>
                        <a:t>Lí lẽ</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just">
                        <a:lnSpc>
                          <a:spcPct val="200000"/>
                        </a:lnSpc>
                        <a:spcBef>
                          <a:spcPts val="0"/>
                        </a:spcBef>
                        <a:spcAft>
                          <a:spcPts val="0"/>
                        </a:spcAft>
                      </a:pPr>
                      <a:r>
                        <a:rPr lang="en-US" sz="1800" dirty="0">
                          <a:effectLst/>
                          <a:latin typeface="+mj-lt"/>
                        </a:rPr>
                        <a:t>- N</a:t>
                      </a:r>
                      <a:r>
                        <a:rPr lang="vi-VN" sz="1800" dirty="0">
                          <a:effectLst/>
                          <a:latin typeface="+mj-lt"/>
                        </a:rPr>
                        <a:t>ghệ thuật so sánh, đảo ngữ, kết hợp tự sự và miêu tả, kết cấu sóng đôi và lặp từ vựng khiến lời thơ ấn tượng, góp phần thể hiện cảm xúc trong bài. Những kỉ niệm trở nên lung linh, hấp dẫn và sống động.</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tc>
                  <a:txBody>
                    <a:bodyPr/>
                    <a:lstStyle/>
                    <a:p>
                      <a:pPr marL="0" marR="0" algn="just">
                        <a:lnSpc>
                          <a:spcPct val="200000"/>
                        </a:lnSpc>
                        <a:spcBef>
                          <a:spcPts val="0"/>
                        </a:spcBef>
                        <a:spcAft>
                          <a:spcPts val="0"/>
                        </a:spcAft>
                      </a:pPr>
                      <a:r>
                        <a:rPr lang="en-US" sz="1800" dirty="0">
                          <a:effectLst/>
                          <a:latin typeface="+mj-lt"/>
                        </a:rPr>
                        <a:t>- </a:t>
                      </a:r>
                      <a:r>
                        <a:rPr lang="vi-VN" sz="1800" dirty="0">
                          <a:effectLst/>
                          <a:latin typeface="+mj-lt"/>
                        </a:rPr>
                        <a:t>Tiếng gà trưa đã gợi về trong tâm hồn người cháu – người chiến sĩ những kỉ niệm tuổi thơ thiếu thốn, khó khăn sống bên bà những đong đầy niềm vui lấp lánh.</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extLst>
                  <a:ext uri="{0D108BD9-81ED-4DB2-BD59-A6C34878D82A}">
                    <a16:rowId xmlns:a16="http://schemas.microsoft.com/office/drawing/2014/main" val="4038488439"/>
                  </a:ext>
                </a:extLst>
              </a:tr>
              <a:tr h="2610803">
                <a:tc>
                  <a:txBody>
                    <a:bodyPr/>
                    <a:lstStyle/>
                    <a:p>
                      <a:pPr marL="0" marR="0" algn="ctr">
                        <a:spcBef>
                          <a:spcPts val="0"/>
                        </a:spcBef>
                        <a:spcAft>
                          <a:spcPts val="0"/>
                        </a:spcAft>
                      </a:pPr>
                      <a:r>
                        <a:rPr lang="vi-VN" sz="1800" dirty="0">
                          <a:effectLst/>
                          <a:latin typeface="+mj-lt"/>
                        </a:rPr>
                        <a:t>Dẫn chứng</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just">
                        <a:lnSpc>
                          <a:spcPct val="200000"/>
                        </a:lnSpc>
                        <a:spcBef>
                          <a:spcPts val="0"/>
                        </a:spcBef>
                        <a:spcAft>
                          <a:spcPts val="0"/>
                        </a:spcAft>
                      </a:pPr>
                      <a:r>
                        <a:rPr lang="vi-VN" sz="1800" dirty="0">
                          <a:effectLst/>
                          <a:latin typeface="+mj-lt"/>
                        </a:rPr>
                        <a:t>+ Mỗi câu kể là một câu tả...</a:t>
                      </a:r>
                    </a:p>
                    <a:p>
                      <a:pPr marL="0" marR="0" algn="just">
                        <a:lnSpc>
                          <a:spcPct val="200000"/>
                        </a:lnSpc>
                        <a:spcBef>
                          <a:spcPts val="0"/>
                        </a:spcBef>
                        <a:spcAft>
                          <a:spcPts val="0"/>
                        </a:spcAft>
                      </a:pPr>
                      <a:r>
                        <a:rPr lang="vi-VN" sz="1800" dirty="0">
                          <a:effectLst/>
                          <a:latin typeface="+mj-lt"/>
                        </a:rPr>
                        <a:t>+ Câu thơ kết cấu sóng đôi và lặp từ vựng “này” để chỉ và người nghe lưu ý tưởng tượng</a:t>
                      </a:r>
                    </a:p>
                    <a:p>
                      <a:pPr marL="0" marR="0" algn="just">
                        <a:lnSpc>
                          <a:spcPct val="200000"/>
                        </a:lnSpc>
                        <a:spcBef>
                          <a:spcPts val="0"/>
                        </a:spcBef>
                        <a:spcAft>
                          <a:spcPts val="0"/>
                        </a:spcAft>
                      </a:pPr>
                      <a:r>
                        <a:rPr lang="vi-VN" sz="1800" dirty="0">
                          <a:effectLst/>
                          <a:latin typeface="+mj-lt"/>
                        </a:rPr>
                        <a:t>+ So sánh, đảo ngữ làm cho bức tranh gà mái vàng trở nên đẹp đẽ</a:t>
                      </a:r>
                    </a:p>
                  </a:txBody>
                  <a:tcPr marL="55946" marR="55946" marT="0" marB="0"/>
                </a:tc>
                <a:tc>
                  <a:txBody>
                    <a:bodyPr/>
                    <a:lstStyle/>
                    <a:p>
                      <a:pPr marL="0" marR="0" algn="just">
                        <a:lnSpc>
                          <a:spcPct val="200000"/>
                        </a:lnSpc>
                        <a:spcBef>
                          <a:spcPts val="0"/>
                        </a:spcBef>
                        <a:spcAft>
                          <a:spcPts val="0"/>
                        </a:spcAft>
                      </a:pPr>
                      <a:r>
                        <a:rPr lang="en-US" sz="1800" dirty="0">
                          <a:effectLst/>
                          <a:latin typeface="+mj-lt"/>
                        </a:rPr>
                        <a:t>- </a:t>
                      </a:r>
                      <a:r>
                        <a:rPr lang="vi-VN" sz="1800" dirty="0">
                          <a:effectLst/>
                          <a:latin typeface="+mj-lt"/>
                        </a:rPr>
                        <a:t>“Tiếng gà trưa đã đưa anh chiến sĩ trở lại kỉ niệm về người bà tần tảo, suốt đời lo toan để người cháu được vui sướng”.</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extLst>
                  <a:ext uri="{0D108BD9-81ED-4DB2-BD59-A6C34878D82A}">
                    <a16:rowId xmlns:a16="http://schemas.microsoft.com/office/drawing/2014/main" val="982912420"/>
                  </a:ext>
                </a:extLst>
              </a:tr>
            </a:tbl>
          </a:graphicData>
        </a:graphic>
      </p:graphicFrame>
      <p:sp>
        <p:nvSpPr>
          <p:cNvPr id="9" name="TextBox 8">
            <a:extLst>
              <a:ext uri="{FF2B5EF4-FFF2-40B4-BE49-F238E27FC236}">
                <a16:creationId xmlns:a16="http://schemas.microsoft.com/office/drawing/2014/main" id="{C6A2C21B-9335-7006-BF06-A64EEF598CF7}"/>
              </a:ext>
            </a:extLst>
          </p:cNvPr>
          <p:cNvSpPr txBox="1"/>
          <p:nvPr/>
        </p:nvSpPr>
        <p:spPr>
          <a:xfrm>
            <a:off x="3247053" y="923731"/>
            <a:ext cx="6134877"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Ý </a:t>
            </a:r>
            <a:r>
              <a:rPr lang="en-US" sz="2800" b="1" dirty="0" err="1">
                <a:latin typeface="Times New Roman" panose="02020603050405020304" pitchFamily="18" charset="0"/>
                <a:cs typeface="Times New Roman" panose="02020603050405020304" pitchFamily="18" charset="0"/>
              </a:rPr>
              <a:t>kiến</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Vẻ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đẹp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hai</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004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33FAFA9-DACF-5635-518A-E8D1355D0E80}"/>
              </a:ext>
            </a:extLst>
          </p:cNvPr>
          <p:cNvSpPr txBox="1">
            <a:spLocks noChangeArrowheads="1"/>
          </p:cNvSpPr>
          <p:nvPr/>
        </p:nvSpPr>
        <p:spPr>
          <a:xfrm>
            <a:off x="702906" y="83976"/>
            <a:ext cx="10786188" cy="9144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itchFamily="18" charset="0"/>
              </a:rPr>
              <a:t>2. </a:t>
            </a:r>
            <a:r>
              <a:rPr lang="en-US" sz="3600" b="1" dirty="0" err="1">
                <a:latin typeface="Times New Roman" pitchFamily="18" charset="0"/>
              </a:rPr>
              <a:t>Hệ</a:t>
            </a:r>
            <a:r>
              <a:rPr lang="en-US" sz="3600" b="1" dirty="0">
                <a:latin typeface="Times New Roman" pitchFamily="18" charset="0"/>
              </a:rPr>
              <a:t> </a:t>
            </a:r>
            <a:r>
              <a:rPr lang="en-US" sz="3600" b="1" dirty="0" err="1">
                <a:latin typeface="Times New Roman" pitchFamily="18" charset="0"/>
              </a:rPr>
              <a:t>thống</a:t>
            </a:r>
            <a:r>
              <a:rPr lang="en-US" sz="3600" b="1" dirty="0">
                <a:latin typeface="Times New Roman" pitchFamily="18" charset="0"/>
              </a:rPr>
              <a:t> ý </a:t>
            </a:r>
            <a:r>
              <a:rPr lang="en-US" sz="3600" b="1" dirty="0" err="1">
                <a:latin typeface="Times New Roman" pitchFamily="18" charset="0"/>
              </a:rPr>
              <a:t>kiến</a:t>
            </a:r>
            <a:r>
              <a:rPr lang="en-US" sz="3600" b="1" dirty="0">
                <a:latin typeface="Times New Roman" pitchFamily="18" charset="0"/>
              </a:rPr>
              <a:t>, </a:t>
            </a:r>
            <a:r>
              <a:rPr lang="en-US" sz="3600" b="1" dirty="0" err="1">
                <a:latin typeface="Times New Roman" pitchFamily="18" charset="0"/>
              </a:rPr>
              <a:t>lí</a:t>
            </a:r>
            <a:r>
              <a:rPr lang="en-US" sz="3600" b="1" dirty="0">
                <a:latin typeface="Times New Roman" pitchFamily="18" charset="0"/>
              </a:rPr>
              <a:t> </a:t>
            </a:r>
            <a:r>
              <a:rPr lang="en-US" sz="3600" b="1" dirty="0" err="1">
                <a:latin typeface="Times New Roman" pitchFamily="18" charset="0"/>
              </a:rPr>
              <a:t>lẽ</a:t>
            </a:r>
            <a:r>
              <a:rPr lang="en-US" sz="3600" b="1" dirty="0">
                <a:latin typeface="Times New Roman" pitchFamily="18" charset="0"/>
              </a:rPr>
              <a:t>, </a:t>
            </a:r>
            <a:r>
              <a:rPr lang="en-US" sz="3600" b="1" dirty="0" err="1">
                <a:latin typeface="Times New Roman" pitchFamily="18" charset="0"/>
              </a:rPr>
              <a:t>bằng</a:t>
            </a:r>
            <a:r>
              <a:rPr lang="en-US" sz="3600" b="1" dirty="0">
                <a:latin typeface="Times New Roman" pitchFamily="18" charset="0"/>
              </a:rPr>
              <a:t> </a:t>
            </a:r>
            <a:r>
              <a:rPr lang="en-US" sz="3600" b="1" dirty="0" err="1">
                <a:latin typeface="Times New Roman" pitchFamily="18" charset="0"/>
              </a:rPr>
              <a:t>chứng</a:t>
            </a:r>
            <a:endParaRPr lang="en-US" sz="3600" b="1" dirty="0">
              <a:latin typeface="Times New Roman" pitchFamily="18" charset="0"/>
            </a:endParaRPr>
          </a:p>
        </p:txBody>
      </p:sp>
      <p:graphicFrame>
        <p:nvGraphicFramePr>
          <p:cNvPr id="2" name="Table 1">
            <a:extLst>
              <a:ext uri="{FF2B5EF4-FFF2-40B4-BE49-F238E27FC236}">
                <a16:creationId xmlns:a16="http://schemas.microsoft.com/office/drawing/2014/main" id="{C6CAF7F7-C21F-0723-C9D7-CB0FCB937C51}"/>
              </a:ext>
            </a:extLst>
          </p:cNvPr>
          <p:cNvGraphicFramePr>
            <a:graphicFrameLocks noGrp="1"/>
          </p:cNvGraphicFramePr>
          <p:nvPr>
            <p:extLst>
              <p:ext uri="{D42A27DB-BD31-4B8C-83A1-F6EECF244321}">
                <p14:modId xmlns:p14="http://schemas.microsoft.com/office/powerpoint/2010/main" val="2418756770"/>
              </p:ext>
            </p:extLst>
          </p:nvPr>
        </p:nvGraphicFramePr>
        <p:xfrm>
          <a:off x="292360" y="1548609"/>
          <a:ext cx="11607279" cy="5197413"/>
        </p:xfrm>
        <a:graphic>
          <a:graphicData uri="http://schemas.openxmlformats.org/drawingml/2006/table">
            <a:tbl>
              <a:tblPr firstRow="1" firstCol="1" bandRow="1">
                <a:tableStyleId>{BC89EF96-8CEA-46FF-86C4-4CE0E7609802}</a:tableStyleId>
              </a:tblPr>
              <a:tblGrid>
                <a:gridCol w="1191207">
                  <a:extLst>
                    <a:ext uri="{9D8B030D-6E8A-4147-A177-3AD203B41FA5}">
                      <a16:colId xmlns:a16="http://schemas.microsoft.com/office/drawing/2014/main" val="938012071"/>
                    </a:ext>
                  </a:extLst>
                </a:gridCol>
                <a:gridCol w="5645021">
                  <a:extLst>
                    <a:ext uri="{9D8B030D-6E8A-4147-A177-3AD203B41FA5}">
                      <a16:colId xmlns:a16="http://schemas.microsoft.com/office/drawing/2014/main" val="468689384"/>
                    </a:ext>
                  </a:extLst>
                </a:gridCol>
                <a:gridCol w="4771051">
                  <a:extLst>
                    <a:ext uri="{9D8B030D-6E8A-4147-A177-3AD203B41FA5}">
                      <a16:colId xmlns:a16="http://schemas.microsoft.com/office/drawing/2014/main" val="3540577341"/>
                    </a:ext>
                  </a:extLst>
                </a:gridCol>
              </a:tblGrid>
              <a:tr h="199118">
                <a:tc>
                  <a:txBody>
                    <a:bodyPr/>
                    <a:lstStyle/>
                    <a:p>
                      <a:pPr marL="0" marR="0" algn="just">
                        <a:spcBef>
                          <a:spcPts val="0"/>
                        </a:spcBef>
                        <a:spcAft>
                          <a:spcPts val="0"/>
                        </a:spcAft>
                      </a:pPr>
                      <a:r>
                        <a:rPr lang="vi-VN" sz="1800" dirty="0">
                          <a:effectLst/>
                          <a:latin typeface="+mj-lt"/>
                        </a:rPr>
                        <a:t> </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ctr">
                        <a:lnSpc>
                          <a:spcPct val="200000"/>
                        </a:lnSpc>
                        <a:spcBef>
                          <a:spcPts val="0"/>
                        </a:spcBef>
                        <a:spcAft>
                          <a:spcPts val="0"/>
                        </a:spcAft>
                      </a:pPr>
                      <a:r>
                        <a:rPr lang="vi-VN" sz="1800" dirty="0">
                          <a:effectLst/>
                          <a:latin typeface="+mj-lt"/>
                        </a:rPr>
                        <a:t>Đặc sắc về nghệ thuật</a:t>
                      </a:r>
                      <a:endParaRPr lang="en-US" sz="1800" dirty="0">
                        <a:effectLst/>
                        <a:latin typeface="+mj-lt"/>
                      </a:endParaRPr>
                    </a:p>
                  </a:txBody>
                  <a:tcPr marL="55946" marR="55946" marT="0" marB="0" anchor="ctr"/>
                </a:tc>
                <a:tc>
                  <a:txBody>
                    <a:bodyPr/>
                    <a:lstStyle/>
                    <a:p>
                      <a:pPr marL="0" marR="0" algn="ctr">
                        <a:lnSpc>
                          <a:spcPct val="200000"/>
                        </a:lnSpc>
                        <a:spcBef>
                          <a:spcPts val="0"/>
                        </a:spcBef>
                        <a:spcAft>
                          <a:spcPts val="0"/>
                        </a:spcAft>
                      </a:pPr>
                      <a:r>
                        <a:rPr lang="vi-VN" sz="1800" dirty="0">
                          <a:effectLst/>
                          <a:latin typeface="+mj-lt"/>
                        </a:rPr>
                        <a:t>Đặc sắc về nội dung</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extLst>
                  <a:ext uri="{0D108BD9-81ED-4DB2-BD59-A6C34878D82A}">
                    <a16:rowId xmlns:a16="http://schemas.microsoft.com/office/drawing/2014/main" val="583505177"/>
                  </a:ext>
                </a:extLst>
              </a:tr>
              <a:tr h="942692">
                <a:tc>
                  <a:txBody>
                    <a:bodyPr/>
                    <a:lstStyle/>
                    <a:p>
                      <a:pPr marL="0" marR="0" algn="ctr">
                        <a:spcBef>
                          <a:spcPts val="0"/>
                        </a:spcBef>
                        <a:spcAft>
                          <a:spcPts val="0"/>
                        </a:spcAft>
                      </a:pPr>
                      <a:r>
                        <a:rPr lang="vi-VN" sz="1800" dirty="0">
                          <a:effectLst/>
                          <a:latin typeface="+mj-lt"/>
                        </a:rPr>
                        <a:t>Lí lẽ</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just">
                        <a:lnSpc>
                          <a:spcPct val="200000"/>
                        </a:lnSpc>
                        <a:spcBef>
                          <a:spcPts val="0"/>
                        </a:spcBef>
                        <a:spcAft>
                          <a:spcPts val="0"/>
                        </a:spcAft>
                      </a:pPr>
                      <a:r>
                        <a:rPr lang="en-US" sz="1800" dirty="0">
                          <a:effectLst/>
                          <a:latin typeface="+mj-lt"/>
                        </a:rPr>
                        <a:t>- </a:t>
                      </a:r>
                      <a:r>
                        <a:rPr lang="vi-VN" sz="1800" dirty="0">
                          <a:effectLst/>
                          <a:latin typeface="+mj-lt"/>
                        </a:rPr>
                        <a:t>Khổ thơ có nét độc đáo về nhịp điệu chậm, buồn và cấu trúc để thể hiện cảm xúc mênh mang, mang nặng suy tư, chiêm nghiệm của người cháu khi nghĩ về bà, tình yêu thương của bà.</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tc>
                  <a:txBody>
                    <a:bodyPr/>
                    <a:lstStyle/>
                    <a:p>
                      <a:pPr marL="0" marR="0" algn="just">
                        <a:lnSpc>
                          <a:spcPct val="200000"/>
                        </a:lnSpc>
                        <a:spcBef>
                          <a:spcPts val="0"/>
                        </a:spcBef>
                        <a:spcAft>
                          <a:spcPts val="0"/>
                        </a:spcAft>
                      </a:pPr>
                      <a:r>
                        <a:rPr lang="en-US" sz="1800" dirty="0">
                          <a:effectLst/>
                          <a:latin typeface="+mj-lt"/>
                        </a:rPr>
                        <a:t>- </a:t>
                      </a:r>
                      <a:r>
                        <a:rPr lang="vi-VN" sz="1800" dirty="0">
                          <a:effectLst/>
                          <a:latin typeface="+mj-lt"/>
                        </a:rPr>
                        <a:t>Sáu dòng thơ là những độc thoại trong tâm hồn người cháu, giàu chất suy tưởng khi người cháu nhận ra, suy ngẫm về tình yêu thương, sự tần tảo, lo lắng hi sinh của bà dành cho mình</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extLst>
                  <a:ext uri="{0D108BD9-81ED-4DB2-BD59-A6C34878D82A}">
                    <a16:rowId xmlns:a16="http://schemas.microsoft.com/office/drawing/2014/main" val="4038488439"/>
                  </a:ext>
                </a:extLst>
              </a:tr>
              <a:tr h="2610803">
                <a:tc>
                  <a:txBody>
                    <a:bodyPr/>
                    <a:lstStyle/>
                    <a:p>
                      <a:pPr marL="0" marR="0" algn="ctr">
                        <a:spcBef>
                          <a:spcPts val="0"/>
                        </a:spcBef>
                        <a:spcAft>
                          <a:spcPts val="0"/>
                        </a:spcAft>
                      </a:pPr>
                      <a:r>
                        <a:rPr lang="vi-VN" sz="1800" dirty="0">
                          <a:effectLst/>
                          <a:latin typeface="+mj-lt"/>
                        </a:rPr>
                        <a:t>Dẫn chứng</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just">
                        <a:lnSpc>
                          <a:spcPct val="200000"/>
                        </a:lnSpc>
                        <a:spcBef>
                          <a:spcPts val="0"/>
                        </a:spcBef>
                        <a:spcAft>
                          <a:spcPts val="0"/>
                        </a:spcAft>
                      </a:pPr>
                      <a:r>
                        <a:rPr lang="vi-VN" sz="1800" dirty="0">
                          <a:effectLst/>
                          <a:latin typeface="+mj-lt"/>
                        </a:rPr>
                        <a:t>+ Sáu dòng thơ chỉ làm thành một câu đơn</a:t>
                      </a:r>
                    </a:p>
                    <a:p>
                      <a:pPr marL="0" marR="0" algn="just">
                        <a:lnSpc>
                          <a:spcPct val="200000"/>
                        </a:lnSpc>
                        <a:spcBef>
                          <a:spcPts val="0"/>
                        </a:spcBef>
                        <a:spcAft>
                          <a:spcPts val="0"/>
                        </a:spcAft>
                      </a:pPr>
                      <a:r>
                        <a:rPr lang="vi-VN" sz="1800" dirty="0">
                          <a:effectLst/>
                          <a:latin typeface="+mj-lt"/>
                        </a:rPr>
                        <a:t>+ Mỗi dòng chỉ gồm năm tiếng nhưng có cách ngắt nhịp khác dòng kia.</a:t>
                      </a:r>
                    </a:p>
                  </a:txBody>
                  <a:tcPr marL="55946" marR="55946" marT="0" marB="0"/>
                </a:tc>
                <a:tc>
                  <a:txBody>
                    <a:bodyPr/>
                    <a:lstStyle/>
                    <a:p>
                      <a:pPr marL="0" marR="0" algn="just">
                        <a:lnSpc>
                          <a:spcPct val="200000"/>
                        </a:lnSpc>
                        <a:spcBef>
                          <a:spcPts val="0"/>
                        </a:spcBef>
                        <a:spcAft>
                          <a:spcPts val="0"/>
                        </a:spcAft>
                      </a:pPr>
                      <a:r>
                        <a:rPr lang="en-US" sz="1800" dirty="0">
                          <a:effectLst/>
                          <a:latin typeface="+mj-lt"/>
                        </a:rPr>
                        <a:t>- </a:t>
                      </a:r>
                      <a:r>
                        <a:rPr lang="vi-VN" sz="1800" dirty="0">
                          <a:effectLst/>
                          <a:latin typeface="+mj-lt"/>
                        </a:rPr>
                        <a:t>“Nhịp điệu khổ thơ là nhịp điệu chậm rãi của độc thoại, bên trong đầy chất suy tưởng... Chi tiết nhỏ bé thế, đơn giản là thế mà chứa đựng một tình yêu thương sâu sắc, vô bờ bến của bà”</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extLst>
                  <a:ext uri="{0D108BD9-81ED-4DB2-BD59-A6C34878D82A}">
                    <a16:rowId xmlns:a16="http://schemas.microsoft.com/office/drawing/2014/main" val="982912420"/>
                  </a:ext>
                </a:extLst>
              </a:tr>
            </a:tbl>
          </a:graphicData>
        </a:graphic>
      </p:graphicFrame>
      <p:sp>
        <p:nvSpPr>
          <p:cNvPr id="9" name="TextBox 8">
            <a:extLst>
              <a:ext uri="{FF2B5EF4-FFF2-40B4-BE49-F238E27FC236}">
                <a16:creationId xmlns:a16="http://schemas.microsoft.com/office/drawing/2014/main" id="{C6A2C21B-9335-7006-BF06-A64EEF598CF7}"/>
              </a:ext>
            </a:extLst>
          </p:cNvPr>
          <p:cNvSpPr txBox="1"/>
          <p:nvPr/>
        </p:nvSpPr>
        <p:spPr>
          <a:xfrm>
            <a:off x="2080727" y="923731"/>
            <a:ext cx="8042987"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Ý </a:t>
            </a:r>
            <a:r>
              <a:rPr lang="en-US" sz="2800" b="1" dirty="0" err="1">
                <a:latin typeface="Times New Roman" panose="02020603050405020304" pitchFamily="18" charset="0"/>
                <a:cs typeface="Times New Roman" panose="02020603050405020304" pitchFamily="18" charset="0"/>
              </a:rPr>
              <a:t>kiến</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Vẻ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đẹp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6 </a:t>
            </a:r>
            <a:r>
              <a:rPr lang="en-US" sz="2800" b="1" dirty="0" err="1">
                <a:latin typeface="Times New Roman" panose="02020603050405020304" pitchFamily="18" charset="0"/>
                <a:cs typeface="Times New Roman" panose="02020603050405020304" pitchFamily="18" charset="0"/>
              </a:rPr>
              <a:t>dòng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234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3111500"/>
            <a:ext cx="12192000" cy="114300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5087" y="1932003"/>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8528" y="1444640"/>
            <a:ext cx="2061633"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92449" y="1981214"/>
            <a:ext cx="1970616"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1419224"/>
            <a:ext cx="205951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831414" y="2005837"/>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784857" y="1405747"/>
            <a:ext cx="206163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879411" y="2028358"/>
            <a:ext cx="1968500"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834963" y="1406058"/>
            <a:ext cx="2059516"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1" name="Picture 36"/>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6308740"/>
            <a:ext cx="60960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2" name="Picture 37"/>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096000" y="6308740"/>
            <a:ext cx="60960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3" name="Picture 38"/>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9540"/>
            <a:ext cx="60960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4" name="Picture 39"/>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096000" y="-3175"/>
            <a:ext cx="60960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Flowchart: Summing Junction 41">
            <a:hlinkClick r:id="rId17" action="ppaction://hlinksldjump" highlightClick="1"/>
          </p:cNvPr>
          <p:cNvSpPr/>
          <p:nvPr/>
        </p:nvSpPr>
        <p:spPr>
          <a:xfrm>
            <a:off x="11398251" y="6115050"/>
            <a:ext cx="649816" cy="649288"/>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p:cNvSpPr/>
          <p:nvPr/>
        </p:nvSpPr>
        <p:spPr>
          <a:xfrm>
            <a:off x="2757587" y="4848190"/>
            <a:ext cx="6676828" cy="64633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6600">
                  <a:solidFill>
                    <a:srgbClr val="7030A0"/>
                  </a:solidFill>
                  <a:prstDash val="solid"/>
                </a:ln>
                <a:solidFill>
                  <a:srgbClr val="002060"/>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TRÒ CH</a:t>
            </a:r>
            <a:r>
              <a:rPr kumimoji="0" lang="vi-VN" sz="3600" b="1" i="0" u="none" strike="noStrike" kern="1200" cap="none" spc="0" normalizeH="0" baseline="0" noProof="0" dirty="0">
                <a:ln w="6600">
                  <a:solidFill>
                    <a:srgbClr val="7030A0"/>
                  </a:solidFill>
                  <a:prstDash val="solid"/>
                </a:ln>
                <a:solidFill>
                  <a:srgbClr val="002060"/>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Ơ</a:t>
            </a:r>
            <a:r>
              <a:rPr kumimoji="0" lang="en-US" sz="3600" b="1" i="0" u="none" strike="noStrike" kern="1200" cap="none" spc="0" normalizeH="0" baseline="0" noProof="0" dirty="0">
                <a:ln w="6600">
                  <a:solidFill>
                    <a:srgbClr val="7030A0"/>
                  </a:solidFill>
                  <a:prstDash val="solid"/>
                </a:ln>
                <a:solidFill>
                  <a:srgbClr val="002060"/>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I HỘP QUÀ BÍ MẬT</a:t>
            </a:r>
          </a:p>
        </p:txBody>
      </p:sp>
    </p:spTree>
    <p:extLst>
      <p:ext uri="{BB962C8B-B14F-4D97-AF65-F5344CB8AC3E}">
        <p14:creationId xmlns:p14="http://schemas.microsoft.com/office/powerpoint/2010/main" val="22809167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33FAFA9-DACF-5635-518A-E8D1355D0E80}"/>
              </a:ext>
            </a:extLst>
          </p:cNvPr>
          <p:cNvSpPr txBox="1">
            <a:spLocks noChangeArrowheads="1"/>
          </p:cNvSpPr>
          <p:nvPr/>
        </p:nvSpPr>
        <p:spPr>
          <a:xfrm>
            <a:off x="702906" y="83976"/>
            <a:ext cx="10786188" cy="9144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itchFamily="18" charset="0"/>
              </a:rPr>
              <a:t>2. </a:t>
            </a:r>
            <a:r>
              <a:rPr lang="en-US" sz="3600" b="1" dirty="0" err="1">
                <a:latin typeface="Times New Roman" pitchFamily="18" charset="0"/>
              </a:rPr>
              <a:t>Hệ</a:t>
            </a:r>
            <a:r>
              <a:rPr lang="en-US" sz="3600" b="1" dirty="0">
                <a:latin typeface="Times New Roman" pitchFamily="18" charset="0"/>
              </a:rPr>
              <a:t> </a:t>
            </a:r>
            <a:r>
              <a:rPr lang="en-US" sz="3600" b="1" dirty="0" err="1">
                <a:latin typeface="Times New Roman" pitchFamily="18" charset="0"/>
              </a:rPr>
              <a:t>thống</a:t>
            </a:r>
            <a:r>
              <a:rPr lang="en-US" sz="3600" b="1" dirty="0">
                <a:latin typeface="Times New Roman" pitchFamily="18" charset="0"/>
              </a:rPr>
              <a:t> ý </a:t>
            </a:r>
            <a:r>
              <a:rPr lang="en-US" sz="3600" b="1" dirty="0" err="1">
                <a:latin typeface="Times New Roman" pitchFamily="18" charset="0"/>
              </a:rPr>
              <a:t>kiến</a:t>
            </a:r>
            <a:r>
              <a:rPr lang="en-US" sz="3600" b="1" dirty="0">
                <a:latin typeface="Times New Roman" pitchFamily="18" charset="0"/>
              </a:rPr>
              <a:t>, </a:t>
            </a:r>
            <a:r>
              <a:rPr lang="en-US" sz="3600" b="1" dirty="0" err="1">
                <a:latin typeface="Times New Roman" pitchFamily="18" charset="0"/>
              </a:rPr>
              <a:t>lí</a:t>
            </a:r>
            <a:r>
              <a:rPr lang="en-US" sz="3600" b="1" dirty="0">
                <a:latin typeface="Times New Roman" pitchFamily="18" charset="0"/>
              </a:rPr>
              <a:t> </a:t>
            </a:r>
            <a:r>
              <a:rPr lang="en-US" sz="3600" b="1" dirty="0" err="1">
                <a:latin typeface="Times New Roman" pitchFamily="18" charset="0"/>
              </a:rPr>
              <a:t>lẽ</a:t>
            </a:r>
            <a:r>
              <a:rPr lang="en-US" sz="3600" b="1" dirty="0">
                <a:latin typeface="Times New Roman" pitchFamily="18" charset="0"/>
              </a:rPr>
              <a:t>, </a:t>
            </a:r>
            <a:r>
              <a:rPr lang="en-US" sz="3600" b="1" dirty="0" err="1">
                <a:latin typeface="Times New Roman" pitchFamily="18" charset="0"/>
              </a:rPr>
              <a:t>bằng</a:t>
            </a:r>
            <a:r>
              <a:rPr lang="en-US" sz="3600" b="1" dirty="0">
                <a:latin typeface="Times New Roman" pitchFamily="18" charset="0"/>
              </a:rPr>
              <a:t> </a:t>
            </a:r>
            <a:r>
              <a:rPr lang="en-US" sz="3600" b="1" dirty="0" err="1">
                <a:latin typeface="Times New Roman" pitchFamily="18" charset="0"/>
              </a:rPr>
              <a:t>chứng</a:t>
            </a:r>
            <a:endParaRPr lang="en-US" sz="3600" b="1" dirty="0">
              <a:latin typeface="Times New Roman" pitchFamily="18" charset="0"/>
            </a:endParaRPr>
          </a:p>
        </p:txBody>
      </p:sp>
      <p:graphicFrame>
        <p:nvGraphicFramePr>
          <p:cNvPr id="2" name="Table 1">
            <a:extLst>
              <a:ext uri="{FF2B5EF4-FFF2-40B4-BE49-F238E27FC236}">
                <a16:creationId xmlns:a16="http://schemas.microsoft.com/office/drawing/2014/main" id="{C6CAF7F7-C21F-0723-C9D7-CB0FCB937C51}"/>
              </a:ext>
            </a:extLst>
          </p:cNvPr>
          <p:cNvGraphicFramePr>
            <a:graphicFrameLocks noGrp="1"/>
          </p:cNvGraphicFramePr>
          <p:nvPr>
            <p:extLst>
              <p:ext uri="{D42A27DB-BD31-4B8C-83A1-F6EECF244321}">
                <p14:modId xmlns:p14="http://schemas.microsoft.com/office/powerpoint/2010/main" val="1245013622"/>
              </p:ext>
            </p:extLst>
          </p:nvPr>
        </p:nvGraphicFramePr>
        <p:xfrm>
          <a:off x="292360" y="1446951"/>
          <a:ext cx="11607279" cy="5246244"/>
        </p:xfrm>
        <a:graphic>
          <a:graphicData uri="http://schemas.openxmlformats.org/drawingml/2006/table">
            <a:tbl>
              <a:tblPr firstRow="1" firstCol="1" bandRow="1">
                <a:tableStyleId>{BC89EF96-8CEA-46FF-86C4-4CE0E7609802}</a:tableStyleId>
              </a:tblPr>
              <a:tblGrid>
                <a:gridCol w="1191207">
                  <a:extLst>
                    <a:ext uri="{9D8B030D-6E8A-4147-A177-3AD203B41FA5}">
                      <a16:colId xmlns:a16="http://schemas.microsoft.com/office/drawing/2014/main" val="938012071"/>
                    </a:ext>
                  </a:extLst>
                </a:gridCol>
                <a:gridCol w="4721290">
                  <a:extLst>
                    <a:ext uri="{9D8B030D-6E8A-4147-A177-3AD203B41FA5}">
                      <a16:colId xmlns:a16="http://schemas.microsoft.com/office/drawing/2014/main" val="468689384"/>
                    </a:ext>
                  </a:extLst>
                </a:gridCol>
                <a:gridCol w="5694782">
                  <a:extLst>
                    <a:ext uri="{9D8B030D-6E8A-4147-A177-3AD203B41FA5}">
                      <a16:colId xmlns:a16="http://schemas.microsoft.com/office/drawing/2014/main" val="3540577341"/>
                    </a:ext>
                  </a:extLst>
                </a:gridCol>
              </a:tblGrid>
              <a:tr h="437248">
                <a:tc>
                  <a:txBody>
                    <a:bodyPr/>
                    <a:lstStyle/>
                    <a:p>
                      <a:pPr marL="0" marR="0" algn="just">
                        <a:spcBef>
                          <a:spcPts val="0"/>
                        </a:spcBef>
                        <a:spcAft>
                          <a:spcPts val="0"/>
                        </a:spcAft>
                      </a:pPr>
                      <a:r>
                        <a:rPr lang="vi-VN" sz="1800" dirty="0">
                          <a:effectLst/>
                          <a:latin typeface="+mj-lt"/>
                        </a:rPr>
                        <a:t> </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ctr">
                        <a:lnSpc>
                          <a:spcPct val="200000"/>
                        </a:lnSpc>
                        <a:spcBef>
                          <a:spcPts val="0"/>
                        </a:spcBef>
                        <a:spcAft>
                          <a:spcPts val="0"/>
                        </a:spcAft>
                      </a:pPr>
                      <a:r>
                        <a:rPr lang="vi-VN" sz="1800" dirty="0">
                          <a:effectLst/>
                          <a:latin typeface="+mj-lt"/>
                        </a:rPr>
                        <a:t>Đặc sắc về nghệ thuật</a:t>
                      </a:r>
                      <a:endParaRPr lang="en-US" sz="1800" dirty="0">
                        <a:effectLst/>
                        <a:latin typeface="+mj-lt"/>
                      </a:endParaRPr>
                    </a:p>
                  </a:txBody>
                  <a:tcPr marL="55946" marR="55946" marT="0" marB="0" anchor="ctr"/>
                </a:tc>
                <a:tc>
                  <a:txBody>
                    <a:bodyPr/>
                    <a:lstStyle/>
                    <a:p>
                      <a:pPr marL="0" marR="0" algn="ctr">
                        <a:lnSpc>
                          <a:spcPct val="200000"/>
                        </a:lnSpc>
                        <a:spcBef>
                          <a:spcPts val="0"/>
                        </a:spcBef>
                        <a:spcAft>
                          <a:spcPts val="0"/>
                        </a:spcAft>
                      </a:pPr>
                      <a:r>
                        <a:rPr lang="vi-VN" sz="1800" dirty="0">
                          <a:effectLst/>
                          <a:latin typeface="+mj-lt"/>
                        </a:rPr>
                        <a:t>Đặc sắc về nội dung</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extLst>
                  <a:ext uri="{0D108BD9-81ED-4DB2-BD59-A6C34878D82A}">
                    <a16:rowId xmlns:a16="http://schemas.microsoft.com/office/drawing/2014/main" val="583505177"/>
                  </a:ext>
                </a:extLst>
              </a:tr>
              <a:tr h="1967348">
                <a:tc>
                  <a:txBody>
                    <a:bodyPr/>
                    <a:lstStyle/>
                    <a:p>
                      <a:pPr marL="0" marR="0" algn="ctr">
                        <a:spcBef>
                          <a:spcPts val="0"/>
                        </a:spcBef>
                        <a:spcAft>
                          <a:spcPts val="0"/>
                        </a:spcAft>
                      </a:pPr>
                      <a:r>
                        <a:rPr lang="vi-VN" sz="1800" dirty="0">
                          <a:effectLst/>
                          <a:latin typeface="+mj-lt"/>
                        </a:rPr>
                        <a:t>Lí lẽ</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just">
                        <a:lnSpc>
                          <a:spcPct val="200000"/>
                        </a:lnSpc>
                        <a:spcBef>
                          <a:spcPts val="0"/>
                        </a:spcBef>
                        <a:spcAft>
                          <a:spcPts val="0"/>
                        </a:spcAft>
                      </a:pPr>
                      <a:r>
                        <a:rPr lang="en-US" sz="1800" dirty="0">
                          <a:effectLst/>
                          <a:latin typeface="+mj-lt"/>
                        </a:rPr>
                        <a:t>- </a:t>
                      </a:r>
                      <a:r>
                        <a:rPr lang="vi-VN" sz="1800" dirty="0">
                          <a:effectLst/>
                          <a:latin typeface="+mj-lt"/>
                        </a:rPr>
                        <a:t>Khổ thơ có lời độc thoại đầy cảm xúc của người chiến sĩ và điệp ngữ “Vì” </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tc>
                  <a:txBody>
                    <a:bodyPr/>
                    <a:lstStyle/>
                    <a:p>
                      <a:pPr marL="0" marR="0" algn="just">
                        <a:lnSpc>
                          <a:spcPct val="200000"/>
                        </a:lnSpc>
                        <a:spcBef>
                          <a:spcPts val="0"/>
                        </a:spcBef>
                        <a:spcAft>
                          <a:spcPts val="0"/>
                        </a:spcAft>
                      </a:pPr>
                      <a:r>
                        <a:rPr lang="en-US" sz="1800" dirty="0">
                          <a:effectLst/>
                          <a:latin typeface="+mj-lt"/>
                        </a:rPr>
                        <a:t>- </a:t>
                      </a:r>
                      <a:r>
                        <a:rPr lang="vi-VN" sz="1800" dirty="0">
                          <a:effectLst/>
                          <a:latin typeface="+mj-lt"/>
                        </a:rPr>
                        <a:t>Khổ thơ cuối thể hiện những tình cảm cao đẹp nhất, mục đích chiến đấu của người chiến sĩ: vì tình yêu với bà, với xóm làng, với Tổ quốc và vì tình yêu với tuổi thơ, với tiếng gà bình yên mỗi sớm mai.</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tc>
                <a:extLst>
                  <a:ext uri="{0D108BD9-81ED-4DB2-BD59-A6C34878D82A}">
                    <a16:rowId xmlns:a16="http://schemas.microsoft.com/office/drawing/2014/main" val="4038488439"/>
                  </a:ext>
                </a:extLst>
              </a:tr>
              <a:tr h="2657467">
                <a:tc>
                  <a:txBody>
                    <a:bodyPr/>
                    <a:lstStyle/>
                    <a:p>
                      <a:pPr marL="0" marR="0" algn="ctr">
                        <a:spcBef>
                          <a:spcPts val="0"/>
                        </a:spcBef>
                        <a:spcAft>
                          <a:spcPts val="0"/>
                        </a:spcAft>
                      </a:pPr>
                      <a:r>
                        <a:rPr lang="vi-VN" sz="1800" dirty="0">
                          <a:effectLst/>
                          <a:latin typeface="+mj-lt"/>
                        </a:rPr>
                        <a:t>Dẫn chứng</a:t>
                      </a:r>
                      <a:endParaRPr lang="en-US" sz="1800" dirty="0">
                        <a:solidFill>
                          <a:srgbClr val="000000"/>
                        </a:solidFill>
                        <a:effectLst/>
                        <a:latin typeface="+mj-lt"/>
                        <a:ea typeface="Calibri" panose="020F0502020204030204" pitchFamily="34" charset="0"/>
                        <a:cs typeface="Times New Roman" panose="02020603050405020304" pitchFamily="18" charset="0"/>
                      </a:endParaRPr>
                    </a:p>
                  </a:txBody>
                  <a:tcPr marL="55946" marR="55946" marT="0" marB="0" anchor="ctr"/>
                </a:tc>
                <a:tc>
                  <a:txBody>
                    <a:bodyPr/>
                    <a:lstStyle/>
                    <a:p>
                      <a:pPr marL="0" marR="0" algn="just">
                        <a:lnSpc>
                          <a:spcPct val="200000"/>
                        </a:lnSpc>
                        <a:spcBef>
                          <a:spcPts val="0"/>
                        </a:spcBef>
                        <a:spcAft>
                          <a:spcPts val="0"/>
                        </a:spcAft>
                      </a:pPr>
                      <a:r>
                        <a:rPr lang="vi-VN" sz="1800" dirty="0">
                          <a:effectLst/>
                          <a:latin typeface="+mj-lt"/>
                        </a:rPr>
                        <a:t>+ Anh chiến sĩ thốt lên tiếng gọi cảm động, làm cho lời nói độc thoại bên trong hiển hiện như lời đối thoại sống động...</a:t>
                      </a:r>
                    </a:p>
                    <a:p>
                      <a:pPr marL="0" marR="0" algn="just">
                        <a:lnSpc>
                          <a:spcPct val="200000"/>
                        </a:lnSpc>
                        <a:spcBef>
                          <a:spcPts val="0"/>
                        </a:spcBef>
                        <a:spcAft>
                          <a:spcPts val="0"/>
                        </a:spcAft>
                      </a:pPr>
                      <a:r>
                        <a:rPr lang="vi-VN" sz="1800" dirty="0">
                          <a:effectLst/>
                          <a:latin typeface="+mj-lt"/>
                        </a:rPr>
                        <a:t>+ Việc lặp lại từ “Vì” ở đầu các dòng thơ đã góp phần thể hiện...</a:t>
                      </a:r>
                    </a:p>
                  </a:txBody>
                  <a:tcPr marL="55946" marR="55946" marT="0" marB="0"/>
                </a:tc>
                <a:tc>
                  <a:txBody>
                    <a:bodyPr/>
                    <a:lstStyle/>
                    <a:p>
                      <a:pPr marL="0" marR="0" algn="just">
                        <a:lnSpc>
                          <a:spcPct val="200000"/>
                        </a:lnSpc>
                        <a:spcBef>
                          <a:spcPts val="0"/>
                        </a:spcBef>
                        <a:spcAft>
                          <a:spcPts val="0"/>
                        </a:spcAft>
                      </a:pPr>
                      <a:r>
                        <a:rPr lang="en-US" sz="1800" dirty="0">
                          <a:effectLst/>
                          <a:latin typeface="+mj-lt"/>
                        </a:rPr>
                        <a:t>- </a:t>
                      </a:r>
                      <a:r>
                        <a:rPr lang="vi-VN" sz="1800" dirty="0">
                          <a:effectLst/>
                          <a:latin typeface="+mj-lt"/>
                        </a:rPr>
                        <a:t>Khổ thơ cuối chứa đựng “những tình cảm thiêng liêng, cao quý, sâu sắc và chân thành”</a:t>
                      </a:r>
                      <a:endParaRPr lang="en-US" sz="1800" dirty="0">
                        <a:effectLst/>
                        <a:latin typeface="+mj-lt"/>
                      </a:endParaRPr>
                    </a:p>
                    <a:p>
                      <a:pPr marL="0" marR="0" algn="just">
                        <a:lnSpc>
                          <a:spcPct val="200000"/>
                        </a:lnSpc>
                        <a:spcBef>
                          <a:spcPts val="0"/>
                        </a:spcBef>
                        <a:spcAft>
                          <a:spcPts val="0"/>
                        </a:spcAft>
                      </a:pPr>
                      <a:r>
                        <a:rPr lang="en-US" sz="1800" dirty="0">
                          <a:effectLst/>
                          <a:latin typeface="+mj-lt"/>
                        </a:rPr>
                        <a:t>- </a:t>
                      </a:r>
                      <a:r>
                        <a:rPr lang="vi-VN" sz="1800" dirty="0">
                          <a:effectLst/>
                          <a:latin typeface="+mj-lt"/>
                        </a:rPr>
                        <a:t>Khổ thơ cuối thể hiện “ý chí chiến đấu mạnh mẽ vì Tổ quốc, vì nhân dân, những người thân yêu trong gia đình, người bà yêu quý với bao kỉ niệm tuổi thơ”</a:t>
                      </a:r>
                    </a:p>
                  </a:txBody>
                  <a:tcPr marL="55946" marR="55946" marT="0" marB="0"/>
                </a:tc>
                <a:extLst>
                  <a:ext uri="{0D108BD9-81ED-4DB2-BD59-A6C34878D82A}">
                    <a16:rowId xmlns:a16="http://schemas.microsoft.com/office/drawing/2014/main" val="982912420"/>
                  </a:ext>
                </a:extLst>
              </a:tr>
            </a:tbl>
          </a:graphicData>
        </a:graphic>
      </p:graphicFrame>
      <p:sp>
        <p:nvSpPr>
          <p:cNvPr id="9" name="TextBox 8">
            <a:extLst>
              <a:ext uri="{FF2B5EF4-FFF2-40B4-BE49-F238E27FC236}">
                <a16:creationId xmlns:a16="http://schemas.microsoft.com/office/drawing/2014/main" id="{C6A2C21B-9335-7006-BF06-A64EEF598CF7}"/>
              </a:ext>
            </a:extLst>
          </p:cNvPr>
          <p:cNvSpPr txBox="1"/>
          <p:nvPr/>
        </p:nvSpPr>
        <p:spPr>
          <a:xfrm>
            <a:off x="0" y="923731"/>
            <a:ext cx="12192000"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Ý </a:t>
            </a:r>
            <a:r>
              <a:rPr lang="en-US" sz="2800" b="1" dirty="0" err="1">
                <a:latin typeface="Times New Roman" panose="02020603050405020304" pitchFamily="18" charset="0"/>
                <a:cs typeface="Times New Roman" panose="02020603050405020304" pitchFamily="18" charset="0"/>
              </a:rPr>
              <a:t>kiến</a:t>
            </a:r>
            <a:r>
              <a:rPr lang="en-US" sz="2800" b="1" dirty="0">
                <a:latin typeface="Times New Roman" panose="02020603050405020304" pitchFamily="18" charset="0"/>
                <a:cs typeface="Times New Roman" panose="02020603050405020304" pitchFamily="18" charset="0"/>
              </a:rPr>
              <a:t> 4:</a:t>
            </a:r>
            <a:r>
              <a:rPr lang="vi-VN" sz="2800" b="1" dirty="0">
                <a:latin typeface="Times New Roman" panose="02020603050405020304" pitchFamily="18" charset="0"/>
                <a:cs typeface="Times New Roman" panose="02020603050405020304" pitchFamily="18" charset="0"/>
              </a:rPr>
              <a:t>Vẻ đẹp của khổ thơ cuối: “Khổ thơ cuối là hay nhất, cảm động nhất”</a:t>
            </a:r>
            <a:r>
              <a:rPr 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5663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Cloud 18">
            <a:extLst>
              <a:ext uri="{FF2B5EF4-FFF2-40B4-BE49-F238E27FC236}">
                <a16:creationId xmlns:a16="http://schemas.microsoft.com/office/drawing/2014/main" id="{D2D85B15-94C2-2A06-E8AB-6D53115F04CB}"/>
              </a:ext>
            </a:extLst>
          </p:cNvPr>
          <p:cNvSpPr/>
          <p:nvPr/>
        </p:nvSpPr>
        <p:spPr>
          <a:xfrm>
            <a:off x="1171017" y="1421288"/>
            <a:ext cx="5357303" cy="4015423"/>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64" tIns="45732" rIns="91464" bIns="45732" numCol="1" spcCol="0" rtlCol="0" fromWordArt="0" anchor="ctr" anchorCtr="0" forceAA="0" compatLnSpc="1">
            <a:prstTxWarp prst="textNoShape">
              <a:avLst/>
            </a:prstTxWarp>
            <a:noAutofit/>
          </a:bodyPr>
          <a:lstStyle/>
          <a:p>
            <a:pPr algn="ctr"/>
            <a:endParaRPr lang="en-US" sz="1801" dirty="0"/>
          </a:p>
        </p:txBody>
      </p:sp>
      <p:sp>
        <p:nvSpPr>
          <p:cNvPr id="20" name="TextBox 19">
            <a:extLst>
              <a:ext uri="{FF2B5EF4-FFF2-40B4-BE49-F238E27FC236}">
                <a16:creationId xmlns:a16="http://schemas.microsoft.com/office/drawing/2014/main" id="{F90BFAD3-341E-78E1-1ADB-3BD8EDB61B28}"/>
              </a:ext>
            </a:extLst>
          </p:cNvPr>
          <p:cNvSpPr txBox="1"/>
          <p:nvPr/>
        </p:nvSpPr>
        <p:spPr>
          <a:xfrm>
            <a:off x="2066919" y="2211916"/>
            <a:ext cx="3446218" cy="2247354"/>
          </a:xfrm>
          <a:prstGeom prst="rect">
            <a:avLst/>
          </a:prstGeom>
          <a:noFill/>
        </p:spPr>
        <p:txBody>
          <a:bodyPr wrap="square" rtlCol="0">
            <a:spAutoFit/>
          </a:bodyPr>
          <a:lstStyle/>
          <a:p>
            <a:pPr algn="ctr"/>
            <a:r>
              <a:rPr lang="vi-VN" sz="2801" dirty="0">
                <a:latin typeface="Times New Roman" panose="02020603050405020304" pitchFamily="18" charset="0"/>
                <a:ea typeface="Calibri" panose="020F0502020204030204" pitchFamily="34" charset="0"/>
              </a:rPr>
              <a:t>Em học hỏi được điều gì từ cách viết của tác giả để cảm nhận và phân tích vẻ đẹp của một bài thơ?</a:t>
            </a:r>
            <a:endParaRPr lang="en-US" sz="2801" dirty="0"/>
          </a:p>
        </p:txBody>
      </p:sp>
      <p:sp>
        <p:nvSpPr>
          <p:cNvPr id="16" name="TextBox 15">
            <a:extLst>
              <a:ext uri="{FF2B5EF4-FFF2-40B4-BE49-F238E27FC236}">
                <a16:creationId xmlns:a16="http://schemas.microsoft.com/office/drawing/2014/main" id="{F0906701-6CA3-61EE-392B-55E67185EA25}"/>
              </a:ext>
            </a:extLst>
          </p:cNvPr>
          <p:cNvSpPr txBox="1"/>
          <p:nvPr/>
        </p:nvSpPr>
        <p:spPr>
          <a:xfrm>
            <a:off x="6895323" y="2128151"/>
            <a:ext cx="5057192" cy="2062103"/>
          </a:xfrm>
          <a:prstGeom prst="rect">
            <a:avLst/>
          </a:prstGeom>
          <a:noFill/>
        </p:spPr>
        <p:txBody>
          <a:bodyPr wrap="square">
            <a:spAutoFit/>
          </a:bodyPr>
          <a:lstStyle/>
          <a:p>
            <a:pPr algn="just"/>
            <a:r>
              <a:rPr lang="vi-VN" sz="3200" b="1" i="1"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vi-VN" sz="3200" b="1" i="1" dirty="0">
                <a:effectLst/>
                <a:latin typeface="Times New Roman" panose="02020603050405020304" pitchFamily="18" charset="0"/>
                <a:ea typeface="Times New Roman" panose="02020603050405020304" pitchFamily="18" charset="0"/>
              </a:rPr>
              <a:t> Lời văn giàu cảm xúc, bám sát đặc trưng văn bản thơ; lí lẽ và dẫn chứng giàu sức thuyết phục.</a:t>
            </a:r>
            <a:endParaRPr lang="en-US" sz="3200" dirty="0"/>
          </a:p>
        </p:txBody>
      </p:sp>
    </p:spTree>
    <p:extLst>
      <p:ext uri="{BB962C8B-B14F-4D97-AF65-F5344CB8AC3E}">
        <p14:creationId xmlns:p14="http://schemas.microsoft.com/office/powerpoint/2010/main" val="92314094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文本框 27">
            <a:extLst>
              <a:ext uri="{FF2B5EF4-FFF2-40B4-BE49-F238E27FC236}">
                <a16:creationId xmlns:a16="http://schemas.microsoft.com/office/drawing/2014/main" id="{4B396AD9-A37B-4A2D-972E-B1B0B6D4AD43}"/>
              </a:ext>
            </a:extLst>
          </p:cNvPr>
          <p:cNvSpPr txBox="1"/>
          <p:nvPr/>
        </p:nvSpPr>
        <p:spPr>
          <a:xfrm>
            <a:off x="528458" y="432221"/>
            <a:ext cx="7717358" cy="548242"/>
          </a:xfrm>
          <a:prstGeom prst="rect">
            <a:avLst/>
          </a:prstGeom>
          <a:noFill/>
        </p:spPr>
        <p:txBody>
          <a:bodyPr wrap="square">
            <a:spAutoFit/>
          </a:bodyPr>
          <a:lstStyle/>
          <a:p>
            <a:pPr>
              <a:lnSpc>
                <a:spcPct val="115000"/>
              </a:lnSpc>
            </a:pPr>
            <a:r>
              <a:rPr lang="en-US" sz="2801" b="1" dirty="0">
                <a:solidFill>
                  <a:srgbClr val="000000"/>
                </a:solidFill>
                <a:latin typeface="Times New Roman" panose="02020603050405020304" pitchFamily="18" charset="0"/>
                <a:ea typeface="Times New Roman" panose="02020603050405020304" pitchFamily="18" charset="0"/>
              </a:rPr>
              <a:t>3</a:t>
            </a:r>
            <a:r>
              <a:rPr lang="vi-VN" sz="2801" b="1" dirty="0">
                <a:solidFill>
                  <a:srgbClr val="000000"/>
                </a:solidFill>
                <a:latin typeface="Times New Roman" panose="02020603050405020304" pitchFamily="18" charset="0"/>
                <a:ea typeface="Times New Roman" panose="02020603050405020304" pitchFamily="18" charset="0"/>
              </a:rPr>
              <a:t>.</a:t>
            </a:r>
            <a:r>
              <a:rPr lang="en-US" sz="2801" b="1" dirty="0">
                <a:solidFill>
                  <a:srgbClr val="000000"/>
                </a:solidFill>
                <a:latin typeface="Times New Roman" panose="02020603050405020304" pitchFamily="18" charset="0"/>
                <a:ea typeface="Times New Roman" panose="02020603050405020304" pitchFamily="18" charset="0"/>
              </a:rPr>
              <a:t> </a:t>
            </a:r>
            <a:r>
              <a:rPr lang="en-US" sz="2801" b="1" dirty="0" err="1">
                <a:solidFill>
                  <a:srgbClr val="000000"/>
                </a:solidFill>
                <a:latin typeface="Times New Roman" panose="02020603050405020304" pitchFamily="18" charset="0"/>
                <a:ea typeface="Times New Roman" panose="02020603050405020304" pitchFamily="18" charset="0"/>
              </a:rPr>
              <a:t>Giá</a:t>
            </a:r>
            <a:r>
              <a:rPr lang="en-US" sz="2801" b="1" dirty="0">
                <a:solidFill>
                  <a:srgbClr val="000000"/>
                </a:solidFill>
                <a:latin typeface="Times New Roman" panose="02020603050405020304" pitchFamily="18" charset="0"/>
                <a:ea typeface="Times New Roman" panose="02020603050405020304" pitchFamily="18" charset="0"/>
              </a:rPr>
              <a:t> </a:t>
            </a:r>
            <a:r>
              <a:rPr lang="en-US" sz="2801" b="1" dirty="0" err="1">
                <a:solidFill>
                  <a:srgbClr val="000000"/>
                </a:solidFill>
                <a:latin typeface="Times New Roman" panose="02020603050405020304" pitchFamily="18" charset="0"/>
                <a:ea typeface="Times New Roman" panose="02020603050405020304" pitchFamily="18" charset="0"/>
              </a:rPr>
              <a:t>trị</a:t>
            </a:r>
            <a:r>
              <a:rPr lang="en-US" sz="2801" b="1" dirty="0">
                <a:solidFill>
                  <a:srgbClr val="000000"/>
                </a:solidFill>
                <a:latin typeface="Times New Roman" panose="02020603050405020304" pitchFamily="18" charset="0"/>
                <a:ea typeface="Times New Roman" panose="02020603050405020304" pitchFamily="18" charset="0"/>
              </a:rPr>
              <a:t> </a:t>
            </a:r>
            <a:r>
              <a:rPr lang="en-US" sz="2801" b="1" dirty="0" err="1">
                <a:solidFill>
                  <a:srgbClr val="000000"/>
                </a:solidFill>
                <a:latin typeface="Times New Roman" panose="02020603050405020304" pitchFamily="18" charset="0"/>
                <a:ea typeface="Times New Roman" panose="02020603050405020304" pitchFamily="18" charset="0"/>
              </a:rPr>
              <a:t>nhận</a:t>
            </a:r>
            <a:r>
              <a:rPr lang="en-US" sz="2801" b="1" dirty="0">
                <a:solidFill>
                  <a:srgbClr val="000000"/>
                </a:solidFill>
                <a:latin typeface="Times New Roman" panose="02020603050405020304" pitchFamily="18" charset="0"/>
                <a:ea typeface="Times New Roman" panose="02020603050405020304" pitchFamily="18" charset="0"/>
              </a:rPr>
              <a:t> </a:t>
            </a:r>
            <a:r>
              <a:rPr lang="en-US" sz="2801" b="1" dirty="0" err="1">
                <a:solidFill>
                  <a:srgbClr val="000000"/>
                </a:solidFill>
                <a:latin typeface="Times New Roman" panose="02020603050405020304" pitchFamily="18" charset="0"/>
                <a:ea typeface="Times New Roman" panose="02020603050405020304" pitchFamily="18" charset="0"/>
              </a:rPr>
              <a:t>thức</a:t>
            </a:r>
            <a:endParaRPr lang="en-US" sz="2801" dirty="0">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31A9B3CA-4557-E592-3D84-6B21F3EA0D84}"/>
              </a:ext>
            </a:extLst>
          </p:cNvPr>
          <p:cNvSpPr txBox="1"/>
          <p:nvPr/>
        </p:nvSpPr>
        <p:spPr>
          <a:xfrm>
            <a:off x="528457" y="1206696"/>
            <a:ext cx="11262027" cy="830997"/>
          </a:xfrm>
          <a:prstGeom prst="rect">
            <a:avLst/>
          </a:prstGeom>
          <a:noFill/>
        </p:spPr>
        <p:txBody>
          <a:bodyPr wrap="square">
            <a:spAutoFit/>
          </a:bodyPr>
          <a:lstStyle/>
          <a:p>
            <a:r>
              <a:rPr lang="en-US" sz="2400" dirty="0">
                <a:solidFill>
                  <a:srgbClr val="000000"/>
                </a:solidFill>
                <a:effectLst/>
                <a:latin typeface="Times New Roman" panose="02020603050405020304" pitchFamily="18" charset="0"/>
                <a:ea typeface="Calibri" panose="020F0502020204030204" pitchFamily="34" charset="0"/>
              </a:rPr>
              <a:t>- </a:t>
            </a:r>
            <a:r>
              <a:rPr lang="vi-VN" sz="2400" dirty="0">
                <a:solidFill>
                  <a:srgbClr val="000000"/>
                </a:solidFill>
                <a:effectLst/>
                <a:latin typeface="Times New Roman" panose="02020603050405020304" pitchFamily="18" charset="0"/>
                <a:ea typeface="Calibri" panose="020F0502020204030204" pitchFamily="34" charset="0"/>
              </a:rPr>
              <a:t>Văn bản nghị luận này giúp em hiểu thêm được đặc sắc nghệ thuật và nội dung bài thơ “Tiếng gà trưa”</a:t>
            </a:r>
            <a:r>
              <a:rPr lang="en-US" sz="2400" dirty="0">
                <a:solidFill>
                  <a:srgbClr val="000000"/>
                </a:solidFill>
                <a:effectLst/>
                <a:latin typeface="Times New Roman" panose="02020603050405020304" pitchFamily="18" charset="0"/>
                <a:ea typeface="Calibri" panose="020F0502020204030204" pitchFamily="34" charset="0"/>
              </a:rPr>
              <a:t>.</a:t>
            </a:r>
            <a:endParaRPr lang="en-US" sz="2400" dirty="0"/>
          </a:p>
        </p:txBody>
      </p:sp>
      <p:sp>
        <p:nvSpPr>
          <p:cNvPr id="9" name="TextBox 8">
            <a:extLst>
              <a:ext uri="{FF2B5EF4-FFF2-40B4-BE49-F238E27FC236}">
                <a16:creationId xmlns:a16="http://schemas.microsoft.com/office/drawing/2014/main" id="{7A9AE4AD-C0C1-BA58-C277-44755C1BE408}"/>
              </a:ext>
            </a:extLst>
          </p:cNvPr>
          <p:cNvSpPr txBox="1"/>
          <p:nvPr/>
        </p:nvSpPr>
        <p:spPr>
          <a:xfrm>
            <a:off x="528457" y="2263926"/>
            <a:ext cx="11262026" cy="1200329"/>
          </a:xfrm>
          <a:prstGeom prst="rect">
            <a:avLst/>
          </a:prstGeom>
          <a:noFill/>
        </p:spPr>
        <p:txBody>
          <a:bodyPr wrap="square">
            <a:spAutoFit/>
          </a:bodyPr>
          <a:lstStyle/>
          <a:p>
            <a:r>
              <a:rPr lang="vi-VN" sz="2400" dirty="0">
                <a:solidFill>
                  <a:srgbClr val="000000"/>
                </a:solidFill>
                <a:effectLst/>
                <a:latin typeface="Times New Roman" panose="02020603050405020304" pitchFamily="18" charset="0"/>
                <a:ea typeface="Calibri" panose="020F0502020204030204" pitchFamily="34" charset="0"/>
              </a:rPr>
              <a:t>- Văn bản </a:t>
            </a:r>
            <a:r>
              <a:rPr lang="vi-VN"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Vẻ đẹp của bài thơ “Tiếng gà trưa” </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 bồi đắp tâm hồn em về tình cảm gia đình, tình cảm bà cháu, tình yêu Tổ quốc, quê hương; tạo động lực để em tiếp tục học tập và cống hiến.</a:t>
            </a:r>
            <a:endParaRPr lang="en-US" sz="2400" dirty="0"/>
          </a:p>
        </p:txBody>
      </p:sp>
    </p:spTree>
    <p:extLst>
      <p:ext uri="{BB962C8B-B14F-4D97-AF65-F5344CB8AC3E}">
        <p14:creationId xmlns:p14="http://schemas.microsoft.com/office/powerpoint/2010/main" val="352833172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29208" y="0"/>
            <a:ext cx="11762792" cy="914400"/>
          </a:xfrm>
          <a:noFill/>
        </p:spPr>
        <p:txBody>
          <a:bodyPr/>
          <a:lstStyle/>
          <a:p>
            <a:r>
              <a:rPr lang="en-US" b="1" i="1" dirty="0">
                <a:solidFill>
                  <a:srgbClr val="3333FF"/>
                </a:solidFill>
                <a:latin typeface="Times New Roman" pitchFamily="18" charset="0"/>
              </a:rPr>
              <a:t>III. </a:t>
            </a:r>
            <a:r>
              <a:rPr lang="en-US" b="1" i="1" dirty="0" err="1">
                <a:solidFill>
                  <a:srgbClr val="3333FF"/>
                </a:solidFill>
                <a:latin typeface="Times New Roman" pitchFamily="18" charset="0"/>
              </a:rPr>
              <a:t>Tổng</a:t>
            </a:r>
            <a:r>
              <a:rPr lang="en-US" b="1" i="1" dirty="0">
                <a:solidFill>
                  <a:srgbClr val="3333FF"/>
                </a:solidFill>
                <a:latin typeface="Times New Roman" pitchFamily="18" charset="0"/>
              </a:rPr>
              <a:t> </a:t>
            </a:r>
            <a:r>
              <a:rPr lang="en-US" b="1" i="1" dirty="0" err="1">
                <a:solidFill>
                  <a:srgbClr val="3333FF"/>
                </a:solidFill>
                <a:latin typeface="Times New Roman" pitchFamily="18" charset="0"/>
              </a:rPr>
              <a:t>kết</a:t>
            </a:r>
            <a:endParaRPr lang="en-US" b="1" i="1" dirty="0">
              <a:solidFill>
                <a:srgbClr val="3333FF"/>
              </a:solidFill>
              <a:latin typeface="Times New Roman" pitchFamily="18" charset="0"/>
            </a:endParaRPr>
          </a:p>
        </p:txBody>
      </p:sp>
      <p:sp>
        <p:nvSpPr>
          <p:cNvPr id="7" name="TextBox 6">
            <a:extLst>
              <a:ext uri="{FF2B5EF4-FFF2-40B4-BE49-F238E27FC236}">
                <a16:creationId xmlns:a16="http://schemas.microsoft.com/office/drawing/2014/main" id="{F3DD4656-F628-3224-8EBC-61C82814FA02}"/>
              </a:ext>
            </a:extLst>
          </p:cNvPr>
          <p:cNvSpPr txBox="1"/>
          <p:nvPr/>
        </p:nvSpPr>
        <p:spPr>
          <a:xfrm>
            <a:off x="745880" y="914400"/>
            <a:ext cx="10700239" cy="1887696"/>
          </a:xfrm>
          <a:prstGeom prst="rect">
            <a:avLst/>
          </a:prstGeom>
          <a:noFill/>
        </p:spPr>
        <p:txBody>
          <a:bodyPr wrap="square">
            <a:spAutoFit/>
          </a:bodyPr>
          <a:lstStyle/>
          <a:p>
            <a:pPr marL="0" marR="0" algn="just">
              <a:spcBef>
                <a:spcPts val="1600"/>
              </a:spcBef>
              <a:spcAft>
                <a:spcPts val="800"/>
              </a:spcAft>
            </a:pPr>
            <a:r>
              <a:rPr lang="vi-VN" sz="1800" b="1" dirty="0">
                <a:solidFill>
                  <a:srgbClr val="363636"/>
                </a:solidFill>
                <a:effectLst/>
                <a:latin typeface="Times New Roman" panose="02020603050405020304" pitchFamily="18" charset="0"/>
                <a:ea typeface="Times New Roman" panose="02020603050405020304" pitchFamily="18" charset="0"/>
              </a:rPr>
              <a:t>1. Nghệ thuật</a:t>
            </a:r>
            <a:endParaRPr lang="en-US" sz="1800" b="1" dirty="0">
              <a:effectLst/>
              <a:latin typeface="Times New Roman" panose="02020603050405020304" pitchFamily="18" charset="0"/>
              <a:ea typeface="Times New Roman" panose="02020603050405020304" pitchFamily="18" charset="0"/>
            </a:endParaRPr>
          </a:p>
          <a:p>
            <a:pPr marL="0" marR="0" algn="just">
              <a:spcBef>
                <a:spcPts val="0"/>
              </a:spcBef>
              <a:spcAft>
                <a:spcPts val="1200"/>
              </a:spcAft>
            </a:pPr>
            <a:r>
              <a:rPr lang="vi-VN" sz="1800" dirty="0">
                <a:solidFill>
                  <a:srgbClr val="4A4A4A"/>
                </a:solidFill>
                <a:effectLst/>
                <a:latin typeface="Times New Roman" panose="02020603050405020304" pitchFamily="18" charset="0"/>
                <a:ea typeface="Times New Roman" panose="02020603050405020304" pitchFamily="18" charset="0"/>
              </a:rPr>
              <a:t>- Lí lẽ xác đáng, thuyết phục.</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1200"/>
              </a:spcAft>
            </a:pPr>
            <a:r>
              <a:rPr lang="vi-VN" sz="1800" dirty="0">
                <a:solidFill>
                  <a:srgbClr val="4A4A4A"/>
                </a:solidFill>
                <a:effectLst/>
                <a:latin typeface="Times New Roman" panose="02020603050405020304" pitchFamily="18" charset="0"/>
                <a:ea typeface="Times New Roman" panose="02020603050405020304" pitchFamily="18" charset="0"/>
              </a:rPr>
              <a:t>- Dẫn chứng cụ thể, rõ ràng.</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1800" dirty="0">
                <a:solidFill>
                  <a:srgbClr val="4A4A4A"/>
                </a:solidFill>
                <a:effectLst/>
                <a:latin typeface="Times New Roman" panose="02020603050405020304" pitchFamily="18" charset="0"/>
                <a:ea typeface="Times New Roman" panose="02020603050405020304" pitchFamily="18" charset="0"/>
              </a:rPr>
              <a:t>- Ngôn ngữ giản dị, giàu cảm xúc.</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1800" b="1" dirty="0">
                <a:solidFill>
                  <a:srgbClr val="4A4A4A"/>
                </a:solidFill>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4395BC7B-0736-D4C2-0E48-ED1AB80EDAF5}"/>
              </a:ext>
            </a:extLst>
          </p:cNvPr>
          <p:cNvSpPr txBox="1"/>
          <p:nvPr/>
        </p:nvSpPr>
        <p:spPr>
          <a:xfrm>
            <a:off x="745879" y="2561357"/>
            <a:ext cx="10700239" cy="873572"/>
          </a:xfrm>
          <a:prstGeom prst="rect">
            <a:avLst/>
          </a:prstGeom>
          <a:noFill/>
        </p:spPr>
        <p:txBody>
          <a:bodyPr wrap="square">
            <a:spAutoFit/>
          </a:bodyPr>
          <a:lstStyle/>
          <a:p>
            <a:pPr marL="0" marR="0" algn="just">
              <a:lnSpc>
                <a:spcPct val="150000"/>
              </a:lnSpc>
              <a:spcBef>
                <a:spcPts val="0"/>
              </a:spcBef>
              <a:spcAft>
                <a:spcPts val="0"/>
              </a:spcAft>
            </a:pPr>
            <a:r>
              <a:rPr lang="vi-VN" sz="1800" b="1" dirty="0">
                <a:solidFill>
                  <a:srgbClr val="4A4A4A"/>
                </a:solidFill>
                <a:effectLst/>
                <a:latin typeface="Times New Roman" panose="02020603050405020304" pitchFamily="18" charset="0"/>
                <a:ea typeface="Times New Roman" panose="02020603050405020304" pitchFamily="18" charset="0"/>
              </a:rPr>
              <a:t>2. </a:t>
            </a:r>
            <a:r>
              <a:rPr lang="vi-VN" sz="1800" b="1" dirty="0">
                <a:solidFill>
                  <a:srgbClr val="363636"/>
                </a:solidFill>
                <a:effectLst/>
                <a:latin typeface="Times New Roman" panose="02020603050405020304" pitchFamily="18" charset="0"/>
                <a:ea typeface="Times New Roman" panose="02020603050405020304" pitchFamily="18" charset="0"/>
              </a:rPr>
              <a:t>Nội dung</a:t>
            </a:r>
            <a:endParaRPr lang="en-US" sz="16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1200"/>
              </a:spcAft>
            </a:pPr>
            <a:r>
              <a:rPr lang="vi-VN" sz="1800" dirty="0">
                <a:solidFill>
                  <a:srgbClr val="4A4A4A"/>
                </a:solidFill>
                <a:effectLst/>
                <a:latin typeface="Times New Roman" panose="02020603050405020304" pitchFamily="18" charset="0"/>
                <a:ea typeface="Times New Roman" panose="02020603050405020304" pitchFamily="18" charset="0"/>
              </a:rPr>
              <a:t>Văn bản phân tích giá trị nghệ thuật và nội dung bài thơ “Tiếng gà trưa”.</a:t>
            </a:r>
            <a:endParaRPr lang="en-US" sz="16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E8A9AA90-6343-7196-D6EA-F16A15E5E494}"/>
              </a:ext>
            </a:extLst>
          </p:cNvPr>
          <p:cNvSpPr txBox="1"/>
          <p:nvPr/>
        </p:nvSpPr>
        <p:spPr>
          <a:xfrm>
            <a:off x="745878" y="3716496"/>
            <a:ext cx="10700239" cy="2800767"/>
          </a:xfrm>
          <a:prstGeom prst="rect">
            <a:avLst/>
          </a:prstGeom>
          <a:noFill/>
        </p:spPr>
        <p:txBody>
          <a:bodyPr wrap="square">
            <a:spAutoFit/>
          </a:bodyPr>
          <a:lstStyle/>
          <a:p>
            <a:pPr marL="0" marR="0" algn="just">
              <a:spcBef>
                <a:spcPts val="0"/>
              </a:spcBef>
              <a:spcAft>
                <a:spcPts val="1200"/>
              </a:spcAft>
            </a:pPr>
            <a:r>
              <a:rPr lang="vi-VN" sz="1800" b="1" dirty="0">
                <a:solidFill>
                  <a:srgbClr val="4A4A4A"/>
                </a:solidFill>
                <a:effectLst/>
                <a:latin typeface="Times New Roman" panose="02020603050405020304" pitchFamily="18" charset="0"/>
                <a:ea typeface="Times New Roman" panose="02020603050405020304" pitchFamily="18" charset="0"/>
              </a:rPr>
              <a:t>3. Những lưu ý khi đọc hiều văn bản nghị luận văn học</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1200"/>
              </a:spcAft>
            </a:pPr>
            <a:r>
              <a:rPr lang="vi-VN" sz="1800" dirty="0">
                <a:solidFill>
                  <a:srgbClr val="4A4A4A"/>
                </a:solidFill>
                <a:effectLst/>
                <a:latin typeface="Times New Roman" panose="02020603050405020304" pitchFamily="18" charset="0"/>
                <a:ea typeface="Times New Roman" panose="02020603050405020304" pitchFamily="18" charset="0"/>
              </a:rPr>
              <a:t>- Xác định vấn đề nghị luận</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1200"/>
              </a:spcAft>
            </a:pPr>
            <a:r>
              <a:rPr lang="vi-VN" sz="1800" dirty="0">
                <a:solidFill>
                  <a:srgbClr val="4A4A4A"/>
                </a:solidFill>
                <a:effectLst/>
                <a:latin typeface="Times New Roman" panose="02020603050405020304" pitchFamily="18" charset="0"/>
                <a:ea typeface="Times New Roman" panose="02020603050405020304" pitchFamily="18" charset="0"/>
              </a:rPr>
              <a:t>- Xác định mục đích văn bản nghị luận</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1200"/>
              </a:spcAft>
            </a:pPr>
            <a:r>
              <a:rPr lang="vi-VN" sz="1800" dirty="0">
                <a:solidFill>
                  <a:srgbClr val="4A4A4A"/>
                </a:solidFill>
                <a:effectLst/>
                <a:latin typeface="Times New Roman" panose="02020603050405020304" pitchFamily="18" charset="0"/>
                <a:ea typeface="Times New Roman" panose="02020603050405020304" pitchFamily="18" charset="0"/>
              </a:rPr>
              <a:t>- Chỉ rõ hệ thống ý kiến, lí lẽ, bằng chứng trong văn bản</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1200"/>
              </a:spcAft>
            </a:pPr>
            <a:r>
              <a:rPr lang="vi-VN" sz="1800" dirty="0">
                <a:solidFill>
                  <a:srgbClr val="4A4A4A"/>
                </a:solidFill>
                <a:effectLst/>
                <a:latin typeface="Times New Roman" panose="02020603050405020304" pitchFamily="18" charset="0"/>
                <a:ea typeface="Times New Roman" panose="02020603050405020304" pitchFamily="18" charset="0"/>
              </a:rPr>
              <a:t>- Chỉ rõ tác dụng của hệ thống ý kiến, lí lẽ, bằng chứng phục vụ cho mục đích của văn bản.</a:t>
            </a:r>
            <a:endParaRPr lang="en-US" sz="1600" dirty="0">
              <a:effectLst/>
              <a:latin typeface="Times New Roman" panose="02020603050405020304" pitchFamily="18" charset="0"/>
              <a:ea typeface="Times New Roman" panose="02020603050405020304" pitchFamily="18" charset="0"/>
            </a:endParaRPr>
          </a:p>
          <a:p>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Liên</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hệ</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và</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rút</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ra</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bài</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học</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nhận</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thức</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sau</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khi</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học</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văn</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bản</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nghị</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luận</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để</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thấy</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được</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văn</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bản</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đã</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giúp</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em</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hiểu</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thêm</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về</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văn</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bản</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được</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phân</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tích</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và</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chính</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văn</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bản</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nghị</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luận</a:t>
            </a:r>
            <a:r>
              <a:rPr lang="en-US" sz="1800" dirty="0">
                <a:solidFill>
                  <a:srgbClr val="4A4A4A"/>
                </a:solidFill>
                <a:effectLst/>
                <a:latin typeface="Times New Roman" panose="02020603050405020304" pitchFamily="18" charset="0"/>
                <a:ea typeface="Calibri" panose="020F0502020204030204" pitchFamily="34" charset="0"/>
              </a:rPr>
              <a:t> </a:t>
            </a:r>
            <a:r>
              <a:rPr lang="en-US" sz="1800" dirty="0" err="1">
                <a:solidFill>
                  <a:srgbClr val="4A4A4A"/>
                </a:solidFill>
                <a:effectLst/>
                <a:latin typeface="Times New Roman" panose="02020603050405020304" pitchFamily="18" charset="0"/>
                <a:ea typeface="Calibri" panose="020F0502020204030204" pitchFamily="34" charset="0"/>
              </a:rPr>
              <a:t>này</a:t>
            </a:r>
            <a:r>
              <a:rPr lang="en-US" sz="1800" dirty="0">
                <a:solidFill>
                  <a:srgbClr val="4A4A4A"/>
                </a:solidFill>
                <a:effectLst/>
                <a:latin typeface="Times New Roman" panose="02020603050405020304" pitchFamily="18" charset="0"/>
                <a:ea typeface="Calibri" panose="020F0502020204030204" pitchFamily="34" charset="0"/>
              </a:rPr>
              <a:t>.</a:t>
            </a:r>
            <a:endParaRPr lang="en-US" dirty="0"/>
          </a:p>
        </p:txBody>
      </p:sp>
    </p:spTree>
    <p:extLst>
      <p:ext uri="{BB962C8B-B14F-4D97-AF65-F5344CB8AC3E}">
        <p14:creationId xmlns:p14="http://schemas.microsoft.com/office/powerpoint/2010/main" val="1185923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strips(downLeft)">
                                      <p:cBhvr>
                                        <p:cTn id="7" dur="5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29208" y="0"/>
            <a:ext cx="11762792" cy="914400"/>
          </a:xfrm>
          <a:noFill/>
        </p:spPr>
        <p:txBody>
          <a:bodyPr/>
          <a:lstStyle/>
          <a:p>
            <a:r>
              <a:rPr lang="en-US" b="1" i="1" dirty="0">
                <a:solidFill>
                  <a:srgbClr val="3333FF"/>
                </a:solidFill>
                <a:latin typeface="Times New Roman" pitchFamily="18" charset="0"/>
              </a:rPr>
              <a:t>IV. </a:t>
            </a:r>
            <a:r>
              <a:rPr lang="en-US" b="1" i="1" dirty="0" err="1">
                <a:solidFill>
                  <a:srgbClr val="3333FF"/>
                </a:solidFill>
                <a:latin typeface="Times New Roman" pitchFamily="18" charset="0"/>
              </a:rPr>
              <a:t>Luyện</a:t>
            </a:r>
            <a:r>
              <a:rPr lang="en-US" b="1" i="1" dirty="0">
                <a:solidFill>
                  <a:srgbClr val="3333FF"/>
                </a:solidFill>
                <a:latin typeface="Times New Roman" pitchFamily="18" charset="0"/>
              </a:rPr>
              <a:t> </a:t>
            </a:r>
            <a:r>
              <a:rPr lang="en-US" b="1" i="1" dirty="0" err="1">
                <a:solidFill>
                  <a:srgbClr val="3333FF"/>
                </a:solidFill>
                <a:latin typeface="Times New Roman" pitchFamily="18" charset="0"/>
              </a:rPr>
              <a:t>tập</a:t>
            </a:r>
            <a:endParaRPr lang="en-US" b="1" i="1" dirty="0">
              <a:solidFill>
                <a:srgbClr val="3333FF"/>
              </a:solidFill>
              <a:latin typeface="Times New Roman" pitchFamily="18" charset="0"/>
            </a:endParaRPr>
          </a:p>
        </p:txBody>
      </p:sp>
      <p:pic>
        <p:nvPicPr>
          <p:cNvPr id="3" name="Content Placeholder 1" descr="co-nen-du-hoc-thpt">
            <a:extLst>
              <a:ext uri="{FF2B5EF4-FFF2-40B4-BE49-F238E27FC236}">
                <a16:creationId xmlns:a16="http://schemas.microsoft.com/office/drawing/2014/main" id="{BBE2F9EF-7B64-A592-F705-D12AF37C45E7}"/>
              </a:ext>
            </a:extLst>
          </p:cNvPr>
          <p:cNvPicPr>
            <a:picLocks noChangeAspect="1"/>
          </p:cNvPicPr>
          <p:nvPr/>
        </p:nvPicPr>
        <p:blipFill>
          <a:blip r:embed="rId2"/>
          <a:stretch>
            <a:fillRect/>
          </a:stretch>
        </p:blipFill>
        <p:spPr>
          <a:xfrm>
            <a:off x="1709421" y="3458845"/>
            <a:ext cx="2638425" cy="2857500"/>
          </a:xfrm>
          <a:prstGeom prst="rect">
            <a:avLst/>
          </a:prstGeom>
        </p:spPr>
      </p:pic>
      <p:sp>
        <p:nvSpPr>
          <p:cNvPr id="4" name="Cloud Callout 2">
            <a:extLst>
              <a:ext uri="{FF2B5EF4-FFF2-40B4-BE49-F238E27FC236}">
                <a16:creationId xmlns:a16="http://schemas.microsoft.com/office/drawing/2014/main" id="{A03C1990-3DF5-3388-2541-10FEB2DC23B0}"/>
              </a:ext>
            </a:extLst>
          </p:cNvPr>
          <p:cNvSpPr/>
          <p:nvPr/>
        </p:nvSpPr>
        <p:spPr>
          <a:xfrm>
            <a:off x="2523491" y="904875"/>
            <a:ext cx="8123994" cy="3060456"/>
          </a:xfrm>
          <a:prstGeom prst="cloudCallou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i="1" dirty="0">
                <a:latin typeface="Times New Roman" pitchFamily="18" charset="0"/>
                <a:cs typeface="Times New Roman" pitchFamily="18" charset="0"/>
              </a:rPr>
              <a:t>Có ý kiến cho rằng “Văn bản Vẻ đẹp của bài thơ “Tiếng gà trưa” là một văn bản nghị luận giàu sức thuyết phục”. Em có đồng ý với ý kiến này không? Vì sao? Em hãy viết đoạn văn ngắn trình bày quan điểm của mình.</a:t>
            </a:r>
            <a:endParaRPr lang="en-US"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val="3853236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strips(downLeft)">
                                      <p:cBhvr>
                                        <p:cTn id="7" dur="5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nodeType="clickEffect">
                                  <p:stCondLst>
                                    <p:cond delay="0"/>
                                  </p:stCondLst>
                                  <p:childTnLst>
                                    <p:animEffect transition="out" filter="checkerboard(across)">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grpId="1" nodeType="clickEffect">
                                  <p:stCondLst>
                                    <p:cond delay="0"/>
                                  </p:stCondLst>
                                  <p:childTnLst>
                                    <p:animEffect transition="out" filter="checkerboard(across)">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4" grpId="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54274" name="Picture 4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3533" y="-50800"/>
            <a:ext cx="1940984"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72651" y="4860940"/>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26094" y="4348163"/>
            <a:ext cx="206163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p:nvPr/>
        </p:nvSpPr>
        <p:spPr>
          <a:xfrm>
            <a:off x="9927167" y="3919553"/>
            <a:ext cx="1471084" cy="1328737"/>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ahoma" pitchFamily="34" charset="0"/>
                <a:ea typeface="+mn-ea"/>
                <a:cs typeface="Tahoma" pitchFamily="34" charset="0"/>
              </a:rPr>
              <a:t> Chúc bạn may mắn lần sau!</a:t>
            </a:r>
          </a:p>
        </p:txBody>
      </p:sp>
      <p:sp>
        <p:nvSpPr>
          <p:cNvPr id="27" name="Rectangle: Folded Corner 26"/>
          <p:cNvSpPr/>
          <p:nvPr/>
        </p:nvSpPr>
        <p:spPr>
          <a:xfrm>
            <a:off x="508010" y="276225"/>
            <a:ext cx="9622367"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defRPr/>
            </a:pPr>
            <a:r>
              <a:rPr kumimoji="0" lang="en-US" sz="4000" b="1" i="1" u="none" strike="noStrike" kern="1200" cap="none" spc="0" normalizeH="0" baseline="0" noProof="0" dirty="0" err="1">
                <a:ln>
                  <a:noFill/>
                </a:ln>
                <a:solidFill>
                  <a:srgbClr val="002060"/>
                </a:solidFill>
                <a:effectLst/>
                <a:uLnTx/>
                <a:uFillTx/>
                <a:latin typeface="Times New Roman" pitchFamily="18" charset="0"/>
                <a:ea typeface="Tahoma" pitchFamily="34" charset="0"/>
                <a:cs typeface="Times New Roman" pitchFamily="18" charset="0"/>
              </a:rPr>
              <a:t>Câu</a:t>
            </a:r>
            <a:r>
              <a:rPr kumimoji="0" lang="en-US" sz="4000" b="1" i="1" u="none" strike="noStrike" kern="1200" cap="none" spc="0" normalizeH="0" baseline="0" noProof="0" dirty="0">
                <a:ln>
                  <a:noFill/>
                </a:ln>
                <a:solidFill>
                  <a:srgbClr val="002060"/>
                </a:solidFill>
                <a:effectLst/>
                <a:uLnTx/>
                <a:uFillTx/>
                <a:latin typeface="Times New Roman" pitchFamily="18" charset="0"/>
                <a:ea typeface="Tahoma" pitchFamily="34" charset="0"/>
                <a:cs typeface="Times New Roman" pitchFamily="18" charset="0"/>
              </a:rPr>
              <a:t> </a:t>
            </a:r>
            <a:r>
              <a:rPr lang="en-US" sz="4000" b="1" i="1" dirty="0">
                <a:solidFill>
                  <a:srgbClr val="002060"/>
                </a:solidFill>
                <a:latin typeface="Times New Roman" pitchFamily="18" charset="0"/>
                <a:ea typeface="Tahoma" pitchFamily="34" charset="0"/>
                <a:cs typeface="Times New Roman" pitchFamily="18" charset="0"/>
              </a:rPr>
              <a:t>1: </a:t>
            </a:r>
            <a:r>
              <a:rPr lang="en-US" sz="4000" b="1" i="1" dirty="0" err="1">
                <a:solidFill>
                  <a:srgbClr val="002060"/>
                </a:solidFill>
                <a:latin typeface="Times New Roman" pitchFamily="18" charset="0"/>
                <a:ea typeface="Tahoma" pitchFamily="34" charset="0"/>
                <a:cs typeface="Times New Roman" pitchFamily="18" charset="0"/>
              </a:rPr>
              <a:t>Mục</a:t>
            </a:r>
            <a:r>
              <a:rPr lang="en-US" sz="4000" b="1" i="1" dirty="0">
                <a:solidFill>
                  <a:srgbClr val="002060"/>
                </a:solidFill>
                <a:latin typeface="Times New Roman" pitchFamily="18" charset="0"/>
                <a:ea typeface="Tahoma" pitchFamily="34" charset="0"/>
                <a:cs typeface="Times New Roman" pitchFamily="18" charset="0"/>
              </a:rPr>
              <a:t> </a:t>
            </a:r>
            <a:r>
              <a:rPr lang="en-US" sz="4000" b="1" i="1" dirty="0" err="1">
                <a:solidFill>
                  <a:srgbClr val="002060"/>
                </a:solidFill>
                <a:latin typeface="Times New Roman" pitchFamily="18" charset="0"/>
                <a:ea typeface="Tahoma" pitchFamily="34" charset="0"/>
                <a:cs typeface="Times New Roman" pitchFamily="18" charset="0"/>
              </a:rPr>
              <a:t>đích</a:t>
            </a:r>
            <a:r>
              <a:rPr lang="en-US" sz="4000" b="1" i="1" dirty="0">
                <a:solidFill>
                  <a:srgbClr val="002060"/>
                </a:solidFill>
                <a:latin typeface="Times New Roman" pitchFamily="18" charset="0"/>
                <a:ea typeface="Tahoma" pitchFamily="34" charset="0"/>
                <a:cs typeface="Times New Roman" pitchFamily="18" charset="0"/>
              </a:rPr>
              <a:t> </a:t>
            </a:r>
            <a:r>
              <a:rPr lang="en-US" sz="4000" b="1" i="1" dirty="0" err="1">
                <a:solidFill>
                  <a:srgbClr val="002060"/>
                </a:solidFill>
                <a:latin typeface="Times New Roman" pitchFamily="18" charset="0"/>
                <a:ea typeface="Tahoma" pitchFamily="34" charset="0"/>
                <a:cs typeface="Times New Roman" pitchFamily="18" charset="0"/>
              </a:rPr>
              <a:t>chính</a:t>
            </a:r>
            <a:r>
              <a:rPr lang="en-US" sz="4000" b="1" i="1" dirty="0">
                <a:solidFill>
                  <a:srgbClr val="002060"/>
                </a:solidFill>
                <a:latin typeface="Times New Roman" pitchFamily="18" charset="0"/>
                <a:ea typeface="Tahoma" pitchFamily="34" charset="0"/>
                <a:cs typeface="Times New Roman" pitchFamily="18" charset="0"/>
              </a:rPr>
              <a:t> </a:t>
            </a:r>
            <a:r>
              <a:rPr lang="en-US" sz="4000" b="1" i="1" dirty="0" err="1">
                <a:solidFill>
                  <a:srgbClr val="002060"/>
                </a:solidFill>
                <a:latin typeface="Times New Roman" pitchFamily="18" charset="0"/>
                <a:ea typeface="Tahoma" pitchFamily="34" charset="0"/>
                <a:cs typeface="Times New Roman" pitchFamily="18" charset="0"/>
              </a:rPr>
              <a:t>của</a:t>
            </a:r>
            <a:r>
              <a:rPr lang="en-US" sz="4000" b="1" i="1" dirty="0">
                <a:solidFill>
                  <a:srgbClr val="002060"/>
                </a:solidFill>
                <a:latin typeface="Times New Roman" pitchFamily="18" charset="0"/>
                <a:ea typeface="Tahoma" pitchFamily="34" charset="0"/>
                <a:cs typeface="Times New Roman" pitchFamily="18" charset="0"/>
              </a:rPr>
              <a:t> </a:t>
            </a:r>
            <a:r>
              <a:rPr lang="en-US" sz="4000" b="1" i="1" dirty="0" err="1">
                <a:solidFill>
                  <a:srgbClr val="002060"/>
                </a:solidFill>
                <a:latin typeface="Times New Roman" pitchFamily="18" charset="0"/>
                <a:ea typeface="Tahoma" pitchFamily="34" charset="0"/>
                <a:cs typeface="Times New Roman" pitchFamily="18" charset="0"/>
              </a:rPr>
              <a:t>nghị</a:t>
            </a:r>
            <a:r>
              <a:rPr lang="en-US" sz="4000" b="1" i="1" dirty="0">
                <a:solidFill>
                  <a:srgbClr val="002060"/>
                </a:solidFill>
                <a:latin typeface="Times New Roman" pitchFamily="18" charset="0"/>
                <a:ea typeface="Tahoma" pitchFamily="34" charset="0"/>
                <a:cs typeface="Times New Roman" pitchFamily="18" charset="0"/>
              </a:rPr>
              <a:t> </a:t>
            </a:r>
            <a:r>
              <a:rPr lang="en-US" sz="4000" b="1" i="1" dirty="0" err="1">
                <a:solidFill>
                  <a:srgbClr val="002060"/>
                </a:solidFill>
                <a:latin typeface="Times New Roman" pitchFamily="18" charset="0"/>
                <a:ea typeface="Tahoma" pitchFamily="34" charset="0"/>
                <a:cs typeface="Times New Roman" pitchFamily="18" charset="0"/>
              </a:rPr>
              <a:t>luận</a:t>
            </a:r>
            <a:r>
              <a:rPr lang="en-US" sz="4000" b="1" i="1" dirty="0">
                <a:solidFill>
                  <a:srgbClr val="002060"/>
                </a:solidFill>
                <a:latin typeface="Times New Roman" pitchFamily="18" charset="0"/>
                <a:ea typeface="Tahoma" pitchFamily="34" charset="0"/>
                <a:cs typeface="Times New Roman" pitchFamily="18" charset="0"/>
              </a:rPr>
              <a:t> </a:t>
            </a:r>
            <a:r>
              <a:rPr lang="en-US" sz="4000" b="1" i="1" dirty="0" err="1">
                <a:solidFill>
                  <a:srgbClr val="002060"/>
                </a:solidFill>
                <a:latin typeface="Times New Roman" pitchFamily="18" charset="0"/>
                <a:ea typeface="Tahoma" pitchFamily="34" charset="0"/>
                <a:cs typeface="Times New Roman" pitchFamily="18" charset="0"/>
              </a:rPr>
              <a:t>văn</a:t>
            </a:r>
            <a:r>
              <a:rPr lang="en-US" sz="4000" b="1" i="1" dirty="0">
                <a:solidFill>
                  <a:srgbClr val="002060"/>
                </a:solidFill>
                <a:latin typeface="Times New Roman" pitchFamily="18" charset="0"/>
                <a:ea typeface="Tahoma" pitchFamily="34" charset="0"/>
                <a:cs typeface="Times New Roman" pitchFamily="18" charset="0"/>
              </a:rPr>
              <a:t> </a:t>
            </a:r>
            <a:r>
              <a:rPr lang="en-US" sz="4000" b="1" i="1" dirty="0" err="1">
                <a:solidFill>
                  <a:srgbClr val="002060"/>
                </a:solidFill>
                <a:latin typeface="Times New Roman" pitchFamily="18" charset="0"/>
                <a:ea typeface="Tahoma" pitchFamily="34" charset="0"/>
                <a:cs typeface="Times New Roman" pitchFamily="18" charset="0"/>
              </a:rPr>
              <a:t>học</a:t>
            </a:r>
            <a:r>
              <a:rPr lang="en-US" sz="4000" b="1" i="1" dirty="0">
                <a:solidFill>
                  <a:srgbClr val="002060"/>
                </a:solidFill>
                <a:latin typeface="Times New Roman" pitchFamily="18" charset="0"/>
                <a:ea typeface="Tahoma" pitchFamily="34" charset="0"/>
                <a:cs typeface="Times New Roman" pitchFamily="18" charset="0"/>
              </a:rPr>
              <a:t> </a:t>
            </a:r>
            <a:r>
              <a:rPr lang="en-US" sz="4000" b="1" i="1" dirty="0" err="1">
                <a:solidFill>
                  <a:srgbClr val="002060"/>
                </a:solidFill>
                <a:latin typeface="Times New Roman" pitchFamily="18" charset="0"/>
                <a:ea typeface="Tahoma" pitchFamily="34" charset="0"/>
                <a:cs typeface="Times New Roman" pitchFamily="18" charset="0"/>
              </a:rPr>
              <a:t>là</a:t>
            </a:r>
            <a:r>
              <a:rPr lang="en-US" sz="4000" b="1" i="1" dirty="0">
                <a:solidFill>
                  <a:srgbClr val="002060"/>
                </a:solidFill>
                <a:latin typeface="Times New Roman" pitchFamily="18" charset="0"/>
                <a:ea typeface="Tahoma" pitchFamily="34" charset="0"/>
                <a:cs typeface="Times New Roman" pitchFamily="18" charset="0"/>
              </a:rPr>
              <a:t> </a:t>
            </a:r>
            <a:r>
              <a:rPr lang="en-US" sz="4000" b="1" i="1" dirty="0" err="1">
                <a:solidFill>
                  <a:srgbClr val="002060"/>
                </a:solidFill>
                <a:latin typeface="Times New Roman" pitchFamily="18" charset="0"/>
                <a:ea typeface="Tahoma" pitchFamily="34" charset="0"/>
                <a:cs typeface="Times New Roman" pitchFamily="18" charset="0"/>
              </a:rPr>
              <a:t>gì</a:t>
            </a:r>
            <a:r>
              <a:rPr lang="en-US" sz="4000" b="1" i="1" dirty="0">
                <a:solidFill>
                  <a:srgbClr val="002060"/>
                </a:solidFill>
                <a:latin typeface="Times New Roman" pitchFamily="18" charset="0"/>
                <a:ea typeface="Tahoma" pitchFamily="34" charset="0"/>
                <a:cs typeface="Times New Roman" pitchFamily="18" charset="0"/>
              </a:rPr>
              <a:t>? </a:t>
            </a:r>
            <a:endParaRPr kumimoji="0" lang="en-US" sz="4000" b="1" i="1" u="none" strike="noStrike" kern="1200" cap="none" spc="0" normalizeH="0" baseline="0" noProof="0" dirty="0">
              <a:ln>
                <a:noFill/>
              </a:ln>
              <a:solidFill>
                <a:srgbClr val="002060"/>
              </a:solidFill>
              <a:effectLst/>
              <a:uLnTx/>
              <a:uFillTx/>
              <a:latin typeface="Times New Roman" pitchFamily="18" charset="0"/>
              <a:ea typeface="Tahoma" pitchFamily="34" charset="0"/>
              <a:cs typeface="Times New Roman" pitchFamily="18" charset="0"/>
            </a:endParaRPr>
          </a:p>
        </p:txBody>
      </p:sp>
      <p:sp>
        <p:nvSpPr>
          <p:cNvPr id="28" name="Rectangle: Folded Corner 27"/>
          <p:cNvSpPr/>
          <p:nvPr/>
        </p:nvSpPr>
        <p:spPr>
          <a:xfrm>
            <a:off x="508000" y="2130440"/>
            <a:ext cx="10543117" cy="1535113"/>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kumimoji="0" lang="en-US" sz="3600" b="1" i="1" u="none" strike="noStrike" kern="1200" cap="none" spc="0" normalizeH="0" baseline="0" noProof="0" dirty="0">
                <a:ln>
                  <a:noFill/>
                </a:ln>
                <a:solidFill>
                  <a:srgbClr val="C00000"/>
                </a:solidFill>
                <a:effectLst/>
                <a:uLnTx/>
                <a:uFillTx/>
                <a:latin typeface="Times New Roman" pitchFamily="18" charset="0"/>
                <a:ea typeface="Tahoma" panose="020B0604030504040204" pitchFamily="34" charset="0"/>
                <a:cs typeface="Times New Roman" pitchFamily="18" charset="0"/>
              </a:rPr>
              <a:t>- </a:t>
            </a:r>
            <a:r>
              <a:rPr lang="vi-VN" sz="3600" b="1" i="1" dirty="0">
                <a:solidFill>
                  <a:srgbClr val="C00000"/>
                </a:solidFill>
                <a:latin typeface="Times New Roman" pitchFamily="18" charset="0"/>
                <a:ea typeface="Tahoma" panose="020B0604030504040204" pitchFamily="34" charset="0"/>
                <a:cs typeface="Times New Roman" pitchFamily="18" charset="0"/>
              </a:rPr>
              <a:t>Thuyết phục người đọc về một vấn đề văn học.</a:t>
            </a:r>
            <a:endParaRPr kumimoji="0" lang="en-US" sz="3600" b="1" i="1" u="none" strike="noStrike" kern="1200" cap="none" spc="0" normalizeH="0" baseline="0" noProof="0" dirty="0">
              <a:ln>
                <a:noFill/>
              </a:ln>
              <a:solidFill>
                <a:srgbClr val="008000"/>
              </a:solidFill>
              <a:effectLst/>
              <a:uLnTx/>
              <a:uFillTx/>
              <a:latin typeface="Times New Roman" pitchFamily="18" charset="0"/>
              <a:ea typeface="+mn-ea"/>
              <a:cs typeface="Times New Roman" pitchFamily="18" charset="0"/>
            </a:endParaRPr>
          </a:p>
        </p:txBody>
      </p:sp>
      <p:sp>
        <p:nvSpPr>
          <p:cNvPr id="33" name="Rectangle 32"/>
          <p:cNvSpPr/>
          <p:nvPr/>
        </p:nvSpPr>
        <p:spPr>
          <a:xfrm rot="5600923">
            <a:off x="2831043" y="4993753"/>
            <a:ext cx="2438400" cy="251884"/>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Arrow: Pentagon 30">
            <a:hlinkClick r:id="rId9" action="ppaction://hlinksldjump"/>
          </p:cNvPr>
          <p:cNvSpPr/>
          <p:nvPr/>
        </p:nvSpPr>
        <p:spPr>
          <a:xfrm rot="586976" flipH="1">
            <a:off x="2800351" y="4068763"/>
            <a:ext cx="2311400" cy="900112"/>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54282" name="Picture 3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75051" y="5457840"/>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lowchart: Summing Junction 35"/>
          <p:cNvSpPr/>
          <p:nvPr/>
        </p:nvSpPr>
        <p:spPr>
          <a:xfrm>
            <a:off x="4025911" y="4194326"/>
            <a:ext cx="154407"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4286"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01694" y="5154613"/>
            <a:ext cx="1164167"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7"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 y="3971925"/>
            <a:ext cx="116416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8"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09910" y="3436942"/>
            <a:ext cx="77681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9"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4557184" y="3665538"/>
            <a:ext cx="88053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882719" y="39195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1051119" y="3822715"/>
            <a:ext cx="713316"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2506066"/>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55298" name="Picture 4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3533" y="-50800"/>
            <a:ext cx="1940984"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72651" y="4860940"/>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26094" y="4348163"/>
            <a:ext cx="206163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p:nvPr/>
        </p:nvSpPr>
        <p:spPr>
          <a:xfrm>
            <a:off x="9927167" y="3919553"/>
            <a:ext cx="1471084" cy="1328737"/>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ahoma" pitchFamily="34" charset="0"/>
                <a:ea typeface="+mn-ea"/>
                <a:cs typeface="Tahoma" pitchFamily="34" charset="0"/>
              </a:rPr>
              <a:t>Con nhận được 1 điểm tốt! </a:t>
            </a:r>
          </a:p>
        </p:txBody>
      </p:sp>
      <p:sp>
        <p:nvSpPr>
          <p:cNvPr id="27" name="Rectangle: Folded Corner 26"/>
          <p:cNvSpPr/>
          <p:nvPr/>
        </p:nvSpPr>
        <p:spPr>
          <a:xfrm>
            <a:off x="508010" y="276225"/>
            <a:ext cx="9622367"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kumimoji="0" lang="en-US" sz="3200" b="1" i="1" u="none" strike="noStrike" kern="1200" cap="none" spc="0" normalizeH="0" baseline="0" noProof="0" dirty="0" err="1">
                <a:ln>
                  <a:noFill/>
                </a:ln>
                <a:solidFill>
                  <a:srgbClr val="4472C4">
                    <a:lumMod val="50000"/>
                  </a:srgbClr>
                </a:solidFill>
                <a:effectLst/>
                <a:uLnTx/>
                <a:uFillTx/>
                <a:latin typeface="Times New Roman" pitchFamily="18" charset="0"/>
                <a:ea typeface="+mn-ea"/>
                <a:cs typeface="Times New Roman" pitchFamily="18" charset="0"/>
              </a:rPr>
              <a:t>Câu</a:t>
            </a:r>
            <a:r>
              <a:rPr kumimoji="0" lang="en-US" sz="3200" b="1" i="1" u="none" strike="noStrike" kern="1200" cap="none" spc="0" normalizeH="0" baseline="0" noProof="0" dirty="0">
                <a:ln>
                  <a:noFill/>
                </a:ln>
                <a:solidFill>
                  <a:srgbClr val="4472C4">
                    <a:lumMod val="50000"/>
                  </a:srgbClr>
                </a:solidFill>
                <a:effectLst/>
                <a:uLnTx/>
                <a:uFillTx/>
                <a:latin typeface="Times New Roman" pitchFamily="18" charset="0"/>
                <a:ea typeface="+mn-ea"/>
                <a:cs typeface="Times New Roman" pitchFamily="18" charset="0"/>
              </a:rPr>
              <a:t> 2</a:t>
            </a:r>
            <a:r>
              <a:rPr lang="en-US" sz="3200" b="1" i="1" dirty="0">
                <a:solidFill>
                  <a:srgbClr val="4472C4">
                    <a:lumMod val="50000"/>
                  </a:srgbClr>
                </a:solidFill>
                <a:latin typeface="Times New Roman" pitchFamily="18" charset="0"/>
                <a:cs typeface="Times New Roman" pitchFamily="18" charset="0"/>
              </a:rPr>
              <a:t>: </a:t>
            </a:r>
            <a:r>
              <a:rPr lang="en-US" sz="3200" b="1" i="1" dirty="0" err="1">
                <a:solidFill>
                  <a:srgbClr val="4472C4">
                    <a:lumMod val="50000"/>
                  </a:srgbClr>
                </a:solidFill>
                <a:latin typeface="Times New Roman" pitchFamily="18" charset="0"/>
                <a:cs typeface="Times New Roman" pitchFamily="18" charset="0"/>
              </a:rPr>
              <a:t>Nội</a:t>
            </a:r>
            <a:r>
              <a:rPr lang="en-US" sz="3200" b="1" i="1" dirty="0">
                <a:solidFill>
                  <a:srgbClr val="4472C4">
                    <a:lumMod val="50000"/>
                  </a:srgbClr>
                </a:solidFill>
                <a:latin typeface="Times New Roman" pitchFamily="18" charset="0"/>
                <a:cs typeface="Times New Roman" pitchFamily="18" charset="0"/>
              </a:rPr>
              <a:t> dung </a:t>
            </a:r>
            <a:r>
              <a:rPr lang="en-US" sz="3200" b="1" i="1" dirty="0" err="1">
                <a:solidFill>
                  <a:srgbClr val="4472C4">
                    <a:lumMod val="50000"/>
                  </a:srgbClr>
                </a:solidFill>
                <a:latin typeface="Times New Roman" pitchFamily="18" charset="0"/>
                <a:cs typeface="Times New Roman" pitchFamily="18" charset="0"/>
              </a:rPr>
              <a:t>của</a:t>
            </a:r>
            <a:r>
              <a:rPr lang="en-US" sz="3200" b="1" i="1" dirty="0">
                <a:solidFill>
                  <a:srgbClr val="4472C4">
                    <a:lumMod val="50000"/>
                  </a:srgbClr>
                </a:solidFill>
                <a:latin typeface="Times New Roman" pitchFamily="18" charset="0"/>
                <a:cs typeface="Times New Roman" pitchFamily="18" charset="0"/>
              </a:rPr>
              <a:t> </a:t>
            </a:r>
            <a:r>
              <a:rPr lang="en-US" sz="3200" b="1" i="1" dirty="0" err="1">
                <a:solidFill>
                  <a:srgbClr val="4472C4">
                    <a:lumMod val="50000"/>
                  </a:srgbClr>
                </a:solidFill>
                <a:latin typeface="Times New Roman" pitchFamily="18" charset="0"/>
                <a:cs typeface="Times New Roman" pitchFamily="18" charset="0"/>
              </a:rPr>
              <a:t>bài</a:t>
            </a:r>
            <a:r>
              <a:rPr lang="en-US" sz="3200" b="1" i="1" dirty="0">
                <a:solidFill>
                  <a:srgbClr val="4472C4">
                    <a:lumMod val="50000"/>
                  </a:srgbClr>
                </a:solidFill>
                <a:latin typeface="Times New Roman" pitchFamily="18" charset="0"/>
                <a:cs typeface="Times New Roman" pitchFamily="18" charset="0"/>
              </a:rPr>
              <a:t> </a:t>
            </a:r>
            <a:r>
              <a:rPr lang="en-US" sz="3200" b="1" i="1" dirty="0" err="1">
                <a:solidFill>
                  <a:srgbClr val="4472C4">
                    <a:lumMod val="50000"/>
                  </a:srgbClr>
                </a:solidFill>
                <a:latin typeface="Times New Roman" pitchFamily="18" charset="0"/>
                <a:cs typeface="Times New Roman" pitchFamily="18" charset="0"/>
              </a:rPr>
              <a:t>nghị</a:t>
            </a:r>
            <a:r>
              <a:rPr lang="en-US" sz="3200" b="1" i="1" dirty="0">
                <a:solidFill>
                  <a:srgbClr val="4472C4">
                    <a:lumMod val="50000"/>
                  </a:srgbClr>
                </a:solidFill>
                <a:latin typeface="Times New Roman" pitchFamily="18" charset="0"/>
                <a:cs typeface="Times New Roman" pitchFamily="18" charset="0"/>
              </a:rPr>
              <a:t> </a:t>
            </a:r>
            <a:r>
              <a:rPr lang="en-US" sz="3200" b="1" i="1" dirty="0" err="1">
                <a:solidFill>
                  <a:srgbClr val="4472C4">
                    <a:lumMod val="50000"/>
                  </a:srgbClr>
                </a:solidFill>
                <a:latin typeface="Times New Roman" pitchFamily="18" charset="0"/>
                <a:cs typeface="Times New Roman" pitchFamily="18" charset="0"/>
              </a:rPr>
              <a:t>luận</a:t>
            </a:r>
            <a:r>
              <a:rPr lang="en-US" sz="3200" b="1" i="1" dirty="0">
                <a:solidFill>
                  <a:srgbClr val="4472C4">
                    <a:lumMod val="50000"/>
                  </a:srgbClr>
                </a:solidFill>
                <a:latin typeface="Times New Roman" pitchFamily="18" charset="0"/>
                <a:cs typeface="Times New Roman" pitchFamily="18" charset="0"/>
              </a:rPr>
              <a:t> </a:t>
            </a:r>
            <a:r>
              <a:rPr lang="en-US" sz="3200" b="1" i="1" dirty="0" err="1">
                <a:solidFill>
                  <a:srgbClr val="4472C4">
                    <a:lumMod val="50000"/>
                  </a:srgbClr>
                </a:solidFill>
                <a:latin typeface="Times New Roman" pitchFamily="18" charset="0"/>
                <a:cs typeface="Times New Roman" pitchFamily="18" charset="0"/>
              </a:rPr>
              <a:t>văn</a:t>
            </a:r>
            <a:r>
              <a:rPr lang="en-US" sz="3200" b="1" i="1" dirty="0">
                <a:solidFill>
                  <a:srgbClr val="4472C4">
                    <a:lumMod val="50000"/>
                  </a:srgbClr>
                </a:solidFill>
                <a:latin typeface="Times New Roman" pitchFamily="18" charset="0"/>
                <a:cs typeface="Times New Roman" pitchFamily="18" charset="0"/>
              </a:rPr>
              <a:t> </a:t>
            </a:r>
            <a:r>
              <a:rPr lang="en-US" sz="3200" b="1" i="1" dirty="0" err="1">
                <a:solidFill>
                  <a:srgbClr val="4472C4">
                    <a:lumMod val="50000"/>
                  </a:srgbClr>
                </a:solidFill>
                <a:latin typeface="Times New Roman" pitchFamily="18" charset="0"/>
                <a:cs typeface="Times New Roman" pitchFamily="18" charset="0"/>
              </a:rPr>
              <a:t>học</a:t>
            </a:r>
            <a:r>
              <a:rPr lang="en-US" sz="3200" b="1" i="1" dirty="0">
                <a:solidFill>
                  <a:srgbClr val="4472C4">
                    <a:lumMod val="50000"/>
                  </a:srgbClr>
                </a:solidFill>
                <a:latin typeface="Times New Roman" pitchFamily="18" charset="0"/>
                <a:cs typeface="Times New Roman" pitchFamily="18" charset="0"/>
              </a:rPr>
              <a:t> </a:t>
            </a:r>
            <a:r>
              <a:rPr lang="en-US" sz="3200" b="1" i="1" dirty="0" err="1">
                <a:solidFill>
                  <a:srgbClr val="4472C4">
                    <a:lumMod val="50000"/>
                  </a:srgbClr>
                </a:solidFill>
                <a:latin typeface="Times New Roman" pitchFamily="18" charset="0"/>
                <a:cs typeface="Times New Roman" pitchFamily="18" charset="0"/>
              </a:rPr>
              <a:t>là</a:t>
            </a:r>
            <a:r>
              <a:rPr lang="en-US" sz="3200" b="1" i="1" dirty="0">
                <a:solidFill>
                  <a:srgbClr val="4472C4">
                    <a:lumMod val="50000"/>
                  </a:srgbClr>
                </a:solidFill>
                <a:latin typeface="Times New Roman" pitchFamily="18" charset="0"/>
                <a:cs typeface="Times New Roman" pitchFamily="18" charset="0"/>
              </a:rPr>
              <a:t> </a:t>
            </a:r>
            <a:r>
              <a:rPr lang="en-US" sz="3200" b="1" i="1" dirty="0" err="1">
                <a:solidFill>
                  <a:srgbClr val="4472C4">
                    <a:lumMod val="50000"/>
                  </a:srgbClr>
                </a:solidFill>
                <a:latin typeface="Times New Roman" pitchFamily="18" charset="0"/>
                <a:cs typeface="Times New Roman" pitchFamily="18" charset="0"/>
              </a:rPr>
              <a:t>gì</a:t>
            </a:r>
            <a:r>
              <a:rPr lang="en-US" sz="3200" b="1" i="1" dirty="0">
                <a:solidFill>
                  <a:srgbClr val="4472C4">
                    <a:lumMod val="50000"/>
                  </a:srgbClr>
                </a:solidFill>
                <a:latin typeface="Times New Roman" pitchFamily="18" charset="0"/>
                <a:cs typeface="Times New Roman" pitchFamily="18" charset="0"/>
              </a:rPr>
              <a:t>?</a:t>
            </a:r>
            <a:endParaRPr kumimoji="0" lang="en-US" sz="3200" b="0" i="1" u="none" strike="noStrike" kern="1200" cap="none" spc="0" normalizeH="0" baseline="0" noProof="0" dirty="0">
              <a:ln>
                <a:noFill/>
              </a:ln>
              <a:solidFill>
                <a:srgbClr val="4472C4">
                  <a:lumMod val="50000"/>
                </a:srgbClr>
              </a:solidFill>
              <a:effectLst/>
              <a:uLnTx/>
              <a:uFillTx/>
              <a:latin typeface="Calibri Light"/>
              <a:ea typeface="Tahoma" panose="020B0604030504040204" pitchFamily="34" charset="0"/>
              <a:cs typeface="Tahoma" panose="020B0604030504040204" pitchFamily="34" charset="0"/>
            </a:endParaRPr>
          </a:p>
        </p:txBody>
      </p:sp>
      <p:sp>
        <p:nvSpPr>
          <p:cNvPr id="28" name="Rectangle: Folded Corner 27"/>
          <p:cNvSpPr/>
          <p:nvPr/>
        </p:nvSpPr>
        <p:spPr>
          <a:xfrm>
            <a:off x="508009" y="2130440"/>
            <a:ext cx="10669751" cy="1128713"/>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3200" b="1" dirty="0">
                <a:solidFill>
                  <a:srgbClr val="008000"/>
                </a:solidFill>
                <a:latin typeface="Times New Roman"/>
              </a:rPr>
              <a:t>- </a:t>
            </a:r>
            <a:r>
              <a:rPr lang="en-US" sz="3200" b="1" dirty="0" err="1">
                <a:solidFill>
                  <a:srgbClr val="008000"/>
                </a:solidFill>
                <a:latin typeface="Times New Roman"/>
              </a:rPr>
              <a:t>Phân</a:t>
            </a:r>
            <a:r>
              <a:rPr lang="en-US" sz="3200" b="1" dirty="0">
                <a:solidFill>
                  <a:srgbClr val="008000"/>
                </a:solidFill>
                <a:latin typeface="Times New Roman"/>
              </a:rPr>
              <a:t> </a:t>
            </a:r>
            <a:r>
              <a:rPr lang="en-US" sz="3200" b="1" dirty="0" err="1">
                <a:solidFill>
                  <a:srgbClr val="008000"/>
                </a:solidFill>
                <a:latin typeface="Times New Roman"/>
              </a:rPr>
              <a:t>tích</a:t>
            </a:r>
            <a:r>
              <a:rPr lang="en-US" sz="3200" b="1" dirty="0">
                <a:solidFill>
                  <a:srgbClr val="008000"/>
                </a:solidFill>
                <a:latin typeface="Times New Roman"/>
              </a:rPr>
              <a:t> </a:t>
            </a:r>
            <a:r>
              <a:rPr lang="en-US" sz="3200" b="1" dirty="0" err="1">
                <a:solidFill>
                  <a:srgbClr val="008000"/>
                </a:solidFill>
                <a:latin typeface="Times New Roman"/>
              </a:rPr>
              <a:t>vẻ</a:t>
            </a:r>
            <a:r>
              <a:rPr lang="en-US" sz="3200" b="1" dirty="0">
                <a:solidFill>
                  <a:srgbClr val="008000"/>
                </a:solidFill>
                <a:latin typeface="Times New Roman"/>
              </a:rPr>
              <a:t> </a:t>
            </a:r>
            <a:r>
              <a:rPr lang="en-US" sz="3200" b="1" dirty="0" err="1">
                <a:solidFill>
                  <a:srgbClr val="008000"/>
                </a:solidFill>
                <a:latin typeface="Times New Roman"/>
              </a:rPr>
              <a:t>đẹp</a:t>
            </a:r>
            <a:r>
              <a:rPr lang="en-US" sz="3200" b="1" dirty="0">
                <a:solidFill>
                  <a:srgbClr val="008000"/>
                </a:solidFill>
                <a:latin typeface="Times New Roman"/>
              </a:rPr>
              <a:t> </a:t>
            </a:r>
            <a:r>
              <a:rPr lang="en-US" sz="3200" b="1" dirty="0" err="1">
                <a:solidFill>
                  <a:srgbClr val="008000"/>
                </a:solidFill>
                <a:latin typeface="Times New Roman"/>
              </a:rPr>
              <a:t>nội</a:t>
            </a:r>
            <a:r>
              <a:rPr lang="en-US" sz="3200" b="1" dirty="0">
                <a:solidFill>
                  <a:srgbClr val="008000"/>
                </a:solidFill>
                <a:latin typeface="Times New Roman"/>
              </a:rPr>
              <a:t> dung </a:t>
            </a:r>
            <a:r>
              <a:rPr lang="en-US" sz="3200" b="1" dirty="0" err="1">
                <a:solidFill>
                  <a:srgbClr val="008000"/>
                </a:solidFill>
                <a:latin typeface="Times New Roman"/>
              </a:rPr>
              <a:t>hoặc</a:t>
            </a:r>
            <a:r>
              <a:rPr lang="en-US" sz="3200" b="1" dirty="0">
                <a:solidFill>
                  <a:srgbClr val="008000"/>
                </a:solidFill>
                <a:latin typeface="Times New Roman"/>
              </a:rPr>
              <a:t> </a:t>
            </a:r>
            <a:r>
              <a:rPr lang="en-US" sz="3200" b="1" dirty="0" err="1">
                <a:solidFill>
                  <a:srgbClr val="008000"/>
                </a:solidFill>
                <a:latin typeface="Times New Roman"/>
              </a:rPr>
              <a:t>nghệ</a:t>
            </a:r>
            <a:r>
              <a:rPr lang="en-US" sz="3200" b="1" dirty="0">
                <a:solidFill>
                  <a:srgbClr val="008000"/>
                </a:solidFill>
                <a:latin typeface="Times New Roman"/>
              </a:rPr>
              <a:t> </a:t>
            </a:r>
            <a:r>
              <a:rPr lang="en-US" sz="3200" b="1" dirty="0" err="1">
                <a:solidFill>
                  <a:srgbClr val="008000"/>
                </a:solidFill>
                <a:latin typeface="Times New Roman"/>
              </a:rPr>
              <a:t>thuật</a:t>
            </a:r>
            <a:r>
              <a:rPr lang="en-US" sz="3200" b="1" dirty="0">
                <a:solidFill>
                  <a:srgbClr val="008000"/>
                </a:solidFill>
                <a:latin typeface="Times New Roman"/>
              </a:rPr>
              <a:t> </a:t>
            </a:r>
            <a:r>
              <a:rPr lang="en-US" sz="3200" b="1" dirty="0" err="1">
                <a:solidFill>
                  <a:srgbClr val="008000"/>
                </a:solidFill>
                <a:latin typeface="Times New Roman"/>
              </a:rPr>
              <a:t>của</a:t>
            </a:r>
            <a:r>
              <a:rPr lang="en-US" sz="3200" b="1" dirty="0">
                <a:solidFill>
                  <a:srgbClr val="008000"/>
                </a:solidFill>
                <a:latin typeface="Times New Roman"/>
              </a:rPr>
              <a:t> </a:t>
            </a:r>
            <a:r>
              <a:rPr lang="en-US" sz="3200" b="1" dirty="0" err="1">
                <a:solidFill>
                  <a:srgbClr val="008000"/>
                </a:solidFill>
                <a:latin typeface="Times New Roman"/>
              </a:rPr>
              <a:t>tác</a:t>
            </a:r>
            <a:r>
              <a:rPr lang="en-US" sz="3200" b="1" dirty="0">
                <a:solidFill>
                  <a:srgbClr val="008000"/>
                </a:solidFill>
                <a:latin typeface="Times New Roman"/>
              </a:rPr>
              <a:t> </a:t>
            </a:r>
            <a:r>
              <a:rPr lang="en-US" sz="3200" b="1" dirty="0" err="1">
                <a:solidFill>
                  <a:srgbClr val="008000"/>
                </a:solidFill>
                <a:latin typeface="Times New Roman"/>
              </a:rPr>
              <a:t>phẩm</a:t>
            </a:r>
            <a:endParaRPr kumimoji="0" lang="en-US" sz="3200" b="0" i="1" u="none" strike="noStrike" kern="1200" cap="none" spc="0" normalizeH="0" baseline="0" noProof="0" dirty="0">
              <a:ln>
                <a:noFill/>
              </a:ln>
              <a:solidFill>
                <a:srgbClr val="C00000"/>
              </a:solidFill>
              <a:effectLst/>
              <a:uLnTx/>
              <a:uFillTx/>
              <a:latin typeface="Calibri Light"/>
              <a:ea typeface="Tahoma" panose="020B0604030504040204" pitchFamily="34" charset="0"/>
              <a:cs typeface="Tahoma" panose="020B0604030504040204" pitchFamily="34" charset="0"/>
            </a:endParaRPr>
          </a:p>
        </p:txBody>
      </p:sp>
      <p:sp>
        <p:nvSpPr>
          <p:cNvPr id="33" name="Rectangle 32"/>
          <p:cNvSpPr/>
          <p:nvPr/>
        </p:nvSpPr>
        <p:spPr>
          <a:xfrm rot="5600923">
            <a:off x="2831043" y="4993753"/>
            <a:ext cx="2438400" cy="251884"/>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Arrow: Pentagon 30">
            <a:hlinkClick r:id="rId9" action="ppaction://hlinksldjump"/>
          </p:cNvPr>
          <p:cNvSpPr/>
          <p:nvPr/>
        </p:nvSpPr>
        <p:spPr>
          <a:xfrm rot="586976" flipH="1">
            <a:off x="2800351" y="4068763"/>
            <a:ext cx="2311400" cy="900112"/>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55306" name="Picture 3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75051" y="5457840"/>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lowchart: Summing Junction 35"/>
          <p:cNvSpPr/>
          <p:nvPr/>
        </p:nvSpPr>
        <p:spPr>
          <a:xfrm>
            <a:off x="4025911" y="4194326"/>
            <a:ext cx="154407"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5310"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01694" y="5154613"/>
            <a:ext cx="1164167"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1"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 y="3971925"/>
            <a:ext cx="116416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2"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09910" y="3436942"/>
            <a:ext cx="77681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3"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4557184" y="3665538"/>
            <a:ext cx="88053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882719" y="39195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1051119" y="3822715"/>
            <a:ext cx="713316"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7406044"/>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56322" name="Picture 4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3533" y="-50800"/>
            <a:ext cx="1940984"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72651" y="4860940"/>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26094" y="4348163"/>
            <a:ext cx="206163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p:nvPr/>
        </p:nvSpPr>
        <p:spPr>
          <a:xfrm>
            <a:off x="9927167" y="3919553"/>
            <a:ext cx="1471084" cy="1328737"/>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ahoma" pitchFamily="34" charset="0"/>
                <a:ea typeface="+mn-ea"/>
                <a:cs typeface="Tahoma" pitchFamily="34" charset="0"/>
              </a:rPr>
              <a:t>Con nhận được 1 điểm tốt!</a:t>
            </a:r>
          </a:p>
        </p:txBody>
      </p:sp>
      <p:sp>
        <p:nvSpPr>
          <p:cNvPr id="27" name="Rectangle: Folded Corner 26"/>
          <p:cNvSpPr/>
          <p:nvPr/>
        </p:nvSpPr>
        <p:spPr>
          <a:xfrm>
            <a:off x="508000" y="551805"/>
            <a:ext cx="10668000" cy="1030962"/>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0" fontAlgn="base" hangingPunct="0">
              <a:spcBef>
                <a:spcPct val="0"/>
              </a:spcBef>
              <a:spcAft>
                <a:spcPct val="0"/>
              </a:spcAft>
              <a:defRPr/>
            </a:pPr>
            <a:r>
              <a:rPr kumimoji="0" lang="en-US" sz="3200" b="1" i="1" u="none" strike="noStrike" kern="1200" cap="none" spc="0" normalizeH="0" baseline="0" noProof="0" dirty="0" err="1">
                <a:ln>
                  <a:noFill/>
                </a:ln>
                <a:solidFill>
                  <a:srgbClr val="002060"/>
                </a:solidFill>
                <a:effectLst/>
                <a:uLnTx/>
                <a:uFillTx/>
                <a:latin typeface="Times New Roman" pitchFamily="18" charset="0"/>
                <a:ea typeface="+mn-ea"/>
                <a:cs typeface="Times New Roman" pitchFamily="18" charset="0"/>
              </a:rPr>
              <a:t>Câu</a:t>
            </a:r>
            <a:r>
              <a:rPr lang="en-US" sz="3200" b="1" i="1" dirty="0">
                <a:solidFill>
                  <a:srgbClr val="002060"/>
                </a:solidFill>
                <a:latin typeface="Times New Roman" pitchFamily="18" charset="0"/>
                <a:cs typeface="Times New Roman" pitchFamily="18" charset="0"/>
              </a:rPr>
              <a:t> 3: </a:t>
            </a:r>
            <a:r>
              <a:rPr lang="en-US" sz="3200" b="1" i="1" dirty="0" err="1">
                <a:solidFill>
                  <a:srgbClr val="002060"/>
                </a:solidFill>
                <a:latin typeface="Times New Roman" pitchFamily="18" charset="0"/>
                <a:cs typeface="Times New Roman" pitchFamily="18" charset="0"/>
              </a:rPr>
              <a:t>Các</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yếu</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tố</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của</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bài</a:t>
            </a:r>
            <a:r>
              <a:rPr lang="en-US" sz="3200" b="1" i="1" dirty="0">
                <a:solidFill>
                  <a:srgbClr val="002060"/>
                </a:solidFill>
                <a:latin typeface="Times New Roman" pitchFamily="18" charset="0"/>
                <a:cs typeface="Times New Roman" pitchFamily="18" charset="0"/>
              </a:rPr>
              <a:t> NLVH </a:t>
            </a:r>
            <a:r>
              <a:rPr lang="en-US" sz="3200" b="1" i="1" dirty="0" err="1">
                <a:solidFill>
                  <a:srgbClr val="002060"/>
                </a:solidFill>
                <a:latin typeface="Times New Roman" pitchFamily="18" charset="0"/>
                <a:cs typeface="Times New Roman" pitchFamily="18" charset="0"/>
              </a:rPr>
              <a:t>là</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gì</a:t>
            </a:r>
            <a:r>
              <a:rPr lang="en-US" sz="3200" b="1" i="1" dirty="0">
                <a:solidFill>
                  <a:srgbClr val="002060"/>
                </a:solidFill>
                <a:latin typeface="Times New Roman" pitchFamily="18" charset="0"/>
                <a:cs typeface="Times New Roman" pitchFamily="18" charset="0"/>
              </a:rPr>
              <a:t>?</a:t>
            </a:r>
            <a:r>
              <a:rPr kumimoji="0" lang="en-US" sz="3200" b="1" i="1" u="none" strike="noStrike" kern="1200" cap="none" spc="0" normalizeH="0" noProof="0" dirty="0">
                <a:ln>
                  <a:noFill/>
                </a:ln>
                <a:solidFill>
                  <a:srgbClr val="002060"/>
                </a:solidFill>
                <a:effectLst/>
                <a:uLnTx/>
                <a:uFillTx/>
                <a:latin typeface="Times New Roman" pitchFamily="18" charset="0"/>
                <a:ea typeface="+mn-ea"/>
                <a:cs typeface="Times New Roman" pitchFamily="18" charset="0"/>
              </a:rPr>
              <a:t> </a:t>
            </a:r>
            <a:endParaRPr kumimoji="0" lang="vi-VN" sz="3200" b="1"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28" name="Rectangle: Folded Corner 27"/>
          <p:cNvSpPr/>
          <p:nvPr/>
        </p:nvSpPr>
        <p:spPr>
          <a:xfrm>
            <a:off x="504824" y="2301889"/>
            <a:ext cx="10157885" cy="112712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32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Các</a:t>
            </a:r>
            <a:r>
              <a:rPr lang="en-US" sz="32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yếu</a:t>
            </a:r>
            <a:r>
              <a:rPr lang="en-US" sz="32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tố</a:t>
            </a:r>
            <a:r>
              <a:rPr lang="en-US" sz="32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của</a:t>
            </a:r>
            <a:r>
              <a:rPr lang="en-US" sz="32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bài</a:t>
            </a:r>
            <a:r>
              <a:rPr lang="en-US" sz="32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NLVH: ý </a:t>
            </a:r>
            <a:r>
              <a:rPr lang="en-US" sz="32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kiến</a:t>
            </a:r>
            <a:r>
              <a:rPr lang="en-US" sz="32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lí</a:t>
            </a:r>
            <a:r>
              <a:rPr lang="en-US" sz="32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lẽ</a:t>
            </a:r>
            <a:r>
              <a:rPr lang="en-US" sz="32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bằng</a:t>
            </a:r>
            <a:r>
              <a:rPr lang="en-US" sz="3200" b="1" i="1" dirty="0">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70AD47">
                    <a:lumMod val="50000"/>
                  </a:srgbClr>
                </a:solidFill>
                <a:latin typeface="Times New Roman" panose="02020603050405020304" pitchFamily="18" charset="0"/>
                <a:ea typeface="Tahoma" panose="020B0604030504040204" pitchFamily="34" charset="0"/>
                <a:cs typeface="Times New Roman" panose="02020603050405020304" pitchFamily="18" charset="0"/>
              </a:rPr>
              <a:t>chứng</a:t>
            </a:r>
            <a:endParaRPr kumimoji="0" lang="en-US" sz="3200" b="1"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rot="5600923">
            <a:off x="2831043" y="4993753"/>
            <a:ext cx="2438400" cy="251884"/>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Arrow: Pentagon 30">
            <a:hlinkClick r:id="rId9" action="ppaction://hlinksldjump"/>
          </p:cNvPr>
          <p:cNvSpPr/>
          <p:nvPr/>
        </p:nvSpPr>
        <p:spPr>
          <a:xfrm rot="586976" flipH="1">
            <a:off x="2800351" y="4068763"/>
            <a:ext cx="2311400" cy="900112"/>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56330" name="Picture 3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75051" y="5457840"/>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lowchart: Summing Junction 35"/>
          <p:cNvSpPr/>
          <p:nvPr/>
        </p:nvSpPr>
        <p:spPr>
          <a:xfrm>
            <a:off x="4025911" y="4194326"/>
            <a:ext cx="154407"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6334"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01694" y="5154613"/>
            <a:ext cx="1164167"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5"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 y="3971925"/>
            <a:ext cx="116416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6"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09910" y="3436942"/>
            <a:ext cx="77681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7"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4557184" y="3665538"/>
            <a:ext cx="88053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882719" y="39195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1051119" y="3822715"/>
            <a:ext cx="713316"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0836930"/>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nodeType="afterGroup">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57346" name="Picture 4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3533" y="-50800"/>
            <a:ext cx="1940984"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72651" y="4860940"/>
            <a:ext cx="19685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26094" y="4348163"/>
            <a:ext cx="206163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Folded Corner 8"/>
          <p:cNvSpPr/>
          <p:nvPr/>
        </p:nvSpPr>
        <p:spPr>
          <a:xfrm>
            <a:off x="9927167" y="3919553"/>
            <a:ext cx="1471084" cy="1328737"/>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ahoma" pitchFamily="34" charset="0"/>
                <a:ea typeface="+mn-ea"/>
                <a:cs typeface="Tahoma" pitchFamily="34" charset="0"/>
              </a:rPr>
              <a:t>Con nhận được 1 lời khen!</a:t>
            </a:r>
          </a:p>
        </p:txBody>
      </p:sp>
      <p:sp>
        <p:nvSpPr>
          <p:cNvPr id="27" name="Rectangle: Folded Corner 26"/>
          <p:cNvSpPr/>
          <p:nvPr/>
        </p:nvSpPr>
        <p:spPr>
          <a:xfrm>
            <a:off x="508004" y="276225"/>
            <a:ext cx="10543117"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defRPr/>
            </a:pPr>
            <a:r>
              <a:rPr kumimoji="0" lang="en-US" sz="3200" b="1" i="1" u="none" strike="noStrike" kern="1200" cap="none" spc="0" normalizeH="0" baseline="0" noProof="0" dirty="0" err="1">
                <a:ln>
                  <a:noFill/>
                </a:ln>
                <a:solidFill>
                  <a:srgbClr val="4472C4">
                    <a:lumMod val="50000"/>
                  </a:srgbClr>
                </a:solidFill>
                <a:effectLst/>
                <a:uLnTx/>
                <a:uFillTx/>
                <a:latin typeface="Times New Roman" pitchFamily="18" charset="0"/>
                <a:ea typeface="Tahoma" pitchFamily="34" charset="0"/>
                <a:cs typeface="Times New Roman" pitchFamily="18" charset="0"/>
              </a:rPr>
              <a:t>Câu</a:t>
            </a:r>
            <a:r>
              <a:rPr kumimoji="0" lang="en-US" sz="3200" b="1" i="1" u="none" strike="noStrike" kern="1200" cap="none" spc="0" normalizeH="0" baseline="0" noProof="0" dirty="0">
                <a:ln>
                  <a:noFill/>
                </a:ln>
                <a:solidFill>
                  <a:srgbClr val="4472C4">
                    <a:lumMod val="50000"/>
                  </a:srgbClr>
                </a:solidFill>
                <a:effectLst/>
                <a:uLnTx/>
                <a:uFillTx/>
                <a:latin typeface="Times New Roman" pitchFamily="18" charset="0"/>
                <a:ea typeface="Tahoma" pitchFamily="34" charset="0"/>
                <a:cs typeface="Times New Roman" pitchFamily="18" charset="0"/>
              </a:rPr>
              <a:t> 4: </a:t>
            </a:r>
            <a:r>
              <a:rPr lang="vi-VN" sz="3200" b="1" i="1" dirty="0">
                <a:solidFill>
                  <a:srgbClr val="4472C4">
                    <a:lumMod val="50000"/>
                  </a:srgbClr>
                </a:solidFill>
                <a:latin typeface="Times New Roman" pitchFamily="18" charset="0"/>
                <a:ea typeface="Tahoma" pitchFamily="34" charset="0"/>
                <a:cs typeface="Times New Roman" pitchFamily="18" charset="0"/>
              </a:rPr>
              <a:t>Bức tranh này gợi em nhớ đến bài thơ nào em đã học?</a:t>
            </a:r>
            <a:endParaRPr kumimoji="0" lang="en-US" sz="3200" b="1" i="1" u="none" strike="noStrike" kern="1200" cap="none" spc="0" normalizeH="0" baseline="0" noProof="0" dirty="0">
              <a:ln>
                <a:noFill/>
              </a:ln>
              <a:solidFill>
                <a:srgbClr val="4472C4">
                  <a:lumMod val="50000"/>
                </a:srgbClr>
              </a:solidFill>
              <a:effectLst/>
              <a:uLnTx/>
              <a:uFillTx/>
              <a:latin typeface="Times New Roman" pitchFamily="18" charset="0"/>
              <a:ea typeface="Tahoma" pitchFamily="34" charset="0"/>
              <a:cs typeface="Times New Roman" pitchFamily="18" charset="0"/>
            </a:endParaRPr>
          </a:p>
        </p:txBody>
      </p:sp>
      <p:sp>
        <p:nvSpPr>
          <p:cNvPr id="28" name="Rectangle: Folded Corner 27"/>
          <p:cNvSpPr/>
          <p:nvPr/>
        </p:nvSpPr>
        <p:spPr>
          <a:xfrm>
            <a:off x="473788" y="2553372"/>
            <a:ext cx="6141697" cy="1128713"/>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srgbClr val="008000"/>
                </a:solidFill>
                <a:effectLst/>
                <a:uLnTx/>
                <a:uFillTx/>
                <a:latin typeface="Times New Roman"/>
                <a:ea typeface="+mn-ea"/>
                <a:cs typeface="+mn-cs"/>
              </a:rPr>
              <a:t>Tiếng</a:t>
            </a:r>
            <a:r>
              <a:rPr kumimoji="0" lang="en-US" sz="3200" b="1" i="1" u="none" strike="noStrike" kern="1200" cap="none" spc="0" normalizeH="0" noProof="0" dirty="0">
                <a:ln>
                  <a:noFill/>
                </a:ln>
                <a:solidFill>
                  <a:srgbClr val="008000"/>
                </a:solidFill>
                <a:effectLst/>
                <a:uLnTx/>
                <a:uFillTx/>
                <a:latin typeface="Times New Roman"/>
                <a:ea typeface="+mn-ea"/>
                <a:cs typeface="+mn-cs"/>
              </a:rPr>
              <a:t> </a:t>
            </a:r>
            <a:r>
              <a:rPr kumimoji="0" lang="en-US" sz="3200" b="1" i="1" u="none" strike="noStrike" kern="1200" cap="none" spc="0" normalizeH="0" noProof="0" dirty="0" err="1">
                <a:ln>
                  <a:noFill/>
                </a:ln>
                <a:solidFill>
                  <a:srgbClr val="008000"/>
                </a:solidFill>
                <a:effectLst/>
                <a:uLnTx/>
                <a:uFillTx/>
                <a:latin typeface="Times New Roman"/>
                <a:ea typeface="+mn-ea"/>
                <a:cs typeface="+mn-cs"/>
              </a:rPr>
              <a:t>gà</a:t>
            </a:r>
            <a:r>
              <a:rPr kumimoji="0" lang="en-US" sz="3200" b="1" i="1" u="none" strike="noStrike" kern="1200" cap="none" spc="0" normalizeH="0" noProof="0" dirty="0">
                <a:ln>
                  <a:noFill/>
                </a:ln>
                <a:solidFill>
                  <a:srgbClr val="008000"/>
                </a:solidFill>
                <a:effectLst/>
                <a:uLnTx/>
                <a:uFillTx/>
                <a:latin typeface="Times New Roman"/>
                <a:ea typeface="+mn-ea"/>
                <a:cs typeface="+mn-cs"/>
              </a:rPr>
              <a:t> </a:t>
            </a:r>
            <a:r>
              <a:rPr kumimoji="0" lang="en-US" sz="3200" b="1" i="1" u="none" strike="noStrike" kern="1200" cap="none" spc="0" normalizeH="0" noProof="0" dirty="0" err="1">
                <a:ln>
                  <a:noFill/>
                </a:ln>
                <a:solidFill>
                  <a:srgbClr val="008000"/>
                </a:solidFill>
                <a:effectLst/>
                <a:uLnTx/>
                <a:uFillTx/>
                <a:latin typeface="Times New Roman"/>
                <a:ea typeface="+mn-ea"/>
                <a:cs typeface="+mn-cs"/>
              </a:rPr>
              <a:t>trưa</a:t>
            </a:r>
            <a:r>
              <a:rPr kumimoji="0" lang="en-US" sz="3200" b="1" i="1" u="none" strike="noStrike" kern="1200" cap="none" spc="0" normalizeH="0" noProof="0" dirty="0">
                <a:ln>
                  <a:noFill/>
                </a:ln>
                <a:solidFill>
                  <a:srgbClr val="008000"/>
                </a:solidFill>
                <a:effectLst/>
                <a:uLnTx/>
                <a:uFillTx/>
                <a:latin typeface="Times New Roman"/>
                <a:ea typeface="+mn-ea"/>
                <a:cs typeface="+mn-cs"/>
              </a:rPr>
              <a:t> (</a:t>
            </a:r>
            <a:r>
              <a:rPr kumimoji="0" lang="en-US" sz="3200" b="1" i="1" u="none" strike="noStrike" kern="1200" cap="none" spc="0" normalizeH="0" noProof="0" dirty="0" err="1">
                <a:ln>
                  <a:noFill/>
                </a:ln>
                <a:solidFill>
                  <a:srgbClr val="008000"/>
                </a:solidFill>
                <a:effectLst/>
                <a:uLnTx/>
                <a:uFillTx/>
                <a:latin typeface="Times New Roman"/>
                <a:ea typeface="+mn-ea"/>
                <a:cs typeface="+mn-cs"/>
              </a:rPr>
              <a:t>Xuân</a:t>
            </a:r>
            <a:r>
              <a:rPr kumimoji="0" lang="en-US" sz="3200" b="1" i="1" u="none" strike="noStrike" kern="1200" cap="none" spc="0" normalizeH="0" noProof="0" dirty="0">
                <a:ln>
                  <a:noFill/>
                </a:ln>
                <a:solidFill>
                  <a:srgbClr val="008000"/>
                </a:solidFill>
                <a:effectLst/>
                <a:uLnTx/>
                <a:uFillTx/>
                <a:latin typeface="Times New Roman"/>
                <a:ea typeface="+mn-ea"/>
                <a:cs typeface="+mn-cs"/>
              </a:rPr>
              <a:t> </a:t>
            </a:r>
            <a:r>
              <a:rPr kumimoji="0" lang="en-US" sz="3200" b="1" i="1" u="none" strike="noStrike" kern="1200" cap="none" spc="0" normalizeH="0" noProof="0" dirty="0" err="1">
                <a:ln>
                  <a:noFill/>
                </a:ln>
                <a:solidFill>
                  <a:srgbClr val="008000"/>
                </a:solidFill>
                <a:effectLst/>
                <a:uLnTx/>
                <a:uFillTx/>
                <a:latin typeface="Times New Roman"/>
                <a:ea typeface="+mn-ea"/>
                <a:cs typeface="+mn-cs"/>
              </a:rPr>
              <a:t>Quỳnh</a:t>
            </a:r>
            <a:r>
              <a:rPr kumimoji="0" lang="en-US" sz="3200" b="1" i="1" u="none" strike="noStrike" kern="1200" cap="none" spc="0" normalizeH="0" noProof="0" dirty="0">
                <a:ln>
                  <a:noFill/>
                </a:ln>
                <a:solidFill>
                  <a:srgbClr val="008000"/>
                </a:solidFill>
                <a:effectLst/>
                <a:uLnTx/>
                <a:uFillTx/>
                <a:latin typeface="Times New Roman"/>
                <a:ea typeface="+mn-ea"/>
                <a:cs typeface="+mn-cs"/>
              </a:rPr>
              <a:t>)</a:t>
            </a:r>
            <a:endParaRPr kumimoji="0" lang="en-US" sz="3200" b="1" i="1" u="none" strike="noStrike" kern="1200" cap="none" spc="0" normalizeH="0" baseline="0" noProof="0" dirty="0">
              <a:ln>
                <a:noFill/>
              </a:ln>
              <a:solidFill>
                <a:srgbClr val="C00000"/>
              </a:solidFill>
              <a:effectLst/>
              <a:uLnTx/>
              <a:uFillTx/>
              <a:latin typeface="Calibri Light"/>
              <a:ea typeface="Tahoma" panose="020B0604030504040204" pitchFamily="34" charset="0"/>
              <a:cs typeface="Times New Roman" pitchFamily="18" charset="0"/>
            </a:endParaRPr>
          </a:p>
        </p:txBody>
      </p:sp>
      <p:sp>
        <p:nvSpPr>
          <p:cNvPr id="33" name="Rectangle 32"/>
          <p:cNvSpPr/>
          <p:nvPr/>
        </p:nvSpPr>
        <p:spPr>
          <a:xfrm rot="5600923">
            <a:off x="2831043" y="4993753"/>
            <a:ext cx="2438400" cy="251884"/>
          </a:xfrm>
          <a:prstGeom prst="rect">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Arrow: Pentagon 30">
            <a:hlinkClick r:id="rId9" action="ppaction://hlinksldjump"/>
          </p:cNvPr>
          <p:cNvSpPr/>
          <p:nvPr/>
        </p:nvSpPr>
        <p:spPr>
          <a:xfrm rot="586976" flipH="1">
            <a:off x="2800351" y="4068763"/>
            <a:ext cx="2311400" cy="900112"/>
          </a:xfrm>
          <a:prstGeom prst="homePlate">
            <a:avLst/>
          </a:prstGeom>
          <a:blipFill>
            <a:blip r:embed="rId8"/>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57354" name="Picture 3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75051" y="5457840"/>
            <a:ext cx="952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lowchart: Summing Junction 35"/>
          <p:cNvSpPr/>
          <p:nvPr/>
        </p:nvSpPr>
        <p:spPr>
          <a:xfrm>
            <a:off x="4025911" y="4194326"/>
            <a:ext cx="154407"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7358" name="Picture 3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001694" y="5154613"/>
            <a:ext cx="1164167"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9"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 y="3971925"/>
            <a:ext cx="1164167"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0" name="Picture 4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09910" y="3436942"/>
            <a:ext cx="77681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1" name="Picture 5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4557184" y="3665538"/>
            <a:ext cx="88053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882719" y="3919538"/>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1051119" y="3822715"/>
            <a:ext cx="713316"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3FF6A14-3323-7B90-0D45-96814B2C2DF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804025" y="1114569"/>
            <a:ext cx="3755853" cy="2347408"/>
          </a:xfrm>
          <a:prstGeom prst="rect">
            <a:avLst/>
          </a:prstGeom>
        </p:spPr>
      </p:pic>
    </p:spTree>
    <p:extLst>
      <p:ext uri="{BB962C8B-B14F-4D97-AF65-F5344CB8AC3E}">
        <p14:creationId xmlns:p14="http://schemas.microsoft.com/office/powerpoint/2010/main" val="2706813424"/>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7"/>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64" presetClass="path" presetSubtype="0" accel="50000" decel="50000" fill="hold" nodeType="clickEffect">
                                  <p:stCondLst>
                                    <p:cond delay="0"/>
                                  </p:stCondLst>
                                  <p:childTnLst>
                                    <p:animMotion origin="layout" path="M -1.66667E-6 -3.7037E-6 L -1.66667E-6 -0.22476 " pathEditMode="relative" rAng="0" ptsTypes="AA">
                                      <p:cBhvr>
                                        <p:cTn id="26" dur="2000" fill="hold"/>
                                        <p:tgtEl>
                                          <p:spTgt spid="7"/>
                                        </p:tgtEl>
                                        <p:attrNameLst>
                                          <p:attrName>ppt_x</p:attrName>
                                          <p:attrName>ppt_y</p:attrName>
                                        </p:attrNameLst>
                                      </p:cBhvr>
                                      <p:rCtr x="0" y="-11250"/>
                                    </p:animMotion>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par>
                          <p:cTn id="27" fill="hold" nodeType="afterGroup">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3" name="applause.wav"/>
                                        </p:tgtEl>
                                      </p:cMediaNode>
                                    </p:audio>
                                  </p:subTnLst>
                                </p:cTn>
                              </p:par>
                              <p:par>
                                <p:cTn id="31" presetID="10" presetClass="entr" presetSubtype="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500"/>
                                        <p:tgtEl>
                                          <p:spTgt spid="53"/>
                                        </p:tgtEl>
                                      </p:cBhvr>
                                    </p:animEffect>
                                  </p:childTnLst>
                                </p:cTn>
                              </p:par>
                              <p:par>
                                <p:cTn id="34" presetID="10" presetClass="entr" presetSubtype="0" fill="hold"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childTnLst>
                                </p:cTn>
                              </p:par>
                            </p:childTnLst>
                          </p:cTn>
                        </p:par>
                        <p:par>
                          <p:cTn id="37" fill="hold" nodeType="afterGroup">
                            <p:stCondLst>
                              <p:cond delay="2500"/>
                            </p:stCondLst>
                            <p:childTnLst>
                              <p:par>
                                <p:cTn id="38" presetID="32" presetClass="emph" presetSubtype="0" repeatCount="indefinite" fill="hold" grpId="1" nodeType="afterEffect">
                                  <p:stCondLst>
                                    <p:cond delay="0"/>
                                  </p:stCondLst>
                                  <p:childTnLst>
                                    <p:animRot by="120000">
                                      <p:cBhvr>
                                        <p:cTn id="39" dur="100" fill="hold">
                                          <p:stCondLst>
                                            <p:cond delay="0"/>
                                          </p:stCondLst>
                                        </p:cTn>
                                        <p:tgtEl>
                                          <p:spTgt spid="9"/>
                                        </p:tgtEl>
                                        <p:attrNameLst>
                                          <p:attrName>r</p:attrName>
                                        </p:attrNameLst>
                                      </p:cBhvr>
                                    </p:animRot>
                                    <p:animRot by="-240000">
                                      <p:cBhvr>
                                        <p:cTn id="40" dur="200" fill="hold">
                                          <p:stCondLst>
                                            <p:cond delay="200"/>
                                          </p:stCondLst>
                                        </p:cTn>
                                        <p:tgtEl>
                                          <p:spTgt spid="9"/>
                                        </p:tgtEl>
                                        <p:attrNameLst>
                                          <p:attrName>r</p:attrName>
                                        </p:attrNameLst>
                                      </p:cBhvr>
                                    </p:animRot>
                                    <p:animRot by="240000">
                                      <p:cBhvr>
                                        <p:cTn id="41" dur="200" fill="hold">
                                          <p:stCondLst>
                                            <p:cond delay="400"/>
                                          </p:stCondLst>
                                        </p:cTn>
                                        <p:tgtEl>
                                          <p:spTgt spid="9"/>
                                        </p:tgtEl>
                                        <p:attrNameLst>
                                          <p:attrName>r</p:attrName>
                                        </p:attrNameLst>
                                      </p:cBhvr>
                                    </p:animRot>
                                    <p:animRot by="-240000">
                                      <p:cBhvr>
                                        <p:cTn id="42" dur="200" fill="hold">
                                          <p:stCondLst>
                                            <p:cond delay="600"/>
                                          </p:stCondLst>
                                        </p:cTn>
                                        <p:tgtEl>
                                          <p:spTgt spid="9"/>
                                        </p:tgtEl>
                                        <p:attrNameLst>
                                          <p:attrName>r</p:attrName>
                                        </p:attrNameLst>
                                      </p:cBhvr>
                                    </p:animRot>
                                    <p:animRot by="120000">
                                      <p:cBhvr>
                                        <p:cTn id="43"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0+ Background đẹp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9519"/>
            <a:ext cx="12192000" cy="71417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6142" y="999890"/>
            <a:ext cx="10719716" cy="1862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itchFamily="18" charset="0"/>
                <a:ea typeface="BrushScript" pitchFamily="18" charset="0"/>
                <a:cs typeface="Times New Roman" pitchFamily="18" charset="0"/>
              </a:rPr>
              <a:t>Vẻ</a:t>
            </a:r>
            <a:r>
              <a:rPr kumimoji="0" lang="en-US" sz="5400" b="1" i="0" u="none" strike="noStrike" kern="1200" cap="none" spc="0" normalizeH="0" baseline="0" noProof="0" dirty="0">
                <a:ln>
                  <a:noFill/>
                </a:ln>
                <a:solidFill>
                  <a:srgbClr val="C00000"/>
                </a:solidFill>
                <a:effectLst/>
                <a:uLnTx/>
                <a:uFillTx/>
                <a:latin typeface="Times New Roman" pitchFamily="18" charset="0"/>
                <a:ea typeface="BrushScript" pitchFamily="18" charset="0"/>
                <a:cs typeface="Times New Roman"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itchFamily="18" charset="0"/>
                <a:ea typeface="BrushScript" pitchFamily="18" charset="0"/>
                <a:cs typeface="Times New Roman" pitchFamily="18" charset="0"/>
              </a:rPr>
              <a:t>đẹp</a:t>
            </a:r>
            <a:r>
              <a:rPr kumimoji="0" lang="en-US" sz="5400" b="1" i="0" u="none" strike="noStrike" kern="1200" cap="none" spc="0" normalizeH="0" baseline="0" noProof="0" dirty="0">
                <a:ln>
                  <a:noFill/>
                </a:ln>
                <a:solidFill>
                  <a:srgbClr val="C00000"/>
                </a:solidFill>
                <a:effectLst/>
                <a:uLnTx/>
                <a:uFillTx/>
                <a:latin typeface="Times New Roman" pitchFamily="18" charset="0"/>
                <a:ea typeface="BrushScript" pitchFamily="18" charset="0"/>
                <a:cs typeface="Times New Roman"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itchFamily="18" charset="0"/>
                <a:ea typeface="BrushScript" pitchFamily="18" charset="0"/>
                <a:cs typeface="Times New Roman" pitchFamily="18" charset="0"/>
              </a:rPr>
              <a:t>của</a:t>
            </a:r>
            <a:r>
              <a:rPr kumimoji="0" lang="en-US" sz="5400" b="1" i="0" u="none" strike="noStrike" kern="1200" cap="none" spc="0" normalizeH="0" baseline="0" noProof="0" dirty="0">
                <a:ln>
                  <a:noFill/>
                </a:ln>
                <a:solidFill>
                  <a:srgbClr val="C00000"/>
                </a:solidFill>
                <a:effectLst/>
                <a:uLnTx/>
                <a:uFillTx/>
                <a:latin typeface="Times New Roman" pitchFamily="18" charset="0"/>
                <a:ea typeface="BrushScript" pitchFamily="18" charset="0"/>
                <a:cs typeface="Times New Roman"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itchFamily="18" charset="0"/>
                <a:ea typeface="BrushScript" pitchFamily="18" charset="0"/>
                <a:cs typeface="Times New Roman" pitchFamily="18" charset="0"/>
              </a:rPr>
              <a:t>bài</a:t>
            </a:r>
            <a:r>
              <a:rPr kumimoji="0" lang="en-US" sz="5400" b="1" i="0" u="none" strike="noStrike" kern="1200" cap="none" spc="0" normalizeH="0" baseline="0" noProof="0" dirty="0">
                <a:ln>
                  <a:noFill/>
                </a:ln>
                <a:solidFill>
                  <a:srgbClr val="C00000"/>
                </a:solidFill>
                <a:effectLst/>
                <a:uLnTx/>
                <a:uFillTx/>
                <a:latin typeface="Times New Roman" pitchFamily="18" charset="0"/>
                <a:ea typeface="BrushScript" pitchFamily="18" charset="0"/>
                <a:cs typeface="Times New Roman"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itchFamily="18" charset="0"/>
                <a:ea typeface="BrushScript" pitchFamily="18" charset="0"/>
                <a:cs typeface="Times New Roman" pitchFamily="18" charset="0"/>
              </a:rPr>
              <a:t>thơ</a:t>
            </a:r>
            <a:r>
              <a:rPr kumimoji="0" lang="en-US" sz="5400" b="1" i="0" u="none" strike="noStrike" kern="1200" cap="none" spc="0" normalizeH="0" baseline="0" noProof="0" dirty="0">
                <a:ln>
                  <a:noFill/>
                </a:ln>
                <a:solidFill>
                  <a:srgbClr val="C00000"/>
                </a:solidFill>
                <a:effectLst/>
                <a:uLnTx/>
                <a:uFillTx/>
                <a:latin typeface="Times New Roman" pitchFamily="18" charset="0"/>
                <a:ea typeface="BrushScript" pitchFamily="18" charset="0"/>
                <a:cs typeface="Times New Roman" pitchFamily="18" charset="0"/>
              </a:rPr>
              <a:t> </a:t>
            </a:r>
            <a:r>
              <a:rPr kumimoji="0" lang="en-US" sz="5400" b="1" i="1" u="none" strike="noStrike" kern="1200" cap="none" spc="0" normalizeH="0" baseline="0" noProof="0" dirty="0" err="1">
                <a:ln>
                  <a:noFill/>
                </a:ln>
                <a:solidFill>
                  <a:srgbClr val="C00000"/>
                </a:solidFill>
                <a:effectLst/>
                <a:uLnTx/>
                <a:uFillTx/>
                <a:latin typeface="Times New Roman" pitchFamily="18" charset="0"/>
                <a:ea typeface="BrushScript" pitchFamily="18" charset="0"/>
                <a:cs typeface="Times New Roman" pitchFamily="18" charset="0"/>
              </a:rPr>
              <a:t>Tiếng</a:t>
            </a:r>
            <a:r>
              <a:rPr kumimoji="0" lang="en-US" sz="5400" b="1" i="1" u="none" strike="noStrike" kern="1200" cap="none" spc="0" normalizeH="0" baseline="0" noProof="0" dirty="0">
                <a:ln>
                  <a:noFill/>
                </a:ln>
                <a:solidFill>
                  <a:srgbClr val="C00000"/>
                </a:solidFill>
                <a:effectLst/>
                <a:uLnTx/>
                <a:uFillTx/>
                <a:latin typeface="Times New Roman" pitchFamily="18" charset="0"/>
                <a:ea typeface="BrushScript" pitchFamily="18" charset="0"/>
                <a:cs typeface="Times New Roman" pitchFamily="18" charset="0"/>
              </a:rPr>
              <a:t> </a:t>
            </a:r>
            <a:r>
              <a:rPr kumimoji="0" lang="en-US" sz="5400" b="1" i="1" u="none" strike="noStrike" kern="1200" cap="none" spc="0" normalizeH="0" baseline="0" noProof="0" dirty="0" err="1">
                <a:ln>
                  <a:noFill/>
                </a:ln>
                <a:solidFill>
                  <a:srgbClr val="C00000"/>
                </a:solidFill>
                <a:effectLst/>
                <a:uLnTx/>
                <a:uFillTx/>
                <a:latin typeface="Times New Roman" pitchFamily="18" charset="0"/>
                <a:ea typeface="BrushScript" pitchFamily="18" charset="0"/>
                <a:cs typeface="Times New Roman" pitchFamily="18" charset="0"/>
              </a:rPr>
              <a:t>gà</a:t>
            </a:r>
            <a:r>
              <a:rPr kumimoji="0" lang="en-US" sz="5400" b="1" i="1" u="none" strike="noStrike" kern="1200" cap="none" spc="0" normalizeH="0" baseline="0" noProof="0" dirty="0">
                <a:ln>
                  <a:noFill/>
                </a:ln>
                <a:solidFill>
                  <a:srgbClr val="C00000"/>
                </a:solidFill>
                <a:effectLst/>
                <a:uLnTx/>
                <a:uFillTx/>
                <a:latin typeface="Times New Roman" pitchFamily="18" charset="0"/>
                <a:ea typeface="BrushScript" pitchFamily="18" charset="0"/>
                <a:cs typeface="Times New Roman" pitchFamily="18" charset="0"/>
              </a:rPr>
              <a:t> </a:t>
            </a:r>
            <a:r>
              <a:rPr kumimoji="0" lang="en-US" sz="5400" b="1" i="1" u="none" strike="noStrike" kern="1200" cap="none" spc="0" normalizeH="0" baseline="0" noProof="0" dirty="0" err="1">
                <a:ln>
                  <a:noFill/>
                </a:ln>
                <a:solidFill>
                  <a:srgbClr val="C00000"/>
                </a:solidFill>
                <a:effectLst/>
                <a:uLnTx/>
                <a:uFillTx/>
                <a:latin typeface="Times New Roman" pitchFamily="18" charset="0"/>
                <a:ea typeface="BrushScript" pitchFamily="18" charset="0"/>
                <a:cs typeface="Times New Roman" pitchFamily="18" charset="0"/>
              </a:rPr>
              <a:t>trưa</a:t>
            </a:r>
            <a:endParaRPr kumimoji="0" lang="en-US" sz="5400" b="1" i="1" u="none" strike="noStrike" kern="1200" cap="none" spc="0" normalizeH="0" baseline="0" noProof="0" dirty="0">
              <a:ln>
                <a:noFill/>
              </a:ln>
              <a:solidFill>
                <a:srgbClr val="C00000"/>
              </a:solidFill>
              <a:effectLst/>
              <a:uLnTx/>
              <a:uFillTx/>
              <a:latin typeface="Times New Roman" pitchFamily="18" charset="0"/>
              <a:ea typeface="BrushScript" pitchFamily="18" charset="0"/>
              <a:cs typeface="Times New Roman" pitchFamily="18" charset="0"/>
            </a:endParaRPr>
          </a:p>
          <a:p>
            <a:pPr marL="0" marR="0" lvl="0" indent="0" algn="r" defTabSz="914400" rtl="0" eaLnBrk="1" fontAlgn="auto" latinLnBrk="0" hangingPunct="1">
              <a:lnSpc>
                <a:spcPct val="200000"/>
              </a:lnSpc>
              <a:spcBef>
                <a:spcPts val="0"/>
              </a:spcBef>
              <a:spcAft>
                <a:spcPts val="0"/>
              </a:spcAft>
              <a:buClrTx/>
              <a:buSzTx/>
              <a:buFontTx/>
              <a:buNone/>
              <a:tabLst/>
              <a:defRPr/>
            </a:pPr>
            <a:r>
              <a:rPr kumimoji="0" lang="en-US" sz="3600" b="1" i="1" u="none" strike="noStrike" kern="1200" cap="none" spc="0" normalizeH="0" baseline="0" noProof="0" dirty="0" err="1">
                <a:ln>
                  <a:noFill/>
                </a:ln>
                <a:effectLst/>
                <a:uLnTx/>
                <a:uFillTx/>
                <a:latin typeface="Times New Roman" pitchFamily="18" charset="0"/>
                <a:ea typeface="BrushScript" pitchFamily="18" charset="0"/>
                <a:cs typeface="Times New Roman" pitchFamily="18" charset="0"/>
              </a:rPr>
              <a:t>Đinh</a:t>
            </a:r>
            <a:r>
              <a:rPr kumimoji="0" lang="en-US" sz="3600" b="1" i="1" u="none" strike="noStrike" kern="1200" cap="none" spc="0" normalizeH="0" baseline="0" noProof="0" dirty="0">
                <a:ln>
                  <a:noFill/>
                </a:ln>
                <a:effectLst/>
                <a:uLnTx/>
                <a:uFillTx/>
                <a:latin typeface="Times New Roman" pitchFamily="18" charset="0"/>
                <a:ea typeface="BrushScript" pitchFamily="18" charset="0"/>
                <a:cs typeface="Times New Roman" pitchFamily="18" charset="0"/>
              </a:rPr>
              <a:t> </a:t>
            </a:r>
            <a:r>
              <a:rPr kumimoji="0" lang="en-US" sz="3600" b="1" i="1" u="none" strike="noStrike" kern="1200" cap="none" spc="0" normalizeH="0" baseline="0" noProof="0" dirty="0" err="1">
                <a:ln>
                  <a:noFill/>
                </a:ln>
                <a:effectLst/>
                <a:uLnTx/>
                <a:uFillTx/>
                <a:latin typeface="Times New Roman" pitchFamily="18" charset="0"/>
                <a:ea typeface="BrushScript" pitchFamily="18" charset="0"/>
                <a:cs typeface="Times New Roman" pitchFamily="18" charset="0"/>
              </a:rPr>
              <a:t>Trọng</a:t>
            </a:r>
            <a:r>
              <a:rPr kumimoji="0" lang="en-US" sz="3600" b="1" i="1" u="none" strike="noStrike" kern="1200" cap="none" spc="0" normalizeH="0" baseline="0" noProof="0" dirty="0">
                <a:ln>
                  <a:noFill/>
                </a:ln>
                <a:effectLst/>
                <a:uLnTx/>
                <a:uFillTx/>
                <a:latin typeface="Times New Roman" pitchFamily="18" charset="0"/>
                <a:ea typeface="BrushScript" pitchFamily="18" charset="0"/>
                <a:cs typeface="Times New Roman" pitchFamily="18" charset="0"/>
              </a:rPr>
              <a:t> </a:t>
            </a:r>
            <a:r>
              <a:rPr kumimoji="0" lang="en-US" sz="3600" b="1" i="1" u="none" strike="noStrike" kern="1200" cap="none" spc="0" normalizeH="0" baseline="0" noProof="0" dirty="0" err="1">
                <a:ln>
                  <a:noFill/>
                </a:ln>
                <a:effectLst/>
                <a:uLnTx/>
                <a:uFillTx/>
                <a:latin typeface="Times New Roman" pitchFamily="18" charset="0"/>
                <a:ea typeface="BrushScript" pitchFamily="18" charset="0"/>
                <a:cs typeface="Times New Roman" pitchFamily="18" charset="0"/>
              </a:rPr>
              <a:t>Lạc</a:t>
            </a:r>
            <a:endParaRPr kumimoji="0" lang="en-US" sz="3600" b="0" i="0" u="none" strike="noStrike" kern="1200" cap="none" spc="0" normalizeH="0" baseline="0" noProof="0" dirty="0">
              <a:ln>
                <a:noFill/>
              </a:ln>
              <a:effectLst/>
              <a:uLnTx/>
              <a:uFillTx/>
              <a:latin typeface="Times New Roman" pitchFamily="18" charset="0"/>
              <a:ea typeface="BrushScript" pitchFamily="18" charset="0"/>
              <a:cs typeface="Times New Roman" pitchFamily="18" charset="0"/>
            </a:endParaRPr>
          </a:p>
        </p:txBody>
      </p:sp>
    </p:spTree>
    <p:extLst>
      <p:ext uri="{BB962C8B-B14F-4D97-AF65-F5344CB8AC3E}">
        <p14:creationId xmlns:p14="http://schemas.microsoft.com/office/powerpoint/2010/main" val="3014217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29208" y="0"/>
            <a:ext cx="11762792" cy="914400"/>
          </a:xfrm>
          <a:noFill/>
        </p:spPr>
        <p:txBody>
          <a:bodyPr/>
          <a:lstStyle/>
          <a:p>
            <a:r>
              <a:rPr lang="en-US" b="1" i="1" dirty="0">
                <a:solidFill>
                  <a:srgbClr val="3333FF"/>
                </a:solidFill>
                <a:latin typeface="Times New Roman" pitchFamily="18" charset="0"/>
              </a:rPr>
              <a:t>I. </a:t>
            </a:r>
            <a:r>
              <a:rPr lang="en-US" b="1" i="1" dirty="0" err="1">
                <a:solidFill>
                  <a:srgbClr val="3333FF"/>
                </a:solidFill>
                <a:latin typeface="Times New Roman" pitchFamily="18" charset="0"/>
              </a:rPr>
              <a:t>Tìm</a:t>
            </a:r>
            <a:r>
              <a:rPr lang="en-US" b="1" i="1" dirty="0">
                <a:solidFill>
                  <a:srgbClr val="3333FF"/>
                </a:solidFill>
                <a:latin typeface="Times New Roman" pitchFamily="18" charset="0"/>
              </a:rPr>
              <a:t> </a:t>
            </a:r>
            <a:r>
              <a:rPr lang="en-US" b="1" i="1" dirty="0" err="1">
                <a:solidFill>
                  <a:srgbClr val="3333FF"/>
                </a:solidFill>
                <a:latin typeface="Times New Roman" pitchFamily="18" charset="0"/>
              </a:rPr>
              <a:t>hiểu</a:t>
            </a:r>
            <a:r>
              <a:rPr lang="en-US" b="1" i="1" dirty="0">
                <a:solidFill>
                  <a:srgbClr val="3333FF"/>
                </a:solidFill>
                <a:latin typeface="Times New Roman" pitchFamily="18" charset="0"/>
              </a:rPr>
              <a:t> </a:t>
            </a:r>
            <a:r>
              <a:rPr lang="en-US" b="1" i="1" dirty="0" err="1">
                <a:solidFill>
                  <a:srgbClr val="3333FF"/>
                </a:solidFill>
                <a:latin typeface="Times New Roman" pitchFamily="18" charset="0"/>
              </a:rPr>
              <a:t>chung</a:t>
            </a:r>
            <a:endParaRPr lang="en-US" b="1" i="1" dirty="0">
              <a:solidFill>
                <a:srgbClr val="3333FF"/>
              </a:solidFill>
              <a:latin typeface="Times New Roman" pitchFamily="18" charset="0"/>
            </a:endParaRPr>
          </a:p>
        </p:txBody>
      </p:sp>
      <p:sp>
        <p:nvSpPr>
          <p:cNvPr id="6" name="Rectangle 2">
            <a:extLst>
              <a:ext uri="{FF2B5EF4-FFF2-40B4-BE49-F238E27FC236}">
                <a16:creationId xmlns:a16="http://schemas.microsoft.com/office/drawing/2014/main" id="{933FAFA9-DACF-5635-518A-E8D1355D0E80}"/>
              </a:ext>
            </a:extLst>
          </p:cNvPr>
          <p:cNvSpPr txBox="1">
            <a:spLocks noChangeArrowheads="1"/>
          </p:cNvSpPr>
          <p:nvPr/>
        </p:nvSpPr>
        <p:spPr>
          <a:xfrm>
            <a:off x="429208" y="1104122"/>
            <a:ext cx="11187404" cy="9144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err="1">
                <a:latin typeface="Times New Roman" pitchFamily="18" charset="0"/>
              </a:rPr>
              <a:t>Phiếu</a:t>
            </a:r>
            <a:r>
              <a:rPr lang="en-US" sz="3600" b="1" dirty="0">
                <a:latin typeface="Times New Roman" pitchFamily="18" charset="0"/>
              </a:rPr>
              <a:t> </a:t>
            </a:r>
            <a:r>
              <a:rPr lang="en-US" sz="3600" b="1" dirty="0" err="1">
                <a:latin typeface="Times New Roman" pitchFamily="18" charset="0"/>
              </a:rPr>
              <a:t>học</a:t>
            </a:r>
            <a:r>
              <a:rPr lang="en-US" sz="3600" b="1" dirty="0">
                <a:latin typeface="Times New Roman" pitchFamily="18" charset="0"/>
              </a:rPr>
              <a:t> </a:t>
            </a:r>
            <a:r>
              <a:rPr lang="en-US" sz="3600" b="1" dirty="0" err="1">
                <a:latin typeface="Times New Roman" pitchFamily="18" charset="0"/>
              </a:rPr>
              <a:t>tập</a:t>
            </a:r>
            <a:r>
              <a:rPr lang="en-US" sz="3600" b="1" dirty="0">
                <a:latin typeface="Times New Roman" pitchFamily="18" charset="0"/>
              </a:rPr>
              <a:t> </a:t>
            </a:r>
            <a:r>
              <a:rPr lang="en-US" sz="3600" b="1" dirty="0" err="1">
                <a:latin typeface="Times New Roman" pitchFamily="18" charset="0"/>
              </a:rPr>
              <a:t>số</a:t>
            </a:r>
            <a:r>
              <a:rPr lang="en-US" sz="3600" b="1" dirty="0">
                <a:latin typeface="Times New Roman" pitchFamily="18" charset="0"/>
              </a:rPr>
              <a:t> 1</a:t>
            </a:r>
          </a:p>
        </p:txBody>
      </p:sp>
    </p:spTree>
    <p:extLst>
      <p:ext uri="{BB962C8B-B14F-4D97-AF65-F5344CB8AC3E}">
        <p14:creationId xmlns:p14="http://schemas.microsoft.com/office/powerpoint/2010/main" val="2318885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strips(downLeft)">
                                      <p:cBhvr>
                                        <p:cTn id="7" dur="5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0A08A17-6454-7410-4BED-D3DF25D26583}"/>
              </a:ext>
            </a:extLst>
          </p:cNvPr>
          <p:cNvGraphicFramePr>
            <a:graphicFrameLocks noGrp="1"/>
          </p:cNvGraphicFramePr>
          <p:nvPr/>
        </p:nvGraphicFramePr>
        <p:xfrm>
          <a:off x="467483" y="832444"/>
          <a:ext cx="11158585" cy="5599618"/>
        </p:xfrm>
        <a:graphic>
          <a:graphicData uri="http://schemas.openxmlformats.org/drawingml/2006/table">
            <a:tbl>
              <a:tblPr firstRow="1" firstCol="1" bandRow="1">
                <a:tableStyleId>{3B4B98B0-60AC-42C2-AFA5-B58CD77FA1E5}</a:tableStyleId>
              </a:tblPr>
              <a:tblGrid>
                <a:gridCol w="11158585">
                  <a:extLst>
                    <a:ext uri="{9D8B030D-6E8A-4147-A177-3AD203B41FA5}">
                      <a16:colId xmlns:a16="http://schemas.microsoft.com/office/drawing/2014/main" val="2898220163"/>
                    </a:ext>
                  </a:extLst>
                </a:gridCol>
              </a:tblGrid>
              <a:tr h="503513">
                <a:tc>
                  <a:txBody>
                    <a:bodyPr/>
                    <a:lstStyle/>
                    <a:p>
                      <a:pPr marL="0" marR="0" algn="l">
                        <a:lnSpc>
                          <a:spcPct val="115000"/>
                        </a:lnSpc>
                        <a:spcBef>
                          <a:spcPts val="0"/>
                        </a:spcBef>
                        <a:spcAft>
                          <a:spcPts val="0"/>
                        </a:spcAft>
                      </a:pPr>
                      <a:r>
                        <a:rPr lang="es-MX" sz="2000" dirty="0">
                          <a:effectLst/>
                          <a:latin typeface="Times New Roman" panose="02020603050405020304" pitchFamily="18" charset="0"/>
                          <a:cs typeface="Times New Roman" panose="02020603050405020304" pitchFamily="18" charset="0"/>
                        </a:rPr>
                        <a:t>1. </a:t>
                      </a:r>
                      <a:r>
                        <a:rPr lang="es-MX" sz="2000" dirty="0" err="1">
                          <a:effectLst/>
                          <a:latin typeface="Times New Roman" panose="02020603050405020304" pitchFamily="18" charset="0"/>
                          <a:cs typeface="Times New Roman" panose="02020603050405020304" pitchFamily="18" charset="0"/>
                        </a:rPr>
                        <a:t>Nhà</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văn</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Bùi</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Hồng</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98" marR="68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0606262"/>
                  </a:ext>
                </a:extLst>
              </a:tr>
              <a:tr h="503513">
                <a:tc>
                  <a:txBody>
                    <a:bodyPr/>
                    <a:lstStyle/>
                    <a:p>
                      <a:pPr marL="0" marR="0" algn="l">
                        <a:lnSpc>
                          <a:spcPct val="115000"/>
                        </a:lnSpc>
                        <a:spcBef>
                          <a:spcPts val="0"/>
                        </a:spcBef>
                        <a:spcAft>
                          <a:spcPts val="0"/>
                        </a:spcAft>
                      </a:pPr>
                      <a:r>
                        <a:rPr lang="es-MX"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98" marR="68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0443791"/>
                  </a:ext>
                </a:extLst>
              </a:tr>
              <a:tr h="503513">
                <a:tc>
                  <a:txBody>
                    <a:bodyPr/>
                    <a:lstStyle/>
                    <a:p>
                      <a:pPr marL="0" marR="0" algn="l">
                        <a:lnSpc>
                          <a:spcPct val="115000"/>
                        </a:lnSpc>
                        <a:spcBef>
                          <a:spcPts val="0"/>
                        </a:spcBef>
                        <a:spcAft>
                          <a:spcPts val="0"/>
                        </a:spcAft>
                      </a:pPr>
                      <a:r>
                        <a:rPr lang="es-MX"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98" marR="68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9231977"/>
                  </a:ext>
                </a:extLst>
              </a:tr>
              <a:tr h="503513">
                <a:tc>
                  <a:txBody>
                    <a:bodyPr/>
                    <a:lstStyle/>
                    <a:p>
                      <a:pPr marL="0" marR="0" algn="l">
                        <a:lnSpc>
                          <a:spcPct val="115000"/>
                        </a:lnSpc>
                        <a:spcBef>
                          <a:spcPts val="0"/>
                        </a:spcBef>
                        <a:spcAft>
                          <a:spcPts val="0"/>
                        </a:spcAft>
                      </a:pPr>
                      <a:r>
                        <a:rPr lang="es-MX"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98" marR="68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0935630"/>
                  </a:ext>
                </a:extLst>
              </a:tr>
              <a:tr h="503513">
                <a:tc>
                  <a:txBody>
                    <a:bodyPr/>
                    <a:lstStyle/>
                    <a:p>
                      <a:pPr marL="0" marR="0" algn="l">
                        <a:lnSpc>
                          <a:spcPct val="115000"/>
                        </a:lnSpc>
                        <a:spcBef>
                          <a:spcPts val="0"/>
                        </a:spcBef>
                        <a:spcAft>
                          <a:spcPts val="0"/>
                        </a:spcAft>
                      </a:pPr>
                      <a:r>
                        <a:rPr lang="es-MX" sz="2000" dirty="0">
                          <a:effectLst/>
                          <a:latin typeface="Times New Roman" panose="02020603050405020304" pitchFamily="18" charset="0"/>
                          <a:cs typeface="Times New Roman" panose="02020603050405020304" pitchFamily="18" charset="0"/>
                        </a:rPr>
                        <a:t>2. </a:t>
                      </a:r>
                      <a:r>
                        <a:rPr lang="es-MX" sz="2000" dirty="0" err="1">
                          <a:effectLst/>
                          <a:latin typeface="Times New Roman" panose="02020603050405020304" pitchFamily="18" charset="0"/>
                          <a:cs typeface="Times New Roman" panose="02020603050405020304" pitchFamily="18" charset="0"/>
                        </a:rPr>
                        <a:t>Những</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chú</a:t>
                      </a:r>
                      <a:r>
                        <a:rPr lang="es-MX" sz="2000" dirty="0">
                          <a:effectLst/>
                          <a:latin typeface="Times New Roman" panose="02020603050405020304" pitchFamily="18" charset="0"/>
                          <a:cs typeface="Times New Roman" panose="02020603050405020304" pitchFamily="18" charset="0"/>
                        </a:rPr>
                        <a:t> ý </a:t>
                      </a:r>
                      <a:r>
                        <a:rPr lang="es-MX" sz="2000" dirty="0" err="1">
                          <a:effectLst/>
                          <a:latin typeface="Times New Roman" panose="02020603050405020304" pitchFamily="18" charset="0"/>
                          <a:cs typeface="Times New Roman" panose="02020603050405020304" pitchFamily="18" charset="0"/>
                        </a:rPr>
                        <a:t>khi</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đọc</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văn</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bản</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nghị</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luận</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văn</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học</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98" marR="68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00165"/>
                  </a:ext>
                </a:extLst>
              </a:tr>
              <a:tr h="775132">
                <a:tc>
                  <a:txBody>
                    <a:bodyPr/>
                    <a:lstStyle/>
                    <a:p>
                      <a:pPr marL="0" marR="0" algn="l">
                        <a:lnSpc>
                          <a:spcPct val="115000"/>
                        </a:lnSpc>
                        <a:spcBef>
                          <a:spcPts val="0"/>
                        </a:spcBef>
                        <a:spcAft>
                          <a:spcPts val="0"/>
                        </a:spcAft>
                      </a:pP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Cách</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đọc</a:t>
                      </a:r>
                      <a:r>
                        <a:rPr lang="es-MX"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98" marR="68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417556"/>
                  </a:ext>
                </a:extLst>
              </a:tr>
              <a:tr h="548783">
                <a:tc>
                  <a:txBody>
                    <a:bodyPr/>
                    <a:lstStyle/>
                    <a:p>
                      <a:pPr marL="0" marR="0" algn="l">
                        <a:lnSpc>
                          <a:spcPct val="115000"/>
                        </a:lnSpc>
                        <a:spcBef>
                          <a:spcPts val="0"/>
                        </a:spcBef>
                        <a:spcAft>
                          <a:spcPts val="0"/>
                        </a:spcAft>
                      </a:pP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Thể</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loại</a:t>
                      </a:r>
                      <a:r>
                        <a:rPr lang="es-MX"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98" marR="68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082643"/>
                  </a:ext>
                </a:extLst>
              </a:tr>
              <a:tr h="548783">
                <a:tc>
                  <a:txBody>
                    <a:bodyPr/>
                    <a:lstStyle/>
                    <a:p>
                      <a:pPr marL="0" marR="0" algn="l">
                        <a:lnSpc>
                          <a:spcPct val="115000"/>
                        </a:lnSpc>
                        <a:spcBef>
                          <a:spcPts val="0"/>
                        </a:spcBef>
                        <a:spcAft>
                          <a:spcPts val="0"/>
                        </a:spcAft>
                      </a:pP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Phương</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thức</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biểu</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đạt</a:t>
                      </a:r>
                      <a:r>
                        <a:rPr lang="es-MX"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98" marR="68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6548132"/>
                  </a:ext>
                </a:extLst>
              </a:tr>
              <a:tr h="1209355">
                <a:tc>
                  <a:txBody>
                    <a:bodyPr/>
                    <a:lstStyle/>
                    <a:p>
                      <a:pPr marL="0" marR="0" algn="l">
                        <a:lnSpc>
                          <a:spcPct val="115000"/>
                        </a:lnSpc>
                        <a:spcBef>
                          <a:spcPts val="0"/>
                        </a:spcBef>
                        <a:spcAft>
                          <a:spcPts val="0"/>
                        </a:spcAft>
                      </a:pP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Bố</a:t>
                      </a:r>
                      <a:r>
                        <a:rPr lang="es-MX" sz="2000" dirty="0">
                          <a:effectLst/>
                          <a:latin typeface="Times New Roman" panose="02020603050405020304" pitchFamily="18" charset="0"/>
                          <a:cs typeface="Times New Roman" panose="02020603050405020304" pitchFamily="18" charset="0"/>
                        </a:rPr>
                        <a:t> </a:t>
                      </a:r>
                      <a:r>
                        <a:rPr lang="es-MX" sz="2000" dirty="0" err="1">
                          <a:effectLst/>
                          <a:latin typeface="Times New Roman" panose="02020603050405020304" pitchFamily="18" charset="0"/>
                          <a:cs typeface="Times New Roman" panose="02020603050405020304" pitchFamily="18" charset="0"/>
                        </a:rPr>
                        <a:t>cục</a:t>
                      </a:r>
                      <a:r>
                        <a:rPr lang="es-MX"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98" marR="685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4373949"/>
                  </a:ext>
                </a:extLst>
              </a:tr>
            </a:tbl>
          </a:graphicData>
        </a:graphic>
      </p:graphicFrame>
      <p:sp>
        <p:nvSpPr>
          <p:cNvPr id="3" name="文本框 27">
            <a:extLst>
              <a:ext uri="{FF2B5EF4-FFF2-40B4-BE49-F238E27FC236}">
                <a16:creationId xmlns:a16="http://schemas.microsoft.com/office/drawing/2014/main" id="{9900BB72-B2BB-F4CC-1712-8AC27F71A3F3}"/>
              </a:ext>
            </a:extLst>
          </p:cNvPr>
          <p:cNvSpPr txBox="1"/>
          <p:nvPr/>
        </p:nvSpPr>
        <p:spPr>
          <a:xfrm>
            <a:off x="2237321" y="284202"/>
            <a:ext cx="7717358" cy="483143"/>
          </a:xfrm>
          <a:prstGeom prst="rect">
            <a:avLst/>
          </a:prstGeom>
          <a:noFill/>
        </p:spPr>
        <p:txBody>
          <a:bodyPr wrap="square">
            <a:spAutoFit/>
          </a:bodyPr>
          <a:lstStyle/>
          <a:p>
            <a:pPr algn="ctr">
              <a:lnSpc>
                <a:spcPct val="115000"/>
              </a:lnSpc>
            </a:pPr>
            <a:r>
              <a:rPr lang="en-US" sz="2401" b="1" dirty="0">
                <a:latin typeface="Times New Roman" panose="02020603050405020304" pitchFamily="18" charset="0"/>
                <a:ea typeface="Times New Roman" panose="02020603050405020304" pitchFamily="18" charset="0"/>
              </a:rPr>
              <a:t>PHIẾU HỌC TẬP SỐ 1</a:t>
            </a:r>
          </a:p>
        </p:txBody>
      </p:sp>
    </p:spTree>
    <p:extLst>
      <p:ext uri="{BB962C8B-B14F-4D97-AF65-F5344CB8AC3E}">
        <p14:creationId xmlns:p14="http://schemas.microsoft.com/office/powerpoint/2010/main" val="196071255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295TGp_education_light_ani">
  <a:themeElements>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fontScheme name="291TGp_car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clrMap bg1="lt1" tx1="dk1" bg2="lt2" tx2="dk2" accent1="accent1" accent2="accent2" accent3="accent3" accent4="accent4" accent5="accent5" accent6="accent6" hlink="hlink" folHlink="folHlink"/>
    </a:extraClrScheme>
    <a:extraClrScheme>
      <a:clrScheme name="291TGp_car_light_ani 2">
        <a:dk1>
          <a:srgbClr val="5F5F5F"/>
        </a:dk1>
        <a:lt1>
          <a:srgbClr val="FFFFFF"/>
        </a:lt1>
        <a:dk2>
          <a:srgbClr val="8D8D8D"/>
        </a:dk2>
        <a:lt2>
          <a:srgbClr val="C1F1E2"/>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CBC659"/>
        </a:folHlink>
      </a:clrScheme>
      <a:clrMap bg1="lt1" tx1="dk1" bg2="lt2" tx2="dk2" accent1="accent1" accent2="accent2" accent3="accent3" accent4="accent4" accent5="accent5" accent6="accent6" hlink="hlink" folHlink="folHlink"/>
    </a:extraClrScheme>
    <a:extraClrScheme>
      <a:clrScheme name="291TGp_car_light_ani 3">
        <a:dk1>
          <a:srgbClr val="000000"/>
        </a:dk1>
        <a:lt1>
          <a:srgbClr val="FFFFFF"/>
        </a:lt1>
        <a:dk2>
          <a:srgbClr val="660033"/>
        </a:dk2>
        <a:lt2>
          <a:srgbClr val="DED9CC"/>
        </a:lt2>
        <a:accent1>
          <a:srgbClr val="E1BC05"/>
        </a:accent1>
        <a:accent2>
          <a:srgbClr val="FF9966"/>
        </a:accent2>
        <a:accent3>
          <a:srgbClr val="FFFFFF"/>
        </a:accent3>
        <a:accent4>
          <a:srgbClr val="000000"/>
        </a:accent4>
        <a:accent5>
          <a:srgbClr val="EEDAAA"/>
        </a:accent5>
        <a:accent6>
          <a:srgbClr val="E78A5C"/>
        </a:accent6>
        <a:hlink>
          <a:srgbClr val="CC3300"/>
        </a:hlink>
        <a:folHlink>
          <a:srgbClr val="3399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2019</Words>
  <Application>Microsoft Office PowerPoint</Application>
  <PresentationFormat>Widescreen</PresentationFormat>
  <Paragraphs>152</Paragraphs>
  <Slides>24</Slides>
  <Notes>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24</vt:i4>
      </vt:variant>
    </vt:vector>
  </HeadingPairs>
  <TitlesOfParts>
    <vt:vector size="36" baseType="lpstr">
      <vt:lpstr>等线</vt:lpstr>
      <vt:lpstr>Arial</vt:lpstr>
      <vt:lpstr>Arial Black</vt:lpstr>
      <vt:lpstr>Calibri</vt:lpstr>
      <vt:lpstr>Calibri Light</vt:lpstr>
      <vt:lpstr>Tahoma</vt:lpstr>
      <vt:lpstr>Times New Roman</vt:lpstr>
      <vt:lpstr>Wingdings</vt:lpstr>
      <vt:lpstr>Office Theme</vt:lpstr>
      <vt:lpstr>2_295TGp_education_light_ani</vt:lpstr>
      <vt:lpstr>5_Office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Tìm hiểu chung</vt:lpstr>
      <vt:lpstr>PowerPoint Presentation</vt:lpstr>
      <vt:lpstr>I. Tìm hiểu chung</vt:lpstr>
      <vt:lpstr>II. Đọc – Tìm hiểu chi tiết</vt:lpstr>
      <vt:lpstr>II. Đọc – Tìm hiểu chi tiết</vt:lpstr>
      <vt:lpstr>II. Đọc – Tìm hiểu chi tiết</vt:lpstr>
      <vt:lpstr>II. Đọc – Tìm hiểu chi tiết</vt:lpstr>
      <vt:lpstr>II. Đọc – Tìm hiểu chi tiết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Tổng kết</vt:lpstr>
      <vt:lpstr>IV. Luyện tập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Long Hiệp</dc:creator>
  <cp:lastModifiedBy>Vũ Long Hiệp</cp:lastModifiedBy>
  <cp:revision>3</cp:revision>
  <dcterms:created xsi:type="dcterms:W3CDTF">2022-07-18T03:28:47Z</dcterms:created>
  <dcterms:modified xsi:type="dcterms:W3CDTF">2022-07-19T02:59:25Z</dcterms:modified>
</cp:coreProperties>
</file>